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37"/>
  </p:notesMasterIdLst>
  <p:sldIdLst>
    <p:sldId id="274" r:id="rId3"/>
    <p:sldId id="396" r:id="rId4"/>
    <p:sldId id="408" r:id="rId5"/>
    <p:sldId id="436" r:id="rId6"/>
    <p:sldId id="437" r:id="rId7"/>
    <p:sldId id="483" r:id="rId8"/>
    <p:sldId id="484" r:id="rId9"/>
    <p:sldId id="448" r:id="rId10"/>
    <p:sldId id="434" r:id="rId11"/>
    <p:sldId id="481" r:id="rId12"/>
    <p:sldId id="487" r:id="rId13"/>
    <p:sldId id="449" r:id="rId14"/>
    <p:sldId id="488" r:id="rId15"/>
    <p:sldId id="489" r:id="rId16"/>
    <p:sldId id="490" r:id="rId17"/>
    <p:sldId id="492" r:id="rId18"/>
    <p:sldId id="493" r:id="rId19"/>
    <p:sldId id="494" r:id="rId20"/>
    <p:sldId id="495" r:id="rId21"/>
    <p:sldId id="496" r:id="rId22"/>
    <p:sldId id="497" r:id="rId23"/>
    <p:sldId id="498" r:id="rId24"/>
    <p:sldId id="491" r:id="rId25"/>
    <p:sldId id="482" r:id="rId26"/>
    <p:sldId id="465" r:id="rId27"/>
    <p:sldId id="463" r:id="rId28"/>
    <p:sldId id="473" r:id="rId29"/>
    <p:sldId id="474" r:id="rId30"/>
    <p:sldId id="464" r:id="rId31"/>
    <p:sldId id="457" r:id="rId32"/>
    <p:sldId id="458" r:id="rId33"/>
    <p:sldId id="459" r:id="rId34"/>
    <p:sldId id="460" r:id="rId35"/>
    <p:sldId id="450" r:id="rId36"/>
    <p:sldId id="451" r:id="rId37"/>
    <p:sldId id="452" r:id="rId38"/>
    <p:sldId id="453" r:id="rId39"/>
    <p:sldId id="454" r:id="rId40"/>
    <p:sldId id="455" r:id="rId41"/>
    <p:sldId id="456" r:id="rId42"/>
    <p:sldId id="486" r:id="rId43"/>
    <p:sldId id="442" r:id="rId44"/>
    <p:sldId id="427" r:id="rId45"/>
    <p:sldId id="407" r:id="rId46"/>
    <p:sldId id="433" r:id="rId47"/>
    <p:sldId id="431" r:id="rId48"/>
    <p:sldId id="485" r:id="rId49"/>
    <p:sldId id="432" r:id="rId50"/>
    <p:sldId id="375" r:id="rId51"/>
    <p:sldId id="371" r:id="rId52"/>
    <p:sldId id="420" r:id="rId53"/>
    <p:sldId id="421" r:id="rId54"/>
    <p:sldId id="422" r:id="rId55"/>
    <p:sldId id="467" r:id="rId56"/>
    <p:sldId id="424" r:id="rId57"/>
    <p:sldId id="468" r:id="rId58"/>
    <p:sldId id="469" r:id="rId59"/>
    <p:sldId id="470" r:id="rId60"/>
    <p:sldId id="471" r:id="rId61"/>
    <p:sldId id="475" r:id="rId62"/>
    <p:sldId id="476" r:id="rId63"/>
    <p:sldId id="477" r:id="rId64"/>
    <p:sldId id="478" r:id="rId65"/>
    <p:sldId id="479" r:id="rId66"/>
    <p:sldId id="472" r:id="rId67"/>
    <p:sldId id="377" r:id="rId68"/>
    <p:sldId id="428" r:id="rId69"/>
    <p:sldId id="429" r:id="rId70"/>
    <p:sldId id="414" r:id="rId71"/>
    <p:sldId id="430" r:id="rId72"/>
    <p:sldId id="415" r:id="rId73"/>
    <p:sldId id="443" r:id="rId74"/>
    <p:sldId id="444" r:id="rId75"/>
    <p:sldId id="445" r:id="rId76"/>
    <p:sldId id="416" r:id="rId77"/>
    <p:sldId id="446" r:id="rId78"/>
    <p:sldId id="447" r:id="rId79"/>
    <p:sldId id="441" r:id="rId80"/>
    <p:sldId id="418" r:id="rId81"/>
    <p:sldId id="417" r:id="rId82"/>
    <p:sldId id="438" r:id="rId83"/>
    <p:sldId id="439" r:id="rId84"/>
    <p:sldId id="440" r:id="rId85"/>
    <p:sldId id="296" r:id="rId86"/>
    <p:sldId id="383" r:id="rId87"/>
    <p:sldId id="384" r:id="rId88"/>
    <p:sldId id="381" r:id="rId89"/>
    <p:sldId id="382" r:id="rId90"/>
    <p:sldId id="398" r:id="rId91"/>
    <p:sldId id="406" r:id="rId92"/>
    <p:sldId id="388" r:id="rId93"/>
    <p:sldId id="389" r:id="rId94"/>
    <p:sldId id="390" r:id="rId95"/>
    <p:sldId id="402" r:id="rId96"/>
    <p:sldId id="401" r:id="rId97"/>
    <p:sldId id="399" r:id="rId98"/>
    <p:sldId id="391" r:id="rId99"/>
    <p:sldId id="395" r:id="rId100"/>
    <p:sldId id="385" r:id="rId101"/>
    <p:sldId id="386" r:id="rId102"/>
    <p:sldId id="387" r:id="rId103"/>
    <p:sldId id="394" r:id="rId104"/>
    <p:sldId id="378" r:id="rId105"/>
    <p:sldId id="366" r:id="rId106"/>
    <p:sldId id="410" r:id="rId107"/>
    <p:sldId id="411" r:id="rId108"/>
    <p:sldId id="412" r:id="rId109"/>
    <p:sldId id="413" r:id="rId110"/>
    <p:sldId id="365" r:id="rId111"/>
    <p:sldId id="373" r:id="rId112"/>
    <p:sldId id="362" r:id="rId113"/>
    <p:sldId id="363" r:id="rId114"/>
    <p:sldId id="364" r:id="rId115"/>
    <p:sldId id="368" r:id="rId116"/>
    <p:sldId id="284" r:id="rId117"/>
    <p:sldId id="269" r:id="rId118"/>
    <p:sldId id="277" r:id="rId119"/>
    <p:sldId id="278" r:id="rId120"/>
    <p:sldId id="333" r:id="rId121"/>
    <p:sldId id="356" r:id="rId122"/>
    <p:sldId id="357" r:id="rId123"/>
    <p:sldId id="326" r:id="rId124"/>
    <p:sldId id="345" r:id="rId125"/>
    <p:sldId id="346" r:id="rId126"/>
    <p:sldId id="347" r:id="rId127"/>
    <p:sldId id="348" r:id="rId128"/>
    <p:sldId id="351" r:id="rId129"/>
    <p:sldId id="352" r:id="rId130"/>
    <p:sldId id="353" r:id="rId131"/>
    <p:sldId id="354" r:id="rId132"/>
    <p:sldId id="355" r:id="rId133"/>
    <p:sldId id="358" r:id="rId134"/>
    <p:sldId id="359" r:id="rId135"/>
    <p:sldId id="360" r:id="rId1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ma, Abhishek A" initials="SAA" lastIdx="4" clrIdx="0">
    <p:extLst>
      <p:ext uri="{19B8F6BF-5375-455C-9EA6-DF929625EA0E}">
        <p15:presenceInfo xmlns:p15="http://schemas.microsoft.com/office/powerpoint/2012/main" userId="S-1-5-21-725345543-602162358-527237240-32547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0000B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87879" autoAdjust="0"/>
  </p:normalViewPr>
  <p:slideViewPr>
    <p:cSldViewPr snapToGrid="0">
      <p:cViewPr varScale="1">
        <p:scale>
          <a:sx n="124" d="100"/>
          <a:sy n="124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commentAuthors" Target="commentAuthor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sharmaa\AppData\Roaming\Microsoft\Excel\D833CZG0V_195_OF31+SF08_42die_dpa12_ch_D833CZG0V%20(version%201).xlsb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try_timing_v1!$B$1</c:f>
              <c:strCache>
                <c:ptCount val="1"/>
                <c:pt idx="0">
                  <c:v>x75igzocolumn1i1c_modx22_v1/ibitfar:n0 v s:6</c:v>
                </c:pt>
              </c:strCache>
            </c:strRef>
          </c:tx>
          <c:spPr>
            <a:ln w="381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try_timing_v1!$B$2:$B$25001</c:f>
              <c:numCache>
                <c:formatCode>General</c:formatCode>
                <c:ptCount val="25000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  <c:pt idx="19">
                  <c:v>0.8</c:v>
                </c:pt>
                <c:pt idx="20">
                  <c:v>0.8</c:v>
                </c:pt>
                <c:pt idx="21">
                  <c:v>0.8</c:v>
                </c:pt>
                <c:pt idx="22">
                  <c:v>0.8</c:v>
                </c:pt>
                <c:pt idx="23">
                  <c:v>0.8</c:v>
                </c:pt>
                <c:pt idx="24">
                  <c:v>0.8</c:v>
                </c:pt>
                <c:pt idx="25">
                  <c:v>0.8</c:v>
                </c:pt>
                <c:pt idx="26">
                  <c:v>0.8</c:v>
                </c:pt>
                <c:pt idx="27">
                  <c:v>0.8</c:v>
                </c:pt>
                <c:pt idx="28">
                  <c:v>0.8</c:v>
                </c:pt>
                <c:pt idx="29">
                  <c:v>0.8</c:v>
                </c:pt>
                <c:pt idx="30">
                  <c:v>0.8</c:v>
                </c:pt>
                <c:pt idx="31">
                  <c:v>0.8</c:v>
                </c:pt>
                <c:pt idx="32">
                  <c:v>0.8</c:v>
                </c:pt>
                <c:pt idx="33">
                  <c:v>0.8</c:v>
                </c:pt>
                <c:pt idx="34">
                  <c:v>0.8</c:v>
                </c:pt>
                <c:pt idx="35">
                  <c:v>0.8</c:v>
                </c:pt>
                <c:pt idx="36">
                  <c:v>0.8</c:v>
                </c:pt>
                <c:pt idx="37">
                  <c:v>0.8</c:v>
                </c:pt>
                <c:pt idx="38">
                  <c:v>0.8</c:v>
                </c:pt>
                <c:pt idx="39">
                  <c:v>0.8</c:v>
                </c:pt>
                <c:pt idx="40">
                  <c:v>0.8</c:v>
                </c:pt>
                <c:pt idx="41">
                  <c:v>0.8</c:v>
                </c:pt>
                <c:pt idx="42">
                  <c:v>0.8</c:v>
                </c:pt>
                <c:pt idx="43">
                  <c:v>0.8</c:v>
                </c:pt>
                <c:pt idx="44">
                  <c:v>0.8</c:v>
                </c:pt>
                <c:pt idx="45">
                  <c:v>0.8</c:v>
                </c:pt>
                <c:pt idx="46">
                  <c:v>0.8</c:v>
                </c:pt>
                <c:pt idx="47">
                  <c:v>0.8</c:v>
                </c:pt>
                <c:pt idx="48">
                  <c:v>0.8</c:v>
                </c:pt>
                <c:pt idx="49">
                  <c:v>0.8</c:v>
                </c:pt>
                <c:pt idx="50">
                  <c:v>0.8</c:v>
                </c:pt>
                <c:pt idx="51">
                  <c:v>0.8</c:v>
                </c:pt>
                <c:pt idx="52">
                  <c:v>0.8</c:v>
                </c:pt>
                <c:pt idx="53">
                  <c:v>0.8</c:v>
                </c:pt>
                <c:pt idx="54">
                  <c:v>0.8</c:v>
                </c:pt>
                <c:pt idx="55">
                  <c:v>0.8</c:v>
                </c:pt>
                <c:pt idx="56">
                  <c:v>0.8</c:v>
                </c:pt>
                <c:pt idx="57">
                  <c:v>0.8</c:v>
                </c:pt>
                <c:pt idx="58">
                  <c:v>0.8</c:v>
                </c:pt>
                <c:pt idx="59">
                  <c:v>0.8</c:v>
                </c:pt>
                <c:pt idx="60">
                  <c:v>0.8</c:v>
                </c:pt>
                <c:pt idx="61">
                  <c:v>0.8</c:v>
                </c:pt>
                <c:pt idx="62">
                  <c:v>0.8</c:v>
                </c:pt>
                <c:pt idx="63">
                  <c:v>0.8</c:v>
                </c:pt>
                <c:pt idx="64">
                  <c:v>0.8</c:v>
                </c:pt>
                <c:pt idx="65">
                  <c:v>0.8</c:v>
                </c:pt>
                <c:pt idx="66">
                  <c:v>0.8</c:v>
                </c:pt>
                <c:pt idx="67">
                  <c:v>0.8</c:v>
                </c:pt>
                <c:pt idx="68">
                  <c:v>0.8</c:v>
                </c:pt>
                <c:pt idx="69">
                  <c:v>0.8</c:v>
                </c:pt>
                <c:pt idx="70">
                  <c:v>0.8</c:v>
                </c:pt>
                <c:pt idx="71">
                  <c:v>0.8</c:v>
                </c:pt>
                <c:pt idx="72">
                  <c:v>0.8</c:v>
                </c:pt>
                <c:pt idx="73">
                  <c:v>0.8</c:v>
                </c:pt>
                <c:pt idx="74">
                  <c:v>0.8</c:v>
                </c:pt>
                <c:pt idx="75">
                  <c:v>0.8</c:v>
                </c:pt>
                <c:pt idx="76">
                  <c:v>0.8</c:v>
                </c:pt>
                <c:pt idx="77">
                  <c:v>0.8</c:v>
                </c:pt>
                <c:pt idx="78">
                  <c:v>0.8</c:v>
                </c:pt>
                <c:pt idx="79">
                  <c:v>0.8</c:v>
                </c:pt>
                <c:pt idx="80">
                  <c:v>0.8</c:v>
                </c:pt>
                <c:pt idx="81">
                  <c:v>0.8</c:v>
                </c:pt>
                <c:pt idx="82">
                  <c:v>0.8</c:v>
                </c:pt>
                <c:pt idx="83">
                  <c:v>0.8</c:v>
                </c:pt>
                <c:pt idx="84">
                  <c:v>0.8</c:v>
                </c:pt>
                <c:pt idx="85">
                  <c:v>0.8</c:v>
                </c:pt>
                <c:pt idx="86">
                  <c:v>0.8</c:v>
                </c:pt>
                <c:pt idx="87">
                  <c:v>0.8</c:v>
                </c:pt>
                <c:pt idx="88">
                  <c:v>0.8</c:v>
                </c:pt>
                <c:pt idx="89">
                  <c:v>0.8</c:v>
                </c:pt>
                <c:pt idx="90">
                  <c:v>0.8</c:v>
                </c:pt>
                <c:pt idx="91">
                  <c:v>0.8</c:v>
                </c:pt>
                <c:pt idx="92">
                  <c:v>0.8</c:v>
                </c:pt>
                <c:pt idx="93">
                  <c:v>0.8</c:v>
                </c:pt>
                <c:pt idx="94">
                  <c:v>0.8</c:v>
                </c:pt>
                <c:pt idx="95">
                  <c:v>0.8</c:v>
                </c:pt>
                <c:pt idx="96">
                  <c:v>0.8</c:v>
                </c:pt>
                <c:pt idx="97">
                  <c:v>0.8</c:v>
                </c:pt>
                <c:pt idx="98">
                  <c:v>0.8</c:v>
                </c:pt>
                <c:pt idx="99">
                  <c:v>0.8</c:v>
                </c:pt>
                <c:pt idx="100">
                  <c:v>0.8</c:v>
                </c:pt>
                <c:pt idx="101">
                  <c:v>0.8</c:v>
                </c:pt>
                <c:pt idx="102">
                  <c:v>0.8</c:v>
                </c:pt>
                <c:pt idx="103">
                  <c:v>0.8</c:v>
                </c:pt>
                <c:pt idx="104">
                  <c:v>0.8</c:v>
                </c:pt>
                <c:pt idx="105">
                  <c:v>0.8</c:v>
                </c:pt>
                <c:pt idx="106">
                  <c:v>0.8</c:v>
                </c:pt>
                <c:pt idx="107">
                  <c:v>0.8</c:v>
                </c:pt>
                <c:pt idx="108">
                  <c:v>0.8</c:v>
                </c:pt>
                <c:pt idx="109">
                  <c:v>0.8</c:v>
                </c:pt>
                <c:pt idx="110">
                  <c:v>0.8</c:v>
                </c:pt>
                <c:pt idx="111">
                  <c:v>0.8</c:v>
                </c:pt>
                <c:pt idx="112">
                  <c:v>0.8</c:v>
                </c:pt>
                <c:pt idx="113">
                  <c:v>0.8</c:v>
                </c:pt>
                <c:pt idx="114">
                  <c:v>0.8</c:v>
                </c:pt>
                <c:pt idx="115">
                  <c:v>0.8</c:v>
                </c:pt>
                <c:pt idx="116">
                  <c:v>0.8</c:v>
                </c:pt>
                <c:pt idx="117">
                  <c:v>0.8</c:v>
                </c:pt>
                <c:pt idx="118">
                  <c:v>0.8</c:v>
                </c:pt>
                <c:pt idx="119">
                  <c:v>0.8</c:v>
                </c:pt>
                <c:pt idx="120">
                  <c:v>0.8</c:v>
                </c:pt>
                <c:pt idx="121">
                  <c:v>0.8</c:v>
                </c:pt>
                <c:pt idx="122">
                  <c:v>0.8</c:v>
                </c:pt>
                <c:pt idx="123">
                  <c:v>0.8</c:v>
                </c:pt>
                <c:pt idx="124">
                  <c:v>0.8</c:v>
                </c:pt>
                <c:pt idx="125">
                  <c:v>0.8</c:v>
                </c:pt>
                <c:pt idx="126">
                  <c:v>0.8</c:v>
                </c:pt>
                <c:pt idx="127">
                  <c:v>0.8</c:v>
                </c:pt>
                <c:pt idx="128">
                  <c:v>0.8</c:v>
                </c:pt>
                <c:pt idx="129">
                  <c:v>0.8</c:v>
                </c:pt>
                <c:pt idx="130">
                  <c:v>0.8</c:v>
                </c:pt>
                <c:pt idx="131">
                  <c:v>0.8</c:v>
                </c:pt>
                <c:pt idx="132">
                  <c:v>0.8</c:v>
                </c:pt>
                <c:pt idx="133">
                  <c:v>0.8</c:v>
                </c:pt>
                <c:pt idx="134">
                  <c:v>0.8</c:v>
                </c:pt>
                <c:pt idx="135">
                  <c:v>0.8</c:v>
                </c:pt>
                <c:pt idx="136">
                  <c:v>0.8</c:v>
                </c:pt>
                <c:pt idx="137">
                  <c:v>0.8</c:v>
                </c:pt>
                <c:pt idx="138">
                  <c:v>0.8</c:v>
                </c:pt>
                <c:pt idx="139">
                  <c:v>0.8</c:v>
                </c:pt>
                <c:pt idx="140">
                  <c:v>0.8</c:v>
                </c:pt>
                <c:pt idx="141">
                  <c:v>0.8</c:v>
                </c:pt>
                <c:pt idx="142">
                  <c:v>0.8</c:v>
                </c:pt>
                <c:pt idx="143">
                  <c:v>0.8</c:v>
                </c:pt>
                <c:pt idx="144">
                  <c:v>0.8</c:v>
                </c:pt>
                <c:pt idx="145">
                  <c:v>0.8</c:v>
                </c:pt>
                <c:pt idx="146">
                  <c:v>0.8</c:v>
                </c:pt>
                <c:pt idx="147">
                  <c:v>0.8</c:v>
                </c:pt>
                <c:pt idx="148">
                  <c:v>0.8</c:v>
                </c:pt>
                <c:pt idx="149">
                  <c:v>0.8</c:v>
                </c:pt>
                <c:pt idx="150">
                  <c:v>0.8</c:v>
                </c:pt>
                <c:pt idx="151">
                  <c:v>0.8</c:v>
                </c:pt>
                <c:pt idx="152">
                  <c:v>0.8</c:v>
                </c:pt>
                <c:pt idx="153">
                  <c:v>0.8</c:v>
                </c:pt>
                <c:pt idx="154">
                  <c:v>0.8</c:v>
                </c:pt>
                <c:pt idx="155">
                  <c:v>0.8</c:v>
                </c:pt>
                <c:pt idx="156">
                  <c:v>0.8</c:v>
                </c:pt>
                <c:pt idx="157">
                  <c:v>0.8</c:v>
                </c:pt>
                <c:pt idx="158">
                  <c:v>0.8</c:v>
                </c:pt>
                <c:pt idx="159">
                  <c:v>0.8</c:v>
                </c:pt>
                <c:pt idx="160">
                  <c:v>0.8</c:v>
                </c:pt>
                <c:pt idx="161">
                  <c:v>0.8</c:v>
                </c:pt>
                <c:pt idx="162">
                  <c:v>0.8</c:v>
                </c:pt>
                <c:pt idx="163">
                  <c:v>0.8</c:v>
                </c:pt>
                <c:pt idx="164">
                  <c:v>0.8</c:v>
                </c:pt>
                <c:pt idx="165">
                  <c:v>0.8</c:v>
                </c:pt>
                <c:pt idx="166">
                  <c:v>0.8</c:v>
                </c:pt>
                <c:pt idx="167">
                  <c:v>0.8</c:v>
                </c:pt>
                <c:pt idx="168">
                  <c:v>0.8</c:v>
                </c:pt>
                <c:pt idx="169">
                  <c:v>0.8</c:v>
                </c:pt>
                <c:pt idx="170">
                  <c:v>0.8</c:v>
                </c:pt>
                <c:pt idx="171">
                  <c:v>0.8</c:v>
                </c:pt>
                <c:pt idx="172">
                  <c:v>0.8</c:v>
                </c:pt>
                <c:pt idx="173">
                  <c:v>0.8</c:v>
                </c:pt>
                <c:pt idx="174">
                  <c:v>0.8</c:v>
                </c:pt>
                <c:pt idx="175">
                  <c:v>0.8</c:v>
                </c:pt>
                <c:pt idx="176">
                  <c:v>0.8</c:v>
                </c:pt>
                <c:pt idx="177">
                  <c:v>0.8</c:v>
                </c:pt>
                <c:pt idx="178">
                  <c:v>0.8</c:v>
                </c:pt>
                <c:pt idx="179">
                  <c:v>0.8</c:v>
                </c:pt>
                <c:pt idx="180">
                  <c:v>0.8</c:v>
                </c:pt>
                <c:pt idx="181">
                  <c:v>0.8</c:v>
                </c:pt>
                <c:pt idx="182">
                  <c:v>0.8</c:v>
                </c:pt>
                <c:pt idx="183">
                  <c:v>0.8</c:v>
                </c:pt>
                <c:pt idx="184">
                  <c:v>0.8</c:v>
                </c:pt>
                <c:pt idx="185">
                  <c:v>0.8</c:v>
                </c:pt>
                <c:pt idx="186">
                  <c:v>0.8</c:v>
                </c:pt>
                <c:pt idx="187">
                  <c:v>0.8</c:v>
                </c:pt>
                <c:pt idx="188">
                  <c:v>0.8</c:v>
                </c:pt>
                <c:pt idx="189">
                  <c:v>0.8</c:v>
                </c:pt>
                <c:pt idx="190">
                  <c:v>0.8</c:v>
                </c:pt>
                <c:pt idx="191">
                  <c:v>0.8</c:v>
                </c:pt>
                <c:pt idx="192">
                  <c:v>0.8</c:v>
                </c:pt>
                <c:pt idx="193">
                  <c:v>0.8</c:v>
                </c:pt>
                <c:pt idx="194">
                  <c:v>0.8</c:v>
                </c:pt>
                <c:pt idx="195">
                  <c:v>0.8</c:v>
                </c:pt>
                <c:pt idx="196">
                  <c:v>0.8</c:v>
                </c:pt>
                <c:pt idx="197">
                  <c:v>0.8</c:v>
                </c:pt>
                <c:pt idx="198">
                  <c:v>0.8</c:v>
                </c:pt>
                <c:pt idx="199">
                  <c:v>0.8</c:v>
                </c:pt>
                <c:pt idx="200">
                  <c:v>0.8</c:v>
                </c:pt>
                <c:pt idx="201">
                  <c:v>0.8</c:v>
                </c:pt>
                <c:pt idx="202">
                  <c:v>0.8</c:v>
                </c:pt>
                <c:pt idx="203">
                  <c:v>0.8</c:v>
                </c:pt>
                <c:pt idx="204">
                  <c:v>0.8</c:v>
                </c:pt>
                <c:pt idx="205">
                  <c:v>0.8</c:v>
                </c:pt>
                <c:pt idx="206">
                  <c:v>0.8</c:v>
                </c:pt>
                <c:pt idx="207">
                  <c:v>0.8</c:v>
                </c:pt>
                <c:pt idx="208">
                  <c:v>0.8</c:v>
                </c:pt>
                <c:pt idx="209">
                  <c:v>0.8</c:v>
                </c:pt>
                <c:pt idx="210">
                  <c:v>0.8</c:v>
                </c:pt>
                <c:pt idx="211">
                  <c:v>0.8</c:v>
                </c:pt>
                <c:pt idx="212">
                  <c:v>0.8</c:v>
                </c:pt>
                <c:pt idx="213">
                  <c:v>0.8</c:v>
                </c:pt>
                <c:pt idx="214">
                  <c:v>0.8</c:v>
                </c:pt>
                <c:pt idx="215">
                  <c:v>0.8</c:v>
                </c:pt>
                <c:pt idx="216">
                  <c:v>0.8</c:v>
                </c:pt>
                <c:pt idx="217">
                  <c:v>0.8</c:v>
                </c:pt>
                <c:pt idx="218">
                  <c:v>0.8</c:v>
                </c:pt>
                <c:pt idx="219">
                  <c:v>0.8</c:v>
                </c:pt>
                <c:pt idx="220">
                  <c:v>0.8</c:v>
                </c:pt>
                <c:pt idx="221">
                  <c:v>0.8</c:v>
                </c:pt>
                <c:pt idx="222">
                  <c:v>0.8</c:v>
                </c:pt>
                <c:pt idx="223">
                  <c:v>0.8</c:v>
                </c:pt>
                <c:pt idx="224">
                  <c:v>0.8</c:v>
                </c:pt>
                <c:pt idx="225">
                  <c:v>0.8</c:v>
                </c:pt>
                <c:pt idx="226">
                  <c:v>0.8</c:v>
                </c:pt>
                <c:pt idx="227">
                  <c:v>0.8</c:v>
                </c:pt>
                <c:pt idx="228">
                  <c:v>0.8</c:v>
                </c:pt>
                <c:pt idx="229">
                  <c:v>0.8</c:v>
                </c:pt>
                <c:pt idx="230">
                  <c:v>0.8</c:v>
                </c:pt>
                <c:pt idx="231">
                  <c:v>0.8</c:v>
                </c:pt>
                <c:pt idx="232">
                  <c:v>0.8</c:v>
                </c:pt>
                <c:pt idx="233">
                  <c:v>0.8</c:v>
                </c:pt>
                <c:pt idx="234">
                  <c:v>0.8</c:v>
                </c:pt>
                <c:pt idx="235">
                  <c:v>0.8</c:v>
                </c:pt>
                <c:pt idx="236">
                  <c:v>0.8</c:v>
                </c:pt>
                <c:pt idx="237">
                  <c:v>0.8</c:v>
                </c:pt>
                <c:pt idx="238">
                  <c:v>0.8</c:v>
                </c:pt>
                <c:pt idx="239">
                  <c:v>0.8</c:v>
                </c:pt>
                <c:pt idx="240">
                  <c:v>0.8</c:v>
                </c:pt>
                <c:pt idx="241">
                  <c:v>0.8</c:v>
                </c:pt>
                <c:pt idx="242">
                  <c:v>0.8</c:v>
                </c:pt>
                <c:pt idx="243">
                  <c:v>0.8</c:v>
                </c:pt>
                <c:pt idx="244">
                  <c:v>0.8</c:v>
                </c:pt>
                <c:pt idx="245">
                  <c:v>0.8</c:v>
                </c:pt>
                <c:pt idx="246">
                  <c:v>0.8</c:v>
                </c:pt>
                <c:pt idx="247">
                  <c:v>0.8</c:v>
                </c:pt>
                <c:pt idx="248">
                  <c:v>0.8</c:v>
                </c:pt>
                <c:pt idx="249">
                  <c:v>0.8</c:v>
                </c:pt>
                <c:pt idx="250">
                  <c:v>0.8</c:v>
                </c:pt>
                <c:pt idx="251">
                  <c:v>0.8</c:v>
                </c:pt>
                <c:pt idx="252">
                  <c:v>0.8</c:v>
                </c:pt>
                <c:pt idx="253">
                  <c:v>0.8</c:v>
                </c:pt>
                <c:pt idx="254">
                  <c:v>0.8</c:v>
                </c:pt>
                <c:pt idx="255">
                  <c:v>0.8</c:v>
                </c:pt>
                <c:pt idx="256">
                  <c:v>0.8</c:v>
                </c:pt>
                <c:pt idx="257">
                  <c:v>0.8</c:v>
                </c:pt>
                <c:pt idx="258">
                  <c:v>0.8</c:v>
                </c:pt>
                <c:pt idx="259">
                  <c:v>0.8</c:v>
                </c:pt>
                <c:pt idx="260">
                  <c:v>0.8</c:v>
                </c:pt>
                <c:pt idx="261">
                  <c:v>0.8</c:v>
                </c:pt>
                <c:pt idx="262">
                  <c:v>0.8</c:v>
                </c:pt>
                <c:pt idx="263">
                  <c:v>0.8</c:v>
                </c:pt>
                <c:pt idx="264">
                  <c:v>0.8</c:v>
                </c:pt>
                <c:pt idx="265">
                  <c:v>0.8</c:v>
                </c:pt>
                <c:pt idx="266">
                  <c:v>0.8</c:v>
                </c:pt>
                <c:pt idx="267">
                  <c:v>0.8</c:v>
                </c:pt>
                <c:pt idx="268">
                  <c:v>0.8</c:v>
                </c:pt>
                <c:pt idx="269">
                  <c:v>0.8</c:v>
                </c:pt>
                <c:pt idx="270">
                  <c:v>0.8</c:v>
                </c:pt>
                <c:pt idx="271">
                  <c:v>0.8</c:v>
                </c:pt>
                <c:pt idx="272">
                  <c:v>0.8</c:v>
                </c:pt>
                <c:pt idx="273">
                  <c:v>0.8</c:v>
                </c:pt>
                <c:pt idx="274">
                  <c:v>0.8</c:v>
                </c:pt>
                <c:pt idx="275">
                  <c:v>0.8</c:v>
                </c:pt>
                <c:pt idx="276">
                  <c:v>0.8</c:v>
                </c:pt>
                <c:pt idx="277">
                  <c:v>0.8</c:v>
                </c:pt>
                <c:pt idx="278">
                  <c:v>0.8</c:v>
                </c:pt>
                <c:pt idx="279">
                  <c:v>0.8</c:v>
                </c:pt>
                <c:pt idx="280">
                  <c:v>0.8</c:v>
                </c:pt>
                <c:pt idx="281">
                  <c:v>0.8</c:v>
                </c:pt>
                <c:pt idx="282">
                  <c:v>0.8</c:v>
                </c:pt>
                <c:pt idx="283">
                  <c:v>0.8</c:v>
                </c:pt>
                <c:pt idx="284">
                  <c:v>0.8</c:v>
                </c:pt>
                <c:pt idx="285">
                  <c:v>0.8</c:v>
                </c:pt>
                <c:pt idx="286">
                  <c:v>0.8</c:v>
                </c:pt>
                <c:pt idx="287">
                  <c:v>0.8</c:v>
                </c:pt>
                <c:pt idx="288">
                  <c:v>0.8</c:v>
                </c:pt>
                <c:pt idx="289">
                  <c:v>0.8</c:v>
                </c:pt>
                <c:pt idx="290">
                  <c:v>0.8</c:v>
                </c:pt>
                <c:pt idx="291">
                  <c:v>0.8</c:v>
                </c:pt>
                <c:pt idx="292">
                  <c:v>0.8</c:v>
                </c:pt>
                <c:pt idx="293">
                  <c:v>0.8</c:v>
                </c:pt>
                <c:pt idx="294">
                  <c:v>0.8</c:v>
                </c:pt>
                <c:pt idx="295">
                  <c:v>0.8</c:v>
                </c:pt>
                <c:pt idx="296">
                  <c:v>0.8</c:v>
                </c:pt>
                <c:pt idx="297">
                  <c:v>0.8</c:v>
                </c:pt>
                <c:pt idx="298">
                  <c:v>0.8</c:v>
                </c:pt>
                <c:pt idx="299">
                  <c:v>0.8</c:v>
                </c:pt>
                <c:pt idx="300">
                  <c:v>0.8</c:v>
                </c:pt>
                <c:pt idx="301">
                  <c:v>0.8</c:v>
                </c:pt>
                <c:pt idx="302">
                  <c:v>0.8</c:v>
                </c:pt>
                <c:pt idx="303">
                  <c:v>0.8</c:v>
                </c:pt>
                <c:pt idx="304">
                  <c:v>0.8</c:v>
                </c:pt>
                <c:pt idx="305">
                  <c:v>0.8</c:v>
                </c:pt>
                <c:pt idx="306">
                  <c:v>0.8</c:v>
                </c:pt>
                <c:pt idx="307">
                  <c:v>0.8</c:v>
                </c:pt>
                <c:pt idx="308">
                  <c:v>0.8</c:v>
                </c:pt>
                <c:pt idx="309">
                  <c:v>0.8</c:v>
                </c:pt>
                <c:pt idx="310">
                  <c:v>0.8</c:v>
                </c:pt>
                <c:pt idx="311">
                  <c:v>0.8</c:v>
                </c:pt>
                <c:pt idx="312">
                  <c:v>0.8</c:v>
                </c:pt>
                <c:pt idx="313">
                  <c:v>0.8</c:v>
                </c:pt>
                <c:pt idx="314">
                  <c:v>0.8</c:v>
                </c:pt>
                <c:pt idx="315">
                  <c:v>0.8</c:v>
                </c:pt>
                <c:pt idx="316">
                  <c:v>0.8</c:v>
                </c:pt>
                <c:pt idx="317">
                  <c:v>0.8</c:v>
                </c:pt>
                <c:pt idx="318">
                  <c:v>0.8</c:v>
                </c:pt>
                <c:pt idx="319">
                  <c:v>0.8</c:v>
                </c:pt>
                <c:pt idx="320">
                  <c:v>0.8</c:v>
                </c:pt>
                <c:pt idx="321">
                  <c:v>0.8</c:v>
                </c:pt>
                <c:pt idx="322">
                  <c:v>0.8</c:v>
                </c:pt>
                <c:pt idx="323">
                  <c:v>0.8</c:v>
                </c:pt>
                <c:pt idx="324">
                  <c:v>0.8</c:v>
                </c:pt>
                <c:pt idx="325">
                  <c:v>0.8</c:v>
                </c:pt>
                <c:pt idx="326">
                  <c:v>0.8</c:v>
                </c:pt>
                <c:pt idx="327">
                  <c:v>0.8</c:v>
                </c:pt>
                <c:pt idx="328">
                  <c:v>0.8</c:v>
                </c:pt>
                <c:pt idx="329">
                  <c:v>0.8</c:v>
                </c:pt>
                <c:pt idx="330">
                  <c:v>0.8</c:v>
                </c:pt>
                <c:pt idx="331">
                  <c:v>0.8</c:v>
                </c:pt>
                <c:pt idx="332">
                  <c:v>0.8</c:v>
                </c:pt>
                <c:pt idx="333">
                  <c:v>0.8</c:v>
                </c:pt>
                <c:pt idx="334">
                  <c:v>0.8</c:v>
                </c:pt>
                <c:pt idx="335">
                  <c:v>0.8</c:v>
                </c:pt>
                <c:pt idx="336">
                  <c:v>0.8</c:v>
                </c:pt>
                <c:pt idx="337">
                  <c:v>0.8</c:v>
                </c:pt>
                <c:pt idx="338">
                  <c:v>0.8</c:v>
                </c:pt>
                <c:pt idx="339">
                  <c:v>0.8</c:v>
                </c:pt>
                <c:pt idx="340">
                  <c:v>0.8</c:v>
                </c:pt>
                <c:pt idx="341">
                  <c:v>0.8</c:v>
                </c:pt>
                <c:pt idx="342">
                  <c:v>0.8</c:v>
                </c:pt>
                <c:pt idx="343">
                  <c:v>0.8</c:v>
                </c:pt>
                <c:pt idx="344">
                  <c:v>0.8</c:v>
                </c:pt>
                <c:pt idx="345">
                  <c:v>0.8</c:v>
                </c:pt>
                <c:pt idx="346">
                  <c:v>0.8</c:v>
                </c:pt>
                <c:pt idx="347">
                  <c:v>0.8</c:v>
                </c:pt>
                <c:pt idx="348">
                  <c:v>0.8</c:v>
                </c:pt>
                <c:pt idx="349">
                  <c:v>0.8</c:v>
                </c:pt>
                <c:pt idx="350">
                  <c:v>0.8</c:v>
                </c:pt>
                <c:pt idx="351">
                  <c:v>0.8</c:v>
                </c:pt>
                <c:pt idx="352">
                  <c:v>0.8</c:v>
                </c:pt>
                <c:pt idx="353">
                  <c:v>0.8</c:v>
                </c:pt>
                <c:pt idx="354">
                  <c:v>0.8</c:v>
                </c:pt>
                <c:pt idx="355">
                  <c:v>0.8</c:v>
                </c:pt>
                <c:pt idx="356">
                  <c:v>0.8</c:v>
                </c:pt>
                <c:pt idx="357">
                  <c:v>0.8</c:v>
                </c:pt>
                <c:pt idx="358">
                  <c:v>0.8</c:v>
                </c:pt>
                <c:pt idx="359">
                  <c:v>0.8</c:v>
                </c:pt>
                <c:pt idx="360">
                  <c:v>0.8</c:v>
                </c:pt>
                <c:pt idx="361">
                  <c:v>0.8</c:v>
                </c:pt>
                <c:pt idx="362">
                  <c:v>0.8</c:v>
                </c:pt>
                <c:pt idx="363">
                  <c:v>0.8</c:v>
                </c:pt>
                <c:pt idx="364">
                  <c:v>0.8</c:v>
                </c:pt>
                <c:pt idx="365">
                  <c:v>0.8</c:v>
                </c:pt>
                <c:pt idx="366">
                  <c:v>0.8</c:v>
                </c:pt>
                <c:pt idx="367">
                  <c:v>0.8</c:v>
                </c:pt>
                <c:pt idx="368">
                  <c:v>0.8</c:v>
                </c:pt>
                <c:pt idx="369">
                  <c:v>0.8</c:v>
                </c:pt>
                <c:pt idx="370">
                  <c:v>0.8</c:v>
                </c:pt>
                <c:pt idx="371">
                  <c:v>0.8</c:v>
                </c:pt>
                <c:pt idx="372">
                  <c:v>0.8</c:v>
                </c:pt>
                <c:pt idx="373">
                  <c:v>0.8</c:v>
                </c:pt>
                <c:pt idx="374">
                  <c:v>0.8</c:v>
                </c:pt>
                <c:pt idx="375">
                  <c:v>0.8</c:v>
                </c:pt>
                <c:pt idx="376">
                  <c:v>0.8</c:v>
                </c:pt>
                <c:pt idx="377">
                  <c:v>0.8</c:v>
                </c:pt>
                <c:pt idx="378">
                  <c:v>0.8</c:v>
                </c:pt>
                <c:pt idx="379">
                  <c:v>0.8</c:v>
                </c:pt>
                <c:pt idx="380">
                  <c:v>0.8</c:v>
                </c:pt>
                <c:pt idx="381">
                  <c:v>0.8</c:v>
                </c:pt>
                <c:pt idx="382">
                  <c:v>0.8</c:v>
                </c:pt>
                <c:pt idx="383">
                  <c:v>0.8</c:v>
                </c:pt>
                <c:pt idx="384">
                  <c:v>0.8</c:v>
                </c:pt>
                <c:pt idx="385">
                  <c:v>0.8</c:v>
                </c:pt>
                <c:pt idx="386">
                  <c:v>0.8</c:v>
                </c:pt>
                <c:pt idx="387">
                  <c:v>0.8</c:v>
                </c:pt>
                <c:pt idx="388">
                  <c:v>0.8</c:v>
                </c:pt>
                <c:pt idx="389">
                  <c:v>0.8</c:v>
                </c:pt>
                <c:pt idx="390">
                  <c:v>0.8</c:v>
                </c:pt>
                <c:pt idx="391">
                  <c:v>0.8</c:v>
                </c:pt>
                <c:pt idx="392">
                  <c:v>0.8</c:v>
                </c:pt>
                <c:pt idx="393">
                  <c:v>0.8</c:v>
                </c:pt>
                <c:pt idx="394">
                  <c:v>0.8</c:v>
                </c:pt>
                <c:pt idx="395">
                  <c:v>0.8</c:v>
                </c:pt>
                <c:pt idx="396">
                  <c:v>0.8</c:v>
                </c:pt>
                <c:pt idx="397">
                  <c:v>0.8</c:v>
                </c:pt>
                <c:pt idx="398">
                  <c:v>0.8</c:v>
                </c:pt>
                <c:pt idx="399">
                  <c:v>0.8</c:v>
                </c:pt>
                <c:pt idx="400">
                  <c:v>0.8</c:v>
                </c:pt>
                <c:pt idx="401">
                  <c:v>0.8</c:v>
                </c:pt>
                <c:pt idx="402">
                  <c:v>0.8</c:v>
                </c:pt>
                <c:pt idx="403">
                  <c:v>0.8</c:v>
                </c:pt>
                <c:pt idx="404">
                  <c:v>0.8</c:v>
                </c:pt>
                <c:pt idx="405">
                  <c:v>0.8</c:v>
                </c:pt>
                <c:pt idx="406">
                  <c:v>0.8</c:v>
                </c:pt>
                <c:pt idx="407">
                  <c:v>0.8</c:v>
                </c:pt>
                <c:pt idx="408">
                  <c:v>0.8</c:v>
                </c:pt>
                <c:pt idx="409">
                  <c:v>0.8</c:v>
                </c:pt>
                <c:pt idx="410">
                  <c:v>0.8</c:v>
                </c:pt>
                <c:pt idx="411">
                  <c:v>0.8</c:v>
                </c:pt>
                <c:pt idx="412">
                  <c:v>0.8</c:v>
                </c:pt>
                <c:pt idx="413">
                  <c:v>0.8</c:v>
                </c:pt>
                <c:pt idx="414">
                  <c:v>0.8</c:v>
                </c:pt>
                <c:pt idx="415">
                  <c:v>0.8</c:v>
                </c:pt>
                <c:pt idx="416">
                  <c:v>0.8</c:v>
                </c:pt>
                <c:pt idx="417">
                  <c:v>0.8</c:v>
                </c:pt>
                <c:pt idx="418">
                  <c:v>0.8</c:v>
                </c:pt>
                <c:pt idx="419">
                  <c:v>0.8</c:v>
                </c:pt>
                <c:pt idx="420">
                  <c:v>0.8</c:v>
                </c:pt>
                <c:pt idx="421">
                  <c:v>0.8</c:v>
                </c:pt>
                <c:pt idx="422">
                  <c:v>0.8</c:v>
                </c:pt>
                <c:pt idx="423">
                  <c:v>0.8</c:v>
                </c:pt>
                <c:pt idx="424">
                  <c:v>0.8</c:v>
                </c:pt>
                <c:pt idx="425">
                  <c:v>0.8</c:v>
                </c:pt>
                <c:pt idx="426">
                  <c:v>0.8</c:v>
                </c:pt>
                <c:pt idx="427">
                  <c:v>0.8</c:v>
                </c:pt>
                <c:pt idx="428">
                  <c:v>0.8</c:v>
                </c:pt>
                <c:pt idx="429">
                  <c:v>0.8</c:v>
                </c:pt>
                <c:pt idx="430">
                  <c:v>0.8</c:v>
                </c:pt>
                <c:pt idx="431">
                  <c:v>0.8</c:v>
                </c:pt>
                <c:pt idx="432">
                  <c:v>0.8</c:v>
                </c:pt>
                <c:pt idx="433">
                  <c:v>0.8</c:v>
                </c:pt>
                <c:pt idx="434">
                  <c:v>0.8</c:v>
                </c:pt>
                <c:pt idx="435">
                  <c:v>0.8</c:v>
                </c:pt>
                <c:pt idx="436">
                  <c:v>0.8</c:v>
                </c:pt>
                <c:pt idx="437">
                  <c:v>0.8</c:v>
                </c:pt>
                <c:pt idx="438">
                  <c:v>0.8</c:v>
                </c:pt>
                <c:pt idx="439">
                  <c:v>0.8</c:v>
                </c:pt>
                <c:pt idx="440">
                  <c:v>0.8</c:v>
                </c:pt>
                <c:pt idx="441">
                  <c:v>0.8</c:v>
                </c:pt>
                <c:pt idx="442">
                  <c:v>0.8</c:v>
                </c:pt>
                <c:pt idx="443">
                  <c:v>0.8</c:v>
                </c:pt>
                <c:pt idx="444">
                  <c:v>0.8</c:v>
                </c:pt>
                <c:pt idx="445">
                  <c:v>0.8</c:v>
                </c:pt>
                <c:pt idx="446">
                  <c:v>0.8</c:v>
                </c:pt>
                <c:pt idx="447">
                  <c:v>0.8</c:v>
                </c:pt>
                <c:pt idx="448">
                  <c:v>0.8</c:v>
                </c:pt>
                <c:pt idx="449">
                  <c:v>0.8</c:v>
                </c:pt>
                <c:pt idx="450">
                  <c:v>0.8</c:v>
                </c:pt>
                <c:pt idx="451">
                  <c:v>0.8</c:v>
                </c:pt>
                <c:pt idx="452">
                  <c:v>0.8</c:v>
                </c:pt>
                <c:pt idx="453">
                  <c:v>0.8</c:v>
                </c:pt>
                <c:pt idx="454">
                  <c:v>0.8</c:v>
                </c:pt>
                <c:pt idx="455">
                  <c:v>0.8</c:v>
                </c:pt>
                <c:pt idx="456">
                  <c:v>0.8</c:v>
                </c:pt>
                <c:pt idx="457">
                  <c:v>0.8</c:v>
                </c:pt>
                <c:pt idx="458">
                  <c:v>0.8</c:v>
                </c:pt>
                <c:pt idx="459">
                  <c:v>0.8</c:v>
                </c:pt>
                <c:pt idx="460">
                  <c:v>0.8</c:v>
                </c:pt>
                <c:pt idx="461">
                  <c:v>0.8</c:v>
                </c:pt>
                <c:pt idx="462">
                  <c:v>0.8</c:v>
                </c:pt>
                <c:pt idx="463">
                  <c:v>0.8</c:v>
                </c:pt>
                <c:pt idx="464">
                  <c:v>0.8</c:v>
                </c:pt>
                <c:pt idx="465">
                  <c:v>0.8</c:v>
                </c:pt>
                <c:pt idx="466">
                  <c:v>0.8</c:v>
                </c:pt>
                <c:pt idx="467">
                  <c:v>0.8</c:v>
                </c:pt>
                <c:pt idx="468">
                  <c:v>0.8</c:v>
                </c:pt>
                <c:pt idx="469">
                  <c:v>0.8</c:v>
                </c:pt>
                <c:pt idx="470">
                  <c:v>0.8</c:v>
                </c:pt>
                <c:pt idx="471">
                  <c:v>0.8</c:v>
                </c:pt>
                <c:pt idx="472">
                  <c:v>0.8</c:v>
                </c:pt>
                <c:pt idx="473">
                  <c:v>0.8</c:v>
                </c:pt>
                <c:pt idx="474">
                  <c:v>0.8</c:v>
                </c:pt>
                <c:pt idx="475">
                  <c:v>0.8</c:v>
                </c:pt>
                <c:pt idx="476">
                  <c:v>0.8</c:v>
                </c:pt>
                <c:pt idx="477">
                  <c:v>0.8</c:v>
                </c:pt>
                <c:pt idx="478">
                  <c:v>0.8</c:v>
                </c:pt>
                <c:pt idx="479">
                  <c:v>0.8</c:v>
                </c:pt>
                <c:pt idx="480">
                  <c:v>0.8</c:v>
                </c:pt>
                <c:pt idx="481">
                  <c:v>0.8</c:v>
                </c:pt>
                <c:pt idx="482">
                  <c:v>0.8</c:v>
                </c:pt>
                <c:pt idx="483">
                  <c:v>0.8</c:v>
                </c:pt>
                <c:pt idx="484">
                  <c:v>0.8</c:v>
                </c:pt>
                <c:pt idx="485">
                  <c:v>0.8</c:v>
                </c:pt>
                <c:pt idx="486">
                  <c:v>0.8</c:v>
                </c:pt>
                <c:pt idx="487">
                  <c:v>0.8</c:v>
                </c:pt>
                <c:pt idx="488">
                  <c:v>0.8</c:v>
                </c:pt>
                <c:pt idx="489">
                  <c:v>0.8</c:v>
                </c:pt>
                <c:pt idx="490">
                  <c:v>0.8</c:v>
                </c:pt>
                <c:pt idx="491">
                  <c:v>0.8</c:v>
                </c:pt>
                <c:pt idx="492">
                  <c:v>0.8</c:v>
                </c:pt>
                <c:pt idx="493">
                  <c:v>0.8</c:v>
                </c:pt>
                <c:pt idx="494">
                  <c:v>0.8</c:v>
                </c:pt>
                <c:pt idx="495">
                  <c:v>0.8</c:v>
                </c:pt>
                <c:pt idx="496">
                  <c:v>0.8</c:v>
                </c:pt>
                <c:pt idx="497">
                  <c:v>0.8</c:v>
                </c:pt>
                <c:pt idx="498">
                  <c:v>0.8</c:v>
                </c:pt>
                <c:pt idx="499">
                  <c:v>0.8</c:v>
                </c:pt>
                <c:pt idx="500">
                  <c:v>0.8</c:v>
                </c:pt>
                <c:pt idx="501">
                  <c:v>0.8</c:v>
                </c:pt>
                <c:pt idx="502">
                  <c:v>0.8</c:v>
                </c:pt>
                <c:pt idx="503">
                  <c:v>0.8</c:v>
                </c:pt>
                <c:pt idx="504">
                  <c:v>0.8</c:v>
                </c:pt>
                <c:pt idx="505">
                  <c:v>0.8</c:v>
                </c:pt>
                <c:pt idx="506">
                  <c:v>0.8</c:v>
                </c:pt>
                <c:pt idx="507">
                  <c:v>0.8</c:v>
                </c:pt>
                <c:pt idx="508">
                  <c:v>0.8</c:v>
                </c:pt>
                <c:pt idx="509">
                  <c:v>0.8</c:v>
                </c:pt>
                <c:pt idx="510">
                  <c:v>0.8</c:v>
                </c:pt>
                <c:pt idx="511">
                  <c:v>0.8</c:v>
                </c:pt>
                <c:pt idx="512">
                  <c:v>0.8</c:v>
                </c:pt>
                <c:pt idx="513">
                  <c:v>0.8</c:v>
                </c:pt>
                <c:pt idx="514">
                  <c:v>0.8</c:v>
                </c:pt>
                <c:pt idx="515">
                  <c:v>0.8</c:v>
                </c:pt>
                <c:pt idx="516">
                  <c:v>0.8</c:v>
                </c:pt>
                <c:pt idx="517">
                  <c:v>0.8</c:v>
                </c:pt>
                <c:pt idx="518">
                  <c:v>0.8</c:v>
                </c:pt>
                <c:pt idx="519">
                  <c:v>0.8</c:v>
                </c:pt>
                <c:pt idx="520">
                  <c:v>0.8</c:v>
                </c:pt>
                <c:pt idx="521">
                  <c:v>0.8</c:v>
                </c:pt>
                <c:pt idx="522">
                  <c:v>0.8</c:v>
                </c:pt>
                <c:pt idx="523">
                  <c:v>0.8</c:v>
                </c:pt>
                <c:pt idx="524">
                  <c:v>0.8</c:v>
                </c:pt>
                <c:pt idx="525">
                  <c:v>0.8</c:v>
                </c:pt>
                <c:pt idx="526">
                  <c:v>0.8</c:v>
                </c:pt>
                <c:pt idx="527">
                  <c:v>0.8</c:v>
                </c:pt>
                <c:pt idx="528">
                  <c:v>0.8</c:v>
                </c:pt>
                <c:pt idx="529">
                  <c:v>0.8</c:v>
                </c:pt>
                <c:pt idx="530">
                  <c:v>0.8</c:v>
                </c:pt>
                <c:pt idx="531">
                  <c:v>0.8</c:v>
                </c:pt>
                <c:pt idx="532">
                  <c:v>0.8</c:v>
                </c:pt>
                <c:pt idx="533">
                  <c:v>0.8</c:v>
                </c:pt>
                <c:pt idx="534">
                  <c:v>0.8</c:v>
                </c:pt>
                <c:pt idx="535">
                  <c:v>0.8</c:v>
                </c:pt>
                <c:pt idx="536">
                  <c:v>0.8</c:v>
                </c:pt>
                <c:pt idx="537">
                  <c:v>0.8</c:v>
                </c:pt>
                <c:pt idx="538">
                  <c:v>0.8</c:v>
                </c:pt>
                <c:pt idx="539">
                  <c:v>0.8</c:v>
                </c:pt>
                <c:pt idx="540">
                  <c:v>0.8</c:v>
                </c:pt>
                <c:pt idx="541">
                  <c:v>0.8</c:v>
                </c:pt>
                <c:pt idx="542">
                  <c:v>0.8</c:v>
                </c:pt>
                <c:pt idx="543">
                  <c:v>0.8</c:v>
                </c:pt>
                <c:pt idx="544">
                  <c:v>0.8</c:v>
                </c:pt>
                <c:pt idx="545">
                  <c:v>0.8</c:v>
                </c:pt>
                <c:pt idx="546">
                  <c:v>0.8</c:v>
                </c:pt>
                <c:pt idx="547">
                  <c:v>0.8</c:v>
                </c:pt>
                <c:pt idx="548">
                  <c:v>0.8</c:v>
                </c:pt>
                <c:pt idx="549">
                  <c:v>0.8</c:v>
                </c:pt>
                <c:pt idx="550">
                  <c:v>0.8</c:v>
                </c:pt>
                <c:pt idx="551">
                  <c:v>0.8</c:v>
                </c:pt>
                <c:pt idx="552">
                  <c:v>0.8</c:v>
                </c:pt>
                <c:pt idx="553">
                  <c:v>0.8</c:v>
                </c:pt>
                <c:pt idx="554">
                  <c:v>0.8</c:v>
                </c:pt>
                <c:pt idx="555">
                  <c:v>0.8</c:v>
                </c:pt>
                <c:pt idx="556">
                  <c:v>0.8</c:v>
                </c:pt>
                <c:pt idx="557">
                  <c:v>0.8</c:v>
                </c:pt>
                <c:pt idx="558">
                  <c:v>0.8</c:v>
                </c:pt>
                <c:pt idx="559">
                  <c:v>0.8</c:v>
                </c:pt>
                <c:pt idx="560">
                  <c:v>0.8</c:v>
                </c:pt>
                <c:pt idx="561">
                  <c:v>0.8</c:v>
                </c:pt>
                <c:pt idx="562">
                  <c:v>0.8</c:v>
                </c:pt>
                <c:pt idx="563">
                  <c:v>0.8</c:v>
                </c:pt>
                <c:pt idx="564">
                  <c:v>0.8</c:v>
                </c:pt>
                <c:pt idx="565">
                  <c:v>0.8</c:v>
                </c:pt>
                <c:pt idx="566">
                  <c:v>0.8</c:v>
                </c:pt>
                <c:pt idx="567">
                  <c:v>0.8</c:v>
                </c:pt>
                <c:pt idx="568">
                  <c:v>0.8</c:v>
                </c:pt>
                <c:pt idx="569">
                  <c:v>0.8</c:v>
                </c:pt>
                <c:pt idx="570">
                  <c:v>0.8</c:v>
                </c:pt>
                <c:pt idx="571">
                  <c:v>0.8</c:v>
                </c:pt>
                <c:pt idx="572">
                  <c:v>0.8</c:v>
                </c:pt>
                <c:pt idx="573">
                  <c:v>0.8</c:v>
                </c:pt>
                <c:pt idx="574">
                  <c:v>0.8</c:v>
                </c:pt>
                <c:pt idx="575">
                  <c:v>0.8</c:v>
                </c:pt>
                <c:pt idx="576">
                  <c:v>0.8</c:v>
                </c:pt>
                <c:pt idx="577">
                  <c:v>0.8</c:v>
                </c:pt>
                <c:pt idx="578">
                  <c:v>0.8</c:v>
                </c:pt>
                <c:pt idx="579">
                  <c:v>0.8</c:v>
                </c:pt>
                <c:pt idx="580">
                  <c:v>0.8</c:v>
                </c:pt>
                <c:pt idx="581">
                  <c:v>0.8</c:v>
                </c:pt>
                <c:pt idx="582">
                  <c:v>0.8</c:v>
                </c:pt>
                <c:pt idx="583">
                  <c:v>0.8</c:v>
                </c:pt>
                <c:pt idx="584">
                  <c:v>0.8</c:v>
                </c:pt>
                <c:pt idx="585">
                  <c:v>0.8</c:v>
                </c:pt>
                <c:pt idx="586">
                  <c:v>0.8</c:v>
                </c:pt>
                <c:pt idx="587">
                  <c:v>0.8</c:v>
                </c:pt>
                <c:pt idx="588">
                  <c:v>0.8</c:v>
                </c:pt>
                <c:pt idx="589">
                  <c:v>0.8</c:v>
                </c:pt>
                <c:pt idx="590">
                  <c:v>0.8</c:v>
                </c:pt>
                <c:pt idx="591">
                  <c:v>0.8</c:v>
                </c:pt>
                <c:pt idx="592">
                  <c:v>0.8</c:v>
                </c:pt>
                <c:pt idx="593">
                  <c:v>0.8</c:v>
                </c:pt>
                <c:pt idx="594">
                  <c:v>0.8</c:v>
                </c:pt>
                <c:pt idx="595">
                  <c:v>0.8</c:v>
                </c:pt>
                <c:pt idx="596">
                  <c:v>0.8</c:v>
                </c:pt>
                <c:pt idx="597">
                  <c:v>0.8</c:v>
                </c:pt>
                <c:pt idx="598">
                  <c:v>0.8</c:v>
                </c:pt>
                <c:pt idx="599">
                  <c:v>0.8</c:v>
                </c:pt>
                <c:pt idx="600">
                  <c:v>0.8</c:v>
                </c:pt>
                <c:pt idx="601">
                  <c:v>0.8</c:v>
                </c:pt>
                <c:pt idx="602">
                  <c:v>0.8</c:v>
                </c:pt>
                <c:pt idx="603">
                  <c:v>0.8</c:v>
                </c:pt>
                <c:pt idx="604">
                  <c:v>0.8</c:v>
                </c:pt>
                <c:pt idx="605">
                  <c:v>0.8</c:v>
                </c:pt>
                <c:pt idx="606">
                  <c:v>0.8</c:v>
                </c:pt>
                <c:pt idx="607">
                  <c:v>0.8</c:v>
                </c:pt>
                <c:pt idx="608">
                  <c:v>0.8</c:v>
                </c:pt>
                <c:pt idx="609">
                  <c:v>0.8</c:v>
                </c:pt>
                <c:pt idx="610">
                  <c:v>0.8</c:v>
                </c:pt>
                <c:pt idx="611">
                  <c:v>0.8</c:v>
                </c:pt>
                <c:pt idx="612">
                  <c:v>0.8</c:v>
                </c:pt>
                <c:pt idx="613">
                  <c:v>0.8</c:v>
                </c:pt>
                <c:pt idx="614">
                  <c:v>0.8</c:v>
                </c:pt>
                <c:pt idx="615">
                  <c:v>0.8</c:v>
                </c:pt>
                <c:pt idx="616">
                  <c:v>0.8</c:v>
                </c:pt>
                <c:pt idx="617">
                  <c:v>0.8</c:v>
                </c:pt>
                <c:pt idx="618">
                  <c:v>0.8</c:v>
                </c:pt>
                <c:pt idx="619">
                  <c:v>0.8</c:v>
                </c:pt>
                <c:pt idx="620">
                  <c:v>0.8</c:v>
                </c:pt>
                <c:pt idx="621">
                  <c:v>0.8</c:v>
                </c:pt>
                <c:pt idx="622">
                  <c:v>0.8</c:v>
                </c:pt>
                <c:pt idx="623">
                  <c:v>0.8</c:v>
                </c:pt>
                <c:pt idx="624">
                  <c:v>0.8</c:v>
                </c:pt>
                <c:pt idx="625">
                  <c:v>0.8</c:v>
                </c:pt>
                <c:pt idx="626">
                  <c:v>0.8</c:v>
                </c:pt>
                <c:pt idx="627">
                  <c:v>0.8</c:v>
                </c:pt>
                <c:pt idx="628">
                  <c:v>0.8</c:v>
                </c:pt>
                <c:pt idx="629">
                  <c:v>0.8</c:v>
                </c:pt>
                <c:pt idx="630">
                  <c:v>0.8</c:v>
                </c:pt>
                <c:pt idx="631">
                  <c:v>0.8</c:v>
                </c:pt>
                <c:pt idx="632">
                  <c:v>0.8</c:v>
                </c:pt>
                <c:pt idx="633">
                  <c:v>0.8</c:v>
                </c:pt>
                <c:pt idx="634">
                  <c:v>0.8</c:v>
                </c:pt>
                <c:pt idx="635">
                  <c:v>0.8</c:v>
                </c:pt>
                <c:pt idx="636">
                  <c:v>0.8</c:v>
                </c:pt>
                <c:pt idx="637">
                  <c:v>0.8</c:v>
                </c:pt>
                <c:pt idx="638">
                  <c:v>0.8</c:v>
                </c:pt>
                <c:pt idx="639">
                  <c:v>0.8</c:v>
                </c:pt>
                <c:pt idx="640">
                  <c:v>0.8</c:v>
                </c:pt>
                <c:pt idx="641">
                  <c:v>0.8</c:v>
                </c:pt>
                <c:pt idx="642">
                  <c:v>0.8</c:v>
                </c:pt>
                <c:pt idx="643">
                  <c:v>0.8</c:v>
                </c:pt>
                <c:pt idx="644">
                  <c:v>0.8</c:v>
                </c:pt>
                <c:pt idx="645">
                  <c:v>0.8</c:v>
                </c:pt>
                <c:pt idx="646">
                  <c:v>0.8</c:v>
                </c:pt>
                <c:pt idx="647">
                  <c:v>0.8</c:v>
                </c:pt>
                <c:pt idx="648">
                  <c:v>0.8</c:v>
                </c:pt>
                <c:pt idx="649">
                  <c:v>0.8</c:v>
                </c:pt>
                <c:pt idx="650">
                  <c:v>0.8</c:v>
                </c:pt>
                <c:pt idx="651">
                  <c:v>0.8</c:v>
                </c:pt>
                <c:pt idx="652">
                  <c:v>0.8</c:v>
                </c:pt>
                <c:pt idx="653">
                  <c:v>0.8</c:v>
                </c:pt>
                <c:pt idx="654">
                  <c:v>0.8</c:v>
                </c:pt>
                <c:pt idx="655">
                  <c:v>0.8</c:v>
                </c:pt>
                <c:pt idx="656">
                  <c:v>0.8</c:v>
                </c:pt>
                <c:pt idx="657">
                  <c:v>0.8</c:v>
                </c:pt>
                <c:pt idx="658">
                  <c:v>0.8</c:v>
                </c:pt>
                <c:pt idx="659">
                  <c:v>0.8</c:v>
                </c:pt>
                <c:pt idx="660">
                  <c:v>0.8</c:v>
                </c:pt>
                <c:pt idx="661">
                  <c:v>0.8</c:v>
                </c:pt>
                <c:pt idx="662">
                  <c:v>0.8</c:v>
                </c:pt>
                <c:pt idx="663">
                  <c:v>0.8</c:v>
                </c:pt>
                <c:pt idx="664">
                  <c:v>0.8</c:v>
                </c:pt>
                <c:pt idx="665">
                  <c:v>0.8</c:v>
                </c:pt>
                <c:pt idx="666">
                  <c:v>0.8</c:v>
                </c:pt>
                <c:pt idx="667">
                  <c:v>0.8</c:v>
                </c:pt>
                <c:pt idx="668">
                  <c:v>0.8</c:v>
                </c:pt>
                <c:pt idx="669">
                  <c:v>0.8</c:v>
                </c:pt>
                <c:pt idx="670">
                  <c:v>0.8</c:v>
                </c:pt>
                <c:pt idx="671">
                  <c:v>0.8</c:v>
                </c:pt>
                <c:pt idx="672">
                  <c:v>0.8</c:v>
                </c:pt>
                <c:pt idx="673">
                  <c:v>0.8</c:v>
                </c:pt>
                <c:pt idx="674">
                  <c:v>0.8</c:v>
                </c:pt>
                <c:pt idx="675">
                  <c:v>0.8</c:v>
                </c:pt>
                <c:pt idx="676">
                  <c:v>0.8</c:v>
                </c:pt>
                <c:pt idx="677">
                  <c:v>0.8</c:v>
                </c:pt>
                <c:pt idx="678">
                  <c:v>0.8</c:v>
                </c:pt>
                <c:pt idx="679">
                  <c:v>0.8</c:v>
                </c:pt>
                <c:pt idx="680">
                  <c:v>0.8</c:v>
                </c:pt>
                <c:pt idx="681">
                  <c:v>0.8</c:v>
                </c:pt>
                <c:pt idx="682">
                  <c:v>0.8</c:v>
                </c:pt>
                <c:pt idx="683">
                  <c:v>0.8</c:v>
                </c:pt>
                <c:pt idx="684">
                  <c:v>0.8</c:v>
                </c:pt>
                <c:pt idx="685">
                  <c:v>0.8</c:v>
                </c:pt>
                <c:pt idx="686">
                  <c:v>0.8</c:v>
                </c:pt>
                <c:pt idx="687">
                  <c:v>0.8</c:v>
                </c:pt>
                <c:pt idx="688">
                  <c:v>0.8</c:v>
                </c:pt>
                <c:pt idx="689">
                  <c:v>0.8</c:v>
                </c:pt>
                <c:pt idx="690">
                  <c:v>0.8</c:v>
                </c:pt>
                <c:pt idx="691">
                  <c:v>0.8</c:v>
                </c:pt>
                <c:pt idx="692">
                  <c:v>0.8</c:v>
                </c:pt>
                <c:pt idx="693">
                  <c:v>0.8</c:v>
                </c:pt>
                <c:pt idx="694">
                  <c:v>0.8</c:v>
                </c:pt>
                <c:pt idx="695">
                  <c:v>0.8</c:v>
                </c:pt>
                <c:pt idx="696">
                  <c:v>0.8</c:v>
                </c:pt>
                <c:pt idx="697">
                  <c:v>0.8</c:v>
                </c:pt>
                <c:pt idx="698">
                  <c:v>0.8</c:v>
                </c:pt>
                <c:pt idx="699">
                  <c:v>0.8</c:v>
                </c:pt>
                <c:pt idx="700">
                  <c:v>0.8</c:v>
                </c:pt>
                <c:pt idx="701">
                  <c:v>0.8</c:v>
                </c:pt>
                <c:pt idx="702">
                  <c:v>0.8</c:v>
                </c:pt>
                <c:pt idx="703">
                  <c:v>0.8</c:v>
                </c:pt>
                <c:pt idx="704">
                  <c:v>0.8</c:v>
                </c:pt>
                <c:pt idx="705">
                  <c:v>0.8</c:v>
                </c:pt>
                <c:pt idx="706">
                  <c:v>0.8</c:v>
                </c:pt>
                <c:pt idx="707">
                  <c:v>0.8</c:v>
                </c:pt>
                <c:pt idx="708">
                  <c:v>0.8</c:v>
                </c:pt>
                <c:pt idx="709">
                  <c:v>0.8</c:v>
                </c:pt>
                <c:pt idx="710">
                  <c:v>0.8</c:v>
                </c:pt>
                <c:pt idx="711">
                  <c:v>0.8</c:v>
                </c:pt>
                <c:pt idx="712">
                  <c:v>0.8</c:v>
                </c:pt>
                <c:pt idx="713">
                  <c:v>0.8</c:v>
                </c:pt>
                <c:pt idx="714">
                  <c:v>0.8</c:v>
                </c:pt>
                <c:pt idx="715">
                  <c:v>0.8</c:v>
                </c:pt>
                <c:pt idx="716">
                  <c:v>0.8</c:v>
                </c:pt>
                <c:pt idx="717">
                  <c:v>0.8</c:v>
                </c:pt>
                <c:pt idx="718">
                  <c:v>0.8</c:v>
                </c:pt>
                <c:pt idx="719">
                  <c:v>0.8</c:v>
                </c:pt>
                <c:pt idx="720">
                  <c:v>0.8</c:v>
                </c:pt>
                <c:pt idx="721">
                  <c:v>0.8</c:v>
                </c:pt>
                <c:pt idx="722">
                  <c:v>0.8</c:v>
                </c:pt>
                <c:pt idx="723">
                  <c:v>0.8</c:v>
                </c:pt>
                <c:pt idx="724">
                  <c:v>0.8</c:v>
                </c:pt>
                <c:pt idx="725">
                  <c:v>0.8</c:v>
                </c:pt>
                <c:pt idx="726">
                  <c:v>0.8</c:v>
                </c:pt>
                <c:pt idx="727">
                  <c:v>0.8</c:v>
                </c:pt>
                <c:pt idx="728">
                  <c:v>0.8</c:v>
                </c:pt>
                <c:pt idx="729">
                  <c:v>0.8</c:v>
                </c:pt>
                <c:pt idx="730">
                  <c:v>0.8</c:v>
                </c:pt>
                <c:pt idx="731">
                  <c:v>0.8</c:v>
                </c:pt>
                <c:pt idx="732">
                  <c:v>0.8</c:v>
                </c:pt>
                <c:pt idx="733">
                  <c:v>0.8</c:v>
                </c:pt>
                <c:pt idx="734">
                  <c:v>0.8</c:v>
                </c:pt>
                <c:pt idx="735">
                  <c:v>0.8</c:v>
                </c:pt>
                <c:pt idx="736">
                  <c:v>0.8</c:v>
                </c:pt>
                <c:pt idx="737">
                  <c:v>0.8</c:v>
                </c:pt>
                <c:pt idx="738">
                  <c:v>0.8</c:v>
                </c:pt>
                <c:pt idx="739">
                  <c:v>0.8</c:v>
                </c:pt>
                <c:pt idx="740">
                  <c:v>0.8</c:v>
                </c:pt>
                <c:pt idx="741">
                  <c:v>0.8</c:v>
                </c:pt>
                <c:pt idx="742">
                  <c:v>0.8</c:v>
                </c:pt>
                <c:pt idx="743">
                  <c:v>0.8</c:v>
                </c:pt>
                <c:pt idx="744">
                  <c:v>0.8</c:v>
                </c:pt>
                <c:pt idx="745">
                  <c:v>0.8</c:v>
                </c:pt>
                <c:pt idx="746">
                  <c:v>0.8</c:v>
                </c:pt>
                <c:pt idx="747">
                  <c:v>0.8</c:v>
                </c:pt>
                <c:pt idx="748">
                  <c:v>0.8</c:v>
                </c:pt>
                <c:pt idx="749">
                  <c:v>0.8</c:v>
                </c:pt>
                <c:pt idx="750">
                  <c:v>0.8</c:v>
                </c:pt>
                <c:pt idx="751">
                  <c:v>0.8</c:v>
                </c:pt>
                <c:pt idx="752">
                  <c:v>0.8</c:v>
                </c:pt>
                <c:pt idx="753">
                  <c:v>0.8</c:v>
                </c:pt>
                <c:pt idx="754">
                  <c:v>0.8</c:v>
                </c:pt>
                <c:pt idx="755">
                  <c:v>0.8</c:v>
                </c:pt>
                <c:pt idx="756">
                  <c:v>0.8</c:v>
                </c:pt>
                <c:pt idx="757">
                  <c:v>0.8</c:v>
                </c:pt>
                <c:pt idx="758">
                  <c:v>0.8</c:v>
                </c:pt>
                <c:pt idx="759">
                  <c:v>0.8</c:v>
                </c:pt>
                <c:pt idx="760">
                  <c:v>0.8</c:v>
                </c:pt>
                <c:pt idx="761">
                  <c:v>0.8</c:v>
                </c:pt>
                <c:pt idx="762">
                  <c:v>0.8</c:v>
                </c:pt>
                <c:pt idx="763">
                  <c:v>0.8</c:v>
                </c:pt>
                <c:pt idx="764">
                  <c:v>0.8</c:v>
                </c:pt>
                <c:pt idx="765">
                  <c:v>0.8</c:v>
                </c:pt>
                <c:pt idx="766">
                  <c:v>0.8</c:v>
                </c:pt>
                <c:pt idx="767">
                  <c:v>0.8</c:v>
                </c:pt>
                <c:pt idx="768">
                  <c:v>0.8</c:v>
                </c:pt>
                <c:pt idx="769">
                  <c:v>0.8</c:v>
                </c:pt>
                <c:pt idx="770">
                  <c:v>0.8</c:v>
                </c:pt>
                <c:pt idx="771">
                  <c:v>0.8</c:v>
                </c:pt>
                <c:pt idx="772">
                  <c:v>0.8</c:v>
                </c:pt>
                <c:pt idx="773">
                  <c:v>0.8</c:v>
                </c:pt>
                <c:pt idx="774">
                  <c:v>0.8</c:v>
                </c:pt>
                <c:pt idx="775">
                  <c:v>0.8</c:v>
                </c:pt>
                <c:pt idx="776">
                  <c:v>0.8</c:v>
                </c:pt>
                <c:pt idx="777">
                  <c:v>0.8</c:v>
                </c:pt>
                <c:pt idx="778">
                  <c:v>0.8</c:v>
                </c:pt>
                <c:pt idx="779">
                  <c:v>0.8</c:v>
                </c:pt>
                <c:pt idx="780">
                  <c:v>0.8</c:v>
                </c:pt>
                <c:pt idx="781">
                  <c:v>0.8</c:v>
                </c:pt>
                <c:pt idx="782">
                  <c:v>0.8</c:v>
                </c:pt>
                <c:pt idx="783">
                  <c:v>0.8</c:v>
                </c:pt>
                <c:pt idx="784">
                  <c:v>0.8</c:v>
                </c:pt>
                <c:pt idx="785">
                  <c:v>0.8</c:v>
                </c:pt>
                <c:pt idx="786">
                  <c:v>0.8</c:v>
                </c:pt>
                <c:pt idx="787">
                  <c:v>0.8</c:v>
                </c:pt>
                <c:pt idx="788">
                  <c:v>0.8</c:v>
                </c:pt>
                <c:pt idx="789">
                  <c:v>0.8</c:v>
                </c:pt>
                <c:pt idx="790">
                  <c:v>0.8</c:v>
                </c:pt>
                <c:pt idx="791">
                  <c:v>0.8</c:v>
                </c:pt>
                <c:pt idx="792">
                  <c:v>0.8</c:v>
                </c:pt>
                <c:pt idx="793">
                  <c:v>0.8</c:v>
                </c:pt>
                <c:pt idx="794">
                  <c:v>0.8</c:v>
                </c:pt>
                <c:pt idx="795">
                  <c:v>0.8</c:v>
                </c:pt>
                <c:pt idx="796">
                  <c:v>0.8</c:v>
                </c:pt>
                <c:pt idx="797">
                  <c:v>0.8</c:v>
                </c:pt>
                <c:pt idx="798">
                  <c:v>0.8</c:v>
                </c:pt>
                <c:pt idx="799">
                  <c:v>0.8</c:v>
                </c:pt>
                <c:pt idx="800">
                  <c:v>0.8</c:v>
                </c:pt>
                <c:pt idx="801">
                  <c:v>0.8</c:v>
                </c:pt>
                <c:pt idx="802">
                  <c:v>0.8</c:v>
                </c:pt>
                <c:pt idx="803">
                  <c:v>0.8</c:v>
                </c:pt>
                <c:pt idx="804">
                  <c:v>0.8</c:v>
                </c:pt>
                <c:pt idx="805">
                  <c:v>0.8</c:v>
                </c:pt>
                <c:pt idx="806">
                  <c:v>0.8</c:v>
                </c:pt>
                <c:pt idx="807">
                  <c:v>0.8</c:v>
                </c:pt>
                <c:pt idx="808">
                  <c:v>0.8</c:v>
                </c:pt>
                <c:pt idx="809">
                  <c:v>0.8</c:v>
                </c:pt>
                <c:pt idx="810">
                  <c:v>0.8</c:v>
                </c:pt>
                <c:pt idx="811">
                  <c:v>0.8</c:v>
                </c:pt>
                <c:pt idx="812">
                  <c:v>0.8</c:v>
                </c:pt>
                <c:pt idx="813">
                  <c:v>0.8</c:v>
                </c:pt>
                <c:pt idx="814">
                  <c:v>0.8</c:v>
                </c:pt>
                <c:pt idx="815">
                  <c:v>0.8</c:v>
                </c:pt>
                <c:pt idx="816">
                  <c:v>0.8</c:v>
                </c:pt>
                <c:pt idx="817">
                  <c:v>0.8</c:v>
                </c:pt>
                <c:pt idx="818">
                  <c:v>0.8</c:v>
                </c:pt>
                <c:pt idx="819">
                  <c:v>0.8</c:v>
                </c:pt>
                <c:pt idx="820">
                  <c:v>0.8</c:v>
                </c:pt>
                <c:pt idx="821">
                  <c:v>0.8</c:v>
                </c:pt>
                <c:pt idx="822">
                  <c:v>0.8</c:v>
                </c:pt>
                <c:pt idx="823">
                  <c:v>0.8</c:v>
                </c:pt>
                <c:pt idx="824">
                  <c:v>0.8</c:v>
                </c:pt>
                <c:pt idx="825">
                  <c:v>0.8</c:v>
                </c:pt>
                <c:pt idx="826">
                  <c:v>0.8</c:v>
                </c:pt>
                <c:pt idx="827">
                  <c:v>0.8</c:v>
                </c:pt>
                <c:pt idx="828">
                  <c:v>0.8</c:v>
                </c:pt>
                <c:pt idx="829">
                  <c:v>0.8</c:v>
                </c:pt>
                <c:pt idx="830">
                  <c:v>0.8</c:v>
                </c:pt>
                <c:pt idx="831">
                  <c:v>0.8</c:v>
                </c:pt>
                <c:pt idx="832">
                  <c:v>0.8</c:v>
                </c:pt>
                <c:pt idx="833">
                  <c:v>0.8</c:v>
                </c:pt>
                <c:pt idx="834">
                  <c:v>0.8</c:v>
                </c:pt>
                <c:pt idx="835">
                  <c:v>0.8</c:v>
                </c:pt>
                <c:pt idx="836">
                  <c:v>0.8</c:v>
                </c:pt>
                <c:pt idx="837">
                  <c:v>0.8</c:v>
                </c:pt>
                <c:pt idx="838">
                  <c:v>0.8</c:v>
                </c:pt>
                <c:pt idx="839">
                  <c:v>0.8</c:v>
                </c:pt>
                <c:pt idx="840">
                  <c:v>0.8</c:v>
                </c:pt>
                <c:pt idx="841">
                  <c:v>0.8</c:v>
                </c:pt>
                <c:pt idx="842">
                  <c:v>0.8</c:v>
                </c:pt>
                <c:pt idx="843">
                  <c:v>0.8</c:v>
                </c:pt>
                <c:pt idx="844">
                  <c:v>0.8</c:v>
                </c:pt>
                <c:pt idx="845">
                  <c:v>0.8</c:v>
                </c:pt>
                <c:pt idx="846">
                  <c:v>0.8</c:v>
                </c:pt>
                <c:pt idx="847">
                  <c:v>0.8</c:v>
                </c:pt>
                <c:pt idx="848">
                  <c:v>0.8</c:v>
                </c:pt>
                <c:pt idx="849">
                  <c:v>0.8</c:v>
                </c:pt>
                <c:pt idx="850">
                  <c:v>0.8</c:v>
                </c:pt>
                <c:pt idx="851">
                  <c:v>0.8</c:v>
                </c:pt>
                <c:pt idx="852">
                  <c:v>0.8</c:v>
                </c:pt>
                <c:pt idx="853">
                  <c:v>0.8</c:v>
                </c:pt>
                <c:pt idx="854">
                  <c:v>0.8</c:v>
                </c:pt>
                <c:pt idx="855">
                  <c:v>0.8</c:v>
                </c:pt>
                <c:pt idx="856">
                  <c:v>0.8</c:v>
                </c:pt>
                <c:pt idx="857">
                  <c:v>0.8</c:v>
                </c:pt>
                <c:pt idx="858">
                  <c:v>0.8</c:v>
                </c:pt>
                <c:pt idx="859">
                  <c:v>0.8</c:v>
                </c:pt>
                <c:pt idx="860">
                  <c:v>0.8</c:v>
                </c:pt>
                <c:pt idx="861">
                  <c:v>0.8</c:v>
                </c:pt>
                <c:pt idx="862">
                  <c:v>0.8</c:v>
                </c:pt>
                <c:pt idx="863">
                  <c:v>0.8</c:v>
                </c:pt>
                <c:pt idx="864">
                  <c:v>0.8</c:v>
                </c:pt>
                <c:pt idx="865">
                  <c:v>0.8</c:v>
                </c:pt>
                <c:pt idx="866">
                  <c:v>0.8</c:v>
                </c:pt>
                <c:pt idx="867">
                  <c:v>0.8</c:v>
                </c:pt>
                <c:pt idx="868">
                  <c:v>0.8</c:v>
                </c:pt>
                <c:pt idx="869">
                  <c:v>0.8</c:v>
                </c:pt>
                <c:pt idx="870">
                  <c:v>0.8</c:v>
                </c:pt>
                <c:pt idx="871">
                  <c:v>0.8</c:v>
                </c:pt>
                <c:pt idx="872">
                  <c:v>0.8</c:v>
                </c:pt>
                <c:pt idx="873">
                  <c:v>0.8</c:v>
                </c:pt>
                <c:pt idx="874">
                  <c:v>0.8</c:v>
                </c:pt>
                <c:pt idx="875">
                  <c:v>0.8</c:v>
                </c:pt>
                <c:pt idx="876">
                  <c:v>0.8</c:v>
                </c:pt>
                <c:pt idx="877">
                  <c:v>0.8</c:v>
                </c:pt>
                <c:pt idx="878">
                  <c:v>0.8</c:v>
                </c:pt>
                <c:pt idx="879">
                  <c:v>0.8</c:v>
                </c:pt>
                <c:pt idx="880">
                  <c:v>0.8</c:v>
                </c:pt>
                <c:pt idx="881">
                  <c:v>0.8</c:v>
                </c:pt>
                <c:pt idx="882">
                  <c:v>0.8</c:v>
                </c:pt>
                <c:pt idx="883">
                  <c:v>0.8</c:v>
                </c:pt>
                <c:pt idx="884">
                  <c:v>0.8</c:v>
                </c:pt>
                <c:pt idx="885">
                  <c:v>0.8</c:v>
                </c:pt>
                <c:pt idx="886">
                  <c:v>0.8</c:v>
                </c:pt>
                <c:pt idx="887">
                  <c:v>0.8</c:v>
                </c:pt>
                <c:pt idx="888">
                  <c:v>0.8</c:v>
                </c:pt>
                <c:pt idx="889">
                  <c:v>0.8</c:v>
                </c:pt>
                <c:pt idx="890">
                  <c:v>0.8</c:v>
                </c:pt>
                <c:pt idx="891">
                  <c:v>0.8</c:v>
                </c:pt>
                <c:pt idx="892">
                  <c:v>0.8</c:v>
                </c:pt>
                <c:pt idx="893">
                  <c:v>0.8</c:v>
                </c:pt>
                <c:pt idx="894">
                  <c:v>0.8</c:v>
                </c:pt>
                <c:pt idx="895">
                  <c:v>0.8</c:v>
                </c:pt>
                <c:pt idx="896">
                  <c:v>0.8</c:v>
                </c:pt>
                <c:pt idx="897">
                  <c:v>0.8</c:v>
                </c:pt>
                <c:pt idx="898">
                  <c:v>0.8</c:v>
                </c:pt>
                <c:pt idx="899">
                  <c:v>0.8</c:v>
                </c:pt>
                <c:pt idx="900">
                  <c:v>0.8</c:v>
                </c:pt>
                <c:pt idx="901">
                  <c:v>0.8</c:v>
                </c:pt>
                <c:pt idx="902">
                  <c:v>0.8</c:v>
                </c:pt>
                <c:pt idx="903">
                  <c:v>0.8</c:v>
                </c:pt>
                <c:pt idx="904">
                  <c:v>0.8</c:v>
                </c:pt>
                <c:pt idx="905">
                  <c:v>0.8</c:v>
                </c:pt>
                <c:pt idx="906">
                  <c:v>0.8</c:v>
                </c:pt>
                <c:pt idx="907">
                  <c:v>0.8</c:v>
                </c:pt>
                <c:pt idx="908">
                  <c:v>0.8</c:v>
                </c:pt>
                <c:pt idx="909">
                  <c:v>0.8</c:v>
                </c:pt>
                <c:pt idx="910">
                  <c:v>0.8</c:v>
                </c:pt>
                <c:pt idx="911">
                  <c:v>0.8</c:v>
                </c:pt>
                <c:pt idx="912">
                  <c:v>0.8</c:v>
                </c:pt>
                <c:pt idx="913">
                  <c:v>0.8</c:v>
                </c:pt>
                <c:pt idx="914">
                  <c:v>0.8</c:v>
                </c:pt>
                <c:pt idx="915">
                  <c:v>0.8</c:v>
                </c:pt>
                <c:pt idx="916">
                  <c:v>0.8</c:v>
                </c:pt>
                <c:pt idx="917">
                  <c:v>0.8</c:v>
                </c:pt>
                <c:pt idx="918">
                  <c:v>0.8</c:v>
                </c:pt>
                <c:pt idx="919">
                  <c:v>0.8</c:v>
                </c:pt>
                <c:pt idx="920">
                  <c:v>0.8</c:v>
                </c:pt>
                <c:pt idx="921">
                  <c:v>0.8</c:v>
                </c:pt>
                <c:pt idx="922">
                  <c:v>0.8</c:v>
                </c:pt>
                <c:pt idx="923">
                  <c:v>0.8</c:v>
                </c:pt>
                <c:pt idx="924">
                  <c:v>0.8</c:v>
                </c:pt>
                <c:pt idx="925">
                  <c:v>0.8</c:v>
                </c:pt>
                <c:pt idx="926">
                  <c:v>0.8</c:v>
                </c:pt>
                <c:pt idx="927">
                  <c:v>0.8</c:v>
                </c:pt>
                <c:pt idx="928">
                  <c:v>0.8</c:v>
                </c:pt>
                <c:pt idx="929">
                  <c:v>0.8</c:v>
                </c:pt>
                <c:pt idx="930">
                  <c:v>0.8</c:v>
                </c:pt>
                <c:pt idx="931">
                  <c:v>0.8</c:v>
                </c:pt>
                <c:pt idx="932">
                  <c:v>0.8</c:v>
                </c:pt>
                <c:pt idx="933">
                  <c:v>0.8</c:v>
                </c:pt>
                <c:pt idx="934">
                  <c:v>0.8</c:v>
                </c:pt>
                <c:pt idx="935">
                  <c:v>0.8</c:v>
                </c:pt>
                <c:pt idx="936">
                  <c:v>0.8</c:v>
                </c:pt>
                <c:pt idx="937">
                  <c:v>0.8</c:v>
                </c:pt>
                <c:pt idx="938">
                  <c:v>0.8</c:v>
                </c:pt>
                <c:pt idx="939">
                  <c:v>0.8</c:v>
                </c:pt>
                <c:pt idx="940">
                  <c:v>0.8</c:v>
                </c:pt>
                <c:pt idx="941">
                  <c:v>0.8</c:v>
                </c:pt>
                <c:pt idx="942">
                  <c:v>0.8</c:v>
                </c:pt>
                <c:pt idx="943">
                  <c:v>0.8</c:v>
                </c:pt>
                <c:pt idx="944">
                  <c:v>0.8</c:v>
                </c:pt>
                <c:pt idx="945">
                  <c:v>0.8</c:v>
                </c:pt>
                <c:pt idx="946">
                  <c:v>0.8</c:v>
                </c:pt>
                <c:pt idx="947">
                  <c:v>0.8</c:v>
                </c:pt>
                <c:pt idx="948">
                  <c:v>0.8</c:v>
                </c:pt>
                <c:pt idx="949">
                  <c:v>0.8</c:v>
                </c:pt>
                <c:pt idx="950">
                  <c:v>0.8</c:v>
                </c:pt>
                <c:pt idx="951">
                  <c:v>0.8</c:v>
                </c:pt>
                <c:pt idx="952">
                  <c:v>0.8</c:v>
                </c:pt>
                <c:pt idx="953">
                  <c:v>0.8</c:v>
                </c:pt>
                <c:pt idx="954">
                  <c:v>0.8</c:v>
                </c:pt>
                <c:pt idx="955">
                  <c:v>0.8</c:v>
                </c:pt>
                <c:pt idx="956">
                  <c:v>0.8</c:v>
                </c:pt>
                <c:pt idx="957">
                  <c:v>0.8</c:v>
                </c:pt>
                <c:pt idx="958">
                  <c:v>0.8</c:v>
                </c:pt>
                <c:pt idx="959">
                  <c:v>0.8</c:v>
                </c:pt>
                <c:pt idx="960">
                  <c:v>0.8</c:v>
                </c:pt>
                <c:pt idx="961">
                  <c:v>0.8</c:v>
                </c:pt>
                <c:pt idx="962">
                  <c:v>0.8</c:v>
                </c:pt>
                <c:pt idx="963">
                  <c:v>0.8</c:v>
                </c:pt>
                <c:pt idx="964">
                  <c:v>0.8</c:v>
                </c:pt>
                <c:pt idx="965">
                  <c:v>0.8</c:v>
                </c:pt>
                <c:pt idx="966">
                  <c:v>0.8</c:v>
                </c:pt>
                <c:pt idx="967">
                  <c:v>0.8</c:v>
                </c:pt>
                <c:pt idx="968">
                  <c:v>0.8</c:v>
                </c:pt>
                <c:pt idx="969">
                  <c:v>0.8</c:v>
                </c:pt>
                <c:pt idx="970">
                  <c:v>0.8</c:v>
                </c:pt>
                <c:pt idx="971">
                  <c:v>0.8</c:v>
                </c:pt>
                <c:pt idx="972">
                  <c:v>0.8</c:v>
                </c:pt>
                <c:pt idx="973">
                  <c:v>0.8</c:v>
                </c:pt>
                <c:pt idx="974">
                  <c:v>0.8</c:v>
                </c:pt>
                <c:pt idx="975">
                  <c:v>0.8</c:v>
                </c:pt>
                <c:pt idx="976">
                  <c:v>0.8</c:v>
                </c:pt>
                <c:pt idx="977">
                  <c:v>0.8</c:v>
                </c:pt>
                <c:pt idx="978">
                  <c:v>0.8</c:v>
                </c:pt>
                <c:pt idx="979">
                  <c:v>0.8</c:v>
                </c:pt>
                <c:pt idx="980">
                  <c:v>0.8</c:v>
                </c:pt>
                <c:pt idx="981">
                  <c:v>0.8</c:v>
                </c:pt>
                <c:pt idx="982">
                  <c:v>0.8</c:v>
                </c:pt>
                <c:pt idx="983">
                  <c:v>0.8</c:v>
                </c:pt>
                <c:pt idx="984">
                  <c:v>0.8</c:v>
                </c:pt>
                <c:pt idx="985">
                  <c:v>0.8</c:v>
                </c:pt>
                <c:pt idx="986">
                  <c:v>0.8</c:v>
                </c:pt>
                <c:pt idx="987">
                  <c:v>0.8</c:v>
                </c:pt>
                <c:pt idx="988">
                  <c:v>0.8</c:v>
                </c:pt>
                <c:pt idx="989">
                  <c:v>0.8</c:v>
                </c:pt>
                <c:pt idx="990">
                  <c:v>0.8</c:v>
                </c:pt>
                <c:pt idx="991">
                  <c:v>0.8</c:v>
                </c:pt>
                <c:pt idx="992">
                  <c:v>0.8</c:v>
                </c:pt>
                <c:pt idx="993">
                  <c:v>0.8</c:v>
                </c:pt>
                <c:pt idx="994">
                  <c:v>0.8</c:v>
                </c:pt>
                <c:pt idx="995">
                  <c:v>0.8</c:v>
                </c:pt>
                <c:pt idx="996">
                  <c:v>0.8</c:v>
                </c:pt>
                <c:pt idx="997">
                  <c:v>0.8</c:v>
                </c:pt>
                <c:pt idx="998">
                  <c:v>0.8</c:v>
                </c:pt>
                <c:pt idx="999">
                  <c:v>0.8</c:v>
                </c:pt>
                <c:pt idx="1000">
                  <c:v>0.8</c:v>
                </c:pt>
                <c:pt idx="1001">
                  <c:v>0.8</c:v>
                </c:pt>
                <c:pt idx="1002">
                  <c:v>0.8</c:v>
                </c:pt>
                <c:pt idx="1003">
                  <c:v>0.8</c:v>
                </c:pt>
                <c:pt idx="1004">
                  <c:v>0.8</c:v>
                </c:pt>
                <c:pt idx="1005">
                  <c:v>0.8</c:v>
                </c:pt>
                <c:pt idx="1006">
                  <c:v>0.8</c:v>
                </c:pt>
                <c:pt idx="1007">
                  <c:v>0.8</c:v>
                </c:pt>
                <c:pt idx="1008">
                  <c:v>0.8</c:v>
                </c:pt>
                <c:pt idx="1009">
                  <c:v>0.8</c:v>
                </c:pt>
                <c:pt idx="1010">
                  <c:v>0.8</c:v>
                </c:pt>
                <c:pt idx="1011">
                  <c:v>0.8</c:v>
                </c:pt>
                <c:pt idx="1012">
                  <c:v>0.8</c:v>
                </c:pt>
                <c:pt idx="1013">
                  <c:v>0.8</c:v>
                </c:pt>
                <c:pt idx="1014">
                  <c:v>0.8</c:v>
                </c:pt>
                <c:pt idx="1015">
                  <c:v>0.8</c:v>
                </c:pt>
                <c:pt idx="1016">
                  <c:v>0.8</c:v>
                </c:pt>
                <c:pt idx="1017">
                  <c:v>0.8</c:v>
                </c:pt>
                <c:pt idx="1018">
                  <c:v>0.8</c:v>
                </c:pt>
                <c:pt idx="1019">
                  <c:v>0.8</c:v>
                </c:pt>
                <c:pt idx="1020">
                  <c:v>0.8</c:v>
                </c:pt>
                <c:pt idx="1021">
                  <c:v>0.8</c:v>
                </c:pt>
                <c:pt idx="1022">
                  <c:v>0.8</c:v>
                </c:pt>
                <c:pt idx="1023">
                  <c:v>0.8</c:v>
                </c:pt>
                <c:pt idx="1024">
                  <c:v>0.8</c:v>
                </c:pt>
                <c:pt idx="1025">
                  <c:v>0.8</c:v>
                </c:pt>
                <c:pt idx="1026">
                  <c:v>0.8</c:v>
                </c:pt>
                <c:pt idx="1027">
                  <c:v>0.8</c:v>
                </c:pt>
                <c:pt idx="1028">
                  <c:v>0.8</c:v>
                </c:pt>
                <c:pt idx="1029">
                  <c:v>0.8</c:v>
                </c:pt>
                <c:pt idx="1030">
                  <c:v>0.8</c:v>
                </c:pt>
                <c:pt idx="1031">
                  <c:v>0.8</c:v>
                </c:pt>
                <c:pt idx="1032">
                  <c:v>0.8</c:v>
                </c:pt>
                <c:pt idx="1033">
                  <c:v>0.8</c:v>
                </c:pt>
                <c:pt idx="1034">
                  <c:v>0.8</c:v>
                </c:pt>
                <c:pt idx="1035">
                  <c:v>0.8</c:v>
                </c:pt>
                <c:pt idx="1036">
                  <c:v>0.8</c:v>
                </c:pt>
                <c:pt idx="1037">
                  <c:v>0.8</c:v>
                </c:pt>
                <c:pt idx="1038">
                  <c:v>0.8</c:v>
                </c:pt>
                <c:pt idx="1039">
                  <c:v>0.8</c:v>
                </c:pt>
                <c:pt idx="1040">
                  <c:v>0.8</c:v>
                </c:pt>
                <c:pt idx="1041">
                  <c:v>0.8</c:v>
                </c:pt>
                <c:pt idx="1042">
                  <c:v>0.8</c:v>
                </c:pt>
                <c:pt idx="1043">
                  <c:v>0.8</c:v>
                </c:pt>
                <c:pt idx="1044">
                  <c:v>0.8</c:v>
                </c:pt>
                <c:pt idx="1045">
                  <c:v>0.8</c:v>
                </c:pt>
                <c:pt idx="1046">
                  <c:v>0.8</c:v>
                </c:pt>
                <c:pt idx="1047">
                  <c:v>0.8</c:v>
                </c:pt>
                <c:pt idx="1048">
                  <c:v>0.8</c:v>
                </c:pt>
                <c:pt idx="1049">
                  <c:v>0.8</c:v>
                </c:pt>
                <c:pt idx="1050">
                  <c:v>0.8</c:v>
                </c:pt>
                <c:pt idx="1051">
                  <c:v>0.8</c:v>
                </c:pt>
                <c:pt idx="1052">
                  <c:v>0.8</c:v>
                </c:pt>
                <c:pt idx="1053">
                  <c:v>0.8</c:v>
                </c:pt>
                <c:pt idx="1054">
                  <c:v>0.8</c:v>
                </c:pt>
                <c:pt idx="1055">
                  <c:v>0.8</c:v>
                </c:pt>
                <c:pt idx="1056">
                  <c:v>0.8</c:v>
                </c:pt>
                <c:pt idx="1057">
                  <c:v>0.8</c:v>
                </c:pt>
                <c:pt idx="1058">
                  <c:v>0.8</c:v>
                </c:pt>
                <c:pt idx="1059">
                  <c:v>0.8</c:v>
                </c:pt>
                <c:pt idx="1060">
                  <c:v>0.8</c:v>
                </c:pt>
                <c:pt idx="1061">
                  <c:v>0.8</c:v>
                </c:pt>
                <c:pt idx="1062">
                  <c:v>0.8</c:v>
                </c:pt>
                <c:pt idx="1063">
                  <c:v>0.8</c:v>
                </c:pt>
                <c:pt idx="1064">
                  <c:v>0.8</c:v>
                </c:pt>
                <c:pt idx="1065">
                  <c:v>0.8</c:v>
                </c:pt>
                <c:pt idx="1066">
                  <c:v>0.8</c:v>
                </c:pt>
                <c:pt idx="1067">
                  <c:v>0.8</c:v>
                </c:pt>
                <c:pt idx="1068">
                  <c:v>0.8</c:v>
                </c:pt>
                <c:pt idx="1069">
                  <c:v>0.8</c:v>
                </c:pt>
                <c:pt idx="1070">
                  <c:v>0.8</c:v>
                </c:pt>
                <c:pt idx="1071">
                  <c:v>0.8</c:v>
                </c:pt>
                <c:pt idx="1072">
                  <c:v>0.8</c:v>
                </c:pt>
                <c:pt idx="1073">
                  <c:v>0.8</c:v>
                </c:pt>
                <c:pt idx="1074">
                  <c:v>0.8</c:v>
                </c:pt>
                <c:pt idx="1075">
                  <c:v>0.8</c:v>
                </c:pt>
                <c:pt idx="1076">
                  <c:v>0.8</c:v>
                </c:pt>
                <c:pt idx="1077">
                  <c:v>0.8</c:v>
                </c:pt>
                <c:pt idx="1078">
                  <c:v>0.8</c:v>
                </c:pt>
                <c:pt idx="1079">
                  <c:v>0.8</c:v>
                </c:pt>
                <c:pt idx="1080">
                  <c:v>0.8</c:v>
                </c:pt>
                <c:pt idx="1081">
                  <c:v>0.8</c:v>
                </c:pt>
                <c:pt idx="1082">
                  <c:v>0.8</c:v>
                </c:pt>
                <c:pt idx="1083">
                  <c:v>0.8</c:v>
                </c:pt>
                <c:pt idx="1084">
                  <c:v>0.8</c:v>
                </c:pt>
                <c:pt idx="1085">
                  <c:v>0.8</c:v>
                </c:pt>
                <c:pt idx="1086">
                  <c:v>0.8</c:v>
                </c:pt>
                <c:pt idx="1087">
                  <c:v>0.8</c:v>
                </c:pt>
                <c:pt idx="1088">
                  <c:v>0.8</c:v>
                </c:pt>
                <c:pt idx="1089">
                  <c:v>0.8</c:v>
                </c:pt>
                <c:pt idx="1090">
                  <c:v>0.8</c:v>
                </c:pt>
                <c:pt idx="1091">
                  <c:v>0.8</c:v>
                </c:pt>
                <c:pt idx="1092">
                  <c:v>0.8</c:v>
                </c:pt>
                <c:pt idx="1093">
                  <c:v>0.8</c:v>
                </c:pt>
                <c:pt idx="1094">
                  <c:v>0.8</c:v>
                </c:pt>
                <c:pt idx="1095">
                  <c:v>0.8</c:v>
                </c:pt>
                <c:pt idx="1096">
                  <c:v>0.8</c:v>
                </c:pt>
                <c:pt idx="1097">
                  <c:v>0.8</c:v>
                </c:pt>
                <c:pt idx="1098">
                  <c:v>0.8</c:v>
                </c:pt>
                <c:pt idx="1099">
                  <c:v>0.8</c:v>
                </c:pt>
                <c:pt idx="1100">
                  <c:v>0.8</c:v>
                </c:pt>
                <c:pt idx="1101">
                  <c:v>0.8</c:v>
                </c:pt>
                <c:pt idx="1102">
                  <c:v>0.8</c:v>
                </c:pt>
                <c:pt idx="1103">
                  <c:v>0.8</c:v>
                </c:pt>
                <c:pt idx="1104">
                  <c:v>0.8</c:v>
                </c:pt>
                <c:pt idx="1105">
                  <c:v>0.8</c:v>
                </c:pt>
                <c:pt idx="1106">
                  <c:v>0.8</c:v>
                </c:pt>
                <c:pt idx="1107">
                  <c:v>0.8</c:v>
                </c:pt>
                <c:pt idx="1108">
                  <c:v>0.8</c:v>
                </c:pt>
                <c:pt idx="1109">
                  <c:v>0.8</c:v>
                </c:pt>
                <c:pt idx="1110">
                  <c:v>0.8</c:v>
                </c:pt>
                <c:pt idx="1111">
                  <c:v>0.8</c:v>
                </c:pt>
                <c:pt idx="1112">
                  <c:v>0.8</c:v>
                </c:pt>
                <c:pt idx="1113">
                  <c:v>0.8</c:v>
                </c:pt>
                <c:pt idx="1114">
                  <c:v>0.8</c:v>
                </c:pt>
                <c:pt idx="1115">
                  <c:v>0.8</c:v>
                </c:pt>
                <c:pt idx="1116">
                  <c:v>0.8</c:v>
                </c:pt>
                <c:pt idx="1117">
                  <c:v>0.8</c:v>
                </c:pt>
                <c:pt idx="1118">
                  <c:v>0.8</c:v>
                </c:pt>
                <c:pt idx="1119">
                  <c:v>0.8</c:v>
                </c:pt>
                <c:pt idx="1120">
                  <c:v>0.8</c:v>
                </c:pt>
                <c:pt idx="1121">
                  <c:v>0.8</c:v>
                </c:pt>
                <c:pt idx="1122">
                  <c:v>0.8</c:v>
                </c:pt>
                <c:pt idx="1123">
                  <c:v>0.8</c:v>
                </c:pt>
                <c:pt idx="1124">
                  <c:v>0.8</c:v>
                </c:pt>
                <c:pt idx="1125">
                  <c:v>0.8</c:v>
                </c:pt>
                <c:pt idx="1126">
                  <c:v>0.8</c:v>
                </c:pt>
                <c:pt idx="1127">
                  <c:v>0.8</c:v>
                </c:pt>
                <c:pt idx="1128">
                  <c:v>0.8</c:v>
                </c:pt>
                <c:pt idx="1129">
                  <c:v>0.8</c:v>
                </c:pt>
                <c:pt idx="1130">
                  <c:v>0.8</c:v>
                </c:pt>
                <c:pt idx="1131">
                  <c:v>0.8</c:v>
                </c:pt>
                <c:pt idx="1132">
                  <c:v>0.8</c:v>
                </c:pt>
                <c:pt idx="1133">
                  <c:v>0.8</c:v>
                </c:pt>
                <c:pt idx="1134">
                  <c:v>0.8</c:v>
                </c:pt>
                <c:pt idx="1135">
                  <c:v>0.8</c:v>
                </c:pt>
                <c:pt idx="1136">
                  <c:v>0.8</c:v>
                </c:pt>
                <c:pt idx="1137">
                  <c:v>0.8</c:v>
                </c:pt>
                <c:pt idx="1138">
                  <c:v>0.8</c:v>
                </c:pt>
                <c:pt idx="1139">
                  <c:v>0.8</c:v>
                </c:pt>
                <c:pt idx="1140">
                  <c:v>0.8</c:v>
                </c:pt>
                <c:pt idx="1141">
                  <c:v>0.8</c:v>
                </c:pt>
                <c:pt idx="1142">
                  <c:v>0.8</c:v>
                </c:pt>
                <c:pt idx="1143">
                  <c:v>0.8</c:v>
                </c:pt>
                <c:pt idx="1144">
                  <c:v>0.8</c:v>
                </c:pt>
                <c:pt idx="1145">
                  <c:v>0.8</c:v>
                </c:pt>
                <c:pt idx="1146">
                  <c:v>0.8</c:v>
                </c:pt>
                <c:pt idx="1147">
                  <c:v>0.8</c:v>
                </c:pt>
                <c:pt idx="1148">
                  <c:v>0.8</c:v>
                </c:pt>
                <c:pt idx="1149">
                  <c:v>0.8</c:v>
                </c:pt>
                <c:pt idx="1150">
                  <c:v>0.8</c:v>
                </c:pt>
                <c:pt idx="1151">
                  <c:v>0.8</c:v>
                </c:pt>
                <c:pt idx="1152">
                  <c:v>0.8</c:v>
                </c:pt>
                <c:pt idx="1153">
                  <c:v>0.8</c:v>
                </c:pt>
                <c:pt idx="1154">
                  <c:v>0.8</c:v>
                </c:pt>
                <c:pt idx="1155">
                  <c:v>0.8</c:v>
                </c:pt>
                <c:pt idx="1156">
                  <c:v>0.8</c:v>
                </c:pt>
                <c:pt idx="1157">
                  <c:v>0.8</c:v>
                </c:pt>
                <c:pt idx="1158">
                  <c:v>0.8</c:v>
                </c:pt>
                <c:pt idx="1159">
                  <c:v>0.8</c:v>
                </c:pt>
                <c:pt idx="1160">
                  <c:v>0.8</c:v>
                </c:pt>
                <c:pt idx="1161">
                  <c:v>0.8</c:v>
                </c:pt>
                <c:pt idx="1162">
                  <c:v>0.8</c:v>
                </c:pt>
                <c:pt idx="1163">
                  <c:v>0.8</c:v>
                </c:pt>
                <c:pt idx="1164">
                  <c:v>0.8</c:v>
                </c:pt>
                <c:pt idx="1165">
                  <c:v>0.8</c:v>
                </c:pt>
                <c:pt idx="1166">
                  <c:v>0.8</c:v>
                </c:pt>
                <c:pt idx="1167">
                  <c:v>0.8</c:v>
                </c:pt>
                <c:pt idx="1168">
                  <c:v>0.8</c:v>
                </c:pt>
                <c:pt idx="1169">
                  <c:v>0.8</c:v>
                </c:pt>
                <c:pt idx="1170">
                  <c:v>0.8</c:v>
                </c:pt>
                <c:pt idx="1171">
                  <c:v>0.8</c:v>
                </c:pt>
                <c:pt idx="1172">
                  <c:v>0.8</c:v>
                </c:pt>
                <c:pt idx="1173">
                  <c:v>0.8</c:v>
                </c:pt>
                <c:pt idx="1174">
                  <c:v>0.8</c:v>
                </c:pt>
                <c:pt idx="1175">
                  <c:v>0.8</c:v>
                </c:pt>
                <c:pt idx="1176">
                  <c:v>0.8</c:v>
                </c:pt>
                <c:pt idx="1177">
                  <c:v>0.8</c:v>
                </c:pt>
                <c:pt idx="1178">
                  <c:v>0.8</c:v>
                </c:pt>
                <c:pt idx="1179">
                  <c:v>0.8</c:v>
                </c:pt>
                <c:pt idx="1180">
                  <c:v>0.8</c:v>
                </c:pt>
                <c:pt idx="1181">
                  <c:v>0.8</c:v>
                </c:pt>
                <c:pt idx="1182">
                  <c:v>0.8</c:v>
                </c:pt>
                <c:pt idx="1183">
                  <c:v>0.8</c:v>
                </c:pt>
                <c:pt idx="1184">
                  <c:v>0.8</c:v>
                </c:pt>
                <c:pt idx="1185">
                  <c:v>0.8</c:v>
                </c:pt>
                <c:pt idx="1186">
                  <c:v>0.8</c:v>
                </c:pt>
                <c:pt idx="1187">
                  <c:v>0.8</c:v>
                </c:pt>
                <c:pt idx="1188">
                  <c:v>0.8</c:v>
                </c:pt>
                <c:pt idx="1189">
                  <c:v>0.8</c:v>
                </c:pt>
                <c:pt idx="1190">
                  <c:v>0.8</c:v>
                </c:pt>
                <c:pt idx="1191">
                  <c:v>0.8</c:v>
                </c:pt>
                <c:pt idx="1192">
                  <c:v>0.8</c:v>
                </c:pt>
                <c:pt idx="1193">
                  <c:v>0.8</c:v>
                </c:pt>
                <c:pt idx="1194">
                  <c:v>0.8</c:v>
                </c:pt>
                <c:pt idx="1195">
                  <c:v>0.8</c:v>
                </c:pt>
                <c:pt idx="1196">
                  <c:v>0.8</c:v>
                </c:pt>
                <c:pt idx="1197">
                  <c:v>0.8</c:v>
                </c:pt>
                <c:pt idx="1198">
                  <c:v>0.8</c:v>
                </c:pt>
                <c:pt idx="1199">
                  <c:v>0.8</c:v>
                </c:pt>
                <c:pt idx="1200">
                  <c:v>0.8</c:v>
                </c:pt>
                <c:pt idx="1201">
                  <c:v>0.8</c:v>
                </c:pt>
                <c:pt idx="1202">
                  <c:v>0.8</c:v>
                </c:pt>
                <c:pt idx="1203">
                  <c:v>0.8</c:v>
                </c:pt>
                <c:pt idx="1204">
                  <c:v>0.8</c:v>
                </c:pt>
                <c:pt idx="1205">
                  <c:v>0.8</c:v>
                </c:pt>
                <c:pt idx="1206">
                  <c:v>0.8</c:v>
                </c:pt>
                <c:pt idx="1207">
                  <c:v>0.8</c:v>
                </c:pt>
                <c:pt idx="1208">
                  <c:v>0.8</c:v>
                </c:pt>
                <c:pt idx="1209">
                  <c:v>0.8</c:v>
                </c:pt>
                <c:pt idx="1210">
                  <c:v>0.8</c:v>
                </c:pt>
                <c:pt idx="1211">
                  <c:v>0.8</c:v>
                </c:pt>
                <c:pt idx="1212">
                  <c:v>0.8</c:v>
                </c:pt>
                <c:pt idx="1213">
                  <c:v>0.8</c:v>
                </c:pt>
                <c:pt idx="1214">
                  <c:v>0.8</c:v>
                </c:pt>
                <c:pt idx="1215">
                  <c:v>0.8</c:v>
                </c:pt>
                <c:pt idx="1216">
                  <c:v>0.8</c:v>
                </c:pt>
                <c:pt idx="1217">
                  <c:v>0.8</c:v>
                </c:pt>
                <c:pt idx="1218">
                  <c:v>0.8</c:v>
                </c:pt>
                <c:pt idx="1219">
                  <c:v>0.8</c:v>
                </c:pt>
                <c:pt idx="1220">
                  <c:v>0.8</c:v>
                </c:pt>
                <c:pt idx="1221">
                  <c:v>0.8</c:v>
                </c:pt>
                <c:pt idx="1222">
                  <c:v>0.8</c:v>
                </c:pt>
                <c:pt idx="1223">
                  <c:v>0.8</c:v>
                </c:pt>
                <c:pt idx="1224">
                  <c:v>0.8</c:v>
                </c:pt>
                <c:pt idx="1225">
                  <c:v>0.8</c:v>
                </c:pt>
                <c:pt idx="1226">
                  <c:v>0.8</c:v>
                </c:pt>
                <c:pt idx="1227">
                  <c:v>0.8</c:v>
                </c:pt>
                <c:pt idx="1228">
                  <c:v>0.8</c:v>
                </c:pt>
                <c:pt idx="1229">
                  <c:v>0.8</c:v>
                </c:pt>
                <c:pt idx="1230">
                  <c:v>0.8</c:v>
                </c:pt>
                <c:pt idx="1231">
                  <c:v>0.8</c:v>
                </c:pt>
                <c:pt idx="1232">
                  <c:v>0.8</c:v>
                </c:pt>
                <c:pt idx="1233">
                  <c:v>0.8</c:v>
                </c:pt>
                <c:pt idx="1234">
                  <c:v>0.8</c:v>
                </c:pt>
                <c:pt idx="1235">
                  <c:v>0.8</c:v>
                </c:pt>
                <c:pt idx="1236">
                  <c:v>0.8</c:v>
                </c:pt>
                <c:pt idx="1237">
                  <c:v>0.8</c:v>
                </c:pt>
                <c:pt idx="1238">
                  <c:v>0.8</c:v>
                </c:pt>
                <c:pt idx="1239">
                  <c:v>0.8</c:v>
                </c:pt>
                <c:pt idx="1240">
                  <c:v>0.8</c:v>
                </c:pt>
                <c:pt idx="1241">
                  <c:v>0.8</c:v>
                </c:pt>
                <c:pt idx="1242">
                  <c:v>0.8</c:v>
                </c:pt>
                <c:pt idx="1243">
                  <c:v>0.8</c:v>
                </c:pt>
                <c:pt idx="1244">
                  <c:v>0.8</c:v>
                </c:pt>
                <c:pt idx="1245">
                  <c:v>0.8</c:v>
                </c:pt>
                <c:pt idx="1246">
                  <c:v>0.8</c:v>
                </c:pt>
                <c:pt idx="1247">
                  <c:v>0.8</c:v>
                </c:pt>
                <c:pt idx="1248">
                  <c:v>0.8</c:v>
                </c:pt>
                <c:pt idx="1249">
                  <c:v>0.8</c:v>
                </c:pt>
                <c:pt idx="1250">
                  <c:v>0.8</c:v>
                </c:pt>
                <c:pt idx="1251">
                  <c:v>0.8</c:v>
                </c:pt>
                <c:pt idx="1252">
                  <c:v>0.8</c:v>
                </c:pt>
                <c:pt idx="1253">
                  <c:v>0.8</c:v>
                </c:pt>
                <c:pt idx="1254">
                  <c:v>0.8</c:v>
                </c:pt>
                <c:pt idx="1255">
                  <c:v>0.8</c:v>
                </c:pt>
                <c:pt idx="1256">
                  <c:v>0.8</c:v>
                </c:pt>
                <c:pt idx="1257">
                  <c:v>0.8</c:v>
                </c:pt>
                <c:pt idx="1258">
                  <c:v>0.8</c:v>
                </c:pt>
                <c:pt idx="1259">
                  <c:v>0.8</c:v>
                </c:pt>
                <c:pt idx="1260">
                  <c:v>0.8</c:v>
                </c:pt>
                <c:pt idx="1261">
                  <c:v>0.8</c:v>
                </c:pt>
                <c:pt idx="1262">
                  <c:v>0.8</c:v>
                </c:pt>
                <c:pt idx="1263">
                  <c:v>0.8</c:v>
                </c:pt>
                <c:pt idx="1264">
                  <c:v>0.8</c:v>
                </c:pt>
                <c:pt idx="1265">
                  <c:v>0.8</c:v>
                </c:pt>
                <c:pt idx="1266">
                  <c:v>0.8</c:v>
                </c:pt>
                <c:pt idx="1267">
                  <c:v>0.8</c:v>
                </c:pt>
                <c:pt idx="1268">
                  <c:v>0.8</c:v>
                </c:pt>
                <c:pt idx="1269">
                  <c:v>0.8</c:v>
                </c:pt>
                <c:pt idx="1270">
                  <c:v>0.8</c:v>
                </c:pt>
                <c:pt idx="1271">
                  <c:v>0.8</c:v>
                </c:pt>
                <c:pt idx="1272">
                  <c:v>0.8</c:v>
                </c:pt>
                <c:pt idx="1273">
                  <c:v>0.8</c:v>
                </c:pt>
                <c:pt idx="1274">
                  <c:v>0.8</c:v>
                </c:pt>
                <c:pt idx="1275">
                  <c:v>0.8</c:v>
                </c:pt>
                <c:pt idx="1276">
                  <c:v>0.8</c:v>
                </c:pt>
                <c:pt idx="1277">
                  <c:v>0.8</c:v>
                </c:pt>
                <c:pt idx="1278">
                  <c:v>0.8</c:v>
                </c:pt>
                <c:pt idx="1279">
                  <c:v>0.8</c:v>
                </c:pt>
                <c:pt idx="1280">
                  <c:v>0.8</c:v>
                </c:pt>
                <c:pt idx="1281">
                  <c:v>0.8</c:v>
                </c:pt>
                <c:pt idx="1282">
                  <c:v>0.8</c:v>
                </c:pt>
                <c:pt idx="1283">
                  <c:v>0.8</c:v>
                </c:pt>
                <c:pt idx="1284">
                  <c:v>0.8</c:v>
                </c:pt>
                <c:pt idx="1285">
                  <c:v>0.8</c:v>
                </c:pt>
                <c:pt idx="1286">
                  <c:v>0.8</c:v>
                </c:pt>
                <c:pt idx="1287">
                  <c:v>0.8</c:v>
                </c:pt>
                <c:pt idx="1288">
                  <c:v>0.8</c:v>
                </c:pt>
                <c:pt idx="1289">
                  <c:v>0.8</c:v>
                </c:pt>
                <c:pt idx="1290">
                  <c:v>0.8</c:v>
                </c:pt>
                <c:pt idx="1291">
                  <c:v>0.8</c:v>
                </c:pt>
                <c:pt idx="1292">
                  <c:v>0.8</c:v>
                </c:pt>
                <c:pt idx="1293">
                  <c:v>0.8</c:v>
                </c:pt>
                <c:pt idx="1294">
                  <c:v>0.8</c:v>
                </c:pt>
                <c:pt idx="1295">
                  <c:v>0.8</c:v>
                </c:pt>
                <c:pt idx="1296">
                  <c:v>0.8</c:v>
                </c:pt>
                <c:pt idx="1297">
                  <c:v>0.8</c:v>
                </c:pt>
                <c:pt idx="1298">
                  <c:v>0.8</c:v>
                </c:pt>
                <c:pt idx="1299">
                  <c:v>0.8</c:v>
                </c:pt>
                <c:pt idx="1300">
                  <c:v>0.8</c:v>
                </c:pt>
                <c:pt idx="1301">
                  <c:v>0.8</c:v>
                </c:pt>
                <c:pt idx="1302">
                  <c:v>0.8</c:v>
                </c:pt>
                <c:pt idx="1303">
                  <c:v>0.8</c:v>
                </c:pt>
                <c:pt idx="1304">
                  <c:v>0.8</c:v>
                </c:pt>
                <c:pt idx="1305">
                  <c:v>0.8</c:v>
                </c:pt>
                <c:pt idx="1306">
                  <c:v>0.8</c:v>
                </c:pt>
                <c:pt idx="1307">
                  <c:v>0.8</c:v>
                </c:pt>
                <c:pt idx="1308">
                  <c:v>0.8</c:v>
                </c:pt>
                <c:pt idx="1309">
                  <c:v>0.8</c:v>
                </c:pt>
                <c:pt idx="1310">
                  <c:v>0.8</c:v>
                </c:pt>
                <c:pt idx="1311">
                  <c:v>0.8</c:v>
                </c:pt>
                <c:pt idx="1312">
                  <c:v>0.8</c:v>
                </c:pt>
                <c:pt idx="1313">
                  <c:v>0.8</c:v>
                </c:pt>
                <c:pt idx="1314">
                  <c:v>0.8</c:v>
                </c:pt>
                <c:pt idx="1315">
                  <c:v>0.8</c:v>
                </c:pt>
                <c:pt idx="1316">
                  <c:v>0.8</c:v>
                </c:pt>
                <c:pt idx="1317">
                  <c:v>0.8</c:v>
                </c:pt>
                <c:pt idx="1318">
                  <c:v>0.8</c:v>
                </c:pt>
                <c:pt idx="1319">
                  <c:v>0.8</c:v>
                </c:pt>
                <c:pt idx="1320">
                  <c:v>0.8</c:v>
                </c:pt>
                <c:pt idx="1321">
                  <c:v>0.8</c:v>
                </c:pt>
                <c:pt idx="1322">
                  <c:v>0.8</c:v>
                </c:pt>
                <c:pt idx="1323">
                  <c:v>0.8</c:v>
                </c:pt>
                <c:pt idx="1324">
                  <c:v>0.8</c:v>
                </c:pt>
                <c:pt idx="1325">
                  <c:v>0.8</c:v>
                </c:pt>
                <c:pt idx="1326">
                  <c:v>0.8</c:v>
                </c:pt>
                <c:pt idx="1327">
                  <c:v>0.8</c:v>
                </c:pt>
                <c:pt idx="1328">
                  <c:v>0.8</c:v>
                </c:pt>
                <c:pt idx="1329">
                  <c:v>0.8</c:v>
                </c:pt>
                <c:pt idx="1330">
                  <c:v>0.8</c:v>
                </c:pt>
                <c:pt idx="1331">
                  <c:v>0.8</c:v>
                </c:pt>
                <c:pt idx="1332">
                  <c:v>0.8</c:v>
                </c:pt>
                <c:pt idx="1333">
                  <c:v>0.8</c:v>
                </c:pt>
                <c:pt idx="1334">
                  <c:v>0.8</c:v>
                </c:pt>
                <c:pt idx="1335">
                  <c:v>0.8</c:v>
                </c:pt>
                <c:pt idx="1336">
                  <c:v>0.8</c:v>
                </c:pt>
                <c:pt idx="1337">
                  <c:v>0.8</c:v>
                </c:pt>
                <c:pt idx="1338">
                  <c:v>0.8</c:v>
                </c:pt>
                <c:pt idx="1339">
                  <c:v>0.8</c:v>
                </c:pt>
                <c:pt idx="1340">
                  <c:v>0.8</c:v>
                </c:pt>
                <c:pt idx="1341">
                  <c:v>0.8</c:v>
                </c:pt>
                <c:pt idx="1342">
                  <c:v>0.8</c:v>
                </c:pt>
                <c:pt idx="1343">
                  <c:v>0.8</c:v>
                </c:pt>
                <c:pt idx="1344">
                  <c:v>0.8</c:v>
                </c:pt>
                <c:pt idx="1345">
                  <c:v>0.8</c:v>
                </c:pt>
                <c:pt idx="1346">
                  <c:v>0.8</c:v>
                </c:pt>
                <c:pt idx="1347">
                  <c:v>0.8</c:v>
                </c:pt>
                <c:pt idx="1348">
                  <c:v>0.8</c:v>
                </c:pt>
                <c:pt idx="1349">
                  <c:v>0.8</c:v>
                </c:pt>
                <c:pt idx="1350">
                  <c:v>0.8</c:v>
                </c:pt>
                <c:pt idx="1351">
                  <c:v>0.8</c:v>
                </c:pt>
                <c:pt idx="1352">
                  <c:v>0.8</c:v>
                </c:pt>
                <c:pt idx="1353">
                  <c:v>0.8</c:v>
                </c:pt>
                <c:pt idx="1354">
                  <c:v>0.8</c:v>
                </c:pt>
                <c:pt idx="1355">
                  <c:v>0.8</c:v>
                </c:pt>
                <c:pt idx="1356">
                  <c:v>0.8</c:v>
                </c:pt>
                <c:pt idx="1357">
                  <c:v>0.8</c:v>
                </c:pt>
                <c:pt idx="1358">
                  <c:v>0.8</c:v>
                </c:pt>
                <c:pt idx="1359">
                  <c:v>0.8</c:v>
                </c:pt>
                <c:pt idx="1360">
                  <c:v>0.8</c:v>
                </c:pt>
                <c:pt idx="1361">
                  <c:v>0.8</c:v>
                </c:pt>
                <c:pt idx="1362">
                  <c:v>0.8</c:v>
                </c:pt>
                <c:pt idx="1363">
                  <c:v>0.8</c:v>
                </c:pt>
                <c:pt idx="1364">
                  <c:v>0.8</c:v>
                </c:pt>
                <c:pt idx="1365">
                  <c:v>0.8</c:v>
                </c:pt>
                <c:pt idx="1366">
                  <c:v>0.8</c:v>
                </c:pt>
                <c:pt idx="1367">
                  <c:v>0.8</c:v>
                </c:pt>
                <c:pt idx="1368">
                  <c:v>0.8</c:v>
                </c:pt>
                <c:pt idx="1369">
                  <c:v>0.8</c:v>
                </c:pt>
                <c:pt idx="1370">
                  <c:v>0.8</c:v>
                </c:pt>
                <c:pt idx="1371">
                  <c:v>0.8</c:v>
                </c:pt>
                <c:pt idx="1372">
                  <c:v>0.8</c:v>
                </c:pt>
                <c:pt idx="1373">
                  <c:v>0.8</c:v>
                </c:pt>
                <c:pt idx="1374">
                  <c:v>0.8</c:v>
                </c:pt>
                <c:pt idx="1375">
                  <c:v>0.8</c:v>
                </c:pt>
                <c:pt idx="1376">
                  <c:v>0.8</c:v>
                </c:pt>
                <c:pt idx="1377">
                  <c:v>0.8</c:v>
                </c:pt>
                <c:pt idx="1378">
                  <c:v>0.8</c:v>
                </c:pt>
                <c:pt idx="1379">
                  <c:v>0.8</c:v>
                </c:pt>
                <c:pt idx="1380">
                  <c:v>0.8</c:v>
                </c:pt>
                <c:pt idx="1381">
                  <c:v>0.8</c:v>
                </c:pt>
                <c:pt idx="1382">
                  <c:v>0.8</c:v>
                </c:pt>
                <c:pt idx="1383">
                  <c:v>0.8</c:v>
                </c:pt>
                <c:pt idx="1384">
                  <c:v>0.8</c:v>
                </c:pt>
                <c:pt idx="1385">
                  <c:v>0.8</c:v>
                </c:pt>
                <c:pt idx="1386">
                  <c:v>0.8</c:v>
                </c:pt>
                <c:pt idx="1387">
                  <c:v>0.8</c:v>
                </c:pt>
                <c:pt idx="1388">
                  <c:v>0.8</c:v>
                </c:pt>
                <c:pt idx="1389">
                  <c:v>0.8</c:v>
                </c:pt>
                <c:pt idx="1390">
                  <c:v>0.8</c:v>
                </c:pt>
                <c:pt idx="1391">
                  <c:v>0.8</c:v>
                </c:pt>
                <c:pt idx="1392">
                  <c:v>0.8</c:v>
                </c:pt>
                <c:pt idx="1393">
                  <c:v>0.8</c:v>
                </c:pt>
                <c:pt idx="1394">
                  <c:v>0.8</c:v>
                </c:pt>
                <c:pt idx="1395">
                  <c:v>0.8</c:v>
                </c:pt>
                <c:pt idx="1396">
                  <c:v>0.8</c:v>
                </c:pt>
                <c:pt idx="1397">
                  <c:v>0.8</c:v>
                </c:pt>
                <c:pt idx="1398">
                  <c:v>0.8</c:v>
                </c:pt>
                <c:pt idx="1399">
                  <c:v>0.8</c:v>
                </c:pt>
                <c:pt idx="1400">
                  <c:v>0.8</c:v>
                </c:pt>
                <c:pt idx="1401">
                  <c:v>0.8</c:v>
                </c:pt>
                <c:pt idx="1402">
                  <c:v>0.8</c:v>
                </c:pt>
                <c:pt idx="1403">
                  <c:v>0.8</c:v>
                </c:pt>
                <c:pt idx="1404">
                  <c:v>0.8</c:v>
                </c:pt>
                <c:pt idx="1405">
                  <c:v>0.8</c:v>
                </c:pt>
                <c:pt idx="1406">
                  <c:v>0.8</c:v>
                </c:pt>
                <c:pt idx="1407">
                  <c:v>0.8</c:v>
                </c:pt>
                <c:pt idx="1408">
                  <c:v>0.8</c:v>
                </c:pt>
                <c:pt idx="1409">
                  <c:v>0.8</c:v>
                </c:pt>
                <c:pt idx="1410">
                  <c:v>0.8</c:v>
                </c:pt>
                <c:pt idx="1411">
                  <c:v>0.8</c:v>
                </c:pt>
                <c:pt idx="1412">
                  <c:v>0.8</c:v>
                </c:pt>
                <c:pt idx="1413">
                  <c:v>0.8</c:v>
                </c:pt>
                <c:pt idx="1414">
                  <c:v>0.8</c:v>
                </c:pt>
                <c:pt idx="1415">
                  <c:v>0.8</c:v>
                </c:pt>
                <c:pt idx="1416">
                  <c:v>0.8</c:v>
                </c:pt>
                <c:pt idx="1417">
                  <c:v>0.8</c:v>
                </c:pt>
                <c:pt idx="1418">
                  <c:v>0.8</c:v>
                </c:pt>
                <c:pt idx="1419">
                  <c:v>0.8</c:v>
                </c:pt>
                <c:pt idx="1420">
                  <c:v>0.8</c:v>
                </c:pt>
                <c:pt idx="1421">
                  <c:v>0.8</c:v>
                </c:pt>
                <c:pt idx="1422">
                  <c:v>0.8</c:v>
                </c:pt>
                <c:pt idx="1423">
                  <c:v>0.8</c:v>
                </c:pt>
                <c:pt idx="1424">
                  <c:v>0.8</c:v>
                </c:pt>
                <c:pt idx="1425">
                  <c:v>0.8</c:v>
                </c:pt>
                <c:pt idx="1426">
                  <c:v>0.8</c:v>
                </c:pt>
                <c:pt idx="1427">
                  <c:v>0.8</c:v>
                </c:pt>
                <c:pt idx="1428">
                  <c:v>0.8</c:v>
                </c:pt>
                <c:pt idx="1429">
                  <c:v>0.8</c:v>
                </c:pt>
                <c:pt idx="1430">
                  <c:v>0.8</c:v>
                </c:pt>
                <c:pt idx="1431">
                  <c:v>0.8</c:v>
                </c:pt>
                <c:pt idx="1432">
                  <c:v>0.8</c:v>
                </c:pt>
                <c:pt idx="1433">
                  <c:v>0.8</c:v>
                </c:pt>
                <c:pt idx="1434">
                  <c:v>0.8</c:v>
                </c:pt>
                <c:pt idx="1435">
                  <c:v>0.8</c:v>
                </c:pt>
                <c:pt idx="1436">
                  <c:v>0.8</c:v>
                </c:pt>
                <c:pt idx="1437">
                  <c:v>0.8</c:v>
                </c:pt>
                <c:pt idx="1438">
                  <c:v>0.8</c:v>
                </c:pt>
                <c:pt idx="1439">
                  <c:v>0.8</c:v>
                </c:pt>
                <c:pt idx="1440">
                  <c:v>0.8</c:v>
                </c:pt>
                <c:pt idx="1441">
                  <c:v>0.8</c:v>
                </c:pt>
                <c:pt idx="1442">
                  <c:v>0.8</c:v>
                </c:pt>
                <c:pt idx="1443">
                  <c:v>0.8</c:v>
                </c:pt>
                <c:pt idx="1444">
                  <c:v>0.8</c:v>
                </c:pt>
                <c:pt idx="1445">
                  <c:v>0.8</c:v>
                </c:pt>
                <c:pt idx="1446">
                  <c:v>0.8</c:v>
                </c:pt>
                <c:pt idx="1447">
                  <c:v>0.8</c:v>
                </c:pt>
                <c:pt idx="1448">
                  <c:v>0.8</c:v>
                </c:pt>
                <c:pt idx="1449">
                  <c:v>0.8</c:v>
                </c:pt>
                <c:pt idx="1450">
                  <c:v>0.8</c:v>
                </c:pt>
                <c:pt idx="1451">
                  <c:v>0.8</c:v>
                </c:pt>
                <c:pt idx="1452">
                  <c:v>0.8</c:v>
                </c:pt>
                <c:pt idx="1453">
                  <c:v>0.8</c:v>
                </c:pt>
                <c:pt idx="1454">
                  <c:v>0.8</c:v>
                </c:pt>
                <c:pt idx="1455">
                  <c:v>0.8</c:v>
                </c:pt>
                <c:pt idx="1456">
                  <c:v>0.8</c:v>
                </c:pt>
                <c:pt idx="1457">
                  <c:v>0.8</c:v>
                </c:pt>
                <c:pt idx="1458">
                  <c:v>0.8</c:v>
                </c:pt>
                <c:pt idx="1459">
                  <c:v>0.8</c:v>
                </c:pt>
                <c:pt idx="1460">
                  <c:v>0.8</c:v>
                </c:pt>
                <c:pt idx="1461">
                  <c:v>0.8</c:v>
                </c:pt>
                <c:pt idx="1462">
                  <c:v>0.8</c:v>
                </c:pt>
                <c:pt idx="1463">
                  <c:v>0.8</c:v>
                </c:pt>
                <c:pt idx="1464">
                  <c:v>0.8</c:v>
                </c:pt>
                <c:pt idx="1465">
                  <c:v>0.8</c:v>
                </c:pt>
                <c:pt idx="1466">
                  <c:v>0.8</c:v>
                </c:pt>
                <c:pt idx="1467">
                  <c:v>0.8</c:v>
                </c:pt>
                <c:pt idx="1468">
                  <c:v>0.8</c:v>
                </c:pt>
                <c:pt idx="1469">
                  <c:v>0.8</c:v>
                </c:pt>
                <c:pt idx="1470">
                  <c:v>0.8</c:v>
                </c:pt>
                <c:pt idx="1471">
                  <c:v>0.8</c:v>
                </c:pt>
                <c:pt idx="1472">
                  <c:v>0.8</c:v>
                </c:pt>
                <c:pt idx="1473">
                  <c:v>0.8</c:v>
                </c:pt>
                <c:pt idx="1474">
                  <c:v>0.8</c:v>
                </c:pt>
                <c:pt idx="1475">
                  <c:v>0.8</c:v>
                </c:pt>
                <c:pt idx="1476">
                  <c:v>0.8</c:v>
                </c:pt>
                <c:pt idx="1477">
                  <c:v>0.8</c:v>
                </c:pt>
                <c:pt idx="1478">
                  <c:v>0.8</c:v>
                </c:pt>
                <c:pt idx="1479">
                  <c:v>0.8</c:v>
                </c:pt>
                <c:pt idx="1480">
                  <c:v>0.8</c:v>
                </c:pt>
                <c:pt idx="1481">
                  <c:v>0.8</c:v>
                </c:pt>
                <c:pt idx="1482">
                  <c:v>0.8</c:v>
                </c:pt>
                <c:pt idx="1483">
                  <c:v>0.8</c:v>
                </c:pt>
                <c:pt idx="1484">
                  <c:v>0.8</c:v>
                </c:pt>
                <c:pt idx="1485">
                  <c:v>0.8</c:v>
                </c:pt>
                <c:pt idx="1486">
                  <c:v>0.8</c:v>
                </c:pt>
                <c:pt idx="1487">
                  <c:v>0.8</c:v>
                </c:pt>
                <c:pt idx="1488">
                  <c:v>0.8</c:v>
                </c:pt>
                <c:pt idx="1489">
                  <c:v>0.8</c:v>
                </c:pt>
                <c:pt idx="1490">
                  <c:v>0.8</c:v>
                </c:pt>
                <c:pt idx="1491">
                  <c:v>0.8</c:v>
                </c:pt>
                <c:pt idx="1492">
                  <c:v>0.8</c:v>
                </c:pt>
                <c:pt idx="1493">
                  <c:v>0.8</c:v>
                </c:pt>
                <c:pt idx="1494">
                  <c:v>0.8</c:v>
                </c:pt>
                <c:pt idx="1495">
                  <c:v>0.8</c:v>
                </c:pt>
                <c:pt idx="1496">
                  <c:v>0.8</c:v>
                </c:pt>
                <c:pt idx="1497">
                  <c:v>0.8</c:v>
                </c:pt>
                <c:pt idx="1498">
                  <c:v>0.8</c:v>
                </c:pt>
                <c:pt idx="1499">
                  <c:v>0.8</c:v>
                </c:pt>
                <c:pt idx="1500">
                  <c:v>0.8</c:v>
                </c:pt>
                <c:pt idx="1501">
                  <c:v>0.8</c:v>
                </c:pt>
                <c:pt idx="1502">
                  <c:v>0.8</c:v>
                </c:pt>
                <c:pt idx="1503">
                  <c:v>0.8</c:v>
                </c:pt>
                <c:pt idx="1504">
                  <c:v>0.8</c:v>
                </c:pt>
                <c:pt idx="1505">
                  <c:v>0.8</c:v>
                </c:pt>
                <c:pt idx="1506">
                  <c:v>0.8</c:v>
                </c:pt>
                <c:pt idx="1507">
                  <c:v>0.8</c:v>
                </c:pt>
                <c:pt idx="1508">
                  <c:v>0.8</c:v>
                </c:pt>
                <c:pt idx="1509">
                  <c:v>0.8</c:v>
                </c:pt>
                <c:pt idx="1510">
                  <c:v>0.8</c:v>
                </c:pt>
                <c:pt idx="1511">
                  <c:v>0.8</c:v>
                </c:pt>
                <c:pt idx="1512">
                  <c:v>0.8</c:v>
                </c:pt>
                <c:pt idx="1513">
                  <c:v>0.8</c:v>
                </c:pt>
                <c:pt idx="1514">
                  <c:v>0.8</c:v>
                </c:pt>
                <c:pt idx="1515">
                  <c:v>0.8</c:v>
                </c:pt>
                <c:pt idx="1516">
                  <c:v>0.8</c:v>
                </c:pt>
                <c:pt idx="1517">
                  <c:v>0.8</c:v>
                </c:pt>
                <c:pt idx="1518">
                  <c:v>0.8</c:v>
                </c:pt>
                <c:pt idx="1519">
                  <c:v>0.8</c:v>
                </c:pt>
                <c:pt idx="1520">
                  <c:v>0.8</c:v>
                </c:pt>
                <c:pt idx="1521">
                  <c:v>0.8</c:v>
                </c:pt>
                <c:pt idx="1522">
                  <c:v>0.8</c:v>
                </c:pt>
                <c:pt idx="1523">
                  <c:v>0.8</c:v>
                </c:pt>
                <c:pt idx="1524">
                  <c:v>0.8</c:v>
                </c:pt>
                <c:pt idx="1525">
                  <c:v>0.8</c:v>
                </c:pt>
                <c:pt idx="1526">
                  <c:v>0.8</c:v>
                </c:pt>
                <c:pt idx="1527">
                  <c:v>0.8</c:v>
                </c:pt>
                <c:pt idx="1528">
                  <c:v>0.8</c:v>
                </c:pt>
                <c:pt idx="1529">
                  <c:v>0.8</c:v>
                </c:pt>
                <c:pt idx="1530">
                  <c:v>0.8</c:v>
                </c:pt>
                <c:pt idx="1531">
                  <c:v>0.8</c:v>
                </c:pt>
                <c:pt idx="1532">
                  <c:v>0.8</c:v>
                </c:pt>
                <c:pt idx="1533">
                  <c:v>0.8</c:v>
                </c:pt>
                <c:pt idx="1534">
                  <c:v>0.8</c:v>
                </c:pt>
                <c:pt idx="1535">
                  <c:v>0.8</c:v>
                </c:pt>
                <c:pt idx="1536">
                  <c:v>0.8</c:v>
                </c:pt>
                <c:pt idx="1537">
                  <c:v>0.8</c:v>
                </c:pt>
                <c:pt idx="1538">
                  <c:v>0.8</c:v>
                </c:pt>
                <c:pt idx="1539">
                  <c:v>0.8</c:v>
                </c:pt>
                <c:pt idx="1540">
                  <c:v>0.8</c:v>
                </c:pt>
                <c:pt idx="1541">
                  <c:v>0.8</c:v>
                </c:pt>
                <c:pt idx="1542">
                  <c:v>0.8</c:v>
                </c:pt>
                <c:pt idx="1543">
                  <c:v>0.8</c:v>
                </c:pt>
                <c:pt idx="1544">
                  <c:v>0.8</c:v>
                </c:pt>
                <c:pt idx="1545">
                  <c:v>0.8</c:v>
                </c:pt>
                <c:pt idx="1546">
                  <c:v>0.8</c:v>
                </c:pt>
                <c:pt idx="1547">
                  <c:v>0.8</c:v>
                </c:pt>
                <c:pt idx="1548">
                  <c:v>0.8</c:v>
                </c:pt>
                <c:pt idx="1549">
                  <c:v>0.8</c:v>
                </c:pt>
                <c:pt idx="1550">
                  <c:v>0.8</c:v>
                </c:pt>
                <c:pt idx="1551">
                  <c:v>0.8</c:v>
                </c:pt>
                <c:pt idx="1552">
                  <c:v>0.8</c:v>
                </c:pt>
                <c:pt idx="1553">
                  <c:v>0.8</c:v>
                </c:pt>
                <c:pt idx="1554">
                  <c:v>0.8</c:v>
                </c:pt>
                <c:pt idx="1555">
                  <c:v>0.8</c:v>
                </c:pt>
                <c:pt idx="1556">
                  <c:v>0.8</c:v>
                </c:pt>
                <c:pt idx="1557">
                  <c:v>0.8</c:v>
                </c:pt>
                <c:pt idx="1558">
                  <c:v>0.8</c:v>
                </c:pt>
                <c:pt idx="1559">
                  <c:v>0.8</c:v>
                </c:pt>
                <c:pt idx="1560">
                  <c:v>0.8</c:v>
                </c:pt>
                <c:pt idx="1561">
                  <c:v>0.8</c:v>
                </c:pt>
                <c:pt idx="1562">
                  <c:v>0.8</c:v>
                </c:pt>
                <c:pt idx="1563">
                  <c:v>0.8</c:v>
                </c:pt>
                <c:pt idx="1564">
                  <c:v>0.8</c:v>
                </c:pt>
                <c:pt idx="1565">
                  <c:v>0.8</c:v>
                </c:pt>
                <c:pt idx="1566">
                  <c:v>0.8</c:v>
                </c:pt>
                <c:pt idx="1567">
                  <c:v>0.8</c:v>
                </c:pt>
                <c:pt idx="1568">
                  <c:v>0.8</c:v>
                </c:pt>
                <c:pt idx="1569">
                  <c:v>0.8</c:v>
                </c:pt>
                <c:pt idx="1570">
                  <c:v>0.8</c:v>
                </c:pt>
                <c:pt idx="1571">
                  <c:v>0.8</c:v>
                </c:pt>
                <c:pt idx="1572">
                  <c:v>0.8</c:v>
                </c:pt>
                <c:pt idx="1573">
                  <c:v>0.8</c:v>
                </c:pt>
                <c:pt idx="1574">
                  <c:v>0.8</c:v>
                </c:pt>
                <c:pt idx="1575">
                  <c:v>0.8</c:v>
                </c:pt>
                <c:pt idx="1576">
                  <c:v>0.8</c:v>
                </c:pt>
                <c:pt idx="1577">
                  <c:v>0.8</c:v>
                </c:pt>
                <c:pt idx="1578">
                  <c:v>0.8</c:v>
                </c:pt>
                <c:pt idx="1579">
                  <c:v>0.8</c:v>
                </c:pt>
                <c:pt idx="1580">
                  <c:v>0.8</c:v>
                </c:pt>
                <c:pt idx="1581">
                  <c:v>0.8</c:v>
                </c:pt>
                <c:pt idx="1582">
                  <c:v>0.8</c:v>
                </c:pt>
                <c:pt idx="1583">
                  <c:v>0.8</c:v>
                </c:pt>
                <c:pt idx="1584">
                  <c:v>0.8</c:v>
                </c:pt>
                <c:pt idx="1585">
                  <c:v>0.8</c:v>
                </c:pt>
                <c:pt idx="1586">
                  <c:v>0.8</c:v>
                </c:pt>
                <c:pt idx="1587">
                  <c:v>0.8</c:v>
                </c:pt>
                <c:pt idx="1588">
                  <c:v>0.8</c:v>
                </c:pt>
                <c:pt idx="1589">
                  <c:v>0.8</c:v>
                </c:pt>
                <c:pt idx="1590">
                  <c:v>0.8</c:v>
                </c:pt>
                <c:pt idx="1591">
                  <c:v>0.8</c:v>
                </c:pt>
                <c:pt idx="1592">
                  <c:v>0.8</c:v>
                </c:pt>
                <c:pt idx="1593">
                  <c:v>0.8</c:v>
                </c:pt>
                <c:pt idx="1594">
                  <c:v>0.8</c:v>
                </c:pt>
                <c:pt idx="1595">
                  <c:v>0.8</c:v>
                </c:pt>
                <c:pt idx="1596">
                  <c:v>0.8</c:v>
                </c:pt>
                <c:pt idx="1597">
                  <c:v>0.8</c:v>
                </c:pt>
                <c:pt idx="1598">
                  <c:v>0.8</c:v>
                </c:pt>
                <c:pt idx="1599">
                  <c:v>0.8</c:v>
                </c:pt>
                <c:pt idx="1600">
                  <c:v>0.8</c:v>
                </c:pt>
                <c:pt idx="1601">
                  <c:v>0.8</c:v>
                </c:pt>
                <c:pt idx="1602">
                  <c:v>0.8</c:v>
                </c:pt>
                <c:pt idx="1603">
                  <c:v>0.8</c:v>
                </c:pt>
                <c:pt idx="1604">
                  <c:v>0.8</c:v>
                </c:pt>
                <c:pt idx="1605">
                  <c:v>0.8</c:v>
                </c:pt>
                <c:pt idx="1606">
                  <c:v>0.8</c:v>
                </c:pt>
                <c:pt idx="1607">
                  <c:v>0.8</c:v>
                </c:pt>
                <c:pt idx="1608">
                  <c:v>0.8</c:v>
                </c:pt>
                <c:pt idx="1609">
                  <c:v>0.8</c:v>
                </c:pt>
                <c:pt idx="1610">
                  <c:v>0.8</c:v>
                </c:pt>
                <c:pt idx="1611">
                  <c:v>0.8</c:v>
                </c:pt>
                <c:pt idx="1612">
                  <c:v>0.8</c:v>
                </c:pt>
                <c:pt idx="1613">
                  <c:v>0.8</c:v>
                </c:pt>
                <c:pt idx="1614">
                  <c:v>0.8</c:v>
                </c:pt>
                <c:pt idx="1615">
                  <c:v>0.8</c:v>
                </c:pt>
                <c:pt idx="1616">
                  <c:v>0.8</c:v>
                </c:pt>
                <c:pt idx="1617">
                  <c:v>0.8</c:v>
                </c:pt>
                <c:pt idx="1618">
                  <c:v>0.8</c:v>
                </c:pt>
                <c:pt idx="1619">
                  <c:v>0.8</c:v>
                </c:pt>
                <c:pt idx="1620">
                  <c:v>0.8</c:v>
                </c:pt>
                <c:pt idx="1621">
                  <c:v>0.8</c:v>
                </c:pt>
                <c:pt idx="1622">
                  <c:v>0.8</c:v>
                </c:pt>
                <c:pt idx="1623">
                  <c:v>0.8</c:v>
                </c:pt>
                <c:pt idx="1624">
                  <c:v>0.8</c:v>
                </c:pt>
                <c:pt idx="1625">
                  <c:v>0.8</c:v>
                </c:pt>
                <c:pt idx="1626">
                  <c:v>0.8</c:v>
                </c:pt>
                <c:pt idx="1627">
                  <c:v>0.8</c:v>
                </c:pt>
                <c:pt idx="1628">
                  <c:v>0.8</c:v>
                </c:pt>
                <c:pt idx="1629">
                  <c:v>0.8</c:v>
                </c:pt>
                <c:pt idx="1630">
                  <c:v>0.8</c:v>
                </c:pt>
                <c:pt idx="1631">
                  <c:v>0.8</c:v>
                </c:pt>
                <c:pt idx="1632">
                  <c:v>0.8</c:v>
                </c:pt>
                <c:pt idx="1633">
                  <c:v>0.8</c:v>
                </c:pt>
                <c:pt idx="1634">
                  <c:v>0.8</c:v>
                </c:pt>
                <c:pt idx="1635">
                  <c:v>0.8</c:v>
                </c:pt>
                <c:pt idx="1636">
                  <c:v>0.8</c:v>
                </c:pt>
                <c:pt idx="1637">
                  <c:v>0.8</c:v>
                </c:pt>
                <c:pt idx="1638">
                  <c:v>0.8</c:v>
                </c:pt>
                <c:pt idx="1639">
                  <c:v>0.8</c:v>
                </c:pt>
                <c:pt idx="1640">
                  <c:v>0.8</c:v>
                </c:pt>
                <c:pt idx="1641">
                  <c:v>0.8</c:v>
                </c:pt>
                <c:pt idx="1642">
                  <c:v>0.8</c:v>
                </c:pt>
                <c:pt idx="1643">
                  <c:v>0.8</c:v>
                </c:pt>
                <c:pt idx="1644">
                  <c:v>0.8</c:v>
                </c:pt>
                <c:pt idx="1645">
                  <c:v>0.8</c:v>
                </c:pt>
                <c:pt idx="1646">
                  <c:v>0.8</c:v>
                </c:pt>
                <c:pt idx="1647">
                  <c:v>0.8</c:v>
                </c:pt>
                <c:pt idx="1648">
                  <c:v>0.8</c:v>
                </c:pt>
                <c:pt idx="1649">
                  <c:v>0.8</c:v>
                </c:pt>
                <c:pt idx="1650">
                  <c:v>0.8</c:v>
                </c:pt>
                <c:pt idx="1651">
                  <c:v>0.8</c:v>
                </c:pt>
                <c:pt idx="1652">
                  <c:v>0.8</c:v>
                </c:pt>
                <c:pt idx="1653">
                  <c:v>0.8</c:v>
                </c:pt>
                <c:pt idx="1654">
                  <c:v>0.8</c:v>
                </c:pt>
                <c:pt idx="1655">
                  <c:v>0.8</c:v>
                </c:pt>
                <c:pt idx="1656">
                  <c:v>0.8</c:v>
                </c:pt>
                <c:pt idx="1657">
                  <c:v>0.8</c:v>
                </c:pt>
                <c:pt idx="1658">
                  <c:v>0.8</c:v>
                </c:pt>
                <c:pt idx="1659">
                  <c:v>0.8</c:v>
                </c:pt>
                <c:pt idx="1660">
                  <c:v>0.8</c:v>
                </c:pt>
                <c:pt idx="1661">
                  <c:v>0.8</c:v>
                </c:pt>
                <c:pt idx="1662">
                  <c:v>0.8</c:v>
                </c:pt>
                <c:pt idx="1663">
                  <c:v>0.8</c:v>
                </c:pt>
                <c:pt idx="1664">
                  <c:v>0.8</c:v>
                </c:pt>
                <c:pt idx="1665">
                  <c:v>0.8</c:v>
                </c:pt>
                <c:pt idx="1666">
                  <c:v>0.8</c:v>
                </c:pt>
                <c:pt idx="1667">
                  <c:v>0.8</c:v>
                </c:pt>
                <c:pt idx="1668">
                  <c:v>0.8</c:v>
                </c:pt>
                <c:pt idx="1669">
                  <c:v>0.8</c:v>
                </c:pt>
                <c:pt idx="1670">
                  <c:v>0.8</c:v>
                </c:pt>
                <c:pt idx="1671">
                  <c:v>0.8</c:v>
                </c:pt>
                <c:pt idx="1672">
                  <c:v>0.8</c:v>
                </c:pt>
                <c:pt idx="1673">
                  <c:v>0.8</c:v>
                </c:pt>
                <c:pt idx="1674">
                  <c:v>0.8</c:v>
                </c:pt>
                <c:pt idx="1675">
                  <c:v>0.8</c:v>
                </c:pt>
                <c:pt idx="1676">
                  <c:v>0.8</c:v>
                </c:pt>
                <c:pt idx="1677">
                  <c:v>0.8</c:v>
                </c:pt>
                <c:pt idx="1678">
                  <c:v>0.8</c:v>
                </c:pt>
                <c:pt idx="1679">
                  <c:v>0.8</c:v>
                </c:pt>
                <c:pt idx="1680">
                  <c:v>0.8</c:v>
                </c:pt>
                <c:pt idx="1681">
                  <c:v>0.8</c:v>
                </c:pt>
                <c:pt idx="1682">
                  <c:v>0.8</c:v>
                </c:pt>
                <c:pt idx="1683">
                  <c:v>0.8</c:v>
                </c:pt>
                <c:pt idx="1684">
                  <c:v>0.8</c:v>
                </c:pt>
                <c:pt idx="1685">
                  <c:v>0.8</c:v>
                </c:pt>
                <c:pt idx="1686">
                  <c:v>0.8</c:v>
                </c:pt>
                <c:pt idx="1687">
                  <c:v>0.8</c:v>
                </c:pt>
                <c:pt idx="1688">
                  <c:v>0.8</c:v>
                </c:pt>
                <c:pt idx="1689">
                  <c:v>0.8</c:v>
                </c:pt>
                <c:pt idx="1690">
                  <c:v>0.8</c:v>
                </c:pt>
                <c:pt idx="1691">
                  <c:v>0.8</c:v>
                </c:pt>
                <c:pt idx="1692">
                  <c:v>0.8</c:v>
                </c:pt>
                <c:pt idx="1693">
                  <c:v>0.8</c:v>
                </c:pt>
                <c:pt idx="1694">
                  <c:v>0.8</c:v>
                </c:pt>
                <c:pt idx="1695">
                  <c:v>0.8</c:v>
                </c:pt>
                <c:pt idx="1696">
                  <c:v>0.8</c:v>
                </c:pt>
                <c:pt idx="1697">
                  <c:v>0.8</c:v>
                </c:pt>
                <c:pt idx="1698">
                  <c:v>0.8</c:v>
                </c:pt>
                <c:pt idx="1699">
                  <c:v>0.8</c:v>
                </c:pt>
                <c:pt idx="1700">
                  <c:v>0.8</c:v>
                </c:pt>
                <c:pt idx="1701">
                  <c:v>0.8</c:v>
                </c:pt>
                <c:pt idx="1702">
                  <c:v>0.8</c:v>
                </c:pt>
                <c:pt idx="1703">
                  <c:v>0.8</c:v>
                </c:pt>
                <c:pt idx="1704">
                  <c:v>0.8</c:v>
                </c:pt>
                <c:pt idx="1705">
                  <c:v>0.8</c:v>
                </c:pt>
                <c:pt idx="1706">
                  <c:v>0.8</c:v>
                </c:pt>
                <c:pt idx="1707">
                  <c:v>0.8</c:v>
                </c:pt>
                <c:pt idx="1708">
                  <c:v>0.8</c:v>
                </c:pt>
                <c:pt idx="1709">
                  <c:v>0.8</c:v>
                </c:pt>
                <c:pt idx="1710">
                  <c:v>0.8</c:v>
                </c:pt>
                <c:pt idx="1711">
                  <c:v>0.8</c:v>
                </c:pt>
                <c:pt idx="1712">
                  <c:v>0.8</c:v>
                </c:pt>
                <c:pt idx="1713">
                  <c:v>0.8</c:v>
                </c:pt>
                <c:pt idx="1714">
                  <c:v>0.8</c:v>
                </c:pt>
                <c:pt idx="1715">
                  <c:v>0.8</c:v>
                </c:pt>
                <c:pt idx="1716">
                  <c:v>0.8</c:v>
                </c:pt>
                <c:pt idx="1717">
                  <c:v>0.8</c:v>
                </c:pt>
                <c:pt idx="1718">
                  <c:v>0.8</c:v>
                </c:pt>
                <c:pt idx="1719">
                  <c:v>0.8</c:v>
                </c:pt>
                <c:pt idx="1720">
                  <c:v>0.8</c:v>
                </c:pt>
                <c:pt idx="1721">
                  <c:v>0.8</c:v>
                </c:pt>
                <c:pt idx="1722">
                  <c:v>0.8</c:v>
                </c:pt>
                <c:pt idx="1723">
                  <c:v>0.8</c:v>
                </c:pt>
                <c:pt idx="1724">
                  <c:v>0.8</c:v>
                </c:pt>
                <c:pt idx="1725">
                  <c:v>0.8</c:v>
                </c:pt>
                <c:pt idx="1726">
                  <c:v>0.8</c:v>
                </c:pt>
                <c:pt idx="1727">
                  <c:v>0.8</c:v>
                </c:pt>
                <c:pt idx="1728">
                  <c:v>0.8</c:v>
                </c:pt>
                <c:pt idx="1729">
                  <c:v>0.8</c:v>
                </c:pt>
                <c:pt idx="1730">
                  <c:v>0.8</c:v>
                </c:pt>
                <c:pt idx="1731">
                  <c:v>0.8</c:v>
                </c:pt>
                <c:pt idx="1732">
                  <c:v>0.8</c:v>
                </c:pt>
                <c:pt idx="1733">
                  <c:v>0.8</c:v>
                </c:pt>
                <c:pt idx="1734">
                  <c:v>0.8</c:v>
                </c:pt>
                <c:pt idx="1735">
                  <c:v>0.8</c:v>
                </c:pt>
                <c:pt idx="1736">
                  <c:v>0.8</c:v>
                </c:pt>
                <c:pt idx="1737">
                  <c:v>0.8</c:v>
                </c:pt>
                <c:pt idx="1738">
                  <c:v>0.8</c:v>
                </c:pt>
                <c:pt idx="1739">
                  <c:v>0.8</c:v>
                </c:pt>
                <c:pt idx="1740">
                  <c:v>0.8</c:v>
                </c:pt>
                <c:pt idx="1741">
                  <c:v>0.8</c:v>
                </c:pt>
                <c:pt idx="1742">
                  <c:v>0.8</c:v>
                </c:pt>
                <c:pt idx="1743">
                  <c:v>0.8</c:v>
                </c:pt>
                <c:pt idx="1744">
                  <c:v>0.8</c:v>
                </c:pt>
                <c:pt idx="1745">
                  <c:v>0.8</c:v>
                </c:pt>
                <c:pt idx="1746">
                  <c:v>0.8</c:v>
                </c:pt>
                <c:pt idx="1747">
                  <c:v>0.8</c:v>
                </c:pt>
                <c:pt idx="1748">
                  <c:v>0.8</c:v>
                </c:pt>
                <c:pt idx="1749">
                  <c:v>0.8</c:v>
                </c:pt>
                <c:pt idx="1750">
                  <c:v>0.8</c:v>
                </c:pt>
                <c:pt idx="1751">
                  <c:v>0.8</c:v>
                </c:pt>
                <c:pt idx="1752">
                  <c:v>0.8</c:v>
                </c:pt>
                <c:pt idx="1753">
                  <c:v>0.8</c:v>
                </c:pt>
                <c:pt idx="1754">
                  <c:v>0.8</c:v>
                </c:pt>
                <c:pt idx="1755">
                  <c:v>0.8</c:v>
                </c:pt>
                <c:pt idx="1756">
                  <c:v>0.8</c:v>
                </c:pt>
                <c:pt idx="1757">
                  <c:v>0.8</c:v>
                </c:pt>
                <c:pt idx="1758">
                  <c:v>0.8</c:v>
                </c:pt>
                <c:pt idx="1759">
                  <c:v>0.8</c:v>
                </c:pt>
                <c:pt idx="1760">
                  <c:v>0.8</c:v>
                </c:pt>
                <c:pt idx="1761">
                  <c:v>0.8</c:v>
                </c:pt>
                <c:pt idx="1762">
                  <c:v>0.8</c:v>
                </c:pt>
                <c:pt idx="1763">
                  <c:v>0.8</c:v>
                </c:pt>
                <c:pt idx="1764">
                  <c:v>0.8</c:v>
                </c:pt>
                <c:pt idx="1765">
                  <c:v>0.8</c:v>
                </c:pt>
                <c:pt idx="1766">
                  <c:v>0.8</c:v>
                </c:pt>
                <c:pt idx="1767">
                  <c:v>0.8</c:v>
                </c:pt>
                <c:pt idx="1768">
                  <c:v>0.8</c:v>
                </c:pt>
                <c:pt idx="1769">
                  <c:v>0.8</c:v>
                </c:pt>
                <c:pt idx="1770">
                  <c:v>0.8</c:v>
                </c:pt>
                <c:pt idx="1771">
                  <c:v>0.8</c:v>
                </c:pt>
                <c:pt idx="1772">
                  <c:v>0.8</c:v>
                </c:pt>
                <c:pt idx="1773">
                  <c:v>0.8</c:v>
                </c:pt>
                <c:pt idx="1774">
                  <c:v>0.8</c:v>
                </c:pt>
                <c:pt idx="1775">
                  <c:v>0.8</c:v>
                </c:pt>
                <c:pt idx="1776">
                  <c:v>0.8</c:v>
                </c:pt>
                <c:pt idx="1777">
                  <c:v>0.8</c:v>
                </c:pt>
                <c:pt idx="1778">
                  <c:v>0.8</c:v>
                </c:pt>
                <c:pt idx="1779">
                  <c:v>0.8</c:v>
                </c:pt>
                <c:pt idx="1780">
                  <c:v>0.8</c:v>
                </c:pt>
                <c:pt idx="1781">
                  <c:v>0.8</c:v>
                </c:pt>
                <c:pt idx="1782">
                  <c:v>0.8</c:v>
                </c:pt>
                <c:pt idx="1783">
                  <c:v>0.8</c:v>
                </c:pt>
                <c:pt idx="1784">
                  <c:v>0.8</c:v>
                </c:pt>
                <c:pt idx="1785">
                  <c:v>0.8</c:v>
                </c:pt>
                <c:pt idx="1786">
                  <c:v>0.8</c:v>
                </c:pt>
                <c:pt idx="1787">
                  <c:v>0.8</c:v>
                </c:pt>
                <c:pt idx="1788">
                  <c:v>0.8</c:v>
                </c:pt>
                <c:pt idx="1789">
                  <c:v>0.8</c:v>
                </c:pt>
                <c:pt idx="1790">
                  <c:v>0.8</c:v>
                </c:pt>
                <c:pt idx="1791">
                  <c:v>0.8</c:v>
                </c:pt>
                <c:pt idx="1792">
                  <c:v>0.8</c:v>
                </c:pt>
                <c:pt idx="1793">
                  <c:v>0.8</c:v>
                </c:pt>
                <c:pt idx="1794">
                  <c:v>0.8</c:v>
                </c:pt>
                <c:pt idx="1795">
                  <c:v>0.8</c:v>
                </c:pt>
                <c:pt idx="1796">
                  <c:v>0.8</c:v>
                </c:pt>
                <c:pt idx="1797">
                  <c:v>0.8</c:v>
                </c:pt>
                <c:pt idx="1798">
                  <c:v>0.8</c:v>
                </c:pt>
                <c:pt idx="1799">
                  <c:v>0.8</c:v>
                </c:pt>
                <c:pt idx="1800">
                  <c:v>0.8</c:v>
                </c:pt>
                <c:pt idx="1801">
                  <c:v>0.8</c:v>
                </c:pt>
                <c:pt idx="1802">
                  <c:v>0.80000199999999999</c:v>
                </c:pt>
                <c:pt idx="1803">
                  <c:v>0.80000599999999999</c:v>
                </c:pt>
                <c:pt idx="1804">
                  <c:v>0.80001</c:v>
                </c:pt>
                <c:pt idx="1805">
                  <c:v>0.80001299999999997</c:v>
                </c:pt>
                <c:pt idx="1806">
                  <c:v>0.80001699999999998</c:v>
                </c:pt>
                <c:pt idx="1807">
                  <c:v>0.80002099999999998</c:v>
                </c:pt>
                <c:pt idx="1808">
                  <c:v>0.80002399999999996</c:v>
                </c:pt>
                <c:pt idx="1809">
                  <c:v>0.80002799999999996</c:v>
                </c:pt>
                <c:pt idx="1810">
                  <c:v>0.80003199999999997</c:v>
                </c:pt>
                <c:pt idx="1811">
                  <c:v>0.80003500000000005</c:v>
                </c:pt>
                <c:pt idx="1812">
                  <c:v>0.80003899999999994</c:v>
                </c:pt>
                <c:pt idx="1813">
                  <c:v>0.80004299999999995</c:v>
                </c:pt>
                <c:pt idx="1814">
                  <c:v>0.80004600000000003</c:v>
                </c:pt>
                <c:pt idx="1815">
                  <c:v>0.80005000000000004</c:v>
                </c:pt>
                <c:pt idx="1816">
                  <c:v>0.80005400000000004</c:v>
                </c:pt>
                <c:pt idx="1817">
                  <c:v>0.80005700000000002</c:v>
                </c:pt>
                <c:pt idx="1818">
                  <c:v>0.80006100000000002</c:v>
                </c:pt>
                <c:pt idx="1819">
                  <c:v>0.80006500000000003</c:v>
                </c:pt>
                <c:pt idx="1820">
                  <c:v>0.800068</c:v>
                </c:pt>
                <c:pt idx="1821">
                  <c:v>0.80007200000000001</c:v>
                </c:pt>
                <c:pt idx="1822">
                  <c:v>0.80007600000000001</c:v>
                </c:pt>
                <c:pt idx="1823">
                  <c:v>0.80007899999999998</c:v>
                </c:pt>
                <c:pt idx="1824">
                  <c:v>0.80008299999999999</c:v>
                </c:pt>
                <c:pt idx="1825">
                  <c:v>0.80008699999999999</c:v>
                </c:pt>
                <c:pt idx="1826">
                  <c:v>0.80008999999999997</c:v>
                </c:pt>
                <c:pt idx="1827">
                  <c:v>0.80009399999999997</c:v>
                </c:pt>
                <c:pt idx="1828">
                  <c:v>0.80009799999999998</c:v>
                </c:pt>
                <c:pt idx="1829">
                  <c:v>0.80010099999999995</c:v>
                </c:pt>
                <c:pt idx="1830">
                  <c:v>0.80010499999999996</c:v>
                </c:pt>
                <c:pt idx="1831">
                  <c:v>0.80010899999999996</c:v>
                </c:pt>
                <c:pt idx="1832">
                  <c:v>0.80011200000000005</c:v>
                </c:pt>
                <c:pt idx="1833">
                  <c:v>0.80011600000000005</c:v>
                </c:pt>
                <c:pt idx="1834">
                  <c:v>0.80012000000000005</c:v>
                </c:pt>
                <c:pt idx="1835">
                  <c:v>0.80012300000000003</c:v>
                </c:pt>
                <c:pt idx="1836">
                  <c:v>0.80012700000000003</c:v>
                </c:pt>
                <c:pt idx="1837">
                  <c:v>0.80013100000000004</c:v>
                </c:pt>
                <c:pt idx="1838">
                  <c:v>0.80013400000000001</c:v>
                </c:pt>
                <c:pt idx="1839">
                  <c:v>0.80013800000000002</c:v>
                </c:pt>
                <c:pt idx="1840">
                  <c:v>0.80014200000000002</c:v>
                </c:pt>
                <c:pt idx="1841">
                  <c:v>0.800145</c:v>
                </c:pt>
                <c:pt idx="1842">
                  <c:v>0.800149</c:v>
                </c:pt>
                <c:pt idx="1843">
                  <c:v>0.800153</c:v>
                </c:pt>
                <c:pt idx="1844">
                  <c:v>0.80015599999999998</c:v>
                </c:pt>
                <c:pt idx="1845">
                  <c:v>0.80015999999999998</c:v>
                </c:pt>
                <c:pt idx="1846">
                  <c:v>0.80016399999999999</c:v>
                </c:pt>
                <c:pt idx="1847">
                  <c:v>0.80016699999999996</c:v>
                </c:pt>
                <c:pt idx="1848">
                  <c:v>0.80017099999999997</c:v>
                </c:pt>
                <c:pt idx="1849">
                  <c:v>0.80017499999999997</c:v>
                </c:pt>
                <c:pt idx="1850">
                  <c:v>0.80017799999999994</c:v>
                </c:pt>
                <c:pt idx="1851">
                  <c:v>0.80018199999999995</c:v>
                </c:pt>
                <c:pt idx="1852">
                  <c:v>0.80018599999999995</c:v>
                </c:pt>
                <c:pt idx="1853">
                  <c:v>0.80018900000000004</c:v>
                </c:pt>
                <c:pt idx="1854">
                  <c:v>0.80019300000000004</c:v>
                </c:pt>
                <c:pt idx="1855">
                  <c:v>0.80019700000000005</c:v>
                </c:pt>
                <c:pt idx="1856">
                  <c:v>0.80020000000000002</c:v>
                </c:pt>
                <c:pt idx="1857">
                  <c:v>0.80020400000000003</c:v>
                </c:pt>
                <c:pt idx="1858">
                  <c:v>0.80020800000000003</c:v>
                </c:pt>
                <c:pt idx="1859">
                  <c:v>0.80021100000000001</c:v>
                </c:pt>
                <c:pt idx="1860">
                  <c:v>0.80021500000000001</c:v>
                </c:pt>
                <c:pt idx="1861">
                  <c:v>0.80021900000000001</c:v>
                </c:pt>
                <c:pt idx="1862">
                  <c:v>0.80022199999999999</c:v>
                </c:pt>
                <c:pt idx="1863">
                  <c:v>0.80022599999999999</c:v>
                </c:pt>
                <c:pt idx="1864">
                  <c:v>0.80023</c:v>
                </c:pt>
                <c:pt idx="1865">
                  <c:v>0.80023299999999997</c:v>
                </c:pt>
                <c:pt idx="1866">
                  <c:v>0.80023699999999998</c:v>
                </c:pt>
                <c:pt idx="1867">
                  <c:v>0.80024099999999998</c:v>
                </c:pt>
                <c:pt idx="1868">
                  <c:v>0.80024399999999996</c:v>
                </c:pt>
                <c:pt idx="1869">
                  <c:v>0.80024799999999996</c:v>
                </c:pt>
                <c:pt idx="1870">
                  <c:v>0.80025199999999996</c:v>
                </c:pt>
                <c:pt idx="1871">
                  <c:v>0.80025500000000005</c:v>
                </c:pt>
                <c:pt idx="1872">
                  <c:v>0.80025900000000005</c:v>
                </c:pt>
                <c:pt idx="1873">
                  <c:v>0.80026299999999995</c:v>
                </c:pt>
                <c:pt idx="1874">
                  <c:v>0.80026600000000003</c:v>
                </c:pt>
                <c:pt idx="1875">
                  <c:v>0.80027000000000004</c:v>
                </c:pt>
                <c:pt idx="1876">
                  <c:v>0.80027400000000004</c:v>
                </c:pt>
                <c:pt idx="1877">
                  <c:v>0.80027700000000002</c:v>
                </c:pt>
                <c:pt idx="1878">
                  <c:v>0.80028100000000002</c:v>
                </c:pt>
                <c:pt idx="1879">
                  <c:v>0.80028500000000002</c:v>
                </c:pt>
                <c:pt idx="1880">
                  <c:v>0.800288</c:v>
                </c:pt>
                <c:pt idx="1881">
                  <c:v>0.800292</c:v>
                </c:pt>
                <c:pt idx="1882">
                  <c:v>0.80029600000000001</c:v>
                </c:pt>
                <c:pt idx="1883">
                  <c:v>0.80029899999999998</c:v>
                </c:pt>
                <c:pt idx="1884">
                  <c:v>0.80030299999999999</c:v>
                </c:pt>
                <c:pt idx="1885">
                  <c:v>0.80030699999999999</c:v>
                </c:pt>
                <c:pt idx="1886">
                  <c:v>0.80030999999999997</c:v>
                </c:pt>
                <c:pt idx="1887">
                  <c:v>0.80031399999999997</c:v>
                </c:pt>
                <c:pt idx="1888">
                  <c:v>0.80031799999999997</c:v>
                </c:pt>
                <c:pt idx="1889">
                  <c:v>0.80032099999999995</c:v>
                </c:pt>
                <c:pt idx="1890">
                  <c:v>0.80032499999999995</c:v>
                </c:pt>
                <c:pt idx="1891">
                  <c:v>0.80032899999999996</c:v>
                </c:pt>
                <c:pt idx="1892">
                  <c:v>0.80033200000000004</c:v>
                </c:pt>
                <c:pt idx="1893">
                  <c:v>0.80033600000000005</c:v>
                </c:pt>
                <c:pt idx="1894">
                  <c:v>0.80034000000000005</c:v>
                </c:pt>
                <c:pt idx="1895">
                  <c:v>0.80034300000000003</c:v>
                </c:pt>
                <c:pt idx="1896">
                  <c:v>0.80034700000000003</c:v>
                </c:pt>
                <c:pt idx="1897">
                  <c:v>0.80035100000000003</c:v>
                </c:pt>
                <c:pt idx="1898">
                  <c:v>0.80035400000000001</c:v>
                </c:pt>
                <c:pt idx="1899">
                  <c:v>0.80035800000000001</c:v>
                </c:pt>
                <c:pt idx="1900">
                  <c:v>0.80036200000000002</c:v>
                </c:pt>
                <c:pt idx="1901">
                  <c:v>0.80036499999999999</c:v>
                </c:pt>
                <c:pt idx="1902">
                  <c:v>0.800369</c:v>
                </c:pt>
                <c:pt idx="1903">
                  <c:v>0.800373</c:v>
                </c:pt>
                <c:pt idx="1904">
                  <c:v>0.80037599999999998</c:v>
                </c:pt>
                <c:pt idx="1905">
                  <c:v>0.80037999999999998</c:v>
                </c:pt>
                <c:pt idx="1906">
                  <c:v>0.80038399999999998</c:v>
                </c:pt>
                <c:pt idx="1907">
                  <c:v>0.80038699999999996</c:v>
                </c:pt>
                <c:pt idx="1908">
                  <c:v>0.80039099999999996</c:v>
                </c:pt>
                <c:pt idx="1909">
                  <c:v>0.80039499999999997</c:v>
                </c:pt>
                <c:pt idx="1910">
                  <c:v>0.80039800000000005</c:v>
                </c:pt>
                <c:pt idx="1911">
                  <c:v>0.80040199999999995</c:v>
                </c:pt>
                <c:pt idx="1912">
                  <c:v>0.80040599999999995</c:v>
                </c:pt>
                <c:pt idx="1913">
                  <c:v>0.80040900000000004</c:v>
                </c:pt>
                <c:pt idx="1914">
                  <c:v>0.80041300000000004</c:v>
                </c:pt>
                <c:pt idx="1915">
                  <c:v>0.80041600000000002</c:v>
                </c:pt>
                <c:pt idx="1916">
                  <c:v>0.80042000000000002</c:v>
                </c:pt>
                <c:pt idx="1917">
                  <c:v>0.80042400000000002</c:v>
                </c:pt>
                <c:pt idx="1918">
                  <c:v>0.800427</c:v>
                </c:pt>
                <c:pt idx="1919">
                  <c:v>0.800431</c:v>
                </c:pt>
                <c:pt idx="1920">
                  <c:v>0.80043500000000001</c:v>
                </c:pt>
                <c:pt idx="1921">
                  <c:v>0.80043799999999998</c:v>
                </c:pt>
                <c:pt idx="1922">
                  <c:v>0.80044199999999999</c:v>
                </c:pt>
                <c:pt idx="1923">
                  <c:v>0.80044599999999999</c:v>
                </c:pt>
                <c:pt idx="1924">
                  <c:v>0.80044899999999997</c:v>
                </c:pt>
                <c:pt idx="1925">
                  <c:v>0.80045299999999997</c:v>
                </c:pt>
                <c:pt idx="1926">
                  <c:v>0.80045699999999997</c:v>
                </c:pt>
                <c:pt idx="1927">
                  <c:v>0.80045999999999995</c:v>
                </c:pt>
                <c:pt idx="1928">
                  <c:v>0.80046399999999995</c:v>
                </c:pt>
                <c:pt idx="1929">
                  <c:v>0.80046799999999996</c:v>
                </c:pt>
                <c:pt idx="1930">
                  <c:v>0.80047100000000004</c:v>
                </c:pt>
                <c:pt idx="1931">
                  <c:v>0.80047500000000005</c:v>
                </c:pt>
                <c:pt idx="1932">
                  <c:v>0.80047900000000005</c:v>
                </c:pt>
                <c:pt idx="1933">
                  <c:v>0.80048200000000003</c:v>
                </c:pt>
                <c:pt idx="1934">
                  <c:v>0.80048600000000003</c:v>
                </c:pt>
                <c:pt idx="1935">
                  <c:v>0.80049000000000003</c:v>
                </c:pt>
                <c:pt idx="1936">
                  <c:v>0.80049300000000001</c:v>
                </c:pt>
                <c:pt idx="1937">
                  <c:v>0.80049700000000001</c:v>
                </c:pt>
                <c:pt idx="1938">
                  <c:v>0.80050100000000002</c:v>
                </c:pt>
                <c:pt idx="1939">
                  <c:v>0.80050399999999999</c:v>
                </c:pt>
                <c:pt idx="1940">
                  <c:v>0.800508</c:v>
                </c:pt>
                <c:pt idx="1941">
                  <c:v>0.800512</c:v>
                </c:pt>
                <c:pt idx="1942">
                  <c:v>0.80051499999999998</c:v>
                </c:pt>
                <c:pt idx="1943">
                  <c:v>0.80051899999999998</c:v>
                </c:pt>
                <c:pt idx="1944">
                  <c:v>0.80052299999999998</c:v>
                </c:pt>
                <c:pt idx="1945">
                  <c:v>0.80052599999999996</c:v>
                </c:pt>
                <c:pt idx="1946">
                  <c:v>0.80052999999999996</c:v>
                </c:pt>
                <c:pt idx="1947">
                  <c:v>0.80053399999999997</c:v>
                </c:pt>
                <c:pt idx="1948">
                  <c:v>0.80053700000000005</c:v>
                </c:pt>
                <c:pt idx="1949">
                  <c:v>0.80054099999999995</c:v>
                </c:pt>
                <c:pt idx="1950">
                  <c:v>0.80054499999999995</c:v>
                </c:pt>
                <c:pt idx="1951">
                  <c:v>0.80054800000000004</c:v>
                </c:pt>
                <c:pt idx="1952">
                  <c:v>0.80055200000000004</c:v>
                </c:pt>
                <c:pt idx="1953">
                  <c:v>0.80055600000000005</c:v>
                </c:pt>
                <c:pt idx="1954">
                  <c:v>0.80055900000000002</c:v>
                </c:pt>
                <c:pt idx="1955">
                  <c:v>0.80056300000000002</c:v>
                </c:pt>
                <c:pt idx="1956">
                  <c:v>0.80056700000000003</c:v>
                </c:pt>
                <c:pt idx="1957">
                  <c:v>0.80057</c:v>
                </c:pt>
                <c:pt idx="1958">
                  <c:v>0.80057400000000001</c:v>
                </c:pt>
                <c:pt idx="1959">
                  <c:v>0.80057800000000001</c:v>
                </c:pt>
                <c:pt idx="1960">
                  <c:v>0.80058099999999999</c:v>
                </c:pt>
                <c:pt idx="1961">
                  <c:v>0.80058499999999999</c:v>
                </c:pt>
                <c:pt idx="1962">
                  <c:v>0.800589</c:v>
                </c:pt>
                <c:pt idx="1963">
                  <c:v>0.80059199999999997</c:v>
                </c:pt>
                <c:pt idx="1964">
                  <c:v>0.80059599999999997</c:v>
                </c:pt>
                <c:pt idx="1965">
                  <c:v>0.80059999999999998</c:v>
                </c:pt>
                <c:pt idx="1966">
                  <c:v>0.80060299999999995</c:v>
                </c:pt>
                <c:pt idx="1967">
                  <c:v>0.80060699999999996</c:v>
                </c:pt>
                <c:pt idx="1968">
                  <c:v>0.80061099999999996</c:v>
                </c:pt>
                <c:pt idx="1969">
                  <c:v>0.80061400000000005</c:v>
                </c:pt>
                <c:pt idx="1970">
                  <c:v>0.80061800000000005</c:v>
                </c:pt>
                <c:pt idx="1971">
                  <c:v>0.80062199999999994</c:v>
                </c:pt>
                <c:pt idx="1972">
                  <c:v>0.80062500000000003</c:v>
                </c:pt>
                <c:pt idx="1973">
                  <c:v>0.80062900000000004</c:v>
                </c:pt>
                <c:pt idx="1974">
                  <c:v>0.80063300000000004</c:v>
                </c:pt>
                <c:pt idx="1975">
                  <c:v>0.80063600000000001</c:v>
                </c:pt>
                <c:pt idx="1976">
                  <c:v>0.80064000000000002</c:v>
                </c:pt>
                <c:pt idx="1977">
                  <c:v>0.80064400000000002</c:v>
                </c:pt>
                <c:pt idx="1978">
                  <c:v>0.800647</c:v>
                </c:pt>
                <c:pt idx="1979">
                  <c:v>0.800651</c:v>
                </c:pt>
                <c:pt idx="1980">
                  <c:v>0.80065500000000001</c:v>
                </c:pt>
                <c:pt idx="1981">
                  <c:v>0.80065799999999998</c:v>
                </c:pt>
                <c:pt idx="1982">
                  <c:v>0.80066199999999998</c:v>
                </c:pt>
                <c:pt idx="1983">
                  <c:v>0.80066599999999999</c:v>
                </c:pt>
                <c:pt idx="1984">
                  <c:v>0.80066899999999996</c:v>
                </c:pt>
                <c:pt idx="1985">
                  <c:v>0.80067299999999997</c:v>
                </c:pt>
                <c:pt idx="1986">
                  <c:v>0.80067699999999997</c:v>
                </c:pt>
                <c:pt idx="1987">
                  <c:v>0.80067999999999995</c:v>
                </c:pt>
                <c:pt idx="1988">
                  <c:v>0.80068399999999995</c:v>
                </c:pt>
                <c:pt idx="1989">
                  <c:v>0.80068799999999996</c:v>
                </c:pt>
                <c:pt idx="1990">
                  <c:v>0.80069100000000004</c:v>
                </c:pt>
                <c:pt idx="1991">
                  <c:v>0.80069500000000005</c:v>
                </c:pt>
                <c:pt idx="1992">
                  <c:v>0.80069900000000005</c:v>
                </c:pt>
                <c:pt idx="1993">
                  <c:v>0.80070200000000002</c:v>
                </c:pt>
                <c:pt idx="1994">
                  <c:v>0.80070600000000003</c:v>
                </c:pt>
                <c:pt idx="1995">
                  <c:v>0.80071000000000003</c:v>
                </c:pt>
                <c:pt idx="1996">
                  <c:v>0.80071300000000001</c:v>
                </c:pt>
                <c:pt idx="1997">
                  <c:v>0.80071700000000001</c:v>
                </c:pt>
                <c:pt idx="1998">
                  <c:v>0.80072100000000002</c:v>
                </c:pt>
                <c:pt idx="1999">
                  <c:v>0.80072399999999999</c:v>
                </c:pt>
                <c:pt idx="2000">
                  <c:v>0.800728</c:v>
                </c:pt>
                <c:pt idx="2001">
                  <c:v>0.800732</c:v>
                </c:pt>
                <c:pt idx="2002">
                  <c:v>0.80073499999999997</c:v>
                </c:pt>
                <c:pt idx="2003">
                  <c:v>0.80073899999999998</c:v>
                </c:pt>
                <c:pt idx="2004">
                  <c:v>0.80074299999999998</c:v>
                </c:pt>
                <c:pt idx="2005">
                  <c:v>0.80074599999999996</c:v>
                </c:pt>
                <c:pt idx="2006">
                  <c:v>0.80074999999999996</c:v>
                </c:pt>
                <c:pt idx="2007">
                  <c:v>0.80075399999999997</c:v>
                </c:pt>
                <c:pt idx="2008">
                  <c:v>0.80075700000000005</c:v>
                </c:pt>
                <c:pt idx="2009">
                  <c:v>0.80076099999999995</c:v>
                </c:pt>
                <c:pt idx="2010">
                  <c:v>0.80076499999999995</c:v>
                </c:pt>
                <c:pt idx="2011">
                  <c:v>0.80076800000000004</c:v>
                </c:pt>
                <c:pt idx="2012">
                  <c:v>0.80077200000000004</c:v>
                </c:pt>
                <c:pt idx="2013">
                  <c:v>0.80077600000000004</c:v>
                </c:pt>
                <c:pt idx="2014">
                  <c:v>0.80077900000000002</c:v>
                </c:pt>
                <c:pt idx="2015">
                  <c:v>0.80078300000000002</c:v>
                </c:pt>
                <c:pt idx="2016">
                  <c:v>0.80078700000000003</c:v>
                </c:pt>
                <c:pt idx="2017">
                  <c:v>0.80079</c:v>
                </c:pt>
                <c:pt idx="2018">
                  <c:v>0.80079400000000001</c:v>
                </c:pt>
                <c:pt idx="2019">
                  <c:v>0.80079800000000001</c:v>
                </c:pt>
                <c:pt idx="2020">
                  <c:v>0.80080099999999999</c:v>
                </c:pt>
                <c:pt idx="2021">
                  <c:v>0.80080499999999999</c:v>
                </c:pt>
                <c:pt idx="2022">
                  <c:v>0.80080899999999999</c:v>
                </c:pt>
                <c:pt idx="2023">
                  <c:v>0.80081199999999997</c:v>
                </c:pt>
                <c:pt idx="2024">
                  <c:v>0.80081599999999997</c:v>
                </c:pt>
                <c:pt idx="2025">
                  <c:v>0.80081999999999998</c:v>
                </c:pt>
                <c:pt idx="2026">
                  <c:v>0.80082299999999995</c:v>
                </c:pt>
                <c:pt idx="2027">
                  <c:v>0.80082699999999996</c:v>
                </c:pt>
                <c:pt idx="2028">
                  <c:v>0.80083099999999996</c:v>
                </c:pt>
                <c:pt idx="2029">
                  <c:v>0.80083400000000005</c:v>
                </c:pt>
                <c:pt idx="2030">
                  <c:v>0.80083800000000005</c:v>
                </c:pt>
                <c:pt idx="2031">
                  <c:v>0.80084200000000005</c:v>
                </c:pt>
                <c:pt idx="2032">
                  <c:v>0.80084500000000003</c:v>
                </c:pt>
                <c:pt idx="2033">
                  <c:v>0.80084900000000003</c:v>
                </c:pt>
                <c:pt idx="2034">
                  <c:v>0.80085300000000004</c:v>
                </c:pt>
                <c:pt idx="2035">
                  <c:v>0.80085600000000001</c:v>
                </c:pt>
                <c:pt idx="2036">
                  <c:v>0.80086000000000002</c:v>
                </c:pt>
                <c:pt idx="2037">
                  <c:v>0.80086400000000002</c:v>
                </c:pt>
                <c:pt idx="2038">
                  <c:v>0.800867</c:v>
                </c:pt>
                <c:pt idx="2039">
                  <c:v>0.800871</c:v>
                </c:pt>
                <c:pt idx="2040">
                  <c:v>0.800875</c:v>
                </c:pt>
                <c:pt idx="2041">
                  <c:v>0.80087799999999998</c:v>
                </c:pt>
                <c:pt idx="2042">
                  <c:v>0.80088199999999998</c:v>
                </c:pt>
                <c:pt idx="2043">
                  <c:v>0.80088599999999999</c:v>
                </c:pt>
                <c:pt idx="2044">
                  <c:v>0.80088899999999996</c:v>
                </c:pt>
                <c:pt idx="2045">
                  <c:v>0.80089299999999997</c:v>
                </c:pt>
                <c:pt idx="2046">
                  <c:v>0.80089699999999997</c:v>
                </c:pt>
                <c:pt idx="2047">
                  <c:v>0.80089999999999995</c:v>
                </c:pt>
                <c:pt idx="2048">
                  <c:v>0.80090399999999995</c:v>
                </c:pt>
                <c:pt idx="2049">
                  <c:v>0.80090799999999995</c:v>
                </c:pt>
                <c:pt idx="2050">
                  <c:v>0.80091100000000004</c:v>
                </c:pt>
                <c:pt idx="2051">
                  <c:v>0.80091500000000004</c:v>
                </c:pt>
                <c:pt idx="2052">
                  <c:v>0.80091900000000005</c:v>
                </c:pt>
                <c:pt idx="2053">
                  <c:v>0.80092200000000002</c:v>
                </c:pt>
                <c:pt idx="2054">
                  <c:v>0.80092600000000003</c:v>
                </c:pt>
                <c:pt idx="2055">
                  <c:v>0.80093000000000003</c:v>
                </c:pt>
                <c:pt idx="2056">
                  <c:v>0.80093300000000001</c:v>
                </c:pt>
                <c:pt idx="2057">
                  <c:v>0.80093700000000001</c:v>
                </c:pt>
                <c:pt idx="2058">
                  <c:v>0.80094100000000001</c:v>
                </c:pt>
                <c:pt idx="2059">
                  <c:v>0.80094399999999999</c:v>
                </c:pt>
                <c:pt idx="2060">
                  <c:v>0.80094799999999999</c:v>
                </c:pt>
                <c:pt idx="2061">
                  <c:v>0.800952</c:v>
                </c:pt>
                <c:pt idx="2062">
                  <c:v>0.80095499999999997</c:v>
                </c:pt>
                <c:pt idx="2063">
                  <c:v>0.80095899999999998</c:v>
                </c:pt>
                <c:pt idx="2064">
                  <c:v>0.80096299999999998</c:v>
                </c:pt>
                <c:pt idx="2065">
                  <c:v>0.80096599999999996</c:v>
                </c:pt>
                <c:pt idx="2066">
                  <c:v>0.80096999999999996</c:v>
                </c:pt>
                <c:pt idx="2067">
                  <c:v>0.80097399999999996</c:v>
                </c:pt>
                <c:pt idx="2068">
                  <c:v>0.80097700000000005</c:v>
                </c:pt>
                <c:pt idx="2069">
                  <c:v>0.80098100000000005</c:v>
                </c:pt>
                <c:pt idx="2070">
                  <c:v>0.80098499999999995</c:v>
                </c:pt>
                <c:pt idx="2071">
                  <c:v>0.80098800000000003</c:v>
                </c:pt>
                <c:pt idx="2072">
                  <c:v>0.80099200000000004</c:v>
                </c:pt>
                <c:pt idx="2073">
                  <c:v>0.80099600000000004</c:v>
                </c:pt>
                <c:pt idx="2074">
                  <c:v>0.80099900000000002</c:v>
                </c:pt>
                <c:pt idx="2075">
                  <c:v>0.80100300000000002</c:v>
                </c:pt>
                <c:pt idx="2076">
                  <c:v>0.80100700000000002</c:v>
                </c:pt>
                <c:pt idx="2077">
                  <c:v>0.80101</c:v>
                </c:pt>
                <c:pt idx="2078">
                  <c:v>0.801014</c:v>
                </c:pt>
                <c:pt idx="2079">
                  <c:v>0.80101800000000001</c:v>
                </c:pt>
                <c:pt idx="2080">
                  <c:v>0.80102099999999998</c:v>
                </c:pt>
                <c:pt idx="2081">
                  <c:v>0.80102499999999999</c:v>
                </c:pt>
                <c:pt idx="2082">
                  <c:v>0.80102899999999999</c:v>
                </c:pt>
                <c:pt idx="2083">
                  <c:v>0.80103199999999997</c:v>
                </c:pt>
                <c:pt idx="2084">
                  <c:v>0.80103599999999997</c:v>
                </c:pt>
                <c:pt idx="2085">
                  <c:v>0.80103999999999997</c:v>
                </c:pt>
                <c:pt idx="2086">
                  <c:v>0.80104299999999995</c:v>
                </c:pt>
                <c:pt idx="2087">
                  <c:v>0.80104699999999995</c:v>
                </c:pt>
                <c:pt idx="2088">
                  <c:v>0.80105099999999996</c:v>
                </c:pt>
                <c:pt idx="2089">
                  <c:v>0.80105400000000004</c:v>
                </c:pt>
                <c:pt idx="2090">
                  <c:v>0.80105800000000005</c:v>
                </c:pt>
                <c:pt idx="2091">
                  <c:v>0.80106200000000005</c:v>
                </c:pt>
                <c:pt idx="2092">
                  <c:v>0.80106500000000003</c:v>
                </c:pt>
                <c:pt idx="2093">
                  <c:v>0.80106900000000003</c:v>
                </c:pt>
                <c:pt idx="2094">
                  <c:v>0.80107300000000004</c:v>
                </c:pt>
                <c:pt idx="2095">
                  <c:v>0.80107600000000001</c:v>
                </c:pt>
                <c:pt idx="2096">
                  <c:v>0.80108000000000001</c:v>
                </c:pt>
                <c:pt idx="2097">
                  <c:v>0.80108400000000002</c:v>
                </c:pt>
                <c:pt idx="2098">
                  <c:v>0.80108699999999999</c:v>
                </c:pt>
                <c:pt idx="2099">
                  <c:v>0.801091</c:v>
                </c:pt>
                <c:pt idx="2100">
                  <c:v>0.801095</c:v>
                </c:pt>
                <c:pt idx="2101">
                  <c:v>0.80109799999999998</c:v>
                </c:pt>
                <c:pt idx="2102">
                  <c:v>0.80110199999999998</c:v>
                </c:pt>
                <c:pt idx="2103">
                  <c:v>0.80110599999999998</c:v>
                </c:pt>
                <c:pt idx="2104">
                  <c:v>0.80110899999999996</c:v>
                </c:pt>
                <c:pt idx="2105">
                  <c:v>0.80111299999999996</c:v>
                </c:pt>
                <c:pt idx="2106">
                  <c:v>0.80111699999999997</c:v>
                </c:pt>
                <c:pt idx="2107">
                  <c:v>0.80112000000000005</c:v>
                </c:pt>
                <c:pt idx="2108">
                  <c:v>0.80112399999999995</c:v>
                </c:pt>
                <c:pt idx="2109">
                  <c:v>0.80112799999999995</c:v>
                </c:pt>
                <c:pt idx="2110">
                  <c:v>0.80113100000000004</c:v>
                </c:pt>
                <c:pt idx="2111">
                  <c:v>0.80113500000000004</c:v>
                </c:pt>
                <c:pt idx="2112">
                  <c:v>0.80113900000000005</c:v>
                </c:pt>
                <c:pt idx="2113">
                  <c:v>0.80114200000000002</c:v>
                </c:pt>
                <c:pt idx="2114">
                  <c:v>0.80114600000000002</c:v>
                </c:pt>
                <c:pt idx="2115">
                  <c:v>0.80115000000000003</c:v>
                </c:pt>
                <c:pt idx="2116">
                  <c:v>0.801153</c:v>
                </c:pt>
                <c:pt idx="2117">
                  <c:v>0.80115700000000001</c:v>
                </c:pt>
                <c:pt idx="2118">
                  <c:v>0.80116100000000001</c:v>
                </c:pt>
                <c:pt idx="2119">
                  <c:v>0.80116399999999999</c:v>
                </c:pt>
                <c:pt idx="2120">
                  <c:v>0.80116799999999999</c:v>
                </c:pt>
                <c:pt idx="2121">
                  <c:v>0.801172</c:v>
                </c:pt>
                <c:pt idx="2122">
                  <c:v>0.80117499999999997</c:v>
                </c:pt>
                <c:pt idx="2123">
                  <c:v>0.80117899999999997</c:v>
                </c:pt>
                <c:pt idx="2124">
                  <c:v>0.80118299999999998</c:v>
                </c:pt>
                <c:pt idx="2125">
                  <c:v>0.80118599999999995</c:v>
                </c:pt>
                <c:pt idx="2126">
                  <c:v>0.80118999999999996</c:v>
                </c:pt>
                <c:pt idx="2127">
                  <c:v>0.80119399999999996</c:v>
                </c:pt>
                <c:pt idx="2128">
                  <c:v>0.80119700000000005</c:v>
                </c:pt>
                <c:pt idx="2129">
                  <c:v>0.80120100000000005</c:v>
                </c:pt>
                <c:pt idx="2130">
                  <c:v>0.80120499999999995</c:v>
                </c:pt>
                <c:pt idx="2131">
                  <c:v>0.80120800000000003</c:v>
                </c:pt>
                <c:pt idx="2132">
                  <c:v>0.80121200000000004</c:v>
                </c:pt>
                <c:pt idx="2133">
                  <c:v>0.80121600000000004</c:v>
                </c:pt>
                <c:pt idx="2134">
                  <c:v>0.80121900000000001</c:v>
                </c:pt>
                <c:pt idx="2135">
                  <c:v>0.80122300000000002</c:v>
                </c:pt>
                <c:pt idx="2136">
                  <c:v>0.80122700000000002</c:v>
                </c:pt>
                <c:pt idx="2137">
                  <c:v>0.80123</c:v>
                </c:pt>
                <c:pt idx="2138">
                  <c:v>0.801234</c:v>
                </c:pt>
                <c:pt idx="2139">
                  <c:v>0.80123800000000001</c:v>
                </c:pt>
                <c:pt idx="2140">
                  <c:v>0.80124099999999998</c:v>
                </c:pt>
                <c:pt idx="2141">
                  <c:v>0.80124499999999999</c:v>
                </c:pt>
                <c:pt idx="2142">
                  <c:v>0.80124899999999999</c:v>
                </c:pt>
                <c:pt idx="2143">
                  <c:v>0.80125199999999996</c:v>
                </c:pt>
                <c:pt idx="2144">
                  <c:v>0.80125599999999997</c:v>
                </c:pt>
                <c:pt idx="2145">
                  <c:v>0.80125999999999997</c:v>
                </c:pt>
                <c:pt idx="2146">
                  <c:v>0.80126299999999995</c:v>
                </c:pt>
                <c:pt idx="2147">
                  <c:v>0.80126699999999995</c:v>
                </c:pt>
                <c:pt idx="2148">
                  <c:v>0.80127099999999996</c:v>
                </c:pt>
                <c:pt idx="2149">
                  <c:v>0.80127400000000004</c:v>
                </c:pt>
                <c:pt idx="2150">
                  <c:v>0.80127800000000005</c:v>
                </c:pt>
                <c:pt idx="2151">
                  <c:v>0.80128600000000005</c:v>
                </c:pt>
                <c:pt idx="2152">
                  <c:v>0.80130299999999999</c:v>
                </c:pt>
                <c:pt idx="2153">
                  <c:v>0.80132700000000001</c:v>
                </c:pt>
                <c:pt idx="2154">
                  <c:v>0.80135299999999998</c:v>
                </c:pt>
                <c:pt idx="2155">
                  <c:v>0.80137899999999995</c:v>
                </c:pt>
                <c:pt idx="2156">
                  <c:v>0.80140500000000003</c:v>
                </c:pt>
                <c:pt idx="2157">
                  <c:v>0.80142999999999998</c:v>
                </c:pt>
                <c:pt idx="2158">
                  <c:v>0.80145599999999995</c:v>
                </c:pt>
                <c:pt idx="2159">
                  <c:v>0.80148200000000003</c:v>
                </c:pt>
                <c:pt idx="2160">
                  <c:v>0.80150699999999997</c:v>
                </c:pt>
                <c:pt idx="2161">
                  <c:v>0.80153300000000005</c:v>
                </c:pt>
                <c:pt idx="2162">
                  <c:v>0.80155900000000002</c:v>
                </c:pt>
                <c:pt idx="2163">
                  <c:v>0.80158399999999996</c:v>
                </c:pt>
                <c:pt idx="2164">
                  <c:v>0.80161000000000004</c:v>
                </c:pt>
                <c:pt idx="2165">
                  <c:v>0.80163600000000002</c:v>
                </c:pt>
                <c:pt idx="2166">
                  <c:v>0.80166099999999996</c:v>
                </c:pt>
                <c:pt idx="2167">
                  <c:v>0.80168700000000004</c:v>
                </c:pt>
                <c:pt idx="2168">
                  <c:v>0.80171300000000001</c:v>
                </c:pt>
                <c:pt idx="2169">
                  <c:v>0.80173899999999998</c:v>
                </c:pt>
                <c:pt idx="2170">
                  <c:v>0.80176400000000003</c:v>
                </c:pt>
                <c:pt idx="2171">
                  <c:v>0.80179</c:v>
                </c:pt>
                <c:pt idx="2172">
                  <c:v>0.80181599999999997</c:v>
                </c:pt>
                <c:pt idx="2173">
                  <c:v>0.80184100000000003</c:v>
                </c:pt>
                <c:pt idx="2174">
                  <c:v>0.801867</c:v>
                </c:pt>
                <c:pt idx="2175">
                  <c:v>0.80189299999999997</c:v>
                </c:pt>
                <c:pt idx="2176">
                  <c:v>0.80191800000000002</c:v>
                </c:pt>
                <c:pt idx="2177">
                  <c:v>0.80194399999999999</c:v>
                </c:pt>
                <c:pt idx="2178">
                  <c:v>0.80196999999999996</c:v>
                </c:pt>
                <c:pt idx="2179">
                  <c:v>0.80199500000000001</c:v>
                </c:pt>
                <c:pt idx="2180">
                  <c:v>0.80202099999999998</c:v>
                </c:pt>
                <c:pt idx="2181">
                  <c:v>0.80204699999999995</c:v>
                </c:pt>
                <c:pt idx="2182">
                  <c:v>0.80207200000000001</c:v>
                </c:pt>
                <c:pt idx="2183">
                  <c:v>0.80209799999999998</c:v>
                </c:pt>
                <c:pt idx="2184">
                  <c:v>0.80212399999999995</c:v>
                </c:pt>
                <c:pt idx="2185">
                  <c:v>0.802149</c:v>
                </c:pt>
                <c:pt idx="2186">
                  <c:v>0.80217499999999997</c:v>
                </c:pt>
                <c:pt idx="2187">
                  <c:v>0.80220100000000005</c:v>
                </c:pt>
                <c:pt idx="2188">
                  <c:v>0.80222599999999999</c:v>
                </c:pt>
                <c:pt idx="2189">
                  <c:v>0.80225199999999997</c:v>
                </c:pt>
                <c:pt idx="2190">
                  <c:v>0.80227800000000005</c:v>
                </c:pt>
                <c:pt idx="2191">
                  <c:v>0.80230299999999999</c:v>
                </c:pt>
                <c:pt idx="2192">
                  <c:v>0.80232899999999996</c:v>
                </c:pt>
                <c:pt idx="2193">
                  <c:v>0.80235500000000004</c:v>
                </c:pt>
                <c:pt idx="2194">
                  <c:v>0.80237999999999998</c:v>
                </c:pt>
                <c:pt idx="2195">
                  <c:v>0.80240599999999995</c:v>
                </c:pt>
                <c:pt idx="2196">
                  <c:v>0.80243200000000003</c:v>
                </c:pt>
                <c:pt idx="2197">
                  <c:v>0.802458</c:v>
                </c:pt>
                <c:pt idx="2198">
                  <c:v>0.80248299999999995</c:v>
                </c:pt>
                <c:pt idx="2199">
                  <c:v>0.80250900000000003</c:v>
                </c:pt>
                <c:pt idx="2200">
                  <c:v>0.802535</c:v>
                </c:pt>
                <c:pt idx="2201">
                  <c:v>0.80256000000000005</c:v>
                </c:pt>
                <c:pt idx="2202">
                  <c:v>0.80258600000000002</c:v>
                </c:pt>
                <c:pt idx="2203">
                  <c:v>0.80261199999999999</c:v>
                </c:pt>
                <c:pt idx="2204">
                  <c:v>0.80263700000000004</c:v>
                </c:pt>
                <c:pt idx="2205">
                  <c:v>0.80266300000000002</c:v>
                </c:pt>
                <c:pt idx="2206">
                  <c:v>0.80268899999999999</c:v>
                </c:pt>
                <c:pt idx="2207">
                  <c:v>0.80271400000000004</c:v>
                </c:pt>
                <c:pt idx="2208">
                  <c:v>0.80274000000000001</c:v>
                </c:pt>
                <c:pt idx="2209">
                  <c:v>0.80276599999999998</c:v>
                </c:pt>
                <c:pt idx="2210">
                  <c:v>0.80279100000000003</c:v>
                </c:pt>
                <c:pt idx="2211">
                  <c:v>0.802817</c:v>
                </c:pt>
                <c:pt idx="2212">
                  <c:v>0.80284299999999997</c:v>
                </c:pt>
                <c:pt idx="2213">
                  <c:v>0.80286800000000003</c:v>
                </c:pt>
                <c:pt idx="2214">
                  <c:v>0.802894</c:v>
                </c:pt>
                <c:pt idx="2215">
                  <c:v>0.80291999999999997</c:v>
                </c:pt>
                <c:pt idx="2216">
                  <c:v>0.80294600000000005</c:v>
                </c:pt>
                <c:pt idx="2217">
                  <c:v>0.80297099999999999</c:v>
                </c:pt>
                <c:pt idx="2218">
                  <c:v>0.80299699999999996</c:v>
                </c:pt>
                <c:pt idx="2219">
                  <c:v>0.80302300000000004</c:v>
                </c:pt>
                <c:pt idx="2220">
                  <c:v>0.80304799999999998</c:v>
                </c:pt>
                <c:pt idx="2221">
                  <c:v>0.80307399999999995</c:v>
                </c:pt>
                <c:pt idx="2222">
                  <c:v>0.80310000000000004</c:v>
                </c:pt>
                <c:pt idx="2223">
                  <c:v>0.80312499999999998</c:v>
                </c:pt>
                <c:pt idx="2224">
                  <c:v>0.80315099999999995</c:v>
                </c:pt>
                <c:pt idx="2225">
                  <c:v>0.80317700000000003</c:v>
                </c:pt>
                <c:pt idx="2226">
                  <c:v>0.80320199999999997</c:v>
                </c:pt>
                <c:pt idx="2227">
                  <c:v>0.80322800000000005</c:v>
                </c:pt>
                <c:pt idx="2228">
                  <c:v>0.80325400000000002</c:v>
                </c:pt>
                <c:pt idx="2229">
                  <c:v>0.80327999999999999</c:v>
                </c:pt>
                <c:pt idx="2230">
                  <c:v>0.80330500000000005</c:v>
                </c:pt>
                <c:pt idx="2231">
                  <c:v>0.80333100000000002</c:v>
                </c:pt>
                <c:pt idx="2232">
                  <c:v>0.80335699999999999</c:v>
                </c:pt>
                <c:pt idx="2233">
                  <c:v>0.80338200000000004</c:v>
                </c:pt>
                <c:pt idx="2234">
                  <c:v>0.80340800000000001</c:v>
                </c:pt>
                <c:pt idx="2235">
                  <c:v>0.80343399999999998</c:v>
                </c:pt>
                <c:pt idx="2236">
                  <c:v>0.80345900000000003</c:v>
                </c:pt>
                <c:pt idx="2237">
                  <c:v>0.803485</c:v>
                </c:pt>
                <c:pt idx="2238">
                  <c:v>0.80351099999999998</c:v>
                </c:pt>
                <c:pt idx="2239">
                  <c:v>0.80353699999999995</c:v>
                </c:pt>
                <c:pt idx="2240">
                  <c:v>0.803562</c:v>
                </c:pt>
                <c:pt idx="2241">
                  <c:v>0.80358799999999997</c:v>
                </c:pt>
                <c:pt idx="2242">
                  <c:v>0.80361400000000005</c:v>
                </c:pt>
                <c:pt idx="2243">
                  <c:v>0.80363899999999999</c:v>
                </c:pt>
                <c:pt idx="2244">
                  <c:v>0.80366499999999996</c:v>
                </c:pt>
                <c:pt idx="2245">
                  <c:v>0.80369100000000004</c:v>
                </c:pt>
                <c:pt idx="2246">
                  <c:v>0.80371599999999999</c:v>
                </c:pt>
                <c:pt idx="2247">
                  <c:v>0.80374199999999996</c:v>
                </c:pt>
                <c:pt idx="2248">
                  <c:v>0.80376800000000004</c:v>
                </c:pt>
                <c:pt idx="2249">
                  <c:v>0.80379400000000001</c:v>
                </c:pt>
                <c:pt idx="2250">
                  <c:v>0.80381899999999995</c:v>
                </c:pt>
                <c:pt idx="2251">
                  <c:v>0.80384500000000003</c:v>
                </c:pt>
                <c:pt idx="2252">
                  <c:v>0.803871</c:v>
                </c:pt>
                <c:pt idx="2253">
                  <c:v>0.80389600000000005</c:v>
                </c:pt>
                <c:pt idx="2254">
                  <c:v>0.80392200000000003</c:v>
                </c:pt>
                <c:pt idx="2255">
                  <c:v>0.803948</c:v>
                </c:pt>
                <c:pt idx="2256">
                  <c:v>0.80397300000000005</c:v>
                </c:pt>
                <c:pt idx="2257">
                  <c:v>0.80399900000000002</c:v>
                </c:pt>
                <c:pt idx="2258">
                  <c:v>0.80402499999999999</c:v>
                </c:pt>
                <c:pt idx="2259">
                  <c:v>0.80405099999999996</c:v>
                </c:pt>
                <c:pt idx="2260">
                  <c:v>0.80407600000000001</c:v>
                </c:pt>
                <c:pt idx="2261">
                  <c:v>0.80410199999999998</c:v>
                </c:pt>
                <c:pt idx="2262">
                  <c:v>0.80412799999999995</c:v>
                </c:pt>
                <c:pt idx="2263">
                  <c:v>0.80415300000000001</c:v>
                </c:pt>
                <c:pt idx="2264">
                  <c:v>0.80417899999999998</c:v>
                </c:pt>
                <c:pt idx="2265">
                  <c:v>0.80420499999999995</c:v>
                </c:pt>
                <c:pt idx="2266">
                  <c:v>0.80423100000000003</c:v>
                </c:pt>
                <c:pt idx="2267">
                  <c:v>0.80425599999999997</c:v>
                </c:pt>
                <c:pt idx="2268">
                  <c:v>0.80428200000000005</c:v>
                </c:pt>
                <c:pt idx="2269">
                  <c:v>0.80430800000000002</c:v>
                </c:pt>
                <c:pt idx="2270">
                  <c:v>0.80433299999999996</c:v>
                </c:pt>
                <c:pt idx="2271">
                  <c:v>0.80435900000000005</c:v>
                </c:pt>
                <c:pt idx="2272">
                  <c:v>0.80438500000000002</c:v>
                </c:pt>
                <c:pt idx="2273">
                  <c:v>0.80441099999999999</c:v>
                </c:pt>
                <c:pt idx="2274">
                  <c:v>0.80443600000000004</c:v>
                </c:pt>
                <c:pt idx="2275">
                  <c:v>0.80446200000000001</c:v>
                </c:pt>
                <c:pt idx="2276">
                  <c:v>0.80448799999999998</c:v>
                </c:pt>
                <c:pt idx="2277">
                  <c:v>0.80451300000000003</c:v>
                </c:pt>
                <c:pt idx="2278">
                  <c:v>0.804539</c:v>
                </c:pt>
                <c:pt idx="2279">
                  <c:v>0.80456499999999997</c:v>
                </c:pt>
                <c:pt idx="2280">
                  <c:v>0.80459099999999995</c:v>
                </c:pt>
                <c:pt idx="2281">
                  <c:v>0.804616</c:v>
                </c:pt>
                <c:pt idx="2282">
                  <c:v>0.80464199999999997</c:v>
                </c:pt>
                <c:pt idx="2283">
                  <c:v>0.80466800000000005</c:v>
                </c:pt>
                <c:pt idx="2284">
                  <c:v>0.80469299999999999</c:v>
                </c:pt>
                <c:pt idx="2285">
                  <c:v>0.80471899999999996</c:v>
                </c:pt>
                <c:pt idx="2286">
                  <c:v>0.80474500000000004</c:v>
                </c:pt>
                <c:pt idx="2287">
                  <c:v>0.80477100000000001</c:v>
                </c:pt>
                <c:pt idx="2288">
                  <c:v>0.80479599999999996</c:v>
                </c:pt>
                <c:pt idx="2289">
                  <c:v>0.80482200000000004</c:v>
                </c:pt>
                <c:pt idx="2290">
                  <c:v>0.80484800000000001</c:v>
                </c:pt>
                <c:pt idx="2291">
                  <c:v>0.80487299999999995</c:v>
                </c:pt>
                <c:pt idx="2292">
                  <c:v>0.80489900000000003</c:v>
                </c:pt>
                <c:pt idx="2293">
                  <c:v>0.804925</c:v>
                </c:pt>
                <c:pt idx="2294">
                  <c:v>0.80495099999999997</c:v>
                </c:pt>
                <c:pt idx="2295">
                  <c:v>0.80497600000000002</c:v>
                </c:pt>
                <c:pt idx="2296">
                  <c:v>0.805002</c:v>
                </c:pt>
                <c:pt idx="2297">
                  <c:v>0.80502799999999997</c:v>
                </c:pt>
                <c:pt idx="2298">
                  <c:v>0.80505300000000002</c:v>
                </c:pt>
                <c:pt idx="2299">
                  <c:v>0.80507899999999999</c:v>
                </c:pt>
                <c:pt idx="2300">
                  <c:v>0.80510499999999996</c:v>
                </c:pt>
                <c:pt idx="2301">
                  <c:v>0.80513199999999996</c:v>
                </c:pt>
                <c:pt idx="2302">
                  <c:v>0.80515999999999999</c:v>
                </c:pt>
                <c:pt idx="2303">
                  <c:v>0.80519099999999999</c:v>
                </c:pt>
                <c:pt idx="2304">
                  <c:v>0.80522199999999999</c:v>
                </c:pt>
                <c:pt idx="2305">
                  <c:v>0.805253</c:v>
                </c:pt>
                <c:pt idx="2306">
                  <c:v>0.805284</c:v>
                </c:pt>
                <c:pt idx="2307">
                  <c:v>0.805315</c:v>
                </c:pt>
                <c:pt idx="2308">
                  <c:v>0.80534499999999998</c:v>
                </c:pt>
                <c:pt idx="2309">
                  <c:v>0.80537599999999998</c:v>
                </c:pt>
                <c:pt idx="2310">
                  <c:v>0.80540699999999998</c:v>
                </c:pt>
                <c:pt idx="2311">
                  <c:v>0.80543799999999999</c:v>
                </c:pt>
                <c:pt idx="2312">
                  <c:v>0.80546899999999999</c:v>
                </c:pt>
                <c:pt idx="2313">
                  <c:v>0.80549999999999999</c:v>
                </c:pt>
                <c:pt idx="2314">
                  <c:v>0.805531</c:v>
                </c:pt>
                <c:pt idx="2315">
                  <c:v>0.80556099999999997</c:v>
                </c:pt>
                <c:pt idx="2316">
                  <c:v>0.80559199999999997</c:v>
                </c:pt>
                <c:pt idx="2317">
                  <c:v>0.80562299999999998</c:v>
                </c:pt>
                <c:pt idx="2318">
                  <c:v>0.80565399999999998</c:v>
                </c:pt>
                <c:pt idx="2319">
                  <c:v>0.80568499999999998</c:v>
                </c:pt>
                <c:pt idx="2320">
                  <c:v>0.80571599999999999</c:v>
                </c:pt>
                <c:pt idx="2321">
                  <c:v>0.80574699999999999</c:v>
                </c:pt>
                <c:pt idx="2322">
                  <c:v>0.80577799999999999</c:v>
                </c:pt>
                <c:pt idx="2323">
                  <c:v>0.80580799999999997</c:v>
                </c:pt>
                <c:pt idx="2324">
                  <c:v>0.80583899999999997</c:v>
                </c:pt>
                <c:pt idx="2325">
                  <c:v>0.80586999999999998</c:v>
                </c:pt>
                <c:pt idx="2326">
                  <c:v>0.80590099999999998</c:v>
                </c:pt>
                <c:pt idx="2327">
                  <c:v>0.80593199999999998</c:v>
                </c:pt>
                <c:pt idx="2328">
                  <c:v>0.80596299999999998</c:v>
                </c:pt>
                <c:pt idx="2329">
                  <c:v>0.80599399999999999</c:v>
                </c:pt>
                <c:pt idx="2330">
                  <c:v>0.80602499999999999</c:v>
                </c:pt>
                <c:pt idx="2331">
                  <c:v>0.80605499999999997</c:v>
                </c:pt>
                <c:pt idx="2332">
                  <c:v>0.80608599999999997</c:v>
                </c:pt>
                <c:pt idx="2333">
                  <c:v>0.80611699999999997</c:v>
                </c:pt>
                <c:pt idx="2334">
                  <c:v>0.80614799999999998</c:v>
                </c:pt>
                <c:pt idx="2335">
                  <c:v>0.80617899999999998</c:v>
                </c:pt>
                <c:pt idx="2336">
                  <c:v>0.80620999999999998</c:v>
                </c:pt>
                <c:pt idx="2337">
                  <c:v>0.80624099999999999</c:v>
                </c:pt>
                <c:pt idx="2338">
                  <c:v>0.80627199999999999</c:v>
                </c:pt>
                <c:pt idx="2339">
                  <c:v>0.80630299999999999</c:v>
                </c:pt>
                <c:pt idx="2340">
                  <c:v>0.80633299999999997</c:v>
                </c:pt>
                <c:pt idx="2341">
                  <c:v>0.80636399999999997</c:v>
                </c:pt>
                <c:pt idx="2342">
                  <c:v>0.80639499999999997</c:v>
                </c:pt>
                <c:pt idx="2343">
                  <c:v>0.80642599999999998</c:v>
                </c:pt>
                <c:pt idx="2344">
                  <c:v>0.80645699999999998</c:v>
                </c:pt>
                <c:pt idx="2345">
                  <c:v>0.80648799999999998</c:v>
                </c:pt>
                <c:pt idx="2346">
                  <c:v>0.80651899999999999</c:v>
                </c:pt>
                <c:pt idx="2347">
                  <c:v>0.80654999999999999</c:v>
                </c:pt>
                <c:pt idx="2348">
                  <c:v>0.80658099999999999</c:v>
                </c:pt>
                <c:pt idx="2349">
                  <c:v>0.80661099999999997</c:v>
                </c:pt>
                <c:pt idx="2350">
                  <c:v>0.80664199999999997</c:v>
                </c:pt>
                <c:pt idx="2351">
                  <c:v>0.80667299999999997</c:v>
                </c:pt>
                <c:pt idx="2352">
                  <c:v>0.80670399999999998</c:v>
                </c:pt>
                <c:pt idx="2353">
                  <c:v>0.80673499999999998</c:v>
                </c:pt>
                <c:pt idx="2354">
                  <c:v>0.80676599999999998</c:v>
                </c:pt>
                <c:pt idx="2355">
                  <c:v>0.80679699999999999</c:v>
                </c:pt>
                <c:pt idx="2356">
                  <c:v>0.80682799999999999</c:v>
                </c:pt>
                <c:pt idx="2357">
                  <c:v>0.80685899999999999</c:v>
                </c:pt>
                <c:pt idx="2358">
                  <c:v>0.80688899999999997</c:v>
                </c:pt>
                <c:pt idx="2359">
                  <c:v>0.80691999999999997</c:v>
                </c:pt>
                <c:pt idx="2360">
                  <c:v>0.80695099999999997</c:v>
                </c:pt>
                <c:pt idx="2361">
                  <c:v>0.80698199999999998</c:v>
                </c:pt>
                <c:pt idx="2362">
                  <c:v>0.80701299999999998</c:v>
                </c:pt>
                <c:pt idx="2363">
                  <c:v>0.80704399999999998</c:v>
                </c:pt>
                <c:pt idx="2364">
                  <c:v>0.80707499999999999</c:v>
                </c:pt>
                <c:pt idx="2365">
                  <c:v>0.80710599999999999</c:v>
                </c:pt>
                <c:pt idx="2366">
                  <c:v>0.80713699999999999</c:v>
                </c:pt>
                <c:pt idx="2367">
                  <c:v>0.807168</c:v>
                </c:pt>
                <c:pt idx="2368">
                  <c:v>0.80719799999999997</c:v>
                </c:pt>
                <c:pt idx="2369">
                  <c:v>0.80722899999999997</c:v>
                </c:pt>
                <c:pt idx="2370">
                  <c:v>0.80725999999999998</c:v>
                </c:pt>
                <c:pt idx="2371">
                  <c:v>0.80729099999999998</c:v>
                </c:pt>
                <c:pt idx="2372">
                  <c:v>0.80732199999999998</c:v>
                </c:pt>
                <c:pt idx="2373">
                  <c:v>0.80735299999999999</c:v>
                </c:pt>
                <c:pt idx="2374">
                  <c:v>0.80738399999999999</c:v>
                </c:pt>
                <c:pt idx="2375">
                  <c:v>0.80741499999999999</c:v>
                </c:pt>
                <c:pt idx="2376">
                  <c:v>0.807446</c:v>
                </c:pt>
                <c:pt idx="2377">
                  <c:v>0.807477</c:v>
                </c:pt>
                <c:pt idx="2378">
                  <c:v>0.80750699999999997</c:v>
                </c:pt>
                <c:pt idx="2379">
                  <c:v>0.80753799999999998</c:v>
                </c:pt>
                <c:pt idx="2380">
                  <c:v>0.80756899999999998</c:v>
                </c:pt>
                <c:pt idx="2381">
                  <c:v>0.80759999999999998</c:v>
                </c:pt>
                <c:pt idx="2382">
                  <c:v>0.80763099999999999</c:v>
                </c:pt>
                <c:pt idx="2383">
                  <c:v>0.80766199999999999</c:v>
                </c:pt>
                <c:pt idx="2384">
                  <c:v>0.80769299999999999</c:v>
                </c:pt>
                <c:pt idx="2385">
                  <c:v>0.807724</c:v>
                </c:pt>
                <c:pt idx="2386">
                  <c:v>0.807755</c:v>
                </c:pt>
                <c:pt idx="2387">
                  <c:v>0.807786</c:v>
                </c:pt>
                <c:pt idx="2388">
                  <c:v>0.80781599999999998</c:v>
                </c:pt>
                <c:pt idx="2389">
                  <c:v>0.80784699999999998</c:v>
                </c:pt>
                <c:pt idx="2390">
                  <c:v>0.80787799999999999</c:v>
                </c:pt>
                <c:pt idx="2391">
                  <c:v>0.80790899999999999</c:v>
                </c:pt>
                <c:pt idx="2392">
                  <c:v>0.80793999999999999</c:v>
                </c:pt>
                <c:pt idx="2393">
                  <c:v>0.80797099999999999</c:v>
                </c:pt>
                <c:pt idx="2394">
                  <c:v>0.808002</c:v>
                </c:pt>
                <c:pt idx="2395">
                  <c:v>0.808033</c:v>
                </c:pt>
                <c:pt idx="2396">
                  <c:v>0.808064</c:v>
                </c:pt>
                <c:pt idx="2397">
                  <c:v>0.80809500000000001</c:v>
                </c:pt>
                <c:pt idx="2398">
                  <c:v>0.80812499999999998</c:v>
                </c:pt>
                <c:pt idx="2399">
                  <c:v>0.80815599999999999</c:v>
                </c:pt>
                <c:pt idx="2400">
                  <c:v>0.80818699999999999</c:v>
                </c:pt>
                <c:pt idx="2401">
                  <c:v>0.80821799999999999</c:v>
                </c:pt>
                <c:pt idx="2402">
                  <c:v>0.808249</c:v>
                </c:pt>
                <c:pt idx="2403">
                  <c:v>0.80828</c:v>
                </c:pt>
                <c:pt idx="2404">
                  <c:v>0.808311</c:v>
                </c:pt>
                <c:pt idx="2405">
                  <c:v>0.808342</c:v>
                </c:pt>
                <c:pt idx="2406">
                  <c:v>0.80837300000000001</c:v>
                </c:pt>
                <c:pt idx="2407">
                  <c:v>0.80840400000000001</c:v>
                </c:pt>
                <c:pt idx="2408">
                  <c:v>0.80843399999999999</c:v>
                </c:pt>
                <c:pt idx="2409">
                  <c:v>0.80846499999999999</c:v>
                </c:pt>
                <c:pt idx="2410">
                  <c:v>0.80849599999999999</c:v>
                </c:pt>
                <c:pt idx="2411">
                  <c:v>0.808527</c:v>
                </c:pt>
                <c:pt idx="2412">
                  <c:v>0.808558</c:v>
                </c:pt>
                <c:pt idx="2413">
                  <c:v>0.808589</c:v>
                </c:pt>
                <c:pt idx="2414">
                  <c:v>0.80862000000000001</c:v>
                </c:pt>
                <c:pt idx="2415">
                  <c:v>0.80865100000000001</c:v>
                </c:pt>
                <c:pt idx="2416">
                  <c:v>0.80868099999999998</c:v>
                </c:pt>
                <c:pt idx="2417">
                  <c:v>0.80871199999999999</c:v>
                </c:pt>
                <c:pt idx="2418">
                  <c:v>0.80874299999999999</c:v>
                </c:pt>
                <c:pt idx="2419">
                  <c:v>0.80877399999999999</c:v>
                </c:pt>
                <c:pt idx="2420">
                  <c:v>0.808805</c:v>
                </c:pt>
                <c:pt idx="2421">
                  <c:v>0.808836</c:v>
                </c:pt>
                <c:pt idx="2422">
                  <c:v>0.808867</c:v>
                </c:pt>
                <c:pt idx="2423">
                  <c:v>0.80889800000000001</c:v>
                </c:pt>
                <c:pt idx="2424">
                  <c:v>0.80892799999999998</c:v>
                </c:pt>
                <c:pt idx="2425">
                  <c:v>0.80895899999999998</c:v>
                </c:pt>
                <c:pt idx="2426">
                  <c:v>0.80898999999999999</c:v>
                </c:pt>
                <c:pt idx="2427">
                  <c:v>0.80902099999999999</c:v>
                </c:pt>
                <c:pt idx="2428">
                  <c:v>0.80905199999999999</c:v>
                </c:pt>
                <c:pt idx="2429">
                  <c:v>0.809083</c:v>
                </c:pt>
                <c:pt idx="2430">
                  <c:v>0.80911299999999997</c:v>
                </c:pt>
                <c:pt idx="2431">
                  <c:v>0.80914399999999997</c:v>
                </c:pt>
                <c:pt idx="2432">
                  <c:v>0.80917499999999998</c:v>
                </c:pt>
                <c:pt idx="2433">
                  <c:v>0.80920599999999998</c:v>
                </c:pt>
                <c:pt idx="2434">
                  <c:v>0.80923699999999998</c:v>
                </c:pt>
                <c:pt idx="2435">
                  <c:v>0.80926799999999999</c:v>
                </c:pt>
                <c:pt idx="2436">
                  <c:v>0.80929799999999996</c:v>
                </c:pt>
                <c:pt idx="2437">
                  <c:v>0.80932899999999997</c:v>
                </c:pt>
                <c:pt idx="2438">
                  <c:v>0.80935999999999997</c:v>
                </c:pt>
                <c:pt idx="2439">
                  <c:v>0.80939099999999997</c:v>
                </c:pt>
                <c:pt idx="2440">
                  <c:v>0.80942099999999995</c:v>
                </c:pt>
                <c:pt idx="2441">
                  <c:v>0.80945199999999995</c:v>
                </c:pt>
                <c:pt idx="2442">
                  <c:v>0.80948299999999995</c:v>
                </c:pt>
                <c:pt idx="2443">
                  <c:v>0.80951399999999996</c:v>
                </c:pt>
                <c:pt idx="2444">
                  <c:v>0.80954400000000004</c:v>
                </c:pt>
                <c:pt idx="2445">
                  <c:v>0.80957500000000004</c:v>
                </c:pt>
                <c:pt idx="2446">
                  <c:v>0.80960600000000005</c:v>
                </c:pt>
                <c:pt idx="2447">
                  <c:v>0.80963600000000002</c:v>
                </c:pt>
                <c:pt idx="2448">
                  <c:v>0.80966700000000003</c:v>
                </c:pt>
                <c:pt idx="2449">
                  <c:v>0.80969800000000003</c:v>
                </c:pt>
                <c:pt idx="2450">
                  <c:v>0.809728</c:v>
                </c:pt>
                <c:pt idx="2451">
                  <c:v>0.80975900000000001</c:v>
                </c:pt>
                <c:pt idx="2452">
                  <c:v>0.80979000000000001</c:v>
                </c:pt>
                <c:pt idx="2453">
                  <c:v>0.80981999999999998</c:v>
                </c:pt>
                <c:pt idx="2454">
                  <c:v>0.80985099999999999</c:v>
                </c:pt>
                <c:pt idx="2455">
                  <c:v>0.80988099999999996</c:v>
                </c:pt>
                <c:pt idx="2456">
                  <c:v>0.80991199999999997</c:v>
                </c:pt>
                <c:pt idx="2457">
                  <c:v>0.80994200000000005</c:v>
                </c:pt>
                <c:pt idx="2458">
                  <c:v>0.80997300000000005</c:v>
                </c:pt>
                <c:pt idx="2459">
                  <c:v>0.81000300000000003</c:v>
                </c:pt>
                <c:pt idx="2460">
                  <c:v>0.81003400000000003</c:v>
                </c:pt>
                <c:pt idx="2461">
                  <c:v>0.81006400000000001</c:v>
                </c:pt>
                <c:pt idx="2462">
                  <c:v>0.81009500000000001</c:v>
                </c:pt>
                <c:pt idx="2463">
                  <c:v>0.81012499999999998</c:v>
                </c:pt>
                <c:pt idx="2464">
                  <c:v>0.81015499999999996</c:v>
                </c:pt>
                <c:pt idx="2465">
                  <c:v>0.81018599999999996</c:v>
                </c:pt>
                <c:pt idx="2466">
                  <c:v>0.81021600000000005</c:v>
                </c:pt>
                <c:pt idx="2467">
                  <c:v>0.81024600000000002</c:v>
                </c:pt>
                <c:pt idx="2468">
                  <c:v>0.810276</c:v>
                </c:pt>
                <c:pt idx="2469">
                  <c:v>0.810307</c:v>
                </c:pt>
                <c:pt idx="2470">
                  <c:v>0.81033699999999997</c:v>
                </c:pt>
                <c:pt idx="2471">
                  <c:v>0.81036699999999995</c:v>
                </c:pt>
                <c:pt idx="2472">
                  <c:v>0.81039700000000003</c:v>
                </c:pt>
                <c:pt idx="2473">
                  <c:v>0.81042700000000001</c:v>
                </c:pt>
                <c:pt idx="2474">
                  <c:v>0.81045699999999998</c:v>
                </c:pt>
                <c:pt idx="2475">
                  <c:v>0.81048600000000004</c:v>
                </c:pt>
                <c:pt idx="2476">
                  <c:v>0.81051600000000001</c:v>
                </c:pt>
                <c:pt idx="2477">
                  <c:v>0.81054599999999999</c:v>
                </c:pt>
                <c:pt idx="2478">
                  <c:v>0.81057599999999996</c:v>
                </c:pt>
                <c:pt idx="2479">
                  <c:v>0.81060500000000002</c:v>
                </c:pt>
                <c:pt idx="2480">
                  <c:v>0.81063499999999999</c:v>
                </c:pt>
                <c:pt idx="2481">
                  <c:v>0.81066400000000005</c:v>
                </c:pt>
                <c:pt idx="2482">
                  <c:v>0.81069400000000003</c:v>
                </c:pt>
                <c:pt idx="2483">
                  <c:v>0.81072299999999997</c:v>
                </c:pt>
                <c:pt idx="2484">
                  <c:v>0.81075299999999995</c:v>
                </c:pt>
                <c:pt idx="2485">
                  <c:v>0.810782</c:v>
                </c:pt>
                <c:pt idx="2486">
                  <c:v>0.81081099999999995</c:v>
                </c:pt>
                <c:pt idx="2487">
                  <c:v>0.81084000000000001</c:v>
                </c:pt>
                <c:pt idx="2488">
                  <c:v>0.81086899999999995</c:v>
                </c:pt>
                <c:pt idx="2489">
                  <c:v>0.81089699999999998</c:v>
                </c:pt>
                <c:pt idx="2490">
                  <c:v>0.81092600000000004</c:v>
                </c:pt>
                <c:pt idx="2491">
                  <c:v>0.81095499999999998</c:v>
                </c:pt>
                <c:pt idx="2492">
                  <c:v>0.81098300000000001</c:v>
                </c:pt>
                <c:pt idx="2493">
                  <c:v>0.81101100000000004</c:v>
                </c:pt>
                <c:pt idx="2494">
                  <c:v>0.81103899999999995</c:v>
                </c:pt>
                <c:pt idx="2495">
                  <c:v>0.81106699999999998</c:v>
                </c:pt>
                <c:pt idx="2496">
                  <c:v>0.81109500000000001</c:v>
                </c:pt>
                <c:pt idx="2497">
                  <c:v>0.81112300000000004</c:v>
                </c:pt>
                <c:pt idx="2498">
                  <c:v>0.81115000000000004</c:v>
                </c:pt>
                <c:pt idx="2499">
                  <c:v>0.81117799999999995</c:v>
                </c:pt>
                <c:pt idx="2500">
                  <c:v>0.81120499999999995</c:v>
                </c:pt>
                <c:pt idx="2501">
                  <c:v>0.81123199999999995</c:v>
                </c:pt>
                <c:pt idx="2502">
                  <c:v>0.81125899999999995</c:v>
                </c:pt>
                <c:pt idx="2503">
                  <c:v>0.81128500000000003</c:v>
                </c:pt>
                <c:pt idx="2504">
                  <c:v>0.811311</c:v>
                </c:pt>
                <c:pt idx="2505">
                  <c:v>0.81133699999999997</c:v>
                </c:pt>
                <c:pt idx="2506">
                  <c:v>0.81136299999999995</c:v>
                </c:pt>
                <c:pt idx="2507">
                  <c:v>0.81138900000000003</c:v>
                </c:pt>
                <c:pt idx="2508">
                  <c:v>0.81141399999999997</c:v>
                </c:pt>
                <c:pt idx="2509">
                  <c:v>0.81143900000000002</c:v>
                </c:pt>
                <c:pt idx="2510">
                  <c:v>0.81146399999999996</c:v>
                </c:pt>
                <c:pt idx="2511">
                  <c:v>0.81148799999999999</c:v>
                </c:pt>
                <c:pt idx="2512">
                  <c:v>0.81151200000000001</c:v>
                </c:pt>
                <c:pt idx="2513">
                  <c:v>0.81153600000000004</c:v>
                </c:pt>
                <c:pt idx="2514">
                  <c:v>0.81155900000000003</c:v>
                </c:pt>
                <c:pt idx="2515">
                  <c:v>0.81158200000000003</c:v>
                </c:pt>
                <c:pt idx="2516">
                  <c:v>0.81160500000000002</c:v>
                </c:pt>
                <c:pt idx="2517">
                  <c:v>0.81162699999999999</c:v>
                </c:pt>
                <c:pt idx="2518">
                  <c:v>0.81164800000000004</c:v>
                </c:pt>
                <c:pt idx="2519">
                  <c:v>0.81167</c:v>
                </c:pt>
                <c:pt idx="2520">
                  <c:v>0.81169000000000002</c:v>
                </c:pt>
                <c:pt idx="2521">
                  <c:v>0.81171099999999996</c:v>
                </c:pt>
                <c:pt idx="2522">
                  <c:v>0.81172999999999995</c:v>
                </c:pt>
                <c:pt idx="2523">
                  <c:v>0.81174900000000005</c:v>
                </c:pt>
                <c:pt idx="2524">
                  <c:v>0.81176800000000005</c:v>
                </c:pt>
                <c:pt idx="2525">
                  <c:v>0.81178600000000001</c:v>
                </c:pt>
                <c:pt idx="2526">
                  <c:v>0.81180300000000005</c:v>
                </c:pt>
                <c:pt idx="2527">
                  <c:v>0.81181999999999999</c:v>
                </c:pt>
                <c:pt idx="2528">
                  <c:v>0.811836</c:v>
                </c:pt>
                <c:pt idx="2529">
                  <c:v>0.81185099999999999</c:v>
                </c:pt>
                <c:pt idx="2530">
                  <c:v>0.81186599999999998</c:v>
                </c:pt>
                <c:pt idx="2531">
                  <c:v>0.81187900000000002</c:v>
                </c:pt>
                <c:pt idx="2532">
                  <c:v>0.81189199999999995</c:v>
                </c:pt>
                <c:pt idx="2533">
                  <c:v>0.81190499999999999</c:v>
                </c:pt>
                <c:pt idx="2534">
                  <c:v>0.81191599999999997</c:v>
                </c:pt>
                <c:pt idx="2535">
                  <c:v>0.81192600000000004</c:v>
                </c:pt>
                <c:pt idx="2536">
                  <c:v>0.81193599999999999</c:v>
                </c:pt>
                <c:pt idx="2537">
                  <c:v>0.811944</c:v>
                </c:pt>
                <c:pt idx="2538">
                  <c:v>0.81195200000000001</c:v>
                </c:pt>
                <c:pt idx="2539">
                  <c:v>0.81195799999999996</c:v>
                </c:pt>
                <c:pt idx="2540">
                  <c:v>0.81196400000000002</c:v>
                </c:pt>
                <c:pt idx="2541">
                  <c:v>0.81196800000000002</c:v>
                </c:pt>
                <c:pt idx="2542">
                  <c:v>0.81197200000000003</c:v>
                </c:pt>
                <c:pt idx="2543">
                  <c:v>0.81197399999999997</c:v>
                </c:pt>
                <c:pt idx="2544">
                  <c:v>0.811975</c:v>
                </c:pt>
                <c:pt idx="2545">
                  <c:v>0.811975</c:v>
                </c:pt>
                <c:pt idx="2546">
                  <c:v>0.81197399999999997</c:v>
                </c:pt>
                <c:pt idx="2547">
                  <c:v>0.81197200000000003</c:v>
                </c:pt>
                <c:pt idx="2548">
                  <c:v>0.81196800000000002</c:v>
                </c:pt>
                <c:pt idx="2549">
                  <c:v>0.81196299999999999</c:v>
                </c:pt>
                <c:pt idx="2550">
                  <c:v>0.81195700000000004</c:v>
                </c:pt>
                <c:pt idx="2551">
                  <c:v>0.81194999999999995</c:v>
                </c:pt>
                <c:pt idx="2552">
                  <c:v>0.81194100000000002</c:v>
                </c:pt>
                <c:pt idx="2553">
                  <c:v>0.81193099999999996</c:v>
                </c:pt>
                <c:pt idx="2554">
                  <c:v>0.81191999999999998</c:v>
                </c:pt>
                <c:pt idx="2555">
                  <c:v>0.81190799999999996</c:v>
                </c:pt>
                <c:pt idx="2556">
                  <c:v>0.811894</c:v>
                </c:pt>
                <c:pt idx="2557">
                  <c:v>0.81187900000000002</c:v>
                </c:pt>
                <c:pt idx="2558">
                  <c:v>0.811863</c:v>
                </c:pt>
                <c:pt idx="2559">
                  <c:v>0.81184500000000004</c:v>
                </c:pt>
                <c:pt idx="2560">
                  <c:v>0.81182699999999997</c:v>
                </c:pt>
                <c:pt idx="2561">
                  <c:v>0.81180699999999995</c:v>
                </c:pt>
                <c:pt idx="2562">
                  <c:v>0.81178600000000001</c:v>
                </c:pt>
                <c:pt idx="2563">
                  <c:v>0.81176400000000004</c:v>
                </c:pt>
                <c:pt idx="2564">
                  <c:v>0.81174100000000005</c:v>
                </c:pt>
                <c:pt idx="2565">
                  <c:v>0.81171599999999999</c:v>
                </c:pt>
                <c:pt idx="2566">
                  <c:v>0.81169100000000005</c:v>
                </c:pt>
                <c:pt idx="2567">
                  <c:v>0.81166499999999997</c:v>
                </c:pt>
                <c:pt idx="2568">
                  <c:v>0.81163700000000005</c:v>
                </c:pt>
                <c:pt idx="2569">
                  <c:v>0.81160900000000002</c:v>
                </c:pt>
                <c:pt idx="2570">
                  <c:v>0.81157900000000005</c:v>
                </c:pt>
                <c:pt idx="2571">
                  <c:v>0.81154899999999996</c:v>
                </c:pt>
                <c:pt idx="2572">
                  <c:v>0.81151799999999996</c:v>
                </c:pt>
                <c:pt idx="2573">
                  <c:v>0.81148600000000004</c:v>
                </c:pt>
                <c:pt idx="2574">
                  <c:v>0.81145299999999998</c:v>
                </c:pt>
                <c:pt idx="2575">
                  <c:v>0.81142000000000003</c:v>
                </c:pt>
                <c:pt idx="2576">
                  <c:v>0.81138500000000002</c:v>
                </c:pt>
                <c:pt idx="2577">
                  <c:v>0.81135000000000002</c:v>
                </c:pt>
                <c:pt idx="2578">
                  <c:v>0.81131399999999998</c:v>
                </c:pt>
                <c:pt idx="2579">
                  <c:v>0.81127800000000005</c:v>
                </c:pt>
                <c:pt idx="2580">
                  <c:v>0.81124099999999999</c:v>
                </c:pt>
                <c:pt idx="2581">
                  <c:v>0.81120300000000001</c:v>
                </c:pt>
                <c:pt idx="2582">
                  <c:v>0.81116500000000002</c:v>
                </c:pt>
                <c:pt idx="2583">
                  <c:v>0.81112600000000001</c:v>
                </c:pt>
                <c:pt idx="2584">
                  <c:v>0.81108599999999997</c:v>
                </c:pt>
                <c:pt idx="2585">
                  <c:v>0.81104600000000004</c:v>
                </c:pt>
                <c:pt idx="2586">
                  <c:v>0.811006</c:v>
                </c:pt>
                <c:pt idx="2587">
                  <c:v>0.81096400000000002</c:v>
                </c:pt>
                <c:pt idx="2588">
                  <c:v>0.81092299999999995</c:v>
                </c:pt>
                <c:pt idx="2589">
                  <c:v>0.81088000000000005</c:v>
                </c:pt>
                <c:pt idx="2590">
                  <c:v>0.81083799999999995</c:v>
                </c:pt>
                <c:pt idx="2591">
                  <c:v>0.81079400000000001</c:v>
                </c:pt>
                <c:pt idx="2592">
                  <c:v>0.810751</c:v>
                </c:pt>
                <c:pt idx="2593">
                  <c:v>0.81070600000000004</c:v>
                </c:pt>
                <c:pt idx="2594">
                  <c:v>0.81066199999999999</c:v>
                </c:pt>
                <c:pt idx="2595">
                  <c:v>0.810616</c:v>
                </c:pt>
                <c:pt idx="2596">
                  <c:v>0.81057100000000004</c:v>
                </c:pt>
                <c:pt idx="2597">
                  <c:v>0.81052500000000005</c:v>
                </c:pt>
                <c:pt idx="2598">
                  <c:v>0.81047800000000003</c:v>
                </c:pt>
                <c:pt idx="2599">
                  <c:v>0.81043100000000001</c:v>
                </c:pt>
                <c:pt idx="2600">
                  <c:v>0.81038299999999996</c:v>
                </c:pt>
                <c:pt idx="2601">
                  <c:v>0.81033500000000003</c:v>
                </c:pt>
                <c:pt idx="2602">
                  <c:v>0.81028599999999995</c:v>
                </c:pt>
                <c:pt idx="2603">
                  <c:v>0.81023699999999999</c:v>
                </c:pt>
                <c:pt idx="2604">
                  <c:v>0.81018699999999999</c:v>
                </c:pt>
                <c:pt idx="2605">
                  <c:v>0.810137</c:v>
                </c:pt>
                <c:pt idx="2606">
                  <c:v>0.81008599999999997</c:v>
                </c:pt>
                <c:pt idx="2607">
                  <c:v>0.81003499999999995</c:v>
                </c:pt>
                <c:pt idx="2608">
                  <c:v>0.80998300000000001</c:v>
                </c:pt>
                <c:pt idx="2609">
                  <c:v>0.80993000000000004</c:v>
                </c:pt>
                <c:pt idx="2610">
                  <c:v>0.80987699999999996</c:v>
                </c:pt>
                <c:pt idx="2611">
                  <c:v>0.80982399999999999</c:v>
                </c:pt>
                <c:pt idx="2612">
                  <c:v>0.80976899999999996</c:v>
                </c:pt>
                <c:pt idx="2613">
                  <c:v>0.80971499999999996</c:v>
                </c:pt>
                <c:pt idx="2614">
                  <c:v>0.80965900000000002</c:v>
                </c:pt>
                <c:pt idx="2615">
                  <c:v>0.80960299999999996</c:v>
                </c:pt>
                <c:pt idx="2616">
                  <c:v>0.80954700000000002</c:v>
                </c:pt>
                <c:pt idx="2617">
                  <c:v>0.80948900000000001</c:v>
                </c:pt>
                <c:pt idx="2618">
                  <c:v>0.80943100000000001</c:v>
                </c:pt>
                <c:pt idx="2619">
                  <c:v>0.80937300000000001</c:v>
                </c:pt>
                <c:pt idx="2620">
                  <c:v>0.80931399999999998</c:v>
                </c:pt>
                <c:pt idx="2621">
                  <c:v>0.80925400000000003</c:v>
                </c:pt>
                <c:pt idx="2622">
                  <c:v>0.80919300000000005</c:v>
                </c:pt>
                <c:pt idx="2623">
                  <c:v>0.80913199999999996</c:v>
                </c:pt>
                <c:pt idx="2624">
                  <c:v>0.80906999999999996</c:v>
                </c:pt>
                <c:pt idx="2625">
                  <c:v>0.80900799999999995</c:v>
                </c:pt>
                <c:pt idx="2626">
                  <c:v>0.808944</c:v>
                </c:pt>
                <c:pt idx="2627">
                  <c:v>0.80888000000000004</c:v>
                </c:pt>
                <c:pt idx="2628">
                  <c:v>0.80881599999999998</c:v>
                </c:pt>
                <c:pt idx="2629">
                  <c:v>0.80874999999999997</c:v>
                </c:pt>
                <c:pt idx="2630">
                  <c:v>0.80868399999999996</c:v>
                </c:pt>
                <c:pt idx="2631">
                  <c:v>0.80861700000000003</c:v>
                </c:pt>
                <c:pt idx="2632">
                  <c:v>0.80854899999999996</c:v>
                </c:pt>
                <c:pt idx="2633">
                  <c:v>0.80847999999999998</c:v>
                </c:pt>
                <c:pt idx="2634">
                  <c:v>0.80841099999999999</c:v>
                </c:pt>
                <c:pt idx="2635">
                  <c:v>0.80833999999999995</c:v>
                </c:pt>
                <c:pt idx="2636">
                  <c:v>0.80826900000000002</c:v>
                </c:pt>
                <c:pt idx="2637">
                  <c:v>0.80819700000000005</c:v>
                </c:pt>
                <c:pt idx="2638">
                  <c:v>0.80812399999999995</c:v>
                </c:pt>
                <c:pt idx="2639">
                  <c:v>0.80805099999999996</c:v>
                </c:pt>
                <c:pt idx="2640">
                  <c:v>0.80797600000000003</c:v>
                </c:pt>
                <c:pt idx="2641">
                  <c:v>0.80790099999999998</c:v>
                </c:pt>
                <c:pt idx="2642">
                  <c:v>0.80782399999999999</c:v>
                </c:pt>
                <c:pt idx="2643">
                  <c:v>0.80774699999999999</c:v>
                </c:pt>
                <c:pt idx="2644">
                  <c:v>0.80766899999999997</c:v>
                </c:pt>
                <c:pt idx="2645">
                  <c:v>0.80759000000000003</c:v>
                </c:pt>
                <c:pt idx="2646">
                  <c:v>0.80750999999999995</c:v>
                </c:pt>
                <c:pt idx="2647">
                  <c:v>0.80742899999999995</c:v>
                </c:pt>
                <c:pt idx="2648">
                  <c:v>0.80734700000000004</c:v>
                </c:pt>
                <c:pt idx="2649">
                  <c:v>0.80726399999999998</c:v>
                </c:pt>
                <c:pt idx="2650">
                  <c:v>0.80718000000000001</c:v>
                </c:pt>
                <c:pt idx="2651">
                  <c:v>0.80709500000000001</c:v>
                </c:pt>
                <c:pt idx="2652">
                  <c:v>0.80701000000000001</c:v>
                </c:pt>
                <c:pt idx="2653">
                  <c:v>0.80692299999999995</c:v>
                </c:pt>
                <c:pt idx="2654">
                  <c:v>0.80683499999999997</c:v>
                </c:pt>
                <c:pt idx="2655">
                  <c:v>0.80674599999999996</c:v>
                </c:pt>
                <c:pt idx="2656">
                  <c:v>0.80665600000000004</c:v>
                </c:pt>
                <c:pt idx="2657">
                  <c:v>0.80656600000000001</c:v>
                </c:pt>
                <c:pt idx="2658">
                  <c:v>0.80647400000000002</c:v>
                </c:pt>
                <c:pt idx="2659">
                  <c:v>0.80638100000000001</c:v>
                </c:pt>
                <c:pt idx="2660">
                  <c:v>0.80628699999999998</c:v>
                </c:pt>
                <c:pt idx="2661">
                  <c:v>0.80619200000000002</c:v>
                </c:pt>
                <c:pt idx="2662">
                  <c:v>0.80609600000000003</c:v>
                </c:pt>
                <c:pt idx="2663">
                  <c:v>0.80599900000000002</c:v>
                </c:pt>
                <c:pt idx="2664">
                  <c:v>0.80590099999999998</c:v>
                </c:pt>
                <c:pt idx="2665">
                  <c:v>0.80580099999999999</c:v>
                </c:pt>
                <c:pt idx="2666">
                  <c:v>0.805701</c:v>
                </c:pt>
                <c:pt idx="2667">
                  <c:v>0.80559999999999998</c:v>
                </c:pt>
                <c:pt idx="2668">
                  <c:v>0.80549700000000002</c:v>
                </c:pt>
                <c:pt idx="2669">
                  <c:v>0.80539400000000005</c:v>
                </c:pt>
                <c:pt idx="2670">
                  <c:v>0.80528900000000003</c:v>
                </c:pt>
                <c:pt idx="2671">
                  <c:v>0.80518299999999998</c:v>
                </c:pt>
                <c:pt idx="2672">
                  <c:v>0.80507700000000004</c:v>
                </c:pt>
                <c:pt idx="2673">
                  <c:v>0.80496900000000005</c:v>
                </c:pt>
                <c:pt idx="2674">
                  <c:v>0.80486000000000002</c:v>
                </c:pt>
                <c:pt idx="2675">
                  <c:v>0.80474999999999997</c:v>
                </c:pt>
                <c:pt idx="2676">
                  <c:v>0.80463899999999999</c:v>
                </c:pt>
                <c:pt idx="2677">
                  <c:v>0.80452699999999999</c:v>
                </c:pt>
                <c:pt idx="2678">
                  <c:v>0.80441300000000004</c:v>
                </c:pt>
                <c:pt idx="2679">
                  <c:v>0.80429899999999999</c:v>
                </c:pt>
                <c:pt idx="2680">
                  <c:v>0.80418299999999998</c:v>
                </c:pt>
                <c:pt idx="2681">
                  <c:v>0.80406699999999998</c:v>
                </c:pt>
                <c:pt idx="2682">
                  <c:v>0.80394900000000002</c:v>
                </c:pt>
                <c:pt idx="2683">
                  <c:v>0.80383000000000004</c:v>
                </c:pt>
                <c:pt idx="2684">
                  <c:v>0.80371000000000004</c:v>
                </c:pt>
                <c:pt idx="2685">
                  <c:v>0.803589</c:v>
                </c:pt>
                <c:pt idx="2686">
                  <c:v>0.80346700000000004</c:v>
                </c:pt>
                <c:pt idx="2687">
                  <c:v>0.80334399999999995</c:v>
                </c:pt>
                <c:pt idx="2688">
                  <c:v>0.80322000000000005</c:v>
                </c:pt>
                <c:pt idx="2689">
                  <c:v>0.80309399999999997</c:v>
                </c:pt>
                <c:pt idx="2690">
                  <c:v>0.80296800000000002</c:v>
                </c:pt>
                <c:pt idx="2691">
                  <c:v>0.80284</c:v>
                </c:pt>
                <c:pt idx="2692">
                  <c:v>0.80271199999999998</c:v>
                </c:pt>
                <c:pt idx="2693">
                  <c:v>0.80258200000000002</c:v>
                </c:pt>
                <c:pt idx="2694">
                  <c:v>0.80245100000000003</c:v>
                </c:pt>
                <c:pt idx="2695">
                  <c:v>0.802319</c:v>
                </c:pt>
                <c:pt idx="2696">
                  <c:v>0.80218599999999995</c:v>
                </c:pt>
                <c:pt idx="2697">
                  <c:v>0.80205199999999999</c:v>
                </c:pt>
                <c:pt idx="2698">
                  <c:v>0.80191699999999999</c:v>
                </c:pt>
                <c:pt idx="2699">
                  <c:v>0.80178099999999997</c:v>
                </c:pt>
                <c:pt idx="2700">
                  <c:v>0.80164299999999999</c:v>
                </c:pt>
                <c:pt idx="2701">
                  <c:v>0.80150500000000002</c:v>
                </c:pt>
                <c:pt idx="2702">
                  <c:v>0.80136600000000002</c:v>
                </c:pt>
                <c:pt idx="2703">
                  <c:v>0.80122499999999997</c:v>
                </c:pt>
                <c:pt idx="2704">
                  <c:v>0.80108299999999999</c:v>
                </c:pt>
                <c:pt idx="2705">
                  <c:v>0.80094100000000001</c:v>
                </c:pt>
                <c:pt idx="2706">
                  <c:v>0.80079699999999998</c:v>
                </c:pt>
                <c:pt idx="2707">
                  <c:v>0.80065200000000003</c:v>
                </c:pt>
                <c:pt idx="2708">
                  <c:v>0.80050600000000005</c:v>
                </c:pt>
                <c:pt idx="2709">
                  <c:v>0.80035900000000004</c:v>
                </c:pt>
                <c:pt idx="2710">
                  <c:v>0.80021100000000001</c:v>
                </c:pt>
                <c:pt idx="2711">
                  <c:v>0.80006200000000005</c:v>
                </c:pt>
                <c:pt idx="2712">
                  <c:v>0.79991199999999996</c:v>
                </c:pt>
                <c:pt idx="2713">
                  <c:v>0.79976100000000006</c:v>
                </c:pt>
                <c:pt idx="2714">
                  <c:v>0.79960900000000001</c:v>
                </c:pt>
                <c:pt idx="2715">
                  <c:v>0.79945500000000003</c:v>
                </c:pt>
                <c:pt idx="2716">
                  <c:v>0.79930100000000004</c:v>
                </c:pt>
                <c:pt idx="2717">
                  <c:v>0.79914600000000002</c:v>
                </c:pt>
                <c:pt idx="2718">
                  <c:v>0.79898899999999995</c:v>
                </c:pt>
                <c:pt idx="2719">
                  <c:v>0.79883199999999999</c:v>
                </c:pt>
                <c:pt idx="2720">
                  <c:v>0.79867299999999997</c:v>
                </c:pt>
                <c:pt idx="2721">
                  <c:v>0.79851399999999995</c:v>
                </c:pt>
                <c:pt idx="2722">
                  <c:v>0.79835299999999998</c:v>
                </c:pt>
                <c:pt idx="2723">
                  <c:v>0.79819200000000001</c:v>
                </c:pt>
                <c:pt idx="2724">
                  <c:v>0.79802899999999999</c:v>
                </c:pt>
                <c:pt idx="2725">
                  <c:v>0.79786599999999996</c:v>
                </c:pt>
                <c:pt idx="2726">
                  <c:v>0.79770099999999999</c:v>
                </c:pt>
                <c:pt idx="2727">
                  <c:v>0.79753499999999999</c:v>
                </c:pt>
                <c:pt idx="2728">
                  <c:v>0.79736899999999999</c:v>
                </c:pt>
                <c:pt idx="2729">
                  <c:v>0.79720100000000005</c:v>
                </c:pt>
                <c:pt idx="2730">
                  <c:v>0.79703199999999996</c:v>
                </c:pt>
                <c:pt idx="2731">
                  <c:v>0.79686199999999996</c:v>
                </c:pt>
                <c:pt idx="2732">
                  <c:v>0.79669199999999996</c:v>
                </c:pt>
                <c:pt idx="2733">
                  <c:v>0.79652000000000001</c:v>
                </c:pt>
                <c:pt idx="2734">
                  <c:v>0.79634700000000003</c:v>
                </c:pt>
                <c:pt idx="2735">
                  <c:v>0.79617400000000005</c:v>
                </c:pt>
                <c:pt idx="2736">
                  <c:v>0.79599900000000001</c:v>
                </c:pt>
                <c:pt idx="2737">
                  <c:v>0.79582299999999995</c:v>
                </c:pt>
                <c:pt idx="2738">
                  <c:v>0.79564599999999996</c:v>
                </c:pt>
                <c:pt idx="2739">
                  <c:v>0.79546899999999998</c:v>
                </c:pt>
                <c:pt idx="2740">
                  <c:v>0.79529000000000005</c:v>
                </c:pt>
                <c:pt idx="2741">
                  <c:v>0.79510999999999998</c:v>
                </c:pt>
                <c:pt idx="2742">
                  <c:v>0.79493000000000003</c:v>
                </c:pt>
                <c:pt idx="2743">
                  <c:v>0.79474800000000001</c:v>
                </c:pt>
                <c:pt idx="2744">
                  <c:v>0.79456499999999997</c:v>
                </c:pt>
                <c:pt idx="2745">
                  <c:v>0.79438200000000003</c:v>
                </c:pt>
                <c:pt idx="2746">
                  <c:v>0.79419700000000004</c:v>
                </c:pt>
                <c:pt idx="2747">
                  <c:v>0.79401200000000005</c:v>
                </c:pt>
                <c:pt idx="2748">
                  <c:v>0.793825</c:v>
                </c:pt>
                <c:pt idx="2749">
                  <c:v>0.79363799999999995</c:v>
                </c:pt>
                <c:pt idx="2750">
                  <c:v>0.79344899999999996</c:v>
                </c:pt>
                <c:pt idx="2751">
                  <c:v>0.79325999999999997</c:v>
                </c:pt>
                <c:pt idx="2752">
                  <c:v>0.79306900000000002</c:v>
                </c:pt>
                <c:pt idx="2753">
                  <c:v>0.79287799999999997</c:v>
                </c:pt>
                <c:pt idx="2754">
                  <c:v>0.792686</c:v>
                </c:pt>
                <c:pt idx="2755">
                  <c:v>0.792493</c:v>
                </c:pt>
                <c:pt idx="2756">
                  <c:v>0.79229799999999995</c:v>
                </c:pt>
                <c:pt idx="2757">
                  <c:v>0.792103</c:v>
                </c:pt>
                <c:pt idx="2758">
                  <c:v>0.79190700000000003</c:v>
                </c:pt>
                <c:pt idx="2759">
                  <c:v>0.79171000000000002</c:v>
                </c:pt>
                <c:pt idx="2760">
                  <c:v>0.79151199999999999</c:v>
                </c:pt>
                <c:pt idx="2761">
                  <c:v>0.79131300000000004</c:v>
                </c:pt>
                <c:pt idx="2762">
                  <c:v>0.79111399999999998</c:v>
                </c:pt>
                <c:pt idx="2763">
                  <c:v>0.79091299999999998</c:v>
                </c:pt>
                <c:pt idx="2764">
                  <c:v>0.79071100000000005</c:v>
                </c:pt>
                <c:pt idx="2765">
                  <c:v>0.79050900000000002</c:v>
                </c:pt>
                <c:pt idx="2766">
                  <c:v>0.79030500000000004</c:v>
                </c:pt>
                <c:pt idx="2767">
                  <c:v>0.79010100000000005</c:v>
                </c:pt>
                <c:pt idx="2768">
                  <c:v>0.78989500000000001</c:v>
                </c:pt>
                <c:pt idx="2769">
                  <c:v>0.78968899999999997</c:v>
                </c:pt>
                <c:pt idx="2770">
                  <c:v>0.78948200000000002</c:v>
                </c:pt>
                <c:pt idx="2771">
                  <c:v>0.78927400000000003</c:v>
                </c:pt>
                <c:pt idx="2772">
                  <c:v>0.78906500000000002</c:v>
                </c:pt>
                <c:pt idx="2773">
                  <c:v>0.78885499999999997</c:v>
                </c:pt>
                <c:pt idx="2774">
                  <c:v>0.78864400000000001</c:v>
                </c:pt>
                <c:pt idx="2775">
                  <c:v>0.78843200000000002</c:v>
                </c:pt>
                <c:pt idx="2776">
                  <c:v>0.788219</c:v>
                </c:pt>
                <c:pt idx="2777">
                  <c:v>0.78800599999999998</c:v>
                </c:pt>
                <c:pt idx="2778">
                  <c:v>0.78779100000000002</c:v>
                </c:pt>
                <c:pt idx="2779">
                  <c:v>0.78757600000000005</c:v>
                </c:pt>
                <c:pt idx="2780">
                  <c:v>0.78735999999999995</c:v>
                </c:pt>
                <c:pt idx="2781">
                  <c:v>0.78714300000000004</c:v>
                </c:pt>
                <c:pt idx="2782">
                  <c:v>0.78692499999999999</c:v>
                </c:pt>
                <c:pt idx="2783">
                  <c:v>0.78670600000000002</c:v>
                </c:pt>
                <c:pt idx="2784">
                  <c:v>0.78648600000000002</c:v>
                </c:pt>
                <c:pt idx="2785">
                  <c:v>0.78626499999999999</c:v>
                </c:pt>
                <c:pt idx="2786">
                  <c:v>0.78604399999999996</c:v>
                </c:pt>
                <c:pt idx="2787">
                  <c:v>0.78582099999999999</c:v>
                </c:pt>
                <c:pt idx="2788">
                  <c:v>0.78559800000000002</c:v>
                </c:pt>
                <c:pt idx="2789">
                  <c:v>0.78537400000000002</c:v>
                </c:pt>
                <c:pt idx="2790">
                  <c:v>0.78514899999999999</c:v>
                </c:pt>
                <c:pt idx="2791">
                  <c:v>0.78492300000000004</c:v>
                </c:pt>
                <c:pt idx="2792">
                  <c:v>0.78469599999999995</c:v>
                </c:pt>
                <c:pt idx="2793">
                  <c:v>0.78446899999999997</c:v>
                </c:pt>
                <c:pt idx="2794">
                  <c:v>0.78424000000000005</c:v>
                </c:pt>
                <c:pt idx="2795">
                  <c:v>0.78401100000000001</c:v>
                </c:pt>
                <c:pt idx="2796">
                  <c:v>0.78378099999999995</c:v>
                </c:pt>
                <c:pt idx="2797">
                  <c:v>0.78354999999999997</c:v>
                </c:pt>
                <c:pt idx="2798">
                  <c:v>0.78331799999999996</c:v>
                </c:pt>
                <c:pt idx="2799">
                  <c:v>0.78308500000000003</c:v>
                </c:pt>
                <c:pt idx="2800">
                  <c:v>0.78285199999999999</c:v>
                </c:pt>
                <c:pt idx="2801">
                  <c:v>0.78261400000000003</c:v>
                </c:pt>
                <c:pt idx="2802">
                  <c:v>0.78236899999999998</c:v>
                </c:pt>
                <c:pt idx="2803">
                  <c:v>0.78211600000000003</c:v>
                </c:pt>
                <c:pt idx="2804">
                  <c:v>0.78186</c:v>
                </c:pt>
                <c:pt idx="2805">
                  <c:v>0.78160499999999999</c:v>
                </c:pt>
                <c:pt idx="2806">
                  <c:v>0.78134899999999996</c:v>
                </c:pt>
                <c:pt idx="2807">
                  <c:v>0.78109300000000004</c:v>
                </c:pt>
                <c:pt idx="2808">
                  <c:v>0.78083599999999997</c:v>
                </c:pt>
                <c:pt idx="2809">
                  <c:v>0.78058000000000005</c:v>
                </c:pt>
                <c:pt idx="2810">
                  <c:v>0.78032299999999999</c:v>
                </c:pt>
                <c:pt idx="2811">
                  <c:v>0.78006500000000001</c:v>
                </c:pt>
                <c:pt idx="2812">
                  <c:v>0.77980799999999995</c:v>
                </c:pt>
                <c:pt idx="2813">
                  <c:v>0.77954999999999997</c:v>
                </c:pt>
                <c:pt idx="2814">
                  <c:v>0.77929199999999998</c:v>
                </c:pt>
                <c:pt idx="2815">
                  <c:v>0.77903299999999998</c:v>
                </c:pt>
                <c:pt idx="2816">
                  <c:v>0.77877399999999997</c:v>
                </c:pt>
                <c:pt idx="2817">
                  <c:v>0.77851499999999996</c:v>
                </c:pt>
                <c:pt idx="2818">
                  <c:v>0.77825599999999995</c:v>
                </c:pt>
                <c:pt idx="2819">
                  <c:v>0.77799600000000002</c:v>
                </c:pt>
                <c:pt idx="2820">
                  <c:v>0.77773599999999998</c:v>
                </c:pt>
                <c:pt idx="2821">
                  <c:v>0.77747599999999994</c:v>
                </c:pt>
                <c:pt idx="2822">
                  <c:v>0.77721499999999999</c:v>
                </c:pt>
                <c:pt idx="2823">
                  <c:v>0.77695400000000003</c:v>
                </c:pt>
                <c:pt idx="2824">
                  <c:v>0.77669299999999997</c:v>
                </c:pt>
                <c:pt idx="2825">
                  <c:v>0.77643200000000001</c:v>
                </c:pt>
                <c:pt idx="2826">
                  <c:v>0.77617000000000003</c:v>
                </c:pt>
                <c:pt idx="2827">
                  <c:v>0.77590800000000004</c:v>
                </c:pt>
                <c:pt idx="2828">
                  <c:v>0.77564500000000003</c:v>
                </c:pt>
                <c:pt idx="2829">
                  <c:v>0.77538300000000004</c:v>
                </c:pt>
                <c:pt idx="2830">
                  <c:v>0.77512000000000003</c:v>
                </c:pt>
                <c:pt idx="2831">
                  <c:v>0.77485599999999999</c:v>
                </c:pt>
                <c:pt idx="2832">
                  <c:v>0.77459299999999998</c:v>
                </c:pt>
                <c:pt idx="2833">
                  <c:v>0.77432900000000005</c:v>
                </c:pt>
                <c:pt idx="2834">
                  <c:v>0.774065</c:v>
                </c:pt>
                <c:pt idx="2835">
                  <c:v>0.77380000000000004</c:v>
                </c:pt>
                <c:pt idx="2836">
                  <c:v>0.773536</c:v>
                </c:pt>
                <c:pt idx="2837">
                  <c:v>0.77327100000000004</c:v>
                </c:pt>
                <c:pt idx="2838">
                  <c:v>0.77300500000000005</c:v>
                </c:pt>
                <c:pt idx="2839">
                  <c:v>0.77273999999999998</c:v>
                </c:pt>
                <c:pt idx="2840">
                  <c:v>0.77247399999999999</c:v>
                </c:pt>
                <c:pt idx="2841">
                  <c:v>0.77220800000000001</c:v>
                </c:pt>
                <c:pt idx="2842">
                  <c:v>0.77194099999999999</c:v>
                </c:pt>
                <c:pt idx="2843">
                  <c:v>0.771675</c:v>
                </c:pt>
                <c:pt idx="2844">
                  <c:v>0.77140799999999998</c:v>
                </c:pt>
                <c:pt idx="2845">
                  <c:v>0.77114000000000005</c:v>
                </c:pt>
                <c:pt idx="2846">
                  <c:v>0.77087300000000003</c:v>
                </c:pt>
                <c:pt idx="2847">
                  <c:v>0.77060499999999998</c:v>
                </c:pt>
                <c:pt idx="2848">
                  <c:v>0.77033700000000005</c:v>
                </c:pt>
                <c:pt idx="2849">
                  <c:v>0.77006799999999997</c:v>
                </c:pt>
                <c:pt idx="2850">
                  <c:v>0.76980000000000004</c:v>
                </c:pt>
                <c:pt idx="2851">
                  <c:v>0.76953099999999997</c:v>
                </c:pt>
                <c:pt idx="2852">
                  <c:v>0.769262</c:v>
                </c:pt>
                <c:pt idx="2853">
                  <c:v>0.76899200000000001</c:v>
                </c:pt>
                <c:pt idx="2854">
                  <c:v>0.76872200000000002</c:v>
                </c:pt>
                <c:pt idx="2855">
                  <c:v>0.76845200000000002</c:v>
                </c:pt>
                <c:pt idx="2856">
                  <c:v>0.76818200000000003</c:v>
                </c:pt>
                <c:pt idx="2857">
                  <c:v>0.76791100000000001</c:v>
                </c:pt>
                <c:pt idx="2858">
                  <c:v>0.76763999999999999</c:v>
                </c:pt>
                <c:pt idx="2859">
                  <c:v>0.76736899999999997</c:v>
                </c:pt>
                <c:pt idx="2860">
                  <c:v>0.76709799999999995</c:v>
                </c:pt>
                <c:pt idx="2861">
                  <c:v>0.76682600000000001</c:v>
                </c:pt>
                <c:pt idx="2862">
                  <c:v>0.76655399999999996</c:v>
                </c:pt>
                <c:pt idx="2863">
                  <c:v>0.76628200000000002</c:v>
                </c:pt>
                <c:pt idx="2864">
                  <c:v>0.76600900000000005</c:v>
                </c:pt>
                <c:pt idx="2865">
                  <c:v>0.76573599999999997</c:v>
                </c:pt>
                <c:pt idx="2866">
                  <c:v>0.765463</c:v>
                </c:pt>
                <c:pt idx="2867">
                  <c:v>0.76519000000000004</c:v>
                </c:pt>
                <c:pt idx="2868">
                  <c:v>0.76491600000000004</c:v>
                </c:pt>
                <c:pt idx="2869">
                  <c:v>0.76464299999999996</c:v>
                </c:pt>
                <c:pt idx="2870">
                  <c:v>0.76436800000000005</c:v>
                </c:pt>
                <c:pt idx="2871">
                  <c:v>0.76409400000000005</c:v>
                </c:pt>
                <c:pt idx="2872">
                  <c:v>0.76381900000000003</c:v>
                </c:pt>
                <c:pt idx="2873">
                  <c:v>0.763544</c:v>
                </c:pt>
                <c:pt idx="2874">
                  <c:v>0.76326899999999998</c:v>
                </c:pt>
                <c:pt idx="2875">
                  <c:v>0.76299399999999995</c:v>
                </c:pt>
                <c:pt idx="2876">
                  <c:v>0.76271800000000001</c:v>
                </c:pt>
                <c:pt idx="2877">
                  <c:v>0.76244199999999995</c:v>
                </c:pt>
                <c:pt idx="2878">
                  <c:v>0.76216600000000001</c:v>
                </c:pt>
                <c:pt idx="2879">
                  <c:v>0.76188900000000004</c:v>
                </c:pt>
                <c:pt idx="2880">
                  <c:v>0.76161299999999998</c:v>
                </c:pt>
                <c:pt idx="2881">
                  <c:v>0.76133499999999998</c:v>
                </c:pt>
                <c:pt idx="2882">
                  <c:v>0.76105800000000001</c:v>
                </c:pt>
                <c:pt idx="2883">
                  <c:v>0.76078100000000004</c:v>
                </c:pt>
                <c:pt idx="2884">
                  <c:v>0.76050300000000004</c:v>
                </c:pt>
                <c:pt idx="2885">
                  <c:v>0.76022500000000004</c:v>
                </c:pt>
                <c:pt idx="2886">
                  <c:v>0.75994600000000001</c:v>
                </c:pt>
                <c:pt idx="2887">
                  <c:v>0.75966800000000001</c:v>
                </c:pt>
                <c:pt idx="2888">
                  <c:v>0.75938899999999998</c:v>
                </c:pt>
                <c:pt idx="2889">
                  <c:v>0.75910999999999995</c:v>
                </c:pt>
                <c:pt idx="2890">
                  <c:v>0.75883100000000003</c:v>
                </c:pt>
                <c:pt idx="2891">
                  <c:v>0.75855099999999998</c:v>
                </c:pt>
                <c:pt idx="2892">
                  <c:v>0.75827100000000003</c:v>
                </c:pt>
                <c:pt idx="2893">
                  <c:v>0.75799099999999997</c:v>
                </c:pt>
                <c:pt idx="2894">
                  <c:v>0.75771100000000002</c:v>
                </c:pt>
                <c:pt idx="2895">
                  <c:v>0.75743000000000005</c:v>
                </c:pt>
                <c:pt idx="2896">
                  <c:v>0.75714899999999996</c:v>
                </c:pt>
                <c:pt idx="2897">
                  <c:v>0.75686799999999999</c:v>
                </c:pt>
                <c:pt idx="2898">
                  <c:v>0.75658700000000001</c:v>
                </c:pt>
                <c:pt idx="2899">
                  <c:v>0.75630500000000001</c:v>
                </c:pt>
                <c:pt idx="2900">
                  <c:v>0.75602400000000003</c:v>
                </c:pt>
                <c:pt idx="2901">
                  <c:v>0.75574200000000002</c:v>
                </c:pt>
                <c:pt idx="2902">
                  <c:v>0.75545899999999999</c:v>
                </c:pt>
                <c:pt idx="2903">
                  <c:v>0.75517699999999999</c:v>
                </c:pt>
                <c:pt idx="2904">
                  <c:v>0.75489399999999995</c:v>
                </c:pt>
                <c:pt idx="2905">
                  <c:v>0.75461100000000003</c:v>
                </c:pt>
                <c:pt idx="2906">
                  <c:v>0.75432699999999997</c:v>
                </c:pt>
                <c:pt idx="2907">
                  <c:v>0.75404400000000005</c:v>
                </c:pt>
                <c:pt idx="2908">
                  <c:v>0.75375999999999999</c:v>
                </c:pt>
                <c:pt idx="2909">
                  <c:v>0.75347600000000003</c:v>
                </c:pt>
                <c:pt idx="2910">
                  <c:v>0.75319199999999997</c:v>
                </c:pt>
                <c:pt idx="2911">
                  <c:v>0.75290699999999999</c:v>
                </c:pt>
                <c:pt idx="2912">
                  <c:v>0.75262300000000004</c:v>
                </c:pt>
                <c:pt idx="2913">
                  <c:v>0.75233799999999995</c:v>
                </c:pt>
                <c:pt idx="2914">
                  <c:v>0.75205200000000005</c:v>
                </c:pt>
                <c:pt idx="2915">
                  <c:v>0.75176699999999996</c:v>
                </c:pt>
                <c:pt idx="2916">
                  <c:v>0.75148099999999995</c:v>
                </c:pt>
                <c:pt idx="2917">
                  <c:v>0.75119499999999995</c:v>
                </c:pt>
                <c:pt idx="2918">
                  <c:v>0.75090900000000005</c:v>
                </c:pt>
                <c:pt idx="2919">
                  <c:v>0.75062300000000004</c:v>
                </c:pt>
                <c:pt idx="2920">
                  <c:v>0.750336</c:v>
                </c:pt>
                <c:pt idx="2921">
                  <c:v>0.75004899999999997</c:v>
                </c:pt>
                <c:pt idx="2922">
                  <c:v>0.74976200000000004</c:v>
                </c:pt>
                <c:pt idx="2923">
                  <c:v>0.749475</c:v>
                </c:pt>
                <c:pt idx="2924">
                  <c:v>0.74918799999999997</c:v>
                </c:pt>
                <c:pt idx="2925">
                  <c:v>0.74890000000000001</c:v>
                </c:pt>
                <c:pt idx="2926">
                  <c:v>0.74861200000000006</c:v>
                </c:pt>
                <c:pt idx="2927">
                  <c:v>0.74832399999999999</c:v>
                </c:pt>
                <c:pt idx="2928">
                  <c:v>0.74803500000000001</c:v>
                </c:pt>
                <c:pt idx="2929">
                  <c:v>0.74774600000000002</c:v>
                </c:pt>
                <c:pt idx="2930">
                  <c:v>0.74745700000000004</c:v>
                </c:pt>
                <c:pt idx="2931">
                  <c:v>0.74716800000000005</c:v>
                </c:pt>
                <c:pt idx="2932">
                  <c:v>0.74687899999999996</c:v>
                </c:pt>
                <c:pt idx="2933">
                  <c:v>0.74658899999999995</c:v>
                </c:pt>
                <c:pt idx="2934">
                  <c:v>0.74629999999999996</c:v>
                </c:pt>
                <c:pt idx="2935">
                  <c:v>0.74600999999999995</c:v>
                </c:pt>
                <c:pt idx="2936">
                  <c:v>0.74571900000000002</c:v>
                </c:pt>
                <c:pt idx="2937">
                  <c:v>0.74542900000000001</c:v>
                </c:pt>
                <c:pt idx="2938">
                  <c:v>0.74513799999999997</c:v>
                </c:pt>
                <c:pt idx="2939">
                  <c:v>0.74484700000000004</c:v>
                </c:pt>
                <c:pt idx="2940">
                  <c:v>0.744556</c:v>
                </c:pt>
                <c:pt idx="2941">
                  <c:v>0.74426499999999995</c:v>
                </c:pt>
                <c:pt idx="2942">
                  <c:v>0.743973</c:v>
                </c:pt>
                <c:pt idx="2943">
                  <c:v>0.74368100000000004</c:v>
                </c:pt>
                <c:pt idx="2944">
                  <c:v>0.74338899999999997</c:v>
                </c:pt>
                <c:pt idx="2945">
                  <c:v>0.74309700000000001</c:v>
                </c:pt>
                <c:pt idx="2946">
                  <c:v>0.74280500000000005</c:v>
                </c:pt>
                <c:pt idx="2947">
                  <c:v>0.74251199999999995</c:v>
                </c:pt>
                <c:pt idx="2948">
                  <c:v>0.74221899999999996</c:v>
                </c:pt>
                <c:pt idx="2949">
                  <c:v>0.74192599999999997</c:v>
                </c:pt>
                <c:pt idx="2950">
                  <c:v>0.74163299999999999</c:v>
                </c:pt>
                <c:pt idx="2951">
                  <c:v>0.74133899999999997</c:v>
                </c:pt>
                <c:pt idx="2952">
                  <c:v>0.74104599999999998</c:v>
                </c:pt>
                <c:pt idx="2953">
                  <c:v>0.74075199999999997</c:v>
                </c:pt>
                <c:pt idx="2954">
                  <c:v>0.74045799999999995</c:v>
                </c:pt>
                <c:pt idx="2955">
                  <c:v>0.74016300000000002</c:v>
                </c:pt>
                <c:pt idx="2956">
                  <c:v>0.739869</c:v>
                </c:pt>
                <c:pt idx="2957">
                  <c:v>0.73957399999999995</c:v>
                </c:pt>
                <c:pt idx="2958">
                  <c:v>0.73927900000000002</c:v>
                </c:pt>
                <c:pt idx="2959">
                  <c:v>0.73898399999999997</c:v>
                </c:pt>
                <c:pt idx="2960">
                  <c:v>0.73868900000000004</c:v>
                </c:pt>
                <c:pt idx="2961">
                  <c:v>0.73839299999999997</c:v>
                </c:pt>
                <c:pt idx="2962">
                  <c:v>0.738097</c:v>
                </c:pt>
                <c:pt idx="2963">
                  <c:v>0.73780100000000004</c:v>
                </c:pt>
                <c:pt idx="2964">
                  <c:v>0.73750499999999997</c:v>
                </c:pt>
                <c:pt idx="2965">
                  <c:v>0.737209</c:v>
                </c:pt>
                <c:pt idx="2966">
                  <c:v>0.73691200000000001</c:v>
                </c:pt>
                <c:pt idx="2967">
                  <c:v>0.73661600000000005</c:v>
                </c:pt>
                <c:pt idx="2968">
                  <c:v>0.73631899999999995</c:v>
                </c:pt>
                <c:pt idx="2969">
                  <c:v>0.73602100000000004</c:v>
                </c:pt>
                <c:pt idx="2970">
                  <c:v>0.73572400000000004</c:v>
                </c:pt>
                <c:pt idx="2971">
                  <c:v>0.73542700000000005</c:v>
                </c:pt>
                <c:pt idx="2972">
                  <c:v>0.73512900000000003</c:v>
                </c:pt>
                <c:pt idx="2973">
                  <c:v>0.73483100000000001</c:v>
                </c:pt>
                <c:pt idx="2974">
                  <c:v>0.73453299999999999</c:v>
                </c:pt>
                <c:pt idx="2975">
                  <c:v>0.73423400000000005</c:v>
                </c:pt>
                <c:pt idx="2976">
                  <c:v>0.73393600000000003</c:v>
                </c:pt>
                <c:pt idx="2977">
                  <c:v>0.73363699999999998</c:v>
                </c:pt>
                <c:pt idx="2978">
                  <c:v>0.73333800000000005</c:v>
                </c:pt>
                <c:pt idx="2979">
                  <c:v>0.733039</c:v>
                </c:pt>
                <c:pt idx="2980">
                  <c:v>0.73273999999999995</c:v>
                </c:pt>
                <c:pt idx="2981">
                  <c:v>0.73243999999999998</c:v>
                </c:pt>
                <c:pt idx="2982">
                  <c:v>0.73214100000000004</c:v>
                </c:pt>
                <c:pt idx="2983">
                  <c:v>0.73184099999999996</c:v>
                </c:pt>
                <c:pt idx="2984">
                  <c:v>0.731541</c:v>
                </c:pt>
                <c:pt idx="2985">
                  <c:v>0.73124100000000003</c:v>
                </c:pt>
                <c:pt idx="2986">
                  <c:v>0.73094000000000003</c:v>
                </c:pt>
                <c:pt idx="2987">
                  <c:v>0.73063999999999996</c:v>
                </c:pt>
                <c:pt idx="2988">
                  <c:v>0.73033899999999996</c:v>
                </c:pt>
                <c:pt idx="2989">
                  <c:v>0.73003799999999996</c:v>
                </c:pt>
                <c:pt idx="2990">
                  <c:v>0.72973699999999997</c:v>
                </c:pt>
                <c:pt idx="2991">
                  <c:v>0.72943599999999997</c:v>
                </c:pt>
                <c:pt idx="2992">
                  <c:v>0.72913399999999995</c:v>
                </c:pt>
                <c:pt idx="2993">
                  <c:v>0.72883299999999995</c:v>
                </c:pt>
                <c:pt idx="2994">
                  <c:v>0.72853100000000004</c:v>
                </c:pt>
                <c:pt idx="2995">
                  <c:v>0.72822799999999999</c:v>
                </c:pt>
                <c:pt idx="2996">
                  <c:v>0.72792299999999999</c:v>
                </c:pt>
                <c:pt idx="2997">
                  <c:v>0.72761600000000004</c:v>
                </c:pt>
                <c:pt idx="2998">
                  <c:v>0.72730899999999998</c:v>
                </c:pt>
                <c:pt idx="2999">
                  <c:v>0.72700100000000001</c:v>
                </c:pt>
                <c:pt idx="3000">
                  <c:v>0.72669300000000003</c:v>
                </c:pt>
                <c:pt idx="3001">
                  <c:v>0.72638499999999995</c:v>
                </c:pt>
                <c:pt idx="3002">
                  <c:v>0.72607699999999997</c:v>
                </c:pt>
                <c:pt idx="3003">
                  <c:v>0.72577000000000003</c:v>
                </c:pt>
                <c:pt idx="3004">
                  <c:v>0.72546200000000005</c:v>
                </c:pt>
                <c:pt idx="3005">
                  <c:v>0.72515399999999997</c:v>
                </c:pt>
                <c:pt idx="3006">
                  <c:v>0.72484599999999999</c:v>
                </c:pt>
                <c:pt idx="3007">
                  <c:v>0.72453699999999999</c:v>
                </c:pt>
                <c:pt idx="3008">
                  <c:v>0.72422900000000001</c:v>
                </c:pt>
                <c:pt idx="3009">
                  <c:v>0.72392100000000004</c:v>
                </c:pt>
                <c:pt idx="3010">
                  <c:v>0.72361299999999995</c:v>
                </c:pt>
                <c:pt idx="3011">
                  <c:v>0.72330499999999998</c:v>
                </c:pt>
                <c:pt idx="3012">
                  <c:v>0.72299599999999997</c:v>
                </c:pt>
                <c:pt idx="3013">
                  <c:v>0.722688</c:v>
                </c:pt>
                <c:pt idx="3014">
                  <c:v>0.72237899999999999</c:v>
                </c:pt>
                <c:pt idx="3015">
                  <c:v>0.72207100000000002</c:v>
                </c:pt>
                <c:pt idx="3016">
                  <c:v>0.72176200000000001</c:v>
                </c:pt>
                <c:pt idx="3017">
                  <c:v>0.72145400000000004</c:v>
                </c:pt>
                <c:pt idx="3018">
                  <c:v>0.72114500000000004</c:v>
                </c:pt>
                <c:pt idx="3019">
                  <c:v>0.72083699999999995</c:v>
                </c:pt>
                <c:pt idx="3020">
                  <c:v>0.72052799999999995</c:v>
                </c:pt>
                <c:pt idx="3021">
                  <c:v>0.72021900000000005</c:v>
                </c:pt>
                <c:pt idx="3022">
                  <c:v>0.71991099999999997</c:v>
                </c:pt>
                <c:pt idx="3023">
                  <c:v>0.71960199999999996</c:v>
                </c:pt>
                <c:pt idx="3024">
                  <c:v>0.71929299999999996</c:v>
                </c:pt>
                <c:pt idx="3025">
                  <c:v>0.71898399999999996</c:v>
                </c:pt>
                <c:pt idx="3026">
                  <c:v>0.71867499999999995</c:v>
                </c:pt>
                <c:pt idx="3027">
                  <c:v>0.71836599999999995</c:v>
                </c:pt>
                <c:pt idx="3028">
                  <c:v>0.71805699999999995</c:v>
                </c:pt>
                <c:pt idx="3029">
                  <c:v>0.71774800000000005</c:v>
                </c:pt>
                <c:pt idx="3030">
                  <c:v>0.71743900000000005</c:v>
                </c:pt>
                <c:pt idx="3031">
                  <c:v>0.71713000000000005</c:v>
                </c:pt>
                <c:pt idx="3032">
                  <c:v>0.71682100000000004</c:v>
                </c:pt>
                <c:pt idx="3033">
                  <c:v>0.71651200000000004</c:v>
                </c:pt>
                <c:pt idx="3034">
                  <c:v>0.71620300000000003</c:v>
                </c:pt>
                <c:pt idx="3035">
                  <c:v>0.71589400000000003</c:v>
                </c:pt>
                <c:pt idx="3036">
                  <c:v>0.71558500000000003</c:v>
                </c:pt>
                <c:pt idx="3037">
                  <c:v>0.71527499999999999</c:v>
                </c:pt>
                <c:pt idx="3038">
                  <c:v>0.71496599999999999</c:v>
                </c:pt>
                <c:pt idx="3039">
                  <c:v>0.71465699999999999</c:v>
                </c:pt>
                <c:pt idx="3040">
                  <c:v>0.71434699999999995</c:v>
                </c:pt>
                <c:pt idx="3041">
                  <c:v>0.71403799999999995</c:v>
                </c:pt>
                <c:pt idx="3042">
                  <c:v>0.71372899999999995</c:v>
                </c:pt>
                <c:pt idx="3043">
                  <c:v>0.71341900000000003</c:v>
                </c:pt>
                <c:pt idx="3044">
                  <c:v>0.71311000000000002</c:v>
                </c:pt>
                <c:pt idx="3045">
                  <c:v>0.71279999999999999</c:v>
                </c:pt>
                <c:pt idx="3046">
                  <c:v>0.71249099999999999</c:v>
                </c:pt>
                <c:pt idx="3047">
                  <c:v>0.71218099999999995</c:v>
                </c:pt>
                <c:pt idx="3048">
                  <c:v>0.71187199999999995</c:v>
                </c:pt>
                <c:pt idx="3049">
                  <c:v>0.71156200000000003</c:v>
                </c:pt>
                <c:pt idx="3050">
                  <c:v>0.71125300000000002</c:v>
                </c:pt>
                <c:pt idx="3051">
                  <c:v>0.71094299999999999</c:v>
                </c:pt>
                <c:pt idx="3052">
                  <c:v>0.71063399999999999</c:v>
                </c:pt>
                <c:pt idx="3053">
                  <c:v>0.71032399999999996</c:v>
                </c:pt>
                <c:pt idx="3054">
                  <c:v>0.71001400000000003</c:v>
                </c:pt>
                <c:pt idx="3055">
                  <c:v>0.70970500000000003</c:v>
                </c:pt>
                <c:pt idx="3056">
                  <c:v>0.709395</c:v>
                </c:pt>
                <c:pt idx="3057">
                  <c:v>0.70908499999999997</c:v>
                </c:pt>
                <c:pt idx="3058">
                  <c:v>0.70877599999999996</c:v>
                </c:pt>
                <c:pt idx="3059">
                  <c:v>0.70846600000000004</c:v>
                </c:pt>
                <c:pt idx="3060">
                  <c:v>0.70815600000000001</c:v>
                </c:pt>
                <c:pt idx="3061">
                  <c:v>0.70784599999999998</c:v>
                </c:pt>
                <c:pt idx="3062">
                  <c:v>0.70753600000000005</c:v>
                </c:pt>
                <c:pt idx="3063">
                  <c:v>0.70722700000000005</c:v>
                </c:pt>
                <c:pt idx="3064">
                  <c:v>0.70691700000000002</c:v>
                </c:pt>
                <c:pt idx="3065">
                  <c:v>0.70660699999999999</c:v>
                </c:pt>
                <c:pt idx="3066">
                  <c:v>0.70629699999999995</c:v>
                </c:pt>
                <c:pt idx="3067">
                  <c:v>0.70598700000000003</c:v>
                </c:pt>
                <c:pt idx="3068">
                  <c:v>0.70567800000000003</c:v>
                </c:pt>
                <c:pt idx="3069">
                  <c:v>0.70536799999999999</c:v>
                </c:pt>
                <c:pt idx="3070">
                  <c:v>0.70505799999999996</c:v>
                </c:pt>
                <c:pt idx="3071">
                  <c:v>0.70474800000000004</c:v>
                </c:pt>
                <c:pt idx="3072">
                  <c:v>0.70443800000000001</c:v>
                </c:pt>
                <c:pt idx="3073">
                  <c:v>0.70412799999999998</c:v>
                </c:pt>
                <c:pt idx="3074">
                  <c:v>0.70381800000000005</c:v>
                </c:pt>
                <c:pt idx="3075">
                  <c:v>0.70350800000000002</c:v>
                </c:pt>
                <c:pt idx="3076">
                  <c:v>0.70319900000000002</c:v>
                </c:pt>
                <c:pt idx="3077">
                  <c:v>0.70288899999999999</c:v>
                </c:pt>
                <c:pt idx="3078">
                  <c:v>0.70257899999999995</c:v>
                </c:pt>
                <c:pt idx="3079">
                  <c:v>0.70226900000000003</c:v>
                </c:pt>
                <c:pt idx="3080">
                  <c:v>0.701959</c:v>
                </c:pt>
                <c:pt idx="3081">
                  <c:v>0.70164899999999997</c:v>
                </c:pt>
                <c:pt idx="3082">
                  <c:v>0.70133900000000005</c:v>
                </c:pt>
                <c:pt idx="3083">
                  <c:v>0.70102900000000001</c:v>
                </c:pt>
                <c:pt idx="3084">
                  <c:v>0.70071899999999998</c:v>
                </c:pt>
                <c:pt idx="3085">
                  <c:v>0.70040899999999995</c:v>
                </c:pt>
                <c:pt idx="3086">
                  <c:v>0.70009999999999994</c:v>
                </c:pt>
                <c:pt idx="3087">
                  <c:v>0.69979000000000002</c:v>
                </c:pt>
                <c:pt idx="3088">
                  <c:v>0.69947999999999999</c:v>
                </c:pt>
                <c:pt idx="3089">
                  <c:v>0.69916999999999996</c:v>
                </c:pt>
                <c:pt idx="3090">
                  <c:v>0.69886000000000004</c:v>
                </c:pt>
                <c:pt idx="3091">
                  <c:v>0.69855</c:v>
                </c:pt>
                <c:pt idx="3092">
                  <c:v>0.69823999999999997</c:v>
                </c:pt>
                <c:pt idx="3093">
                  <c:v>0.69793000000000005</c:v>
                </c:pt>
                <c:pt idx="3094">
                  <c:v>0.69762100000000005</c:v>
                </c:pt>
                <c:pt idx="3095">
                  <c:v>0.69731100000000001</c:v>
                </c:pt>
                <c:pt idx="3096">
                  <c:v>0.69700099999999998</c:v>
                </c:pt>
                <c:pt idx="3097">
                  <c:v>0.69669099999999995</c:v>
                </c:pt>
                <c:pt idx="3098">
                  <c:v>0.69638100000000003</c:v>
                </c:pt>
                <c:pt idx="3099">
                  <c:v>0.69607200000000002</c:v>
                </c:pt>
                <c:pt idx="3100">
                  <c:v>0.69576199999999999</c:v>
                </c:pt>
                <c:pt idx="3101">
                  <c:v>0.69545199999999996</c:v>
                </c:pt>
                <c:pt idx="3102">
                  <c:v>0.69514200000000004</c:v>
                </c:pt>
                <c:pt idx="3103">
                  <c:v>0.69483300000000003</c:v>
                </c:pt>
                <c:pt idx="3104">
                  <c:v>0.694523</c:v>
                </c:pt>
                <c:pt idx="3105">
                  <c:v>0.69421299999999997</c:v>
                </c:pt>
                <c:pt idx="3106">
                  <c:v>0.69390399999999997</c:v>
                </c:pt>
                <c:pt idx="3107">
                  <c:v>0.69359400000000004</c:v>
                </c:pt>
                <c:pt idx="3108">
                  <c:v>0.69328400000000001</c:v>
                </c:pt>
                <c:pt idx="3109">
                  <c:v>0.69297500000000001</c:v>
                </c:pt>
                <c:pt idx="3110">
                  <c:v>0.69266499999999998</c:v>
                </c:pt>
                <c:pt idx="3111">
                  <c:v>0.69235500000000005</c:v>
                </c:pt>
                <c:pt idx="3112">
                  <c:v>0.69204600000000005</c:v>
                </c:pt>
                <c:pt idx="3113">
                  <c:v>0.69173600000000002</c:v>
                </c:pt>
                <c:pt idx="3114">
                  <c:v>0.69142700000000001</c:v>
                </c:pt>
                <c:pt idx="3115">
                  <c:v>0.69111699999999998</c:v>
                </c:pt>
                <c:pt idx="3116">
                  <c:v>0.69080799999999998</c:v>
                </c:pt>
                <c:pt idx="3117">
                  <c:v>0.69049899999999997</c:v>
                </c:pt>
                <c:pt idx="3118">
                  <c:v>0.69018900000000005</c:v>
                </c:pt>
                <c:pt idx="3119">
                  <c:v>0.68988000000000005</c:v>
                </c:pt>
                <c:pt idx="3120">
                  <c:v>0.68957000000000002</c:v>
                </c:pt>
                <c:pt idx="3121">
                  <c:v>0.68926100000000001</c:v>
                </c:pt>
                <c:pt idx="3122">
                  <c:v>0.68895200000000001</c:v>
                </c:pt>
                <c:pt idx="3123">
                  <c:v>0.68864300000000001</c:v>
                </c:pt>
                <c:pt idx="3124">
                  <c:v>0.68833299999999997</c:v>
                </c:pt>
                <c:pt idx="3125">
                  <c:v>0.68802399999999997</c:v>
                </c:pt>
                <c:pt idx="3126">
                  <c:v>0.68771499999999997</c:v>
                </c:pt>
                <c:pt idx="3127">
                  <c:v>0.68740599999999996</c:v>
                </c:pt>
                <c:pt idx="3128">
                  <c:v>0.68709699999999996</c:v>
                </c:pt>
                <c:pt idx="3129">
                  <c:v>0.68678799999999995</c:v>
                </c:pt>
                <c:pt idx="3130">
                  <c:v>0.68647899999999995</c:v>
                </c:pt>
                <c:pt idx="3131">
                  <c:v>0.68616999999999995</c:v>
                </c:pt>
                <c:pt idx="3132">
                  <c:v>0.68586100000000005</c:v>
                </c:pt>
                <c:pt idx="3133">
                  <c:v>0.68555200000000005</c:v>
                </c:pt>
                <c:pt idx="3134">
                  <c:v>0.68524300000000005</c:v>
                </c:pt>
                <c:pt idx="3135">
                  <c:v>0.68493499999999996</c:v>
                </c:pt>
                <c:pt idx="3136">
                  <c:v>0.68462599999999996</c:v>
                </c:pt>
                <c:pt idx="3137">
                  <c:v>0.68431699999999995</c:v>
                </c:pt>
                <c:pt idx="3138">
                  <c:v>0.68400899999999998</c:v>
                </c:pt>
                <c:pt idx="3139">
                  <c:v>0.68369999999999997</c:v>
                </c:pt>
                <c:pt idx="3140">
                  <c:v>0.68339099999999997</c:v>
                </c:pt>
                <c:pt idx="3141">
                  <c:v>0.683083</c:v>
                </c:pt>
                <c:pt idx="3142">
                  <c:v>0.68277399999999999</c:v>
                </c:pt>
                <c:pt idx="3143">
                  <c:v>0.68246600000000002</c:v>
                </c:pt>
                <c:pt idx="3144">
                  <c:v>0.68215800000000004</c:v>
                </c:pt>
                <c:pt idx="3145">
                  <c:v>0.68184900000000004</c:v>
                </c:pt>
                <c:pt idx="3146">
                  <c:v>0.68154099999999995</c:v>
                </c:pt>
                <c:pt idx="3147">
                  <c:v>0.68123299999999998</c:v>
                </c:pt>
                <c:pt idx="3148">
                  <c:v>0.680925</c:v>
                </c:pt>
                <c:pt idx="3149">
                  <c:v>0.68061700000000003</c:v>
                </c:pt>
                <c:pt idx="3150">
                  <c:v>0.68030900000000005</c:v>
                </c:pt>
                <c:pt idx="3151">
                  <c:v>0.68000099999999997</c:v>
                </c:pt>
                <c:pt idx="3152">
                  <c:v>0.67969299999999999</c:v>
                </c:pt>
                <c:pt idx="3153">
                  <c:v>0.67938500000000002</c:v>
                </c:pt>
                <c:pt idx="3154">
                  <c:v>0.67907700000000004</c:v>
                </c:pt>
                <c:pt idx="3155">
                  <c:v>0.67876899999999996</c:v>
                </c:pt>
                <c:pt idx="3156">
                  <c:v>0.67846200000000001</c:v>
                </c:pt>
                <c:pt idx="3157">
                  <c:v>0.67815400000000003</c:v>
                </c:pt>
                <c:pt idx="3158">
                  <c:v>0.67784599999999995</c:v>
                </c:pt>
                <c:pt idx="3159">
                  <c:v>0.677539</c:v>
                </c:pt>
                <c:pt idx="3160">
                  <c:v>0.67723199999999995</c:v>
                </c:pt>
                <c:pt idx="3161">
                  <c:v>0.67692399999999997</c:v>
                </c:pt>
                <c:pt idx="3162">
                  <c:v>0.67661700000000002</c:v>
                </c:pt>
                <c:pt idx="3163">
                  <c:v>0.67630999999999997</c:v>
                </c:pt>
                <c:pt idx="3164">
                  <c:v>0.67600300000000002</c:v>
                </c:pt>
                <c:pt idx="3165">
                  <c:v>0.67569500000000005</c:v>
                </c:pt>
                <c:pt idx="3166">
                  <c:v>0.67538900000000002</c:v>
                </c:pt>
                <c:pt idx="3167">
                  <c:v>0.67508199999999996</c:v>
                </c:pt>
                <c:pt idx="3168">
                  <c:v>0.67477500000000001</c:v>
                </c:pt>
                <c:pt idx="3169">
                  <c:v>0.67446799999999996</c:v>
                </c:pt>
                <c:pt idx="3170">
                  <c:v>0.67416100000000001</c:v>
                </c:pt>
                <c:pt idx="3171">
                  <c:v>0.67385499999999998</c:v>
                </c:pt>
                <c:pt idx="3172">
                  <c:v>0.67354800000000004</c:v>
                </c:pt>
                <c:pt idx="3173">
                  <c:v>0.67324200000000001</c:v>
                </c:pt>
                <c:pt idx="3174">
                  <c:v>0.67293499999999995</c:v>
                </c:pt>
                <c:pt idx="3175">
                  <c:v>0.67262900000000003</c:v>
                </c:pt>
                <c:pt idx="3176">
                  <c:v>0.672323</c:v>
                </c:pt>
                <c:pt idx="3177">
                  <c:v>0.67201699999999998</c:v>
                </c:pt>
                <c:pt idx="3178">
                  <c:v>0.67171000000000003</c:v>
                </c:pt>
                <c:pt idx="3179">
                  <c:v>0.671404</c:v>
                </c:pt>
                <c:pt idx="3180">
                  <c:v>0.671099</c:v>
                </c:pt>
                <c:pt idx="3181">
                  <c:v>0.67079299999999997</c:v>
                </c:pt>
                <c:pt idx="3182">
                  <c:v>0.67048700000000006</c:v>
                </c:pt>
                <c:pt idx="3183">
                  <c:v>0.67018100000000003</c:v>
                </c:pt>
                <c:pt idx="3184">
                  <c:v>0.66987600000000003</c:v>
                </c:pt>
                <c:pt idx="3185">
                  <c:v>0.66957100000000003</c:v>
                </c:pt>
                <c:pt idx="3186">
                  <c:v>0.669265</c:v>
                </c:pt>
                <c:pt idx="3187">
                  <c:v>0.66896</c:v>
                </c:pt>
                <c:pt idx="3188">
                  <c:v>0.668655</c:v>
                </c:pt>
                <c:pt idx="3189">
                  <c:v>0.66835</c:v>
                </c:pt>
                <c:pt idx="3190">
                  <c:v>0.668045</c:v>
                </c:pt>
                <c:pt idx="3191">
                  <c:v>0.66774</c:v>
                </c:pt>
                <c:pt idx="3192">
                  <c:v>0.667435</c:v>
                </c:pt>
                <c:pt idx="3193">
                  <c:v>0.66713</c:v>
                </c:pt>
                <c:pt idx="3194">
                  <c:v>0.66682600000000003</c:v>
                </c:pt>
                <c:pt idx="3195">
                  <c:v>0.66652100000000003</c:v>
                </c:pt>
                <c:pt idx="3196">
                  <c:v>0.66621699999999995</c:v>
                </c:pt>
                <c:pt idx="3197">
                  <c:v>0.66591299999999998</c:v>
                </c:pt>
                <c:pt idx="3198">
                  <c:v>0.66560900000000001</c:v>
                </c:pt>
                <c:pt idx="3199">
                  <c:v>0.66530500000000004</c:v>
                </c:pt>
                <c:pt idx="3200">
                  <c:v>0.66500099999999995</c:v>
                </c:pt>
                <c:pt idx="3201">
                  <c:v>0.66469699999999998</c:v>
                </c:pt>
                <c:pt idx="3202">
                  <c:v>0.66439300000000001</c:v>
                </c:pt>
                <c:pt idx="3203">
                  <c:v>0.66408999999999996</c:v>
                </c:pt>
                <c:pt idx="3204">
                  <c:v>0.66378599999999999</c:v>
                </c:pt>
                <c:pt idx="3205">
                  <c:v>0.66348300000000004</c:v>
                </c:pt>
                <c:pt idx="3206">
                  <c:v>0.66317999999999999</c:v>
                </c:pt>
                <c:pt idx="3207">
                  <c:v>0.66287600000000002</c:v>
                </c:pt>
                <c:pt idx="3208">
                  <c:v>0.66257299999999997</c:v>
                </c:pt>
                <c:pt idx="3209">
                  <c:v>0.66227100000000005</c:v>
                </c:pt>
                <c:pt idx="3210">
                  <c:v>0.661968</c:v>
                </c:pt>
                <c:pt idx="3211">
                  <c:v>0.66166499999999995</c:v>
                </c:pt>
                <c:pt idx="3212">
                  <c:v>0.66136300000000003</c:v>
                </c:pt>
                <c:pt idx="3213">
                  <c:v>0.66105999999999998</c:v>
                </c:pt>
                <c:pt idx="3214">
                  <c:v>0.66075799999999996</c:v>
                </c:pt>
                <c:pt idx="3215">
                  <c:v>0.66045600000000004</c:v>
                </c:pt>
                <c:pt idx="3216">
                  <c:v>0.66015400000000002</c:v>
                </c:pt>
                <c:pt idx="3217">
                  <c:v>0.65985199999999999</c:v>
                </c:pt>
                <c:pt idx="3218">
                  <c:v>0.65954999999999997</c:v>
                </c:pt>
                <c:pt idx="3219">
                  <c:v>0.65924899999999997</c:v>
                </c:pt>
                <c:pt idx="3220">
                  <c:v>0.65894699999999995</c:v>
                </c:pt>
                <c:pt idx="3221">
                  <c:v>0.65864599999999995</c:v>
                </c:pt>
                <c:pt idx="3222">
                  <c:v>0.65834499999999996</c:v>
                </c:pt>
                <c:pt idx="3223">
                  <c:v>0.65804399999999996</c:v>
                </c:pt>
                <c:pt idx="3224">
                  <c:v>0.65774299999999997</c:v>
                </c:pt>
                <c:pt idx="3225">
                  <c:v>0.65744199999999997</c:v>
                </c:pt>
                <c:pt idx="3226">
                  <c:v>0.65714099999999998</c:v>
                </c:pt>
                <c:pt idx="3227">
                  <c:v>0.65684100000000001</c:v>
                </c:pt>
                <c:pt idx="3228">
                  <c:v>0.65654000000000001</c:v>
                </c:pt>
                <c:pt idx="3229">
                  <c:v>0.65624000000000005</c:v>
                </c:pt>
                <c:pt idx="3230">
                  <c:v>0.65593999999999997</c:v>
                </c:pt>
                <c:pt idx="3231">
                  <c:v>0.65564</c:v>
                </c:pt>
                <c:pt idx="3232">
                  <c:v>0.65534000000000003</c:v>
                </c:pt>
                <c:pt idx="3233">
                  <c:v>0.65504099999999998</c:v>
                </c:pt>
                <c:pt idx="3234">
                  <c:v>0.65474100000000002</c:v>
                </c:pt>
                <c:pt idx="3235">
                  <c:v>0.65444199999999997</c:v>
                </c:pt>
                <c:pt idx="3236">
                  <c:v>0.65414300000000003</c:v>
                </c:pt>
                <c:pt idx="3237">
                  <c:v>0.65384399999999998</c:v>
                </c:pt>
                <c:pt idx="3238">
                  <c:v>0.65354500000000004</c:v>
                </c:pt>
                <c:pt idx="3239">
                  <c:v>0.65324599999999999</c:v>
                </c:pt>
                <c:pt idx="3240">
                  <c:v>0.65294799999999997</c:v>
                </c:pt>
                <c:pt idx="3241">
                  <c:v>0.65264900000000003</c:v>
                </c:pt>
                <c:pt idx="3242">
                  <c:v>0.65235100000000001</c:v>
                </c:pt>
                <c:pt idx="3243">
                  <c:v>0.65205299999999999</c:v>
                </c:pt>
                <c:pt idx="3244">
                  <c:v>0.65175499999999997</c:v>
                </c:pt>
                <c:pt idx="3245">
                  <c:v>0.65145799999999998</c:v>
                </c:pt>
                <c:pt idx="3246">
                  <c:v>0.65115999999999996</c:v>
                </c:pt>
                <c:pt idx="3247">
                  <c:v>0.65086299999999997</c:v>
                </c:pt>
                <c:pt idx="3248">
                  <c:v>0.65056599999999998</c:v>
                </c:pt>
                <c:pt idx="3249">
                  <c:v>0.65026899999999999</c:v>
                </c:pt>
                <c:pt idx="3250">
                  <c:v>0.64997199999999999</c:v>
                </c:pt>
                <c:pt idx="3251">
                  <c:v>0.649675</c:v>
                </c:pt>
                <c:pt idx="3252">
                  <c:v>0.64937900000000004</c:v>
                </c:pt>
                <c:pt idx="3253">
                  <c:v>0.64908200000000005</c:v>
                </c:pt>
                <c:pt idx="3254">
                  <c:v>0.64878599999999997</c:v>
                </c:pt>
                <c:pt idx="3255">
                  <c:v>0.64849000000000001</c:v>
                </c:pt>
                <c:pt idx="3256">
                  <c:v>0.64819499999999997</c:v>
                </c:pt>
                <c:pt idx="3257">
                  <c:v>0.647899</c:v>
                </c:pt>
                <c:pt idx="3258">
                  <c:v>0.64760399999999996</c:v>
                </c:pt>
                <c:pt idx="3259">
                  <c:v>0.64730799999999999</c:v>
                </c:pt>
                <c:pt idx="3260">
                  <c:v>0.64701299999999995</c:v>
                </c:pt>
                <c:pt idx="3261">
                  <c:v>0.64671900000000004</c:v>
                </c:pt>
                <c:pt idx="3262">
                  <c:v>0.646424</c:v>
                </c:pt>
                <c:pt idx="3263">
                  <c:v>0.64612999999999998</c:v>
                </c:pt>
                <c:pt idx="3264">
                  <c:v>0.64583500000000005</c:v>
                </c:pt>
                <c:pt idx="3265">
                  <c:v>0.64554100000000003</c:v>
                </c:pt>
                <c:pt idx="3266">
                  <c:v>0.64524800000000004</c:v>
                </c:pt>
                <c:pt idx="3267">
                  <c:v>0.64495400000000003</c:v>
                </c:pt>
                <c:pt idx="3268">
                  <c:v>0.64466100000000004</c:v>
                </c:pt>
                <c:pt idx="3269">
                  <c:v>0.64436700000000002</c:v>
                </c:pt>
                <c:pt idx="3270">
                  <c:v>0.64407400000000004</c:v>
                </c:pt>
                <c:pt idx="3271">
                  <c:v>0.64378199999999997</c:v>
                </c:pt>
                <c:pt idx="3272">
                  <c:v>0.64348899999999998</c:v>
                </c:pt>
                <c:pt idx="3273">
                  <c:v>0.64319700000000002</c:v>
                </c:pt>
                <c:pt idx="3274">
                  <c:v>0.64290499999999995</c:v>
                </c:pt>
                <c:pt idx="3275">
                  <c:v>0.64261299999999999</c:v>
                </c:pt>
                <c:pt idx="3276">
                  <c:v>0.64232100000000003</c:v>
                </c:pt>
                <c:pt idx="3277">
                  <c:v>0.64202899999999996</c:v>
                </c:pt>
                <c:pt idx="3278">
                  <c:v>0.64173800000000003</c:v>
                </c:pt>
                <c:pt idx="3279">
                  <c:v>0.64144699999999999</c:v>
                </c:pt>
                <c:pt idx="3280">
                  <c:v>0.64115599999999995</c:v>
                </c:pt>
                <c:pt idx="3281">
                  <c:v>0.64086600000000005</c:v>
                </c:pt>
                <c:pt idx="3282">
                  <c:v>0.64057500000000001</c:v>
                </c:pt>
                <c:pt idx="3283">
                  <c:v>0.64028499999999999</c:v>
                </c:pt>
                <c:pt idx="3284">
                  <c:v>0.63999499999999998</c:v>
                </c:pt>
                <c:pt idx="3285">
                  <c:v>0.639706</c:v>
                </c:pt>
                <c:pt idx="3286">
                  <c:v>0.63941599999999998</c:v>
                </c:pt>
                <c:pt idx="3287">
                  <c:v>0.639127</c:v>
                </c:pt>
                <c:pt idx="3288">
                  <c:v>0.63883800000000002</c:v>
                </c:pt>
                <c:pt idx="3289">
                  <c:v>0.63854900000000003</c:v>
                </c:pt>
                <c:pt idx="3290">
                  <c:v>0.63826099999999997</c:v>
                </c:pt>
                <c:pt idx="3291">
                  <c:v>0.63797199999999998</c:v>
                </c:pt>
                <c:pt idx="3292">
                  <c:v>0.63768400000000003</c:v>
                </c:pt>
                <c:pt idx="3293">
                  <c:v>0.63739699999999999</c:v>
                </c:pt>
                <c:pt idx="3294">
                  <c:v>0.63710900000000004</c:v>
                </c:pt>
                <c:pt idx="3295">
                  <c:v>0.636822</c:v>
                </c:pt>
                <c:pt idx="3296">
                  <c:v>0.63653499999999996</c:v>
                </c:pt>
                <c:pt idx="3297">
                  <c:v>0.63624800000000004</c:v>
                </c:pt>
                <c:pt idx="3298">
                  <c:v>0.63596200000000003</c:v>
                </c:pt>
                <c:pt idx="3299">
                  <c:v>0.63567499999999999</c:v>
                </c:pt>
                <c:pt idx="3300">
                  <c:v>0.63538899999999998</c:v>
                </c:pt>
                <c:pt idx="3301">
                  <c:v>0.63510200000000006</c:v>
                </c:pt>
                <c:pt idx="3302">
                  <c:v>0.63481100000000001</c:v>
                </c:pt>
                <c:pt idx="3303">
                  <c:v>0.63451800000000003</c:v>
                </c:pt>
                <c:pt idx="3304">
                  <c:v>0.63422400000000001</c:v>
                </c:pt>
                <c:pt idx="3305">
                  <c:v>0.63392999999999999</c:v>
                </c:pt>
                <c:pt idx="3306">
                  <c:v>0.63363700000000001</c:v>
                </c:pt>
                <c:pt idx="3307">
                  <c:v>0.63334400000000002</c:v>
                </c:pt>
                <c:pt idx="3308">
                  <c:v>0.63305199999999995</c:v>
                </c:pt>
                <c:pt idx="3309">
                  <c:v>0.63275999999999999</c:v>
                </c:pt>
                <c:pt idx="3310">
                  <c:v>0.63246800000000003</c:v>
                </c:pt>
                <c:pt idx="3311">
                  <c:v>0.63217699999999999</c:v>
                </c:pt>
                <c:pt idx="3312">
                  <c:v>0.63188599999999995</c:v>
                </c:pt>
                <c:pt idx="3313">
                  <c:v>0.63159600000000005</c:v>
                </c:pt>
                <c:pt idx="3314">
                  <c:v>0.63130600000000003</c:v>
                </c:pt>
                <c:pt idx="3315">
                  <c:v>0.63101700000000005</c:v>
                </c:pt>
                <c:pt idx="3316">
                  <c:v>0.63072799999999996</c:v>
                </c:pt>
                <c:pt idx="3317">
                  <c:v>0.63043899999999997</c:v>
                </c:pt>
                <c:pt idx="3318">
                  <c:v>0.63015100000000002</c:v>
                </c:pt>
                <c:pt idx="3319">
                  <c:v>0.62986399999999998</c:v>
                </c:pt>
                <c:pt idx="3320">
                  <c:v>0.62957600000000002</c:v>
                </c:pt>
                <c:pt idx="3321">
                  <c:v>0.62928899999999999</c:v>
                </c:pt>
                <c:pt idx="3322">
                  <c:v>0.62900299999999998</c:v>
                </c:pt>
                <c:pt idx="3323">
                  <c:v>0.62871699999999997</c:v>
                </c:pt>
                <c:pt idx="3324">
                  <c:v>0.62843199999999999</c:v>
                </c:pt>
                <c:pt idx="3325">
                  <c:v>0.62814700000000001</c:v>
                </c:pt>
                <c:pt idx="3326">
                  <c:v>0.62786200000000003</c:v>
                </c:pt>
                <c:pt idx="3327">
                  <c:v>0.62757799999999997</c:v>
                </c:pt>
                <c:pt idx="3328">
                  <c:v>0.62729400000000002</c:v>
                </c:pt>
                <c:pt idx="3329">
                  <c:v>0.62701099999999999</c:v>
                </c:pt>
                <c:pt idx="3330">
                  <c:v>0.62672799999999995</c:v>
                </c:pt>
                <c:pt idx="3331">
                  <c:v>0.62644599999999995</c:v>
                </c:pt>
                <c:pt idx="3332">
                  <c:v>0.62616400000000005</c:v>
                </c:pt>
                <c:pt idx="3333">
                  <c:v>0.62588200000000005</c:v>
                </c:pt>
                <c:pt idx="3334">
                  <c:v>0.62560099999999996</c:v>
                </c:pt>
                <c:pt idx="3335">
                  <c:v>0.62532100000000002</c:v>
                </c:pt>
                <c:pt idx="3336">
                  <c:v>0.62504099999999996</c:v>
                </c:pt>
                <c:pt idx="3337">
                  <c:v>0.62476100000000001</c:v>
                </c:pt>
                <c:pt idx="3338">
                  <c:v>0.62448199999999998</c:v>
                </c:pt>
                <c:pt idx="3339">
                  <c:v>0.62420299999999995</c:v>
                </c:pt>
                <c:pt idx="3340">
                  <c:v>0.62392499999999995</c:v>
                </c:pt>
                <c:pt idx="3341">
                  <c:v>0.62364699999999995</c:v>
                </c:pt>
                <c:pt idx="3342">
                  <c:v>0.62336999999999998</c:v>
                </c:pt>
                <c:pt idx="3343">
                  <c:v>0.62309300000000001</c:v>
                </c:pt>
                <c:pt idx="3344">
                  <c:v>0.62281600000000004</c:v>
                </c:pt>
                <c:pt idx="3345">
                  <c:v>0.62253999999999998</c:v>
                </c:pt>
                <c:pt idx="3346">
                  <c:v>0.62226499999999996</c:v>
                </c:pt>
                <c:pt idx="3347">
                  <c:v>0.62199000000000004</c:v>
                </c:pt>
                <c:pt idx="3348">
                  <c:v>0.62171500000000002</c:v>
                </c:pt>
                <c:pt idx="3349">
                  <c:v>0.62144100000000002</c:v>
                </c:pt>
                <c:pt idx="3350">
                  <c:v>0.62116800000000005</c:v>
                </c:pt>
                <c:pt idx="3351">
                  <c:v>0.62089499999999997</c:v>
                </c:pt>
                <c:pt idx="3352">
                  <c:v>0.62062200000000001</c:v>
                </c:pt>
                <c:pt idx="3353">
                  <c:v>0.62034999999999996</c:v>
                </c:pt>
                <c:pt idx="3354">
                  <c:v>0.62007800000000002</c:v>
                </c:pt>
                <c:pt idx="3355">
                  <c:v>0.619807</c:v>
                </c:pt>
                <c:pt idx="3356">
                  <c:v>0.61953599999999998</c:v>
                </c:pt>
                <c:pt idx="3357">
                  <c:v>0.61926599999999998</c:v>
                </c:pt>
                <c:pt idx="3358">
                  <c:v>0.61899700000000002</c:v>
                </c:pt>
                <c:pt idx="3359">
                  <c:v>0.61872700000000003</c:v>
                </c:pt>
                <c:pt idx="3360">
                  <c:v>0.61845899999999998</c:v>
                </c:pt>
                <c:pt idx="3361">
                  <c:v>0.61819000000000002</c:v>
                </c:pt>
                <c:pt idx="3362">
                  <c:v>0.617923</c:v>
                </c:pt>
                <c:pt idx="3363">
                  <c:v>0.61765499999999995</c:v>
                </c:pt>
                <c:pt idx="3364">
                  <c:v>0.61738899999999997</c:v>
                </c:pt>
                <c:pt idx="3365">
                  <c:v>0.61712199999999995</c:v>
                </c:pt>
                <c:pt idx="3366">
                  <c:v>0.61685699999999999</c:v>
                </c:pt>
                <c:pt idx="3367">
                  <c:v>0.616591</c:v>
                </c:pt>
                <c:pt idx="3368">
                  <c:v>0.61632699999999996</c:v>
                </c:pt>
                <c:pt idx="3369">
                  <c:v>0.616062</c:v>
                </c:pt>
                <c:pt idx="3370">
                  <c:v>0.61579899999999999</c:v>
                </c:pt>
                <c:pt idx="3371">
                  <c:v>0.61553500000000005</c:v>
                </c:pt>
                <c:pt idx="3372">
                  <c:v>0.61527299999999996</c:v>
                </c:pt>
                <c:pt idx="3373">
                  <c:v>0.61500999999999995</c:v>
                </c:pt>
                <c:pt idx="3374">
                  <c:v>0.61474899999999999</c:v>
                </c:pt>
                <c:pt idx="3375">
                  <c:v>0.61448800000000003</c:v>
                </c:pt>
                <c:pt idx="3376">
                  <c:v>0.61422699999999997</c:v>
                </c:pt>
                <c:pt idx="3377">
                  <c:v>0.61396700000000004</c:v>
                </c:pt>
                <c:pt idx="3378">
                  <c:v>0.613707</c:v>
                </c:pt>
                <c:pt idx="3379">
                  <c:v>0.61344799999999999</c:v>
                </c:pt>
                <c:pt idx="3380">
                  <c:v>0.61319000000000001</c:v>
                </c:pt>
                <c:pt idx="3381">
                  <c:v>0.612931</c:v>
                </c:pt>
                <c:pt idx="3382">
                  <c:v>0.61267400000000005</c:v>
                </c:pt>
                <c:pt idx="3383">
                  <c:v>0.61241699999999999</c:v>
                </c:pt>
                <c:pt idx="3384">
                  <c:v>0.61216000000000004</c:v>
                </c:pt>
                <c:pt idx="3385">
                  <c:v>0.611904</c:v>
                </c:pt>
                <c:pt idx="3386">
                  <c:v>0.611649</c:v>
                </c:pt>
                <c:pt idx="3387">
                  <c:v>0.61139399999999999</c:v>
                </c:pt>
                <c:pt idx="3388">
                  <c:v>0.61114000000000002</c:v>
                </c:pt>
                <c:pt idx="3389">
                  <c:v>0.61088600000000004</c:v>
                </c:pt>
                <c:pt idx="3390">
                  <c:v>0.61063299999999998</c:v>
                </c:pt>
                <c:pt idx="3391">
                  <c:v>0.61038000000000003</c:v>
                </c:pt>
                <c:pt idx="3392">
                  <c:v>0.610128</c:v>
                </c:pt>
                <c:pt idx="3393">
                  <c:v>0.60987599999999997</c:v>
                </c:pt>
                <c:pt idx="3394">
                  <c:v>0.60962499999999997</c:v>
                </c:pt>
                <c:pt idx="3395">
                  <c:v>0.609375</c:v>
                </c:pt>
                <c:pt idx="3396">
                  <c:v>0.60912500000000003</c:v>
                </c:pt>
                <c:pt idx="3397">
                  <c:v>0.60887500000000006</c:v>
                </c:pt>
                <c:pt idx="3398">
                  <c:v>0.608626</c:v>
                </c:pt>
                <c:pt idx="3399">
                  <c:v>0.60837799999999997</c:v>
                </c:pt>
                <c:pt idx="3400">
                  <c:v>0.60812999999999995</c:v>
                </c:pt>
                <c:pt idx="3401">
                  <c:v>0.60788299999999995</c:v>
                </c:pt>
                <c:pt idx="3402">
                  <c:v>0.60763599999999995</c:v>
                </c:pt>
                <c:pt idx="3403">
                  <c:v>0.60738999999999999</c:v>
                </c:pt>
                <c:pt idx="3404">
                  <c:v>0.60714500000000005</c:v>
                </c:pt>
                <c:pt idx="3405">
                  <c:v>0.6069</c:v>
                </c:pt>
                <c:pt idx="3406">
                  <c:v>0.60665599999999997</c:v>
                </c:pt>
                <c:pt idx="3407">
                  <c:v>0.60641199999999995</c:v>
                </c:pt>
                <c:pt idx="3408">
                  <c:v>0.60616899999999996</c:v>
                </c:pt>
                <c:pt idx="3409">
                  <c:v>0.60592599999999996</c:v>
                </c:pt>
                <c:pt idx="3410">
                  <c:v>0.605684</c:v>
                </c:pt>
                <c:pt idx="3411">
                  <c:v>0.60544200000000004</c:v>
                </c:pt>
                <c:pt idx="3412">
                  <c:v>0.60520099999999999</c:v>
                </c:pt>
                <c:pt idx="3413">
                  <c:v>0.60496099999999997</c:v>
                </c:pt>
                <c:pt idx="3414">
                  <c:v>0.60472099999999995</c:v>
                </c:pt>
                <c:pt idx="3415">
                  <c:v>0.60448199999999996</c:v>
                </c:pt>
                <c:pt idx="3416">
                  <c:v>0.604244</c:v>
                </c:pt>
                <c:pt idx="3417">
                  <c:v>0.60400600000000004</c:v>
                </c:pt>
                <c:pt idx="3418">
                  <c:v>0.60376799999999997</c:v>
                </c:pt>
                <c:pt idx="3419">
                  <c:v>0.60353100000000004</c:v>
                </c:pt>
                <c:pt idx="3420">
                  <c:v>0.60329500000000003</c:v>
                </c:pt>
                <c:pt idx="3421">
                  <c:v>0.60306000000000004</c:v>
                </c:pt>
                <c:pt idx="3422">
                  <c:v>0.60282500000000006</c:v>
                </c:pt>
                <c:pt idx="3423">
                  <c:v>0.60258999999999996</c:v>
                </c:pt>
                <c:pt idx="3424">
                  <c:v>0.602356</c:v>
                </c:pt>
                <c:pt idx="3425">
                  <c:v>0.60212299999999996</c:v>
                </c:pt>
                <c:pt idx="3426">
                  <c:v>0.60189099999999995</c:v>
                </c:pt>
                <c:pt idx="3427">
                  <c:v>0.60165900000000005</c:v>
                </c:pt>
                <c:pt idx="3428">
                  <c:v>0.60142700000000004</c:v>
                </c:pt>
                <c:pt idx="3429">
                  <c:v>0.60119599999999995</c:v>
                </c:pt>
                <c:pt idx="3430">
                  <c:v>0.600966</c:v>
                </c:pt>
                <c:pt idx="3431">
                  <c:v>0.60073699999999997</c:v>
                </c:pt>
                <c:pt idx="3432">
                  <c:v>0.60050800000000004</c:v>
                </c:pt>
                <c:pt idx="3433">
                  <c:v>0.60027900000000001</c:v>
                </c:pt>
                <c:pt idx="3434">
                  <c:v>0.600051</c:v>
                </c:pt>
                <c:pt idx="3435">
                  <c:v>0.59982400000000002</c:v>
                </c:pt>
                <c:pt idx="3436">
                  <c:v>0.59959799999999996</c:v>
                </c:pt>
                <c:pt idx="3437">
                  <c:v>0.59937200000000002</c:v>
                </c:pt>
                <c:pt idx="3438">
                  <c:v>0.59914599999999996</c:v>
                </c:pt>
                <c:pt idx="3439">
                  <c:v>0.59892199999999995</c:v>
                </c:pt>
                <c:pt idx="3440">
                  <c:v>0.59869799999999995</c:v>
                </c:pt>
                <c:pt idx="3441">
                  <c:v>0.59847399999999995</c:v>
                </c:pt>
                <c:pt idx="3442">
                  <c:v>0.59825099999999998</c:v>
                </c:pt>
                <c:pt idx="3443">
                  <c:v>0.59802900000000003</c:v>
                </c:pt>
                <c:pt idx="3444">
                  <c:v>0.59780699999999998</c:v>
                </c:pt>
                <c:pt idx="3445">
                  <c:v>0.59758599999999995</c:v>
                </c:pt>
                <c:pt idx="3446">
                  <c:v>0.59736500000000003</c:v>
                </c:pt>
                <c:pt idx="3447">
                  <c:v>0.59714500000000004</c:v>
                </c:pt>
                <c:pt idx="3448">
                  <c:v>0.59692500000000004</c:v>
                </c:pt>
                <c:pt idx="3449">
                  <c:v>0.59670699999999999</c:v>
                </c:pt>
                <c:pt idx="3450">
                  <c:v>0.59648800000000002</c:v>
                </c:pt>
                <c:pt idx="3451">
                  <c:v>0.59626999999999997</c:v>
                </c:pt>
                <c:pt idx="3452">
                  <c:v>0.59605300000000006</c:v>
                </c:pt>
                <c:pt idx="3453">
                  <c:v>0.59583600000000003</c:v>
                </c:pt>
                <c:pt idx="3454">
                  <c:v>0.59562000000000004</c:v>
                </c:pt>
                <c:pt idx="3455">
                  <c:v>0.59540400000000004</c:v>
                </c:pt>
                <c:pt idx="3456">
                  <c:v>0.59518899999999997</c:v>
                </c:pt>
                <c:pt idx="3457">
                  <c:v>0.594974</c:v>
                </c:pt>
                <c:pt idx="3458">
                  <c:v>0.59475900000000004</c:v>
                </c:pt>
                <c:pt idx="3459">
                  <c:v>0.59454499999999999</c:v>
                </c:pt>
                <c:pt idx="3460">
                  <c:v>0.59433199999999997</c:v>
                </c:pt>
                <c:pt idx="3461">
                  <c:v>0.59411899999999995</c:v>
                </c:pt>
                <c:pt idx="3462">
                  <c:v>0.59390600000000004</c:v>
                </c:pt>
                <c:pt idx="3463">
                  <c:v>0.59369300000000003</c:v>
                </c:pt>
                <c:pt idx="3464">
                  <c:v>0.59348100000000004</c:v>
                </c:pt>
                <c:pt idx="3465">
                  <c:v>0.59326999999999996</c:v>
                </c:pt>
                <c:pt idx="3466">
                  <c:v>0.593059</c:v>
                </c:pt>
                <c:pt idx="3467">
                  <c:v>0.59284700000000001</c:v>
                </c:pt>
                <c:pt idx="3468">
                  <c:v>0.59263699999999997</c:v>
                </c:pt>
                <c:pt idx="3469">
                  <c:v>0.59242600000000001</c:v>
                </c:pt>
                <c:pt idx="3470">
                  <c:v>0.59221599999999996</c:v>
                </c:pt>
                <c:pt idx="3471">
                  <c:v>0.59200600000000003</c:v>
                </c:pt>
                <c:pt idx="3472">
                  <c:v>0.59179599999999999</c:v>
                </c:pt>
                <c:pt idx="3473">
                  <c:v>0.59158699999999997</c:v>
                </c:pt>
                <c:pt idx="3474">
                  <c:v>0.59137700000000004</c:v>
                </c:pt>
                <c:pt idx="3475">
                  <c:v>0.59116800000000003</c:v>
                </c:pt>
                <c:pt idx="3476">
                  <c:v>0.59096000000000004</c:v>
                </c:pt>
                <c:pt idx="3477">
                  <c:v>0.59075100000000003</c:v>
                </c:pt>
                <c:pt idx="3478">
                  <c:v>0.59054300000000004</c:v>
                </c:pt>
                <c:pt idx="3479">
                  <c:v>0.59033500000000005</c:v>
                </c:pt>
                <c:pt idx="3480">
                  <c:v>0.59012699999999996</c:v>
                </c:pt>
                <c:pt idx="3481">
                  <c:v>0.58992</c:v>
                </c:pt>
                <c:pt idx="3482">
                  <c:v>0.58971300000000004</c:v>
                </c:pt>
                <c:pt idx="3483">
                  <c:v>0.589507</c:v>
                </c:pt>
                <c:pt idx="3484">
                  <c:v>0.58930000000000005</c:v>
                </c:pt>
                <c:pt idx="3485">
                  <c:v>0.58909500000000004</c:v>
                </c:pt>
                <c:pt idx="3486">
                  <c:v>0.58889000000000002</c:v>
                </c:pt>
                <c:pt idx="3487">
                  <c:v>0.58868600000000004</c:v>
                </c:pt>
                <c:pt idx="3488">
                  <c:v>0.58848400000000001</c:v>
                </c:pt>
                <c:pt idx="3489">
                  <c:v>0.58828199999999997</c:v>
                </c:pt>
                <c:pt idx="3490">
                  <c:v>0.58808099999999996</c:v>
                </c:pt>
                <c:pt idx="3491">
                  <c:v>0.58788099999999999</c:v>
                </c:pt>
                <c:pt idx="3492">
                  <c:v>0.58768200000000004</c:v>
                </c:pt>
                <c:pt idx="3493">
                  <c:v>0.58748500000000003</c:v>
                </c:pt>
                <c:pt idx="3494">
                  <c:v>0.58729100000000001</c:v>
                </c:pt>
                <c:pt idx="3495">
                  <c:v>0.58709999999999996</c:v>
                </c:pt>
                <c:pt idx="3496">
                  <c:v>0.58691099999999996</c:v>
                </c:pt>
                <c:pt idx="3497">
                  <c:v>0.58672500000000005</c:v>
                </c:pt>
                <c:pt idx="3498">
                  <c:v>0.58654099999999998</c:v>
                </c:pt>
                <c:pt idx="3499">
                  <c:v>0.58635999999999999</c:v>
                </c:pt>
                <c:pt idx="3500">
                  <c:v>0.58618000000000003</c:v>
                </c:pt>
                <c:pt idx="3501">
                  <c:v>0.58600200000000002</c:v>
                </c:pt>
                <c:pt idx="3502">
                  <c:v>0.58582699999999999</c:v>
                </c:pt>
                <c:pt idx="3503">
                  <c:v>0.58565400000000001</c:v>
                </c:pt>
                <c:pt idx="3504">
                  <c:v>0.58548299999999998</c:v>
                </c:pt>
                <c:pt idx="3505">
                  <c:v>0.58531299999999997</c:v>
                </c:pt>
                <c:pt idx="3506">
                  <c:v>0.58514600000000005</c:v>
                </c:pt>
                <c:pt idx="3507">
                  <c:v>0.58498099999999997</c:v>
                </c:pt>
                <c:pt idx="3508">
                  <c:v>0.58482000000000001</c:v>
                </c:pt>
                <c:pt idx="3509">
                  <c:v>0.58466499999999999</c:v>
                </c:pt>
                <c:pt idx="3510">
                  <c:v>0.58451399999999998</c:v>
                </c:pt>
                <c:pt idx="3511">
                  <c:v>0.58436600000000005</c:v>
                </c:pt>
                <c:pt idx="3512">
                  <c:v>0.58422200000000002</c:v>
                </c:pt>
                <c:pt idx="3513">
                  <c:v>0.58408000000000004</c:v>
                </c:pt>
                <c:pt idx="3514">
                  <c:v>0.58394199999999996</c:v>
                </c:pt>
                <c:pt idx="3515">
                  <c:v>0.58380600000000005</c:v>
                </c:pt>
                <c:pt idx="3516">
                  <c:v>0.58367199999999997</c:v>
                </c:pt>
                <c:pt idx="3517">
                  <c:v>0.58354200000000001</c:v>
                </c:pt>
                <c:pt idx="3518">
                  <c:v>0.58341299999999996</c:v>
                </c:pt>
                <c:pt idx="3519">
                  <c:v>0.58328800000000003</c:v>
                </c:pt>
                <c:pt idx="3520">
                  <c:v>0.58316500000000004</c:v>
                </c:pt>
                <c:pt idx="3521">
                  <c:v>0.58304400000000001</c:v>
                </c:pt>
                <c:pt idx="3522">
                  <c:v>0.58292500000000003</c:v>
                </c:pt>
                <c:pt idx="3523">
                  <c:v>0.58280900000000002</c:v>
                </c:pt>
                <c:pt idx="3524">
                  <c:v>0.58269499999999996</c:v>
                </c:pt>
                <c:pt idx="3525">
                  <c:v>0.58258299999999996</c:v>
                </c:pt>
                <c:pt idx="3526">
                  <c:v>0.58247400000000005</c:v>
                </c:pt>
                <c:pt idx="3527">
                  <c:v>0.58236600000000005</c:v>
                </c:pt>
                <c:pt idx="3528">
                  <c:v>0.58226100000000003</c:v>
                </c:pt>
                <c:pt idx="3529">
                  <c:v>0.58215700000000004</c:v>
                </c:pt>
                <c:pt idx="3530">
                  <c:v>0.58205600000000002</c:v>
                </c:pt>
                <c:pt idx="3531">
                  <c:v>0.58195600000000003</c:v>
                </c:pt>
                <c:pt idx="3532">
                  <c:v>0.58185900000000002</c:v>
                </c:pt>
                <c:pt idx="3533">
                  <c:v>0.58176300000000003</c:v>
                </c:pt>
                <c:pt idx="3534">
                  <c:v>0.58166899999999999</c:v>
                </c:pt>
                <c:pt idx="3535">
                  <c:v>0.58157700000000001</c:v>
                </c:pt>
                <c:pt idx="3536">
                  <c:v>0.58148599999999995</c:v>
                </c:pt>
                <c:pt idx="3537">
                  <c:v>0.58139799999999997</c:v>
                </c:pt>
                <c:pt idx="3538">
                  <c:v>0.58131100000000002</c:v>
                </c:pt>
                <c:pt idx="3539">
                  <c:v>0.58122600000000002</c:v>
                </c:pt>
                <c:pt idx="3540">
                  <c:v>0.58114299999999997</c:v>
                </c:pt>
                <c:pt idx="3541">
                  <c:v>0.58106100000000005</c:v>
                </c:pt>
                <c:pt idx="3542">
                  <c:v>0.58098099999999997</c:v>
                </c:pt>
                <c:pt idx="3543">
                  <c:v>0.58090299999999995</c:v>
                </c:pt>
                <c:pt idx="3544">
                  <c:v>0.58082599999999995</c:v>
                </c:pt>
                <c:pt idx="3545">
                  <c:v>0.58075100000000002</c:v>
                </c:pt>
                <c:pt idx="3546">
                  <c:v>0.580677</c:v>
                </c:pt>
                <c:pt idx="3547">
                  <c:v>0.58060500000000004</c:v>
                </c:pt>
                <c:pt idx="3548">
                  <c:v>0.58053399999999999</c:v>
                </c:pt>
                <c:pt idx="3549">
                  <c:v>0.58046399999999998</c:v>
                </c:pt>
                <c:pt idx="3550">
                  <c:v>0.58039600000000002</c:v>
                </c:pt>
                <c:pt idx="3551">
                  <c:v>0.58032899999999998</c:v>
                </c:pt>
                <c:pt idx="3552">
                  <c:v>0.58026299999999997</c:v>
                </c:pt>
                <c:pt idx="3553">
                  <c:v>0.58019799999999999</c:v>
                </c:pt>
                <c:pt idx="3554">
                  <c:v>0.58013499999999996</c:v>
                </c:pt>
                <c:pt idx="3555">
                  <c:v>0.58007299999999995</c:v>
                </c:pt>
                <c:pt idx="3556">
                  <c:v>0.58001199999999997</c:v>
                </c:pt>
                <c:pt idx="3557">
                  <c:v>0.57995300000000005</c:v>
                </c:pt>
                <c:pt idx="3558">
                  <c:v>0.57989400000000002</c:v>
                </c:pt>
                <c:pt idx="3559">
                  <c:v>0.57983700000000005</c:v>
                </c:pt>
                <c:pt idx="3560">
                  <c:v>0.57977999999999996</c:v>
                </c:pt>
                <c:pt idx="3561">
                  <c:v>0.57972500000000005</c:v>
                </c:pt>
                <c:pt idx="3562">
                  <c:v>0.57967100000000005</c:v>
                </c:pt>
                <c:pt idx="3563">
                  <c:v>0.57961799999999997</c:v>
                </c:pt>
                <c:pt idx="3564">
                  <c:v>0.579565</c:v>
                </c:pt>
                <c:pt idx="3565">
                  <c:v>0.57951399999999997</c:v>
                </c:pt>
                <c:pt idx="3566">
                  <c:v>0.57946399999999998</c:v>
                </c:pt>
                <c:pt idx="3567">
                  <c:v>0.57941500000000001</c:v>
                </c:pt>
                <c:pt idx="3568">
                  <c:v>0.57936600000000005</c:v>
                </c:pt>
                <c:pt idx="3569">
                  <c:v>0.57931900000000003</c:v>
                </c:pt>
                <c:pt idx="3570">
                  <c:v>0.57927200000000001</c:v>
                </c:pt>
                <c:pt idx="3571">
                  <c:v>0.57922600000000002</c:v>
                </c:pt>
                <c:pt idx="3572">
                  <c:v>0.57918199999999997</c:v>
                </c:pt>
                <c:pt idx="3573">
                  <c:v>0.57913800000000004</c:v>
                </c:pt>
                <c:pt idx="3574">
                  <c:v>0.57909500000000003</c:v>
                </c:pt>
                <c:pt idx="3575">
                  <c:v>0.57905200000000001</c:v>
                </c:pt>
                <c:pt idx="3576">
                  <c:v>0.57901100000000005</c:v>
                </c:pt>
                <c:pt idx="3577">
                  <c:v>0.57896999999999998</c:v>
                </c:pt>
                <c:pt idx="3578">
                  <c:v>0.57892999999999994</c:v>
                </c:pt>
                <c:pt idx="3579">
                  <c:v>0.57889100000000004</c:v>
                </c:pt>
                <c:pt idx="3580">
                  <c:v>0.57885200000000003</c:v>
                </c:pt>
                <c:pt idx="3581">
                  <c:v>0.57881400000000005</c:v>
                </c:pt>
                <c:pt idx="3582">
                  <c:v>0.57877699999999999</c:v>
                </c:pt>
                <c:pt idx="3583">
                  <c:v>0.57874099999999995</c:v>
                </c:pt>
                <c:pt idx="3584">
                  <c:v>0.57870500000000002</c:v>
                </c:pt>
                <c:pt idx="3585">
                  <c:v>0.57867000000000002</c:v>
                </c:pt>
                <c:pt idx="3586">
                  <c:v>0.57863500000000001</c:v>
                </c:pt>
                <c:pt idx="3587">
                  <c:v>0.57860199999999995</c:v>
                </c:pt>
                <c:pt idx="3588">
                  <c:v>0.57856799999999997</c:v>
                </c:pt>
                <c:pt idx="3589">
                  <c:v>0.57853600000000005</c:v>
                </c:pt>
                <c:pt idx="3590">
                  <c:v>0.57850400000000002</c:v>
                </c:pt>
                <c:pt idx="3591">
                  <c:v>0.57847300000000001</c:v>
                </c:pt>
                <c:pt idx="3592">
                  <c:v>0.57844200000000001</c:v>
                </c:pt>
                <c:pt idx="3593">
                  <c:v>0.57841200000000004</c:v>
                </c:pt>
                <c:pt idx="3594">
                  <c:v>0.57838199999999995</c:v>
                </c:pt>
                <c:pt idx="3595">
                  <c:v>0.57835300000000001</c:v>
                </c:pt>
                <c:pt idx="3596">
                  <c:v>0.57832399999999995</c:v>
                </c:pt>
                <c:pt idx="3597">
                  <c:v>0.57829600000000003</c:v>
                </c:pt>
                <c:pt idx="3598">
                  <c:v>0.57826900000000003</c:v>
                </c:pt>
                <c:pt idx="3599">
                  <c:v>0.57824200000000003</c:v>
                </c:pt>
                <c:pt idx="3600">
                  <c:v>0.57821500000000003</c:v>
                </c:pt>
                <c:pt idx="3601">
                  <c:v>0.57818899999999995</c:v>
                </c:pt>
                <c:pt idx="3602">
                  <c:v>0.57816299999999998</c:v>
                </c:pt>
                <c:pt idx="3603">
                  <c:v>0.57813800000000004</c:v>
                </c:pt>
                <c:pt idx="3604">
                  <c:v>0.57811400000000002</c:v>
                </c:pt>
                <c:pt idx="3605">
                  <c:v>0.57808899999999996</c:v>
                </c:pt>
                <c:pt idx="3606">
                  <c:v>0.57806599999999997</c:v>
                </c:pt>
                <c:pt idx="3607">
                  <c:v>0.57804199999999994</c:v>
                </c:pt>
                <c:pt idx="3608">
                  <c:v>0.57801899999999995</c:v>
                </c:pt>
                <c:pt idx="3609">
                  <c:v>0.57799699999999998</c:v>
                </c:pt>
                <c:pt idx="3610">
                  <c:v>0.57797500000000002</c:v>
                </c:pt>
                <c:pt idx="3611">
                  <c:v>0.57795300000000005</c:v>
                </c:pt>
                <c:pt idx="3612">
                  <c:v>0.57793300000000003</c:v>
                </c:pt>
                <c:pt idx="3613">
                  <c:v>0.57791300000000001</c:v>
                </c:pt>
                <c:pt idx="3614">
                  <c:v>0.57789299999999999</c:v>
                </c:pt>
                <c:pt idx="3615">
                  <c:v>0.577874</c:v>
                </c:pt>
                <c:pt idx="3616">
                  <c:v>0.57785600000000004</c:v>
                </c:pt>
                <c:pt idx="3617">
                  <c:v>0.57783700000000005</c:v>
                </c:pt>
                <c:pt idx="3618">
                  <c:v>0.57781899999999997</c:v>
                </c:pt>
                <c:pt idx="3619">
                  <c:v>0.57780100000000001</c:v>
                </c:pt>
                <c:pt idx="3620">
                  <c:v>0.57778399999999996</c:v>
                </c:pt>
                <c:pt idx="3621">
                  <c:v>0.577766</c:v>
                </c:pt>
                <c:pt idx="3622">
                  <c:v>0.57774899999999996</c:v>
                </c:pt>
                <c:pt idx="3623">
                  <c:v>0.57773300000000005</c:v>
                </c:pt>
                <c:pt idx="3624">
                  <c:v>0.57771700000000004</c:v>
                </c:pt>
                <c:pt idx="3625">
                  <c:v>0.57770100000000002</c:v>
                </c:pt>
                <c:pt idx="3626">
                  <c:v>0.577685</c:v>
                </c:pt>
                <c:pt idx="3627">
                  <c:v>0.57766899999999999</c:v>
                </c:pt>
                <c:pt idx="3628">
                  <c:v>0.577654</c:v>
                </c:pt>
                <c:pt idx="3629">
                  <c:v>0.57763900000000001</c:v>
                </c:pt>
                <c:pt idx="3630">
                  <c:v>0.57762500000000006</c:v>
                </c:pt>
                <c:pt idx="3631">
                  <c:v>0.57760999999999996</c:v>
                </c:pt>
                <c:pt idx="3632">
                  <c:v>0.577596</c:v>
                </c:pt>
                <c:pt idx="3633">
                  <c:v>0.57758200000000004</c:v>
                </c:pt>
                <c:pt idx="3634">
                  <c:v>0.577569</c:v>
                </c:pt>
                <c:pt idx="3635">
                  <c:v>0.57755500000000004</c:v>
                </c:pt>
                <c:pt idx="3636">
                  <c:v>0.577542</c:v>
                </c:pt>
                <c:pt idx="3637">
                  <c:v>0.57752899999999996</c:v>
                </c:pt>
                <c:pt idx="3638">
                  <c:v>0.57751699999999995</c:v>
                </c:pt>
                <c:pt idx="3639">
                  <c:v>0.57750400000000002</c:v>
                </c:pt>
                <c:pt idx="3640">
                  <c:v>0.57749200000000001</c:v>
                </c:pt>
                <c:pt idx="3641">
                  <c:v>0.57747999999999999</c:v>
                </c:pt>
                <c:pt idx="3642">
                  <c:v>0.57746799999999998</c:v>
                </c:pt>
                <c:pt idx="3643">
                  <c:v>0.577457</c:v>
                </c:pt>
                <c:pt idx="3644">
                  <c:v>0.57744499999999999</c:v>
                </c:pt>
                <c:pt idx="3645">
                  <c:v>0.577434</c:v>
                </c:pt>
                <c:pt idx="3646">
                  <c:v>0.57742300000000002</c:v>
                </c:pt>
                <c:pt idx="3647">
                  <c:v>0.57741200000000004</c:v>
                </c:pt>
                <c:pt idx="3648">
                  <c:v>0.57740199999999997</c:v>
                </c:pt>
                <c:pt idx="3649">
                  <c:v>0.57739099999999999</c:v>
                </c:pt>
                <c:pt idx="3650">
                  <c:v>0.57738100000000003</c:v>
                </c:pt>
                <c:pt idx="3651">
                  <c:v>0.57737099999999997</c:v>
                </c:pt>
                <c:pt idx="3652">
                  <c:v>0.57736100000000001</c:v>
                </c:pt>
                <c:pt idx="3653">
                  <c:v>0.57735099999999995</c:v>
                </c:pt>
                <c:pt idx="3654">
                  <c:v>0.57734200000000002</c:v>
                </c:pt>
                <c:pt idx="3655">
                  <c:v>0.57733199999999996</c:v>
                </c:pt>
                <c:pt idx="3656">
                  <c:v>0.57732300000000003</c:v>
                </c:pt>
                <c:pt idx="3657">
                  <c:v>0.57731399999999999</c:v>
                </c:pt>
                <c:pt idx="3658">
                  <c:v>0.57730499999999996</c:v>
                </c:pt>
                <c:pt idx="3659">
                  <c:v>0.57729600000000003</c:v>
                </c:pt>
                <c:pt idx="3660">
                  <c:v>0.57728800000000002</c:v>
                </c:pt>
                <c:pt idx="3661">
                  <c:v>0.57727899999999999</c:v>
                </c:pt>
                <c:pt idx="3662">
                  <c:v>0.57727099999999998</c:v>
                </c:pt>
                <c:pt idx="3663">
                  <c:v>0.57726299999999997</c:v>
                </c:pt>
                <c:pt idx="3664">
                  <c:v>0.57725499999999996</c:v>
                </c:pt>
                <c:pt idx="3665">
                  <c:v>0.57724699999999995</c:v>
                </c:pt>
                <c:pt idx="3666">
                  <c:v>0.57723899999999995</c:v>
                </c:pt>
                <c:pt idx="3667">
                  <c:v>0.57723100000000005</c:v>
                </c:pt>
                <c:pt idx="3668">
                  <c:v>0.57722399999999996</c:v>
                </c:pt>
                <c:pt idx="3669">
                  <c:v>0.57721599999999995</c:v>
                </c:pt>
                <c:pt idx="3670">
                  <c:v>0.57720899999999997</c:v>
                </c:pt>
                <c:pt idx="3671">
                  <c:v>0.57720199999999999</c:v>
                </c:pt>
                <c:pt idx="3672">
                  <c:v>0.57719500000000001</c:v>
                </c:pt>
                <c:pt idx="3673">
                  <c:v>0.57718800000000003</c:v>
                </c:pt>
                <c:pt idx="3674">
                  <c:v>0.57718100000000006</c:v>
                </c:pt>
                <c:pt idx="3675">
                  <c:v>0.57717399999999996</c:v>
                </c:pt>
                <c:pt idx="3676">
                  <c:v>0.57716800000000001</c:v>
                </c:pt>
                <c:pt idx="3677">
                  <c:v>0.57716100000000004</c:v>
                </c:pt>
                <c:pt idx="3678">
                  <c:v>0.57715499999999997</c:v>
                </c:pt>
                <c:pt idx="3679">
                  <c:v>0.57714900000000002</c:v>
                </c:pt>
                <c:pt idx="3680">
                  <c:v>0.57714200000000004</c:v>
                </c:pt>
                <c:pt idx="3681">
                  <c:v>0.57713599999999998</c:v>
                </c:pt>
                <c:pt idx="3682">
                  <c:v>0.57713000000000003</c:v>
                </c:pt>
                <c:pt idx="3683">
                  <c:v>0.57712399999999997</c:v>
                </c:pt>
                <c:pt idx="3684">
                  <c:v>0.57711900000000005</c:v>
                </c:pt>
                <c:pt idx="3685">
                  <c:v>0.57711299999999999</c:v>
                </c:pt>
                <c:pt idx="3686">
                  <c:v>0.57710700000000004</c:v>
                </c:pt>
                <c:pt idx="3687">
                  <c:v>0.577102</c:v>
                </c:pt>
                <c:pt idx="3688">
                  <c:v>0.57709600000000005</c:v>
                </c:pt>
                <c:pt idx="3689">
                  <c:v>0.57709100000000002</c:v>
                </c:pt>
                <c:pt idx="3690">
                  <c:v>0.57708599999999999</c:v>
                </c:pt>
                <c:pt idx="3691">
                  <c:v>0.57708099999999996</c:v>
                </c:pt>
                <c:pt idx="3692">
                  <c:v>0.577075</c:v>
                </c:pt>
                <c:pt idx="3693">
                  <c:v>0.57706999999999997</c:v>
                </c:pt>
                <c:pt idx="3694">
                  <c:v>0.57706500000000005</c:v>
                </c:pt>
                <c:pt idx="3695">
                  <c:v>0.57706100000000005</c:v>
                </c:pt>
                <c:pt idx="3696">
                  <c:v>0.57705600000000001</c:v>
                </c:pt>
                <c:pt idx="3697">
                  <c:v>0.57705099999999998</c:v>
                </c:pt>
                <c:pt idx="3698">
                  <c:v>0.57704599999999995</c:v>
                </c:pt>
                <c:pt idx="3699">
                  <c:v>0.57704200000000005</c:v>
                </c:pt>
                <c:pt idx="3700">
                  <c:v>0.57703700000000002</c:v>
                </c:pt>
                <c:pt idx="3701">
                  <c:v>0.57703300000000002</c:v>
                </c:pt>
                <c:pt idx="3702">
                  <c:v>0.57702799999999999</c:v>
                </c:pt>
                <c:pt idx="3703">
                  <c:v>0.57702399999999998</c:v>
                </c:pt>
                <c:pt idx="3704">
                  <c:v>0.57701999999999998</c:v>
                </c:pt>
                <c:pt idx="3705">
                  <c:v>0.57701599999999997</c:v>
                </c:pt>
                <c:pt idx="3706">
                  <c:v>0.57701100000000005</c:v>
                </c:pt>
                <c:pt idx="3707">
                  <c:v>0.57700700000000005</c:v>
                </c:pt>
                <c:pt idx="3708">
                  <c:v>0.57700300000000004</c:v>
                </c:pt>
                <c:pt idx="3709">
                  <c:v>0.57699900000000004</c:v>
                </c:pt>
                <c:pt idx="3710">
                  <c:v>0.57699500000000004</c:v>
                </c:pt>
                <c:pt idx="3711">
                  <c:v>0.57699199999999995</c:v>
                </c:pt>
                <c:pt idx="3712">
                  <c:v>0.57698799999999995</c:v>
                </c:pt>
                <c:pt idx="3713">
                  <c:v>0.57698400000000005</c:v>
                </c:pt>
                <c:pt idx="3714">
                  <c:v>0.57698000000000005</c:v>
                </c:pt>
                <c:pt idx="3715">
                  <c:v>0.57697699999999996</c:v>
                </c:pt>
                <c:pt idx="3716">
                  <c:v>0.57697299999999996</c:v>
                </c:pt>
                <c:pt idx="3717">
                  <c:v>0.57696999999999998</c:v>
                </c:pt>
                <c:pt idx="3718">
                  <c:v>0.57696599999999998</c:v>
                </c:pt>
                <c:pt idx="3719">
                  <c:v>0.576963</c:v>
                </c:pt>
                <c:pt idx="3720">
                  <c:v>0.576959</c:v>
                </c:pt>
                <c:pt idx="3721">
                  <c:v>0.57695600000000002</c:v>
                </c:pt>
                <c:pt idx="3722">
                  <c:v>0.57695300000000005</c:v>
                </c:pt>
                <c:pt idx="3723">
                  <c:v>0.57694900000000005</c:v>
                </c:pt>
                <c:pt idx="3724">
                  <c:v>0.57694599999999996</c:v>
                </c:pt>
                <c:pt idx="3725">
                  <c:v>0.57694299999999998</c:v>
                </c:pt>
                <c:pt idx="3726">
                  <c:v>0.57694000000000001</c:v>
                </c:pt>
                <c:pt idx="3727">
                  <c:v>0.57693700000000003</c:v>
                </c:pt>
                <c:pt idx="3728">
                  <c:v>0.57693399999999995</c:v>
                </c:pt>
                <c:pt idx="3729">
                  <c:v>0.57693099999999997</c:v>
                </c:pt>
                <c:pt idx="3730">
                  <c:v>0.576928</c:v>
                </c:pt>
                <c:pt idx="3731">
                  <c:v>0.57692500000000002</c:v>
                </c:pt>
                <c:pt idx="3732">
                  <c:v>0.57692200000000005</c:v>
                </c:pt>
                <c:pt idx="3733">
                  <c:v>0.57691899999999996</c:v>
                </c:pt>
                <c:pt idx="3734">
                  <c:v>0.57691599999999998</c:v>
                </c:pt>
                <c:pt idx="3735">
                  <c:v>0.57691300000000001</c:v>
                </c:pt>
                <c:pt idx="3736">
                  <c:v>0.57691000000000003</c:v>
                </c:pt>
                <c:pt idx="3737">
                  <c:v>0.57690799999999998</c:v>
                </c:pt>
                <c:pt idx="3738">
                  <c:v>0.576905</c:v>
                </c:pt>
                <c:pt idx="3739">
                  <c:v>0.57690200000000003</c:v>
                </c:pt>
                <c:pt idx="3740">
                  <c:v>0.57689999999999997</c:v>
                </c:pt>
                <c:pt idx="3741">
                  <c:v>0.57689699999999999</c:v>
                </c:pt>
                <c:pt idx="3742">
                  <c:v>0.57689400000000002</c:v>
                </c:pt>
                <c:pt idx="3743">
                  <c:v>0.57689199999999996</c:v>
                </c:pt>
                <c:pt idx="3744">
                  <c:v>0.57688899999999999</c:v>
                </c:pt>
                <c:pt idx="3745">
                  <c:v>0.57688700000000004</c:v>
                </c:pt>
                <c:pt idx="3746">
                  <c:v>0.57688399999999995</c:v>
                </c:pt>
                <c:pt idx="3747">
                  <c:v>0.57688200000000001</c:v>
                </c:pt>
                <c:pt idx="3748">
                  <c:v>0.57687999999999995</c:v>
                </c:pt>
                <c:pt idx="3749">
                  <c:v>0.57687699999999997</c:v>
                </c:pt>
                <c:pt idx="3750">
                  <c:v>0.57687500000000003</c:v>
                </c:pt>
                <c:pt idx="3751">
                  <c:v>0.57687200000000005</c:v>
                </c:pt>
                <c:pt idx="3752">
                  <c:v>0.57686999999999999</c:v>
                </c:pt>
                <c:pt idx="3753">
                  <c:v>0.57686800000000005</c:v>
                </c:pt>
                <c:pt idx="3754">
                  <c:v>0.57686499999999996</c:v>
                </c:pt>
                <c:pt idx="3755">
                  <c:v>0.57686300000000001</c:v>
                </c:pt>
                <c:pt idx="3756">
                  <c:v>0.57686099999999996</c:v>
                </c:pt>
                <c:pt idx="3757">
                  <c:v>0.57685900000000001</c:v>
                </c:pt>
                <c:pt idx="3758">
                  <c:v>0.57685699999999995</c:v>
                </c:pt>
                <c:pt idx="3759">
                  <c:v>0.57685500000000001</c:v>
                </c:pt>
                <c:pt idx="3760">
                  <c:v>0.57685200000000003</c:v>
                </c:pt>
                <c:pt idx="3761">
                  <c:v>0.57684999999999997</c:v>
                </c:pt>
                <c:pt idx="3762">
                  <c:v>0.57684800000000003</c:v>
                </c:pt>
                <c:pt idx="3763">
                  <c:v>0.57684599999999997</c:v>
                </c:pt>
                <c:pt idx="3764">
                  <c:v>0.57684400000000002</c:v>
                </c:pt>
                <c:pt idx="3765">
                  <c:v>0.57684199999999997</c:v>
                </c:pt>
                <c:pt idx="3766">
                  <c:v>0.57684000000000002</c:v>
                </c:pt>
                <c:pt idx="3767">
                  <c:v>0.57683799999999996</c:v>
                </c:pt>
                <c:pt idx="3768">
                  <c:v>0.57683600000000002</c:v>
                </c:pt>
                <c:pt idx="3769">
                  <c:v>0.57683399999999996</c:v>
                </c:pt>
                <c:pt idx="3770">
                  <c:v>0.57683200000000001</c:v>
                </c:pt>
                <c:pt idx="3771">
                  <c:v>0.57682999999999995</c:v>
                </c:pt>
                <c:pt idx="3772">
                  <c:v>0.57682800000000001</c:v>
                </c:pt>
                <c:pt idx="3773">
                  <c:v>0.57682599999999995</c:v>
                </c:pt>
                <c:pt idx="3774">
                  <c:v>0.57682500000000003</c:v>
                </c:pt>
                <c:pt idx="3775">
                  <c:v>0.57682299999999997</c:v>
                </c:pt>
                <c:pt idx="3776">
                  <c:v>0.57682100000000003</c:v>
                </c:pt>
                <c:pt idx="3777">
                  <c:v>0.57681899999999997</c:v>
                </c:pt>
                <c:pt idx="3778">
                  <c:v>0.57681700000000002</c:v>
                </c:pt>
                <c:pt idx="3779">
                  <c:v>0.57681499999999997</c:v>
                </c:pt>
                <c:pt idx="3780">
                  <c:v>0.57681400000000005</c:v>
                </c:pt>
                <c:pt idx="3781">
                  <c:v>0.57681199999999999</c:v>
                </c:pt>
                <c:pt idx="3782">
                  <c:v>0.57681000000000004</c:v>
                </c:pt>
                <c:pt idx="3783">
                  <c:v>0.57680799999999999</c:v>
                </c:pt>
                <c:pt idx="3784">
                  <c:v>0.57680699999999996</c:v>
                </c:pt>
                <c:pt idx="3785">
                  <c:v>0.57680500000000001</c:v>
                </c:pt>
                <c:pt idx="3786">
                  <c:v>0.57680299999999995</c:v>
                </c:pt>
                <c:pt idx="3787">
                  <c:v>0.57680200000000004</c:v>
                </c:pt>
                <c:pt idx="3788">
                  <c:v>0.57679999999999998</c:v>
                </c:pt>
                <c:pt idx="3789">
                  <c:v>0.57679800000000003</c:v>
                </c:pt>
                <c:pt idx="3790">
                  <c:v>0.576797</c:v>
                </c:pt>
                <c:pt idx="3791">
                  <c:v>0.57679499999999995</c:v>
                </c:pt>
                <c:pt idx="3792">
                  <c:v>0.576793</c:v>
                </c:pt>
                <c:pt idx="3793">
                  <c:v>0.57679199999999997</c:v>
                </c:pt>
                <c:pt idx="3794">
                  <c:v>0.57679000000000002</c:v>
                </c:pt>
                <c:pt idx="3795">
                  <c:v>0.57678799999999997</c:v>
                </c:pt>
                <c:pt idx="3796">
                  <c:v>0.57678700000000005</c:v>
                </c:pt>
                <c:pt idx="3797">
                  <c:v>0.57678499999999999</c:v>
                </c:pt>
                <c:pt idx="3798">
                  <c:v>0.57678399999999996</c:v>
                </c:pt>
                <c:pt idx="3799">
                  <c:v>0.57678200000000002</c:v>
                </c:pt>
                <c:pt idx="3800">
                  <c:v>0.57678099999999999</c:v>
                </c:pt>
                <c:pt idx="3801">
                  <c:v>0.57677900000000004</c:v>
                </c:pt>
                <c:pt idx="3802">
                  <c:v>0.57677800000000001</c:v>
                </c:pt>
                <c:pt idx="3803">
                  <c:v>0.57677599999999996</c:v>
                </c:pt>
                <c:pt idx="3804">
                  <c:v>0.57677500000000004</c:v>
                </c:pt>
                <c:pt idx="3805">
                  <c:v>0.57677299999999998</c:v>
                </c:pt>
                <c:pt idx="3806">
                  <c:v>0.57677199999999995</c:v>
                </c:pt>
                <c:pt idx="3807">
                  <c:v>0.57677</c:v>
                </c:pt>
                <c:pt idx="3808">
                  <c:v>0.57676899999999998</c:v>
                </c:pt>
                <c:pt idx="3809">
                  <c:v>0.57676700000000003</c:v>
                </c:pt>
                <c:pt idx="3810">
                  <c:v>0.576766</c:v>
                </c:pt>
                <c:pt idx="3811">
                  <c:v>0.57676400000000005</c:v>
                </c:pt>
                <c:pt idx="3812">
                  <c:v>0.57676300000000003</c:v>
                </c:pt>
                <c:pt idx="3813">
                  <c:v>0.57676099999999997</c:v>
                </c:pt>
                <c:pt idx="3814">
                  <c:v>0.57676000000000005</c:v>
                </c:pt>
                <c:pt idx="3815">
                  <c:v>0.57675900000000002</c:v>
                </c:pt>
                <c:pt idx="3816">
                  <c:v>0.57675699999999996</c:v>
                </c:pt>
                <c:pt idx="3817">
                  <c:v>0.57675600000000005</c:v>
                </c:pt>
                <c:pt idx="3818">
                  <c:v>0.57675399999999999</c:v>
                </c:pt>
                <c:pt idx="3819">
                  <c:v>0.57675299999999996</c:v>
                </c:pt>
                <c:pt idx="3820">
                  <c:v>0.57675200000000004</c:v>
                </c:pt>
                <c:pt idx="3821">
                  <c:v>0.57674999999999998</c:v>
                </c:pt>
                <c:pt idx="3822">
                  <c:v>0.57674899999999996</c:v>
                </c:pt>
                <c:pt idx="3823">
                  <c:v>0.57674700000000001</c:v>
                </c:pt>
                <c:pt idx="3824">
                  <c:v>0.57674599999999998</c:v>
                </c:pt>
                <c:pt idx="3825">
                  <c:v>0.57674499999999995</c:v>
                </c:pt>
                <c:pt idx="3826">
                  <c:v>0.57674300000000001</c:v>
                </c:pt>
                <c:pt idx="3827">
                  <c:v>0.57674199999999998</c:v>
                </c:pt>
                <c:pt idx="3828">
                  <c:v>0.57674099999999995</c:v>
                </c:pt>
                <c:pt idx="3829">
                  <c:v>0.576739</c:v>
                </c:pt>
                <c:pt idx="3830">
                  <c:v>0.57673799999999997</c:v>
                </c:pt>
                <c:pt idx="3831">
                  <c:v>0.57673700000000006</c:v>
                </c:pt>
                <c:pt idx="3832">
                  <c:v>0.576735</c:v>
                </c:pt>
                <c:pt idx="3833">
                  <c:v>0.57673399999999997</c:v>
                </c:pt>
                <c:pt idx="3834">
                  <c:v>0.57673300000000005</c:v>
                </c:pt>
                <c:pt idx="3835">
                  <c:v>0.57673200000000002</c:v>
                </c:pt>
                <c:pt idx="3836">
                  <c:v>0.57672999999999996</c:v>
                </c:pt>
                <c:pt idx="3837">
                  <c:v>0.57672900000000005</c:v>
                </c:pt>
                <c:pt idx="3838">
                  <c:v>0.57672800000000002</c:v>
                </c:pt>
                <c:pt idx="3839">
                  <c:v>0.57672599999999996</c:v>
                </c:pt>
                <c:pt idx="3840">
                  <c:v>0.57672500000000004</c:v>
                </c:pt>
                <c:pt idx="3841">
                  <c:v>0.57672400000000001</c:v>
                </c:pt>
                <c:pt idx="3842">
                  <c:v>0.57672299999999999</c:v>
                </c:pt>
                <c:pt idx="3843">
                  <c:v>0.57672100000000004</c:v>
                </c:pt>
                <c:pt idx="3844">
                  <c:v>0.57672000000000001</c:v>
                </c:pt>
                <c:pt idx="3845">
                  <c:v>0.57671899999999998</c:v>
                </c:pt>
                <c:pt idx="3846">
                  <c:v>0.57671799999999995</c:v>
                </c:pt>
                <c:pt idx="3847">
                  <c:v>0.57671600000000001</c:v>
                </c:pt>
                <c:pt idx="3848">
                  <c:v>0.57671499999999998</c:v>
                </c:pt>
                <c:pt idx="3849">
                  <c:v>0.57671399999999995</c:v>
                </c:pt>
                <c:pt idx="3850">
                  <c:v>0.57671300000000003</c:v>
                </c:pt>
                <c:pt idx="3851">
                  <c:v>0.576712</c:v>
                </c:pt>
                <c:pt idx="3852">
                  <c:v>0.57670999999999994</c:v>
                </c:pt>
                <c:pt idx="3853">
                  <c:v>0.57670900000000003</c:v>
                </c:pt>
                <c:pt idx="3854">
                  <c:v>0.576708</c:v>
                </c:pt>
                <c:pt idx="3855">
                  <c:v>0.57670699999999997</c:v>
                </c:pt>
                <c:pt idx="3856">
                  <c:v>0.57670500000000002</c:v>
                </c:pt>
                <c:pt idx="3857">
                  <c:v>0.57670399999999999</c:v>
                </c:pt>
                <c:pt idx="3858">
                  <c:v>0.57670299999999997</c:v>
                </c:pt>
                <c:pt idx="3859">
                  <c:v>0.57670200000000005</c:v>
                </c:pt>
                <c:pt idx="3860">
                  <c:v>0.57670100000000002</c:v>
                </c:pt>
                <c:pt idx="3861">
                  <c:v>0.57669899999999996</c:v>
                </c:pt>
                <c:pt idx="3862">
                  <c:v>0.57669800000000004</c:v>
                </c:pt>
                <c:pt idx="3863">
                  <c:v>0.57669700000000002</c:v>
                </c:pt>
                <c:pt idx="3864">
                  <c:v>0.57669599999999999</c:v>
                </c:pt>
                <c:pt idx="3865">
                  <c:v>0.57669499999999996</c:v>
                </c:pt>
                <c:pt idx="3866">
                  <c:v>0.57669400000000004</c:v>
                </c:pt>
                <c:pt idx="3867">
                  <c:v>0.57669199999999998</c:v>
                </c:pt>
                <c:pt idx="3868">
                  <c:v>0.57669099999999995</c:v>
                </c:pt>
                <c:pt idx="3869">
                  <c:v>0.57669000000000004</c:v>
                </c:pt>
                <c:pt idx="3870">
                  <c:v>0.57668900000000001</c:v>
                </c:pt>
                <c:pt idx="3871">
                  <c:v>0.57668799999999998</c:v>
                </c:pt>
                <c:pt idx="3872">
                  <c:v>0.57668699999999995</c:v>
                </c:pt>
                <c:pt idx="3873">
                  <c:v>0.576685</c:v>
                </c:pt>
                <c:pt idx="3874">
                  <c:v>0.57668399999999997</c:v>
                </c:pt>
                <c:pt idx="3875">
                  <c:v>0.57668299999999995</c:v>
                </c:pt>
                <c:pt idx="3876">
                  <c:v>0.57668200000000003</c:v>
                </c:pt>
                <c:pt idx="3877">
                  <c:v>0.576681</c:v>
                </c:pt>
                <c:pt idx="3878">
                  <c:v>0.57667999999999997</c:v>
                </c:pt>
                <c:pt idx="3879">
                  <c:v>0.57667900000000005</c:v>
                </c:pt>
                <c:pt idx="3880">
                  <c:v>0.576677</c:v>
                </c:pt>
                <c:pt idx="3881">
                  <c:v>0.57667599999999997</c:v>
                </c:pt>
                <c:pt idx="3882">
                  <c:v>0.57667500000000005</c:v>
                </c:pt>
                <c:pt idx="3883">
                  <c:v>0.57667400000000002</c:v>
                </c:pt>
                <c:pt idx="3884">
                  <c:v>0.57667299999999999</c:v>
                </c:pt>
                <c:pt idx="3885">
                  <c:v>0.57667199999999996</c:v>
                </c:pt>
                <c:pt idx="3886">
                  <c:v>0.57667100000000004</c:v>
                </c:pt>
                <c:pt idx="3887">
                  <c:v>0.57667000000000002</c:v>
                </c:pt>
                <c:pt idx="3888">
                  <c:v>0.57666799999999996</c:v>
                </c:pt>
                <c:pt idx="3889">
                  <c:v>0.57666700000000004</c:v>
                </c:pt>
                <c:pt idx="3890">
                  <c:v>0.57666600000000001</c:v>
                </c:pt>
                <c:pt idx="3891">
                  <c:v>0.57666499999999998</c:v>
                </c:pt>
                <c:pt idx="3892">
                  <c:v>0.57666399999999995</c:v>
                </c:pt>
                <c:pt idx="3893">
                  <c:v>0.57666300000000004</c:v>
                </c:pt>
                <c:pt idx="3894">
                  <c:v>0.57666200000000001</c:v>
                </c:pt>
                <c:pt idx="3895">
                  <c:v>0.57666099999999998</c:v>
                </c:pt>
                <c:pt idx="3896">
                  <c:v>0.57665900000000003</c:v>
                </c:pt>
                <c:pt idx="3897">
                  <c:v>0.576658</c:v>
                </c:pt>
                <c:pt idx="3898">
                  <c:v>0.57665699999999998</c:v>
                </c:pt>
                <c:pt idx="3899">
                  <c:v>0.57665599999999995</c:v>
                </c:pt>
                <c:pt idx="3900">
                  <c:v>0.57665500000000003</c:v>
                </c:pt>
                <c:pt idx="3901">
                  <c:v>0.576654</c:v>
                </c:pt>
                <c:pt idx="3902">
                  <c:v>0.57665299999999997</c:v>
                </c:pt>
                <c:pt idx="3903">
                  <c:v>0.57665200000000005</c:v>
                </c:pt>
                <c:pt idx="3904">
                  <c:v>0.57665100000000002</c:v>
                </c:pt>
                <c:pt idx="3905">
                  <c:v>0.57665</c:v>
                </c:pt>
                <c:pt idx="3906">
                  <c:v>0.57664800000000005</c:v>
                </c:pt>
                <c:pt idx="3907">
                  <c:v>0.57664700000000002</c:v>
                </c:pt>
                <c:pt idx="3908">
                  <c:v>0.57664599999999999</c:v>
                </c:pt>
                <c:pt idx="3909">
                  <c:v>0.57664499999999996</c:v>
                </c:pt>
                <c:pt idx="3910">
                  <c:v>0.57664400000000005</c:v>
                </c:pt>
                <c:pt idx="3911">
                  <c:v>0.57664300000000002</c:v>
                </c:pt>
                <c:pt idx="3912">
                  <c:v>0.57664199999999999</c:v>
                </c:pt>
                <c:pt idx="3913">
                  <c:v>0.57664099999999996</c:v>
                </c:pt>
                <c:pt idx="3914">
                  <c:v>0.57664000000000004</c:v>
                </c:pt>
                <c:pt idx="3915">
                  <c:v>0.57663900000000001</c:v>
                </c:pt>
                <c:pt idx="3916">
                  <c:v>0.57663799999999998</c:v>
                </c:pt>
                <c:pt idx="3917">
                  <c:v>0.57663699999999996</c:v>
                </c:pt>
                <c:pt idx="3918">
                  <c:v>0.57663500000000001</c:v>
                </c:pt>
                <c:pt idx="3919">
                  <c:v>0.57663399999999998</c:v>
                </c:pt>
                <c:pt idx="3920">
                  <c:v>0.57663299999999995</c:v>
                </c:pt>
                <c:pt idx="3921">
                  <c:v>0.57663200000000003</c:v>
                </c:pt>
                <c:pt idx="3922">
                  <c:v>0.576631</c:v>
                </c:pt>
                <c:pt idx="3923">
                  <c:v>0.57662999999999998</c:v>
                </c:pt>
                <c:pt idx="3924">
                  <c:v>0.57662899999999995</c:v>
                </c:pt>
                <c:pt idx="3925">
                  <c:v>0.57662800000000003</c:v>
                </c:pt>
                <c:pt idx="3926">
                  <c:v>0.576627</c:v>
                </c:pt>
                <c:pt idx="3927">
                  <c:v>0.57662599999999997</c:v>
                </c:pt>
                <c:pt idx="3928">
                  <c:v>0.57662500000000005</c:v>
                </c:pt>
                <c:pt idx="3929">
                  <c:v>0.57662400000000003</c:v>
                </c:pt>
                <c:pt idx="3930">
                  <c:v>0.576623</c:v>
                </c:pt>
                <c:pt idx="3931">
                  <c:v>0.57662199999999997</c:v>
                </c:pt>
                <c:pt idx="3932">
                  <c:v>0.57662100000000005</c:v>
                </c:pt>
                <c:pt idx="3933">
                  <c:v>0.57662000000000002</c:v>
                </c:pt>
                <c:pt idx="3934">
                  <c:v>0.57661799999999996</c:v>
                </c:pt>
                <c:pt idx="3935">
                  <c:v>0.57661700000000005</c:v>
                </c:pt>
                <c:pt idx="3936">
                  <c:v>0.57661600000000002</c:v>
                </c:pt>
                <c:pt idx="3937">
                  <c:v>0.57661499999999999</c:v>
                </c:pt>
                <c:pt idx="3938">
                  <c:v>0.57661399999999996</c:v>
                </c:pt>
                <c:pt idx="3939">
                  <c:v>0.57661300000000004</c:v>
                </c:pt>
                <c:pt idx="3940">
                  <c:v>0.57661200000000001</c:v>
                </c:pt>
                <c:pt idx="3941">
                  <c:v>0.57661099999999998</c:v>
                </c:pt>
                <c:pt idx="3942">
                  <c:v>0.57660999999999996</c:v>
                </c:pt>
                <c:pt idx="3943">
                  <c:v>0.57660900000000004</c:v>
                </c:pt>
                <c:pt idx="3944">
                  <c:v>0.57660800000000001</c:v>
                </c:pt>
                <c:pt idx="3945">
                  <c:v>0.57660699999999998</c:v>
                </c:pt>
                <c:pt idx="3946">
                  <c:v>0.57660599999999995</c:v>
                </c:pt>
                <c:pt idx="3947">
                  <c:v>0.57660500000000003</c:v>
                </c:pt>
                <c:pt idx="3948">
                  <c:v>0.57660400000000001</c:v>
                </c:pt>
                <c:pt idx="3949">
                  <c:v>0.57660299999999998</c:v>
                </c:pt>
                <c:pt idx="3950">
                  <c:v>0.57660199999999995</c:v>
                </c:pt>
                <c:pt idx="3951">
                  <c:v>0.57660100000000003</c:v>
                </c:pt>
                <c:pt idx="3952">
                  <c:v>0.5766</c:v>
                </c:pt>
                <c:pt idx="3953">
                  <c:v>0.57659899999999997</c:v>
                </c:pt>
                <c:pt idx="3954">
                  <c:v>0.57659800000000005</c:v>
                </c:pt>
                <c:pt idx="3955">
                  <c:v>0.576596</c:v>
                </c:pt>
                <c:pt idx="3956">
                  <c:v>0.57659499999999997</c:v>
                </c:pt>
                <c:pt idx="3957">
                  <c:v>0.57659400000000005</c:v>
                </c:pt>
                <c:pt idx="3958">
                  <c:v>0.57659300000000002</c:v>
                </c:pt>
                <c:pt idx="3959">
                  <c:v>0.57659199999999999</c:v>
                </c:pt>
                <c:pt idx="3960">
                  <c:v>0.57659099999999996</c:v>
                </c:pt>
                <c:pt idx="3961">
                  <c:v>0.57659000000000005</c:v>
                </c:pt>
                <c:pt idx="3962">
                  <c:v>0.57658900000000002</c:v>
                </c:pt>
                <c:pt idx="3963">
                  <c:v>0.57658799999999999</c:v>
                </c:pt>
                <c:pt idx="3964">
                  <c:v>0.57658699999999996</c:v>
                </c:pt>
                <c:pt idx="3965">
                  <c:v>0.57658600000000004</c:v>
                </c:pt>
                <c:pt idx="3966">
                  <c:v>0.57658500000000001</c:v>
                </c:pt>
                <c:pt idx="3967">
                  <c:v>0.57658399999999999</c:v>
                </c:pt>
                <c:pt idx="3968">
                  <c:v>0.57658299999999996</c:v>
                </c:pt>
                <c:pt idx="3969">
                  <c:v>0.57658200000000004</c:v>
                </c:pt>
                <c:pt idx="3970">
                  <c:v>0.57658100000000001</c:v>
                </c:pt>
                <c:pt idx="3971">
                  <c:v>0.57657999999999998</c:v>
                </c:pt>
                <c:pt idx="3972">
                  <c:v>0.57657899999999995</c:v>
                </c:pt>
                <c:pt idx="3973">
                  <c:v>0.57657800000000003</c:v>
                </c:pt>
                <c:pt idx="3974">
                  <c:v>0.57657700000000001</c:v>
                </c:pt>
                <c:pt idx="3975">
                  <c:v>0.57657599999999998</c:v>
                </c:pt>
                <c:pt idx="3976">
                  <c:v>0.57657499999999995</c:v>
                </c:pt>
                <c:pt idx="3977">
                  <c:v>0.57657400000000003</c:v>
                </c:pt>
                <c:pt idx="3978">
                  <c:v>0.576573</c:v>
                </c:pt>
                <c:pt idx="3979">
                  <c:v>0.57657199999999997</c:v>
                </c:pt>
                <c:pt idx="3980">
                  <c:v>0.57657099999999994</c:v>
                </c:pt>
                <c:pt idx="3981">
                  <c:v>0.57657000000000003</c:v>
                </c:pt>
                <c:pt idx="3982">
                  <c:v>0.576569</c:v>
                </c:pt>
                <c:pt idx="3983">
                  <c:v>0.57656799999999997</c:v>
                </c:pt>
                <c:pt idx="3984">
                  <c:v>0.57656700000000005</c:v>
                </c:pt>
                <c:pt idx="3985">
                  <c:v>0.57656600000000002</c:v>
                </c:pt>
                <c:pt idx="3986">
                  <c:v>0.57656499999999999</c:v>
                </c:pt>
                <c:pt idx="3987">
                  <c:v>0.57656399999999997</c:v>
                </c:pt>
                <c:pt idx="3988">
                  <c:v>0.57656300000000005</c:v>
                </c:pt>
                <c:pt idx="3989">
                  <c:v>0.57656200000000002</c:v>
                </c:pt>
                <c:pt idx="3990">
                  <c:v>0.57655999999999996</c:v>
                </c:pt>
                <c:pt idx="3991">
                  <c:v>0.57655900000000004</c:v>
                </c:pt>
                <c:pt idx="3992">
                  <c:v>0.57655800000000001</c:v>
                </c:pt>
                <c:pt idx="3993">
                  <c:v>0.57655699999999999</c:v>
                </c:pt>
                <c:pt idx="3994">
                  <c:v>0.57655599999999996</c:v>
                </c:pt>
                <c:pt idx="3995">
                  <c:v>0.57655500000000004</c:v>
                </c:pt>
                <c:pt idx="3996">
                  <c:v>0.57655400000000001</c:v>
                </c:pt>
                <c:pt idx="3997">
                  <c:v>0.57655299999999998</c:v>
                </c:pt>
                <c:pt idx="3998">
                  <c:v>0.57655199999999995</c:v>
                </c:pt>
                <c:pt idx="3999">
                  <c:v>0.57655100000000004</c:v>
                </c:pt>
                <c:pt idx="4000">
                  <c:v>0.57655000000000001</c:v>
                </c:pt>
                <c:pt idx="4001">
                  <c:v>0.57654899999999998</c:v>
                </c:pt>
                <c:pt idx="4002">
                  <c:v>0.57654799999999995</c:v>
                </c:pt>
                <c:pt idx="4003">
                  <c:v>0.57654700000000003</c:v>
                </c:pt>
                <c:pt idx="4004">
                  <c:v>0.576546</c:v>
                </c:pt>
                <c:pt idx="4005">
                  <c:v>0.57654499999999997</c:v>
                </c:pt>
                <c:pt idx="4006">
                  <c:v>0.57654399999999995</c:v>
                </c:pt>
                <c:pt idx="4007">
                  <c:v>0.57654300000000003</c:v>
                </c:pt>
                <c:pt idx="4008">
                  <c:v>0.576542</c:v>
                </c:pt>
                <c:pt idx="4009">
                  <c:v>0.57654099999999997</c:v>
                </c:pt>
                <c:pt idx="4010">
                  <c:v>0.57654000000000005</c:v>
                </c:pt>
                <c:pt idx="4011">
                  <c:v>0.57653900000000002</c:v>
                </c:pt>
                <c:pt idx="4012">
                  <c:v>0.57653799999999999</c:v>
                </c:pt>
                <c:pt idx="4013">
                  <c:v>0.57653699999999997</c:v>
                </c:pt>
                <c:pt idx="4014">
                  <c:v>0.57653600000000005</c:v>
                </c:pt>
                <c:pt idx="4015">
                  <c:v>0.57653500000000002</c:v>
                </c:pt>
                <c:pt idx="4016">
                  <c:v>0.57653399999999999</c:v>
                </c:pt>
                <c:pt idx="4017">
                  <c:v>0.57653299999999996</c:v>
                </c:pt>
                <c:pt idx="4018">
                  <c:v>0.57653200000000004</c:v>
                </c:pt>
                <c:pt idx="4019">
                  <c:v>0.57653100000000002</c:v>
                </c:pt>
                <c:pt idx="4020">
                  <c:v>0.57652999999999999</c:v>
                </c:pt>
                <c:pt idx="4021">
                  <c:v>0.57652899999999996</c:v>
                </c:pt>
                <c:pt idx="4022">
                  <c:v>0.57652800000000004</c:v>
                </c:pt>
                <c:pt idx="4023">
                  <c:v>0.57652700000000001</c:v>
                </c:pt>
                <c:pt idx="4024">
                  <c:v>0.57652599999999998</c:v>
                </c:pt>
                <c:pt idx="4025">
                  <c:v>0.57652499999999995</c:v>
                </c:pt>
                <c:pt idx="4026">
                  <c:v>0.57652400000000004</c:v>
                </c:pt>
                <c:pt idx="4027">
                  <c:v>0.57652300000000001</c:v>
                </c:pt>
                <c:pt idx="4028">
                  <c:v>0.57652199999999998</c:v>
                </c:pt>
                <c:pt idx="4029">
                  <c:v>0.57652099999999995</c:v>
                </c:pt>
                <c:pt idx="4030">
                  <c:v>0.57652000000000003</c:v>
                </c:pt>
                <c:pt idx="4031">
                  <c:v>0.576519</c:v>
                </c:pt>
                <c:pt idx="4032">
                  <c:v>0.57651799999999997</c:v>
                </c:pt>
                <c:pt idx="4033">
                  <c:v>0.57651699999999995</c:v>
                </c:pt>
                <c:pt idx="4034">
                  <c:v>0.57651600000000003</c:v>
                </c:pt>
                <c:pt idx="4035">
                  <c:v>0.576515</c:v>
                </c:pt>
                <c:pt idx="4036">
                  <c:v>0.57651399999999997</c:v>
                </c:pt>
                <c:pt idx="4037">
                  <c:v>0.57651300000000005</c:v>
                </c:pt>
                <c:pt idx="4038">
                  <c:v>0.57651200000000002</c:v>
                </c:pt>
                <c:pt idx="4039">
                  <c:v>0.576511</c:v>
                </c:pt>
                <c:pt idx="4040">
                  <c:v>0.57650999999999997</c:v>
                </c:pt>
                <c:pt idx="4041">
                  <c:v>0.57650900000000005</c:v>
                </c:pt>
                <c:pt idx="4042">
                  <c:v>0.57650800000000002</c:v>
                </c:pt>
                <c:pt idx="4043">
                  <c:v>0.57650699999999999</c:v>
                </c:pt>
                <c:pt idx="4044">
                  <c:v>0.57650599999999996</c:v>
                </c:pt>
                <c:pt idx="4045">
                  <c:v>0.57650500000000005</c:v>
                </c:pt>
                <c:pt idx="4046">
                  <c:v>0.57650400000000002</c:v>
                </c:pt>
                <c:pt idx="4047">
                  <c:v>0.57650299999999999</c:v>
                </c:pt>
                <c:pt idx="4048">
                  <c:v>0.57650199999999996</c:v>
                </c:pt>
                <c:pt idx="4049">
                  <c:v>0.57650100000000004</c:v>
                </c:pt>
                <c:pt idx="4050">
                  <c:v>0.57650000000000001</c:v>
                </c:pt>
                <c:pt idx="4051">
                  <c:v>0.57649899999999998</c:v>
                </c:pt>
                <c:pt idx="4052">
                  <c:v>0.57649799999999995</c:v>
                </c:pt>
                <c:pt idx="4053">
                  <c:v>0.57649700000000004</c:v>
                </c:pt>
                <c:pt idx="4054">
                  <c:v>0.57649600000000001</c:v>
                </c:pt>
                <c:pt idx="4055">
                  <c:v>0.57649499999999998</c:v>
                </c:pt>
                <c:pt idx="4056">
                  <c:v>0.57649399999999995</c:v>
                </c:pt>
                <c:pt idx="4057">
                  <c:v>0.57649300000000003</c:v>
                </c:pt>
                <c:pt idx="4058">
                  <c:v>0.576492</c:v>
                </c:pt>
                <c:pt idx="4059">
                  <c:v>0.57649099999999998</c:v>
                </c:pt>
                <c:pt idx="4060">
                  <c:v>0.57648999999999995</c:v>
                </c:pt>
                <c:pt idx="4061">
                  <c:v>0.57648900000000003</c:v>
                </c:pt>
                <c:pt idx="4062">
                  <c:v>0.576488</c:v>
                </c:pt>
                <c:pt idx="4063">
                  <c:v>0.57648699999999997</c:v>
                </c:pt>
                <c:pt idx="4064">
                  <c:v>0.57648600000000005</c:v>
                </c:pt>
                <c:pt idx="4065">
                  <c:v>0.57648500000000003</c:v>
                </c:pt>
                <c:pt idx="4066">
                  <c:v>0.576484</c:v>
                </c:pt>
                <c:pt idx="4067">
                  <c:v>0.57648299999999997</c:v>
                </c:pt>
                <c:pt idx="4068">
                  <c:v>0.57648200000000005</c:v>
                </c:pt>
                <c:pt idx="4069">
                  <c:v>0.57648100000000002</c:v>
                </c:pt>
                <c:pt idx="4070">
                  <c:v>0.57647999999999999</c:v>
                </c:pt>
                <c:pt idx="4071">
                  <c:v>0.57647899999999996</c:v>
                </c:pt>
                <c:pt idx="4072">
                  <c:v>0.57647800000000005</c:v>
                </c:pt>
                <c:pt idx="4073">
                  <c:v>0.57647700000000002</c:v>
                </c:pt>
                <c:pt idx="4074">
                  <c:v>0.57647599999999999</c:v>
                </c:pt>
                <c:pt idx="4075">
                  <c:v>0.57647499999999996</c:v>
                </c:pt>
                <c:pt idx="4076">
                  <c:v>0.57647400000000004</c:v>
                </c:pt>
                <c:pt idx="4077">
                  <c:v>0.57647300000000001</c:v>
                </c:pt>
                <c:pt idx="4078">
                  <c:v>0.57647300000000001</c:v>
                </c:pt>
                <c:pt idx="4079">
                  <c:v>0.57647199999999998</c:v>
                </c:pt>
                <c:pt idx="4080">
                  <c:v>0.57647099999999996</c:v>
                </c:pt>
                <c:pt idx="4081">
                  <c:v>0.57647000000000004</c:v>
                </c:pt>
                <c:pt idx="4082">
                  <c:v>0.57646900000000001</c:v>
                </c:pt>
                <c:pt idx="4083">
                  <c:v>0.57646799999999998</c:v>
                </c:pt>
                <c:pt idx="4084">
                  <c:v>0.57646699999999995</c:v>
                </c:pt>
                <c:pt idx="4085">
                  <c:v>0.57646600000000003</c:v>
                </c:pt>
                <c:pt idx="4086">
                  <c:v>0.57646500000000001</c:v>
                </c:pt>
                <c:pt idx="4087">
                  <c:v>0.57646399999999998</c:v>
                </c:pt>
                <c:pt idx="4088">
                  <c:v>0.57646299999999995</c:v>
                </c:pt>
                <c:pt idx="4089">
                  <c:v>0.57646200000000003</c:v>
                </c:pt>
                <c:pt idx="4090">
                  <c:v>0.576461</c:v>
                </c:pt>
                <c:pt idx="4091">
                  <c:v>0.57645999999999997</c:v>
                </c:pt>
                <c:pt idx="4092">
                  <c:v>0.57645900000000005</c:v>
                </c:pt>
                <c:pt idx="4093">
                  <c:v>0.57645800000000003</c:v>
                </c:pt>
                <c:pt idx="4094">
                  <c:v>0.576457</c:v>
                </c:pt>
                <c:pt idx="4095">
                  <c:v>0.57645599999999997</c:v>
                </c:pt>
                <c:pt idx="4096">
                  <c:v>0.57645500000000005</c:v>
                </c:pt>
                <c:pt idx="4097">
                  <c:v>0.57645400000000002</c:v>
                </c:pt>
                <c:pt idx="4098">
                  <c:v>0.57645299999999999</c:v>
                </c:pt>
                <c:pt idx="4099">
                  <c:v>0.57645199999999996</c:v>
                </c:pt>
                <c:pt idx="4100">
                  <c:v>0.57645100000000005</c:v>
                </c:pt>
                <c:pt idx="4101">
                  <c:v>0.57645000000000002</c:v>
                </c:pt>
                <c:pt idx="4102">
                  <c:v>0.57644899999999999</c:v>
                </c:pt>
                <c:pt idx="4103">
                  <c:v>0.57644799999999996</c:v>
                </c:pt>
                <c:pt idx="4104">
                  <c:v>0.57644700000000004</c:v>
                </c:pt>
                <c:pt idx="4105">
                  <c:v>0.57644600000000001</c:v>
                </c:pt>
                <c:pt idx="4106">
                  <c:v>0.57644499999999999</c:v>
                </c:pt>
                <c:pt idx="4107">
                  <c:v>0.57644399999999996</c:v>
                </c:pt>
                <c:pt idx="4108">
                  <c:v>0.57644300000000004</c:v>
                </c:pt>
                <c:pt idx="4109">
                  <c:v>0.57644200000000001</c:v>
                </c:pt>
                <c:pt idx="4110">
                  <c:v>0.57644099999999998</c:v>
                </c:pt>
                <c:pt idx="4111">
                  <c:v>0.57643999999999995</c:v>
                </c:pt>
                <c:pt idx="4112">
                  <c:v>0.57643900000000003</c:v>
                </c:pt>
                <c:pt idx="4113">
                  <c:v>0.57643800000000001</c:v>
                </c:pt>
                <c:pt idx="4114">
                  <c:v>0.57643699999999998</c:v>
                </c:pt>
                <c:pt idx="4115">
                  <c:v>0.57643599999999995</c:v>
                </c:pt>
                <c:pt idx="4116">
                  <c:v>0.57643500000000003</c:v>
                </c:pt>
                <c:pt idx="4117">
                  <c:v>0.576434</c:v>
                </c:pt>
                <c:pt idx="4118">
                  <c:v>0.57643299999999997</c:v>
                </c:pt>
                <c:pt idx="4119">
                  <c:v>0.57643200000000006</c:v>
                </c:pt>
                <c:pt idx="4120">
                  <c:v>0.57643200000000006</c:v>
                </c:pt>
                <c:pt idx="4121">
                  <c:v>0.57643</c:v>
                </c:pt>
                <c:pt idx="4122">
                  <c:v>0.57643</c:v>
                </c:pt>
                <c:pt idx="4123">
                  <c:v>0.57642899999999997</c:v>
                </c:pt>
                <c:pt idx="4124">
                  <c:v>0.57642800000000005</c:v>
                </c:pt>
                <c:pt idx="4125">
                  <c:v>0.57642700000000002</c:v>
                </c:pt>
                <c:pt idx="4126">
                  <c:v>0.57642599999999999</c:v>
                </c:pt>
                <c:pt idx="4127">
                  <c:v>0.57642499999999997</c:v>
                </c:pt>
                <c:pt idx="4128">
                  <c:v>0.57642400000000005</c:v>
                </c:pt>
                <c:pt idx="4129">
                  <c:v>0.57642300000000002</c:v>
                </c:pt>
                <c:pt idx="4130">
                  <c:v>0.57642199999999999</c:v>
                </c:pt>
                <c:pt idx="4131">
                  <c:v>0.57642099999999996</c:v>
                </c:pt>
                <c:pt idx="4132">
                  <c:v>0.57642000000000004</c:v>
                </c:pt>
                <c:pt idx="4133">
                  <c:v>0.57641900000000001</c:v>
                </c:pt>
                <c:pt idx="4134">
                  <c:v>0.57641799999999999</c:v>
                </c:pt>
                <c:pt idx="4135">
                  <c:v>0.57641699999999996</c:v>
                </c:pt>
                <c:pt idx="4136">
                  <c:v>0.57641600000000004</c:v>
                </c:pt>
                <c:pt idx="4137">
                  <c:v>0.57641500000000001</c:v>
                </c:pt>
                <c:pt idx="4138">
                  <c:v>0.57641399999999998</c:v>
                </c:pt>
                <c:pt idx="4139">
                  <c:v>0.57641299999999995</c:v>
                </c:pt>
                <c:pt idx="4140">
                  <c:v>0.57641200000000004</c:v>
                </c:pt>
                <c:pt idx="4141">
                  <c:v>0.57641100000000001</c:v>
                </c:pt>
                <c:pt idx="4142">
                  <c:v>0.57640999999999998</c:v>
                </c:pt>
                <c:pt idx="4143">
                  <c:v>0.57640899999999995</c:v>
                </c:pt>
                <c:pt idx="4144">
                  <c:v>0.57640800000000003</c:v>
                </c:pt>
                <c:pt idx="4145">
                  <c:v>0.576407</c:v>
                </c:pt>
                <c:pt idx="4146">
                  <c:v>0.57640599999999997</c:v>
                </c:pt>
                <c:pt idx="4147">
                  <c:v>0.57640499999999995</c:v>
                </c:pt>
                <c:pt idx="4148">
                  <c:v>0.57640400000000003</c:v>
                </c:pt>
                <c:pt idx="4149">
                  <c:v>0.576403</c:v>
                </c:pt>
                <c:pt idx="4150">
                  <c:v>0.576403</c:v>
                </c:pt>
                <c:pt idx="4151">
                  <c:v>0.57640199999999997</c:v>
                </c:pt>
                <c:pt idx="4152">
                  <c:v>0.57640100000000005</c:v>
                </c:pt>
                <c:pt idx="4153">
                  <c:v>0.57640000000000002</c:v>
                </c:pt>
                <c:pt idx="4154">
                  <c:v>0.57639899999999999</c:v>
                </c:pt>
                <c:pt idx="4155">
                  <c:v>0.57639799999999997</c:v>
                </c:pt>
                <c:pt idx="4156">
                  <c:v>0.57639700000000005</c:v>
                </c:pt>
                <c:pt idx="4157">
                  <c:v>0.57639600000000002</c:v>
                </c:pt>
                <c:pt idx="4158">
                  <c:v>0.57639499999999999</c:v>
                </c:pt>
                <c:pt idx="4159">
                  <c:v>0.57639399999999996</c:v>
                </c:pt>
                <c:pt idx="4160">
                  <c:v>0.57639300000000004</c:v>
                </c:pt>
                <c:pt idx="4161">
                  <c:v>0.57639200000000002</c:v>
                </c:pt>
                <c:pt idx="4162">
                  <c:v>0.57639099999999999</c:v>
                </c:pt>
                <c:pt idx="4163">
                  <c:v>0.57638999999999996</c:v>
                </c:pt>
                <c:pt idx="4164">
                  <c:v>0.57638900000000004</c:v>
                </c:pt>
                <c:pt idx="4165">
                  <c:v>0.57638800000000001</c:v>
                </c:pt>
                <c:pt idx="4166">
                  <c:v>0.57638699999999998</c:v>
                </c:pt>
                <c:pt idx="4167">
                  <c:v>0.57638599999999995</c:v>
                </c:pt>
                <c:pt idx="4168">
                  <c:v>0.57638500000000004</c:v>
                </c:pt>
                <c:pt idx="4169">
                  <c:v>0.57638400000000001</c:v>
                </c:pt>
                <c:pt idx="4170">
                  <c:v>0.57638299999999998</c:v>
                </c:pt>
                <c:pt idx="4171">
                  <c:v>0.57638199999999995</c:v>
                </c:pt>
                <c:pt idx="4172">
                  <c:v>0.57638100000000003</c:v>
                </c:pt>
                <c:pt idx="4173">
                  <c:v>0.57638</c:v>
                </c:pt>
                <c:pt idx="4174">
                  <c:v>0.57638</c:v>
                </c:pt>
                <c:pt idx="4175">
                  <c:v>0.57637899999999997</c:v>
                </c:pt>
                <c:pt idx="4176">
                  <c:v>0.57637799999999995</c:v>
                </c:pt>
                <c:pt idx="4177">
                  <c:v>0.57637700000000003</c:v>
                </c:pt>
                <c:pt idx="4178">
                  <c:v>0.576376</c:v>
                </c:pt>
                <c:pt idx="4179">
                  <c:v>0.57637499999999997</c:v>
                </c:pt>
                <c:pt idx="4180">
                  <c:v>0.57637400000000005</c:v>
                </c:pt>
                <c:pt idx="4181">
                  <c:v>0.57637300000000002</c:v>
                </c:pt>
                <c:pt idx="4182">
                  <c:v>0.576372</c:v>
                </c:pt>
                <c:pt idx="4183">
                  <c:v>0.57637099999999997</c:v>
                </c:pt>
                <c:pt idx="4184">
                  <c:v>0.57637000000000005</c:v>
                </c:pt>
                <c:pt idx="4185">
                  <c:v>0.57636900000000002</c:v>
                </c:pt>
                <c:pt idx="4186">
                  <c:v>0.57636799999999999</c:v>
                </c:pt>
                <c:pt idx="4187">
                  <c:v>0.57636699999999996</c:v>
                </c:pt>
                <c:pt idx="4188">
                  <c:v>0.57636600000000004</c:v>
                </c:pt>
                <c:pt idx="4189">
                  <c:v>0.57636500000000002</c:v>
                </c:pt>
                <c:pt idx="4190">
                  <c:v>0.57636399999999999</c:v>
                </c:pt>
                <c:pt idx="4191">
                  <c:v>0.57636299999999996</c:v>
                </c:pt>
                <c:pt idx="4192">
                  <c:v>0.57636200000000004</c:v>
                </c:pt>
                <c:pt idx="4193">
                  <c:v>0.57636100000000001</c:v>
                </c:pt>
                <c:pt idx="4194">
                  <c:v>0.57636100000000001</c:v>
                </c:pt>
                <c:pt idx="4195">
                  <c:v>0.57635999999999998</c:v>
                </c:pt>
                <c:pt idx="4196">
                  <c:v>0.57635899999999995</c:v>
                </c:pt>
                <c:pt idx="4197">
                  <c:v>0.57635800000000004</c:v>
                </c:pt>
                <c:pt idx="4198">
                  <c:v>0.57635700000000001</c:v>
                </c:pt>
                <c:pt idx="4199">
                  <c:v>0.57635599999999998</c:v>
                </c:pt>
                <c:pt idx="4200">
                  <c:v>0.57635499999999995</c:v>
                </c:pt>
                <c:pt idx="4201">
                  <c:v>0.57635400000000003</c:v>
                </c:pt>
                <c:pt idx="4202">
                  <c:v>0.576353</c:v>
                </c:pt>
                <c:pt idx="4203">
                  <c:v>0.57635199999999998</c:v>
                </c:pt>
                <c:pt idx="4204">
                  <c:v>0.57635099999999995</c:v>
                </c:pt>
                <c:pt idx="4205">
                  <c:v>0.57635000000000003</c:v>
                </c:pt>
                <c:pt idx="4206">
                  <c:v>0.576349</c:v>
                </c:pt>
                <c:pt idx="4207">
                  <c:v>0.57634799999999997</c:v>
                </c:pt>
                <c:pt idx="4208">
                  <c:v>0.57634700000000005</c:v>
                </c:pt>
                <c:pt idx="4209">
                  <c:v>0.57634600000000002</c:v>
                </c:pt>
                <c:pt idx="4210">
                  <c:v>0.576345</c:v>
                </c:pt>
                <c:pt idx="4211">
                  <c:v>0.57634399999999997</c:v>
                </c:pt>
                <c:pt idx="4212">
                  <c:v>0.57634399999999997</c:v>
                </c:pt>
                <c:pt idx="4213">
                  <c:v>0.57634300000000005</c:v>
                </c:pt>
                <c:pt idx="4214">
                  <c:v>0.57634200000000002</c:v>
                </c:pt>
                <c:pt idx="4215">
                  <c:v>0.57634099999999999</c:v>
                </c:pt>
                <c:pt idx="4216">
                  <c:v>0.57633999999999996</c:v>
                </c:pt>
                <c:pt idx="4217">
                  <c:v>0.57633900000000005</c:v>
                </c:pt>
                <c:pt idx="4218">
                  <c:v>0.57633800000000002</c:v>
                </c:pt>
                <c:pt idx="4219">
                  <c:v>0.57633699999999999</c:v>
                </c:pt>
                <c:pt idx="4220">
                  <c:v>0.57633599999999996</c:v>
                </c:pt>
                <c:pt idx="4221">
                  <c:v>0.57633500000000004</c:v>
                </c:pt>
                <c:pt idx="4222">
                  <c:v>0.57633400000000001</c:v>
                </c:pt>
                <c:pt idx="4223">
                  <c:v>0.57633299999999998</c:v>
                </c:pt>
                <c:pt idx="4224">
                  <c:v>0.57633199999999996</c:v>
                </c:pt>
                <c:pt idx="4225">
                  <c:v>0.57633100000000004</c:v>
                </c:pt>
                <c:pt idx="4226">
                  <c:v>0.57633000000000001</c:v>
                </c:pt>
                <c:pt idx="4227">
                  <c:v>0.57632899999999998</c:v>
                </c:pt>
                <c:pt idx="4228">
                  <c:v>0.57632799999999995</c:v>
                </c:pt>
                <c:pt idx="4229">
                  <c:v>0.57632799999999995</c:v>
                </c:pt>
                <c:pt idx="4230">
                  <c:v>0.57632700000000003</c:v>
                </c:pt>
                <c:pt idx="4231">
                  <c:v>0.576326</c:v>
                </c:pt>
                <c:pt idx="4232">
                  <c:v>0.57632499999999998</c:v>
                </c:pt>
                <c:pt idx="4233">
                  <c:v>0.57632399999999995</c:v>
                </c:pt>
                <c:pt idx="4234">
                  <c:v>0.57632300000000003</c:v>
                </c:pt>
                <c:pt idx="4235">
                  <c:v>0.576322</c:v>
                </c:pt>
                <c:pt idx="4236">
                  <c:v>0.57632099999999997</c:v>
                </c:pt>
                <c:pt idx="4237">
                  <c:v>0.57632000000000005</c:v>
                </c:pt>
                <c:pt idx="4238">
                  <c:v>0.57631900000000003</c:v>
                </c:pt>
                <c:pt idx="4239">
                  <c:v>0.576318</c:v>
                </c:pt>
                <c:pt idx="4240">
                  <c:v>0.57631699999999997</c:v>
                </c:pt>
                <c:pt idx="4241">
                  <c:v>0.57631600000000005</c:v>
                </c:pt>
                <c:pt idx="4242">
                  <c:v>0.57631500000000002</c:v>
                </c:pt>
                <c:pt idx="4243">
                  <c:v>0.57631399999999999</c:v>
                </c:pt>
                <c:pt idx="4244">
                  <c:v>0.57631299999999996</c:v>
                </c:pt>
                <c:pt idx="4245">
                  <c:v>0.57631299999999996</c:v>
                </c:pt>
                <c:pt idx="4246">
                  <c:v>0.57631200000000005</c:v>
                </c:pt>
                <c:pt idx="4247">
                  <c:v>0.57631100000000002</c:v>
                </c:pt>
                <c:pt idx="4248">
                  <c:v>0.57630999999999999</c:v>
                </c:pt>
                <c:pt idx="4249">
                  <c:v>0.57630899999999996</c:v>
                </c:pt>
                <c:pt idx="4250">
                  <c:v>0.57630800000000004</c:v>
                </c:pt>
                <c:pt idx="4251">
                  <c:v>0.57630700000000001</c:v>
                </c:pt>
                <c:pt idx="4252">
                  <c:v>0.57630599999999998</c:v>
                </c:pt>
                <c:pt idx="4253">
                  <c:v>0.57630499999999996</c:v>
                </c:pt>
                <c:pt idx="4254">
                  <c:v>0.57630400000000004</c:v>
                </c:pt>
                <c:pt idx="4255">
                  <c:v>0.57630300000000001</c:v>
                </c:pt>
                <c:pt idx="4256">
                  <c:v>0.57630199999999998</c:v>
                </c:pt>
                <c:pt idx="4257">
                  <c:v>0.57630099999999995</c:v>
                </c:pt>
                <c:pt idx="4258">
                  <c:v>0.57630000000000003</c:v>
                </c:pt>
                <c:pt idx="4259">
                  <c:v>0.57630000000000003</c:v>
                </c:pt>
                <c:pt idx="4260">
                  <c:v>0.57629900000000001</c:v>
                </c:pt>
                <c:pt idx="4261">
                  <c:v>0.57629799999999998</c:v>
                </c:pt>
                <c:pt idx="4262">
                  <c:v>0.57629699999999995</c:v>
                </c:pt>
                <c:pt idx="4263">
                  <c:v>0.57629600000000003</c:v>
                </c:pt>
                <c:pt idx="4264">
                  <c:v>0.576295</c:v>
                </c:pt>
                <c:pt idx="4265">
                  <c:v>0.57629399999999997</c:v>
                </c:pt>
                <c:pt idx="4266">
                  <c:v>0.57629300000000006</c:v>
                </c:pt>
                <c:pt idx="4267">
                  <c:v>0.57629200000000003</c:v>
                </c:pt>
                <c:pt idx="4268">
                  <c:v>0.576291</c:v>
                </c:pt>
                <c:pt idx="4269">
                  <c:v>0.57628999999999997</c:v>
                </c:pt>
                <c:pt idx="4270">
                  <c:v>0.57628900000000005</c:v>
                </c:pt>
                <c:pt idx="4271">
                  <c:v>0.57628800000000002</c:v>
                </c:pt>
                <c:pt idx="4272">
                  <c:v>0.57628800000000002</c:v>
                </c:pt>
                <c:pt idx="4273">
                  <c:v>0.57628699999999999</c:v>
                </c:pt>
                <c:pt idx="4274">
                  <c:v>0.57628599999999996</c:v>
                </c:pt>
                <c:pt idx="4275">
                  <c:v>0.57628500000000005</c:v>
                </c:pt>
                <c:pt idx="4276">
                  <c:v>0.57628400000000002</c:v>
                </c:pt>
                <c:pt idx="4277">
                  <c:v>0.57628299999999999</c:v>
                </c:pt>
                <c:pt idx="4278">
                  <c:v>0.57628199999999996</c:v>
                </c:pt>
                <c:pt idx="4279">
                  <c:v>0.57628100000000004</c:v>
                </c:pt>
                <c:pt idx="4280">
                  <c:v>0.57628000000000001</c:v>
                </c:pt>
                <c:pt idx="4281">
                  <c:v>0.57627899999999999</c:v>
                </c:pt>
                <c:pt idx="4282">
                  <c:v>0.57627799999999996</c:v>
                </c:pt>
                <c:pt idx="4283">
                  <c:v>0.57627700000000004</c:v>
                </c:pt>
                <c:pt idx="4284">
                  <c:v>0.57627600000000001</c:v>
                </c:pt>
                <c:pt idx="4285">
                  <c:v>0.57627499999999998</c:v>
                </c:pt>
                <c:pt idx="4286">
                  <c:v>0.57627499999999998</c:v>
                </c:pt>
                <c:pt idx="4287">
                  <c:v>0.57627399999999995</c:v>
                </c:pt>
                <c:pt idx="4288">
                  <c:v>0.57627300000000004</c:v>
                </c:pt>
                <c:pt idx="4289">
                  <c:v>0.57627200000000001</c:v>
                </c:pt>
                <c:pt idx="4290">
                  <c:v>0.57627099999999998</c:v>
                </c:pt>
                <c:pt idx="4291">
                  <c:v>0.57626999999999995</c:v>
                </c:pt>
                <c:pt idx="4292">
                  <c:v>0.57626900000000003</c:v>
                </c:pt>
                <c:pt idx="4293">
                  <c:v>0.576268</c:v>
                </c:pt>
                <c:pt idx="4294">
                  <c:v>0.57626699999999997</c:v>
                </c:pt>
                <c:pt idx="4295">
                  <c:v>0.57626599999999994</c:v>
                </c:pt>
                <c:pt idx="4296">
                  <c:v>0.57626500000000003</c:v>
                </c:pt>
                <c:pt idx="4297">
                  <c:v>0.576264</c:v>
                </c:pt>
                <c:pt idx="4298">
                  <c:v>0.576264</c:v>
                </c:pt>
                <c:pt idx="4299">
                  <c:v>0.57626299999999997</c:v>
                </c:pt>
                <c:pt idx="4300">
                  <c:v>0.57626200000000005</c:v>
                </c:pt>
                <c:pt idx="4301">
                  <c:v>0.57626100000000002</c:v>
                </c:pt>
                <c:pt idx="4302">
                  <c:v>0.57625999999999999</c:v>
                </c:pt>
                <c:pt idx="4303">
                  <c:v>0.57625899999999997</c:v>
                </c:pt>
                <c:pt idx="4304">
                  <c:v>0.57625800000000005</c:v>
                </c:pt>
                <c:pt idx="4305">
                  <c:v>0.57625700000000002</c:v>
                </c:pt>
                <c:pt idx="4306">
                  <c:v>0.57625599999999999</c:v>
                </c:pt>
                <c:pt idx="4307">
                  <c:v>0.57625499999999996</c:v>
                </c:pt>
                <c:pt idx="4308">
                  <c:v>0.57625400000000004</c:v>
                </c:pt>
                <c:pt idx="4309">
                  <c:v>0.57625300000000002</c:v>
                </c:pt>
                <c:pt idx="4310">
                  <c:v>0.57625300000000002</c:v>
                </c:pt>
                <c:pt idx="4311">
                  <c:v>0.57625199999999999</c:v>
                </c:pt>
                <c:pt idx="4312">
                  <c:v>0.57625099999999996</c:v>
                </c:pt>
                <c:pt idx="4313">
                  <c:v>0.57625000000000004</c:v>
                </c:pt>
                <c:pt idx="4314">
                  <c:v>0.57624900000000001</c:v>
                </c:pt>
                <c:pt idx="4315">
                  <c:v>0.57624799999999998</c:v>
                </c:pt>
                <c:pt idx="4316">
                  <c:v>0.57624699999999995</c:v>
                </c:pt>
                <c:pt idx="4317">
                  <c:v>0.57624600000000004</c:v>
                </c:pt>
                <c:pt idx="4318">
                  <c:v>0.57624500000000001</c:v>
                </c:pt>
                <c:pt idx="4319">
                  <c:v>0.57624399999999998</c:v>
                </c:pt>
                <c:pt idx="4320">
                  <c:v>0.57624299999999995</c:v>
                </c:pt>
                <c:pt idx="4321">
                  <c:v>0.57624299999999995</c:v>
                </c:pt>
                <c:pt idx="4322">
                  <c:v>0.57624200000000003</c:v>
                </c:pt>
                <c:pt idx="4323">
                  <c:v>0.576241</c:v>
                </c:pt>
                <c:pt idx="4324">
                  <c:v>0.57623999999999997</c:v>
                </c:pt>
                <c:pt idx="4325">
                  <c:v>0.57623899999999995</c:v>
                </c:pt>
                <c:pt idx="4326">
                  <c:v>0.57623800000000003</c:v>
                </c:pt>
                <c:pt idx="4327">
                  <c:v>0.576237</c:v>
                </c:pt>
                <c:pt idx="4328">
                  <c:v>0.57623599999999997</c:v>
                </c:pt>
                <c:pt idx="4329">
                  <c:v>0.57623500000000005</c:v>
                </c:pt>
                <c:pt idx="4330">
                  <c:v>0.57623400000000002</c:v>
                </c:pt>
                <c:pt idx="4331">
                  <c:v>0.576233</c:v>
                </c:pt>
                <c:pt idx="4332">
                  <c:v>0.576233</c:v>
                </c:pt>
                <c:pt idx="4333">
                  <c:v>0.57623199999999997</c:v>
                </c:pt>
                <c:pt idx="4334">
                  <c:v>0.57623100000000005</c:v>
                </c:pt>
                <c:pt idx="4335">
                  <c:v>0.57623000000000002</c:v>
                </c:pt>
                <c:pt idx="4336">
                  <c:v>0.57622899999999999</c:v>
                </c:pt>
                <c:pt idx="4337">
                  <c:v>0.57622799999999996</c:v>
                </c:pt>
                <c:pt idx="4338">
                  <c:v>0.57622700000000004</c:v>
                </c:pt>
                <c:pt idx="4339">
                  <c:v>0.57622600000000002</c:v>
                </c:pt>
                <c:pt idx="4340">
                  <c:v>0.57622499999999999</c:v>
                </c:pt>
                <c:pt idx="4341">
                  <c:v>0.57622399999999996</c:v>
                </c:pt>
                <c:pt idx="4342">
                  <c:v>0.57622300000000004</c:v>
                </c:pt>
                <c:pt idx="4343">
                  <c:v>0.57622300000000004</c:v>
                </c:pt>
                <c:pt idx="4344">
                  <c:v>0.57622200000000001</c:v>
                </c:pt>
                <c:pt idx="4345">
                  <c:v>0.57622099999999998</c:v>
                </c:pt>
                <c:pt idx="4346">
                  <c:v>0.57621999999999995</c:v>
                </c:pt>
                <c:pt idx="4347">
                  <c:v>0.57621900000000004</c:v>
                </c:pt>
                <c:pt idx="4348">
                  <c:v>0.57621800000000001</c:v>
                </c:pt>
                <c:pt idx="4349">
                  <c:v>0.57621699999999998</c:v>
                </c:pt>
                <c:pt idx="4350">
                  <c:v>0.57621599999999995</c:v>
                </c:pt>
                <c:pt idx="4351">
                  <c:v>0.57621500000000003</c:v>
                </c:pt>
                <c:pt idx="4352">
                  <c:v>0.576214</c:v>
                </c:pt>
                <c:pt idx="4353">
                  <c:v>0.576214</c:v>
                </c:pt>
                <c:pt idx="4354">
                  <c:v>0.57621299999999998</c:v>
                </c:pt>
                <c:pt idx="4355">
                  <c:v>0.57621199999999995</c:v>
                </c:pt>
                <c:pt idx="4356">
                  <c:v>0.57621100000000003</c:v>
                </c:pt>
                <c:pt idx="4357">
                  <c:v>0.57621</c:v>
                </c:pt>
                <c:pt idx="4358">
                  <c:v>0.57620899999999997</c:v>
                </c:pt>
                <c:pt idx="4359">
                  <c:v>0.57620800000000005</c:v>
                </c:pt>
                <c:pt idx="4360">
                  <c:v>0.57620700000000002</c:v>
                </c:pt>
                <c:pt idx="4361">
                  <c:v>0.576206</c:v>
                </c:pt>
                <c:pt idx="4362">
                  <c:v>0.57620499999999997</c:v>
                </c:pt>
                <c:pt idx="4363">
                  <c:v>0.57620499999999997</c:v>
                </c:pt>
                <c:pt idx="4364">
                  <c:v>0.57620400000000005</c:v>
                </c:pt>
                <c:pt idx="4365">
                  <c:v>0.57620300000000002</c:v>
                </c:pt>
                <c:pt idx="4366">
                  <c:v>0.57620199999999999</c:v>
                </c:pt>
                <c:pt idx="4367">
                  <c:v>0.57620099999999996</c:v>
                </c:pt>
                <c:pt idx="4368">
                  <c:v>0.57620000000000005</c:v>
                </c:pt>
                <c:pt idx="4369">
                  <c:v>0.57619900000000002</c:v>
                </c:pt>
                <c:pt idx="4370">
                  <c:v>0.57619799999999999</c:v>
                </c:pt>
                <c:pt idx="4371">
                  <c:v>0.57619699999999996</c:v>
                </c:pt>
                <c:pt idx="4372">
                  <c:v>0.57619600000000004</c:v>
                </c:pt>
                <c:pt idx="4373">
                  <c:v>0.57619600000000004</c:v>
                </c:pt>
                <c:pt idx="4374">
                  <c:v>0.57619500000000001</c:v>
                </c:pt>
                <c:pt idx="4375">
                  <c:v>0.57619399999999998</c:v>
                </c:pt>
                <c:pt idx="4376">
                  <c:v>0.57619299999999996</c:v>
                </c:pt>
                <c:pt idx="4377">
                  <c:v>0.57619200000000004</c:v>
                </c:pt>
                <c:pt idx="4378">
                  <c:v>0.57619100000000001</c:v>
                </c:pt>
                <c:pt idx="4379">
                  <c:v>0.57618999999999998</c:v>
                </c:pt>
                <c:pt idx="4380">
                  <c:v>0.57618899999999995</c:v>
                </c:pt>
                <c:pt idx="4381">
                  <c:v>0.57618800000000003</c:v>
                </c:pt>
                <c:pt idx="4382">
                  <c:v>0.57618800000000003</c:v>
                </c:pt>
                <c:pt idx="4383">
                  <c:v>0.576187</c:v>
                </c:pt>
                <c:pt idx="4384">
                  <c:v>0.57618599999999998</c:v>
                </c:pt>
                <c:pt idx="4385">
                  <c:v>0.57618499999999995</c:v>
                </c:pt>
                <c:pt idx="4386">
                  <c:v>0.57618400000000003</c:v>
                </c:pt>
                <c:pt idx="4387">
                  <c:v>0.576183</c:v>
                </c:pt>
                <c:pt idx="4388">
                  <c:v>0.57618199999999997</c:v>
                </c:pt>
                <c:pt idx="4389">
                  <c:v>0.57618100000000005</c:v>
                </c:pt>
                <c:pt idx="4390">
                  <c:v>0.57618000000000003</c:v>
                </c:pt>
                <c:pt idx="4391">
                  <c:v>0.57618000000000003</c:v>
                </c:pt>
                <c:pt idx="4392">
                  <c:v>0.576179</c:v>
                </c:pt>
                <c:pt idx="4393">
                  <c:v>0.57617799999999997</c:v>
                </c:pt>
                <c:pt idx="4394">
                  <c:v>0.57617700000000005</c:v>
                </c:pt>
                <c:pt idx="4395">
                  <c:v>0.57617600000000002</c:v>
                </c:pt>
                <c:pt idx="4396">
                  <c:v>0.57617499999999999</c:v>
                </c:pt>
                <c:pt idx="4397">
                  <c:v>0.57617399999999996</c:v>
                </c:pt>
                <c:pt idx="4398">
                  <c:v>0.57617300000000005</c:v>
                </c:pt>
                <c:pt idx="4399">
                  <c:v>0.57617200000000002</c:v>
                </c:pt>
                <c:pt idx="4400">
                  <c:v>0.57617200000000002</c:v>
                </c:pt>
                <c:pt idx="4401">
                  <c:v>0.57617099999999999</c:v>
                </c:pt>
                <c:pt idx="4402">
                  <c:v>0.57616999999999996</c:v>
                </c:pt>
                <c:pt idx="4403">
                  <c:v>0.57616900000000004</c:v>
                </c:pt>
                <c:pt idx="4404">
                  <c:v>0.57616800000000001</c:v>
                </c:pt>
                <c:pt idx="4405">
                  <c:v>0.57616699999999998</c:v>
                </c:pt>
                <c:pt idx="4406">
                  <c:v>0.57616599999999996</c:v>
                </c:pt>
                <c:pt idx="4407">
                  <c:v>0.57616500000000004</c:v>
                </c:pt>
                <c:pt idx="4408">
                  <c:v>0.57616400000000001</c:v>
                </c:pt>
                <c:pt idx="4409">
                  <c:v>0.57616400000000001</c:v>
                </c:pt>
                <c:pt idx="4410">
                  <c:v>0.57616299999999998</c:v>
                </c:pt>
                <c:pt idx="4411">
                  <c:v>0.57616199999999995</c:v>
                </c:pt>
                <c:pt idx="4412">
                  <c:v>0.57616100000000003</c:v>
                </c:pt>
                <c:pt idx="4413">
                  <c:v>0.57616000000000001</c:v>
                </c:pt>
                <c:pt idx="4414">
                  <c:v>0.57615899999999998</c:v>
                </c:pt>
                <c:pt idx="4415">
                  <c:v>0.57615799999999995</c:v>
                </c:pt>
                <c:pt idx="4416">
                  <c:v>0.57615700000000003</c:v>
                </c:pt>
                <c:pt idx="4417">
                  <c:v>0.576156</c:v>
                </c:pt>
                <c:pt idx="4418">
                  <c:v>0.576156</c:v>
                </c:pt>
                <c:pt idx="4419">
                  <c:v>0.57615499999999997</c:v>
                </c:pt>
                <c:pt idx="4420">
                  <c:v>0.57615400000000005</c:v>
                </c:pt>
                <c:pt idx="4421">
                  <c:v>0.57615300000000003</c:v>
                </c:pt>
                <c:pt idx="4422">
                  <c:v>0.576152</c:v>
                </c:pt>
                <c:pt idx="4423">
                  <c:v>0.57615099999999997</c:v>
                </c:pt>
                <c:pt idx="4424">
                  <c:v>0.57615000000000005</c:v>
                </c:pt>
                <c:pt idx="4425">
                  <c:v>0.57614900000000002</c:v>
                </c:pt>
                <c:pt idx="4426">
                  <c:v>0.57614900000000002</c:v>
                </c:pt>
                <c:pt idx="4427">
                  <c:v>0.57614799999999999</c:v>
                </c:pt>
                <c:pt idx="4428">
                  <c:v>0.57614699999999996</c:v>
                </c:pt>
                <c:pt idx="4429">
                  <c:v>0.57614600000000005</c:v>
                </c:pt>
                <c:pt idx="4430">
                  <c:v>0.57614500000000002</c:v>
                </c:pt>
                <c:pt idx="4431">
                  <c:v>0.57614399999999999</c:v>
                </c:pt>
                <c:pt idx="4432">
                  <c:v>0.57614299999999996</c:v>
                </c:pt>
                <c:pt idx="4433">
                  <c:v>0.57614200000000004</c:v>
                </c:pt>
                <c:pt idx="4434">
                  <c:v>0.57614200000000004</c:v>
                </c:pt>
                <c:pt idx="4435">
                  <c:v>0.57614100000000001</c:v>
                </c:pt>
                <c:pt idx="4436">
                  <c:v>0.57613999999999999</c:v>
                </c:pt>
                <c:pt idx="4437">
                  <c:v>0.57613899999999996</c:v>
                </c:pt>
                <c:pt idx="4438">
                  <c:v>0.57613800000000004</c:v>
                </c:pt>
                <c:pt idx="4439">
                  <c:v>0.57613700000000001</c:v>
                </c:pt>
                <c:pt idx="4440">
                  <c:v>0.57613599999999998</c:v>
                </c:pt>
                <c:pt idx="4441">
                  <c:v>0.57613499999999995</c:v>
                </c:pt>
                <c:pt idx="4442">
                  <c:v>0.57613499999999995</c:v>
                </c:pt>
                <c:pt idx="4443">
                  <c:v>0.57613400000000003</c:v>
                </c:pt>
                <c:pt idx="4444">
                  <c:v>0.57613300000000001</c:v>
                </c:pt>
                <c:pt idx="4445">
                  <c:v>0.57613199999999998</c:v>
                </c:pt>
                <c:pt idx="4446">
                  <c:v>0.57613099999999995</c:v>
                </c:pt>
                <c:pt idx="4447">
                  <c:v>0.57613000000000003</c:v>
                </c:pt>
                <c:pt idx="4448">
                  <c:v>0.576129</c:v>
                </c:pt>
                <c:pt idx="4449">
                  <c:v>0.57612799999999997</c:v>
                </c:pt>
                <c:pt idx="4450">
                  <c:v>0.57612799999999997</c:v>
                </c:pt>
                <c:pt idx="4451">
                  <c:v>0.57612699999999994</c:v>
                </c:pt>
                <c:pt idx="4452">
                  <c:v>0.57612600000000003</c:v>
                </c:pt>
                <c:pt idx="4453">
                  <c:v>0.576125</c:v>
                </c:pt>
                <c:pt idx="4454">
                  <c:v>0.57612399999999997</c:v>
                </c:pt>
                <c:pt idx="4455">
                  <c:v>0.57612300000000005</c:v>
                </c:pt>
                <c:pt idx="4456">
                  <c:v>0.57612200000000002</c:v>
                </c:pt>
                <c:pt idx="4457">
                  <c:v>0.57612099999999999</c:v>
                </c:pt>
                <c:pt idx="4458">
                  <c:v>0.57612099999999999</c:v>
                </c:pt>
                <c:pt idx="4459">
                  <c:v>0.57611999999999997</c:v>
                </c:pt>
                <c:pt idx="4460">
                  <c:v>0.57611900000000005</c:v>
                </c:pt>
                <c:pt idx="4461">
                  <c:v>0.57611800000000002</c:v>
                </c:pt>
                <c:pt idx="4462">
                  <c:v>0.57611699999999999</c:v>
                </c:pt>
                <c:pt idx="4463">
                  <c:v>0.57611599999999996</c:v>
                </c:pt>
                <c:pt idx="4464">
                  <c:v>0.57611500000000004</c:v>
                </c:pt>
                <c:pt idx="4465">
                  <c:v>0.57611500000000004</c:v>
                </c:pt>
                <c:pt idx="4466">
                  <c:v>0.57611400000000001</c:v>
                </c:pt>
                <c:pt idx="4467">
                  <c:v>0.57611299999999999</c:v>
                </c:pt>
                <c:pt idx="4468">
                  <c:v>0.57611199999999996</c:v>
                </c:pt>
                <c:pt idx="4469">
                  <c:v>0.57611100000000004</c:v>
                </c:pt>
                <c:pt idx="4470">
                  <c:v>0.57611000000000001</c:v>
                </c:pt>
                <c:pt idx="4471">
                  <c:v>0.57610899999999998</c:v>
                </c:pt>
                <c:pt idx="4472">
                  <c:v>0.57610799999999995</c:v>
                </c:pt>
                <c:pt idx="4473">
                  <c:v>0.57610799999999995</c:v>
                </c:pt>
                <c:pt idx="4474">
                  <c:v>0.57610700000000004</c:v>
                </c:pt>
                <c:pt idx="4475">
                  <c:v>0.57610600000000001</c:v>
                </c:pt>
                <c:pt idx="4476">
                  <c:v>0.57610499999999998</c:v>
                </c:pt>
                <c:pt idx="4477">
                  <c:v>0.57610399999999995</c:v>
                </c:pt>
                <c:pt idx="4478">
                  <c:v>0.57610300000000003</c:v>
                </c:pt>
                <c:pt idx="4479">
                  <c:v>0.576102</c:v>
                </c:pt>
                <c:pt idx="4480">
                  <c:v>0.576102</c:v>
                </c:pt>
                <c:pt idx="4481">
                  <c:v>0.57610099999999997</c:v>
                </c:pt>
                <c:pt idx="4482">
                  <c:v>0.57609999999999995</c:v>
                </c:pt>
                <c:pt idx="4483">
                  <c:v>0.57609900000000003</c:v>
                </c:pt>
                <c:pt idx="4484">
                  <c:v>0.576098</c:v>
                </c:pt>
                <c:pt idx="4485">
                  <c:v>0.57609699999999997</c:v>
                </c:pt>
                <c:pt idx="4486">
                  <c:v>0.57609600000000005</c:v>
                </c:pt>
                <c:pt idx="4487">
                  <c:v>0.57609600000000005</c:v>
                </c:pt>
                <c:pt idx="4488">
                  <c:v>0.57609500000000002</c:v>
                </c:pt>
                <c:pt idx="4489">
                  <c:v>0.57609399999999999</c:v>
                </c:pt>
                <c:pt idx="4490">
                  <c:v>0.57609299999999997</c:v>
                </c:pt>
                <c:pt idx="4491">
                  <c:v>0.57609200000000005</c:v>
                </c:pt>
                <c:pt idx="4492">
                  <c:v>0.57609100000000002</c:v>
                </c:pt>
                <c:pt idx="4493">
                  <c:v>0.57608999999999999</c:v>
                </c:pt>
                <c:pt idx="4494">
                  <c:v>0.57608999999999999</c:v>
                </c:pt>
                <c:pt idx="4495">
                  <c:v>0.57608899999999996</c:v>
                </c:pt>
                <c:pt idx="4496">
                  <c:v>0.57608800000000004</c:v>
                </c:pt>
                <c:pt idx="4497">
                  <c:v>0.57608700000000002</c:v>
                </c:pt>
                <c:pt idx="4498">
                  <c:v>0.57608599999999999</c:v>
                </c:pt>
                <c:pt idx="4499">
                  <c:v>0.57608499999999996</c:v>
                </c:pt>
                <c:pt idx="4500">
                  <c:v>0.57608400000000004</c:v>
                </c:pt>
                <c:pt idx="4501">
                  <c:v>0.57608300000000001</c:v>
                </c:pt>
                <c:pt idx="4502">
                  <c:v>0.57608300000000001</c:v>
                </c:pt>
                <c:pt idx="4503">
                  <c:v>0.57608199999999998</c:v>
                </c:pt>
                <c:pt idx="4504">
                  <c:v>0.57608099999999995</c:v>
                </c:pt>
                <c:pt idx="4505">
                  <c:v>0.57608000000000004</c:v>
                </c:pt>
                <c:pt idx="4506">
                  <c:v>0.57607900000000001</c:v>
                </c:pt>
                <c:pt idx="4507">
                  <c:v>0.57607799999999998</c:v>
                </c:pt>
                <c:pt idx="4508">
                  <c:v>0.57607799999999998</c:v>
                </c:pt>
                <c:pt idx="4509">
                  <c:v>0.57607699999999995</c:v>
                </c:pt>
                <c:pt idx="4510">
                  <c:v>0.57607600000000003</c:v>
                </c:pt>
                <c:pt idx="4511">
                  <c:v>0.576075</c:v>
                </c:pt>
                <c:pt idx="4512">
                  <c:v>0.57607399999999997</c:v>
                </c:pt>
                <c:pt idx="4513">
                  <c:v>0.57607299999999995</c:v>
                </c:pt>
                <c:pt idx="4514">
                  <c:v>0.57607200000000003</c:v>
                </c:pt>
                <c:pt idx="4515">
                  <c:v>0.57607200000000003</c:v>
                </c:pt>
                <c:pt idx="4516">
                  <c:v>0.576071</c:v>
                </c:pt>
                <c:pt idx="4517">
                  <c:v>0.57606999999999997</c:v>
                </c:pt>
                <c:pt idx="4518">
                  <c:v>0.57606900000000005</c:v>
                </c:pt>
                <c:pt idx="4519">
                  <c:v>0.57606800000000002</c:v>
                </c:pt>
                <c:pt idx="4520">
                  <c:v>0.576067</c:v>
                </c:pt>
                <c:pt idx="4521">
                  <c:v>0.57606599999999997</c:v>
                </c:pt>
                <c:pt idx="4522">
                  <c:v>0.57606599999999997</c:v>
                </c:pt>
                <c:pt idx="4523">
                  <c:v>0.57606500000000005</c:v>
                </c:pt>
                <c:pt idx="4524">
                  <c:v>0.57606400000000002</c:v>
                </c:pt>
                <c:pt idx="4525">
                  <c:v>0.57606299999999999</c:v>
                </c:pt>
                <c:pt idx="4526">
                  <c:v>0.57606199999999996</c:v>
                </c:pt>
                <c:pt idx="4527">
                  <c:v>0.57606100000000005</c:v>
                </c:pt>
                <c:pt idx="4528">
                  <c:v>0.57606000000000002</c:v>
                </c:pt>
                <c:pt idx="4529">
                  <c:v>0.57606000000000002</c:v>
                </c:pt>
                <c:pt idx="4530">
                  <c:v>0.57605899999999999</c:v>
                </c:pt>
                <c:pt idx="4531">
                  <c:v>0.57605799999999996</c:v>
                </c:pt>
                <c:pt idx="4532">
                  <c:v>0.57605700000000004</c:v>
                </c:pt>
                <c:pt idx="4533">
                  <c:v>0.57605600000000001</c:v>
                </c:pt>
                <c:pt idx="4534">
                  <c:v>0.57605499999999998</c:v>
                </c:pt>
                <c:pt idx="4535">
                  <c:v>0.57605499999999998</c:v>
                </c:pt>
                <c:pt idx="4536">
                  <c:v>0.57605399999999995</c:v>
                </c:pt>
                <c:pt idx="4537">
                  <c:v>0.57605300000000004</c:v>
                </c:pt>
                <c:pt idx="4538">
                  <c:v>0.57605200000000001</c:v>
                </c:pt>
                <c:pt idx="4539">
                  <c:v>0.57605099999999998</c:v>
                </c:pt>
                <c:pt idx="4540">
                  <c:v>0.57604999999999995</c:v>
                </c:pt>
                <c:pt idx="4541">
                  <c:v>0.57604900000000003</c:v>
                </c:pt>
                <c:pt idx="4542">
                  <c:v>0.57604900000000003</c:v>
                </c:pt>
                <c:pt idx="4543">
                  <c:v>0.576048</c:v>
                </c:pt>
                <c:pt idx="4544">
                  <c:v>0.57604699999999998</c:v>
                </c:pt>
                <c:pt idx="4545">
                  <c:v>0.57604599999999995</c:v>
                </c:pt>
                <c:pt idx="4546">
                  <c:v>0.57604500000000003</c:v>
                </c:pt>
                <c:pt idx="4547">
                  <c:v>0.576044</c:v>
                </c:pt>
                <c:pt idx="4548">
                  <c:v>0.576044</c:v>
                </c:pt>
                <c:pt idx="4549">
                  <c:v>0.57604299999999997</c:v>
                </c:pt>
                <c:pt idx="4550">
                  <c:v>0.57604200000000005</c:v>
                </c:pt>
                <c:pt idx="4551">
                  <c:v>0.57604100000000003</c:v>
                </c:pt>
                <c:pt idx="4552">
                  <c:v>0.57604</c:v>
                </c:pt>
                <c:pt idx="4553">
                  <c:v>0.57603899999999997</c:v>
                </c:pt>
                <c:pt idx="4554">
                  <c:v>0.57603899999999997</c:v>
                </c:pt>
                <c:pt idx="4555">
                  <c:v>0.57603800000000005</c:v>
                </c:pt>
                <c:pt idx="4556">
                  <c:v>0.57603700000000002</c:v>
                </c:pt>
                <c:pt idx="4557">
                  <c:v>0.57603599999999999</c:v>
                </c:pt>
                <c:pt idx="4558">
                  <c:v>0.57603499999999996</c:v>
                </c:pt>
                <c:pt idx="4559">
                  <c:v>0.57603400000000005</c:v>
                </c:pt>
                <c:pt idx="4560">
                  <c:v>0.57603300000000002</c:v>
                </c:pt>
                <c:pt idx="4561">
                  <c:v>0.57603300000000002</c:v>
                </c:pt>
                <c:pt idx="4562">
                  <c:v>0.57603199999999999</c:v>
                </c:pt>
                <c:pt idx="4563">
                  <c:v>0.57603099999999996</c:v>
                </c:pt>
                <c:pt idx="4564">
                  <c:v>0.57603000000000004</c:v>
                </c:pt>
                <c:pt idx="4565">
                  <c:v>0.57602900000000001</c:v>
                </c:pt>
                <c:pt idx="4566">
                  <c:v>0.57602799999999998</c:v>
                </c:pt>
                <c:pt idx="4567">
                  <c:v>0.57602799999999998</c:v>
                </c:pt>
                <c:pt idx="4568">
                  <c:v>0.57602699999999996</c:v>
                </c:pt>
                <c:pt idx="4569">
                  <c:v>0.57602600000000004</c:v>
                </c:pt>
                <c:pt idx="4570">
                  <c:v>0.57602500000000001</c:v>
                </c:pt>
                <c:pt idx="4571">
                  <c:v>0.57602399999999998</c:v>
                </c:pt>
                <c:pt idx="4572">
                  <c:v>0.57602299999999995</c:v>
                </c:pt>
                <c:pt idx="4573">
                  <c:v>0.57602299999999995</c:v>
                </c:pt>
                <c:pt idx="4574">
                  <c:v>0.57602200000000003</c:v>
                </c:pt>
                <c:pt idx="4575">
                  <c:v>0.57602100000000001</c:v>
                </c:pt>
                <c:pt idx="4576">
                  <c:v>0.57601999999999998</c:v>
                </c:pt>
                <c:pt idx="4577">
                  <c:v>0.57601899999999995</c:v>
                </c:pt>
                <c:pt idx="4578">
                  <c:v>0.57601800000000003</c:v>
                </c:pt>
                <c:pt idx="4579">
                  <c:v>0.57601800000000003</c:v>
                </c:pt>
                <c:pt idx="4580">
                  <c:v>0.576017</c:v>
                </c:pt>
                <c:pt idx="4581">
                  <c:v>0.57601599999999997</c:v>
                </c:pt>
                <c:pt idx="4582">
                  <c:v>0.57601500000000005</c:v>
                </c:pt>
                <c:pt idx="4583">
                  <c:v>0.57601400000000003</c:v>
                </c:pt>
                <c:pt idx="4584">
                  <c:v>0.576013</c:v>
                </c:pt>
                <c:pt idx="4585">
                  <c:v>0.576013</c:v>
                </c:pt>
                <c:pt idx="4586">
                  <c:v>0.57601199999999997</c:v>
                </c:pt>
                <c:pt idx="4587">
                  <c:v>0.57601100000000005</c:v>
                </c:pt>
                <c:pt idx="4588">
                  <c:v>0.57601000000000002</c:v>
                </c:pt>
                <c:pt idx="4589">
                  <c:v>0.57600899999999999</c:v>
                </c:pt>
                <c:pt idx="4590">
                  <c:v>0.57600799999999996</c:v>
                </c:pt>
                <c:pt idx="4591">
                  <c:v>0.57600799999999996</c:v>
                </c:pt>
                <c:pt idx="4592">
                  <c:v>0.57600700000000005</c:v>
                </c:pt>
                <c:pt idx="4593">
                  <c:v>0.57600600000000002</c:v>
                </c:pt>
                <c:pt idx="4594">
                  <c:v>0.57600499999999999</c:v>
                </c:pt>
                <c:pt idx="4595">
                  <c:v>0.57600399999999996</c:v>
                </c:pt>
                <c:pt idx="4596">
                  <c:v>0.57600300000000004</c:v>
                </c:pt>
                <c:pt idx="4597">
                  <c:v>0.57600300000000004</c:v>
                </c:pt>
                <c:pt idx="4598">
                  <c:v>0.57600200000000001</c:v>
                </c:pt>
                <c:pt idx="4599">
                  <c:v>0.57600099999999999</c:v>
                </c:pt>
                <c:pt idx="4600">
                  <c:v>0.57599999999999996</c:v>
                </c:pt>
                <c:pt idx="4601">
                  <c:v>0.57599900000000004</c:v>
                </c:pt>
                <c:pt idx="4602">
                  <c:v>0.57599800000000001</c:v>
                </c:pt>
                <c:pt idx="4603">
                  <c:v>0.57599800000000001</c:v>
                </c:pt>
                <c:pt idx="4604">
                  <c:v>0.57599699999999998</c:v>
                </c:pt>
                <c:pt idx="4605">
                  <c:v>0.57599599999999995</c:v>
                </c:pt>
                <c:pt idx="4606">
                  <c:v>0.57599500000000003</c:v>
                </c:pt>
                <c:pt idx="4607">
                  <c:v>0.57599400000000001</c:v>
                </c:pt>
                <c:pt idx="4608">
                  <c:v>0.57599400000000001</c:v>
                </c:pt>
                <c:pt idx="4609">
                  <c:v>0.57599299999999998</c:v>
                </c:pt>
                <c:pt idx="4610">
                  <c:v>0.57599199999999995</c:v>
                </c:pt>
                <c:pt idx="4611">
                  <c:v>0.57599100000000003</c:v>
                </c:pt>
                <c:pt idx="4612">
                  <c:v>0.57599</c:v>
                </c:pt>
                <c:pt idx="4613">
                  <c:v>0.57598899999999997</c:v>
                </c:pt>
                <c:pt idx="4614">
                  <c:v>0.57598899999999997</c:v>
                </c:pt>
                <c:pt idx="4615">
                  <c:v>0.57598800000000006</c:v>
                </c:pt>
                <c:pt idx="4616">
                  <c:v>0.57598700000000003</c:v>
                </c:pt>
                <c:pt idx="4617">
                  <c:v>0.575986</c:v>
                </c:pt>
                <c:pt idx="4618">
                  <c:v>0.57598499999999997</c:v>
                </c:pt>
                <c:pt idx="4619">
                  <c:v>0.57598499999999997</c:v>
                </c:pt>
                <c:pt idx="4620">
                  <c:v>0.57598400000000005</c:v>
                </c:pt>
                <c:pt idx="4621">
                  <c:v>0.57598300000000002</c:v>
                </c:pt>
                <c:pt idx="4622">
                  <c:v>0.57598199999999999</c:v>
                </c:pt>
                <c:pt idx="4623">
                  <c:v>0.57598099999999997</c:v>
                </c:pt>
                <c:pt idx="4624">
                  <c:v>0.57598000000000005</c:v>
                </c:pt>
                <c:pt idx="4625">
                  <c:v>0.57598000000000005</c:v>
                </c:pt>
                <c:pt idx="4626">
                  <c:v>0.57597900000000002</c:v>
                </c:pt>
                <c:pt idx="4627">
                  <c:v>0.57597799999999999</c:v>
                </c:pt>
                <c:pt idx="4628">
                  <c:v>0.57597699999999996</c:v>
                </c:pt>
                <c:pt idx="4629">
                  <c:v>0.57597600000000004</c:v>
                </c:pt>
                <c:pt idx="4630">
                  <c:v>0.57597500000000001</c:v>
                </c:pt>
                <c:pt idx="4631">
                  <c:v>0.57597500000000001</c:v>
                </c:pt>
                <c:pt idx="4632">
                  <c:v>0.57597399999999999</c:v>
                </c:pt>
                <c:pt idx="4633">
                  <c:v>0.57597299999999996</c:v>
                </c:pt>
                <c:pt idx="4634">
                  <c:v>0.57597200000000004</c:v>
                </c:pt>
                <c:pt idx="4635">
                  <c:v>0.57597100000000001</c:v>
                </c:pt>
                <c:pt idx="4636">
                  <c:v>0.57597100000000001</c:v>
                </c:pt>
                <c:pt idx="4637">
                  <c:v>0.57596999999999998</c:v>
                </c:pt>
                <c:pt idx="4638">
                  <c:v>0.57596899999999995</c:v>
                </c:pt>
                <c:pt idx="4639">
                  <c:v>0.57596800000000004</c:v>
                </c:pt>
                <c:pt idx="4640">
                  <c:v>0.57596700000000001</c:v>
                </c:pt>
                <c:pt idx="4641">
                  <c:v>0.57596700000000001</c:v>
                </c:pt>
                <c:pt idx="4642">
                  <c:v>0.57596599999999998</c:v>
                </c:pt>
                <c:pt idx="4643">
                  <c:v>0.57596499999999995</c:v>
                </c:pt>
                <c:pt idx="4644">
                  <c:v>0.57596400000000003</c:v>
                </c:pt>
                <c:pt idx="4645">
                  <c:v>0.575963</c:v>
                </c:pt>
                <c:pt idx="4646">
                  <c:v>0.57596199999999997</c:v>
                </c:pt>
                <c:pt idx="4647">
                  <c:v>0.57596199999999997</c:v>
                </c:pt>
                <c:pt idx="4648">
                  <c:v>0.57596099999999995</c:v>
                </c:pt>
                <c:pt idx="4649">
                  <c:v>0.57596000000000003</c:v>
                </c:pt>
                <c:pt idx="4650">
                  <c:v>0.575959</c:v>
                </c:pt>
                <c:pt idx="4651">
                  <c:v>0.57595799999999997</c:v>
                </c:pt>
                <c:pt idx="4652">
                  <c:v>0.57595799999999997</c:v>
                </c:pt>
                <c:pt idx="4653">
                  <c:v>0.57595700000000005</c:v>
                </c:pt>
                <c:pt idx="4654">
                  <c:v>0.57595600000000002</c:v>
                </c:pt>
                <c:pt idx="4655">
                  <c:v>0.57595499999999999</c:v>
                </c:pt>
                <c:pt idx="4656">
                  <c:v>0.57595399999999997</c:v>
                </c:pt>
                <c:pt idx="4657">
                  <c:v>0.57595399999999997</c:v>
                </c:pt>
                <c:pt idx="4658">
                  <c:v>0.57595300000000005</c:v>
                </c:pt>
                <c:pt idx="4659">
                  <c:v>0.57595200000000002</c:v>
                </c:pt>
                <c:pt idx="4660">
                  <c:v>0.57595099999999999</c:v>
                </c:pt>
                <c:pt idx="4661">
                  <c:v>0.57594999999999996</c:v>
                </c:pt>
                <c:pt idx="4662">
                  <c:v>0.57594900000000004</c:v>
                </c:pt>
                <c:pt idx="4663">
                  <c:v>0.57594900000000004</c:v>
                </c:pt>
                <c:pt idx="4664">
                  <c:v>0.57594800000000002</c:v>
                </c:pt>
                <c:pt idx="4665">
                  <c:v>0.57594699999999999</c:v>
                </c:pt>
                <c:pt idx="4666">
                  <c:v>0.57594599999999996</c:v>
                </c:pt>
                <c:pt idx="4667">
                  <c:v>0.57594500000000004</c:v>
                </c:pt>
                <c:pt idx="4668">
                  <c:v>0.57594500000000004</c:v>
                </c:pt>
                <c:pt idx="4669">
                  <c:v>0.57594400000000001</c:v>
                </c:pt>
                <c:pt idx="4670">
                  <c:v>0.57594299999999998</c:v>
                </c:pt>
                <c:pt idx="4671">
                  <c:v>0.57594199999999995</c:v>
                </c:pt>
                <c:pt idx="4672">
                  <c:v>0.57594100000000004</c:v>
                </c:pt>
                <c:pt idx="4673">
                  <c:v>0.57594100000000004</c:v>
                </c:pt>
                <c:pt idx="4674">
                  <c:v>0.57594000000000001</c:v>
                </c:pt>
                <c:pt idx="4675">
                  <c:v>0.57593899999999998</c:v>
                </c:pt>
                <c:pt idx="4676">
                  <c:v>0.57593799999999995</c:v>
                </c:pt>
                <c:pt idx="4677">
                  <c:v>0.57593700000000003</c:v>
                </c:pt>
                <c:pt idx="4678">
                  <c:v>0.57593700000000003</c:v>
                </c:pt>
                <c:pt idx="4679">
                  <c:v>0.575936</c:v>
                </c:pt>
                <c:pt idx="4680">
                  <c:v>0.57593499999999997</c:v>
                </c:pt>
                <c:pt idx="4681">
                  <c:v>0.57593399999999995</c:v>
                </c:pt>
                <c:pt idx="4682">
                  <c:v>0.57593300000000003</c:v>
                </c:pt>
                <c:pt idx="4683">
                  <c:v>0.57593300000000003</c:v>
                </c:pt>
                <c:pt idx="4684">
                  <c:v>0.575932</c:v>
                </c:pt>
                <c:pt idx="4685">
                  <c:v>0.57593099999999997</c:v>
                </c:pt>
                <c:pt idx="4686">
                  <c:v>0.57593000000000005</c:v>
                </c:pt>
                <c:pt idx="4687">
                  <c:v>0.57592900000000002</c:v>
                </c:pt>
                <c:pt idx="4688">
                  <c:v>0.57592900000000002</c:v>
                </c:pt>
                <c:pt idx="4689">
                  <c:v>0.575928</c:v>
                </c:pt>
                <c:pt idx="4690">
                  <c:v>0.57592699999999997</c:v>
                </c:pt>
                <c:pt idx="4691">
                  <c:v>0.57592600000000005</c:v>
                </c:pt>
                <c:pt idx="4692">
                  <c:v>0.57592500000000002</c:v>
                </c:pt>
                <c:pt idx="4693">
                  <c:v>0.57592500000000002</c:v>
                </c:pt>
                <c:pt idx="4694">
                  <c:v>0.57592399999999999</c:v>
                </c:pt>
                <c:pt idx="4695">
                  <c:v>0.57592299999999996</c:v>
                </c:pt>
                <c:pt idx="4696">
                  <c:v>0.57592200000000005</c:v>
                </c:pt>
                <c:pt idx="4697">
                  <c:v>0.57592100000000002</c:v>
                </c:pt>
                <c:pt idx="4698">
                  <c:v>0.57592100000000002</c:v>
                </c:pt>
                <c:pt idx="4699">
                  <c:v>0.57591999999999999</c:v>
                </c:pt>
                <c:pt idx="4700">
                  <c:v>0.57591899999999996</c:v>
                </c:pt>
                <c:pt idx="4701">
                  <c:v>0.57591800000000004</c:v>
                </c:pt>
                <c:pt idx="4702">
                  <c:v>0.57591800000000004</c:v>
                </c:pt>
                <c:pt idx="4703">
                  <c:v>0.57591700000000001</c:v>
                </c:pt>
                <c:pt idx="4704">
                  <c:v>0.57591599999999998</c:v>
                </c:pt>
                <c:pt idx="4705">
                  <c:v>0.57591499999999995</c:v>
                </c:pt>
                <c:pt idx="4706">
                  <c:v>0.57591400000000004</c:v>
                </c:pt>
                <c:pt idx="4707">
                  <c:v>0.57591400000000004</c:v>
                </c:pt>
                <c:pt idx="4708">
                  <c:v>0.57591300000000001</c:v>
                </c:pt>
                <c:pt idx="4709">
                  <c:v>0.57591199999999998</c:v>
                </c:pt>
                <c:pt idx="4710">
                  <c:v>0.57591099999999995</c:v>
                </c:pt>
                <c:pt idx="4711">
                  <c:v>0.57591000000000003</c:v>
                </c:pt>
                <c:pt idx="4712">
                  <c:v>0.57591000000000003</c:v>
                </c:pt>
                <c:pt idx="4713">
                  <c:v>0.575909</c:v>
                </c:pt>
                <c:pt idx="4714">
                  <c:v>0.57590799999999998</c:v>
                </c:pt>
                <c:pt idx="4715">
                  <c:v>0.57590699999999995</c:v>
                </c:pt>
                <c:pt idx="4716">
                  <c:v>0.57590600000000003</c:v>
                </c:pt>
                <c:pt idx="4717">
                  <c:v>0.57590600000000003</c:v>
                </c:pt>
                <c:pt idx="4718">
                  <c:v>0.575905</c:v>
                </c:pt>
                <c:pt idx="4719">
                  <c:v>0.57590399999999997</c:v>
                </c:pt>
                <c:pt idx="4720">
                  <c:v>0.57590300000000005</c:v>
                </c:pt>
                <c:pt idx="4721">
                  <c:v>0.57590300000000005</c:v>
                </c:pt>
                <c:pt idx="4722">
                  <c:v>0.57590200000000003</c:v>
                </c:pt>
                <c:pt idx="4723">
                  <c:v>0.575901</c:v>
                </c:pt>
                <c:pt idx="4724">
                  <c:v>0.57589999999999997</c:v>
                </c:pt>
                <c:pt idx="4725">
                  <c:v>0.57589900000000005</c:v>
                </c:pt>
                <c:pt idx="4726">
                  <c:v>0.57589900000000005</c:v>
                </c:pt>
                <c:pt idx="4727">
                  <c:v>0.57589800000000002</c:v>
                </c:pt>
                <c:pt idx="4728">
                  <c:v>0.57589699999999999</c:v>
                </c:pt>
                <c:pt idx="4729">
                  <c:v>0.57589599999999996</c:v>
                </c:pt>
                <c:pt idx="4730">
                  <c:v>0.57589500000000005</c:v>
                </c:pt>
                <c:pt idx="4731">
                  <c:v>0.57589500000000005</c:v>
                </c:pt>
                <c:pt idx="4732">
                  <c:v>0.57589400000000002</c:v>
                </c:pt>
                <c:pt idx="4733">
                  <c:v>0.57589299999999999</c:v>
                </c:pt>
                <c:pt idx="4734">
                  <c:v>0.57589199999999996</c:v>
                </c:pt>
                <c:pt idx="4735">
                  <c:v>0.57589100000000004</c:v>
                </c:pt>
                <c:pt idx="4736">
                  <c:v>0.57589100000000004</c:v>
                </c:pt>
                <c:pt idx="4737">
                  <c:v>0.57589000000000001</c:v>
                </c:pt>
                <c:pt idx="4738">
                  <c:v>0.57588899999999998</c:v>
                </c:pt>
                <c:pt idx="4739">
                  <c:v>0.57588799999999996</c:v>
                </c:pt>
                <c:pt idx="4740">
                  <c:v>0.57588799999999996</c:v>
                </c:pt>
                <c:pt idx="4741">
                  <c:v>0.57588700000000004</c:v>
                </c:pt>
                <c:pt idx="4742">
                  <c:v>0.57588600000000001</c:v>
                </c:pt>
                <c:pt idx="4743">
                  <c:v>0.57588499999999998</c:v>
                </c:pt>
                <c:pt idx="4744">
                  <c:v>0.57588399999999995</c:v>
                </c:pt>
                <c:pt idx="4745">
                  <c:v>0.57588399999999995</c:v>
                </c:pt>
                <c:pt idx="4746">
                  <c:v>0.57588300000000003</c:v>
                </c:pt>
                <c:pt idx="4747">
                  <c:v>0.57588200000000001</c:v>
                </c:pt>
                <c:pt idx="4748">
                  <c:v>0.57588099999999998</c:v>
                </c:pt>
                <c:pt idx="4749">
                  <c:v>0.57588099999999998</c:v>
                </c:pt>
                <c:pt idx="4750">
                  <c:v>0.57587999999999995</c:v>
                </c:pt>
                <c:pt idx="4751">
                  <c:v>0.57587900000000003</c:v>
                </c:pt>
                <c:pt idx="4752">
                  <c:v>0.575878</c:v>
                </c:pt>
                <c:pt idx="4753">
                  <c:v>0.57587699999999997</c:v>
                </c:pt>
                <c:pt idx="4754">
                  <c:v>0.57587699999999997</c:v>
                </c:pt>
                <c:pt idx="4755">
                  <c:v>0.57587600000000005</c:v>
                </c:pt>
                <c:pt idx="4756">
                  <c:v>0.57587500000000003</c:v>
                </c:pt>
                <c:pt idx="4757">
                  <c:v>0.575874</c:v>
                </c:pt>
                <c:pt idx="4758">
                  <c:v>0.575874</c:v>
                </c:pt>
                <c:pt idx="4759">
                  <c:v>0.57587299999999997</c:v>
                </c:pt>
                <c:pt idx="4760">
                  <c:v>0.57587200000000005</c:v>
                </c:pt>
                <c:pt idx="4761">
                  <c:v>0.57587100000000002</c:v>
                </c:pt>
                <c:pt idx="4762">
                  <c:v>0.57586999999999999</c:v>
                </c:pt>
                <c:pt idx="4763">
                  <c:v>0.57586999999999999</c:v>
                </c:pt>
                <c:pt idx="4764">
                  <c:v>0.57586899999999996</c:v>
                </c:pt>
                <c:pt idx="4765">
                  <c:v>0.57586800000000005</c:v>
                </c:pt>
                <c:pt idx="4766">
                  <c:v>0.57586700000000002</c:v>
                </c:pt>
                <c:pt idx="4767">
                  <c:v>0.57586700000000002</c:v>
                </c:pt>
                <c:pt idx="4768">
                  <c:v>0.57586599999999999</c:v>
                </c:pt>
                <c:pt idx="4769">
                  <c:v>0.57586499999999996</c:v>
                </c:pt>
                <c:pt idx="4770">
                  <c:v>0.57586400000000004</c:v>
                </c:pt>
                <c:pt idx="4771">
                  <c:v>0.57586300000000001</c:v>
                </c:pt>
                <c:pt idx="4772">
                  <c:v>0.57586300000000001</c:v>
                </c:pt>
                <c:pt idx="4773">
                  <c:v>0.57586199999999999</c:v>
                </c:pt>
                <c:pt idx="4774">
                  <c:v>0.57586099999999996</c:v>
                </c:pt>
                <c:pt idx="4775">
                  <c:v>0.57586000000000004</c:v>
                </c:pt>
                <c:pt idx="4776">
                  <c:v>0.57586000000000004</c:v>
                </c:pt>
                <c:pt idx="4777">
                  <c:v>0.57585900000000001</c:v>
                </c:pt>
                <c:pt idx="4778">
                  <c:v>0.57585799999999998</c:v>
                </c:pt>
                <c:pt idx="4779">
                  <c:v>0.57585699999999995</c:v>
                </c:pt>
                <c:pt idx="4780">
                  <c:v>0.57585699999999995</c:v>
                </c:pt>
                <c:pt idx="4781">
                  <c:v>0.57585600000000003</c:v>
                </c:pt>
                <c:pt idx="4782">
                  <c:v>0.57585500000000001</c:v>
                </c:pt>
                <c:pt idx="4783">
                  <c:v>0.57585399999999998</c:v>
                </c:pt>
                <c:pt idx="4784">
                  <c:v>0.57585299999999995</c:v>
                </c:pt>
                <c:pt idx="4785">
                  <c:v>0.57585299999999995</c:v>
                </c:pt>
                <c:pt idx="4786">
                  <c:v>0.57585200000000003</c:v>
                </c:pt>
                <c:pt idx="4787">
                  <c:v>0.575851</c:v>
                </c:pt>
                <c:pt idx="4788">
                  <c:v>0.57584999999999997</c:v>
                </c:pt>
                <c:pt idx="4789">
                  <c:v>0.57584999999999997</c:v>
                </c:pt>
                <c:pt idx="4790">
                  <c:v>0.57584900000000006</c:v>
                </c:pt>
                <c:pt idx="4791">
                  <c:v>0.57584800000000003</c:v>
                </c:pt>
                <c:pt idx="4792">
                  <c:v>0.575847</c:v>
                </c:pt>
                <c:pt idx="4793">
                  <c:v>0.57584599999999997</c:v>
                </c:pt>
                <c:pt idx="4794">
                  <c:v>0.57584599999999997</c:v>
                </c:pt>
                <c:pt idx="4795">
                  <c:v>0.57584500000000005</c:v>
                </c:pt>
                <c:pt idx="4796">
                  <c:v>0.57584400000000002</c:v>
                </c:pt>
                <c:pt idx="4797">
                  <c:v>0.57584299999999999</c:v>
                </c:pt>
                <c:pt idx="4798">
                  <c:v>0.57584299999999999</c:v>
                </c:pt>
                <c:pt idx="4799">
                  <c:v>0.57584199999999996</c:v>
                </c:pt>
                <c:pt idx="4800">
                  <c:v>0.57584100000000005</c:v>
                </c:pt>
                <c:pt idx="4801">
                  <c:v>0.57584000000000002</c:v>
                </c:pt>
                <c:pt idx="4802">
                  <c:v>0.57584000000000002</c:v>
                </c:pt>
                <c:pt idx="4803">
                  <c:v>0.57583899999999999</c:v>
                </c:pt>
                <c:pt idx="4804">
                  <c:v>0.57583799999999996</c:v>
                </c:pt>
                <c:pt idx="4805">
                  <c:v>0.57583700000000004</c:v>
                </c:pt>
                <c:pt idx="4806">
                  <c:v>0.57583700000000004</c:v>
                </c:pt>
                <c:pt idx="4807">
                  <c:v>0.57583600000000001</c:v>
                </c:pt>
                <c:pt idx="4808">
                  <c:v>0.57583499999999999</c:v>
                </c:pt>
                <c:pt idx="4809">
                  <c:v>0.57583399999999996</c:v>
                </c:pt>
                <c:pt idx="4810">
                  <c:v>0.57583300000000004</c:v>
                </c:pt>
                <c:pt idx="4811">
                  <c:v>0.57583300000000004</c:v>
                </c:pt>
                <c:pt idx="4812">
                  <c:v>0.57583200000000001</c:v>
                </c:pt>
                <c:pt idx="4813">
                  <c:v>0.57583099999999998</c:v>
                </c:pt>
                <c:pt idx="4814">
                  <c:v>0.57582999999999995</c:v>
                </c:pt>
                <c:pt idx="4815">
                  <c:v>0.57582999999999995</c:v>
                </c:pt>
                <c:pt idx="4816">
                  <c:v>0.57582900000000004</c:v>
                </c:pt>
                <c:pt idx="4817">
                  <c:v>0.57582800000000001</c:v>
                </c:pt>
                <c:pt idx="4818">
                  <c:v>0.57582699999999998</c:v>
                </c:pt>
                <c:pt idx="4819">
                  <c:v>0.57582699999999998</c:v>
                </c:pt>
                <c:pt idx="4820">
                  <c:v>0.57582599999999995</c:v>
                </c:pt>
                <c:pt idx="4821">
                  <c:v>0.57582500000000003</c:v>
                </c:pt>
                <c:pt idx="4822">
                  <c:v>0.575824</c:v>
                </c:pt>
                <c:pt idx="4823">
                  <c:v>0.575824</c:v>
                </c:pt>
                <c:pt idx="4824">
                  <c:v>0.57582299999999997</c:v>
                </c:pt>
                <c:pt idx="4825">
                  <c:v>0.57582199999999994</c:v>
                </c:pt>
                <c:pt idx="4826">
                  <c:v>0.57582100000000003</c:v>
                </c:pt>
                <c:pt idx="4827">
                  <c:v>0.57582100000000003</c:v>
                </c:pt>
                <c:pt idx="4828">
                  <c:v>0.57582</c:v>
                </c:pt>
                <c:pt idx="4829">
                  <c:v>0.57581899999999997</c:v>
                </c:pt>
                <c:pt idx="4830">
                  <c:v>0.57581800000000005</c:v>
                </c:pt>
                <c:pt idx="4831">
                  <c:v>0.57581800000000005</c:v>
                </c:pt>
                <c:pt idx="4832">
                  <c:v>0.57581700000000002</c:v>
                </c:pt>
                <c:pt idx="4833">
                  <c:v>0.57581599999999999</c:v>
                </c:pt>
                <c:pt idx="4834">
                  <c:v>0.57581499999999997</c:v>
                </c:pt>
                <c:pt idx="4835">
                  <c:v>0.57581400000000005</c:v>
                </c:pt>
                <c:pt idx="4836">
                  <c:v>0.57581400000000005</c:v>
                </c:pt>
                <c:pt idx="4837">
                  <c:v>0.57581300000000002</c:v>
                </c:pt>
                <c:pt idx="4838">
                  <c:v>0.57581199999999999</c:v>
                </c:pt>
                <c:pt idx="4839">
                  <c:v>0.57581199999999999</c:v>
                </c:pt>
                <c:pt idx="4840">
                  <c:v>0.57581099999999996</c:v>
                </c:pt>
                <c:pt idx="4841">
                  <c:v>0.57581000000000004</c:v>
                </c:pt>
                <c:pt idx="4842">
                  <c:v>0.57580900000000002</c:v>
                </c:pt>
                <c:pt idx="4843">
                  <c:v>0.57580799999999999</c:v>
                </c:pt>
                <c:pt idx="4844">
                  <c:v>0.57580799999999999</c:v>
                </c:pt>
                <c:pt idx="4845">
                  <c:v>0.57580699999999996</c:v>
                </c:pt>
                <c:pt idx="4846">
                  <c:v>0.57580600000000004</c:v>
                </c:pt>
                <c:pt idx="4847">
                  <c:v>0.57580500000000001</c:v>
                </c:pt>
                <c:pt idx="4848">
                  <c:v>0.57580500000000001</c:v>
                </c:pt>
                <c:pt idx="4849">
                  <c:v>0.57580399999999998</c:v>
                </c:pt>
                <c:pt idx="4850">
                  <c:v>0.57580299999999995</c:v>
                </c:pt>
                <c:pt idx="4851">
                  <c:v>0.57580200000000004</c:v>
                </c:pt>
                <c:pt idx="4852">
                  <c:v>0.57580200000000004</c:v>
                </c:pt>
                <c:pt idx="4853">
                  <c:v>0.57580100000000001</c:v>
                </c:pt>
                <c:pt idx="4854">
                  <c:v>0.57579999999999998</c:v>
                </c:pt>
                <c:pt idx="4855">
                  <c:v>0.57579899999999995</c:v>
                </c:pt>
                <c:pt idx="4856">
                  <c:v>0.57579899999999995</c:v>
                </c:pt>
                <c:pt idx="4857">
                  <c:v>0.57579800000000003</c:v>
                </c:pt>
                <c:pt idx="4858">
                  <c:v>0.575797</c:v>
                </c:pt>
                <c:pt idx="4859">
                  <c:v>0.57579599999999997</c:v>
                </c:pt>
                <c:pt idx="4860">
                  <c:v>0.57579599999999997</c:v>
                </c:pt>
                <c:pt idx="4861">
                  <c:v>0.57579499999999995</c:v>
                </c:pt>
                <c:pt idx="4862">
                  <c:v>0.57579400000000003</c:v>
                </c:pt>
                <c:pt idx="4863">
                  <c:v>0.57579400000000003</c:v>
                </c:pt>
                <c:pt idx="4864">
                  <c:v>0.575793</c:v>
                </c:pt>
                <c:pt idx="4865">
                  <c:v>0.57579199999999997</c:v>
                </c:pt>
                <c:pt idx="4866">
                  <c:v>0.57579100000000005</c:v>
                </c:pt>
                <c:pt idx="4867">
                  <c:v>0.57579100000000005</c:v>
                </c:pt>
                <c:pt idx="4868">
                  <c:v>0.57579000000000002</c:v>
                </c:pt>
                <c:pt idx="4869">
                  <c:v>0.575789</c:v>
                </c:pt>
                <c:pt idx="4870">
                  <c:v>0.57578799999999997</c:v>
                </c:pt>
                <c:pt idx="4871">
                  <c:v>0.57578700000000005</c:v>
                </c:pt>
                <c:pt idx="4872">
                  <c:v>0.57578700000000005</c:v>
                </c:pt>
                <c:pt idx="4873">
                  <c:v>0.57578600000000002</c:v>
                </c:pt>
                <c:pt idx="4874">
                  <c:v>0.57578499999999999</c:v>
                </c:pt>
                <c:pt idx="4875">
                  <c:v>0.57578499999999999</c:v>
                </c:pt>
                <c:pt idx="4876">
                  <c:v>0.57578399999999996</c:v>
                </c:pt>
                <c:pt idx="4877">
                  <c:v>0.57578300000000004</c:v>
                </c:pt>
                <c:pt idx="4878">
                  <c:v>0.57578200000000002</c:v>
                </c:pt>
                <c:pt idx="4879">
                  <c:v>0.57578200000000002</c:v>
                </c:pt>
                <c:pt idx="4880">
                  <c:v>0.57578099999999999</c:v>
                </c:pt>
                <c:pt idx="4881">
                  <c:v>0.57577999999999996</c:v>
                </c:pt>
                <c:pt idx="4882">
                  <c:v>0.57577900000000004</c:v>
                </c:pt>
                <c:pt idx="4883">
                  <c:v>0.57577900000000004</c:v>
                </c:pt>
                <c:pt idx="4884">
                  <c:v>0.57577800000000001</c:v>
                </c:pt>
                <c:pt idx="4885">
                  <c:v>0.57577699999999998</c:v>
                </c:pt>
                <c:pt idx="4886">
                  <c:v>0.57577599999999995</c:v>
                </c:pt>
                <c:pt idx="4887">
                  <c:v>0.57577599999999995</c:v>
                </c:pt>
                <c:pt idx="4888">
                  <c:v>0.57577500000000004</c:v>
                </c:pt>
                <c:pt idx="4889">
                  <c:v>0.57577400000000001</c:v>
                </c:pt>
                <c:pt idx="4890">
                  <c:v>0.57577299999999998</c:v>
                </c:pt>
                <c:pt idx="4891">
                  <c:v>0.57577299999999998</c:v>
                </c:pt>
                <c:pt idx="4892">
                  <c:v>0.57577199999999995</c:v>
                </c:pt>
                <c:pt idx="4893">
                  <c:v>0.57577100000000003</c:v>
                </c:pt>
                <c:pt idx="4894">
                  <c:v>0.57577</c:v>
                </c:pt>
                <c:pt idx="4895">
                  <c:v>0.57577</c:v>
                </c:pt>
                <c:pt idx="4896">
                  <c:v>0.57576899999999998</c:v>
                </c:pt>
                <c:pt idx="4897">
                  <c:v>0.57576799999999995</c:v>
                </c:pt>
                <c:pt idx="4898">
                  <c:v>0.57576799999999995</c:v>
                </c:pt>
                <c:pt idx="4899">
                  <c:v>0.57576700000000003</c:v>
                </c:pt>
                <c:pt idx="4900">
                  <c:v>0.575766</c:v>
                </c:pt>
                <c:pt idx="4901">
                  <c:v>0.57576499999999997</c:v>
                </c:pt>
                <c:pt idx="4902">
                  <c:v>0.57576499999999997</c:v>
                </c:pt>
                <c:pt idx="4903">
                  <c:v>0.57576400000000005</c:v>
                </c:pt>
                <c:pt idx="4904">
                  <c:v>0.57576300000000002</c:v>
                </c:pt>
                <c:pt idx="4905">
                  <c:v>0.575762</c:v>
                </c:pt>
                <c:pt idx="4906">
                  <c:v>0.575762</c:v>
                </c:pt>
                <c:pt idx="4907">
                  <c:v>0.57576099999999997</c:v>
                </c:pt>
                <c:pt idx="4908">
                  <c:v>0.57576000000000005</c:v>
                </c:pt>
                <c:pt idx="4909">
                  <c:v>0.57575900000000002</c:v>
                </c:pt>
                <c:pt idx="4910">
                  <c:v>0.57575900000000002</c:v>
                </c:pt>
                <c:pt idx="4911">
                  <c:v>0.57575799999999999</c:v>
                </c:pt>
                <c:pt idx="4912">
                  <c:v>0.57575699999999996</c:v>
                </c:pt>
                <c:pt idx="4913">
                  <c:v>0.57575600000000005</c:v>
                </c:pt>
                <c:pt idx="4914">
                  <c:v>0.57575600000000005</c:v>
                </c:pt>
                <c:pt idx="4915">
                  <c:v>0.57575500000000002</c:v>
                </c:pt>
                <c:pt idx="4916">
                  <c:v>0.57575399999999999</c:v>
                </c:pt>
                <c:pt idx="4917">
                  <c:v>0.57575399999999999</c:v>
                </c:pt>
                <c:pt idx="4918">
                  <c:v>0.57575299999999996</c:v>
                </c:pt>
                <c:pt idx="4919">
                  <c:v>0.57575200000000004</c:v>
                </c:pt>
                <c:pt idx="4920">
                  <c:v>0.57575100000000001</c:v>
                </c:pt>
                <c:pt idx="4921">
                  <c:v>0.57575100000000001</c:v>
                </c:pt>
                <c:pt idx="4922">
                  <c:v>0.57574999999999998</c:v>
                </c:pt>
                <c:pt idx="4923">
                  <c:v>0.57574899999999996</c:v>
                </c:pt>
                <c:pt idx="4924">
                  <c:v>0.57574899999999996</c:v>
                </c:pt>
                <c:pt idx="4925">
                  <c:v>0.57574800000000004</c:v>
                </c:pt>
                <c:pt idx="4926">
                  <c:v>0.57574700000000001</c:v>
                </c:pt>
                <c:pt idx="4927">
                  <c:v>0.57574599999999998</c:v>
                </c:pt>
                <c:pt idx="4928">
                  <c:v>0.57574599999999998</c:v>
                </c:pt>
                <c:pt idx="4929">
                  <c:v>0.57574499999999995</c:v>
                </c:pt>
                <c:pt idx="4930">
                  <c:v>0.57574400000000003</c:v>
                </c:pt>
                <c:pt idx="4931">
                  <c:v>0.575743</c:v>
                </c:pt>
                <c:pt idx="4932">
                  <c:v>0.575743</c:v>
                </c:pt>
                <c:pt idx="4933">
                  <c:v>0.57574199999999998</c:v>
                </c:pt>
                <c:pt idx="4934">
                  <c:v>0.57574099999999995</c:v>
                </c:pt>
                <c:pt idx="4935">
                  <c:v>0.57574000000000003</c:v>
                </c:pt>
                <c:pt idx="4936">
                  <c:v>0.57574000000000003</c:v>
                </c:pt>
                <c:pt idx="4937">
                  <c:v>0.575739</c:v>
                </c:pt>
                <c:pt idx="4938">
                  <c:v>0.57573799999999997</c:v>
                </c:pt>
                <c:pt idx="4939">
                  <c:v>0.57573799999999997</c:v>
                </c:pt>
                <c:pt idx="4940">
                  <c:v>0.57573700000000005</c:v>
                </c:pt>
                <c:pt idx="4941">
                  <c:v>0.57573600000000003</c:v>
                </c:pt>
                <c:pt idx="4942">
                  <c:v>0.575735</c:v>
                </c:pt>
                <c:pt idx="4943">
                  <c:v>0.575735</c:v>
                </c:pt>
                <c:pt idx="4944">
                  <c:v>0.57573399999999997</c:v>
                </c:pt>
                <c:pt idx="4945">
                  <c:v>0.57573300000000005</c:v>
                </c:pt>
                <c:pt idx="4946">
                  <c:v>0.57573300000000005</c:v>
                </c:pt>
                <c:pt idx="4947">
                  <c:v>0.57573200000000002</c:v>
                </c:pt>
                <c:pt idx="4948">
                  <c:v>0.57573099999999999</c:v>
                </c:pt>
                <c:pt idx="4949">
                  <c:v>0.57572999999999996</c:v>
                </c:pt>
                <c:pt idx="4950">
                  <c:v>0.57572999999999996</c:v>
                </c:pt>
                <c:pt idx="4951">
                  <c:v>0.57572900000000005</c:v>
                </c:pt>
                <c:pt idx="4952">
                  <c:v>0.57572800000000002</c:v>
                </c:pt>
                <c:pt idx="4953">
                  <c:v>0.57572699999999999</c:v>
                </c:pt>
                <c:pt idx="4954">
                  <c:v>0.57572699999999999</c:v>
                </c:pt>
                <c:pt idx="4955">
                  <c:v>0.57572599999999996</c:v>
                </c:pt>
                <c:pt idx="4956">
                  <c:v>0.57572500000000004</c:v>
                </c:pt>
                <c:pt idx="4957">
                  <c:v>0.57572500000000004</c:v>
                </c:pt>
                <c:pt idx="4958">
                  <c:v>0.57572400000000001</c:v>
                </c:pt>
                <c:pt idx="4959">
                  <c:v>0.57572299999999998</c:v>
                </c:pt>
                <c:pt idx="4960">
                  <c:v>0.57572199999999996</c:v>
                </c:pt>
                <c:pt idx="4961">
                  <c:v>0.57572199999999996</c:v>
                </c:pt>
                <c:pt idx="4962">
                  <c:v>0.57572100000000004</c:v>
                </c:pt>
                <c:pt idx="4963">
                  <c:v>0.57572000000000001</c:v>
                </c:pt>
                <c:pt idx="4964">
                  <c:v>0.57572000000000001</c:v>
                </c:pt>
                <c:pt idx="4965">
                  <c:v>0.57571899999999998</c:v>
                </c:pt>
                <c:pt idx="4966">
                  <c:v>0.57571799999999995</c:v>
                </c:pt>
                <c:pt idx="4967">
                  <c:v>0.57571700000000003</c:v>
                </c:pt>
                <c:pt idx="4968">
                  <c:v>0.57571700000000003</c:v>
                </c:pt>
                <c:pt idx="4969">
                  <c:v>0.57571600000000001</c:v>
                </c:pt>
                <c:pt idx="4970">
                  <c:v>0.57571499999999998</c:v>
                </c:pt>
                <c:pt idx="4971">
                  <c:v>0.57571499999999998</c:v>
                </c:pt>
                <c:pt idx="4972">
                  <c:v>0.57571399999999995</c:v>
                </c:pt>
                <c:pt idx="4973">
                  <c:v>0.57571300000000003</c:v>
                </c:pt>
                <c:pt idx="4974">
                  <c:v>0.575712</c:v>
                </c:pt>
                <c:pt idx="4975">
                  <c:v>0.575712</c:v>
                </c:pt>
                <c:pt idx="4976">
                  <c:v>0.57571099999999997</c:v>
                </c:pt>
                <c:pt idx="4977">
                  <c:v>0.57571000000000006</c:v>
                </c:pt>
                <c:pt idx="4978">
                  <c:v>0.57571000000000006</c:v>
                </c:pt>
                <c:pt idx="4979">
                  <c:v>0.57570900000000003</c:v>
                </c:pt>
                <c:pt idx="4980">
                  <c:v>0.575708</c:v>
                </c:pt>
                <c:pt idx="4981">
                  <c:v>0.57570699999999997</c:v>
                </c:pt>
                <c:pt idx="4982">
                  <c:v>0.57570699999999997</c:v>
                </c:pt>
                <c:pt idx="4983">
                  <c:v>0.57570600000000005</c:v>
                </c:pt>
                <c:pt idx="4984">
                  <c:v>0.57570500000000002</c:v>
                </c:pt>
                <c:pt idx="4985">
                  <c:v>0.57570500000000002</c:v>
                </c:pt>
                <c:pt idx="4986">
                  <c:v>0.57570399999999999</c:v>
                </c:pt>
                <c:pt idx="4987">
                  <c:v>0.57570299999999996</c:v>
                </c:pt>
                <c:pt idx="4988">
                  <c:v>0.57570200000000005</c:v>
                </c:pt>
                <c:pt idx="4989">
                  <c:v>0.57570200000000005</c:v>
                </c:pt>
                <c:pt idx="4990">
                  <c:v>0.57570100000000002</c:v>
                </c:pt>
                <c:pt idx="4991">
                  <c:v>0.57569999999999999</c:v>
                </c:pt>
                <c:pt idx="4992">
                  <c:v>0.57569999999999999</c:v>
                </c:pt>
                <c:pt idx="4993">
                  <c:v>0.57569899999999996</c:v>
                </c:pt>
                <c:pt idx="4994">
                  <c:v>0.57569800000000004</c:v>
                </c:pt>
                <c:pt idx="4995">
                  <c:v>0.57569800000000004</c:v>
                </c:pt>
                <c:pt idx="4996">
                  <c:v>0.57569700000000001</c:v>
                </c:pt>
                <c:pt idx="4997">
                  <c:v>0.57569599999999999</c:v>
                </c:pt>
                <c:pt idx="4998">
                  <c:v>0.57569499999999996</c:v>
                </c:pt>
                <c:pt idx="4999">
                  <c:v>0.57569499999999996</c:v>
                </c:pt>
                <c:pt idx="5000">
                  <c:v>0.57569400000000004</c:v>
                </c:pt>
                <c:pt idx="5001">
                  <c:v>0.57569300000000001</c:v>
                </c:pt>
                <c:pt idx="5002">
                  <c:v>0.57569300000000001</c:v>
                </c:pt>
                <c:pt idx="5003">
                  <c:v>0.57569199999999998</c:v>
                </c:pt>
                <c:pt idx="5004">
                  <c:v>0.57569099999999995</c:v>
                </c:pt>
                <c:pt idx="5005">
                  <c:v>0.57569000000000004</c:v>
                </c:pt>
                <c:pt idx="5006">
                  <c:v>0.57569000000000004</c:v>
                </c:pt>
                <c:pt idx="5007">
                  <c:v>0.57568900000000001</c:v>
                </c:pt>
                <c:pt idx="5008">
                  <c:v>0.57568799999999998</c:v>
                </c:pt>
                <c:pt idx="5009">
                  <c:v>0.57568799999999998</c:v>
                </c:pt>
                <c:pt idx="5010">
                  <c:v>0.57568699999999995</c:v>
                </c:pt>
                <c:pt idx="5011">
                  <c:v>0.57568600000000003</c:v>
                </c:pt>
                <c:pt idx="5012">
                  <c:v>0.57568600000000003</c:v>
                </c:pt>
                <c:pt idx="5013">
                  <c:v>0.575685</c:v>
                </c:pt>
                <c:pt idx="5014">
                  <c:v>0.57568399999999997</c:v>
                </c:pt>
                <c:pt idx="5015">
                  <c:v>0.57568299999999994</c:v>
                </c:pt>
                <c:pt idx="5016">
                  <c:v>0.57568299999999994</c:v>
                </c:pt>
                <c:pt idx="5017">
                  <c:v>0.57568200000000003</c:v>
                </c:pt>
                <c:pt idx="5018">
                  <c:v>0.575681</c:v>
                </c:pt>
                <c:pt idx="5019">
                  <c:v>0.575681</c:v>
                </c:pt>
                <c:pt idx="5020">
                  <c:v>0.57567999999999997</c:v>
                </c:pt>
                <c:pt idx="5021">
                  <c:v>0.57567900000000005</c:v>
                </c:pt>
                <c:pt idx="5022">
                  <c:v>0.57567900000000005</c:v>
                </c:pt>
                <c:pt idx="5023">
                  <c:v>0.57567800000000002</c:v>
                </c:pt>
                <c:pt idx="5024">
                  <c:v>0.57567800000000002</c:v>
                </c:pt>
                <c:pt idx="5025">
                  <c:v>0.57567699999999999</c:v>
                </c:pt>
                <c:pt idx="5026">
                  <c:v>0.57567699999999999</c:v>
                </c:pt>
                <c:pt idx="5027">
                  <c:v>0.57567699999999999</c:v>
                </c:pt>
                <c:pt idx="5028">
                  <c:v>0.57567699999999999</c:v>
                </c:pt>
                <c:pt idx="5029">
                  <c:v>0.57567699999999999</c:v>
                </c:pt>
                <c:pt idx="5030">
                  <c:v>0.57567699999999999</c:v>
                </c:pt>
                <c:pt idx="5031">
                  <c:v>0.57567699999999999</c:v>
                </c:pt>
                <c:pt idx="5032">
                  <c:v>0.57567699999999999</c:v>
                </c:pt>
                <c:pt idx="5033">
                  <c:v>0.57567699999999999</c:v>
                </c:pt>
                <c:pt idx="5034">
                  <c:v>0.57567800000000002</c:v>
                </c:pt>
                <c:pt idx="5035">
                  <c:v>0.57567800000000002</c:v>
                </c:pt>
                <c:pt idx="5036">
                  <c:v>0.57567900000000005</c:v>
                </c:pt>
                <c:pt idx="5037">
                  <c:v>0.57567999999999997</c:v>
                </c:pt>
                <c:pt idx="5038">
                  <c:v>0.575681</c:v>
                </c:pt>
                <c:pt idx="5039">
                  <c:v>0.57568299999999994</c:v>
                </c:pt>
                <c:pt idx="5040">
                  <c:v>0.575685</c:v>
                </c:pt>
                <c:pt idx="5041">
                  <c:v>0.57568699999999995</c:v>
                </c:pt>
                <c:pt idx="5042">
                  <c:v>0.57569000000000004</c:v>
                </c:pt>
                <c:pt idx="5043">
                  <c:v>0.57569400000000004</c:v>
                </c:pt>
                <c:pt idx="5044">
                  <c:v>0.57569800000000004</c:v>
                </c:pt>
                <c:pt idx="5045">
                  <c:v>0.57570200000000005</c:v>
                </c:pt>
                <c:pt idx="5046">
                  <c:v>0.57570699999999997</c:v>
                </c:pt>
                <c:pt idx="5047">
                  <c:v>0.57571300000000003</c:v>
                </c:pt>
                <c:pt idx="5048">
                  <c:v>0.57571899999999998</c:v>
                </c:pt>
                <c:pt idx="5049">
                  <c:v>0.57572500000000004</c:v>
                </c:pt>
                <c:pt idx="5050">
                  <c:v>0.57572999999999996</c:v>
                </c:pt>
                <c:pt idx="5051">
                  <c:v>0.575735</c:v>
                </c:pt>
                <c:pt idx="5052">
                  <c:v>0.575739</c:v>
                </c:pt>
                <c:pt idx="5053">
                  <c:v>0.57574000000000003</c:v>
                </c:pt>
                <c:pt idx="5054">
                  <c:v>0.57573799999999997</c:v>
                </c:pt>
                <c:pt idx="5055">
                  <c:v>0.57573200000000002</c:v>
                </c:pt>
                <c:pt idx="5056">
                  <c:v>0.57572000000000001</c:v>
                </c:pt>
                <c:pt idx="5057">
                  <c:v>0.57569999999999999</c:v>
                </c:pt>
                <c:pt idx="5058">
                  <c:v>0.57567100000000004</c:v>
                </c:pt>
                <c:pt idx="5059">
                  <c:v>0.57563200000000003</c:v>
                </c:pt>
                <c:pt idx="5060">
                  <c:v>0.57557999999999998</c:v>
                </c:pt>
                <c:pt idx="5061">
                  <c:v>0.57551300000000005</c:v>
                </c:pt>
                <c:pt idx="5062">
                  <c:v>0.57543100000000003</c:v>
                </c:pt>
                <c:pt idx="5063">
                  <c:v>0.57533199999999995</c:v>
                </c:pt>
                <c:pt idx="5064">
                  <c:v>0.57521299999999997</c:v>
                </c:pt>
                <c:pt idx="5065">
                  <c:v>0.57507799999999998</c:v>
                </c:pt>
                <c:pt idx="5066">
                  <c:v>0.57492600000000005</c:v>
                </c:pt>
                <c:pt idx="5067">
                  <c:v>0.57475699999999996</c:v>
                </c:pt>
                <c:pt idx="5068">
                  <c:v>0.574573</c:v>
                </c:pt>
                <c:pt idx="5069">
                  <c:v>0.57437899999999997</c:v>
                </c:pt>
                <c:pt idx="5070">
                  <c:v>0.57417600000000002</c:v>
                </c:pt>
                <c:pt idx="5071">
                  <c:v>0.57396999999999998</c:v>
                </c:pt>
                <c:pt idx="5072">
                  <c:v>0.57376099999999997</c:v>
                </c:pt>
                <c:pt idx="5073">
                  <c:v>0.57355100000000003</c:v>
                </c:pt>
                <c:pt idx="5074">
                  <c:v>0.57334099999999999</c:v>
                </c:pt>
                <c:pt idx="5075">
                  <c:v>0.573129</c:v>
                </c:pt>
                <c:pt idx="5076">
                  <c:v>0.57291800000000004</c:v>
                </c:pt>
                <c:pt idx="5077">
                  <c:v>0.57270600000000005</c:v>
                </c:pt>
                <c:pt idx="5078">
                  <c:v>0.57249499999999998</c:v>
                </c:pt>
                <c:pt idx="5079">
                  <c:v>0.57228500000000004</c:v>
                </c:pt>
                <c:pt idx="5080">
                  <c:v>0.57208000000000003</c:v>
                </c:pt>
                <c:pt idx="5081">
                  <c:v>0.57188700000000003</c:v>
                </c:pt>
                <c:pt idx="5082">
                  <c:v>0.57171799999999995</c:v>
                </c:pt>
                <c:pt idx="5083">
                  <c:v>0.57158799999999998</c:v>
                </c:pt>
                <c:pt idx="5084">
                  <c:v>0.57150599999999996</c:v>
                </c:pt>
                <c:pt idx="5085">
                  <c:v>0.57147800000000004</c:v>
                </c:pt>
                <c:pt idx="5086">
                  <c:v>0.57150800000000002</c:v>
                </c:pt>
                <c:pt idx="5087">
                  <c:v>0.57159899999999997</c:v>
                </c:pt>
                <c:pt idx="5088">
                  <c:v>0.57174400000000003</c:v>
                </c:pt>
                <c:pt idx="5089">
                  <c:v>0.57192699999999996</c:v>
                </c:pt>
                <c:pt idx="5090">
                  <c:v>0.57212799999999997</c:v>
                </c:pt>
                <c:pt idx="5091">
                  <c:v>0.57233699999999998</c:v>
                </c:pt>
                <c:pt idx="5092">
                  <c:v>0.57255299999999998</c:v>
                </c:pt>
                <c:pt idx="5093">
                  <c:v>0.57277699999999998</c:v>
                </c:pt>
                <c:pt idx="5094">
                  <c:v>0.57300899999999999</c:v>
                </c:pt>
                <c:pt idx="5095">
                  <c:v>0.57325000000000004</c:v>
                </c:pt>
                <c:pt idx="5096">
                  <c:v>0.57349799999999995</c:v>
                </c:pt>
                <c:pt idx="5097">
                  <c:v>0.57375399999999999</c:v>
                </c:pt>
                <c:pt idx="5098">
                  <c:v>0.57401800000000003</c:v>
                </c:pt>
                <c:pt idx="5099">
                  <c:v>0.57428699999999999</c:v>
                </c:pt>
                <c:pt idx="5100">
                  <c:v>0.57456300000000005</c:v>
                </c:pt>
                <c:pt idx="5101">
                  <c:v>0.57484500000000005</c:v>
                </c:pt>
                <c:pt idx="5102">
                  <c:v>0.57513199999999998</c:v>
                </c:pt>
                <c:pt idx="5103">
                  <c:v>0.57542400000000005</c:v>
                </c:pt>
                <c:pt idx="5104">
                  <c:v>0.57572000000000001</c:v>
                </c:pt>
                <c:pt idx="5105">
                  <c:v>0.57602100000000001</c:v>
                </c:pt>
                <c:pt idx="5106">
                  <c:v>0.576326</c:v>
                </c:pt>
                <c:pt idx="5107">
                  <c:v>0.57663500000000001</c:v>
                </c:pt>
                <c:pt idx="5108">
                  <c:v>0.57694800000000002</c:v>
                </c:pt>
                <c:pt idx="5109">
                  <c:v>0.577264</c:v>
                </c:pt>
                <c:pt idx="5110">
                  <c:v>0.57758299999999996</c:v>
                </c:pt>
                <c:pt idx="5111">
                  <c:v>0.577905</c:v>
                </c:pt>
                <c:pt idx="5112">
                  <c:v>0.57823100000000005</c:v>
                </c:pt>
                <c:pt idx="5113">
                  <c:v>0.57855900000000005</c:v>
                </c:pt>
                <c:pt idx="5114">
                  <c:v>0.57888899999999999</c:v>
                </c:pt>
                <c:pt idx="5115">
                  <c:v>0.57922300000000004</c:v>
                </c:pt>
                <c:pt idx="5116">
                  <c:v>0.57955900000000005</c:v>
                </c:pt>
                <c:pt idx="5117">
                  <c:v>0.579897</c:v>
                </c:pt>
                <c:pt idx="5118">
                  <c:v>0.580237</c:v>
                </c:pt>
                <c:pt idx="5119">
                  <c:v>0.58057899999999996</c:v>
                </c:pt>
                <c:pt idx="5120">
                  <c:v>0.580924</c:v>
                </c:pt>
                <c:pt idx="5121">
                  <c:v>0.58126999999999995</c:v>
                </c:pt>
                <c:pt idx="5122">
                  <c:v>0.58161799999999997</c:v>
                </c:pt>
                <c:pt idx="5123">
                  <c:v>0.58196800000000004</c:v>
                </c:pt>
                <c:pt idx="5124">
                  <c:v>0.58231999999999995</c:v>
                </c:pt>
                <c:pt idx="5125">
                  <c:v>0.582673</c:v>
                </c:pt>
                <c:pt idx="5126">
                  <c:v>0.58302799999999999</c:v>
                </c:pt>
                <c:pt idx="5127">
                  <c:v>0.58338400000000001</c:v>
                </c:pt>
                <c:pt idx="5128">
                  <c:v>0.58374199999999998</c:v>
                </c:pt>
                <c:pt idx="5129">
                  <c:v>0.58410099999999998</c:v>
                </c:pt>
                <c:pt idx="5130">
                  <c:v>0.58446100000000001</c:v>
                </c:pt>
                <c:pt idx="5131">
                  <c:v>0.58482299999999998</c:v>
                </c:pt>
                <c:pt idx="5132">
                  <c:v>0.58518599999999998</c:v>
                </c:pt>
                <c:pt idx="5133">
                  <c:v>0.58555000000000001</c:v>
                </c:pt>
                <c:pt idx="5134">
                  <c:v>0.58591499999999996</c:v>
                </c:pt>
                <c:pt idx="5135">
                  <c:v>0.58628100000000005</c:v>
                </c:pt>
                <c:pt idx="5136">
                  <c:v>0.58664799999999995</c:v>
                </c:pt>
                <c:pt idx="5137">
                  <c:v>0.58701700000000001</c:v>
                </c:pt>
                <c:pt idx="5138">
                  <c:v>0.58738599999999996</c:v>
                </c:pt>
                <c:pt idx="5139">
                  <c:v>0.58775599999999995</c:v>
                </c:pt>
                <c:pt idx="5140">
                  <c:v>0.58812699999999996</c:v>
                </c:pt>
                <c:pt idx="5141">
                  <c:v>0.58849899999999999</c:v>
                </c:pt>
                <c:pt idx="5142">
                  <c:v>0.58887199999999995</c:v>
                </c:pt>
                <c:pt idx="5143">
                  <c:v>0.58924500000000002</c:v>
                </c:pt>
                <c:pt idx="5144">
                  <c:v>0.58962000000000003</c:v>
                </c:pt>
                <c:pt idx="5145">
                  <c:v>0.58999500000000005</c:v>
                </c:pt>
                <c:pt idx="5146">
                  <c:v>0.59037099999999998</c:v>
                </c:pt>
                <c:pt idx="5147">
                  <c:v>0.59074700000000002</c:v>
                </c:pt>
                <c:pt idx="5148">
                  <c:v>0.59112500000000001</c:v>
                </c:pt>
                <c:pt idx="5149">
                  <c:v>0.59150199999999997</c:v>
                </c:pt>
                <c:pt idx="5150">
                  <c:v>0.59188099999999999</c:v>
                </c:pt>
                <c:pt idx="5151">
                  <c:v>0.59226000000000001</c:v>
                </c:pt>
                <c:pt idx="5152">
                  <c:v>0.59263999999999994</c:v>
                </c:pt>
                <c:pt idx="5153">
                  <c:v>0.59301999999999999</c:v>
                </c:pt>
                <c:pt idx="5154">
                  <c:v>0.59340099999999996</c:v>
                </c:pt>
                <c:pt idx="5155">
                  <c:v>0.59378200000000003</c:v>
                </c:pt>
                <c:pt idx="5156">
                  <c:v>0.59416400000000003</c:v>
                </c:pt>
                <c:pt idx="5157">
                  <c:v>0.59454600000000002</c:v>
                </c:pt>
                <c:pt idx="5158">
                  <c:v>0.59492900000000004</c:v>
                </c:pt>
                <c:pt idx="5159">
                  <c:v>0.59531199999999995</c:v>
                </c:pt>
                <c:pt idx="5160">
                  <c:v>0.59569499999999997</c:v>
                </c:pt>
                <c:pt idx="5161">
                  <c:v>0.59607900000000003</c:v>
                </c:pt>
                <c:pt idx="5162">
                  <c:v>0.59646399999999999</c:v>
                </c:pt>
                <c:pt idx="5163">
                  <c:v>0.59684899999999996</c:v>
                </c:pt>
                <c:pt idx="5164">
                  <c:v>0.59723400000000004</c:v>
                </c:pt>
                <c:pt idx="5165">
                  <c:v>0.59761900000000001</c:v>
                </c:pt>
                <c:pt idx="5166">
                  <c:v>0.59800500000000001</c:v>
                </c:pt>
                <c:pt idx="5167">
                  <c:v>0.59839200000000003</c:v>
                </c:pt>
                <c:pt idx="5168">
                  <c:v>0.59877800000000003</c:v>
                </c:pt>
                <c:pt idx="5169">
                  <c:v>0.59916499999999995</c:v>
                </c:pt>
                <c:pt idx="5170">
                  <c:v>0.59955199999999997</c:v>
                </c:pt>
                <c:pt idx="5171">
                  <c:v>0.59994000000000003</c:v>
                </c:pt>
                <c:pt idx="5172">
                  <c:v>0.60032700000000006</c:v>
                </c:pt>
                <c:pt idx="5173">
                  <c:v>0.600715</c:v>
                </c:pt>
                <c:pt idx="5174">
                  <c:v>0.60110399999999997</c:v>
                </c:pt>
                <c:pt idx="5175">
                  <c:v>0.60149200000000003</c:v>
                </c:pt>
                <c:pt idx="5176">
                  <c:v>0.601881</c:v>
                </c:pt>
                <c:pt idx="5177">
                  <c:v>0.60226999999999997</c:v>
                </c:pt>
                <c:pt idx="5178">
                  <c:v>0.60265899999999994</c:v>
                </c:pt>
                <c:pt idx="5179">
                  <c:v>0.60304899999999995</c:v>
                </c:pt>
                <c:pt idx="5180">
                  <c:v>0.60343800000000003</c:v>
                </c:pt>
                <c:pt idx="5181">
                  <c:v>0.60382800000000003</c:v>
                </c:pt>
                <c:pt idx="5182">
                  <c:v>0.60421800000000003</c:v>
                </c:pt>
                <c:pt idx="5183">
                  <c:v>0.60460800000000003</c:v>
                </c:pt>
                <c:pt idx="5184">
                  <c:v>0.60499800000000004</c:v>
                </c:pt>
                <c:pt idx="5185">
                  <c:v>0.60538899999999995</c:v>
                </c:pt>
                <c:pt idx="5186">
                  <c:v>0.60577899999999996</c:v>
                </c:pt>
                <c:pt idx="5187">
                  <c:v>0.60616999999999999</c:v>
                </c:pt>
                <c:pt idx="5188">
                  <c:v>0.60656100000000002</c:v>
                </c:pt>
                <c:pt idx="5189">
                  <c:v>0.60695200000000005</c:v>
                </c:pt>
                <c:pt idx="5190">
                  <c:v>0.60734299999999997</c:v>
                </c:pt>
                <c:pt idx="5191">
                  <c:v>0.60773500000000003</c:v>
                </c:pt>
                <c:pt idx="5192">
                  <c:v>0.60812600000000006</c:v>
                </c:pt>
                <c:pt idx="5193">
                  <c:v>0.60851699999999997</c:v>
                </c:pt>
                <c:pt idx="5194">
                  <c:v>0.60890900000000003</c:v>
                </c:pt>
                <c:pt idx="5195">
                  <c:v>0.60929999999999995</c:v>
                </c:pt>
                <c:pt idx="5196">
                  <c:v>0.60969200000000001</c:v>
                </c:pt>
                <c:pt idx="5197">
                  <c:v>0.61008399999999996</c:v>
                </c:pt>
                <c:pt idx="5198">
                  <c:v>0.61047600000000002</c:v>
                </c:pt>
                <c:pt idx="5199">
                  <c:v>0.61086799999999997</c:v>
                </c:pt>
                <c:pt idx="5200">
                  <c:v>0.61126000000000003</c:v>
                </c:pt>
                <c:pt idx="5201">
                  <c:v>0.61165199999999997</c:v>
                </c:pt>
                <c:pt idx="5202">
                  <c:v>0.61204400000000003</c:v>
                </c:pt>
                <c:pt idx="5203">
                  <c:v>0.61243599999999998</c:v>
                </c:pt>
                <c:pt idx="5204">
                  <c:v>0.61282800000000004</c:v>
                </c:pt>
                <c:pt idx="5205">
                  <c:v>0.61322100000000002</c:v>
                </c:pt>
                <c:pt idx="5206">
                  <c:v>0.61361299999999996</c:v>
                </c:pt>
                <c:pt idx="5207">
                  <c:v>0.61400500000000002</c:v>
                </c:pt>
                <c:pt idx="5208">
                  <c:v>0.61439699999999997</c:v>
                </c:pt>
                <c:pt idx="5209">
                  <c:v>0.61478999999999995</c:v>
                </c:pt>
                <c:pt idx="5210">
                  <c:v>0.61518200000000001</c:v>
                </c:pt>
                <c:pt idx="5211">
                  <c:v>0.61557399999999995</c:v>
                </c:pt>
                <c:pt idx="5212">
                  <c:v>0.61596700000000004</c:v>
                </c:pt>
                <c:pt idx="5213">
                  <c:v>0.61635899999999999</c:v>
                </c:pt>
                <c:pt idx="5214">
                  <c:v>0.61675100000000005</c:v>
                </c:pt>
                <c:pt idx="5215">
                  <c:v>0.61714400000000003</c:v>
                </c:pt>
                <c:pt idx="5216">
                  <c:v>0.61753599999999997</c:v>
                </c:pt>
                <c:pt idx="5217">
                  <c:v>0.61792800000000003</c:v>
                </c:pt>
                <c:pt idx="5218">
                  <c:v>0.61832100000000001</c:v>
                </c:pt>
                <c:pt idx="5219">
                  <c:v>0.61871299999999996</c:v>
                </c:pt>
                <c:pt idx="5220">
                  <c:v>0.61910500000000002</c:v>
                </c:pt>
                <c:pt idx="5221">
                  <c:v>0.61949699999999996</c:v>
                </c:pt>
                <c:pt idx="5222">
                  <c:v>0.61989000000000005</c:v>
                </c:pt>
                <c:pt idx="5223">
                  <c:v>0.620282</c:v>
                </c:pt>
                <c:pt idx="5224">
                  <c:v>0.62067399999999995</c:v>
                </c:pt>
                <c:pt idx="5225">
                  <c:v>0.62106600000000001</c:v>
                </c:pt>
                <c:pt idx="5226">
                  <c:v>0.62145799999999995</c:v>
                </c:pt>
                <c:pt idx="5227">
                  <c:v>0.62185000000000001</c:v>
                </c:pt>
                <c:pt idx="5228">
                  <c:v>0.62224199999999996</c:v>
                </c:pt>
                <c:pt idx="5229">
                  <c:v>0.62263400000000002</c:v>
                </c:pt>
                <c:pt idx="5230">
                  <c:v>0.62302500000000005</c:v>
                </c:pt>
                <c:pt idx="5231">
                  <c:v>0.623417</c:v>
                </c:pt>
                <c:pt idx="5232">
                  <c:v>0.62380899999999995</c:v>
                </c:pt>
                <c:pt idx="5233">
                  <c:v>0.62419999999999998</c:v>
                </c:pt>
                <c:pt idx="5234">
                  <c:v>0.62459200000000004</c:v>
                </c:pt>
                <c:pt idx="5235">
                  <c:v>0.62498299999999996</c:v>
                </c:pt>
                <c:pt idx="5236">
                  <c:v>0.62537500000000001</c:v>
                </c:pt>
                <c:pt idx="5237">
                  <c:v>0.62576600000000004</c:v>
                </c:pt>
                <c:pt idx="5238">
                  <c:v>0.62615699999999996</c:v>
                </c:pt>
                <c:pt idx="5239">
                  <c:v>0.62654900000000002</c:v>
                </c:pt>
                <c:pt idx="5240">
                  <c:v>0.62694000000000005</c:v>
                </c:pt>
                <c:pt idx="5241">
                  <c:v>0.62733099999999997</c:v>
                </c:pt>
                <c:pt idx="5242">
                  <c:v>0.627722</c:v>
                </c:pt>
                <c:pt idx="5243">
                  <c:v>0.628112</c:v>
                </c:pt>
                <c:pt idx="5244">
                  <c:v>0.62850300000000003</c:v>
                </c:pt>
                <c:pt idx="5245">
                  <c:v>0.62889399999999995</c:v>
                </c:pt>
                <c:pt idx="5246">
                  <c:v>0.62928399999999995</c:v>
                </c:pt>
                <c:pt idx="5247">
                  <c:v>0.62967499999999998</c:v>
                </c:pt>
                <c:pt idx="5248">
                  <c:v>0.63006499999999999</c:v>
                </c:pt>
                <c:pt idx="5249">
                  <c:v>0.63045499999999999</c:v>
                </c:pt>
                <c:pt idx="5250">
                  <c:v>0.63084499999999999</c:v>
                </c:pt>
                <c:pt idx="5251">
                  <c:v>0.63123499999999999</c:v>
                </c:pt>
                <c:pt idx="5252">
                  <c:v>0.63162499999999999</c:v>
                </c:pt>
                <c:pt idx="5253">
                  <c:v>0.63201499999999999</c:v>
                </c:pt>
                <c:pt idx="5254">
                  <c:v>0.63240499999999999</c:v>
                </c:pt>
                <c:pt idx="5255">
                  <c:v>0.632795</c:v>
                </c:pt>
                <c:pt idx="5256">
                  <c:v>0.63318399999999997</c:v>
                </c:pt>
                <c:pt idx="5257">
                  <c:v>0.63357300000000005</c:v>
                </c:pt>
                <c:pt idx="5258">
                  <c:v>0.63396300000000005</c:v>
                </c:pt>
                <c:pt idx="5259">
                  <c:v>0.63435200000000003</c:v>
                </c:pt>
                <c:pt idx="5260">
                  <c:v>0.634741</c:v>
                </c:pt>
                <c:pt idx="5261">
                  <c:v>0.63512999999999997</c:v>
                </c:pt>
                <c:pt idx="5262">
                  <c:v>0.63551800000000003</c:v>
                </c:pt>
                <c:pt idx="5263">
                  <c:v>0.635907</c:v>
                </c:pt>
                <c:pt idx="5264">
                  <c:v>0.63629599999999997</c:v>
                </c:pt>
                <c:pt idx="5265">
                  <c:v>0.63668400000000003</c:v>
                </c:pt>
                <c:pt idx="5266">
                  <c:v>0.63707199999999997</c:v>
                </c:pt>
                <c:pt idx="5267">
                  <c:v>0.63746000000000003</c:v>
                </c:pt>
                <c:pt idx="5268">
                  <c:v>0.63784799999999997</c:v>
                </c:pt>
                <c:pt idx="5269">
                  <c:v>0.63823600000000003</c:v>
                </c:pt>
                <c:pt idx="5270">
                  <c:v>0.63862399999999997</c:v>
                </c:pt>
                <c:pt idx="5271">
                  <c:v>0.63901200000000002</c:v>
                </c:pt>
                <c:pt idx="5272">
                  <c:v>0.63939900000000005</c:v>
                </c:pt>
                <c:pt idx="5273">
                  <c:v>0.63978599999999997</c:v>
                </c:pt>
                <c:pt idx="5274">
                  <c:v>0.64017299999999999</c:v>
                </c:pt>
                <c:pt idx="5275">
                  <c:v>0.64056100000000005</c:v>
                </c:pt>
                <c:pt idx="5276">
                  <c:v>0.64094700000000004</c:v>
                </c:pt>
                <c:pt idx="5277">
                  <c:v>0.64133399999999996</c:v>
                </c:pt>
                <c:pt idx="5278">
                  <c:v>0.64172099999999999</c:v>
                </c:pt>
                <c:pt idx="5279">
                  <c:v>0.64210699999999998</c:v>
                </c:pt>
                <c:pt idx="5280">
                  <c:v>0.64249400000000001</c:v>
                </c:pt>
                <c:pt idx="5281">
                  <c:v>0.64288000000000001</c:v>
                </c:pt>
                <c:pt idx="5282">
                  <c:v>0.643266</c:v>
                </c:pt>
                <c:pt idx="5283">
                  <c:v>0.643652</c:v>
                </c:pt>
                <c:pt idx="5284">
                  <c:v>0.64403699999999997</c:v>
                </c:pt>
                <c:pt idx="5285">
                  <c:v>0.64442299999999997</c:v>
                </c:pt>
                <c:pt idx="5286">
                  <c:v>0.64480800000000005</c:v>
                </c:pt>
                <c:pt idx="5287">
                  <c:v>0.64519400000000005</c:v>
                </c:pt>
                <c:pt idx="5288">
                  <c:v>0.64557900000000001</c:v>
                </c:pt>
                <c:pt idx="5289">
                  <c:v>0.64596399999999998</c:v>
                </c:pt>
                <c:pt idx="5290">
                  <c:v>0.64634899999999995</c:v>
                </c:pt>
                <c:pt idx="5291">
                  <c:v>0.646733</c:v>
                </c:pt>
                <c:pt idx="5292">
                  <c:v>0.64711799999999997</c:v>
                </c:pt>
                <c:pt idx="5293">
                  <c:v>0.64750200000000002</c:v>
                </c:pt>
                <c:pt idx="5294">
                  <c:v>0.64788599999999996</c:v>
                </c:pt>
                <c:pt idx="5295">
                  <c:v>0.64827000000000001</c:v>
                </c:pt>
                <c:pt idx="5296">
                  <c:v>0.64865399999999995</c:v>
                </c:pt>
                <c:pt idx="5297">
                  <c:v>0.649038</c:v>
                </c:pt>
                <c:pt idx="5298">
                  <c:v>0.64942100000000003</c:v>
                </c:pt>
                <c:pt idx="5299">
                  <c:v>0.64980499999999997</c:v>
                </c:pt>
                <c:pt idx="5300">
                  <c:v>0.65018799999999999</c:v>
                </c:pt>
                <c:pt idx="5301">
                  <c:v>0.65057100000000001</c:v>
                </c:pt>
                <c:pt idx="5302">
                  <c:v>0.65095400000000003</c:v>
                </c:pt>
                <c:pt idx="5303">
                  <c:v>0.65133600000000003</c:v>
                </c:pt>
                <c:pt idx="5304">
                  <c:v>0.65171900000000005</c:v>
                </c:pt>
                <c:pt idx="5305">
                  <c:v>0.65210100000000004</c:v>
                </c:pt>
                <c:pt idx="5306">
                  <c:v>0.65248399999999995</c:v>
                </c:pt>
                <c:pt idx="5307">
                  <c:v>0.65286599999999995</c:v>
                </c:pt>
                <c:pt idx="5308">
                  <c:v>0.65324700000000002</c:v>
                </c:pt>
                <c:pt idx="5309">
                  <c:v>0.65362900000000002</c:v>
                </c:pt>
                <c:pt idx="5310">
                  <c:v>0.65401100000000001</c:v>
                </c:pt>
                <c:pt idx="5311">
                  <c:v>0.65439199999999997</c:v>
                </c:pt>
                <c:pt idx="5312">
                  <c:v>0.65477300000000005</c:v>
                </c:pt>
                <c:pt idx="5313">
                  <c:v>0.65515400000000001</c:v>
                </c:pt>
                <c:pt idx="5314">
                  <c:v>0.65553499999999998</c:v>
                </c:pt>
                <c:pt idx="5315">
                  <c:v>0.65591600000000005</c:v>
                </c:pt>
                <c:pt idx="5316">
                  <c:v>0.65629599999999999</c:v>
                </c:pt>
                <c:pt idx="5317">
                  <c:v>0.65667699999999996</c:v>
                </c:pt>
                <c:pt idx="5318">
                  <c:v>0.657057</c:v>
                </c:pt>
                <c:pt idx="5319">
                  <c:v>0.65743700000000005</c:v>
                </c:pt>
                <c:pt idx="5320">
                  <c:v>0.65781599999999996</c:v>
                </c:pt>
                <c:pt idx="5321">
                  <c:v>0.658196</c:v>
                </c:pt>
                <c:pt idx="5322">
                  <c:v>0.65857600000000005</c:v>
                </c:pt>
                <c:pt idx="5323">
                  <c:v>0.65895499999999996</c:v>
                </c:pt>
                <c:pt idx="5324">
                  <c:v>0.65933399999999998</c:v>
                </c:pt>
                <c:pt idx="5325">
                  <c:v>0.65971299999999999</c:v>
                </c:pt>
                <c:pt idx="5326">
                  <c:v>0.66009200000000001</c:v>
                </c:pt>
                <c:pt idx="5327">
                  <c:v>0.66047</c:v>
                </c:pt>
                <c:pt idx="5328">
                  <c:v>0.66084799999999999</c:v>
                </c:pt>
                <c:pt idx="5329">
                  <c:v>0.66122700000000001</c:v>
                </c:pt>
                <c:pt idx="5330">
                  <c:v>0.661605</c:v>
                </c:pt>
                <c:pt idx="5331">
                  <c:v>0.66198299999999999</c:v>
                </c:pt>
                <c:pt idx="5332">
                  <c:v>0.66235999999999995</c:v>
                </c:pt>
                <c:pt idx="5333">
                  <c:v>0.66273800000000005</c:v>
                </c:pt>
                <c:pt idx="5334">
                  <c:v>0.66311500000000001</c:v>
                </c:pt>
                <c:pt idx="5335">
                  <c:v>0.66349199999999997</c:v>
                </c:pt>
                <c:pt idx="5336">
                  <c:v>0.66386900000000004</c:v>
                </c:pt>
                <c:pt idx="5337">
                  <c:v>0.664246</c:v>
                </c:pt>
                <c:pt idx="5338">
                  <c:v>0.66462200000000005</c:v>
                </c:pt>
                <c:pt idx="5339">
                  <c:v>0.66499900000000001</c:v>
                </c:pt>
                <c:pt idx="5340">
                  <c:v>0.66537500000000005</c:v>
                </c:pt>
                <c:pt idx="5341">
                  <c:v>0.66575099999999998</c:v>
                </c:pt>
                <c:pt idx="5342">
                  <c:v>0.66612700000000002</c:v>
                </c:pt>
                <c:pt idx="5343">
                  <c:v>0.66650200000000004</c:v>
                </c:pt>
                <c:pt idx="5344">
                  <c:v>0.66687799999999997</c:v>
                </c:pt>
                <c:pt idx="5345">
                  <c:v>0.66725299999999999</c:v>
                </c:pt>
                <c:pt idx="5346">
                  <c:v>0.667628</c:v>
                </c:pt>
                <c:pt idx="5347">
                  <c:v>0.66800300000000001</c:v>
                </c:pt>
                <c:pt idx="5348">
                  <c:v>0.66837800000000003</c:v>
                </c:pt>
                <c:pt idx="5349">
                  <c:v>0.66875200000000001</c:v>
                </c:pt>
                <c:pt idx="5350">
                  <c:v>0.66912700000000003</c:v>
                </c:pt>
                <c:pt idx="5351">
                  <c:v>0.66950100000000001</c:v>
                </c:pt>
                <c:pt idx="5352">
                  <c:v>0.669875</c:v>
                </c:pt>
                <c:pt idx="5353">
                  <c:v>0.67024899999999998</c:v>
                </c:pt>
                <c:pt idx="5354">
                  <c:v>0.67062200000000005</c:v>
                </c:pt>
                <c:pt idx="5355">
                  <c:v>0.67099500000000001</c:v>
                </c:pt>
                <c:pt idx="5356">
                  <c:v>0.67136899999999999</c:v>
                </c:pt>
                <c:pt idx="5357">
                  <c:v>0.67174199999999995</c:v>
                </c:pt>
                <c:pt idx="5358">
                  <c:v>0.67211500000000002</c:v>
                </c:pt>
                <c:pt idx="5359">
                  <c:v>0.67248699999999995</c:v>
                </c:pt>
                <c:pt idx="5360">
                  <c:v>0.67286000000000001</c:v>
                </c:pt>
                <c:pt idx="5361">
                  <c:v>0.67323200000000005</c:v>
                </c:pt>
                <c:pt idx="5362">
                  <c:v>0.67360399999999998</c:v>
                </c:pt>
                <c:pt idx="5363">
                  <c:v>0.67397600000000002</c:v>
                </c:pt>
                <c:pt idx="5364">
                  <c:v>0.67434799999999995</c:v>
                </c:pt>
                <c:pt idx="5365">
                  <c:v>0.67471899999999996</c:v>
                </c:pt>
                <c:pt idx="5366">
                  <c:v>0.67508999999999997</c:v>
                </c:pt>
                <c:pt idx="5367">
                  <c:v>0.67546200000000001</c:v>
                </c:pt>
                <c:pt idx="5368">
                  <c:v>0.67583199999999999</c:v>
                </c:pt>
                <c:pt idx="5369">
                  <c:v>0.676203</c:v>
                </c:pt>
                <c:pt idx="5370">
                  <c:v>0.67657400000000001</c:v>
                </c:pt>
                <c:pt idx="5371">
                  <c:v>0.67694399999999999</c:v>
                </c:pt>
                <c:pt idx="5372">
                  <c:v>0.67731399999999997</c:v>
                </c:pt>
                <c:pt idx="5373">
                  <c:v>0.67768399999999995</c:v>
                </c:pt>
                <c:pt idx="5374">
                  <c:v>0.67805400000000005</c:v>
                </c:pt>
                <c:pt idx="5375">
                  <c:v>0.67842400000000003</c:v>
                </c:pt>
                <c:pt idx="5376">
                  <c:v>0.67879299999999998</c:v>
                </c:pt>
                <c:pt idx="5377">
                  <c:v>0.67916200000000004</c:v>
                </c:pt>
                <c:pt idx="5378">
                  <c:v>0.679531</c:v>
                </c:pt>
                <c:pt idx="5379">
                  <c:v>0.67989999999999995</c:v>
                </c:pt>
                <c:pt idx="5380">
                  <c:v>0.68026900000000001</c:v>
                </c:pt>
                <c:pt idx="5381">
                  <c:v>0.68063700000000005</c:v>
                </c:pt>
                <c:pt idx="5382">
                  <c:v>0.68100499999999997</c:v>
                </c:pt>
                <c:pt idx="5383">
                  <c:v>0.68137300000000001</c:v>
                </c:pt>
                <c:pt idx="5384">
                  <c:v>0.68174100000000004</c:v>
                </c:pt>
                <c:pt idx="5385">
                  <c:v>0.68210899999999997</c:v>
                </c:pt>
                <c:pt idx="5386">
                  <c:v>0.68247599999999997</c:v>
                </c:pt>
                <c:pt idx="5387">
                  <c:v>0.68284400000000001</c:v>
                </c:pt>
                <c:pt idx="5388">
                  <c:v>0.68321100000000001</c:v>
                </c:pt>
                <c:pt idx="5389">
                  <c:v>0.68357800000000002</c:v>
                </c:pt>
                <c:pt idx="5390">
                  <c:v>0.683944</c:v>
                </c:pt>
                <c:pt idx="5391">
                  <c:v>0.684311</c:v>
                </c:pt>
                <c:pt idx="5392">
                  <c:v>0.68467699999999998</c:v>
                </c:pt>
                <c:pt idx="5393">
                  <c:v>0.68504299999999996</c:v>
                </c:pt>
                <c:pt idx="5394">
                  <c:v>0.68540900000000005</c:v>
                </c:pt>
                <c:pt idx="5395">
                  <c:v>0.68577500000000002</c:v>
                </c:pt>
                <c:pt idx="5396">
                  <c:v>0.68613999999999997</c:v>
                </c:pt>
                <c:pt idx="5397">
                  <c:v>0.68650599999999995</c:v>
                </c:pt>
                <c:pt idx="5398">
                  <c:v>0.68687100000000001</c:v>
                </c:pt>
                <c:pt idx="5399">
                  <c:v>0.68723599999999996</c:v>
                </c:pt>
                <c:pt idx="5400">
                  <c:v>0.68760100000000002</c:v>
                </c:pt>
                <c:pt idx="5401">
                  <c:v>0.68796500000000005</c:v>
                </c:pt>
                <c:pt idx="5402">
                  <c:v>0.68833</c:v>
                </c:pt>
                <c:pt idx="5403">
                  <c:v>0.68869400000000003</c:v>
                </c:pt>
                <c:pt idx="5404">
                  <c:v>0.68905799999999995</c:v>
                </c:pt>
                <c:pt idx="5405">
                  <c:v>0.68942099999999995</c:v>
                </c:pt>
                <c:pt idx="5406">
                  <c:v>0.68978499999999998</c:v>
                </c:pt>
                <c:pt idx="5407">
                  <c:v>0.69014799999999998</c:v>
                </c:pt>
                <c:pt idx="5408">
                  <c:v>0.69051200000000001</c:v>
                </c:pt>
                <c:pt idx="5409">
                  <c:v>0.69087500000000002</c:v>
                </c:pt>
                <c:pt idx="5410">
                  <c:v>0.69123699999999999</c:v>
                </c:pt>
                <c:pt idx="5411">
                  <c:v>0.69159999999999999</c:v>
                </c:pt>
                <c:pt idx="5412">
                  <c:v>0.69196199999999997</c:v>
                </c:pt>
                <c:pt idx="5413">
                  <c:v>0.69232499999999997</c:v>
                </c:pt>
                <c:pt idx="5414">
                  <c:v>0.69268600000000002</c:v>
                </c:pt>
                <c:pt idx="5415">
                  <c:v>0.693048</c:v>
                </c:pt>
                <c:pt idx="5416">
                  <c:v>0.69340999999999997</c:v>
                </c:pt>
                <c:pt idx="5417">
                  <c:v>0.69377100000000003</c:v>
                </c:pt>
                <c:pt idx="5418">
                  <c:v>0.694133</c:v>
                </c:pt>
                <c:pt idx="5419">
                  <c:v>0.69449399999999994</c:v>
                </c:pt>
                <c:pt idx="5420">
                  <c:v>0.69485399999999997</c:v>
                </c:pt>
                <c:pt idx="5421">
                  <c:v>0.69521500000000003</c:v>
                </c:pt>
                <c:pt idx="5422">
                  <c:v>0.69557599999999997</c:v>
                </c:pt>
                <c:pt idx="5423">
                  <c:v>0.695936</c:v>
                </c:pt>
                <c:pt idx="5424">
                  <c:v>0.69629600000000003</c:v>
                </c:pt>
                <c:pt idx="5425">
                  <c:v>0.69665600000000005</c:v>
                </c:pt>
                <c:pt idx="5426">
                  <c:v>0.69701500000000005</c:v>
                </c:pt>
                <c:pt idx="5427">
                  <c:v>0.69737499999999997</c:v>
                </c:pt>
                <c:pt idx="5428">
                  <c:v>0.69773399999999997</c:v>
                </c:pt>
                <c:pt idx="5429">
                  <c:v>0.69809299999999996</c:v>
                </c:pt>
                <c:pt idx="5430">
                  <c:v>0.69845199999999996</c:v>
                </c:pt>
                <c:pt idx="5431">
                  <c:v>0.69881099999999996</c:v>
                </c:pt>
                <c:pt idx="5432">
                  <c:v>0.69916900000000004</c:v>
                </c:pt>
                <c:pt idx="5433">
                  <c:v>0.69952700000000001</c:v>
                </c:pt>
                <c:pt idx="5434">
                  <c:v>0.69988499999999998</c:v>
                </c:pt>
                <c:pt idx="5435">
                  <c:v>0.70024299999999995</c:v>
                </c:pt>
                <c:pt idx="5436">
                  <c:v>0.70060100000000003</c:v>
                </c:pt>
                <c:pt idx="5437">
                  <c:v>0.70095799999999997</c:v>
                </c:pt>
                <c:pt idx="5438">
                  <c:v>0.70131600000000005</c:v>
                </c:pt>
                <c:pt idx="5439">
                  <c:v>0.70167299999999999</c:v>
                </c:pt>
                <c:pt idx="5440">
                  <c:v>0.70203000000000004</c:v>
                </c:pt>
                <c:pt idx="5441">
                  <c:v>0.70238599999999995</c:v>
                </c:pt>
                <c:pt idx="5442">
                  <c:v>0.70274300000000001</c:v>
                </c:pt>
                <c:pt idx="5443">
                  <c:v>0.70309900000000003</c:v>
                </c:pt>
                <c:pt idx="5444">
                  <c:v>0.70345500000000005</c:v>
                </c:pt>
                <c:pt idx="5445">
                  <c:v>0.70381099999999996</c:v>
                </c:pt>
                <c:pt idx="5446">
                  <c:v>0.70416699999999999</c:v>
                </c:pt>
                <c:pt idx="5447">
                  <c:v>0.70452199999999998</c:v>
                </c:pt>
                <c:pt idx="5448">
                  <c:v>0.704878</c:v>
                </c:pt>
                <c:pt idx="5449">
                  <c:v>0.705233</c:v>
                </c:pt>
                <c:pt idx="5450">
                  <c:v>0.70558799999999999</c:v>
                </c:pt>
                <c:pt idx="5451">
                  <c:v>0.70594299999999999</c:v>
                </c:pt>
                <c:pt idx="5452">
                  <c:v>0.70629699999999995</c:v>
                </c:pt>
                <c:pt idx="5453">
                  <c:v>0.70665100000000003</c:v>
                </c:pt>
                <c:pt idx="5454">
                  <c:v>0.70700600000000002</c:v>
                </c:pt>
                <c:pt idx="5455">
                  <c:v>0.70735899999999996</c:v>
                </c:pt>
                <c:pt idx="5456">
                  <c:v>0.70771300000000004</c:v>
                </c:pt>
                <c:pt idx="5457">
                  <c:v>0.708067</c:v>
                </c:pt>
                <c:pt idx="5458">
                  <c:v>0.70842000000000005</c:v>
                </c:pt>
                <c:pt idx="5459">
                  <c:v>0.70877299999999999</c:v>
                </c:pt>
                <c:pt idx="5460">
                  <c:v>0.70912600000000003</c:v>
                </c:pt>
                <c:pt idx="5461">
                  <c:v>0.70947899999999997</c:v>
                </c:pt>
                <c:pt idx="5462">
                  <c:v>0.70983099999999999</c:v>
                </c:pt>
                <c:pt idx="5463">
                  <c:v>0.71018400000000004</c:v>
                </c:pt>
                <c:pt idx="5464">
                  <c:v>0.71053599999999995</c:v>
                </c:pt>
                <c:pt idx="5465">
                  <c:v>0.71088799999999996</c:v>
                </c:pt>
                <c:pt idx="5466">
                  <c:v>0.71123999999999998</c:v>
                </c:pt>
                <c:pt idx="5467">
                  <c:v>0.71159099999999997</c:v>
                </c:pt>
                <c:pt idx="5468">
                  <c:v>0.71194299999999999</c:v>
                </c:pt>
                <c:pt idx="5469">
                  <c:v>0.71229399999999998</c:v>
                </c:pt>
                <c:pt idx="5470">
                  <c:v>0.71264499999999997</c:v>
                </c:pt>
                <c:pt idx="5471">
                  <c:v>0.71299599999999996</c:v>
                </c:pt>
                <c:pt idx="5472">
                  <c:v>0.71334600000000004</c:v>
                </c:pt>
                <c:pt idx="5473">
                  <c:v>0.71369700000000003</c:v>
                </c:pt>
                <c:pt idx="5474">
                  <c:v>0.71404699999999999</c:v>
                </c:pt>
                <c:pt idx="5475">
                  <c:v>0.71439699999999995</c:v>
                </c:pt>
                <c:pt idx="5476">
                  <c:v>0.71474599999999999</c:v>
                </c:pt>
                <c:pt idx="5477">
                  <c:v>0.71509599999999995</c:v>
                </c:pt>
                <c:pt idx="5478">
                  <c:v>0.71544600000000003</c:v>
                </c:pt>
                <c:pt idx="5479">
                  <c:v>0.71579499999999996</c:v>
                </c:pt>
                <c:pt idx="5480">
                  <c:v>0.716144</c:v>
                </c:pt>
                <c:pt idx="5481">
                  <c:v>0.71649300000000005</c:v>
                </c:pt>
                <c:pt idx="5482">
                  <c:v>0.71684099999999995</c:v>
                </c:pt>
                <c:pt idx="5483">
                  <c:v>0.71718999999999999</c:v>
                </c:pt>
                <c:pt idx="5484">
                  <c:v>0.71753800000000001</c:v>
                </c:pt>
                <c:pt idx="5485">
                  <c:v>0.71788600000000002</c:v>
                </c:pt>
                <c:pt idx="5486">
                  <c:v>0.71823400000000004</c:v>
                </c:pt>
                <c:pt idx="5487">
                  <c:v>0.71858100000000003</c:v>
                </c:pt>
                <c:pt idx="5488">
                  <c:v>0.71892900000000004</c:v>
                </c:pt>
                <c:pt idx="5489">
                  <c:v>0.71927600000000003</c:v>
                </c:pt>
                <c:pt idx="5490">
                  <c:v>0.71962300000000001</c:v>
                </c:pt>
                <c:pt idx="5491">
                  <c:v>0.71997</c:v>
                </c:pt>
                <c:pt idx="5492">
                  <c:v>0.72031599999999996</c:v>
                </c:pt>
                <c:pt idx="5493">
                  <c:v>0.72066300000000005</c:v>
                </c:pt>
                <c:pt idx="5494">
                  <c:v>0.72100900000000001</c:v>
                </c:pt>
                <c:pt idx="5495">
                  <c:v>0.72135499999999997</c:v>
                </c:pt>
                <c:pt idx="5496">
                  <c:v>0.72170100000000004</c:v>
                </c:pt>
                <c:pt idx="5497">
                  <c:v>0.72204699999999999</c:v>
                </c:pt>
                <c:pt idx="5498">
                  <c:v>0.72239200000000003</c:v>
                </c:pt>
                <c:pt idx="5499">
                  <c:v>0.72273699999999996</c:v>
                </c:pt>
                <c:pt idx="5500">
                  <c:v>0.723082</c:v>
                </c:pt>
                <c:pt idx="5501">
                  <c:v>0.72342700000000004</c:v>
                </c:pt>
                <c:pt idx="5502">
                  <c:v>0.72377199999999997</c:v>
                </c:pt>
                <c:pt idx="5503">
                  <c:v>0.72411599999999998</c:v>
                </c:pt>
                <c:pt idx="5504">
                  <c:v>0.72446100000000002</c:v>
                </c:pt>
                <c:pt idx="5505">
                  <c:v>0.72480500000000003</c:v>
                </c:pt>
                <c:pt idx="5506">
                  <c:v>0.72514900000000004</c:v>
                </c:pt>
                <c:pt idx="5507">
                  <c:v>0.72549200000000003</c:v>
                </c:pt>
                <c:pt idx="5508">
                  <c:v>0.72583600000000004</c:v>
                </c:pt>
                <c:pt idx="5509">
                  <c:v>0.72617900000000002</c:v>
                </c:pt>
                <c:pt idx="5510">
                  <c:v>0.726522</c:v>
                </c:pt>
                <c:pt idx="5511">
                  <c:v>0.72686499999999998</c:v>
                </c:pt>
                <c:pt idx="5512">
                  <c:v>0.72720799999999997</c:v>
                </c:pt>
                <c:pt idx="5513">
                  <c:v>0.72755000000000003</c:v>
                </c:pt>
                <c:pt idx="5514">
                  <c:v>0.72789300000000001</c:v>
                </c:pt>
                <c:pt idx="5515">
                  <c:v>0.72823499999999997</c:v>
                </c:pt>
                <c:pt idx="5516">
                  <c:v>0.72857700000000003</c:v>
                </c:pt>
                <c:pt idx="5517">
                  <c:v>0.72891799999999995</c:v>
                </c:pt>
                <c:pt idx="5518">
                  <c:v>0.72926000000000002</c:v>
                </c:pt>
                <c:pt idx="5519">
                  <c:v>0.72960100000000006</c:v>
                </c:pt>
                <c:pt idx="5520">
                  <c:v>0.72994199999999998</c:v>
                </c:pt>
                <c:pt idx="5521">
                  <c:v>0.73028300000000002</c:v>
                </c:pt>
                <c:pt idx="5522">
                  <c:v>0.73062400000000005</c:v>
                </c:pt>
                <c:pt idx="5523">
                  <c:v>0.73096499999999998</c:v>
                </c:pt>
                <c:pt idx="5524">
                  <c:v>0.73130499999999998</c:v>
                </c:pt>
                <c:pt idx="5525">
                  <c:v>0.73164499999999999</c:v>
                </c:pt>
                <c:pt idx="5526">
                  <c:v>0.731985</c:v>
                </c:pt>
                <c:pt idx="5527">
                  <c:v>0.732325</c:v>
                </c:pt>
                <c:pt idx="5528">
                  <c:v>0.73266399999999998</c:v>
                </c:pt>
                <c:pt idx="5529">
                  <c:v>0.73300399999999999</c:v>
                </c:pt>
                <c:pt idx="5530">
                  <c:v>0.73334299999999997</c:v>
                </c:pt>
                <c:pt idx="5531">
                  <c:v>0.73368199999999995</c:v>
                </c:pt>
                <c:pt idx="5532">
                  <c:v>0.73402100000000003</c:v>
                </c:pt>
                <c:pt idx="5533">
                  <c:v>0.73435899999999998</c:v>
                </c:pt>
                <c:pt idx="5534">
                  <c:v>0.73469799999999996</c:v>
                </c:pt>
                <c:pt idx="5535">
                  <c:v>0.73503600000000002</c:v>
                </c:pt>
                <c:pt idx="5536">
                  <c:v>0.73537399999999997</c:v>
                </c:pt>
                <c:pt idx="5537">
                  <c:v>0.73571200000000003</c:v>
                </c:pt>
                <c:pt idx="5538">
                  <c:v>0.73604899999999995</c:v>
                </c:pt>
                <c:pt idx="5539">
                  <c:v>0.73638700000000001</c:v>
                </c:pt>
                <c:pt idx="5540">
                  <c:v>0.73672400000000005</c:v>
                </c:pt>
                <c:pt idx="5541">
                  <c:v>0.73706099999999997</c:v>
                </c:pt>
                <c:pt idx="5542">
                  <c:v>0.737398</c:v>
                </c:pt>
                <c:pt idx="5543">
                  <c:v>0.737734</c:v>
                </c:pt>
                <c:pt idx="5544">
                  <c:v>0.73807100000000003</c:v>
                </c:pt>
                <c:pt idx="5545">
                  <c:v>0.73840700000000004</c:v>
                </c:pt>
                <c:pt idx="5546">
                  <c:v>0.73874300000000004</c:v>
                </c:pt>
                <c:pt idx="5547">
                  <c:v>0.73907900000000004</c:v>
                </c:pt>
                <c:pt idx="5548">
                  <c:v>0.73941500000000004</c:v>
                </c:pt>
                <c:pt idx="5549">
                  <c:v>0.73975000000000002</c:v>
                </c:pt>
                <c:pt idx="5550">
                  <c:v>0.74008499999999999</c:v>
                </c:pt>
                <c:pt idx="5551">
                  <c:v>0.740421</c:v>
                </c:pt>
                <c:pt idx="5552">
                  <c:v>0.74075500000000005</c:v>
                </c:pt>
                <c:pt idx="5553">
                  <c:v>0.74109000000000003</c:v>
                </c:pt>
                <c:pt idx="5554">
                  <c:v>0.741425</c:v>
                </c:pt>
                <c:pt idx="5555">
                  <c:v>0.74175899999999995</c:v>
                </c:pt>
                <c:pt idx="5556">
                  <c:v>0.742093</c:v>
                </c:pt>
                <c:pt idx="5557">
                  <c:v>0.74242699999999995</c:v>
                </c:pt>
                <c:pt idx="5558">
                  <c:v>0.742761</c:v>
                </c:pt>
                <c:pt idx="5559">
                  <c:v>0.74309400000000003</c:v>
                </c:pt>
                <c:pt idx="5560">
                  <c:v>0.74342699999999995</c:v>
                </c:pt>
                <c:pt idx="5561">
                  <c:v>0.74376100000000001</c:v>
                </c:pt>
                <c:pt idx="5562">
                  <c:v>0.744093</c:v>
                </c:pt>
                <c:pt idx="5563">
                  <c:v>0.74442600000000003</c:v>
                </c:pt>
                <c:pt idx="5564">
                  <c:v>0.74475899999999995</c:v>
                </c:pt>
                <c:pt idx="5565">
                  <c:v>0.74509099999999995</c:v>
                </c:pt>
                <c:pt idx="5566">
                  <c:v>0.74542299999999995</c:v>
                </c:pt>
                <c:pt idx="5567">
                  <c:v>0.74575499999999995</c:v>
                </c:pt>
                <c:pt idx="5568">
                  <c:v>0.74608699999999994</c:v>
                </c:pt>
                <c:pt idx="5569">
                  <c:v>0.74641800000000003</c:v>
                </c:pt>
                <c:pt idx="5570">
                  <c:v>0.74675000000000002</c:v>
                </c:pt>
                <c:pt idx="5571">
                  <c:v>0.747081</c:v>
                </c:pt>
                <c:pt idx="5572">
                  <c:v>0.74741199999999997</c:v>
                </c:pt>
                <c:pt idx="5573">
                  <c:v>0.74774300000000005</c:v>
                </c:pt>
                <c:pt idx="5574">
                  <c:v>0.74807299999999999</c:v>
                </c:pt>
                <c:pt idx="5575">
                  <c:v>0.74840399999999996</c:v>
                </c:pt>
                <c:pt idx="5576">
                  <c:v>0.74873400000000001</c:v>
                </c:pt>
                <c:pt idx="5577">
                  <c:v>0.74906399999999995</c:v>
                </c:pt>
                <c:pt idx="5578">
                  <c:v>0.749394</c:v>
                </c:pt>
                <c:pt idx="5579">
                  <c:v>0.74972300000000003</c:v>
                </c:pt>
                <c:pt idx="5580">
                  <c:v>0.75005299999999997</c:v>
                </c:pt>
                <c:pt idx="5581">
                  <c:v>0.75038199999999999</c:v>
                </c:pt>
                <c:pt idx="5582">
                  <c:v>0.75071100000000002</c:v>
                </c:pt>
                <c:pt idx="5583">
                  <c:v>0.75104000000000004</c:v>
                </c:pt>
                <c:pt idx="5584">
                  <c:v>0.75136899999999995</c:v>
                </c:pt>
                <c:pt idx="5585">
                  <c:v>0.75169699999999995</c:v>
                </c:pt>
                <c:pt idx="5586">
                  <c:v>0.75202500000000005</c:v>
                </c:pt>
                <c:pt idx="5587">
                  <c:v>0.75235300000000005</c:v>
                </c:pt>
                <c:pt idx="5588">
                  <c:v>0.75268100000000004</c:v>
                </c:pt>
                <c:pt idx="5589">
                  <c:v>0.75300900000000004</c:v>
                </c:pt>
                <c:pt idx="5590">
                  <c:v>0.75333600000000001</c:v>
                </c:pt>
                <c:pt idx="5591">
                  <c:v>0.753664</c:v>
                </c:pt>
                <c:pt idx="5592">
                  <c:v>0.75399099999999997</c:v>
                </c:pt>
                <c:pt idx="5593">
                  <c:v>0.75431800000000004</c:v>
                </c:pt>
                <c:pt idx="5594">
                  <c:v>0.75464399999999998</c:v>
                </c:pt>
                <c:pt idx="5595">
                  <c:v>0.75497099999999995</c:v>
                </c:pt>
                <c:pt idx="5596">
                  <c:v>0.755297</c:v>
                </c:pt>
                <c:pt idx="5597">
                  <c:v>0.75562300000000004</c:v>
                </c:pt>
                <c:pt idx="5598">
                  <c:v>0.75594899999999998</c:v>
                </c:pt>
                <c:pt idx="5599">
                  <c:v>0.75627500000000003</c:v>
                </c:pt>
                <c:pt idx="5600">
                  <c:v>0.75660099999999997</c:v>
                </c:pt>
                <c:pt idx="5601">
                  <c:v>0.75692599999999999</c:v>
                </c:pt>
                <c:pt idx="5602">
                  <c:v>0.75725100000000001</c:v>
                </c:pt>
                <c:pt idx="5603">
                  <c:v>0.75757600000000003</c:v>
                </c:pt>
                <c:pt idx="5604">
                  <c:v>0.75790100000000005</c:v>
                </c:pt>
                <c:pt idx="5605">
                  <c:v>0.75822599999999996</c:v>
                </c:pt>
                <c:pt idx="5606">
                  <c:v>0.75854999999999995</c:v>
                </c:pt>
                <c:pt idx="5607">
                  <c:v>0.75887400000000005</c:v>
                </c:pt>
                <c:pt idx="5608">
                  <c:v>0.75919800000000004</c:v>
                </c:pt>
                <c:pt idx="5609">
                  <c:v>0.75952200000000003</c:v>
                </c:pt>
                <c:pt idx="5610">
                  <c:v>0.75984600000000002</c:v>
                </c:pt>
                <c:pt idx="5611">
                  <c:v>0.76016899999999998</c:v>
                </c:pt>
                <c:pt idx="5612">
                  <c:v>0.76049199999999995</c:v>
                </c:pt>
                <c:pt idx="5613">
                  <c:v>0.76081500000000002</c:v>
                </c:pt>
                <c:pt idx="5614">
                  <c:v>0.76113799999999998</c:v>
                </c:pt>
                <c:pt idx="5615">
                  <c:v>0.76146100000000005</c:v>
                </c:pt>
                <c:pt idx="5616">
                  <c:v>0.76178299999999999</c:v>
                </c:pt>
                <c:pt idx="5617">
                  <c:v>0.76210599999999995</c:v>
                </c:pt>
                <c:pt idx="5618">
                  <c:v>0.76242799999999999</c:v>
                </c:pt>
                <c:pt idx="5619">
                  <c:v>0.76274900000000001</c:v>
                </c:pt>
                <c:pt idx="5620">
                  <c:v>0.76307100000000005</c:v>
                </c:pt>
                <c:pt idx="5621">
                  <c:v>0.76339299999999999</c:v>
                </c:pt>
                <c:pt idx="5622">
                  <c:v>0.763714</c:v>
                </c:pt>
                <c:pt idx="5623">
                  <c:v>0.76403500000000002</c:v>
                </c:pt>
                <c:pt idx="5624">
                  <c:v>0.76435600000000004</c:v>
                </c:pt>
                <c:pt idx="5625">
                  <c:v>0.76467700000000005</c:v>
                </c:pt>
                <c:pt idx="5626">
                  <c:v>0.76499700000000004</c:v>
                </c:pt>
                <c:pt idx="5627">
                  <c:v>0.76531800000000005</c:v>
                </c:pt>
                <c:pt idx="5628">
                  <c:v>0.76563800000000004</c:v>
                </c:pt>
                <c:pt idx="5629">
                  <c:v>0.76595800000000003</c:v>
                </c:pt>
                <c:pt idx="5630">
                  <c:v>0.76627699999999999</c:v>
                </c:pt>
                <c:pt idx="5631">
                  <c:v>0.76659699999999997</c:v>
                </c:pt>
                <c:pt idx="5632">
                  <c:v>0.76691600000000004</c:v>
                </c:pt>
                <c:pt idx="5633">
                  <c:v>0.76723600000000003</c:v>
                </c:pt>
                <c:pt idx="5634">
                  <c:v>0.76755499999999999</c:v>
                </c:pt>
                <c:pt idx="5635">
                  <c:v>0.76787300000000003</c:v>
                </c:pt>
                <c:pt idx="5636">
                  <c:v>0.76819199999999999</c:v>
                </c:pt>
                <c:pt idx="5637">
                  <c:v>0.76851000000000003</c:v>
                </c:pt>
                <c:pt idx="5638">
                  <c:v>0.76882899999999998</c:v>
                </c:pt>
                <c:pt idx="5639">
                  <c:v>0.76914700000000003</c:v>
                </c:pt>
                <c:pt idx="5640">
                  <c:v>0.76946499999999995</c:v>
                </c:pt>
                <c:pt idx="5641">
                  <c:v>0.76978199999999997</c:v>
                </c:pt>
                <c:pt idx="5642">
                  <c:v>0.77010000000000001</c:v>
                </c:pt>
                <c:pt idx="5643">
                  <c:v>0.77041700000000002</c:v>
                </c:pt>
                <c:pt idx="5644">
                  <c:v>0.77073400000000003</c:v>
                </c:pt>
                <c:pt idx="5645">
                  <c:v>0.77105100000000004</c:v>
                </c:pt>
                <c:pt idx="5646">
                  <c:v>0.77136800000000005</c:v>
                </c:pt>
                <c:pt idx="5647">
                  <c:v>0.77168400000000004</c:v>
                </c:pt>
                <c:pt idx="5648">
                  <c:v>0.77200000000000002</c:v>
                </c:pt>
                <c:pt idx="5649">
                  <c:v>0.77231700000000003</c:v>
                </c:pt>
                <c:pt idx="5650">
                  <c:v>0.77263300000000001</c:v>
                </c:pt>
                <c:pt idx="5651">
                  <c:v>0.77294799999999997</c:v>
                </c:pt>
                <c:pt idx="5652">
                  <c:v>0.77326399999999995</c:v>
                </c:pt>
                <c:pt idx="5653">
                  <c:v>0.77357900000000002</c:v>
                </c:pt>
                <c:pt idx="5654">
                  <c:v>0.77389399999999997</c:v>
                </c:pt>
                <c:pt idx="5655">
                  <c:v>0.77420900000000004</c:v>
                </c:pt>
                <c:pt idx="5656">
                  <c:v>0.77452399999999999</c:v>
                </c:pt>
                <c:pt idx="5657">
                  <c:v>0.77483900000000006</c:v>
                </c:pt>
                <c:pt idx="5658">
                  <c:v>0.77515299999999998</c:v>
                </c:pt>
                <c:pt idx="5659">
                  <c:v>0.77546700000000002</c:v>
                </c:pt>
                <c:pt idx="5660">
                  <c:v>0.77578100000000005</c:v>
                </c:pt>
                <c:pt idx="5661">
                  <c:v>0.77609499999999998</c:v>
                </c:pt>
                <c:pt idx="5662">
                  <c:v>0.77640900000000002</c:v>
                </c:pt>
                <c:pt idx="5663">
                  <c:v>0.77672200000000002</c:v>
                </c:pt>
                <c:pt idx="5664">
                  <c:v>0.77703500000000003</c:v>
                </c:pt>
                <c:pt idx="5665">
                  <c:v>0.77734899999999996</c:v>
                </c:pt>
                <c:pt idx="5666">
                  <c:v>0.77766100000000005</c:v>
                </c:pt>
                <c:pt idx="5667">
                  <c:v>0.77797400000000005</c:v>
                </c:pt>
                <c:pt idx="5668">
                  <c:v>0.77828699999999995</c:v>
                </c:pt>
                <c:pt idx="5669">
                  <c:v>0.77859900000000004</c:v>
                </c:pt>
                <c:pt idx="5670">
                  <c:v>0.77891100000000002</c:v>
                </c:pt>
                <c:pt idx="5671">
                  <c:v>0.779223</c:v>
                </c:pt>
                <c:pt idx="5672">
                  <c:v>0.77953499999999998</c:v>
                </c:pt>
                <c:pt idx="5673">
                  <c:v>0.77984600000000004</c:v>
                </c:pt>
                <c:pt idx="5674">
                  <c:v>0.78015800000000002</c:v>
                </c:pt>
                <c:pt idx="5675">
                  <c:v>0.78046899999999997</c:v>
                </c:pt>
                <c:pt idx="5676">
                  <c:v>0.78078000000000003</c:v>
                </c:pt>
                <c:pt idx="5677">
                  <c:v>0.78108999999999995</c:v>
                </c:pt>
                <c:pt idx="5678">
                  <c:v>0.78140100000000001</c:v>
                </c:pt>
                <c:pt idx="5679">
                  <c:v>0.78171100000000004</c:v>
                </c:pt>
                <c:pt idx="5680">
                  <c:v>0.78202199999999999</c:v>
                </c:pt>
                <c:pt idx="5681">
                  <c:v>0.78233200000000003</c:v>
                </c:pt>
                <c:pt idx="5682">
                  <c:v>0.78264100000000003</c:v>
                </c:pt>
                <c:pt idx="5683">
                  <c:v>0.78295099999999995</c:v>
                </c:pt>
                <c:pt idx="5684">
                  <c:v>0.78325999999999996</c:v>
                </c:pt>
                <c:pt idx="5685">
                  <c:v>0.78356999999999999</c:v>
                </c:pt>
                <c:pt idx="5686">
                  <c:v>0.78387899999999999</c:v>
                </c:pt>
                <c:pt idx="5687">
                  <c:v>0.784188</c:v>
                </c:pt>
                <c:pt idx="5688">
                  <c:v>0.78449599999999997</c:v>
                </c:pt>
                <c:pt idx="5689">
                  <c:v>0.78480499999999997</c:v>
                </c:pt>
                <c:pt idx="5690">
                  <c:v>0.78511299999999995</c:v>
                </c:pt>
                <c:pt idx="5691">
                  <c:v>0.78542100000000004</c:v>
                </c:pt>
                <c:pt idx="5692">
                  <c:v>0.78572900000000001</c:v>
                </c:pt>
                <c:pt idx="5693">
                  <c:v>0.78603699999999999</c:v>
                </c:pt>
                <c:pt idx="5694">
                  <c:v>0.78634400000000004</c:v>
                </c:pt>
                <c:pt idx="5695">
                  <c:v>0.78665200000000002</c:v>
                </c:pt>
                <c:pt idx="5696">
                  <c:v>0.78695899999999996</c:v>
                </c:pt>
                <c:pt idx="5697">
                  <c:v>0.78726600000000002</c:v>
                </c:pt>
                <c:pt idx="5698">
                  <c:v>0.78757299999999997</c:v>
                </c:pt>
                <c:pt idx="5699">
                  <c:v>0.787879</c:v>
                </c:pt>
                <c:pt idx="5700">
                  <c:v>0.78818600000000005</c:v>
                </c:pt>
                <c:pt idx="5701">
                  <c:v>0.78849199999999997</c:v>
                </c:pt>
                <c:pt idx="5702">
                  <c:v>0.788798</c:v>
                </c:pt>
                <c:pt idx="5703">
                  <c:v>0.78910400000000003</c:v>
                </c:pt>
                <c:pt idx="5704">
                  <c:v>0.78940900000000003</c:v>
                </c:pt>
                <c:pt idx="5705">
                  <c:v>0.78971499999999994</c:v>
                </c:pt>
                <c:pt idx="5706">
                  <c:v>0.79001999999999994</c:v>
                </c:pt>
                <c:pt idx="5707">
                  <c:v>0.79032500000000006</c:v>
                </c:pt>
                <c:pt idx="5708">
                  <c:v>0.79063000000000005</c:v>
                </c:pt>
                <c:pt idx="5709">
                  <c:v>0.79093500000000005</c:v>
                </c:pt>
                <c:pt idx="5710">
                  <c:v>0.79123900000000003</c:v>
                </c:pt>
                <c:pt idx="5711">
                  <c:v>0.79154400000000003</c:v>
                </c:pt>
                <c:pt idx="5712">
                  <c:v>0.791848</c:v>
                </c:pt>
                <c:pt idx="5713">
                  <c:v>0.79215199999999997</c:v>
                </c:pt>
                <c:pt idx="5714">
                  <c:v>0.79245500000000002</c:v>
                </c:pt>
                <c:pt idx="5715">
                  <c:v>0.79275899999999999</c:v>
                </c:pt>
                <c:pt idx="5716">
                  <c:v>0.79306200000000004</c:v>
                </c:pt>
                <c:pt idx="5717">
                  <c:v>0.79336499999999999</c:v>
                </c:pt>
                <c:pt idx="5718">
                  <c:v>0.79366800000000004</c:v>
                </c:pt>
                <c:pt idx="5719">
                  <c:v>0.79397099999999998</c:v>
                </c:pt>
                <c:pt idx="5720">
                  <c:v>0.79427400000000004</c:v>
                </c:pt>
                <c:pt idx="5721">
                  <c:v>0.79457599999999995</c:v>
                </c:pt>
                <c:pt idx="5722">
                  <c:v>0.79487799999999997</c:v>
                </c:pt>
                <c:pt idx="5723">
                  <c:v>0.79518100000000003</c:v>
                </c:pt>
                <c:pt idx="5724">
                  <c:v>0.79548200000000002</c:v>
                </c:pt>
                <c:pt idx="5725">
                  <c:v>0.79578400000000005</c:v>
                </c:pt>
                <c:pt idx="5726">
                  <c:v>0.79608599999999996</c:v>
                </c:pt>
                <c:pt idx="5727">
                  <c:v>0.79638699999999996</c:v>
                </c:pt>
                <c:pt idx="5728">
                  <c:v>0.79668799999999995</c:v>
                </c:pt>
                <c:pt idx="5729">
                  <c:v>0.79698899999999995</c:v>
                </c:pt>
                <c:pt idx="5730">
                  <c:v>0.79729000000000005</c:v>
                </c:pt>
                <c:pt idx="5731">
                  <c:v>0.79759000000000002</c:v>
                </c:pt>
                <c:pt idx="5732">
                  <c:v>0.79788999999999999</c:v>
                </c:pt>
                <c:pt idx="5733">
                  <c:v>0.79819099999999998</c:v>
                </c:pt>
                <c:pt idx="5734">
                  <c:v>0.79849099999999995</c:v>
                </c:pt>
                <c:pt idx="5735">
                  <c:v>0.79879</c:v>
                </c:pt>
                <c:pt idx="5736">
                  <c:v>0.79908999999999997</c:v>
                </c:pt>
                <c:pt idx="5737">
                  <c:v>0.79938900000000002</c:v>
                </c:pt>
                <c:pt idx="5738">
                  <c:v>0.79968899999999998</c:v>
                </c:pt>
                <c:pt idx="5739">
                  <c:v>0.79998800000000003</c:v>
                </c:pt>
                <c:pt idx="5740">
                  <c:v>0.80028600000000005</c:v>
                </c:pt>
                <c:pt idx="5741">
                  <c:v>0.80058499999999999</c:v>
                </c:pt>
                <c:pt idx="5742">
                  <c:v>0.80088300000000001</c:v>
                </c:pt>
                <c:pt idx="5743">
                  <c:v>0.80118199999999995</c:v>
                </c:pt>
                <c:pt idx="5744">
                  <c:v>0.80147999999999997</c:v>
                </c:pt>
                <c:pt idx="5745">
                  <c:v>0.80177799999999999</c:v>
                </c:pt>
                <c:pt idx="5746">
                  <c:v>0.80207499999999998</c:v>
                </c:pt>
                <c:pt idx="5747">
                  <c:v>0.802373</c:v>
                </c:pt>
                <c:pt idx="5748">
                  <c:v>0.80266999999999999</c:v>
                </c:pt>
                <c:pt idx="5749">
                  <c:v>0.80296699999999999</c:v>
                </c:pt>
                <c:pt idx="5750">
                  <c:v>0.80326399999999998</c:v>
                </c:pt>
                <c:pt idx="5751">
                  <c:v>0.80356099999999997</c:v>
                </c:pt>
                <c:pt idx="5752">
                  <c:v>0.80385799999999996</c:v>
                </c:pt>
                <c:pt idx="5753">
                  <c:v>0.80415400000000004</c:v>
                </c:pt>
                <c:pt idx="5754">
                  <c:v>0.80445</c:v>
                </c:pt>
                <c:pt idx="5755">
                  <c:v>0.80474599999999996</c:v>
                </c:pt>
                <c:pt idx="5756">
                  <c:v>0.80504200000000004</c:v>
                </c:pt>
                <c:pt idx="5757">
                  <c:v>0.805338</c:v>
                </c:pt>
                <c:pt idx="5758">
                  <c:v>0.80563300000000004</c:v>
                </c:pt>
                <c:pt idx="5759">
                  <c:v>0.80592799999999998</c:v>
                </c:pt>
                <c:pt idx="5760">
                  <c:v>0.80622300000000002</c:v>
                </c:pt>
                <c:pt idx="5761">
                  <c:v>0.80651799999999996</c:v>
                </c:pt>
                <c:pt idx="5762">
                  <c:v>0.806813</c:v>
                </c:pt>
                <c:pt idx="5763">
                  <c:v>0.80710800000000005</c:v>
                </c:pt>
                <c:pt idx="5764">
                  <c:v>0.80740199999999995</c:v>
                </c:pt>
                <c:pt idx="5765">
                  <c:v>0.80769599999999997</c:v>
                </c:pt>
                <c:pt idx="5766">
                  <c:v>0.80798999999999999</c:v>
                </c:pt>
                <c:pt idx="5767">
                  <c:v>0.808284</c:v>
                </c:pt>
                <c:pt idx="5768">
                  <c:v>0.80857699999999999</c:v>
                </c:pt>
                <c:pt idx="5769">
                  <c:v>0.80887100000000001</c:v>
                </c:pt>
                <c:pt idx="5770">
                  <c:v>0.80916399999999999</c:v>
                </c:pt>
                <c:pt idx="5771">
                  <c:v>0.80945699999999998</c:v>
                </c:pt>
                <c:pt idx="5772">
                  <c:v>0.80974999999999997</c:v>
                </c:pt>
                <c:pt idx="5773">
                  <c:v>0.81004200000000004</c:v>
                </c:pt>
                <c:pt idx="5774">
                  <c:v>0.81033500000000003</c:v>
                </c:pt>
                <c:pt idx="5775">
                  <c:v>0.81062699999999999</c:v>
                </c:pt>
                <c:pt idx="5776">
                  <c:v>0.81091899999999995</c:v>
                </c:pt>
                <c:pt idx="5777">
                  <c:v>0.81121100000000002</c:v>
                </c:pt>
                <c:pt idx="5778">
                  <c:v>0.81150299999999997</c:v>
                </c:pt>
                <c:pt idx="5779">
                  <c:v>0.81179400000000002</c:v>
                </c:pt>
                <c:pt idx="5780">
                  <c:v>0.81208499999999995</c:v>
                </c:pt>
                <c:pt idx="5781">
                  <c:v>0.81237599999999999</c:v>
                </c:pt>
                <c:pt idx="5782">
                  <c:v>0.81266700000000003</c:v>
                </c:pt>
                <c:pt idx="5783">
                  <c:v>0.81295799999999996</c:v>
                </c:pt>
                <c:pt idx="5784">
                  <c:v>0.813249</c:v>
                </c:pt>
                <c:pt idx="5785">
                  <c:v>0.81353900000000001</c:v>
                </c:pt>
                <c:pt idx="5786">
                  <c:v>0.81382900000000002</c:v>
                </c:pt>
                <c:pt idx="5787">
                  <c:v>0.81411900000000004</c:v>
                </c:pt>
                <c:pt idx="5788">
                  <c:v>0.81440900000000005</c:v>
                </c:pt>
                <c:pt idx="5789">
                  <c:v>0.81469899999999995</c:v>
                </c:pt>
                <c:pt idx="5790">
                  <c:v>0.81498800000000005</c:v>
                </c:pt>
                <c:pt idx="5791">
                  <c:v>0.81527700000000003</c:v>
                </c:pt>
                <c:pt idx="5792">
                  <c:v>0.81556600000000001</c:v>
                </c:pt>
                <c:pt idx="5793">
                  <c:v>0.815855</c:v>
                </c:pt>
                <c:pt idx="5794">
                  <c:v>0.81614399999999998</c:v>
                </c:pt>
                <c:pt idx="5795">
                  <c:v>0.81643200000000005</c:v>
                </c:pt>
                <c:pt idx="5796">
                  <c:v>0.81672100000000003</c:v>
                </c:pt>
                <c:pt idx="5797">
                  <c:v>0.81700899999999999</c:v>
                </c:pt>
                <c:pt idx="5798">
                  <c:v>0.81729700000000005</c:v>
                </c:pt>
                <c:pt idx="5799">
                  <c:v>0.81758500000000001</c:v>
                </c:pt>
                <c:pt idx="5800">
                  <c:v>0.81787200000000004</c:v>
                </c:pt>
                <c:pt idx="5801">
                  <c:v>0.81816</c:v>
                </c:pt>
                <c:pt idx="5802">
                  <c:v>0.81844700000000004</c:v>
                </c:pt>
                <c:pt idx="5803">
                  <c:v>0.81873399999999996</c:v>
                </c:pt>
                <c:pt idx="5804">
                  <c:v>0.819021</c:v>
                </c:pt>
                <c:pt idx="5805">
                  <c:v>0.81930700000000001</c:v>
                </c:pt>
                <c:pt idx="5806">
                  <c:v>0.81959400000000004</c:v>
                </c:pt>
                <c:pt idx="5807">
                  <c:v>0.81988000000000005</c:v>
                </c:pt>
                <c:pt idx="5808">
                  <c:v>0.82016599999999995</c:v>
                </c:pt>
                <c:pt idx="5809">
                  <c:v>0.82045199999999996</c:v>
                </c:pt>
                <c:pt idx="5810">
                  <c:v>0.82073700000000005</c:v>
                </c:pt>
                <c:pt idx="5811">
                  <c:v>0.82102299999999995</c:v>
                </c:pt>
                <c:pt idx="5812">
                  <c:v>0.82130800000000004</c:v>
                </c:pt>
                <c:pt idx="5813">
                  <c:v>0.82159300000000002</c:v>
                </c:pt>
                <c:pt idx="5814">
                  <c:v>0.821878</c:v>
                </c:pt>
                <c:pt idx="5815">
                  <c:v>0.82216299999999998</c:v>
                </c:pt>
                <c:pt idx="5816">
                  <c:v>0.82244799999999996</c:v>
                </c:pt>
                <c:pt idx="5817">
                  <c:v>0.82273200000000002</c:v>
                </c:pt>
                <c:pt idx="5818">
                  <c:v>0.82301599999999997</c:v>
                </c:pt>
                <c:pt idx="5819">
                  <c:v>0.82330000000000003</c:v>
                </c:pt>
                <c:pt idx="5820">
                  <c:v>0.82358399999999998</c:v>
                </c:pt>
                <c:pt idx="5821">
                  <c:v>0.82386800000000004</c:v>
                </c:pt>
                <c:pt idx="5822">
                  <c:v>0.82415099999999997</c:v>
                </c:pt>
                <c:pt idx="5823">
                  <c:v>0.824434</c:v>
                </c:pt>
                <c:pt idx="5824">
                  <c:v>0.82471799999999995</c:v>
                </c:pt>
                <c:pt idx="5825">
                  <c:v>0.82499999999999996</c:v>
                </c:pt>
                <c:pt idx="5826">
                  <c:v>0.82528299999999999</c:v>
                </c:pt>
                <c:pt idx="5827">
                  <c:v>0.82556600000000002</c:v>
                </c:pt>
                <c:pt idx="5828">
                  <c:v>0.82584800000000003</c:v>
                </c:pt>
                <c:pt idx="5829">
                  <c:v>0.82613000000000003</c:v>
                </c:pt>
                <c:pt idx="5830">
                  <c:v>0.82641200000000004</c:v>
                </c:pt>
                <c:pt idx="5831">
                  <c:v>0.82669400000000004</c:v>
                </c:pt>
                <c:pt idx="5832">
                  <c:v>0.82697500000000002</c:v>
                </c:pt>
                <c:pt idx="5833">
                  <c:v>0.82725700000000002</c:v>
                </c:pt>
                <c:pt idx="5834">
                  <c:v>0.827538</c:v>
                </c:pt>
                <c:pt idx="5835">
                  <c:v>0.82781899999999997</c:v>
                </c:pt>
                <c:pt idx="5836">
                  <c:v>0.82809999999999995</c:v>
                </c:pt>
                <c:pt idx="5837">
                  <c:v>0.82838100000000003</c:v>
                </c:pt>
                <c:pt idx="5838">
                  <c:v>0.82866099999999998</c:v>
                </c:pt>
                <c:pt idx="5839">
                  <c:v>0.82894100000000004</c:v>
                </c:pt>
                <c:pt idx="5840">
                  <c:v>0.82922099999999999</c:v>
                </c:pt>
                <c:pt idx="5841">
                  <c:v>0.82950100000000004</c:v>
                </c:pt>
                <c:pt idx="5842">
                  <c:v>0.82978099999999999</c:v>
                </c:pt>
                <c:pt idx="5843">
                  <c:v>0.83006100000000005</c:v>
                </c:pt>
                <c:pt idx="5844">
                  <c:v>0.83033999999999997</c:v>
                </c:pt>
                <c:pt idx="5845">
                  <c:v>0.830619</c:v>
                </c:pt>
                <c:pt idx="5846">
                  <c:v>0.83089800000000003</c:v>
                </c:pt>
                <c:pt idx="5847">
                  <c:v>0.83117700000000005</c:v>
                </c:pt>
                <c:pt idx="5848">
                  <c:v>0.83145500000000006</c:v>
                </c:pt>
                <c:pt idx="5849">
                  <c:v>0.83173399999999997</c:v>
                </c:pt>
                <c:pt idx="5850">
                  <c:v>0.83201199999999997</c:v>
                </c:pt>
                <c:pt idx="5851">
                  <c:v>0.83228999999999997</c:v>
                </c:pt>
                <c:pt idx="5852">
                  <c:v>0.83256799999999997</c:v>
                </c:pt>
                <c:pt idx="5853">
                  <c:v>0.83284599999999998</c:v>
                </c:pt>
                <c:pt idx="5854">
                  <c:v>0.83312299999999995</c:v>
                </c:pt>
                <c:pt idx="5855">
                  <c:v>0.83340000000000003</c:v>
                </c:pt>
                <c:pt idx="5856">
                  <c:v>0.83367800000000003</c:v>
                </c:pt>
                <c:pt idx="5857">
                  <c:v>0.833955</c:v>
                </c:pt>
                <c:pt idx="5858">
                  <c:v>0.83423099999999994</c:v>
                </c:pt>
                <c:pt idx="5859">
                  <c:v>0.83450800000000003</c:v>
                </c:pt>
                <c:pt idx="5860">
                  <c:v>0.83478399999999997</c:v>
                </c:pt>
                <c:pt idx="5861">
                  <c:v>0.83506000000000002</c:v>
                </c:pt>
                <c:pt idx="5862">
                  <c:v>0.83533599999999997</c:v>
                </c:pt>
                <c:pt idx="5863">
                  <c:v>0.83561200000000002</c:v>
                </c:pt>
                <c:pt idx="5864">
                  <c:v>0.83588799999999996</c:v>
                </c:pt>
                <c:pt idx="5865">
                  <c:v>0.83616299999999999</c:v>
                </c:pt>
                <c:pt idx="5866">
                  <c:v>0.83643800000000001</c:v>
                </c:pt>
                <c:pt idx="5867">
                  <c:v>0.83671300000000004</c:v>
                </c:pt>
                <c:pt idx="5868">
                  <c:v>0.83698799999999995</c:v>
                </c:pt>
                <c:pt idx="5869">
                  <c:v>0.83726299999999998</c:v>
                </c:pt>
                <c:pt idx="5870">
                  <c:v>0.837538</c:v>
                </c:pt>
                <c:pt idx="5871">
                  <c:v>0.837812</c:v>
                </c:pt>
                <c:pt idx="5872">
                  <c:v>0.838086</c:v>
                </c:pt>
                <c:pt idx="5873">
                  <c:v>0.83835999999999999</c:v>
                </c:pt>
                <c:pt idx="5874">
                  <c:v>0.83863399999999999</c:v>
                </c:pt>
                <c:pt idx="5875">
                  <c:v>0.83890699999999996</c:v>
                </c:pt>
                <c:pt idx="5876">
                  <c:v>0.83918099999999995</c:v>
                </c:pt>
                <c:pt idx="5877">
                  <c:v>0.83945400000000003</c:v>
                </c:pt>
                <c:pt idx="5878">
                  <c:v>0.839727</c:v>
                </c:pt>
                <c:pt idx="5879">
                  <c:v>0.84</c:v>
                </c:pt>
                <c:pt idx="5880">
                  <c:v>0.84027200000000002</c:v>
                </c:pt>
                <c:pt idx="5881">
                  <c:v>0.84054499999999999</c:v>
                </c:pt>
                <c:pt idx="5882">
                  <c:v>0.84081700000000004</c:v>
                </c:pt>
                <c:pt idx="5883">
                  <c:v>0.84108899999999998</c:v>
                </c:pt>
                <c:pt idx="5884">
                  <c:v>0.84136100000000003</c:v>
                </c:pt>
                <c:pt idx="5885">
                  <c:v>0.84163299999999996</c:v>
                </c:pt>
                <c:pt idx="5886">
                  <c:v>0.84190399999999999</c:v>
                </c:pt>
                <c:pt idx="5887">
                  <c:v>0.84217600000000004</c:v>
                </c:pt>
                <c:pt idx="5888">
                  <c:v>0.84244699999999995</c:v>
                </c:pt>
                <c:pt idx="5889">
                  <c:v>0.84271799999999997</c:v>
                </c:pt>
                <c:pt idx="5890">
                  <c:v>0.84298899999999999</c:v>
                </c:pt>
                <c:pt idx="5891">
                  <c:v>0.84325899999999998</c:v>
                </c:pt>
                <c:pt idx="5892">
                  <c:v>0.84353</c:v>
                </c:pt>
                <c:pt idx="5893">
                  <c:v>0.84379999999999999</c:v>
                </c:pt>
                <c:pt idx="5894">
                  <c:v>0.84406999999999999</c:v>
                </c:pt>
                <c:pt idx="5895">
                  <c:v>0.84433999999999998</c:v>
                </c:pt>
                <c:pt idx="5896">
                  <c:v>0.84460999999999997</c:v>
                </c:pt>
                <c:pt idx="5897">
                  <c:v>0.84487900000000005</c:v>
                </c:pt>
                <c:pt idx="5898">
                  <c:v>0.84514800000000001</c:v>
                </c:pt>
                <c:pt idx="5899">
                  <c:v>0.84541699999999997</c:v>
                </c:pt>
                <c:pt idx="5900">
                  <c:v>0.84568600000000005</c:v>
                </c:pt>
                <c:pt idx="5901">
                  <c:v>0.84595500000000001</c:v>
                </c:pt>
                <c:pt idx="5902">
                  <c:v>0.84622399999999998</c:v>
                </c:pt>
                <c:pt idx="5903">
                  <c:v>0.84649200000000002</c:v>
                </c:pt>
                <c:pt idx="5904">
                  <c:v>0.84675999999999996</c:v>
                </c:pt>
                <c:pt idx="5905">
                  <c:v>0.847028</c:v>
                </c:pt>
                <c:pt idx="5906">
                  <c:v>0.84729600000000005</c:v>
                </c:pt>
                <c:pt idx="5907">
                  <c:v>0.84756399999999998</c:v>
                </c:pt>
                <c:pt idx="5908">
                  <c:v>0.847831</c:v>
                </c:pt>
                <c:pt idx="5909">
                  <c:v>0.84809800000000002</c:v>
                </c:pt>
                <c:pt idx="5910">
                  <c:v>0.84836500000000004</c:v>
                </c:pt>
                <c:pt idx="5911">
                  <c:v>0.84863200000000005</c:v>
                </c:pt>
                <c:pt idx="5912">
                  <c:v>0.84889899999999996</c:v>
                </c:pt>
                <c:pt idx="5913">
                  <c:v>0.84916599999999998</c:v>
                </c:pt>
                <c:pt idx="5914">
                  <c:v>0.84943199999999996</c:v>
                </c:pt>
                <c:pt idx="5915">
                  <c:v>0.84969799999999995</c:v>
                </c:pt>
                <c:pt idx="5916">
                  <c:v>0.84996400000000005</c:v>
                </c:pt>
                <c:pt idx="5917">
                  <c:v>0.85023000000000004</c:v>
                </c:pt>
                <c:pt idx="5918">
                  <c:v>0.850495</c:v>
                </c:pt>
                <c:pt idx="5919">
                  <c:v>0.85076099999999999</c:v>
                </c:pt>
                <c:pt idx="5920">
                  <c:v>0.85102599999999995</c:v>
                </c:pt>
                <c:pt idx="5921">
                  <c:v>0.85129100000000002</c:v>
                </c:pt>
                <c:pt idx="5922">
                  <c:v>0.85155599999999998</c:v>
                </c:pt>
                <c:pt idx="5923">
                  <c:v>0.85182100000000005</c:v>
                </c:pt>
                <c:pt idx="5924">
                  <c:v>0.85208499999999998</c:v>
                </c:pt>
                <c:pt idx="5925">
                  <c:v>0.85234900000000002</c:v>
                </c:pt>
                <c:pt idx="5926">
                  <c:v>0.85261299999999995</c:v>
                </c:pt>
                <c:pt idx="5927">
                  <c:v>0.852877</c:v>
                </c:pt>
                <c:pt idx="5928">
                  <c:v>0.85314100000000004</c:v>
                </c:pt>
                <c:pt idx="5929">
                  <c:v>0.85340499999999997</c:v>
                </c:pt>
                <c:pt idx="5930">
                  <c:v>0.85366799999999998</c:v>
                </c:pt>
                <c:pt idx="5931">
                  <c:v>0.853931</c:v>
                </c:pt>
                <c:pt idx="5932">
                  <c:v>0.85419400000000001</c:v>
                </c:pt>
                <c:pt idx="5933">
                  <c:v>0.85445700000000002</c:v>
                </c:pt>
                <c:pt idx="5934">
                  <c:v>0.85472000000000004</c:v>
                </c:pt>
                <c:pt idx="5935">
                  <c:v>0.85498200000000002</c:v>
                </c:pt>
                <c:pt idx="5936">
                  <c:v>0.855244</c:v>
                </c:pt>
                <c:pt idx="5937">
                  <c:v>0.85550599999999999</c:v>
                </c:pt>
                <c:pt idx="5938">
                  <c:v>0.85576799999999997</c:v>
                </c:pt>
                <c:pt idx="5939">
                  <c:v>0.85602999999999996</c:v>
                </c:pt>
                <c:pt idx="5940">
                  <c:v>0.85629100000000002</c:v>
                </c:pt>
                <c:pt idx="5941">
                  <c:v>0.85655300000000001</c:v>
                </c:pt>
                <c:pt idx="5942">
                  <c:v>0.85681399999999996</c:v>
                </c:pt>
                <c:pt idx="5943">
                  <c:v>0.85707500000000003</c:v>
                </c:pt>
                <c:pt idx="5944">
                  <c:v>0.85733599999999999</c:v>
                </c:pt>
                <c:pt idx="5945">
                  <c:v>0.85759600000000002</c:v>
                </c:pt>
                <c:pt idx="5946">
                  <c:v>0.85785699999999998</c:v>
                </c:pt>
                <c:pt idx="5947">
                  <c:v>0.85811700000000002</c:v>
                </c:pt>
                <c:pt idx="5948">
                  <c:v>0.85837699999999995</c:v>
                </c:pt>
                <c:pt idx="5949">
                  <c:v>0.85863699999999998</c:v>
                </c:pt>
                <c:pt idx="5950">
                  <c:v>0.85889599999999999</c:v>
                </c:pt>
                <c:pt idx="5951">
                  <c:v>0.85915600000000003</c:v>
                </c:pt>
                <c:pt idx="5952">
                  <c:v>0.85941500000000004</c:v>
                </c:pt>
                <c:pt idx="5953">
                  <c:v>0.85967400000000005</c:v>
                </c:pt>
                <c:pt idx="5954">
                  <c:v>0.85993299999999995</c:v>
                </c:pt>
                <c:pt idx="5955">
                  <c:v>0.86019199999999996</c:v>
                </c:pt>
                <c:pt idx="5956">
                  <c:v>0.86045000000000005</c:v>
                </c:pt>
                <c:pt idx="5957">
                  <c:v>0.86070899999999995</c:v>
                </c:pt>
                <c:pt idx="5958">
                  <c:v>0.86096700000000004</c:v>
                </c:pt>
                <c:pt idx="5959">
                  <c:v>0.86122500000000002</c:v>
                </c:pt>
                <c:pt idx="5960">
                  <c:v>0.861483</c:v>
                </c:pt>
                <c:pt idx="5961">
                  <c:v>0.86173999999999995</c:v>
                </c:pt>
                <c:pt idx="5962">
                  <c:v>0.86199800000000004</c:v>
                </c:pt>
                <c:pt idx="5963">
                  <c:v>0.86225499999999999</c:v>
                </c:pt>
                <c:pt idx="5964">
                  <c:v>0.86251199999999995</c:v>
                </c:pt>
                <c:pt idx="5965">
                  <c:v>0.86276900000000001</c:v>
                </c:pt>
                <c:pt idx="5966">
                  <c:v>0.86302500000000004</c:v>
                </c:pt>
                <c:pt idx="5967">
                  <c:v>0.86328199999999999</c:v>
                </c:pt>
                <c:pt idx="5968">
                  <c:v>0.86353800000000003</c:v>
                </c:pt>
                <c:pt idx="5969">
                  <c:v>0.86379399999999995</c:v>
                </c:pt>
                <c:pt idx="5970">
                  <c:v>0.86404999999999998</c:v>
                </c:pt>
                <c:pt idx="5971">
                  <c:v>0.86430600000000002</c:v>
                </c:pt>
                <c:pt idx="5972">
                  <c:v>0.86456200000000005</c:v>
                </c:pt>
                <c:pt idx="5973">
                  <c:v>0.86481699999999995</c:v>
                </c:pt>
                <c:pt idx="5974">
                  <c:v>0.86507199999999995</c:v>
                </c:pt>
                <c:pt idx="5975">
                  <c:v>0.86532699999999996</c:v>
                </c:pt>
                <c:pt idx="5976">
                  <c:v>0.86558199999999996</c:v>
                </c:pt>
                <c:pt idx="5977">
                  <c:v>0.86583699999999997</c:v>
                </c:pt>
                <c:pt idx="5978">
                  <c:v>0.86609100000000006</c:v>
                </c:pt>
                <c:pt idx="5979">
                  <c:v>0.86634500000000003</c:v>
                </c:pt>
                <c:pt idx="5980">
                  <c:v>0.86660000000000004</c:v>
                </c:pt>
                <c:pt idx="5981">
                  <c:v>0.86685299999999998</c:v>
                </c:pt>
                <c:pt idx="5982">
                  <c:v>0.86710699999999996</c:v>
                </c:pt>
                <c:pt idx="5983">
                  <c:v>0.86736100000000005</c:v>
                </c:pt>
                <c:pt idx="5984">
                  <c:v>0.867614</c:v>
                </c:pt>
                <c:pt idx="5985">
                  <c:v>0.86786700000000006</c:v>
                </c:pt>
                <c:pt idx="5986">
                  <c:v>0.86812</c:v>
                </c:pt>
                <c:pt idx="5987">
                  <c:v>0.86837299999999995</c:v>
                </c:pt>
                <c:pt idx="5988">
                  <c:v>0.86862499999999998</c:v>
                </c:pt>
                <c:pt idx="5989">
                  <c:v>0.86887800000000004</c:v>
                </c:pt>
                <c:pt idx="5990">
                  <c:v>0.86912999999999996</c:v>
                </c:pt>
                <c:pt idx="5991">
                  <c:v>0.86938199999999999</c:v>
                </c:pt>
                <c:pt idx="5992">
                  <c:v>0.86963400000000002</c:v>
                </c:pt>
                <c:pt idx="5993">
                  <c:v>0.86988600000000005</c:v>
                </c:pt>
                <c:pt idx="5994">
                  <c:v>0.87013700000000005</c:v>
                </c:pt>
                <c:pt idx="5995">
                  <c:v>0.87038800000000005</c:v>
                </c:pt>
                <c:pt idx="5996">
                  <c:v>0.87063999999999997</c:v>
                </c:pt>
                <c:pt idx="5997">
                  <c:v>0.87089000000000005</c:v>
                </c:pt>
                <c:pt idx="5998">
                  <c:v>0.87114100000000005</c:v>
                </c:pt>
                <c:pt idx="5999">
                  <c:v>0.87139200000000006</c:v>
                </c:pt>
                <c:pt idx="6000">
                  <c:v>0.87164200000000003</c:v>
                </c:pt>
                <c:pt idx="6001">
                  <c:v>0.871892</c:v>
                </c:pt>
                <c:pt idx="6002">
                  <c:v>0.87214199999999997</c:v>
                </c:pt>
                <c:pt idx="6003">
                  <c:v>0.87239199999999995</c:v>
                </c:pt>
                <c:pt idx="6004">
                  <c:v>0.87264200000000003</c:v>
                </c:pt>
                <c:pt idx="6005">
                  <c:v>0.87289099999999997</c:v>
                </c:pt>
                <c:pt idx="6006">
                  <c:v>0.87314000000000003</c:v>
                </c:pt>
                <c:pt idx="6007">
                  <c:v>0.87339</c:v>
                </c:pt>
                <c:pt idx="6008">
                  <c:v>0.87363800000000003</c:v>
                </c:pt>
                <c:pt idx="6009">
                  <c:v>0.87388699999999997</c:v>
                </c:pt>
                <c:pt idx="6010">
                  <c:v>0.87413600000000002</c:v>
                </c:pt>
                <c:pt idx="6011">
                  <c:v>0.87438400000000005</c:v>
                </c:pt>
                <c:pt idx="6012">
                  <c:v>0.87463199999999997</c:v>
                </c:pt>
                <c:pt idx="6013">
                  <c:v>0.87487999999999999</c:v>
                </c:pt>
                <c:pt idx="6014">
                  <c:v>0.87512800000000002</c:v>
                </c:pt>
                <c:pt idx="6015">
                  <c:v>0.87537500000000001</c:v>
                </c:pt>
                <c:pt idx="6016">
                  <c:v>0.87562300000000004</c:v>
                </c:pt>
                <c:pt idx="6017">
                  <c:v>0.87587000000000004</c:v>
                </c:pt>
                <c:pt idx="6018">
                  <c:v>0.87611700000000003</c:v>
                </c:pt>
                <c:pt idx="6019">
                  <c:v>0.87636400000000003</c:v>
                </c:pt>
                <c:pt idx="6020">
                  <c:v>0.87661</c:v>
                </c:pt>
                <c:pt idx="6021">
                  <c:v>0.876857</c:v>
                </c:pt>
                <c:pt idx="6022">
                  <c:v>0.87710299999999997</c:v>
                </c:pt>
                <c:pt idx="6023">
                  <c:v>0.87734900000000005</c:v>
                </c:pt>
                <c:pt idx="6024">
                  <c:v>0.87759500000000001</c:v>
                </c:pt>
                <c:pt idx="6025">
                  <c:v>0.87784099999999998</c:v>
                </c:pt>
                <c:pt idx="6026">
                  <c:v>0.87808600000000003</c:v>
                </c:pt>
                <c:pt idx="6027">
                  <c:v>0.878332</c:v>
                </c:pt>
                <c:pt idx="6028">
                  <c:v>0.87857700000000005</c:v>
                </c:pt>
                <c:pt idx="6029">
                  <c:v>0.87882199999999999</c:v>
                </c:pt>
                <c:pt idx="6030">
                  <c:v>0.87906700000000004</c:v>
                </c:pt>
                <c:pt idx="6031">
                  <c:v>0.87931099999999995</c:v>
                </c:pt>
                <c:pt idx="6032">
                  <c:v>0.879556</c:v>
                </c:pt>
                <c:pt idx="6033">
                  <c:v>0.87980000000000003</c:v>
                </c:pt>
                <c:pt idx="6034">
                  <c:v>0.88004400000000005</c:v>
                </c:pt>
                <c:pt idx="6035">
                  <c:v>0.88028799999999996</c:v>
                </c:pt>
                <c:pt idx="6036">
                  <c:v>0.88053199999999998</c:v>
                </c:pt>
                <c:pt idx="6037">
                  <c:v>0.88077499999999997</c:v>
                </c:pt>
                <c:pt idx="6038">
                  <c:v>0.88101799999999997</c:v>
                </c:pt>
                <c:pt idx="6039">
                  <c:v>0.88126099999999996</c:v>
                </c:pt>
                <c:pt idx="6040">
                  <c:v>0.88150399999999995</c:v>
                </c:pt>
                <c:pt idx="6041">
                  <c:v>0.88174699999999995</c:v>
                </c:pt>
                <c:pt idx="6042">
                  <c:v>0.88199000000000005</c:v>
                </c:pt>
                <c:pt idx="6043">
                  <c:v>0.88223200000000002</c:v>
                </c:pt>
                <c:pt idx="6044">
                  <c:v>0.88247399999999998</c:v>
                </c:pt>
                <c:pt idx="6045">
                  <c:v>0.88271599999999995</c:v>
                </c:pt>
                <c:pt idx="6046">
                  <c:v>0.88295800000000002</c:v>
                </c:pt>
                <c:pt idx="6047">
                  <c:v>0.88319999999999999</c:v>
                </c:pt>
                <c:pt idx="6048">
                  <c:v>0.88344100000000003</c:v>
                </c:pt>
                <c:pt idx="6049">
                  <c:v>0.88368199999999997</c:v>
                </c:pt>
                <c:pt idx="6050">
                  <c:v>0.88392300000000001</c:v>
                </c:pt>
                <c:pt idx="6051">
                  <c:v>0.88416399999999995</c:v>
                </c:pt>
                <c:pt idx="6052">
                  <c:v>0.884405</c:v>
                </c:pt>
                <c:pt idx="6053">
                  <c:v>0.88464500000000001</c:v>
                </c:pt>
                <c:pt idx="6054">
                  <c:v>0.88488599999999995</c:v>
                </c:pt>
                <c:pt idx="6055">
                  <c:v>0.88512599999999997</c:v>
                </c:pt>
                <c:pt idx="6056">
                  <c:v>0.88536599999999999</c:v>
                </c:pt>
                <c:pt idx="6057">
                  <c:v>0.885606</c:v>
                </c:pt>
                <c:pt idx="6058">
                  <c:v>0.88584499999999999</c:v>
                </c:pt>
                <c:pt idx="6059">
                  <c:v>0.88608500000000001</c:v>
                </c:pt>
                <c:pt idx="6060">
                  <c:v>0.886324</c:v>
                </c:pt>
                <c:pt idx="6061">
                  <c:v>0.88656299999999999</c:v>
                </c:pt>
                <c:pt idx="6062">
                  <c:v>0.88680199999999998</c:v>
                </c:pt>
                <c:pt idx="6063">
                  <c:v>0.88704000000000005</c:v>
                </c:pt>
                <c:pt idx="6064">
                  <c:v>0.88727900000000004</c:v>
                </c:pt>
                <c:pt idx="6065">
                  <c:v>0.887517</c:v>
                </c:pt>
                <c:pt idx="6066">
                  <c:v>0.88775499999999996</c:v>
                </c:pt>
                <c:pt idx="6067">
                  <c:v>0.88799300000000003</c:v>
                </c:pt>
                <c:pt idx="6068">
                  <c:v>0.88823099999999999</c:v>
                </c:pt>
                <c:pt idx="6069">
                  <c:v>0.88846800000000004</c:v>
                </c:pt>
                <c:pt idx="6070">
                  <c:v>0.88870499999999997</c:v>
                </c:pt>
                <c:pt idx="6071">
                  <c:v>0.88894300000000004</c:v>
                </c:pt>
                <c:pt idx="6072">
                  <c:v>0.88917999999999997</c:v>
                </c:pt>
                <c:pt idx="6073">
                  <c:v>0.88941599999999998</c:v>
                </c:pt>
                <c:pt idx="6074">
                  <c:v>0.88965300000000003</c:v>
                </c:pt>
                <c:pt idx="6075">
                  <c:v>0.88988900000000004</c:v>
                </c:pt>
                <c:pt idx="6076">
                  <c:v>0.89012500000000006</c:v>
                </c:pt>
                <c:pt idx="6077">
                  <c:v>0.89036099999999996</c:v>
                </c:pt>
                <c:pt idx="6078">
                  <c:v>0.89059699999999997</c:v>
                </c:pt>
                <c:pt idx="6079">
                  <c:v>0.89083299999999999</c:v>
                </c:pt>
                <c:pt idx="6080">
                  <c:v>0.89106799999999997</c:v>
                </c:pt>
                <c:pt idx="6081">
                  <c:v>0.89130399999999999</c:v>
                </c:pt>
                <c:pt idx="6082">
                  <c:v>0.89153899999999997</c:v>
                </c:pt>
                <c:pt idx="6083">
                  <c:v>0.89177399999999996</c:v>
                </c:pt>
                <c:pt idx="6084">
                  <c:v>0.89200800000000002</c:v>
                </c:pt>
                <c:pt idx="6085">
                  <c:v>0.89224300000000001</c:v>
                </c:pt>
                <c:pt idx="6086">
                  <c:v>0.89247699999999996</c:v>
                </c:pt>
                <c:pt idx="6087">
                  <c:v>0.89271100000000003</c:v>
                </c:pt>
                <c:pt idx="6088">
                  <c:v>0.89294499999999999</c:v>
                </c:pt>
                <c:pt idx="6089">
                  <c:v>0.89317899999999995</c:v>
                </c:pt>
                <c:pt idx="6090">
                  <c:v>0.89341300000000001</c:v>
                </c:pt>
                <c:pt idx="6091">
                  <c:v>0.89364600000000005</c:v>
                </c:pt>
                <c:pt idx="6092">
                  <c:v>0.89387899999999998</c:v>
                </c:pt>
                <c:pt idx="6093">
                  <c:v>0.89411200000000002</c:v>
                </c:pt>
                <c:pt idx="6094">
                  <c:v>0.89434499999999995</c:v>
                </c:pt>
                <c:pt idx="6095">
                  <c:v>0.89457799999999998</c:v>
                </c:pt>
                <c:pt idx="6096">
                  <c:v>0.89480999999999999</c:v>
                </c:pt>
                <c:pt idx="6097">
                  <c:v>0.89504300000000003</c:v>
                </c:pt>
                <c:pt idx="6098">
                  <c:v>0.89527500000000004</c:v>
                </c:pt>
                <c:pt idx="6099">
                  <c:v>0.89550700000000005</c:v>
                </c:pt>
                <c:pt idx="6100">
                  <c:v>0.89573800000000003</c:v>
                </c:pt>
                <c:pt idx="6101">
                  <c:v>0.89597000000000004</c:v>
                </c:pt>
                <c:pt idx="6102">
                  <c:v>0.89620100000000003</c:v>
                </c:pt>
                <c:pt idx="6103">
                  <c:v>0.89643200000000001</c:v>
                </c:pt>
                <c:pt idx="6104">
                  <c:v>0.89666299999999999</c:v>
                </c:pt>
                <c:pt idx="6105">
                  <c:v>0.89689399999999997</c:v>
                </c:pt>
                <c:pt idx="6106">
                  <c:v>0.89712499999999995</c:v>
                </c:pt>
                <c:pt idx="6107">
                  <c:v>0.89735500000000001</c:v>
                </c:pt>
                <c:pt idx="6108">
                  <c:v>0.89758499999999997</c:v>
                </c:pt>
                <c:pt idx="6109">
                  <c:v>0.89781500000000003</c:v>
                </c:pt>
                <c:pt idx="6110">
                  <c:v>0.89804499999999998</c:v>
                </c:pt>
                <c:pt idx="6111">
                  <c:v>0.89827500000000005</c:v>
                </c:pt>
                <c:pt idx="6112">
                  <c:v>0.89850399999999997</c:v>
                </c:pt>
                <c:pt idx="6113">
                  <c:v>0.898733</c:v>
                </c:pt>
                <c:pt idx="6114">
                  <c:v>0.89896200000000004</c:v>
                </c:pt>
                <c:pt idx="6115">
                  <c:v>0.89919099999999996</c:v>
                </c:pt>
                <c:pt idx="6116">
                  <c:v>0.89942</c:v>
                </c:pt>
                <c:pt idx="6117">
                  <c:v>0.89964900000000003</c:v>
                </c:pt>
                <c:pt idx="6118">
                  <c:v>0.89987700000000004</c:v>
                </c:pt>
                <c:pt idx="6119">
                  <c:v>0.90010500000000004</c:v>
                </c:pt>
                <c:pt idx="6120">
                  <c:v>0.90033300000000005</c:v>
                </c:pt>
                <c:pt idx="6121">
                  <c:v>0.90056099999999994</c:v>
                </c:pt>
                <c:pt idx="6122">
                  <c:v>0.90078800000000003</c:v>
                </c:pt>
                <c:pt idx="6123">
                  <c:v>0.90101600000000004</c:v>
                </c:pt>
                <c:pt idx="6124">
                  <c:v>0.90124300000000002</c:v>
                </c:pt>
                <c:pt idx="6125">
                  <c:v>0.90146999999999999</c:v>
                </c:pt>
                <c:pt idx="6126">
                  <c:v>0.90169699999999997</c:v>
                </c:pt>
                <c:pt idx="6127">
                  <c:v>0.90192300000000003</c:v>
                </c:pt>
                <c:pt idx="6128">
                  <c:v>0.90215000000000001</c:v>
                </c:pt>
                <c:pt idx="6129">
                  <c:v>0.90237599999999996</c:v>
                </c:pt>
                <c:pt idx="6130">
                  <c:v>0.90260200000000002</c:v>
                </c:pt>
                <c:pt idx="6131">
                  <c:v>0.90282799999999996</c:v>
                </c:pt>
                <c:pt idx="6132">
                  <c:v>0.90305400000000002</c:v>
                </c:pt>
                <c:pt idx="6133">
                  <c:v>0.90327900000000005</c:v>
                </c:pt>
                <c:pt idx="6134">
                  <c:v>0.903505</c:v>
                </c:pt>
                <c:pt idx="6135">
                  <c:v>0.90373000000000003</c:v>
                </c:pt>
                <c:pt idx="6136">
                  <c:v>0.90395499999999995</c:v>
                </c:pt>
                <c:pt idx="6137">
                  <c:v>0.90417899999999995</c:v>
                </c:pt>
                <c:pt idx="6138">
                  <c:v>0.90440399999999999</c:v>
                </c:pt>
                <c:pt idx="6139">
                  <c:v>0.90462799999999999</c:v>
                </c:pt>
                <c:pt idx="6140">
                  <c:v>0.90485199999999999</c:v>
                </c:pt>
                <c:pt idx="6141">
                  <c:v>0.90507599999999999</c:v>
                </c:pt>
                <c:pt idx="6142">
                  <c:v>0.90529999999999999</c:v>
                </c:pt>
                <c:pt idx="6143">
                  <c:v>0.905524</c:v>
                </c:pt>
                <c:pt idx="6144">
                  <c:v>0.90574699999999997</c:v>
                </c:pt>
                <c:pt idx="6145">
                  <c:v>0.90597099999999997</c:v>
                </c:pt>
                <c:pt idx="6146">
                  <c:v>0.90619400000000006</c:v>
                </c:pt>
                <c:pt idx="6147">
                  <c:v>0.906416</c:v>
                </c:pt>
                <c:pt idx="6148">
                  <c:v>0.90663899999999997</c:v>
                </c:pt>
                <c:pt idx="6149">
                  <c:v>0.90686199999999995</c:v>
                </c:pt>
                <c:pt idx="6150">
                  <c:v>0.907084</c:v>
                </c:pt>
                <c:pt idx="6151">
                  <c:v>0.90730599999999995</c:v>
                </c:pt>
                <c:pt idx="6152">
                  <c:v>0.907528</c:v>
                </c:pt>
                <c:pt idx="6153">
                  <c:v>0.90774999999999995</c:v>
                </c:pt>
                <c:pt idx="6154">
                  <c:v>0.90797099999999997</c:v>
                </c:pt>
                <c:pt idx="6155">
                  <c:v>0.90819300000000003</c:v>
                </c:pt>
                <c:pt idx="6156">
                  <c:v>0.90841400000000005</c:v>
                </c:pt>
                <c:pt idx="6157">
                  <c:v>0.90863499999999997</c:v>
                </c:pt>
                <c:pt idx="6158">
                  <c:v>0.90885499999999997</c:v>
                </c:pt>
                <c:pt idx="6159">
                  <c:v>0.909076</c:v>
                </c:pt>
                <c:pt idx="6160">
                  <c:v>0.90929599999999999</c:v>
                </c:pt>
                <c:pt idx="6161">
                  <c:v>0.90951700000000002</c:v>
                </c:pt>
                <c:pt idx="6162">
                  <c:v>0.90973700000000002</c:v>
                </c:pt>
                <c:pt idx="6163">
                  <c:v>0.90995599999999999</c:v>
                </c:pt>
                <c:pt idx="6164">
                  <c:v>0.91017599999999999</c:v>
                </c:pt>
                <c:pt idx="6165">
                  <c:v>0.91039599999999998</c:v>
                </c:pt>
                <c:pt idx="6166">
                  <c:v>0.91061499999999995</c:v>
                </c:pt>
                <c:pt idx="6167">
                  <c:v>0.91083400000000003</c:v>
                </c:pt>
                <c:pt idx="6168">
                  <c:v>0.911053</c:v>
                </c:pt>
                <c:pt idx="6169">
                  <c:v>0.91127100000000005</c:v>
                </c:pt>
                <c:pt idx="6170">
                  <c:v>0.91149000000000002</c:v>
                </c:pt>
                <c:pt idx="6171">
                  <c:v>0.91170799999999996</c:v>
                </c:pt>
                <c:pt idx="6172">
                  <c:v>0.91192600000000001</c:v>
                </c:pt>
                <c:pt idx="6173">
                  <c:v>0.91214399999999995</c:v>
                </c:pt>
                <c:pt idx="6174">
                  <c:v>0.91236200000000001</c:v>
                </c:pt>
                <c:pt idx="6175">
                  <c:v>0.91257999999999995</c:v>
                </c:pt>
                <c:pt idx="6176">
                  <c:v>0.91279699999999997</c:v>
                </c:pt>
                <c:pt idx="6177">
                  <c:v>0.91301399999999999</c:v>
                </c:pt>
                <c:pt idx="6178">
                  <c:v>0.91323100000000001</c:v>
                </c:pt>
                <c:pt idx="6179">
                  <c:v>0.91344800000000004</c:v>
                </c:pt>
                <c:pt idx="6180">
                  <c:v>0.91366400000000003</c:v>
                </c:pt>
                <c:pt idx="6181">
                  <c:v>0.91388100000000005</c:v>
                </c:pt>
                <c:pt idx="6182">
                  <c:v>0.91409700000000005</c:v>
                </c:pt>
                <c:pt idx="6183">
                  <c:v>0.91431300000000004</c:v>
                </c:pt>
                <c:pt idx="6184">
                  <c:v>0.91452900000000004</c:v>
                </c:pt>
                <c:pt idx="6185">
                  <c:v>0.91474500000000003</c:v>
                </c:pt>
                <c:pt idx="6186">
                  <c:v>0.91496</c:v>
                </c:pt>
                <c:pt idx="6187">
                  <c:v>0.91517499999999996</c:v>
                </c:pt>
                <c:pt idx="6188">
                  <c:v>0.91539000000000004</c:v>
                </c:pt>
                <c:pt idx="6189">
                  <c:v>0.915605</c:v>
                </c:pt>
                <c:pt idx="6190">
                  <c:v>0.91581999999999997</c:v>
                </c:pt>
                <c:pt idx="6191">
                  <c:v>0.91603400000000001</c:v>
                </c:pt>
                <c:pt idx="6192">
                  <c:v>0.91624899999999998</c:v>
                </c:pt>
                <c:pt idx="6193">
                  <c:v>0.91646300000000003</c:v>
                </c:pt>
                <c:pt idx="6194">
                  <c:v>0.91667699999999996</c:v>
                </c:pt>
                <c:pt idx="6195">
                  <c:v>0.91689100000000001</c:v>
                </c:pt>
                <c:pt idx="6196">
                  <c:v>0.91710400000000003</c:v>
                </c:pt>
                <c:pt idx="6197">
                  <c:v>0.91731700000000005</c:v>
                </c:pt>
                <c:pt idx="6198">
                  <c:v>0.91753099999999999</c:v>
                </c:pt>
                <c:pt idx="6199">
                  <c:v>0.917744</c:v>
                </c:pt>
                <c:pt idx="6200">
                  <c:v>0.91795599999999999</c:v>
                </c:pt>
                <c:pt idx="6201">
                  <c:v>0.91816900000000001</c:v>
                </c:pt>
                <c:pt idx="6202">
                  <c:v>0.918381</c:v>
                </c:pt>
                <c:pt idx="6203">
                  <c:v>0.91859299999999999</c:v>
                </c:pt>
                <c:pt idx="6204">
                  <c:v>0.91880499999999998</c:v>
                </c:pt>
                <c:pt idx="6205">
                  <c:v>0.91901699999999997</c:v>
                </c:pt>
                <c:pt idx="6206">
                  <c:v>0.91922899999999996</c:v>
                </c:pt>
                <c:pt idx="6207">
                  <c:v>0.91944000000000004</c:v>
                </c:pt>
                <c:pt idx="6208">
                  <c:v>0.91965200000000003</c:v>
                </c:pt>
                <c:pt idx="6209">
                  <c:v>0.91986299999999999</c:v>
                </c:pt>
                <c:pt idx="6210">
                  <c:v>0.92007399999999995</c:v>
                </c:pt>
                <c:pt idx="6211">
                  <c:v>0.92028399999999999</c:v>
                </c:pt>
                <c:pt idx="6212">
                  <c:v>0.92049499999999995</c:v>
                </c:pt>
                <c:pt idx="6213">
                  <c:v>0.920705</c:v>
                </c:pt>
                <c:pt idx="6214">
                  <c:v>0.92091500000000004</c:v>
                </c:pt>
                <c:pt idx="6215">
                  <c:v>0.92112499999999997</c:v>
                </c:pt>
                <c:pt idx="6216">
                  <c:v>0.92133500000000002</c:v>
                </c:pt>
                <c:pt idx="6217">
                  <c:v>0.92154400000000003</c:v>
                </c:pt>
                <c:pt idx="6218">
                  <c:v>0.92175300000000004</c:v>
                </c:pt>
                <c:pt idx="6219">
                  <c:v>0.92196299999999998</c:v>
                </c:pt>
                <c:pt idx="6220">
                  <c:v>0.92217099999999996</c:v>
                </c:pt>
                <c:pt idx="6221">
                  <c:v>0.92237999999999998</c:v>
                </c:pt>
                <c:pt idx="6222">
                  <c:v>0.92258899999999999</c:v>
                </c:pt>
                <c:pt idx="6223">
                  <c:v>0.92279699999999998</c:v>
                </c:pt>
                <c:pt idx="6224">
                  <c:v>0.92300499999999996</c:v>
                </c:pt>
                <c:pt idx="6225">
                  <c:v>0.92321299999999995</c:v>
                </c:pt>
                <c:pt idx="6226">
                  <c:v>0.92342100000000005</c:v>
                </c:pt>
                <c:pt idx="6227">
                  <c:v>0.92362900000000003</c:v>
                </c:pt>
                <c:pt idx="6228">
                  <c:v>0.92383599999999999</c:v>
                </c:pt>
                <c:pt idx="6229">
                  <c:v>0.92404299999999995</c:v>
                </c:pt>
                <c:pt idx="6230">
                  <c:v>0.92425000000000002</c:v>
                </c:pt>
                <c:pt idx="6231">
                  <c:v>0.92445699999999997</c:v>
                </c:pt>
                <c:pt idx="6232">
                  <c:v>0.92466400000000004</c:v>
                </c:pt>
                <c:pt idx="6233">
                  <c:v>0.92486999999999997</c:v>
                </c:pt>
                <c:pt idx="6234">
                  <c:v>0.92507600000000001</c:v>
                </c:pt>
                <c:pt idx="6235">
                  <c:v>0.92528200000000005</c:v>
                </c:pt>
                <c:pt idx="6236">
                  <c:v>0.92548799999999998</c:v>
                </c:pt>
                <c:pt idx="6237">
                  <c:v>0.92569400000000002</c:v>
                </c:pt>
                <c:pt idx="6238">
                  <c:v>0.92589900000000003</c:v>
                </c:pt>
                <c:pt idx="6239">
                  <c:v>0.92610499999999996</c:v>
                </c:pt>
                <c:pt idx="6240">
                  <c:v>0.92630999999999997</c:v>
                </c:pt>
                <c:pt idx="6241">
                  <c:v>0.92651499999999998</c:v>
                </c:pt>
                <c:pt idx="6242">
                  <c:v>0.92671899999999996</c:v>
                </c:pt>
                <c:pt idx="6243">
                  <c:v>0.92692399999999997</c:v>
                </c:pt>
                <c:pt idx="6244">
                  <c:v>0.92712799999999995</c:v>
                </c:pt>
                <c:pt idx="6245">
                  <c:v>0.92733200000000005</c:v>
                </c:pt>
                <c:pt idx="6246">
                  <c:v>0.92753600000000003</c:v>
                </c:pt>
                <c:pt idx="6247">
                  <c:v>0.92774000000000001</c:v>
                </c:pt>
                <c:pt idx="6248">
                  <c:v>0.92794299999999996</c:v>
                </c:pt>
                <c:pt idx="6249">
                  <c:v>0.92814600000000003</c:v>
                </c:pt>
                <c:pt idx="6250">
                  <c:v>0.92835000000000001</c:v>
                </c:pt>
                <c:pt idx="6251">
                  <c:v>0.92855299999999996</c:v>
                </c:pt>
                <c:pt idx="6252">
                  <c:v>0.928755</c:v>
                </c:pt>
                <c:pt idx="6253">
                  <c:v>0.92895799999999995</c:v>
                </c:pt>
                <c:pt idx="6254">
                  <c:v>0.92915999999999999</c:v>
                </c:pt>
                <c:pt idx="6255">
                  <c:v>0.92936200000000002</c:v>
                </c:pt>
                <c:pt idx="6256">
                  <c:v>0.92956399999999995</c:v>
                </c:pt>
                <c:pt idx="6257">
                  <c:v>0.92976599999999998</c:v>
                </c:pt>
                <c:pt idx="6258">
                  <c:v>0.92996800000000002</c:v>
                </c:pt>
                <c:pt idx="6259">
                  <c:v>0.93016900000000002</c:v>
                </c:pt>
                <c:pt idx="6260">
                  <c:v>0.93037000000000003</c:v>
                </c:pt>
                <c:pt idx="6261">
                  <c:v>0.93057100000000004</c:v>
                </c:pt>
                <c:pt idx="6262">
                  <c:v>0.93077200000000004</c:v>
                </c:pt>
                <c:pt idx="6263">
                  <c:v>0.93097300000000005</c:v>
                </c:pt>
                <c:pt idx="6264">
                  <c:v>0.93117300000000003</c:v>
                </c:pt>
                <c:pt idx="6265">
                  <c:v>0.93137300000000001</c:v>
                </c:pt>
                <c:pt idx="6266">
                  <c:v>0.93157299999999998</c:v>
                </c:pt>
                <c:pt idx="6267">
                  <c:v>0.93177299999999996</c:v>
                </c:pt>
                <c:pt idx="6268">
                  <c:v>0.93197300000000005</c:v>
                </c:pt>
                <c:pt idx="6269">
                  <c:v>0.932172</c:v>
                </c:pt>
                <c:pt idx="6270">
                  <c:v>0.93237099999999995</c:v>
                </c:pt>
                <c:pt idx="6271">
                  <c:v>0.93257000000000001</c:v>
                </c:pt>
                <c:pt idx="6272">
                  <c:v>0.93276899999999996</c:v>
                </c:pt>
                <c:pt idx="6273">
                  <c:v>0.93296800000000002</c:v>
                </c:pt>
                <c:pt idx="6274">
                  <c:v>0.93316600000000005</c:v>
                </c:pt>
                <c:pt idx="6275">
                  <c:v>0.93336399999999997</c:v>
                </c:pt>
                <c:pt idx="6276">
                  <c:v>0.933562</c:v>
                </c:pt>
                <c:pt idx="6277">
                  <c:v>0.93376000000000003</c:v>
                </c:pt>
                <c:pt idx="6278">
                  <c:v>0.93395799999999995</c:v>
                </c:pt>
                <c:pt idx="6279">
                  <c:v>0.93415499999999996</c:v>
                </c:pt>
                <c:pt idx="6280">
                  <c:v>0.93435299999999999</c:v>
                </c:pt>
                <c:pt idx="6281">
                  <c:v>0.93454999999999999</c:v>
                </c:pt>
                <c:pt idx="6282">
                  <c:v>0.93474599999999997</c:v>
                </c:pt>
                <c:pt idx="6283">
                  <c:v>0.93494299999999997</c:v>
                </c:pt>
                <c:pt idx="6284">
                  <c:v>0.93513999999999997</c:v>
                </c:pt>
                <c:pt idx="6285">
                  <c:v>0.93533599999999995</c:v>
                </c:pt>
                <c:pt idx="6286">
                  <c:v>0.93553200000000003</c:v>
                </c:pt>
                <c:pt idx="6287">
                  <c:v>0.935728</c:v>
                </c:pt>
                <c:pt idx="6288">
                  <c:v>0.93592299999999995</c:v>
                </c:pt>
                <c:pt idx="6289">
                  <c:v>0.93611900000000003</c:v>
                </c:pt>
                <c:pt idx="6290">
                  <c:v>0.93631399999999998</c:v>
                </c:pt>
                <c:pt idx="6291">
                  <c:v>0.93650900000000004</c:v>
                </c:pt>
                <c:pt idx="6292">
                  <c:v>0.93670399999999998</c:v>
                </c:pt>
                <c:pt idx="6293">
                  <c:v>0.93689900000000004</c:v>
                </c:pt>
                <c:pt idx="6294">
                  <c:v>0.93709299999999995</c:v>
                </c:pt>
                <c:pt idx="6295">
                  <c:v>0.93728800000000001</c:v>
                </c:pt>
                <c:pt idx="6296">
                  <c:v>0.93748200000000004</c:v>
                </c:pt>
                <c:pt idx="6297">
                  <c:v>0.93767599999999995</c:v>
                </c:pt>
                <c:pt idx="6298">
                  <c:v>0.93786899999999995</c:v>
                </c:pt>
                <c:pt idx="6299">
                  <c:v>0.93806299999999998</c:v>
                </c:pt>
                <c:pt idx="6300">
                  <c:v>0.93825599999999998</c:v>
                </c:pt>
                <c:pt idx="6301">
                  <c:v>0.93844899999999998</c:v>
                </c:pt>
                <c:pt idx="6302">
                  <c:v>0.93864199999999998</c:v>
                </c:pt>
                <c:pt idx="6303">
                  <c:v>0.93883499999999998</c:v>
                </c:pt>
                <c:pt idx="6304">
                  <c:v>0.93902699999999995</c:v>
                </c:pt>
                <c:pt idx="6305">
                  <c:v>0.93921900000000003</c:v>
                </c:pt>
                <c:pt idx="6306">
                  <c:v>0.93941200000000002</c:v>
                </c:pt>
                <c:pt idx="6307">
                  <c:v>0.93960299999999997</c:v>
                </c:pt>
                <c:pt idx="6308">
                  <c:v>0.93979500000000005</c:v>
                </c:pt>
                <c:pt idx="6309">
                  <c:v>0.93998700000000002</c:v>
                </c:pt>
                <c:pt idx="6310">
                  <c:v>0.94017799999999996</c:v>
                </c:pt>
                <c:pt idx="6311">
                  <c:v>0.94036900000000001</c:v>
                </c:pt>
                <c:pt idx="6312">
                  <c:v>0.94055999999999995</c:v>
                </c:pt>
                <c:pt idx="6313">
                  <c:v>0.940751</c:v>
                </c:pt>
                <c:pt idx="6314">
                  <c:v>0.94094100000000003</c:v>
                </c:pt>
                <c:pt idx="6315">
                  <c:v>0.94113100000000005</c:v>
                </c:pt>
                <c:pt idx="6316">
                  <c:v>0.94132099999999996</c:v>
                </c:pt>
                <c:pt idx="6317">
                  <c:v>0.94151099999999999</c:v>
                </c:pt>
                <c:pt idx="6318">
                  <c:v>0.94170100000000001</c:v>
                </c:pt>
                <c:pt idx="6319">
                  <c:v>0.94189100000000003</c:v>
                </c:pt>
                <c:pt idx="6320">
                  <c:v>0.94208000000000003</c:v>
                </c:pt>
                <c:pt idx="6321">
                  <c:v>0.94226900000000002</c:v>
                </c:pt>
                <c:pt idx="6322">
                  <c:v>0.94245800000000002</c:v>
                </c:pt>
                <c:pt idx="6323">
                  <c:v>0.94264599999999998</c:v>
                </c:pt>
                <c:pt idx="6324">
                  <c:v>0.94283499999999998</c:v>
                </c:pt>
                <c:pt idx="6325">
                  <c:v>0.94302299999999994</c:v>
                </c:pt>
                <c:pt idx="6326">
                  <c:v>0.94321100000000002</c:v>
                </c:pt>
                <c:pt idx="6327">
                  <c:v>0.94339899999999999</c:v>
                </c:pt>
                <c:pt idx="6328">
                  <c:v>0.94358699999999995</c:v>
                </c:pt>
                <c:pt idx="6329">
                  <c:v>0.943774</c:v>
                </c:pt>
                <c:pt idx="6330">
                  <c:v>0.94396199999999997</c:v>
                </c:pt>
                <c:pt idx="6331">
                  <c:v>0.94414900000000002</c:v>
                </c:pt>
                <c:pt idx="6332">
                  <c:v>0.94433599999999995</c:v>
                </c:pt>
                <c:pt idx="6333">
                  <c:v>0.94452199999999997</c:v>
                </c:pt>
                <c:pt idx="6334">
                  <c:v>0.94470900000000002</c:v>
                </c:pt>
                <c:pt idx="6335">
                  <c:v>0.94489500000000004</c:v>
                </c:pt>
                <c:pt idx="6336">
                  <c:v>0.94508099999999995</c:v>
                </c:pt>
                <c:pt idx="6337">
                  <c:v>0.94526699999999997</c:v>
                </c:pt>
                <c:pt idx="6338">
                  <c:v>0.94545199999999996</c:v>
                </c:pt>
                <c:pt idx="6339">
                  <c:v>0.94563799999999998</c:v>
                </c:pt>
                <c:pt idx="6340">
                  <c:v>0.94582299999999997</c:v>
                </c:pt>
                <c:pt idx="6341">
                  <c:v>0.94600799999999996</c:v>
                </c:pt>
                <c:pt idx="6342">
                  <c:v>0.94619299999999995</c:v>
                </c:pt>
                <c:pt idx="6343">
                  <c:v>0.94637800000000005</c:v>
                </c:pt>
                <c:pt idx="6344">
                  <c:v>0.94656200000000001</c:v>
                </c:pt>
                <c:pt idx="6345">
                  <c:v>0.94674599999999998</c:v>
                </c:pt>
                <c:pt idx="6346">
                  <c:v>0.94693000000000005</c:v>
                </c:pt>
                <c:pt idx="6347">
                  <c:v>0.94711400000000001</c:v>
                </c:pt>
                <c:pt idx="6348">
                  <c:v>0.94729799999999997</c:v>
                </c:pt>
                <c:pt idx="6349">
                  <c:v>0.94748100000000002</c:v>
                </c:pt>
                <c:pt idx="6350">
                  <c:v>0.94766399999999995</c:v>
                </c:pt>
                <c:pt idx="6351">
                  <c:v>0.947847</c:v>
                </c:pt>
                <c:pt idx="6352">
                  <c:v>0.94803000000000004</c:v>
                </c:pt>
                <c:pt idx="6353">
                  <c:v>0.94821299999999997</c:v>
                </c:pt>
                <c:pt idx="6354">
                  <c:v>0.94839499999999999</c:v>
                </c:pt>
                <c:pt idx="6355">
                  <c:v>0.948577</c:v>
                </c:pt>
                <c:pt idx="6356">
                  <c:v>0.94875900000000002</c:v>
                </c:pt>
                <c:pt idx="6357">
                  <c:v>0.94894100000000003</c:v>
                </c:pt>
                <c:pt idx="6358">
                  <c:v>0.94912200000000002</c:v>
                </c:pt>
                <c:pt idx="6359">
                  <c:v>0.94930400000000004</c:v>
                </c:pt>
                <c:pt idx="6360">
                  <c:v>0.94948500000000002</c:v>
                </c:pt>
                <c:pt idx="6361">
                  <c:v>0.94966600000000001</c:v>
                </c:pt>
                <c:pt idx="6362">
                  <c:v>0.94984599999999997</c:v>
                </c:pt>
                <c:pt idx="6363">
                  <c:v>0.95002699999999995</c:v>
                </c:pt>
                <c:pt idx="6364">
                  <c:v>0.95020700000000002</c:v>
                </c:pt>
                <c:pt idx="6365">
                  <c:v>0.95038699999999998</c:v>
                </c:pt>
                <c:pt idx="6366">
                  <c:v>0.95056700000000005</c:v>
                </c:pt>
                <c:pt idx="6367">
                  <c:v>0.95074700000000001</c:v>
                </c:pt>
                <c:pt idx="6368">
                  <c:v>0.95092600000000005</c:v>
                </c:pt>
                <c:pt idx="6369">
                  <c:v>0.95110499999999998</c:v>
                </c:pt>
                <c:pt idx="6370">
                  <c:v>0.95128500000000005</c:v>
                </c:pt>
                <c:pt idx="6371">
                  <c:v>0.95146299999999995</c:v>
                </c:pt>
                <c:pt idx="6372">
                  <c:v>0.95164199999999999</c:v>
                </c:pt>
                <c:pt idx="6373">
                  <c:v>0.95182</c:v>
                </c:pt>
                <c:pt idx="6374">
                  <c:v>0.95199900000000004</c:v>
                </c:pt>
                <c:pt idx="6375">
                  <c:v>0.95217700000000005</c:v>
                </c:pt>
                <c:pt idx="6376">
                  <c:v>0.95235400000000003</c:v>
                </c:pt>
                <c:pt idx="6377">
                  <c:v>0.95253200000000005</c:v>
                </c:pt>
                <c:pt idx="6378">
                  <c:v>0.95270900000000003</c:v>
                </c:pt>
                <c:pt idx="6379">
                  <c:v>0.95288700000000004</c:v>
                </c:pt>
                <c:pt idx="6380">
                  <c:v>0.95306299999999999</c:v>
                </c:pt>
                <c:pt idx="6381">
                  <c:v>0.95323999999999998</c:v>
                </c:pt>
                <c:pt idx="6382">
                  <c:v>0.95341699999999996</c:v>
                </c:pt>
                <c:pt idx="6383">
                  <c:v>0.95359300000000002</c:v>
                </c:pt>
                <c:pt idx="6384">
                  <c:v>0.95376899999999998</c:v>
                </c:pt>
                <c:pt idx="6385">
                  <c:v>0.95394500000000004</c:v>
                </c:pt>
                <c:pt idx="6386">
                  <c:v>0.954121</c:v>
                </c:pt>
                <c:pt idx="6387">
                  <c:v>0.95429600000000003</c:v>
                </c:pt>
                <c:pt idx="6388">
                  <c:v>0.95447099999999996</c:v>
                </c:pt>
                <c:pt idx="6389">
                  <c:v>0.95464700000000002</c:v>
                </c:pt>
                <c:pt idx="6390">
                  <c:v>0.95482100000000003</c:v>
                </c:pt>
                <c:pt idx="6391">
                  <c:v>0.95499599999999996</c:v>
                </c:pt>
                <c:pt idx="6392">
                  <c:v>0.95516999999999996</c:v>
                </c:pt>
                <c:pt idx="6393">
                  <c:v>0.955345</c:v>
                </c:pt>
                <c:pt idx="6394">
                  <c:v>0.95551900000000001</c:v>
                </c:pt>
                <c:pt idx="6395">
                  <c:v>0.95569199999999999</c:v>
                </c:pt>
                <c:pt idx="6396">
                  <c:v>0.95586599999999999</c:v>
                </c:pt>
                <c:pt idx="6397">
                  <c:v>0.95603899999999997</c:v>
                </c:pt>
                <c:pt idx="6398">
                  <c:v>0.95621199999999995</c:v>
                </c:pt>
                <c:pt idx="6399">
                  <c:v>0.95638500000000004</c:v>
                </c:pt>
                <c:pt idx="6400">
                  <c:v>0.95655800000000002</c:v>
                </c:pt>
                <c:pt idx="6401">
                  <c:v>0.95672999999999997</c:v>
                </c:pt>
                <c:pt idx="6402">
                  <c:v>0.95690299999999995</c:v>
                </c:pt>
                <c:pt idx="6403">
                  <c:v>0.95707500000000001</c:v>
                </c:pt>
                <c:pt idx="6404">
                  <c:v>0.95724699999999996</c:v>
                </c:pt>
                <c:pt idx="6405">
                  <c:v>0.95741799999999999</c:v>
                </c:pt>
                <c:pt idx="6406">
                  <c:v>0.95759000000000005</c:v>
                </c:pt>
                <c:pt idx="6407">
                  <c:v>0.95776099999999997</c:v>
                </c:pt>
                <c:pt idx="6408">
                  <c:v>0.95793200000000001</c:v>
                </c:pt>
                <c:pt idx="6409">
                  <c:v>0.95810300000000004</c:v>
                </c:pt>
                <c:pt idx="6410">
                  <c:v>0.95827300000000004</c:v>
                </c:pt>
                <c:pt idx="6411">
                  <c:v>0.95844399999999996</c:v>
                </c:pt>
                <c:pt idx="6412">
                  <c:v>0.95861399999999997</c:v>
                </c:pt>
                <c:pt idx="6413">
                  <c:v>0.95878399999999997</c:v>
                </c:pt>
                <c:pt idx="6414">
                  <c:v>0.95895300000000006</c:v>
                </c:pt>
                <c:pt idx="6415">
                  <c:v>0.95912299999999995</c:v>
                </c:pt>
                <c:pt idx="6416">
                  <c:v>0.95929200000000003</c:v>
                </c:pt>
                <c:pt idx="6417">
                  <c:v>0.95946100000000001</c:v>
                </c:pt>
                <c:pt idx="6418">
                  <c:v>0.95962999999999998</c:v>
                </c:pt>
                <c:pt idx="6419">
                  <c:v>0.95979800000000004</c:v>
                </c:pt>
                <c:pt idx="6420">
                  <c:v>0.95996700000000001</c:v>
                </c:pt>
                <c:pt idx="6421">
                  <c:v>0.96013499999999996</c:v>
                </c:pt>
                <c:pt idx="6422">
                  <c:v>0.96030300000000002</c:v>
                </c:pt>
                <c:pt idx="6423">
                  <c:v>0.96047099999999996</c:v>
                </c:pt>
                <c:pt idx="6424">
                  <c:v>0.96063799999999999</c:v>
                </c:pt>
                <c:pt idx="6425">
                  <c:v>0.96080500000000002</c:v>
                </c:pt>
                <c:pt idx="6426">
                  <c:v>0.96097200000000005</c:v>
                </c:pt>
                <c:pt idx="6427">
                  <c:v>0.96113899999999997</c:v>
                </c:pt>
                <c:pt idx="6428">
                  <c:v>0.96130599999999999</c:v>
                </c:pt>
                <c:pt idx="6429">
                  <c:v>0.96147199999999999</c:v>
                </c:pt>
                <c:pt idx="6430">
                  <c:v>0.96163799999999999</c:v>
                </c:pt>
                <c:pt idx="6431">
                  <c:v>0.96180399999999999</c:v>
                </c:pt>
                <c:pt idx="6432">
                  <c:v>0.96196999999999999</c:v>
                </c:pt>
                <c:pt idx="6433">
                  <c:v>0.96213599999999999</c:v>
                </c:pt>
                <c:pt idx="6434">
                  <c:v>0.96230099999999996</c:v>
                </c:pt>
                <c:pt idx="6435">
                  <c:v>0.96246600000000004</c:v>
                </c:pt>
                <c:pt idx="6436">
                  <c:v>0.96263100000000001</c:v>
                </c:pt>
                <c:pt idx="6437">
                  <c:v>0.96279499999999996</c:v>
                </c:pt>
                <c:pt idx="6438">
                  <c:v>0.96296000000000004</c:v>
                </c:pt>
                <c:pt idx="6439">
                  <c:v>0.96312399999999998</c:v>
                </c:pt>
                <c:pt idx="6440">
                  <c:v>0.96328800000000003</c:v>
                </c:pt>
                <c:pt idx="6441">
                  <c:v>0.96345199999999998</c:v>
                </c:pt>
                <c:pt idx="6442">
                  <c:v>0.963615</c:v>
                </c:pt>
                <c:pt idx="6443">
                  <c:v>0.96377900000000005</c:v>
                </c:pt>
                <c:pt idx="6444">
                  <c:v>0.96394199999999997</c:v>
                </c:pt>
                <c:pt idx="6445">
                  <c:v>0.96410399999999996</c:v>
                </c:pt>
                <c:pt idx="6446">
                  <c:v>0.96426699999999999</c:v>
                </c:pt>
                <c:pt idx="6447">
                  <c:v>0.96442899999999998</c:v>
                </c:pt>
                <c:pt idx="6448">
                  <c:v>0.964592</c:v>
                </c:pt>
                <c:pt idx="6449">
                  <c:v>0.964754</c:v>
                </c:pt>
                <c:pt idx="6450">
                  <c:v>0.96491499999999997</c:v>
                </c:pt>
                <c:pt idx="6451">
                  <c:v>0.96507699999999996</c:v>
                </c:pt>
                <c:pt idx="6452">
                  <c:v>0.96523800000000004</c:v>
                </c:pt>
                <c:pt idx="6453">
                  <c:v>0.96539900000000001</c:v>
                </c:pt>
                <c:pt idx="6454">
                  <c:v>0.96555999999999997</c:v>
                </c:pt>
                <c:pt idx="6455">
                  <c:v>0.96572000000000002</c:v>
                </c:pt>
                <c:pt idx="6456">
                  <c:v>0.96588099999999999</c:v>
                </c:pt>
                <c:pt idx="6457">
                  <c:v>0.96604100000000004</c:v>
                </c:pt>
                <c:pt idx="6458">
                  <c:v>0.96620099999999998</c:v>
                </c:pt>
                <c:pt idx="6459">
                  <c:v>0.96636100000000003</c:v>
                </c:pt>
                <c:pt idx="6460">
                  <c:v>0.96652000000000005</c:v>
                </c:pt>
                <c:pt idx="6461">
                  <c:v>0.96667899999999995</c:v>
                </c:pt>
                <c:pt idx="6462">
                  <c:v>0.96683799999999998</c:v>
                </c:pt>
                <c:pt idx="6463">
                  <c:v>0.966997</c:v>
                </c:pt>
                <c:pt idx="6464">
                  <c:v>0.96715600000000002</c:v>
                </c:pt>
                <c:pt idx="6465">
                  <c:v>0.96731400000000001</c:v>
                </c:pt>
                <c:pt idx="6466">
                  <c:v>0.967472</c:v>
                </c:pt>
                <c:pt idx="6467">
                  <c:v>0.96762999999999999</c:v>
                </c:pt>
                <c:pt idx="6468">
                  <c:v>0.96778699999999995</c:v>
                </c:pt>
                <c:pt idx="6469">
                  <c:v>0.96794500000000006</c:v>
                </c:pt>
                <c:pt idx="6470">
                  <c:v>0.96810200000000002</c:v>
                </c:pt>
                <c:pt idx="6471">
                  <c:v>0.96825899999999998</c:v>
                </c:pt>
                <c:pt idx="6472">
                  <c:v>0.96841600000000005</c:v>
                </c:pt>
                <c:pt idx="6473">
                  <c:v>0.96857199999999999</c:v>
                </c:pt>
                <c:pt idx="6474">
                  <c:v>0.96872800000000003</c:v>
                </c:pt>
                <c:pt idx="6475">
                  <c:v>0.968885</c:v>
                </c:pt>
                <c:pt idx="6476">
                  <c:v>0.96904000000000001</c:v>
                </c:pt>
                <c:pt idx="6477">
                  <c:v>0.96919599999999995</c:v>
                </c:pt>
                <c:pt idx="6478">
                  <c:v>0.96935099999999996</c:v>
                </c:pt>
                <c:pt idx="6479">
                  <c:v>0.96950700000000001</c:v>
                </c:pt>
                <c:pt idx="6480">
                  <c:v>0.969661</c:v>
                </c:pt>
                <c:pt idx="6481">
                  <c:v>0.96981600000000001</c:v>
                </c:pt>
                <c:pt idx="6482">
                  <c:v>0.96997100000000003</c:v>
                </c:pt>
                <c:pt idx="6483">
                  <c:v>0.97012500000000002</c:v>
                </c:pt>
                <c:pt idx="6484">
                  <c:v>0.970279</c:v>
                </c:pt>
                <c:pt idx="6485">
                  <c:v>0.97043299999999999</c:v>
                </c:pt>
                <c:pt idx="6486">
                  <c:v>0.97058599999999995</c:v>
                </c:pt>
                <c:pt idx="6487">
                  <c:v>0.97074000000000005</c:v>
                </c:pt>
                <c:pt idx="6488">
                  <c:v>0.97089300000000001</c:v>
                </c:pt>
                <c:pt idx="6489">
                  <c:v>0.97104599999999996</c:v>
                </c:pt>
                <c:pt idx="6490">
                  <c:v>0.97119800000000001</c:v>
                </c:pt>
                <c:pt idx="6491">
                  <c:v>0.97135099999999996</c:v>
                </c:pt>
                <c:pt idx="6492">
                  <c:v>0.97150300000000001</c:v>
                </c:pt>
                <c:pt idx="6493">
                  <c:v>0.97165500000000005</c:v>
                </c:pt>
                <c:pt idx="6494">
                  <c:v>0.97180699999999998</c:v>
                </c:pt>
                <c:pt idx="6495">
                  <c:v>0.97195799999999999</c:v>
                </c:pt>
                <c:pt idx="6496">
                  <c:v>0.97211000000000003</c:v>
                </c:pt>
                <c:pt idx="6497">
                  <c:v>0.97226100000000004</c:v>
                </c:pt>
                <c:pt idx="6498">
                  <c:v>0.97241200000000005</c:v>
                </c:pt>
                <c:pt idx="6499">
                  <c:v>0.97256299999999996</c:v>
                </c:pt>
                <c:pt idx="6500">
                  <c:v>0.97271300000000005</c:v>
                </c:pt>
                <c:pt idx="6501">
                  <c:v>0.97286300000000003</c:v>
                </c:pt>
                <c:pt idx="6502">
                  <c:v>0.97301300000000002</c:v>
                </c:pt>
                <c:pt idx="6503">
                  <c:v>0.973163</c:v>
                </c:pt>
                <c:pt idx="6504">
                  <c:v>0.97331299999999998</c:v>
                </c:pt>
                <c:pt idx="6505">
                  <c:v>0.97346200000000005</c:v>
                </c:pt>
                <c:pt idx="6506">
                  <c:v>0.97361200000000003</c:v>
                </c:pt>
                <c:pt idx="6507">
                  <c:v>0.97376099999999999</c:v>
                </c:pt>
                <c:pt idx="6508">
                  <c:v>0.97390900000000002</c:v>
                </c:pt>
                <c:pt idx="6509">
                  <c:v>0.97405799999999998</c:v>
                </c:pt>
                <c:pt idx="6510">
                  <c:v>0.97420700000000005</c:v>
                </c:pt>
                <c:pt idx="6511">
                  <c:v>0.97435499999999997</c:v>
                </c:pt>
                <c:pt idx="6512">
                  <c:v>0.97450300000000001</c:v>
                </c:pt>
                <c:pt idx="6513">
                  <c:v>0.97465100000000005</c:v>
                </c:pt>
                <c:pt idx="6514">
                  <c:v>0.97479800000000005</c:v>
                </c:pt>
                <c:pt idx="6515">
                  <c:v>0.97494599999999998</c:v>
                </c:pt>
                <c:pt idx="6516">
                  <c:v>0.97509299999999999</c:v>
                </c:pt>
                <c:pt idx="6517">
                  <c:v>0.97524</c:v>
                </c:pt>
                <c:pt idx="6518">
                  <c:v>0.975387</c:v>
                </c:pt>
                <c:pt idx="6519">
                  <c:v>0.97553400000000001</c:v>
                </c:pt>
                <c:pt idx="6520">
                  <c:v>0.97567999999999999</c:v>
                </c:pt>
                <c:pt idx="6521">
                  <c:v>0.975827</c:v>
                </c:pt>
                <c:pt idx="6522">
                  <c:v>0.97597299999999998</c:v>
                </c:pt>
                <c:pt idx="6523">
                  <c:v>0.97611899999999996</c:v>
                </c:pt>
                <c:pt idx="6524">
                  <c:v>0.97626500000000005</c:v>
                </c:pt>
                <c:pt idx="6525">
                  <c:v>0.97641100000000003</c:v>
                </c:pt>
                <c:pt idx="6526">
                  <c:v>0.97655599999999998</c:v>
                </c:pt>
                <c:pt idx="6527">
                  <c:v>0.97670100000000004</c:v>
                </c:pt>
                <c:pt idx="6528">
                  <c:v>0.97684599999999999</c:v>
                </c:pt>
                <c:pt idx="6529">
                  <c:v>0.97699100000000005</c:v>
                </c:pt>
                <c:pt idx="6530">
                  <c:v>0.977136</c:v>
                </c:pt>
                <c:pt idx="6531">
                  <c:v>0.97728099999999996</c:v>
                </c:pt>
                <c:pt idx="6532">
                  <c:v>0.97742600000000002</c:v>
                </c:pt>
                <c:pt idx="6533">
                  <c:v>0.97757000000000005</c:v>
                </c:pt>
                <c:pt idx="6534">
                  <c:v>0.97771399999999997</c:v>
                </c:pt>
                <c:pt idx="6535">
                  <c:v>0.977858</c:v>
                </c:pt>
                <c:pt idx="6536">
                  <c:v>0.97800200000000004</c:v>
                </c:pt>
                <c:pt idx="6537">
                  <c:v>0.97814599999999996</c:v>
                </c:pt>
                <c:pt idx="6538">
                  <c:v>0.97828999999999999</c:v>
                </c:pt>
                <c:pt idx="6539">
                  <c:v>0.978433</c:v>
                </c:pt>
                <c:pt idx="6540">
                  <c:v>0.97857700000000003</c:v>
                </c:pt>
                <c:pt idx="6541">
                  <c:v>0.97872000000000003</c:v>
                </c:pt>
                <c:pt idx="6542">
                  <c:v>0.97886300000000004</c:v>
                </c:pt>
                <c:pt idx="6543">
                  <c:v>0.97900600000000004</c:v>
                </c:pt>
                <c:pt idx="6544">
                  <c:v>0.97914900000000005</c:v>
                </c:pt>
                <c:pt idx="6545">
                  <c:v>0.97929100000000002</c:v>
                </c:pt>
                <c:pt idx="6546">
                  <c:v>0.97943400000000003</c:v>
                </c:pt>
                <c:pt idx="6547">
                  <c:v>0.97957700000000003</c:v>
                </c:pt>
                <c:pt idx="6548">
                  <c:v>0.97971900000000001</c:v>
                </c:pt>
                <c:pt idx="6549">
                  <c:v>0.97986099999999998</c:v>
                </c:pt>
                <c:pt idx="6550">
                  <c:v>0.98000299999999996</c:v>
                </c:pt>
                <c:pt idx="6551">
                  <c:v>0.98014500000000004</c:v>
                </c:pt>
                <c:pt idx="6552">
                  <c:v>0.98028700000000002</c:v>
                </c:pt>
                <c:pt idx="6553">
                  <c:v>0.98042799999999997</c:v>
                </c:pt>
                <c:pt idx="6554">
                  <c:v>0.98057000000000005</c:v>
                </c:pt>
                <c:pt idx="6555">
                  <c:v>0.980711</c:v>
                </c:pt>
                <c:pt idx="6556">
                  <c:v>0.98085299999999997</c:v>
                </c:pt>
                <c:pt idx="6557">
                  <c:v>0.98099400000000003</c:v>
                </c:pt>
                <c:pt idx="6558">
                  <c:v>0.98113499999999998</c:v>
                </c:pt>
                <c:pt idx="6559">
                  <c:v>0.98127600000000004</c:v>
                </c:pt>
                <c:pt idx="6560">
                  <c:v>0.98141599999999996</c:v>
                </c:pt>
                <c:pt idx="6561">
                  <c:v>0.98155700000000001</c:v>
                </c:pt>
                <c:pt idx="6562">
                  <c:v>0.98169700000000004</c:v>
                </c:pt>
                <c:pt idx="6563">
                  <c:v>0.98183799999999999</c:v>
                </c:pt>
                <c:pt idx="6564">
                  <c:v>0.98197800000000002</c:v>
                </c:pt>
                <c:pt idx="6565">
                  <c:v>0.98211700000000002</c:v>
                </c:pt>
                <c:pt idx="6566">
                  <c:v>0.98225700000000005</c:v>
                </c:pt>
                <c:pt idx="6567">
                  <c:v>0.98239699999999996</c:v>
                </c:pt>
                <c:pt idx="6568">
                  <c:v>0.98253599999999996</c:v>
                </c:pt>
                <c:pt idx="6569">
                  <c:v>0.98267499999999997</c:v>
                </c:pt>
                <c:pt idx="6570">
                  <c:v>0.98281399999999997</c:v>
                </c:pt>
                <c:pt idx="6571">
                  <c:v>0.98295299999999997</c:v>
                </c:pt>
                <c:pt idx="6572">
                  <c:v>0.98309100000000005</c:v>
                </c:pt>
                <c:pt idx="6573">
                  <c:v>0.98323000000000005</c:v>
                </c:pt>
                <c:pt idx="6574">
                  <c:v>0.98336800000000002</c:v>
                </c:pt>
                <c:pt idx="6575">
                  <c:v>0.98350599999999999</c:v>
                </c:pt>
                <c:pt idx="6576">
                  <c:v>0.98364300000000005</c:v>
                </c:pt>
                <c:pt idx="6577">
                  <c:v>0.98377999999999999</c:v>
                </c:pt>
                <c:pt idx="6578">
                  <c:v>0.98391600000000001</c:v>
                </c:pt>
                <c:pt idx="6579">
                  <c:v>0.98405200000000004</c:v>
                </c:pt>
                <c:pt idx="6580">
                  <c:v>0.98418799999999995</c:v>
                </c:pt>
                <c:pt idx="6581">
                  <c:v>0.98432399999999998</c:v>
                </c:pt>
                <c:pt idx="6582">
                  <c:v>0.98445899999999997</c:v>
                </c:pt>
                <c:pt idx="6583">
                  <c:v>0.98459399999999997</c:v>
                </c:pt>
                <c:pt idx="6584">
                  <c:v>0.98472899999999997</c:v>
                </c:pt>
                <c:pt idx="6585">
                  <c:v>0.98486300000000004</c:v>
                </c:pt>
                <c:pt idx="6586">
                  <c:v>0.98499700000000001</c:v>
                </c:pt>
                <c:pt idx="6587">
                  <c:v>0.98512900000000003</c:v>
                </c:pt>
                <c:pt idx="6588">
                  <c:v>0.98526100000000005</c:v>
                </c:pt>
                <c:pt idx="6589">
                  <c:v>0.98539200000000005</c:v>
                </c:pt>
                <c:pt idx="6590">
                  <c:v>0.98552300000000004</c:v>
                </c:pt>
                <c:pt idx="6591">
                  <c:v>0.985653</c:v>
                </c:pt>
                <c:pt idx="6592">
                  <c:v>0.98578200000000005</c:v>
                </c:pt>
                <c:pt idx="6593">
                  <c:v>0.98591099999999998</c:v>
                </c:pt>
                <c:pt idx="6594">
                  <c:v>0.986039</c:v>
                </c:pt>
                <c:pt idx="6595">
                  <c:v>0.98616700000000002</c:v>
                </c:pt>
                <c:pt idx="6596">
                  <c:v>0.986294</c:v>
                </c:pt>
                <c:pt idx="6597">
                  <c:v>0.98641999999999996</c:v>
                </c:pt>
                <c:pt idx="6598">
                  <c:v>0.98654600000000003</c:v>
                </c:pt>
                <c:pt idx="6599">
                  <c:v>0.98667199999999999</c:v>
                </c:pt>
                <c:pt idx="6600">
                  <c:v>0.98679600000000001</c:v>
                </c:pt>
                <c:pt idx="6601">
                  <c:v>0.98691799999999996</c:v>
                </c:pt>
                <c:pt idx="6602">
                  <c:v>0.987039</c:v>
                </c:pt>
                <c:pt idx="6603">
                  <c:v>0.98715900000000001</c:v>
                </c:pt>
                <c:pt idx="6604">
                  <c:v>0.98727799999999999</c:v>
                </c:pt>
                <c:pt idx="6605">
                  <c:v>0.98739500000000002</c:v>
                </c:pt>
                <c:pt idx="6606">
                  <c:v>0.98751199999999995</c:v>
                </c:pt>
                <c:pt idx="6607">
                  <c:v>0.98762799999999995</c:v>
                </c:pt>
                <c:pt idx="6608">
                  <c:v>0.98774300000000004</c:v>
                </c:pt>
                <c:pt idx="6609">
                  <c:v>0.98785800000000001</c:v>
                </c:pt>
                <c:pt idx="6610">
                  <c:v>0.98797100000000004</c:v>
                </c:pt>
                <c:pt idx="6611">
                  <c:v>0.98808300000000004</c:v>
                </c:pt>
                <c:pt idx="6612">
                  <c:v>0.98819500000000005</c:v>
                </c:pt>
                <c:pt idx="6613">
                  <c:v>0.98830499999999999</c:v>
                </c:pt>
                <c:pt idx="6614">
                  <c:v>0.98841500000000004</c:v>
                </c:pt>
                <c:pt idx="6615">
                  <c:v>0.98852399999999996</c:v>
                </c:pt>
                <c:pt idx="6616">
                  <c:v>0.98863199999999996</c:v>
                </c:pt>
                <c:pt idx="6617">
                  <c:v>0.98873900000000003</c:v>
                </c:pt>
                <c:pt idx="6618">
                  <c:v>0.98884399999999995</c:v>
                </c:pt>
                <c:pt idx="6619">
                  <c:v>0.98894700000000002</c:v>
                </c:pt>
                <c:pt idx="6620">
                  <c:v>0.98904899999999996</c:v>
                </c:pt>
                <c:pt idx="6621">
                  <c:v>0.98914999999999997</c:v>
                </c:pt>
                <c:pt idx="6622">
                  <c:v>0.98924999999999996</c:v>
                </c:pt>
                <c:pt idx="6623">
                  <c:v>0.98934900000000003</c:v>
                </c:pt>
                <c:pt idx="6624">
                  <c:v>0.98944699999999997</c:v>
                </c:pt>
                <c:pt idx="6625">
                  <c:v>0.98954399999999998</c:v>
                </c:pt>
                <c:pt idx="6626">
                  <c:v>0.98963999999999996</c:v>
                </c:pt>
                <c:pt idx="6627">
                  <c:v>0.98973500000000003</c:v>
                </c:pt>
                <c:pt idx="6628">
                  <c:v>0.98982899999999996</c:v>
                </c:pt>
                <c:pt idx="6629">
                  <c:v>0.989923</c:v>
                </c:pt>
                <c:pt idx="6630">
                  <c:v>0.99001499999999998</c:v>
                </c:pt>
                <c:pt idx="6631">
                  <c:v>0.99010699999999996</c:v>
                </c:pt>
                <c:pt idx="6632">
                  <c:v>0.99019699999999999</c:v>
                </c:pt>
                <c:pt idx="6633">
                  <c:v>0.99028700000000003</c:v>
                </c:pt>
                <c:pt idx="6634">
                  <c:v>0.99037600000000003</c:v>
                </c:pt>
                <c:pt idx="6635">
                  <c:v>0.99046400000000001</c:v>
                </c:pt>
                <c:pt idx="6636">
                  <c:v>0.99055099999999996</c:v>
                </c:pt>
                <c:pt idx="6637">
                  <c:v>0.99063699999999999</c:v>
                </c:pt>
                <c:pt idx="6638">
                  <c:v>0.99072300000000002</c:v>
                </c:pt>
                <c:pt idx="6639">
                  <c:v>0.99080699999999999</c:v>
                </c:pt>
                <c:pt idx="6640">
                  <c:v>0.99089000000000005</c:v>
                </c:pt>
                <c:pt idx="6641">
                  <c:v>0.99097199999999996</c:v>
                </c:pt>
                <c:pt idx="6642">
                  <c:v>0.99105299999999996</c:v>
                </c:pt>
                <c:pt idx="6643">
                  <c:v>0.99113300000000004</c:v>
                </c:pt>
                <c:pt idx="6644">
                  <c:v>0.99121199999999998</c:v>
                </c:pt>
                <c:pt idx="6645">
                  <c:v>0.99129</c:v>
                </c:pt>
                <c:pt idx="6646">
                  <c:v>0.99136800000000003</c:v>
                </c:pt>
                <c:pt idx="6647">
                  <c:v>0.99144500000000002</c:v>
                </c:pt>
                <c:pt idx="6648">
                  <c:v>0.99152099999999999</c:v>
                </c:pt>
                <c:pt idx="6649">
                  <c:v>0.99159600000000003</c:v>
                </c:pt>
                <c:pt idx="6650">
                  <c:v>0.99167000000000005</c:v>
                </c:pt>
                <c:pt idx="6651">
                  <c:v>0.99174399999999996</c:v>
                </c:pt>
                <c:pt idx="6652">
                  <c:v>0.99181699999999995</c:v>
                </c:pt>
                <c:pt idx="6653">
                  <c:v>0.99188900000000002</c:v>
                </c:pt>
                <c:pt idx="6654">
                  <c:v>0.99196099999999998</c:v>
                </c:pt>
                <c:pt idx="6655">
                  <c:v>0.99203200000000002</c:v>
                </c:pt>
                <c:pt idx="6656">
                  <c:v>0.99210200000000004</c:v>
                </c:pt>
                <c:pt idx="6657">
                  <c:v>0.99217200000000005</c:v>
                </c:pt>
                <c:pt idx="6658">
                  <c:v>0.99224000000000001</c:v>
                </c:pt>
                <c:pt idx="6659">
                  <c:v>0.99230799999999997</c:v>
                </c:pt>
                <c:pt idx="6660">
                  <c:v>0.99237600000000004</c:v>
                </c:pt>
                <c:pt idx="6661">
                  <c:v>0.99244299999999996</c:v>
                </c:pt>
                <c:pt idx="6662">
                  <c:v>0.99250899999999997</c:v>
                </c:pt>
                <c:pt idx="6663">
                  <c:v>0.99257499999999999</c:v>
                </c:pt>
                <c:pt idx="6664">
                  <c:v>0.99263900000000005</c:v>
                </c:pt>
                <c:pt idx="6665">
                  <c:v>0.99270400000000003</c:v>
                </c:pt>
                <c:pt idx="6666">
                  <c:v>0.99276799999999998</c:v>
                </c:pt>
                <c:pt idx="6667">
                  <c:v>0.99283100000000002</c:v>
                </c:pt>
                <c:pt idx="6668">
                  <c:v>0.99289300000000003</c:v>
                </c:pt>
                <c:pt idx="6669">
                  <c:v>0.992954</c:v>
                </c:pt>
                <c:pt idx="6670">
                  <c:v>0.99301499999999998</c:v>
                </c:pt>
                <c:pt idx="6671">
                  <c:v>0.99307500000000004</c:v>
                </c:pt>
                <c:pt idx="6672">
                  <c:v>0.99313399999999996</c:v>
                </c:pt>
                <c:pt idx="6673">
                  <c:v>0.99319299999999999</c:v>
                </c:pt>
                <c:pt idx="6674">
                  <c:v>0.99325200000000002</c:v>
                </c:pt>
                <c:pt idx="6675">
                  <c:v>0.99331000000000003</c:v>
                </c:pt>
                <c:pt idx="6676">
                  <c:v>0.993367</c:v>
                </c:pt>
                <c:pt idx="6677">
                  <c:v>0.99342399999999997</c:v>
                </c:pt>
                <c:pt idx="6678">
                  <c:v>0.99348000000000003</c:v>
                </c:pt>
                <c:pt idx="6679">
                  <c:v>0.99353599999999997</c:v>
                </c:pt>
                <c:pt idx="6680">
                  <c:v>0.993591</c:v>
                </c:pt>
                <c:pt idx="6681">
                  <c:v>0.993645</c:v>
                </c:pt>
                <c:pt idx="6682">
                  <c:v>0.993699</c:v>
                </c:pt>
                <c:pt idx="6683">
                  <c:v>0.993753</c:v>
                </c:pt>
                <c:pt idx="6684">
                  <c:v>0.99380599999999997</c:v>
                </c:pt>
                <c:pt idx="6685">
                  <c:v>0.99385900000000005</c:v>
                </c:pt>
                <c:pt idx="6686">
                  <c:v>0.99391099999999999</c:v>
                </c:pt>
                <c:pt idx="6687">
                  <c:v>0.99396300000000004</c:v>
                </c:pt>
                <c:pt idx="6688">
                  <c:v>0.99401399999999995</c:v>
                </c:pt>
                <c:pt idx="6689">
                  <c:v>0.99406499999999998</c:v>
                </c:pt>
                <c:pt idx="6690">
                  <c:v>0.99411499999999997</c:v>
                </c:pt>
                <c:pt idx="6691">
                  <c:v>0.99416499999999997</c:v>
                </c:pt>
                <c:pt idx="6692">
                  <c:v>0.99421400000000004</c:v>
                </c:pt>
                <c:pt idx="6693">
                  <c:v>0.99426300000000001</c:v>
                </c:pt>
                <c:pt idx="6694">
                  <c:v>0.99431199999999997</c:v>
                </c:pt>
                <c:pt idx="6695">
                  <c:v>0.99436000000000002</c:v>
                </c:pt>
                <c:pt idx="6696">
                  <c:v>0.99440700000000004</c:v>
                </c:pt>
                <c:pt idx="6697">
                  <c:v>0.99445399999999995</c:v>
                </c:pt>
                <c:pt idx="6698">
                  <c:v>0.99450099999999997</c:v>
                </c:pt>
                <c:pt idx="6699">
                  <c:v>0.99454799999999999</c:v>
                </c:pt>
                <c:pt idx="6700">
                  <c:v>0.99459399999999998</c:v>
                </c:pt>
                <c:pt idx="6701">
                  <c:v>0.99463900000000005</c:v>
                </c:pt>
                <c:pt idx="6702">
                  <c:v>0.99468400000000001</c:v>
                </c:pt>
                <c:pt idx="6703">
                  <c:v>0.99472899999999997</c:v>
                </c:pt>
                <c:pt idx="6704">
                  <c:v>0.99477300000000002</c:v>
                </c:pt>
                <c:pt idx="6705">
                  <c:v>0.99481699999999995</c:v>
                </c:pt>
                <c:pt idx="6706">
                  <c:v>0.99485999999999997</c:v>
                </c:pt>
                <c:pt idx="6707">
                  <c:v>0.99490299999999998</c:v>
                </c:pt>
                <c:pt idx="6708">
                  <c:v>0.994946</c:v>
                </c:pt>
                <c:pt idx="6709">
                  <c:v>0.99498799999999998</c:v>
                </c:pt>
                <c:pt idx="6710">
                  <c:v>0.99502999999999997</c:v>
                </c:pt>
                <c:pt idx="6711">
                  <c:v>0.99507100000000004</c:v>
                </c:pt>
                <c:pt idx="6712">
                  <c:v>0.995112</c:v>
                </c:pt>
                <c:pt idx="6713">
                  <c:v>0.99515299999999995</c:v>
                </c:pt>
                <c:pt idx="6714">
                  <c:v>0.99519299999999999</c:v>
                </c:pt>
                <c:pt idx="6715">
                  <c:v>0.99523300000000003</c:v>
                </c:pt>
                <c:pt idx="6716">
                  <c:v>0.99527200000000005</c:v>
                </c:pt>
                <c:pt idx="6717">
                  <c:v>0.99531199999999997</c:v>
                </c:pt>
                <c:pt idx="6718">
                  <c:v>0.99535099999999999</c:v>
                </c:pt>
                <c:pt idx="6719">
                  <c:v>0.99538899999999997</c:v>
                </c:pt>
                <c:pt idx="6720">
                  <c:v>0.99542699999999995</c:v>
                </c:pt>
                <c:pt idx="6721">
                  <c:v>0.99546500000000004</c:v>
                </c:pt>
                <c:pt idx="6722">
                  <c:v>0.99550300000000003</c:v>
                </c:pt>
                <c:pt idx="6723">
                  <c:v>0.99553999999999998</c:v>
                </c:pt>
                <c:pt idx="6724">
                  <c:v>0.99557700000000005</c:v>
                </c:pt>
                <c:pt idx="6725">
                  <c:v>0.995614</c:v>
                </c:pt>
                <c:pt idx="6726">
                  <c:v>0.99565000000000003</c:v>
                </c:pt>
                <c:pt idx="6727">
                  <c:v>0.99568599999999996</c:v>
                </c:pt>
                <c:pt idx="6728">
                  <c:v>0.995722</c:v>
                </c:pt>
                <c:pt idx="6729">
                  <c:v>0.995757</c:v>
                </c:pt>
                <c:pt idx="6730">
                  <c:v>0.99579200000000001</c:v>
                </c:pt>
                <c:pt idx="6731">
                  <c:v>0.99582700000000002</c:v>
                </c:pt>
                <c:pt idx="6732">
                  <c:v>0.995861</c:v>
                </c:pt>
                <c:pt idx="6733">
                  <c:v>0.995896</c:v>
                </c:pt>
                <c:pt idx="6734">
                  <c:v>0.99592899999999995</c:v>
                </c:pt>
                <c:pt idx="6735">
                  <c:v>0.99596300000000004</c:v>
                </c:pt>
                <c:pt idx="6736">
                  <c:v>0.99599599999999999</c:v>
                </c:pt>
                <c:pt idx="6737">
                  <c:v>0.99602900000000005</c:v>
                </c:pt>
                <c:pt idx="6738">
                  <c:v>0.996062</c:v>
                </c:pt>
                <c:pt idx="6739">
                  <c:v>0.99609499999999995</c:v>
                </c:pt>
                <c:pt idx="6740">
                  <c:v>0.99612699999999998</c:v>
                </c:pt>
                <c:pt idx="6741">
                  <c:v>0.99615900000000002</c:v>
                </c:pt>
                <c:pt idx="6742">
                  <c:v>0.99619000000000002</c:v>
                </c:pt>
                <c:pt idx="6743">
                  <c:v>0.99622200000000005</c:v>
                </c:pt>
                <c:pt idx="6744">
                  <c:v>0.99625300000000006</c:v>
                </c:pt>
                <c:pt idx="6745">
                  <c:v>0.99628399999999995</c:v>
                </c:pt>
                <c:pt idx="6746">
                  <c:v>0.99631400000000003</c:v>
                </c:pt>
                <c:pt idx="6747">
                  <c:v>0.99634500000000004</c:v>
                </c:pt>
                <c:pt idx="6748">
                  <c:v>0.99637500000000001</c:v>
                </c:pt>
                <c:pt idx="6749">
                  <c:v>0.99640499999999999</c:v>
                </c:pt>
                <c:pt idx="6750">
                  <c:v>0.99643400000000004</c:v>
                </c:pt>
                <c:pt idx="6751">
                  <c:v>0.99646400000000002</c:v>
                </c:pt>
                <c:pt idx="6752">
                  <c:v>0.99649299999999996</c:v>
                </c:pt>
                <c:pt idx="6753">
                  <c:v>0.99652200000000002</c:v>
                </c:pt>
                <c:pt idx="6754">
                  <c:v>0.99655000000000005</c:v>
                </c:pt>
                <c:pt idx="6755">
                  <c:v>0.99657899999999999</c:v>
                </c:pt>
                <c:pt idx="6756">
                  <c:v>0.99660700000000002</c:v>
                </c:pt>
                <c:pt idx="6757">
                  <c:v>0.99663500000000005</c:v>
                </c:pt>
                <c:pt idx="6758">
                  <c:v>0.99666200000000005</c:v>
                </c:pt>
                <c:pt idx="6759">
                  <c:v>0.99668999999999996</c:v>
                </c:pt>
                <c:pt idx="6760">
                  <c:v>0.99671699999999996</c:v>
                </c:pt>
                <c:pt idx="6761">
                  <c:v>0.99674399999999996</c:v>
                </c:pt>
                <c:pt idx="6762">
                  <c:v>0.99677000000000004</c:v>
                </c:pt>
                <c:pt idx="6763">
                  <c:v>0.99679700000000004</c:v>
                </c:pt>
                <c:pt idx="6764">
                  <c:v>0.99682300000000001</c:v>
                </c:pt>
                <c:pt idx="6765">
                  <c:v>0.99684899999999999</c:v>
                </c:pt>
                <c:pt idx="6766">
                  <c:v>0.99687499999999996</c:v>
                </c:pt>
                <c:pt idx="6767">
                  <c:v>0.99690000000000001</c:v>
                </c:pt>
                <c:pt idx="6768">
                  <c:v>0.99692599999999998</c:v>
                </c:pt>
                <c:pt idx="6769">
                  <c:v>0.99695100000000003</c:v>
                </c:pt>
                <c:pt idx="6770">
                  <c:v>0.99697599999999997</c:v>
                </c:pt>
                <c:pt idx="6771">
                  <c:v>0.997</c:v>
                </c:pt>
                <c:pt idx="6772">
                  <c:v>0.99702500000000005</c:v>
                </c:pt>
                <c:pt idx="6773">
                  <c:v>0.99704899999999996</c:v>
                </c:pt>
                <c:pt idx="6774">
                  <c:v>0.99707299999999999</c:v>
                </c:pt>
                <c:pt idx="6775">
                  <c:v>0.99709700000000001</c:v>
                </c:pt>
                <c:pt idx="6776">
                  <c:v>0.99712100000000004</c:v>
                </c:pt>
                <c:pt idx="6777">
                  <c:v>0.99714400000000003</c:v>
                </c:pt>
                <c:pt idx="6778">
                  <c:v>0.99716800000000005</c:v>
                </c:pt>
                <c:pt idx="6779">
                  <c:v>0.99719100000000005</c:v>
                </c:pt>
                <c:pt idx="6780">
                  <c:v>0.99721400000000004</c:v>
                </c:pt>
                <c:pt idx="6781">
                  <c:v>0.99723600000000001</c:v>
                </c:pt>
                <c:pt idx="6782">
                  <c:v>0.99725900000000001</c:v>
                </c:pt>
                <c:pt idx="6783">
                  <c:v>0.99728099999999997</c:v>
                </c:pt>
                <c:pt idx="6784">
                  <c:v>0.99730399999999997</c:v>
                </c:pt>
                <c:pt idx="6785">
                  <c:v>0.99732600000000005</c:v>
                </c:pt>
                <c:pt idx="6786">
                  <c:v>0.99734699999999998</c:v>
                </c:pt>
                <c:pt idx="6787">
                  <c:v>0.99736899999999995</c:v>
                </c:pt>
                <c:pt idx="6788">
                  <c:v>0.99739</c:v>
                </c:pt>
                <c:pt idx="6789">
                  <c:v>0.99741199999999997</c:v>
                </c:pt>
                <c:pt idx="6790">
                  <c:v>0.99743300000000001</c:v>
                </c:pt>
                <c:pt idx="6791">
                  <c:v>0.99745399999999995</c:v>
                </c:pt>
                <c:pt idx="6792">
                  <c:v>0.997475</c:v>
                </c:pt>
                <c:pt idx="6793">
                  <c:v>0.99749500000000002</c:v>
                </c:pt>
                <c:pt idx="6794">
                  <c:v>0.99751599999999996</c:v>
                </c:pt>
                <c:pt idx="6795">
                  <c:v>0.99753599999999998</c:v>
                </c:pt>
                <c:pt idx="6796">
                  <c:v>0.997556</c:v>
                </c:pt>
                <c:pt idx="6797">
                  <c:v>0.99757600000000002</c:v>
                </c:pt>
                <c:pt idx="6798">
                  <c:v>0.99759600000000004</c:v>
                </c:pt>
                <c:pt idx="6799">
                  <c:v>0.99761500000000003</c:v>
                </c:pt>
                <c:pt idx="6800">
                  <c:v>0.99763500000000005</c:v>
                </c:pt>
                <c:pt idx="6801">
                  <c:v>0.99765400000000004</c:v>
                </c:pt>
                <c:pt idx="6802">
                  <c:v>0.99767300000000003</c:v>
                </c:pt>
                <c:pt idx="6803">
                  <c:v>0.99769200000000002</c:v>
                </c:pt>
                <c:pt idx="6804">
                  <c:v>0.99771100000000001</c:v>
                </c:pt>
                <c:pt idx="6805">
                  <c:v>0.99772899999999998</c:v>
                </c:pt>
                <c:pt idx="6806">
                  <c:v>0.99774799999999997</c:v>
                </c:pt>
                <c:pt idx="6807">
                  <c:v>0.99776600000000004</c:v>
                </c:pt>
                <c:pt idx="6808">
                  <c:v>0.997784</c:v>
                </c:pt>
                <c:pt idx="6809">
                  <c:v>0.997803</c:v>
                </c:pt>
                <c:pt idx="6810">
                  <c:v>0.99782000000000004</c:v>
                </c:pt>
                <c:pt idx="6811">
                  <c:v>0.997838</c:v>
                </c:pt>
                <c:pt idx="6812">
                  <c:v>0.99785599999999997</c:v>
                </c:pt>
                <c:pt idx="6813">
                  <c:v>0.99787300000000001</c:v>
                </c:pt>
                <c:pt idx="6814">
                  <c:v>0.99789099999999997</c:v>
                </c:pt>
                <c:pt idx="6815">
                  <c:v>0.99790800000000002</c:v>
                </c:pt>
                <c:pt idx="6816">
                  <c:v>0.99792499999999995</c:v>
                </c:pt>
                <c:pt idx="6817">
                  <c:v>0.997942</c:v>
                </c:pt>
                <c:pt idx="6818">
                  <c:v>0.99795900000000004</c:v>
                </c:pt>
                <c:pt idx="6819">
                  <c:v>0.99797499999999995</c:v>
                </c:pt>
                <c:pt idx="6820">
                  <c:v>0.99799199999999999</c:v>
                </c:pt>
                <c:pt idx="6821">
                  <c:v>0.99800800000000001</c:v>
                </c:pt>
                <c:pt idx="6822">
                  <c:v>0.99802400000000002</c:v>
                </c:pt>
                <c:pt idx="6823">
                  <c:v>0.99804000000000004</c:v>
                </c:pt>
                <c:pt idx="6824">
                  <c:v>0.99805600000000005</c:v>
                </c:pt>
                <c:pt idx="6825">
                  <c:v>0.99807199999999996</c:v>
                </c:pt>
                <c:pt idx="6826">
                  <c:v>0.99808799999999998</c:v>
                </c:pt>
                <c:pt idx="6827">
                  <c:v>0.99810299999999996</c:v>
                </c:pt>
                <c:pt idx="6828">
                  <c:v>0.99811899999999998</c:v>
                </c:pt>
                <c:pt idx="6829">
                  <c:v>0.99813399999999997</c:v>
                </c:pt>
                <c:pt idx="6830">
                  <c:v>0.99814899999999995</c:v>
                </c:pt>
                <c:pt idx="6831">
                  <c:v>0.99816400000000005</c:v>
                </c:pt>
                <c:pt idx="6832">
                  <c:v>0.99817900000000004</c:v>
                </c:pt>
                <c:pt idx="6833">
                  <c:v>0.99819400000000003</c:v>
                </c:pt>
                <c:pt idx="6834">
                  <c:v>0.99820900000000001</c:v>
                </c:pt>
                <c:pt idx="6835">
                  <c:v>0.998224</c:v>
                </c:pt>
                <c:pt idx="6836">
                  <c:v>0.99823799999999996</c:v>
                </c:pt>
                <c:pt idx="6837">
                  <c:v>0.99825200000000003</c:v>
                </c:pt>
                <c:pt idx="6838">
                  <c:v>0.99826700000000002</c:v>
                </c:pt>
                <c:pt idx="6839">
                  <c:v>0.99828099999999997</c:v>
                </c:pt>
                <c:pt idx="6840">
                  <c:v>0.99829500000000004</c:v>
                </c:pt>
                <c:pt idx="6841">
                  <c:v>0.998309</c:v>
                </c:pt>
                <c:pt idx="6842">
                  <c:v>0.99832200000000004</c:v>
                </c:pt>
                <c:pt idx="6843">
                  <c:v>0.998336</c:v>
                </c:pt>
                <c:pt idx="6844">
                  <c:v>0.99834999999999996</c:v>
                </c:pt>
                <c:pt idx="6845">
                  <c:v>0.998363</c:v>
                </c:pt>
                <c:pt idx="6846">
                  <c:v>0.99837600000000004</c:v>
                </c:pt>
                <c:pt idx="6847">
                  <c:v>0.99839</c:v>
                </c:pt>
                <c:pt idx="6848">
                  <c:v>0.99840300000000004</c:v>
                </c:pt>
                <c:pt idx="6849">
                  <c:v>0.99841599999999997</c:v>
                </c:pt>
                <c:pt idx="6850">
                  <c:v>0.99842900000000001</c:v>
                </c:pt>
                <c:pt idx="6851">
                  <c:v>0.99844200000000005</c:v>
                </c:pt>
                <c:pt idx="6852">
                  <c:v>0.99845399999999995</c:v>
                </c:pt>
                <c:pt idx="6853">
                  <c:v>0.99846699999999999</c:v>
                </c:pt>
                <c:pt idx="6854">
                  <c:v>0.99847900000000001</c:v>
                </c:pt>
                <c:pt idx="6855">
                  <c:v>0.99849200000000005</c:v>
                </c:pt>
                <c:pt idx="6856">
                  <c:v>0.99850399999999995</c:v>
                </c:pt>
                <c:pt idx="6857">
                  <c:v>0.99851599999999996</c:v>
                </c:pt>
                <c:pt idx="6858">
                  <c:v>0.99852799999999997</c:v>
                </c:pt>
                <c:pt idx="6859">
                  <c:v>0.99853999999999998</c:v>
                </c:pt>
                <c:pt idx="6860">
                  <c:v>0.998552</c:v>
                </c:pt>
                <c:pt idx="6861">
                  <c:v>0.99856400000000001</c:v>
                </c:pt>
                <c:pt idx="6862">
                  <c:v>0.99857499999999999</c:v>
                </c:pt>
                <c:pt idx="6863">
                  <c:v>0.998587</c:v>
                </c:pt>
                <c:pt idx="6864">
                  <c:v>0.99859799999999999</c:v>
                </c:pt>
                <c:pt idx="6865">
                  <c:v>0.99861</c:v>
                </c:pt>
                <c:pt idx="6866">
                  <c:v>0.99862099999999998</c:v>
                </c:pt>
                <c:pt idx="6867">
                  <c:v>0.99863199999999996</c:v>
                </c:pt>
                <c:pt idx="6868">
                  <c:v>0.99864299999999995</c:v>
                </c:pt>
                <c:pt idx="6869">
                  <c:v>0.99865400000000004</c:v>
                </c:pt>
                <c:pt idx="6870">
                  <c:v>0.99866500000000002</c:v>
                </c:pt>
                <c:pt idx="6871">
                  <c:v>0.99867600000000001</c:v>
                </c:pt>
                <c:pt idx="6872">
                  <c:v>0.99868599999999996</c:v>
                </c:pt>
                <c:pt idx="6873">
                  <c:v>0.99869699999999995</c:v>
                </c:pt>
                <c:pt idx="6874">
                  <c:v>0.99870800000000004</c:v>
                </c:pt>
                <c:pt idx="6875">
                  <c:v>0.99871799999999999</c:v>
                </c:pt>
                <c:pt idx="6876">
                  <c:v>0.99872899999999998</c:v>
                </c:pt>
                <c:pt idx="6877">
                  <c:v>0.99873900000000004</c:v>
                </c:pt>
                <c:pt idx="6878">
                  <c:v>0.998749</c:v>
                </c:pt>
                <c:pt idx="6879">
                  <c:v>0.99875899999999995</c:v>
                </c:pt>
                <c:pt idx="6880">
                  <c:v>0.99876900000000002</c:v>
                </c:pt>
                <c:pt idx="6881">
                  <c:v>0.99877899999999997</c:v>
                </c:pt>
                <c:pt idx="6882">
                  <c:v>0.99878900000000004</c:v>
                </c:pt>
                <c:pt idx="6883">
                  <c:v>0.99879899999999999</c:v>
                </c:pt>
                <c:pt idx="6884">
                  <c:v>0.99880899999999995</c:v>
                </c:pt>
                <c:pt idx="6885">
                  <c:v>0.99881799999999998</c:v>
                </c:pt>
                <c:pt idx="6886">
                  <c:v>0.99882800000000005</c:v>
                </c:pt>
                <c:pt idx="6887">
                  <c:v>0.99883699999999997</c:v>
                </c:pt>
                <c:pt idx="6888">
                  <c:v>0.99884700000000004</c:v>
                </c:pt>
                <c:pt idx="6889">
                  <c:v>0.99885599999999997</c:v>
                </c:pt>
                <c:pt idx="6890">
                  <c:v>0.998865</c:v>
                </c:pt>
                <c:pt idx="6891">
                  <c:v>0.99887499999999996</c:v>
                </c:pt>
                <c:pt idx="6892">
                  <c:v>0.99888399999999999</c:v>
                </c:pt>
                <c:pt idx="6893">
                  <c:v>0.99889300000000003</c:v>
                </c:pt>
                <c:pt idx="6894">
                  <c:v>0.99890199999999996</c:v>
                </c:pt>
                <c:pt idx="6895">
                  <c:v>0.99891099999999999</c:v>
                </c:pt>
                <c:pt idx="6896">
                  <c:v>0.998919</c:v>
                </c:pt>
                <c:pt idx="6897">
                  <c:v>0.99892800000000004</c:v>
                </c:pt>
                <c:pt idx="6898">
                  <c:v>0.99893699999999996</c:v>
                </c:pt>
                <c:pt idx="6899">
                  <c:v>0.99894499999999997</c:v>
                </c:pt>
                <c:pt idx="6900">
                  <c:v>0.99895400000000001</c:v>
                </c:pt>
                <c:pt idx="6901">
                  <c:v>0.99896200000000002</c:v>
                </c:pt>
                <c:pt idx="6902">
                  <c:v>0.99897100000000005</c:v>
                </c:pt>
                <c:pt idx="6903">
                  <c:v>0.99897899999999995</c:v>
                </c:pt>
                <c:pt idx="6904">
                  <c:v>0.99898699999999996</c:v>
                </c:pt>
                <c:pt idx="6905">
                  <c:v>0.998996</c:v>
                </c:pt>
                <c:pt idx="6906">
                  <c:v>0.999004</c:v>
                </c:pt>
                <c:pt idx="6907">
                  <c:v>0.99901200000000001</c:v>
                </c:pt>
                <c:pt idx="6908">
                  <c:v>0.99902000000000002</c:v>
                </c:pt>
                <c:pt idx="6909">
                  <c:v>0.99902800000000003</c:v>
                </c:pt>
                <c:pt idx="6910">
                  <c:v>0.99903600000000004</c:v>
                </c:pt>
                <c:pt idx="6911">
                  <c:v>0.99904300000000001</c:v>
                </c:pt>
                <c:pt idx="6912">
                  <c:v>0.99905100000000002</c:v>
                </c:pt>
                <c:pt idx="6913">
                  <c:v>0.99905900000000003</c:v>
                </c:pt>
                <c:pt idx="6914">
                  <c:v>0.99906600000000001</c:v>
                </c:pt>
                <c:pt idx="6915">
                  <c:v>0.99907400000000002</c:v>
                </c:pt>
                <c:pt idx="6916">
                  <c:v>0.999081</c:v>
                </c:pt>
                <c:pt idx="6917">
                  <c:v>0.999089</c:v>
                </c:pt>
                <c:pt idx="6918">
                  <c:v>0.99909599999999998</c:v>
                </c:pt>
                <c:pt idx="6919">
                  <c:v>0.99910399999999999</c:v>
                </c:pt>
                <c:pt idx="6920">
                  <c:v>0.99911099999999997</c:v>
                </c:pt>
                <c:pt idx="6921">
                  <c:v>0.99911799999999995</c:v>
                </c:pt>
                <c:pt idx="6922">
                  <c:v>0.99912500000000004</c:v>
                </c:pt>
                <c:pt idx="6923">
                  <c:v>0.99913200000000002</c:v>
                </c:pt>
                <c:pt idx="6924">
                  <c:v>0.999139</c:v>
                </c:pt>
                <c:pt idx="6925">
                  <c:v>0.99914599999999998</c:v>
                </c:pt>
                <c:pt idx="6926">
                  <c:v>0.99915299999999996</c:v>
                </c:pt>
                <c:pt idx="6927">
                  <c:v>0.99916000000000005</c:v>
                </c:pt>
                <c:pt idx="6928">
                  <c:v>0.99916700000000003</c:v>
                </c:pt>
                <c:pt idx="6929">
                  <c:v>0.99917400000000001</c:v>
                </c:pt>
                <c:pt idx="6930">
                  <c:v>0.99917999999999996</c:v>
                </c:pt>
                <c:pt idx="6931">
                  <c:v>0.99918700000000005</c:v>
                </c:pt>
                <c:pt idx="6932">
                  <c:v>0.999193</c:v>
                </c:pt>
                <c:pt idx="6933">
                  <c:v>0.99919999999999998</c:v>
                </c:pt>
                <c:pt idx="6934">
                  <c:v>0.99920600000000004</c:v>
                </c:pt>
                <c:pt idx="6935">
                  <c:v>0.99921300000000002</c:v>
                </c:pt>
                <c:pt idx="6936">
                  <c:v>0.99921899999999997</c:v>
                </c:pt>
                <c:pt idx="6937">
                  <c:v>0.99922500000000003</c:v>
                </c:pt>
                <c:pt idx="6938">
                  <c:v>0.99923200000000001</c:v>
                </c:pt>
                <c:pt idx="6939">
                  <c:v>0.99923799999999996</c:v>
                </c:pt>
                <c:pt idx="6940">
                  <c:v>0.99924400000000002</c:v>
                </c:pt>
                <c:pt idx="6941">
                  <c:v>0.99924999999999997</c:v>
                </c:pt>
                <c:pt idx="6942">
                  <c:v>0.99925600000000003</c:v>
                </c:pt>
                <c:pt idx="6943">
                  <c:v>0.99926199999999998</c:v>
                </c:pt>
                <c:pt idx="6944">
                  <c:v>0.99926800000000005</c:v>
                </c:pt>
                <c:pt idx="6945">
                  <c:v>0.999274</c:v>
                </c:pt>
                <c:pt idx="6946">
                  <c:v>0.99927999999999995</c:v>
                </c:pt>
                <c:pt idx="6947">
                  <c:v>0.99928600000000001</c:v>
                </c:pt>
                <c:pt idx="6948">
                  <c:v>0.99929199999999996</c:v>
                </c:pt>
                <c:pt idx="6949">
                  <c:v>0.99929699999999999</c:v>
                </c:pt>
                <c:pt idx="6950">
                  <c:v>0.99930300000000005</c:v>
                </c:pt>
                <c:pt idx="6951">
                  <c:v>0.999309</c:v>
                </c:pt>
                <c:pt idx="6952">
                  <c:v>0.99931400000000004</c:v>
                </c:pt>
                <c:pt idx="6953">
                  <c:v>0.99931999999999999</c:v>
                </c:pt>
                <c:pt idx="6954">
                  <c:v>0.99932500000000002</c:v>
                </c:pt>
                <c:pt idx="6955">
                  <c:v>0.99933099999999997</c:v>
                </c:pt>
                <c:pt idx="6956">
                  <c:v>0.999336</c:v>
                </c:pt>
                <c:pt idx="6957">
                  <c:v>0.99934100000000003</c:v>
                </c:pt>
                <c:pt idx="6958">
                  <c:v>0.99934699999999999</c:v>
                </c:pt>
                <c:pt idx="6959">
                  <c:v>0.99935200000000002</c:v>
                </c:pt>
                <c:pt idx="6960">
                  <c:v>0.99935700000000005</c:v>
                </c:pt>
                <c:pt idx="6961">
                  <c:v>0.999363</c:v>
                </c:pt>
                <c:pt idx="6962">
                  <c:v>0.99936800000000003</c:v>
                </c:pt>
                <c:pt idx="6963">
                  <c:v>0.99937299999999996</c:v>
                </c:pt>
                <c:pt idx="6964">
                  <c:v>0.99937799999999999</c:v>
                </c:pt>
                <c:pt idx="6965">
                  <c:v>0.99938300000000002</c:v>
                </c:pt>
                <c:pt idx="6966">
                  <c:v>0.99938800000000005</c:v>
                </c:pt>
                <c:pt idx="6967">
                  <c:v>0.99939299999999998</c:v>
                </c:pt>
                <c:pt idx="6968">
                  <c:v>0.99939800000000001</c:v>
                </c:pt>
                <c:pt idx="6969">
                  <c:v>0.99940300000000004</c:v>
                </c:pt>
                <c:pt idx="6970">
                  <c:v>0.99940700000000005</c:v>
                </c:pt>
                <c:pt idx="6971">
                  <c:v>0.99941199999999997</c:v>
                </c:pt>
                <c:pt idx="6972">
                  <c:v>0.999417</c:v>
                </c:pt>
                <c:pt idx="6973">
                  <c:v>0.99942200000000003</c:v>
                </c:pt>
                <c:pt idx="6974">
                  <c:v>0.99942600000000004</c:v>
                </c:pt>
                <c:pt idx="6975">
                  <c:v>0.99943099999999996</c:v>
                </c:pt>
                <c:pt idx="6976">
                  <c:v>0.99943499999999996</c:v>
                </c:pt>
                <c:pt idx="6977">
                  <c:v>0.99944</c:v>
                </c:pt>
                <c:pt idx="6978">
                  <c:v>0.99944500000000003</c:v>
                </c:pt>
                <c:pt idx="6979">
                  <c:v>0.99944900000000003</c:v>
                </c:pt>
                <c:pt idx="6980">
                  <c:v>0.99945300000000004</c:v>
                </c:pt>
                <c:pt idx="6981">
                  <c:v>0.99945799999999996</c:v>
                </c:pt>
                <c:pt idx="6982">
                  <c:v>0.99946199999999996</c:v>
                </c:pt>
                <c:pt idx="6983">
                  <c:v>0.99946699999999999</c:v>
                </c:pt>
                <c:pt idx="6984">
                  <c:v>0.999471</c:v>
                </c:pt>
                <c:pt idx="6985">
                  <c:v>0.999475</c:v>
                </c:pt>
                <c:pt idx="6986">
                  <c:v>0.99947900000000001</c:v>
                </c:pt>
                <c:pt idx="6987">
                  <c:v>0.99948400000000004</c:v>
                </c:pt>
                <c:pt idx="6988">
                  <c:v>0.99948800000000004</c:v>
                </c:pt>
                <c:pt idx="6989">
                  <c:v>0.99949200000000005</c:v>
                </c:pt>
                <c:pt idx="6990">
                  <c:v>0.99949600000000005</c:v>
                </c:pt>
                <c:pt idx="6991">
                  <c:v>0.99950000000000006</c:v>
                </c:pt>
                <c:pt idx="6992">
                  <c:v>0.99950399999999995</c:v>
                </c:pt>
                <c:pt idx="6993">
                  <c:v>0.99950799999999995</c:v>
                </c:pt>
                <c:pt idx="6994">
                  <c:v>0.99951199999999996</c:v>
                </c:pt>
                <c:pt idx="6995">
                  <c:v>0.99951599999999996</c:v>
                </c:pt>
                <c:pt idx="6996">
                  <c:v>0.99951999999999996</c:v>
                </c:pt>
                <c:pt idx="6997">
                  <c:v>0.99952399999999997</c:v>
                </c:pt>
                <c:pt idx="6998">
                  <c:v>0.99952799999999997</c:v>
                </c:pt>
                <c:pt idx="6999">
                  <c:v>0.99953099999999995</c:v>
                </c:pt>
                <c:pt idx="7000">
                  <c:v>0.99953499999999995</c:v>
                </c:pt>
                <c:pt idx="7001">
                  <c:v>0.99953899999999996</c:v>
                </c:pt>
                <c:pt idx="7002">
                  <c:v>0.99954299999999996</c:v>
                </c:pt>
                <c:pt idx="7003">
                  <c:v>0.99954600000000005</c:v>
                </c:pt>
                <c:pt idx="7004">
                  <c:v>0.99955000000000005</c:v>
                </c:pt>
                <c:pt idx="7005">
                  <c:v>0.99955400000000005</c:v>
                </c:pt>
                <c:pt idx="7006">
                  <c:v>0.99955700000000003</c:v>
                </c:pt>
                <c:pt idx="7007">
                  <c:v>0.99956100000000003</c:v>
                </c:pt>
                <c:pt idx="7008">
                  <c:v>0.99956400000000001</c:v>
                </c:pt>
                <c:pt idx="7009">
                  <c:v>0.99956800000000001</c:v>
                </c:pt>
                <c:pt idx="7010">
                  <c:v>0.99957099999999999</c:v>
                </c:pt>
                <c:pt idx="7011">
                  <c:v>0.99957499999999999</c:v>
                </c:pt>
                <c:pt idx="7012">
                  <c:v>0.99957799999999997</c:v>
                </c:pt>
                <c:pt idx="7013">
                  <c:v>0.99958199999999997</c:v>
                </c:pt>
                <c:pt idx="7014">
                  <c:v>0.99958499999999995</c:v>
                </c:pt>
                <c:pt idx="7015">
                  <c:v>0.99958800000000003</c:v>
                </c:pt>
                <c:pt idx="7016">
                  <c:v>0.99959200000000004</c:v>
                </c:pt>
                <c:pt idx="7017">
                  <c:v>0.99959500000000001</c:v>
                </c:pt>
                <c:pt idx="7018">
                  <c:v>0.99959799999999999</c:v>
                </c:pt>
                <c:pt idx="7019">
                  <c:v>0.99960099999999996</c:v>
                </c:pt>
                <c:pt idx="7020">
                  <c:v>0.99960499999999997</c:v>
                </c:pt>
                <c:pt idx="7021">
                  <c:v>0.99960800000000005</c:v>
                </c:pt>
                <c:pt idx="7022">
                  <c:v>0.99961100000000003</c:v>
                </c:pt>
                <c:pt idx="7023">
                  <c:v>0.999614</c:v>
                </c:pt>
                <c:pt idx="7024">
                  <c:v>0.99961699999999998</c:v>
                </c:pt>
                <c:pt idx="7025">
                  <c:v>0.99961999999999995</c:v>
                </c:pt>
                <c:pt idx="7026">
                  <c:v>0.99962300000000004</c:v>
                </c:pt>
                <c:pt idx="7027">
                  <c:v>0.99962600000000001</c:v>
                </c:pt>
                <c:pt idx="7028">
                  <c:v>0.99962899999999999</c:v>
                </c:pt>
                <c:pt idx="7029">
                  <c:v>0.99963199999999997</c:v>
                </c:pt>
                <c:pt idx="7030">
                  <c:v>0.99963500000000005</c:v>
                </c:pt>
                <c:pt idx="7031">
                  <c:v>0.99963800000000003</c:v>
                </c:pt>
                <c:pt idx="7032">
                  <c:v>0.999641</c:v>
                </c:pt>
                <c:pt idx="7033">
                  <c:v>0.99964399999999998</c:v>
                </c:pt>
                <c:pt idx="7034">
                  <c:v>0.99964699999999995</c:v>
                </c:pt>
                <c:pt idx="7035">
                  <c:v>0.99965000000000004</c:v>
                </c:pt>
                <c:pt idx="7036">
                  <c:v>0.99965199999999999</c:v>
                </c:pt>
                <c:pt idx="7037">
                  <c:v>0.99965499999999996</c:v>
                </c:pt>
                <c:pt idx="7038">
                  <c:v>0.99965800000000005</c:v>
                </c:pt>
                <c:pt idx="7039">
                  <c:v>0.99966100000000002</c:v>
                </c:pt>
                <c:pt idx="7040">
                  <c:v>0.99966299999999997</c:v>
                </c:pt>
                <c:pt idx="7041">
                  <c:v>0.99966600000000005</c:v>
                </c:pt>
                <c:pt idx="7042">
                  <c:v>0.99966900000000003</c:v>
                </c:pt>
                <c:pt idx="7043">
                  <c:v>0.99967200000000001</c:v>
                </c:pt>
                <c:pt idx="7044">
                  <c:v>0.99967399999999995</c:v>
                </c:pt>
                <c:pt idx="7045">
                  <c:v>0.99967700000000004</c:v>
                </c:pt>
                <c:pt idx="7046">
                  <c:v>0.99967899999999998</c:v>
                </c:pt>
                <c:pt idx="7047">
                  <c:v>0.99968199999999996</c:v>
                </c:pt>
                <c:pt idx="7048">
                  <c:v>0.99968500000000005</c:v>
                </c:pt>
                <c:pt idx="7049">
                  <c:v>0.99968699999999999</c:v>
                </c:pt>
                <c:pt idx="7050">
                  <c:v>0.99968999999999997</c:v>
                </c:pt>
                <c:pt idx="7051">
                  <c:v>0.99969200000000003</c:v>
                </c:pt>
                <c:pt idx="7052">
                  <c:v>0.999695</c:v>
                </c:pt>
                <c:pt idx="7053">
                  <c:v>0.99969699999999995</c:v>
                </c:pt>
                <c:pt idx="7054">
                  <c:v>0.999699</c:v>
                </c:pt>
                <c:pt idx="7055">
                  <c:v>0.99970199999999998</c:v>
                </c:pt>
                <c:pt idx="7056">
                  <c:v>0.99970400000000004</c:v>
                </c:pt>
                <c:pt idx="7057">
                  <c:v>0.99970700000000001</c:v>
                </c:pt>
                <c:pt idx="7058">
                  <c:v>0.99970899999999996</c:v>
                </c:pt>
                <c:pt idx="7059">
                  <c:v>0.99971100000000002</c:v>
                </c:pt>
                <c:pt idx="7060">
                  <c:v>0.99971399999999999</c:v>
                </c:pt>
                <c:pt idx="7061">
                  <c:v>0.99971600000000005</c:v>
                </c:pt>
                <c:pt idx="7062">
                  <c:v>0.999718</c:v>
                </c:pt>
                <c:pt idx="7063">
                  <c:v>0.99972000000000005</c:v>
                </c:pt>
                <c:pt idx="7064">
                  <c:v>0.99972300000000003</c:v>
                </c:pt>
                <c:pt idx="7065">
                  <c:v>0.99972499999999997</c:v>
                </c:pt>
                <c:pt idx="7066">
                  <c:v>0.99972700000000003</c:v>
                </c:pt>
                <c:pt idx="7067">
                  <c:v>0.99972899999999998</c:v>
                </c:pt>
                <c:pt idx="7068">
                  <c:v>0.99973100000000004</c:v>
                </c:pt>
                <c:pt idx="7069">
                  <c:v>0.99973400000000001</c:v>
                </c:pt>
                <c:pt idx="7070">
                  <c:v>0.99973599999999996</c:v>
                </c:pt>
                <c:pt idx="7071">
                  <c:v>0.99973800000000002</c:v>
                </c:pt>
                <c:pt idx="7072">
                  <c:v>0.99973999999999996</c:v>
                </c:pt>
                <c:pt idx="7073">
                  <c:v>0.99974200000000002</c:v>
                </c:pt>
                <c:pt idx="7074">
                  <c:v>0.99974399999999997</c:v>
                </c:pt>
                <c:pt idx="7075">
                  <c:v>0.99974600000000002</c:v>
                </c:pt>
                <c:pt idx="7076">
                  <c:v>0.99974799999999997</c:v>
                </c:pt>
                <c:pt idx="7077">
                  <c:v>0.99975000000000003</c:v>
                </c:pt>
                <c:pt idx="7078">
                  <c:v>0.99975199999999997</c:v>
                </c:pt>
                <c:pt idx="7079">
                  <c:v>0.99975400000000003</c:v>
                </c:pt>
                <c:pt idx="7080">
                  <c:v>0.99975599999999998</c:v>
                </c:pt>
                <c:pt idx="7081">
                  <c:v>0.99975800000000004</c:v>
                </c:pt>
                <c:pt idx="7082">
                  <c:v>0.99975999999999998</c:v>
                </c:pt>
                <c:pt idx="7083">
                  <c:v>0.99976200000000004</c:v>
                </c:pt>
                <c:pt idx="7084">
                  <c:v>0.99976399999999999</c:v>
                </c:pt>
                <c:pt idx="7085">
                  <c:v>0.99976600000000004</c:v>
                </c:pt>
                <c:pt idx="7086">
                  <c:v>0.99976799999999999</c:v>
                </c:pt>
                <c:pt idx="7087">
                  <c:v>0.99976900000000002</c:v>
                </c:pt>
                <c:pt idx="7088">
                  <c:v>0.99977099999999997</c:v>
                </c:pt>
                <c:pt idx="7089">
                  <c:v>0.99977300000000002</c:v>
                </c:pt>
                <c:pt idx="7090">
                  <c:v>0.99977499999999997</c:v>
                </c:pt>
                <c:pt idx="7091">
                  <c:v>0.99977700000000003</c:v>
                </c:pt>
                <c:pt idx="7092">
                  <c:v>0.99977800000000006</c:v>
                </c:pt>
                <c:pt idx="7093">
                  <c:v>0.99978</c:v>
                </c:pt>
                <c:pt idx="7094">
                  <c:v>0.99978199999999995</c:v>
                </c:pt>
                <c:pt idx="7095">
                  <c:v>0.99978400000000001</c:v>
                </c:pt>
                <c:pt idx="7096">
                  <c:v>0.99978500000000003</c:v>
                </c:pt>
                <c:pt idx="7097">
                  <c:v>0.99978699999999998</c:v>
                </c:pt>
                <c:pt idx="7098">
                  <c:v>0.99978900000000004</c:v>
                </c:pt>
                <c:pt idx="7099">
                  <c:v>0.99978999999999996</c:v>
                </c:pt>
                <c:pt idx="7100">
                  <c:v>0.99979200000000001</c:v>
                </c:pt>
                <c:pt idx="7101">
                  <c:v>0.99979399999999996</c:v>
                </c:pt>
                <c:pt idx="7102">
                  <c:v>0.99979499999999999</c:v>
                </c:pt>
                <c:pt idx="7103">
                  <c:v>0.99979700000000005</c:v>
                </c:pt>
                <c:pt idx="7104">
                  <c:v>0.99979899999999999</c:v>
                </c:pt>
                <c:pt idx="7105">
                  <c:v>0.99980000000000002</c:v>
                </c:pt>
                <c:pt idx="7106">
                  <c:v>0.99980199999999997</c:v>
                </c:pt>
                <c:pt idx="7107">
                  <c:v>0.999803</c:v>
                </c:pt>
                <c:pt idx="7108">
                  <c:v>0.99980500000000005</c:v>
                </c:pt>
                <c:pt idx="7109">
                  <c:v>0.999807</c:v>
                </c:pt>
                <c:pt idx="7110">
                  <c:v>0.99980800000000003</c:v>
                </c:pt>
                <c:pt idx="7111">
                  <c:v>0.99980999999999998</c:v>
                </c:pt>
                <c:pt idx="7112">
                  <c:v>0.99981100000000001</c:v>
                </c:pt>
                <c:pt idx="7113">
                  <c:v>0.99981299999999995</c:v>
                </c:pt>
                <c:pt idx="7114">
                  <c:v>0.99981399999999998</c:v>
                </c:pt>
                <c:pt idx="7115">
                  <c:v>0.99981600000000004</c:v>
                </c:pt>
                <c:pt idx="7116">
                  <c:v>0.99981699999999996</c:v>
                </c:pt>
                <c:pt idx="7117">
                  <c:v>0.99981900000000001</c:v>
                </c:pt>
                <c:pt idx="7118">
                  <c:v>0.99982000000000004</c:v>
                </c:pt>
                <c:pt idx="7119">
                  <c:v>0.99982099999999996</c:v>
                </c:pt>
                <c:pt idx="7120">
                  <c:v>0.99982300000000002</c:v>
                </c:pt>
                <c:pt idx="7121">
                  <c:v>0.99982400000000005</c:v>
                </c:pt>
                <c:pt idx="7122">
                  <c:v>0.99982599999999999</c:v>
                </c:pt>
                <c:pt idx="7123">
                  <c:v>0.99982700000000002</c:v>
                </c:pt>
                <c:pt idx="7124">
                  <c:v>0.99982800000000005</c:v>
                </c:pt>
                <c:pt idx="7125">
                  <c:v>0.99983</c:v>
                </c:pt>
                <c:pt idx="7126">
                  <c:v>0.99983100000000003</c:v>
                </c:pt>
                <c:pt idx="7127">
                  <c:v>0.99983200000000005</c:v>
                </c:pt>
                <c:pt idx="7128">
                  <c:v>0.999834</c:v>
                </c:pt>
                <c:pt idx="7129">
                  <c:v>0.99983500000000003</c:v>
                </c:pt>
                <c:pt idx="7130">
                  <c:v>0.99983599999999995</c:v>
                </c:pt>
                <c:pt idx="7131">
                  <c:v>0.999838</c:v>
                </c:pt>
                <c:pt idx="7132">
                  <c:v>0.99983900000000003</c:v>
                </c:pt>
                <c:pt idx="7133">
                  <c:v>0.99983999999999995</c:v>
                </c:pt>
                <c:pt idx="7134">
                  <c:v>0.99984200000000001</c:v>
                </c:pt>
                <c:pt idx="7135">
                  <c:v>0.99984300000000004</c:v>
                </c:pt>
                <c:pt idx="7136">
                  <c:v>0.99984399999999996</c:v>
                </c:pt>
                <c:pt idx="7137">
                  <c:v>0.99984499999999998</c:v>
                </c:pt>
                <c:pt idx="7138">
                  <c:v>0.99984600000000001</c:v>
                </c:pt>
                <c:pt idx="7139">
                  <c:v>0.99984799999999996</c:v>
                </c:pt>
                <c:pt idx="7140">
                  <c:v>0.99984899999999999</c:v>
                </c:pt>
                <c:pt idx="7141">
                  <c:v>0.99985000000000002</c:v>
                </c:pt>
                <c:pt idx="7142">
                  <c:v>0.99985100000000005</c:v>
                </c:pt>
                <c:pt idx="7143">
                  <c:v>0.99985199999999996</c:v>
                </c:pt>
                <c:pt idx="7144">
                  <c:v>0.99985400000000002</c:v>
                </c:pt>
                <c:pt idx="7145">
                  <c:v>0.99985500000000005</c:v>
                </c:pt>
                <c:pt idx="7146">
                  <c:v>0.99985599999999997</c:v>
                </c:pt>
                <c:pt idx="7147">
                  <c:v>0.999857</c:v>
                </c:pt>
                <c:pt idx="7148">
                  <c:v>0.99985800000000002</c:v>
                </c:pt>
                <c:pt idx="7149">
                  <c:v>0.99985900000000005</c:v>
                </c:pt>
                <c:pt idx="7150">
                  <c:v>0.99985999999999997</c:v>
                </c:pt>
                <c:pt idx="7151">
                  <c:v>0.999861</c:v>
                </c:pt>
                <c:pt idx="7152">
                  <c:v>0.99986299999999995</c:v>
                </c:pt>
                <c:pt idx="7153">
                  <c:v>0.99986399999999998</c:v>
                </c:pt>
                <c:pt idx="7154">
                  <c:v>0.999865</c:v>
                </c:pt>
                <c:pt idx="7155">
                  <c:v>0.99986600000000003</c:v>
                </c:pt>
                <c:pt idx="7156">
                  <c:v>0.99986699999999995</c:v>
                </c:pt>
                <c:pt idx="7157">
                  <c:v>0.99986799999999998</c:v>
                </c:pt>
                <c:pt idx="7158">
                  <c:v>0.99986900000000001</c:v>
                </c:pt>
                <c:pt idx="7159">
                  <c:v>0.99987000000000004</c:v>
                </c:pt>
                <c:pt idx="7160">
                  <c:v>0.99987099999999995</c:v>
                </c:pt>
                <c:pt idx="7161">
                  <c:v>0.99987199999999998</c:v>
                </c:pt>
                <c:pt idx="7162">
                  <c:v>0.99987300000000001</c:v>
                </c:pt>
                <c:pt idx="7163">
                  <c:v>0.99987400000000004</c:v>
                </c:pt>
                <c:pt idx="7164">
                  <c:v>0.99987499999999996</c:v>
                </c:pt>
                <c:pt idx="7165">
                  <c:v>0.99987599999999999</c:v>
                </c:pt>
                <c:pt idx="7166">
                  <c:v>0.99987700000000002</c:v>
                </c:pt>
                <c:pt idx="7167">
                  <c:v>0.99987800000000004</c:v>
                </c:pt>
                <c:pt idx="7168">
                  <c:v>0.99987899999999996</c:v>
                </c:pt>
                <c:pt idx="7169">
                  <c:v>0.99987999999999999</c:v>
                </c:pt>
                <c:pt idx="7170">
                  <c:v>0.99988100000000002</c:v>
                </c:pt>
                <c:pt idx="7171">
                  <c:v>0.99988200000000005</c:v>
                </c:pt>
                <c:pt idx="7172">
                  <c:v>0.99988299999999997</c:v>
                </c:pt>
                <c:pt idx="7173">
                  <c:v>0.999884</c:v>
                </c:pt>
                <c:pt idx="7174">
                  <c:v>0.999884</c:v>
                </c:pt>
                <c:pt idx="7175">
                  <c:v>0.99988500000000002</c:v>
                </c:pt>
                <c:pt idx="7176">
                  <c:v>0.99988600000000005</c:v>
                </c:pt>
                <c:pt idx="7177">
                  <c:v>0.99988699999999997</c:v>
                </c:pt>
                <c:pt idx="7178">
                  <c:v>0.999888</c:v>
                </c:pt>
                <c:pt idx="7179">
                  <c:v>0.99988900000000003</c:v>
                </c:pt>
                <c:pt idx="7180">
                  <c:v>0.99988999999999995</c:v>
                </c:pt>
                <c:pt idx="7181">
                  <c:v>0.99989099999999997</c:v>
                </c:pt>
                <c:pt idx="7182">
                  <c:v>0.999892</c:v>
                </c:pt>
                <c:pt idx="7183">
                  <c:v>0.999892</c:v>
                </c:pt>
                <c:pt idx="7184">
                  <c:v>0.99989300000000003</c:v>
                </c:pt>
                <c:pt idx="7185">
                  <c:v>0.99989399999999995</c:v>
                </c:pt>
                <c:pt idx="7186">
                  <c:v>0.99989499999999998</c:v>
                </c:pt>
                <c:pt idx="7187">
                  <c:v>0.99989600000000001</c:v>
                </c:pt>
                <c:pt idx="7188">
                  <c:v>0.99989600000000001</c:v>
                </c:pt>
                <c:pt idx="7189">
                  <c:v>0.99989700000000004</c:v>
                </c:pt>
                <c:pt idx="7190">
                  <c:v>0.99989799999999995</c:v>
                </c:pt>
                <c:pt idx="7191">
                  <c:v>0.99989899999999998</c:v>
                </c:pt>
                <c:pt idx="7192">
                  <c:v>0.99990000000000001</c:v>
                </c:pt>
                <c:pt idx="7193">
                  <c:v>0.99990000000000001</c:v>
                </c:pt>
                <c:pt idx="7194">
                  <c:v>0.99990100000000004</c:v>
                </c:pt>
                <c:pt idx="7195">
                  <c:v>0.99990199999999996</c:v>
                </c:pt>
                <c:pt idx="7196">
                  <c:v>0.99990299999999999</c:v>
                </c:pt>
                <c:pt idx="7197">
                  <c:v>0.99990400000000002</c:v>
                </c:pt>
                <c:pt idx="7198">
                  <c:v>0.99990400000000002</c:v>
                </c:pt>
                <c:pt idx="7199">
                  <c:v>0.99990500000000004</c:v>
                </c:pt>
                <c:pt idx="7200">
                  <c:v>0.99990599999999996</c:v>
                </c:pt>
                <c:pt idx="7201">
                  <c:v>0.99990599999999996</c:v>
                </c:pt>
                <c:pt idx="7202">
                  <c:v>0.99990699999999999</c:v>
                </c:pt>
                <c:pt idx="7203">
                  <c:v>0.99990800000000002</c:v>
                </c:pt>
                <c:pt idx="7204">
                  <c:v>0.99990900000000005</c:v>
                </c:pt>
                <c:pt idx="7205">
                  <c:v>0.99990900000000005</c:v>
                </c:pt>
                <c:pt idx="7206">
                  <c:v>0.99990999999999997</c:v>
                </c:pt>
                <c:pt idx="7207">
                  <c:v>0.99991099999999999</c:v>
                </c:pt>
                <c:pt idx="7208">
                  <c:v>0.99991099999999999</c:v>
                </c:pt>
                <c:pt idx="7209">
                  <c:v>0.99991200000000002</c:v>
                </c:pt>
                <c:pt idx="7210">
                  <c:v>0.99991300000000005</c:v>
                </c:pt>
                <c:pt idx="7211">
                  <c:v>0.99991300000000005</c:v>
                </c:pt>
                <c:pt idx="7212">
                  <c:v>0.99991399999999997</c:v>
                </c:pt>
                <c:pt idx="7213">
                  <c:v>0.999915</c:v>
                </c:pt>
                <c:pt idx="7214">
                  <c:v>0.999915</c:v>
                </c:pt>
                <c:pt idx="7215">
                  <c:v>0.99991600000000003</c:v>
                </c:pt>
                <c:pt idx="7216">
                  <c:v>0.99991699999999994</c:v>
                </c:pt>
                <c:pt idx="7217">
                  <c:v>0.99991699999999994</c:v>
                </c:pt>
                <c:pt idx="7218">
                  <c:v>0.99991799999999997</c:v>
                </c:pt>
                <c:pt idx="7219">
                  <c:v>0.999919</c:v>
                </c:pt>
                <c:pt idx="7220">
                  <c:v>0.999919</c:v>
                </c:pt>
                <c:pt idx="7221">
                  <c:v>0.99992000000000003</c:v>
                </c:pt>
                <c:pt idx="7222">
                  <c:v>0.99992099999999995</c:v>
                </c:pt>
                <c:pt idx="7223">
                  <c:v>0.99992099999999995</c:v>
                </c:pt>
                <c:pt idx="7224">
                  <c:v>0.99992199999999998</c:v>
                </c:pt>
                <c:pt idx="7225">
                  <c:v>0.99992199999999998</c:v>
                </c:pt>
                <c:pt idx="7226">
                  <c:v>0.99992300000000001</c:v>
                </c:pt>
                <c:pt idx="7227">
                  <c:v>0.99992400000000004</c:v>
                </c:pt>
                <c:pt idx="7228">
                  <c:v>0.99992400000000004</c:v>
                </c:pt>
                <c:pt idx="7229">
                  <c:v>0.99992499999999995</c:v>
                </c:pt>
                <c:pt idx="7230">
                  <c:v>0.99992499999999995</c:v>
                </c:pt>
                <c:pt idx="7231">
                  <c:v>0.99992599999999998</c:v>
                </c:pt>
                <c:pt idx="7232">
                  <c:v>0.99992599999999998</c:v>
                </c:pt>
                <c:pt idx="7233">
                  <c:v>0.99992700000000001</c:v>
                </c:pt>
                <c:pt idx="7234">
                  <c:v>0.99992800000000004</c:v>
                </c:pt>
                <c:pt idx="7235">
                  <c:v>0.99992800000000004</c:v>
                </c:pt>
                <c:pt idx="7236">
                  <c:v>0.99992899999999996</c:v>
                </c:pt>
                <c:pt idx="7237">
                  <c:v>0.99992899999999996</c:v>
                </c:pt>
                <c:pt idx="7238">
                  <c:v>0.99992999999999999</c:v>
                </c:pt>
                <c:pt idx="7239">
                  <c:v>0.99992999999999999</c:v>
                </c:pt>
                <c:pt idx="7240">
                  <c:v>0.99993100000000001</c:v>
                </c:pt>
                <c:pt idx="7241">
                  <c:v>0.99993100000000001</c:v>
                </c:pt>
                <c:pt idx="7242">
                  <c:v>0.99993200000000004</c:v>
                </c:pt>
                <c:pt idx="7243">
                  <c:v>0.99993200000000004</c:v>
                </c:pt>
                <c:pt idx="7244">
                  <c:v>0.99993299999999996</c:v>
                </c:pt>
                <c:pt idx="7245">
                  <c:v>0.99993299999999996</c:v>
                </c:pt>
                <c:pt idx="7246">
                  <c:v>0.99993399999999999</c:v>
                </c:pt>
                <c:pt idx="7247">
                  <c:v>0.99993399999999999</c:v>
                </c:pt>
                <c:pt idx="7248">
                  <c:v>0.99993500000000002</c:v>
                </c:pt>
                <c:pt idx="7249">
                  <c:v>0.99993500000000002</c:v>
                </c:pt>
                <c:pt idx="7250">
                  <c:v>0.99993600000000005</c:v>
                </c:pt>
                <c:pt idx="7251">
                  <c:v>0.99993600000000005</c:v>
                </c:pt>
                <c:pt idx="7252">
                  <c:v>0.99993699999999996</c:v>
                </c:pt>
                <c:pt idx="7253">
                  <c:v>0.99993699999999996</c:v>
                </c:pt>
                <c:pt idx="7254">
                  <c:v>0.99993799999999999</c:v>
                </c:pt>
                <c:pt idx="7255">
                  <c:v>0.99993799999999999</c:v>
                </c:pt>
                <c:pt idx="7256">
                  <c:v>0.99993900000000002</c:v>
                </c:pt>
                <c:pt idx="7257">
                  <c:v>0.99993900000000002</c:v>
                </c:pt>
                <c:pt idx="7258">
                  <c:v>0.99994000000000005</c:v>
                </c:pt>
                <c:pt idx="7259">
                  <c:v>0.99994000000000005</c:v>
                </c:pt>
                <c:pt idx="7260">
                  <c:v>0.99994099999999997</c:v>
                </c:pt>
                <c:pt idx="7261">
                  <c:v>0.99994099999999997</c:v>
                </c:pt>
                <c:pt idx="7262">
                  <c:v>0.99994099999999997</c:v>
                </c:pt>
                <c:pt idx="7263">
                  <c:v>0.999942</c:v>
                </c:pt>
                <c:pt idx="7264">
                  <c:v>0.999942</c:v>
                </c:pt>
                <c:pt idx="7265">
                  <c:v>0.99994300000000003</c:v>
                </c:pt>
                <c:pt idx="7266">
                  <c:v>0.99994300000000003</c:v>
                </c:pt>
                <c:pt idx="7267">
                  <c:v>0.99994400000000006</c:v>
                </c:pt>
                <c:pt idx="7268">
                  <c:v>0.99994400000000006</c:v>
                </c:pt>
                <c:pt idx="7269">
                  <c:v>0.99994499999999997</c:v>
                </c:pt>
                <c:pt idx="7270">
                  <c:v>0.99994499999999997</c:v>
                </c:pt>
                <c:pt idx="7271">
                  <c:v>0.99994499999999997</c:v>
                </c:pt>
                <c:pt idx="7272">
                  <c:v>0.999946</c:v>
                </c:pt>
                <c:pt idx="7273">
                  <c:v>0.999946</c:v>
                </c:pt>
                <c:pt idx="7274">
                  <c:v>0.99994700000000003</c:v>
                </c:pt>
                <c:pt idx="7275">
                  <c:v>0.99994700000000003</c:v>
                </c:pt>
                <c:pt idx="7276">
                  <c:v>0.99994700000000003</c:v>
                </c:pt>
                <c:pt idx="7277">
                  <c:v>0.99994799999999995</c:v>
                </c:pt>
                <c:pt idx="7278">
                  <c:v>0.99994799999999995</c:v>
                </c:pt>
                <c:pt idx="7279">
                  <c:v>0.99994899999999998</c:v>
                </c:pt>
                <c:pt idx="7280">
                  <c:v>0.99994899999999998</c:v>
                </c:pt>
                <c:pt idx="7281">
                  <c:v>0.99994899999999998</c:v>
                </c:pt>
                <c:pt idx="7282">
                  <c:v>0.99995000000000001</c:v>
                </c:pt>
                <c:pt idx="7283">
                  <c:v>0.99995000000000001</c:v>
                </c:pt>
                <c:pt idx="7284">
                  <c:v>0.99995000000000001</c:v>
                </c:pt>
                <c:pt idx="7285">
                  <c:v>0.99995100000000003</c:v>
                </c:pt>
                <c:pt idx="7286">
                  <c:v>0.99995100000000003</c:v>
                </c:pt>
                <c:pt idx="7287">
                  <c:v>0.99995100000000003</c:v>
                </c:pt>
                <c:pt idx="7288">
                  <c:v>0.99995199999999995</c:v>
                </c:pt>
                <c:pt idx="7289">
                  <c:v>0.99995199999999995</c:v>
                </c:pt>
                <c:pt idx="7290">
                  <c:v>0.99995299999999998</c:v>
                </c:pt>
                <c:pt idx="7291">
                  <c:v>0.99995299999999998</c:v>
                </c:pt>
                <c:pt idx="7292">
                  <c:v>0.99995299999999998</c:v>
                </c:pt>
                <c:pt idx="7293">
                  <c:v>0.99995400000000001</c:v>
                </c:pt>
                <c:pt idx="7294">
                  <c:v>0.99995400000000001</c:v>
                </c:pt>
                <c:pt idx="7295">
                  <c:v>0.99995400000000001</c:v>
                </c:pt>
                <c:pt idx="7296">
                  <c:v>0.99995500000000004</c:v>
                </c:pt>
                <c:pt idx="7297">
                  <c:v>0.99995500000000004</c:v>
                </c:pt>
                <c:pt idx="7298">
                  <c:v>0.99995500000000004</c:v>
                </c:pt>
                <c:pt idx="7299">
                  <c:v>0.99995599999999996</c:v>
                </c:pt>
                <c:pt idx="7300">
                  <c:v>0.99995599999999996</c:v>
                </c:pt>
                <c:pt idx="7301">
                  <c:v>0.99995599999999996</c:v>
                </c:pt>
                <c:pt idx="7302">
                  <c:v>0.99995699999999998</c:v>
                </c:pt>
                <c:pt idx="7303">
                  <c:v>0.99995699999999998</c:v>
                </c:pt>
                <c:pt idx="7304">
                  <c:v>0.99995699999999998</c:v>
                </c:pt>
                <c:pt idx="7305">
                  <c:v>0.99995800000000001</c:v>
                </c:pt>
                <c:pt idx="7306">
                  <c:v>0.99995800000000001</c:v>
                </c:pt>
                <c:pt idx="7307">
                  <c:v>0.99995800000000001</c:v>
                </c:pt>
                <c:pt idx="7308">
                  <c:v>0.99995800000000001</c:v>
                </c:pt>
                <c:pt idx="7309">
                  <c:v>0.99995900000000004</c:v>
                </c:pt>
                <c:pt idx="7310">
                  <c:v>0.99995900000000004</c:v>
                </c:pt>
                <c:pt idx="7311">
                  <c:v>0.99995900000000004</c:v>
                </c:pt>
                <c:pt idx="7312">
                  <c:v>0.99995999999999996</c:v>
                </c:pt>
                <c:pt idx="7313">
                  <c:v>0.99995999999999996</c:v>
                </c:pt>
                <c:pt idx="7314">
                  <c:v>0.99995999999999996</c:v>
                </c:pt>
                <c:pt idx="7315">
                  <c:v>0.99996099999999999</c:v>
                </c:pt>
                <c:pt idx="7316">
                  <c:v>0.99996099999999999</c:v>
                </c:pt>
                <c:pt idx="7317">
                  <c:v>0.99996099999999999</c:v>
                </c:pt>
                <c:pt idx="7318">
                  <c:v>0.99996099999999999</c:v>
                </c:pt>
                <c:pt idx="7319">
                  <c:v>0.99996200000000002</c:v>
                </c:pt>
                <c:pt idx="7320">
                  <c:v>0.99996200000000002</c:v>
                </c:pt>
                <c:pt idx="7321">
                  <c:v>0.99996200000000002</c:v>
                </c:pt>
                <c:pt idx="7322">
                  <c:v>0.99996300000000005</c:v>
                </c:pt>
                <c:pt idx="7323">
                  <c:v>0.99996300000000005</c:v>
                </c:pt>
                <c:pt idx="7324">
                  <c:v>0.99996300000000005</c:v>
                </c:pt>
                <c:pt idx="7325">
                  <c:v>0.99996300000000005</c:v>
                </c:pt>
                <c:pt idx="7326">
                  <c:v>0.99996399999999996</c:v>
                </c:pt>
                <c:pt idx="7327">
                  <c:v>0.99996399999999996</c:v>
                </c:pt>
                <c:pt idx="7328">
                  <c:v>0.99996399999999996</c:v>
                </c:pt>
                <c:pt idx="7329">
                  <c:v>0.99996399999999996</c:v>
                </c:pt>
                <c:pt idx="7330">
                  <c:v>0.99996499999999999</c:v>
                </c:pt>
                <c:pt idx="7331">
                  <c:v>0.99996499999999999</c:v>
                </c:pt>
                <c:pt idx="7332">
                  <c:v>0.99996499999999999</c:v>
                </c:pt>
                <c:pt idx="7333">
                  <c:v>0.99996499999999999</c:v>
                </c:pt>
                <c:pt idx="7334">
                  <c:v>0.99996600000000002</c:v>
                </c:pt>
                <c:pt idx="7335">
                  <c:v>0.99996600000000002</c:v>
                </c:pt>
                <c:pt idx="7336">
                  <c:v>0.99996600000000002</c:v>
                </c:pt>
                <c:pt idx="7337">
                  <c:v>0.99996600000000002</c:v>
                </c:pt>
                <c:pt idx="7338">
                  <c:v>0.99996700000000005</c:v>
                </c:pt>
                <c:pt idx="7339">
                  <c:v>0.99996700000000005</c:v>
                </c:pt>
                <c:pt idx="7340">
                  <c:v>0.99996700000000005</c:v>
                </c:pt>
                <c:pt idx="7341">
                  <c:v>0.99996700000000005</c:v>
                </c:pt>
                <c:pt idx="7342">
                  <c:v>0.99996799999999997</c:v>
                </c:pt>
                <c:pt idx="7343">
                  <c:v>0.99996799999999997</c:v>
                </c:pt>
                <c:pt idx="7344">
                  <c:v>0.99996799999999997</c:v>
                </c:pt>
                <c:pt idx="7345">
                  <c:v>0.99996799999999997</c:v>
                </c:pt>
                <c:pt idx="7346">
                  <c:v>0.99996799999999997</c:v>
                </c:pt>
                <c:pt idx="7347">
                  <c:v>0.999969</c:v>
                </c:pt>
                <c:pt idx="7348">
                  <c:v>0.999969</c:v>
                </c:pt>
                <c:pt idx="7349">
                  <c:v>0.999969</c:v>
                </c:pt>
                <c:pt idx="7350">
                  <c:v>0.999969</c:v>
                </c:pt>
                <c:pt idx="7351">
                  <c:v>0.999969</c:v>
                </c:pt>
                <c:pt idx="7352">
                  <c:v>0.99997000000000003</c:v>
                </c:pt>
                <c:pt idx="7353">
                  <c:v>0.99997000000000003</c:v>
                </c:pt>
                <c:pt idx="7354">
                  <c:v>0.99997000000000003</c:v>
                </c:pt>
                <c:pt idx="7355">
                  <c:v>0.99997000000000003</c:v>
                </c:pt>
                <c:pt idx="7356">
                  <c:v>0.99997100000000005</c:v>
                </c:pt>
                <c:pt idx="7357">
                  <c:v>0.99997100000000005</c:v>
                </c:pt>
                <c:pt idx="7358">
                  <c:v>0.99997100000000005</c:v>
                </c:pt>
                <c:pt idx="7359">
                  <c:v>0.99997100000000005</c:v>
                </c:pt>
                <c:pt idx="7360">
                  <c:v>0.99997100000000005</c:v>
                </c:pt>
                <c:pt idx="7361">
                  <c:v>0.99997199999999997</c:v>
                </c:pt>
                <c:pt idx="7362">
                  <c:v>0.99997199999999997</c:v>
                </c:pt>
                <c:pt idx="7363">
                  <c:v>0.99997199999999997</c:v>
                </c:pt>
                <c:pt idx="7364">
                  <c:v>0.99997199999999997</c:v>
                </c:pt>
                <c:pt idx="7365">
                  <c:v>0.99997199999999997</c:v>
                </c:pt>
                <c:pt idx="7366">
                  <c:v>0.999973</c:v>
                </c:pt>
                <c:pt idx="7367">
                  <c:v>0.999973</c:v>
                </c:pt>
                <c:pt idx="7368">
                  <c:v>0.999973</c:v>
                </c:pt>
                <c:pt idx="7369">
                  <c:v>0.999973</c:v>
                </c:pt>
                <c:pt idx="7370">
                  <c:v>0.999973</c:v>
                </c:pt>
                <c:pt idx="7371">
                  <c:v>0.999973</c:v>
                </c:pt>
                <c:pt idx="7372">
                  <c:v>0.99997400000000003</c:v>
                </c:pt>
                <c:pt idx="7373">
                  <c:v>0.99997400000000003</c:v>
                </c:pt>
                <c:pt idx="7374">
                  <c:v>0.99997400000000003</c:v>
                </c:pt>
                <c:pt idx="7375">
                  <c:v>0.99997400000000003</c:v>
                </c:pt>
                <c:pt idx="7376">
                  <c:v>0.99997400000000003</c:v>
                </c:pt>
                <c:pt idx="7377">
                  <c:v>0.99997400000000003</c:v>
                </c:pt>
                <c:pt idx="7378">
                  <c:v>0.99997499999999995</c:v>
                </c:pt>
                <c:pt idx="7379">
                  <c:v>0.99997499999999995</c:v>
                </c:pt>
                <c:pt idx="7380">
                  <c:v>0.99997499999999995</c:v>
                </c:pt>
                <c:pt idx="7381">
                  <c:v>0.99997499999999995</c:v>
                </c:pt>
                <c:pt idx="7382">
                  <c:v>0.99997499999999995</c:v>
                </c:pt>
                <c:pt idx="7383">
                  <c:v>0.99997599999999998</c:v>
                </c:pt>
                <c:pt idx="7384">
                  <c:v>0.99997599999999998</c:v>
                </c:pt>
                <c:pt idx="7385">
                  <c:v>0.99997599999999998</c:v>
                </c:pt>
                <c:pt idx="7386">
                  <c:v>0.99997599999999998</c:v>
                </c:pt>
                <c:pt idx="7387">
                  <c:v>0.99997599999999998</c:v>
                </c:pt>
                <c:pt idx="7388">
                  <c:v>0.99997599999999998</c:v>
                </c:pt>
                <c:pt idx="7389">
                  <c:v>0.999977</c:v>
                </c:pt>
                <c:pt idx="7390">
                  <c:v>0.999977</c:v>
                </c:pt>
                <c:pt idx="7391">
                  <c:v>0.999977</c:v>
                </c:pt>
                <c:pt idx="7392">
                  <c:v>0.999977</c:v>
                </c:pt>
                <c:pt idx="7393">
                  <c:v>0.999977</c:v>
                </c:pt>
                <c:pt idx="7394">
                  <c:v>0.999977</c:v>
                </c:pt>
                <c:pt idx="7395">
                  <c:v>0.999977</c:v>
                </c:pt>
                <c:pt idx="7396">
                  <c:v>0.99997800000000003</c:v>
                </c:pt>
                <c:pt idx="7397">
                  <c:v>0.99997800000000003</c:v>
                </c:pt>
                <c:pt idx="7398">
                  <c:v>0.99997800000000003</c:v>
                </c:pt>
                <c:pt idx="7399">
                  <c:v>0.99997800000000003</c:v>
                </c:pt>
                <c:pt idx="7400">
                  <c:v>0.99997800000000003</c:v>
                </c:pt>
                <c:pt idx="7401">
                  <c:v>0.99997800000000003</c:v>
                </c:pt>
                <c:pt idx="7402">
                  <c:v>0.99997800000000003</c:v>
                </c:pt>
                <c:pt idx="7403">
                  <c:v>0.99997899999999995</c:v>
                </c:pt>
                <c:pt idx="7404">
                  <c:v>0.99997899999999995</c:v>
                </c:pt>
                <c:pt idx="7405">
                  <c:v>0.99997899999999995</c:v>
                </c:pt>
                <c:pt idx="7406">
                  <c:v>0.99997899999999995</c:v>
                </c:pt>
                <c:pt idx="7407">
                  <c:v>0.99997899999999995</c:v>
                </c:pt>
                <c:pt idx="7408">
                  <c:v>0.99997899999999995</c:v>
                </c:pt>
                <c:pt idx="7409">
                  <c:v>0.99997899999999995</c:v>
                </c:pt>
                <c:pt idx="7410">
                  <c:v>0.99997999999999998</c:v>
                </c:pt>
                <c:pt idx="7411">
                  <c:v>0.99997999999999998</c:v>
                </c:pt>
                <c:pt idx="7412">
                  <c:v>0.99997999999999998</c:v>
                </c:pt>
                <c:pt idx="7413">
                  <c:v>0.99997999999999998</c:v>
                </c:pt>
                <c:pt idx="7414">
                  <c:v>0.99997999999999998</c:v>
                </c:pt>
                <c:pt idx="7415">
                  <c:v>0.99997999999999998</c:v>
                </c:pt>
                <c:pt idx="7416">
                  <c:v>0.99997999999999998</c:v>
                </c:pt>
                <c:pt idx="7417">
                  <c:v>0.99997999999999998</c:v>
                </c:pt>
                <c:pt idx="7418">
                  <c:v>0.99998100000000001</c:v>
                </c:pt>
                <c:pt idx="7419">
                  <c:v>0.99998100000000001</c:v>
                </c:pt>
                <c:pt idx="7420">
                  <c:v>0.99998100000000001</c:v>
                </c:pt>
                <c:pt idx="7421">
                  <c:v>0.99998100000000001</c:v>
                </c:pt>
                <c:pt idx="7422">
                  <c:v>0.99998100000000001</c:v>
                </c:pt>
                <c:pt idx="7423">
                  <c:v>0.99998100000000001</c:v>
                </c:pt>
                <c:pt idx="7424">
                  <c:v>0.99998100000000001</c:v>
                </c:pt>
                <c:pt idx="7425">
                  <c:v>0.99998100000000001</c:v>
                </c:pt>
                <c:pt idx="7426">
                  <c:v>0.99998200000000004</c:v>
                </c:pt>
                <c:pt idx="7427">
                  <c:v>0.99998200000000004</c:v>
                </c:pt>
                <c:pt idx="7428">
                  <c:v>0.99998200000000004</c:v>
                </c:pt>
                <c:pt idx="7429">
                  <c:v>0.99998200000000004</c:v>
                </c:pt>
                <c:pt idx="7430">
                  <c:v>0.99998200000000004</c:v>
                </c:pt>
                <c:pt idx="7431">
                  <c:v>0.99998200000000004</c:v>
                </c:pt>
                <c:pt idx="7432">
                  <c:v>0.99998200000000004</c:v>
                </c:pt>
                <c:pt idx="7433">
                  <c:v>0.99998200000000004</c:v>
                </c:pt>
                <c:pt idx="7434">
                  <c:v>0.99998200000000004</c:v>
                </c:pt>
                <c:pt idx="7435">
                  <c:v>0.99998299999999996</c:v>
                </c:pt>
                <c:pt idx="7436">
                  <c:v>0.99998299999999996</c:v>
                </c:pt>
                <c:pt idx="7437">
                  <c:v>0.99998299999999996</c:v>
                </c:pt>
                <c:pt idx="7438">
                  <c:v>0.99998299999999996</c:v>
                </c:pt>
                <c:pt idx="7439">
                  <c:v>0.99998299999999996</c:v>
                </c:pt>
                <c:pt idx="7440">
                  <c:v>0.99998299999999996</c:v>
                </c:pt>
                <c:pt idx="7441">
                  <c:v>0.99998299999999996</c:v>
                </c:pt>
                <c:pt idx="7442">
                  <c:v>0.99998299999999996</c:v>
                </c:pt>
                <c:pt idx="7443">
                  <c:v>0.99998299999999996</c:v>
                </c:pt>
                <c:pt idx="7444">
                  <c:v>0.99998299999999996</c:v>
                </c:pt>
                <c:pt idx="7445">
                  <c:v>0.99998399999999998</c:v>
                </c:pt>
                <c:pt idx="7446">
                  <c:v>0.99998399999999998</c:v>
                </c:pt>
                <c:pt idx="7447">
                  <c:v>0.99998399999999998</c:v>
                </c:pt>
                <c:pt idx="7448">
                  <c:v>0.99998399999999998</c:v>
                </c:pt>
                <c:pt idx="7449">
                  <c:v>0.99998399999999998</c:v>
                </c:pt>
                <c:pt idx="7450">
                  <c:v>0.99998399999999998</c:v>
                </c:pt>
                <c:pt idx="7451">
                  <c:v>0.99998399999999998</c:v>
                </c:pt>
                <c:pt idx="7452">
                  <c:v>0.99998399999999998</c:v>
                </c:pt>
                <c:pt idx="7453">
                  <c:v>0.99998399999999998</c:v>
                </c:pt>
                <c:pt idx="7454">
                  <c:v>0.99998399999999998</c:v>
                </c:pt>
                <c:pt idx="7455">
                  <c:v>0.99998500000000001</c:v>
                </c:pt>
                <c:pt idx="7456">
                  <c:v>0.99998500000000001</c:v>
                </c:pt>
                <c:pt idx="7457">
                  <c:v>0.99998500000000001</c:v>
                </c:pt>
                <c:pt idx="7458">
                  <c:v>0.99998500000000001</c:v>
                </c:pt>
                <c:pt idx="7459">
                  <c:v>0.99998500000000001</c:v>
                </c:pt>
                <c:pt idx="7460">
                  <c:v>0.99998500000000001</c:v>
                </c:pt>
                <c:pt idx="7461">
                  <c:v>0.99998500000000001</c:v>
                </c:pt>
                <c:pt idx="7462">
                  <c:v>0.99998500000000001</c:v>
                </c:pt>
                <c:pt idx="7463">
                  <c:v>0.99998500000000001</c:v>
                </c:pt>
                <c:pt idx="7464">
                  <c:v>0.99998500000000001</c:v>
                </c:pt>
                <c:pt idx="7465">
                  <c:v>0.99998500000000001</c:v>
                </c:pt>
                <c:pt idx="7466">
                  <c:v>0.99998500000000001</c:v>
                </c:pt>
                <c:pt idx="7467">
                  <c:v>0.99998600000000004</c:v>
                </c:pt>
                <c:pt idx="7468">
                  <c:v>0.99998600000000004</c:v>
                </c:pt>
                <c:pt idx="7469">
                  <c:v>0.99998600000000004</c:v>
                </c:pt>
                <c:pt idx="7470">
                  <c:v>0.99998600000000004</c:v>
                </c:pt>
                <c:pt idx="7471">
                  <c:v>0.99998600000000004</c:v>
                </c:pt>
                <c:pt idx="7472">
                  <c:v>0.99998600000000004</c:v>
                </c:pt>
                <c:pt idx="7473">
                  <c:v>0.99998600000000004</c:v>
                </c:pt>
                <c:pt idx="7474">
                  <c:v>0.99998600000000004</c:v>
                </c:pt>
                <c:pt idx="7475">
                  <c:v>0.99998600000000004</c:v>
                </c:pt>
                <c:pt idx="7476">
                  <c:v>0.99998600000000004</c:v>
                </c:pt>
                <c:pt idx="7477">
                  <c:v>0.99998600000000004</c:v>
                </c:pt>
                <c:pt idx="7478">
                  <c:v>0.99998600000000004</c:v>
                </c:pt>
                <c:pt idx="7479">
                  <c:v>0.99998699999999996</c:v>
                </c:pt>
                <c:pt idx="7480">
                  <c:v>0.99998699999999996</c:v>
                </c:pt>
                <c:pt idx="7481">
                  <c:v>0.99998699999999996</c:v>
                </c:pt>
                <c:pt idx="7482">
                  <c:v>0.99998699999999996</c:v>
                </c:pt>
                <c:pt idx="7483">
                  <c:v>0.99998699999999996</c:v>
                </c:pt>
                <c:pt idx="7484">
                  <c:v>0.99998699999999996</c:v>
                </c:pt>
                <c:pt idx="7485">
                  <c:v>0.99998699999999996</c:v>
                </c:pt>
                <c:pt idx="7486">
                  <c:v>0.99998699999999996</c:v>
                </c:pt>
                <c:pt idx="7487">
                  <c:v>0.99998699999999996</c:v>
                </c:pt>
                <c:pt idx="7488">
                  <c:v>0.99998699999999996</c:v>
                </c:pt>
                <c:pt idx="7489">
                  <c:v>0.99998699999999996</c:v>
                </c:pt>
                <c:pt idx="7490">
                  <c:v>0.99998699999999996</c:v>
                </c:pt>
                <c:pt idx="7491">
                  <c:v>0.99998699999999996</c:v>
                </c:pt>
                <c:pt idx="7492">
                  <c:v>0.99998699999999996</c:v>
                </c:pt>
                <c:pt idx="7493">
                  <c:v>0.99998699999999996</c:v>
                </c:pt>
                <c:pt idx="7494">
                  <c:v>0.99998799999999999</c:v>
                </c:pt>
                <c:pt idx="7495">
                  <c:v>0.99998799999999999</c:v>
                </c:pt>
                <c:pt idx="7496">
                  <c:v>0.99998799999999999</c:v>
                </c:pt>
                <c:pt idx="7497">
                  <c:v>0.99998799999999999</c:v>
                </c:pt>
                <c:pt idx="7498">
                  <c:v>0.99998799999999999</c:v>
                </c:pt>
                <c:pt idx="7499">
                  <c:v>0.99998799999999999</c:v>
                </c:pt>
                <c:pt idx="7500">
                  <c:v>0.99998799999999999</c:v>
                </c:pt>
                <c:pt idx="7501">
                  <c:v>0.99998799999999999</c:v>
                </c:pt>
                <c:pt idx="7502">
                  <c:v>0.99998799999999999</c:v>
                </c:pt>
                <c:pt idx="7503">
                  <c:v>0.99998799999999999</c:v>
                </c:pt>
                <c:pt idx="7504">
                  <c:v>0.99998799999999999</c:v>
                </c:pt>
                <c:pt idx="7505">
                  <c:v>0.99998799999999999</c:v>
                </c:pt>
                <c:pt idx="7506">
                  <c:v>0.99998799999999999</c:v>
                </c:pt>
                <c:pt idx="7507">
                  <c:v>0.99998799999999999</c:v>
                </c:pt>
                <c:pt idx="7508">
                  <c:v>0.99998799999999999</c:v>
                </c:pt>
                <c:pt idx="7509">
                  <c:v>0.99998799999999999</c:v>
                </c:pt>
                <c:pt idx="7510">
                  <c:v>0.99998900000000002</c:v>
                </c:pt>
                <c:pt idx="7511">
                  <c:v>0.99998900000000002</c:v>
                </c:pt>
                <c:pt idx="7512">
                  <c:v>0.99998900000000002</c:v>
                </c:pt>
                <c:pt idx="7513">
                  <c:v>0.99998900000000002</c:v>
                </c:pt>
                <c:pt idx="7514">
                  <c:v>0.99998900000000002</c:v>
                </c:pt>
                <c:pt idx="7515">
                  <c:v>0.99998900000000002</c:v>
                </c:pt>
                <c:pt idx="7516">
                  <c:v>0.99998900000000002</c:v>
                </c:pt>
                <c:pt idx="7517">
                  <c:v>0.99998900000000002</c:v>
                </c:pt>
                <c:pt idx="7518">
                  <c:v>0.99998900000000002</c:v>
                </c:pt>
                <c:pt idx="7519">
                  <c:v>0.99998900000000002</c:v>
                </c:pt>
                <c:pt idx="7520">
                  <c:v>0.99998900000000002</c:v>
                </c:pt>
                <c:pt idx="7521">
                  <c:v>0.99998900000000002</c:v>
                </c:pt>
                <c:pt idx="7522">
                  <c:v>0.99998900000000002</c:v>
                </c:pt>
                <c:pt idx="7523">
                  <c:v>0.99998900000000002</c:v>
                </c:pt>
                <c:pt idx="7524">
                  <c:v>0.99998900000000002</c:v>
                </c:pt>
                <c:pt idx="7525">
                  <c:v>0.99998900000000002</c:v>
                </c:pt>
                <c:pt idx="7526">
                  <c:v>0.99998900000000002</c:v>
                </c:pt>
                <c:pt idx="7527">
                  <c:v>0.99999000000000005</c:v>
                </c:pt>
                <c:pt idx="7528">
                  <c:v>0.99999000000000005</c:v>
                </c:pt>
                <c:pt idx="7529">
                  <c:v>0.99999000000000005</c:v>
                </c:pt>
                <c:pt idx="7530">
                  <c:v>0.99999000000000005</c:v>
                </c:pt>
                <c:pt idx="7531">
                  <c:v>0.99999000000000005</c:v>
                </c:pt>
                <c:pt idx="7532">
                  <c:v>0.99999000000000005</c:v>
                </c:pt>
                <c:pt idx="7533">
                  <c:v>0.99999000000000005</c:v>
                </c:pt>
                <c:pt idx="7534">
                  <c:v>0.99999000000000005</c:v>
                </c:pt>
                <c:pt idx="7535">
                  <c:v>0.99999000000000005</c:v>
                </c:pt>
                <c:pt idx="7536">
                  <c:v>0.99999000000000005</c:v>
                </c:pt>
                <c:pt idx="7537">
                  <c:v>0.99999000000000005</c:v>
                </c:pt>
                <c:pt idx="7538">
                  <c:v>0.99999000000000005</c:v>
                </c:pt>
                <c:pt idx="7539">
                  <c:v>0.99999000000000005</c:v>
                </c:pt>
                <c:pt idx="7540">
                  <c:v>0.99999000000000005</c:v>
                </c:pt>
                <c:pt idx="7541">
                  <c:v>0.99999000000000005</c:v>
                </c:pt>
                <c:pt idx="7542">
                  <c:v>0.99999000000000005</c:v>
                </c:pt>
                <c:pt idx="7543">
                  <c:v>0.99999000000000005</c:v>
                </c:pt>
                <c:pt idx="7544">
                  <c:v>0.99999000000000005</c:v>
                </c:pt>
                <c:pt idx="7545">
                  <c:v>0.99999000000000005</c:v>
                </c:pt>
                <c:pt idx="7546">
                  <c:v>0.99999000000000005</c:v>
                </c:pt>
                <c:pt idx="7547">
                  <c:v>0.99999000000000005</c:v>
                </c:pt>
                <c:pt idx="7548">
                  <c:v>0.99999000000000005</c:v>
                </c:pt>
                <c:pt idx="7549">
                  <c:v>0.99999099999999996</c:v>
                </c:pt>
                <c:pt idx="7550">
                  <c:v>0.99999099999999996</c:v>
                </c:pt>
                <c:pt idx="7551">
                  <c:v>0.99999099999999996</c:v>
                </c:pt>
                <c:pt idx="7552">
                  <c:v>0.99999099999999996</c:v>
                </c:pt>
                <c:pt idx="7553">
                  <c:v>0.99999099999999996</c:v>
                </c:pt>
                <c:pt idx="7554">
                  <c:v>0.99999099999999996</c:v>
                </c:pt>
                <c:pt idx="7555">
                  <c:v>0.99999099999999996</c:v>
                </c:pt>
                <c:pt idx="7556">
                  <c:v>0.99999099999999996</c:v>
                </c:pt>
                <c:pt idx="7557">
                  <c:v>0.99999099999999996</c:v>
                </c:pt>
                <c:pt idx="7558">
                  <c:v>0.99999099999999996</c:v>
                </c:pt>
                <c:pt idx="7559">
                  <c:v>0.99999099999999996</c:v>
                </c:pt>
                <c:pt idx="7560">
                  <c:v>0.99999099999999996</c:v>
                </c:pt>
                <c:pt idx="7561">
                  <c:v>0.99999099999999996</c:v>
                </c:pt>
                <c:pt idx="7562">
                  <c:v>0.99999099999999996</c:v>
                </c:pt>
                <c:pt idx="7563">
                  <c:v>0.99999099999999996</c:v>
                </c:pt>
                <c:pt idx="7564">
                  <c:v>0.99999099999999996</c:v>
                </c:pt>
                <c:pt idx="7565">
                  <c:v>0.99999099999999996</c:v>
                </c:pt>
                <c:pt idx="7566">
                  <c:v>0.99999099999999996</c:v>
                </c:pt>
                <c:pt idx="7567">
                  <c:v>0.99999099999999996</c:v>
                </c:pt>
                <c:pt idx="7568">
                  <c:v>0.99999099999999996</c:v>
                </c:pt>
                <c:pt idx="7569">
                  <c:v>0.99999099999999996</c:v>
                </c:pt>
                <c:pt idx="7570">
                  <c:v>0.99999099999999996</c:v>
                </c:pt>
                <c:pt idx="7571">
                  <c:v>0.99999099999999996</c:v>
                </c:pt>
                <c:pt idx="7572">
                  <c:v>0.99999099999999996</c:v>
                </c:pt>
                <c:pt idx="7573">
                  <c:v>0.99999099999999996</c:v>
                </c:pt>
                <c:pt idx="7574">
                  <c:v>0.99999099999999996</c:v>
                </c:pt>
                <c:pt idx="7575">
                  <c:v>0.99999199999999999</c:v>
                </c:pt>
                <c:pt idx="7576">
                  <c:v>0.99999199999999999</c:v>
                </c:pt>
                <c:pt idx="7577">
                  <c:v>0.99999199999999999</c:v>
                </c:pt>
                <c:pt idx="7578">
                  <c:v>0.99999199999999999</c:v>
                </c:pt>
                <c:pt idx="7579">
                  <c:v>0.99999199999999999</c:v>
                </c:pt>
                <c:pt idx="7580">
                  <c:v>0.99999199999999999</c:v>
                </c:pt>
                <c:pt idx="7581">
                  <c:v>0.99999199999999999</c:v>
                </c:pt>
                <c:pt idx="7582">
                  <c:v>0.99999199999999999</c:v>
                </c:pt>
                <c:pt idx="7583">
                  <c:v>0.99999199999999999</c:v>
                </c:pt>
                <c:pt idx="7584">
                  <c:v>0.99999199999999999</c:v>
                </c:pt>
                <c:pt idx="7585">
                  <c:v>0.99999199999999999</c:v>
                </c:pt>
                <c:pt idx="7586">
                  <c:v>0.99999199999999999</c:v>
                </c:pt>
                <c:pt idx="7587">
                  <c:v>0.99999199999999999</c:v>
                </c:pt>
                <c:pt idx="7588">
                  <c:v>0.99999199999999999</c:v>
                </c:pt>
                <c:pt idx="7589">
                  <c:v>0.99999199999999999</c:v>
                </c:pt>
                <c:pt idx="7590">
                  <c:v>0.99999199999999999</c:v>
                </c:pt>
                <c:pt idx="7591">
                  <c:v>0.99999199999999999</c:v>
                </c:pt>
                <c:pt idx="7592">
                  <c:v>0.99999199999999999</c:v>
                </c:pt>
                <c:pt idx="7593">
                  <c:v>0.99999199999999999</c:v>
                </c:pt>
                <c:pt idx="7594">
                  <c:v>0.99999199999999999</c:v>
                </c:pt>
                <c:pt idx="7595">
                  <c:v>0.99999199999999999</c:v>
                </c:pt>
                <c:pt idx="7596">
                  <c:v>0.99999199999999999</c:v>
                </c:pt>
                <c:pt idx="7597">
                  <c:v>0.99999199999999999</c:v>
                </c:pt>
                <c:pt idx="7598">
                  <c:v>0.99999199999999999</c:v>
                </c:pt>
                <c:pt idx="7599">
                  <c:v>0.99999199999999999</c:v>
                </c:pt>
                <c:pt idx="7600">
                  <c:v>0.99999199999999999</c:v>
                </c:pt>
                <c:pt idx="7601">
                  <c:v>0.99999199999999999</c:v>
                </c:pt>
                <c:pt idx="7602">
                  <c:v>0.99999199999999999</c:v>
                </c:pt>
                <c:pt idx="7603">
                  <c:v>0.99999199999999999</c:v>
                </c:pt>
                <c:pt idx="7604">
                  <c:v>0.99999199999999999</c:v>
                </c:pt>
                <c:pt idx="7605">
                  <c:v>0.99999199999999999</c:v>
                </c:pt>
                <c:pt idx="7606">
                  <c:v>0.99999199999999999</c:v>
                </c:pt>
                <c:pt idx="7607">
                  <c:v>0.99999199999999999</c:v>
                </c:pt>
                <c:pt idx="7608">
                  <c:v>0.99999199999999999</c:v>
                </c:pt>
                <c:pt idx="7609">
                  <c:v>0.99999300000000002</c:v>
                </c:pt>
                <c:pt idx="7610">
                  <c:v>0.99999300000000002</c:v>
                </c:pt>
                <c:pt idx="7611">
                  <c:v>0.99999300000000002</c:v>
                </c:pt>
                <c:pt idx="7612">
                  <c:v>0.99999300000000002</c:v>
                </c:pt>
                <c:pt idx="7613">
                  <c:v>0.99999300000000002</c:v>
                </c:pt>
                <c:pt idx="7614">
                  <c:v>0.99999300000000002</c:v>
                </c:pt>
                <c:pt idx="7615">
                  <c:v>0.99999300000000002</c:v>
                </c:pt>
                <c:pt idx="7616">
                  <c:v>0.99999300000000002</c:v>
                </c:pt>
                <c:pt idx="7617">
                  <c:v>0.99999300000000002</c:v>
                </c:pt>
                <c:pt idx="7618">
                  <c:v>0.99999300000000002</c:v>
                </c:pt>
                <c:pt idx="7619">
                  <c:v>0.99999300000000002</c:v>
                </c:pt>
                <c:pt idx="7620">
                  <c:v>0.99999300000000002</c:v>
                </c:pt>
                <c:pt idx="7621">
                  <c:v>0.99999300000000002</c:v>
                </c:pt>
                <c:pt idx="7622">
                  <c:v>0.99999300000000002</c:v>
                </c:pt>
                <c:pt idx="7623">
                  <c:v>0.99999300000000002</c:v>
                </c:pt>
                <c:pt idx="7624">
                  <c:v>0.99999300000000002</c:v>
                </c:pt>
                <c:pt idx="7625">
                  <c:v>0.99999300000000002</c:v>
                </c:pt>
                <c:pt idx="7626">
                  <c:v>0.99999300000000002</c:v>
                </c:pt>
                <c:pt idx="7627">
                  <c:v>0.99999300000000002</c:v>
                </c:pt>
                <c:pt idx="7628">
                  <c:v>0.99999300000000002</c:v>
                </c:pt>
                <c:pt idx="7629">
                  <c:v>0.99999300000000002</c:v>
                </c:pt>
                <c:pt idx="7630">
                  <c:v>0.99999300000000002</c:v>
                </c:pt>
                <c:pt idx="7631">
                  <c:v>0.99999300000000002</c:v>
                </c:pt>
                <c:pt idx="7632">
                  <c:v>0.99999300000000002</c:v>
                </c:pt>
                <c:pt idx="7633">
                  <c:v>0.99999300000000002</c:v>
                </c:pt>
                <c:pt idx="7634">
                  <c:v>0.99999300000000002</c:v>
                </c:pt>
                <c:pt idx="7635">
                  <c:v>0.99999300000000002</c:v>
                </c:pt>
                <c:pt idx="7636">
                  <c:v>0.99999300000000002</c:v>
                </c:pt>
                <c:pt idx="7637">
                  <c:v>0.99999300000000002</c:v>
                </c:pt>
                <c:pt idx="7638">
                  <c:v>0.99999300000000002</c:v>
                </c:pt>
                <c:pt idx="7639">
                  <c:v>0.99999300000000002</c:v>
                </c:pt>
                <c:pt idx="7640">
                  <c:v>0.99999300000000002</c:v>
                </c:pt>
                <c:pt idx="7641">
                  <c:v>0.99999300000000002</c:v>
                </c:pt>
                <c:pt idx="7642">
                  <c:v>0.99999300000000002</c:v>
                </c:pt>
                <c:pt idx="7643">
                  <c:v>0.99999300000000002</c:v>
                </c:pt>
                <c:pt idx="7644">
                  <c:v>0.99999300000000002</c:v>
                </c:pt>
                <c:pt idx="7645">
                  <c:v>0.99999300000000002</c:v>
                </c:pt>
                <c:pt idx="7646">
                  <c:v>0.99999300000000002</c:v>
                </c:pt>
                <c:pt idx="7647">
                  <c:v>0.99999300000000002</c:v>
                </c:pt>
                <c:pt idx="7648">
                  <c:v>0.99999300000000002</c:v>
                </c:pt>
                <c:pt idx="7649">
                  <c:v>0.99999300000000002</c:v>
                </c:pt>
                <c:pt idx="7650">
                  <c:v>0.99999300000000002</c:v>
                </c:pt>
                <c:pt idx="7651">
                  <c:v>0.99999300000000002</c:v>
                </c:pt>
                <c:pt idx="7652">
                  <c:v>0.99999400000000005</c:v>
                </c:pt>
                <c:pt idx="7653">
                  <c:v>0.99999400000000005</c:v>
                </c:pt>
                <c:pt idx="7654">
                  <c:v>0.99999400000000005</c:v>
                </c:pt>
                <c:pt idx="7655">
                  <c:v>0.99999400000000005</c:v>
                </c:pt>
                <c:pt idx="7656">
                  <c:v>0.99999400000000005</c:v>
                </c:pt>
                <c:pt idx="7657">
                  <c:v>0.99999400000000005</c:v>
                </c:pt>
                <c:pt idx="7658">
                  <c:v>0.99999400000000005</c:v>
                </c:pt>
                <c:pt idx="7659">
                  <c:v>0.99999400000000005</c:v>
                </c:pt>
                <c:pt idx="7660">
                  <c:v>0.99999400000000005</c:v>
                </c:pt>
                <c:pt idx="7661">
                  <c:v>0.99999400000000005</c:v>
                </c:pt>
                <c:pt idx="7662">
                  <c:v>0.99999400000000005</c:v>
                </c:pt>
                <c:pt idx="7663">
                  <c:v>0.99999400000000005</c:v>
                </c:pt>
                <c:pt idx="7664">
                  <c:v>0.99999400000000005</c:v>
                </c:pt>
                <c:pt idx="7665">
                  <c:v>0.99999400000000005</c:v>
                </c:pt>
                <c:pt idx="7666">
                  <c:v>0.99999400000000005</c:v>
                </c:pt>
                <c:pt idx="7667">
                  <c:v>0.99999400000000005</c:v>
                </c:pt>
                <c:pt idx="7668">
                  <c:v>0.99999400000000005</c:v>
                </c:pt>
                <c:pt idx="7669">
                  <c:v>0.99999400000000005</c:v>
                </c:pt>
                <c:pt idx="7670">
                  <c:v>0.99999400000000005</c:v>
                </c:pt>
                <c:pt idx="7671">
                  <c:v>0.99999400000000005</c:v>
                </c:pt>
                <c:pt idx="7672">
                  <c:v>0.99999400000000005</c:v>
                </c:pt>
                <c:pt idx="7673">
                  <c:v>0.99999400000000005</c:v>
                </c:pt>
                <c:pt idx="7674">
                  <c:v>0.99999400000000005</c:v>
                </c:pt>
                <c:pt idx="7675">
                  <c:v>0.99999400000000005</c:v>
                </c:pt>
                <c:pt idx="7676">
                  <c:v>0.99999400000000005</c:v>
                </c:pt>
                <c:pt idx="7677">
                  <c:v>0.99999400000000005</c:v>
                </c:pt>
                <c:pt idx="7678">
                  <c:v>0.99999400000000005</c:v>
                </c:pt>
                <c:pt idx="7679">
                  <c:v>0.99999400000000005</c:v>
                </c:pt>
                <c:pt idx="7680">
                  <c:v>0.99999400000000005</c:v>
                </c:pt>
                <c:pt idx="7681">
                  <c:v>0.99999400000000005</c:v>
                </c:pt>
                <c:pt idx="7682">
                  <c:v>0.99999400000000005</c:v>
                </c:pt>
                <c:pt idx="7683">
                  <c:v>0.99999400000000005</c:v>
                </c:pt>
                <c:pt idx="7684">
                  <c:v>0.99999400000000005</c:v>
                </c:pt>
                <c:pt idx="7685">
                  <c:v>0.99999400000000005</c:v>
                </c:pt>
                <c:pt idx="7686">
                  <c:v>0.99999400000000005</c:v>
                </c:pt>
                <c:pt idx="7687">
                  <c:v>0.99999400000000005</c:v>
                </c:pt>
                <c:pt idx="7688">
                  <c:v>0.99999400000000005</c:v>
                </c:pt>
                <c:pt idx="7689">
                  <c:v>0.99999400000000005</c:v>
                </c:pt>
                <c:pt idx="7690">
                  <c:v>0.99999400000000005</c:v>
                </c:pt>
                <c:pt idx="7691">
                  <c:v>0.99999400000000005</c:v>
                </c:pt>
                <c:pt idx="7692">
                  <c:v>0.99999400000000005</c:v>
                </c:pt>
                <c:pt idx="7693">
                  <c:v>0.99999400000000005</c:v>
                </c:pt>
                <c:pt idx="7694">
                  <c:v>0.99999400000000005</c:v>
                </c:pt>
                <c:pt idx="7695">
                  <c:v>0.99999400000000005</c:v>
                </c:pt>
                <c:pt idx="7696">
                  <c:v>0.99999400000000005</c:v>
                </c:pt>
                <c:pt idx="7697">
                  <c:v>0.99999400000000005</c:v>
                </c:pt>
                <c:pt idx="7698">
                  <c:v>0.99999400000000005</c:v>
                </c:pt>
                <c:pt idx="7699">
                  <c:v>0.99999400000000005</c:v>
                </c:pt>
                <c:pt idx="7700">
                  <c:v>0.99999400000000005</c:v>
                </c:pt>
                <c:pt idx="7701">
                  <c:v>0.99999400000000005</c:v>
                </c:pt>
                <c:pt idx="7702">
                  <c:v>0.99999400000000005</c:v>
                </c:pt>
                <c:pt idx="7703">
                  <c:v>0.99999400000000005</c:v>
                </c:pt>
                <c:pt idx="7704">
                  <c:v>0.99999400000000005</c:v>
                </c:pt>
                <c:pt idx="7705">
                  <c:v>0.99999400000000005</c:v>
                </c:pt>
                <c:pt idx="7706">
                  <c:v>0.99999400000000005</c:v>
                </c:pt>
                <c:pt idx="7707">
                  <c:v>0.99999400000000005</c:v>
                </c:pt>
                <c:pt idx="7708">
                  <c:v>0.99999400000000005</c:v>
                </c:pt>
                <c:pt idx="7709">
                  <c:v>0.99999400000000005</c:v>
                </c:pt>
                <c:pt idx="7710">
                  <c:v>0.99999400000000005</c:v>
                </c:pt>
                <c:pt idx="7711">
                  <c:v>0.99999400000000005</c:v>
                </c:pt>
                <c:pt idx="7712">
                  <c:v>0.99999400000000005</c:v>
                </c:pt>
                <c:pt idx="7713">
                  <c:v>0.99999400000000005</c:v>
                </c:pt>
                <c:pt idx="7714">
                  <c:v>0.99999400000000005</c:v>
                </c:pt>
                <c:pt idx="7715">
                  <c:v>0.99999400000000005</c:v>
                </c:pt>
                <c:pt idx="7716">
                  <c:v>0.99999400000000005</c:v>
                </c:pt>
                <c:pt idx="7717">
                  <c:v>0.99999400000000005</c:v>
                </c:pt>
                <c:pt idx="7718">
                  <c:v>0.99999400000000005</c:v>
                </c:pt>
                <c:pt idx="7719">
                  <c:v>0.99999400000000005</c:v>
                </c:pt>
                <c:pt idx="7720">
                  <c:v>0.99999400000000005</c:v>
                </c:pt>
                <c:pt idx="7721">
                  <c:v>0.99999400000000005</c:v>
                </c:pt>
                <c:pt idx="7722">
                  <c:v>0.99999400000000005</c:v>
                </c:pt>
                <c:pt idx="7723">
                  <c:v>0.99999400000000005</c:v>
                </c:pt>
                <c:pt idx="7724">
                  <c:v>0.99999400000000005</c:v>
                </c:pt>
                <c:pt idx="7725">
                  <c:v>0.99999499999999997</c:v>
                </c:pt>
                <c:pt idx="7726">
                  <c:v>0.99999499999999997</c:v>
                </c:pt>
                <c:pt idx="7727">
                  <c:v>0.99999499999999997</c:v>
                </c:pt>
                <c:pt idx="7728">
                  <c:v>0.99999499999999997</c:v>
                </c:pt>
                <c:pt idx="7729">
                  <c:v>0.99999499999999997</c:v>
                </c:pt>
                <c:pt idx="7730">
                  <c:v>0.99999499999999997</c:v>
                </c:pt>
                <c:pt idx="7731">
                  <c:v>0.99999499999999997</c:v>
                </c:pt>
                <c:pt idx="7732">
                  <c:v>0.99999499999999997</c:v>
                </c:pt>
                <c:pt idx="7733">
                  <c:v>0.99999499999999997</c:v>
                </c:pt>
                <c:pt idx="7734">
                  <c:v>0.99999499999999997</c:v>
                </c:pt>
                <c:pt idx="7735">
                  <c:v>0.99999499999999997</c:v>
                </c:pt>
                <c:pt idx="7736">
                  <c:v>0.99999499999999997</c:v>
                </c:pt>
                <c:pt idx="7737">
                  <c:v>0.99999499999999997</c:v>
                </c:pt>
                <c:pt idx="7738">
                  <c:v>0.99999499999999997</c:v>
                </c:pt>
                <c:pt idx="7739">
                  <c:v>0.99999499999999997</c:v>
                </c:pt>
                <c:pt idx="7740">
                  <c:v>0.99999499999999997</c:v>
                </c:pt>
                <c:pt idx="7741">
                  <c:v>0.99999499999999997</c:v>
                </c:pt>
                <c:pt idx="7742">
                  <c:v>0.99999499999999997</c:v>
                </c:pt>
                <c:pt idx="7743">
                  <c:v>0.99999499999999997</c:v>
                </c:pt>
                <c:pt idx="7744">
                  <c:v>0.99999499999999997</c:v>
                </c:pt>
                <c:pt idx="7745">
                  <c:v>0.99999499999999997</c:v>
                </c:pt>
                <c:pt idx="7746">
                  <c:v>0.99999499999999997</c:v>
                </c:pt>
                <c:pt idx="7747">
                  <c:v>0.99999499999999997</c:v>
                </c:pt>
                <c:pt idx="7748">
                  <c:v>0.99999499999999997</c:v>
                </c:pt>
                <c:pt idx="7749">
                  <c:v>0.99999499999999997</c:v>
                </c:pt>
                <c:pt idx="7750">
                  <c:v>0.99999499999999997</c:v>
                </c:pt>
                <c:pt idx="7751">
                  <c:v>0.99999499999999997</c:v>
                </c:pt>
                <c:pt idx="7752">
                  <c:v>0.99999499999999997</c:v>
                </c:pt>
                <c:pt idx="7753">
                  <c:v>0.99999499999999997</c:v>
                </c:pt>
                <c:pt idx="7754">
                  <c:v>0.99999499999999997</c:v>
                </c:pt>
                <c:pt idx="7755">
                  <c:v>0.99999499999999997</c:v>
                </c:pt>
                <c:pt idx="7756">
                  <c:v>0.99999499999999997</c:v>
                </c:pt>
                <c:pt idx="7757">
                  <c:v>0.99999499999999997</c:v>
                </c:pt>
                <c:pt idx="7758">
                  <c:v>0.99999499999999997</c:v>
                </c:pt>
                <c:pt idx="7759">
                  <c:v>0.99999499999999997</c:v>
                </c:pt>
                <c:pt idx="7760">
                  <c:v>0.99999499999999997</c:v>
                </c:pt>
                <c:pt idx="7761">
                  <c:v>0.99999499999999997</c:v>
                </c:pt>
                <c:pt idx="7762">
                  <c:v>0.99999499999999997</c:v>
                </c:pt>
                <c:pt idx="7763">
                  <c:v>0.99999499999999997</c:v>
                </c:pt>
                <c:pt idx="7764">
                  <c:v>0.99999499999999997</c:v>
                </c:pt>
                <c:pt idx="7765">
                  <c:v>0.99999499999999997</c:v>
                </c:pt>
                <c:pt idx="7766">
                  <c:v>0.99999499999999997</c:v>
                </c:pt>
                <c:pt idx="7767">
                  <c:v>0.99999499999999997</c:v>
                </c:pt>
                <c:pt idx="7768">
                  <c:v>0.99999499999999997</c:v>
                </c:pt>
                <c:pt idx="7769">
                  <c:v>0.99999499999999997</c:v>
                </c:pt>
                <c:pt idx="7770">
                  <c:v>0.99999499999999997</c:v>
                </c:pt>
                <c:pt idx="7771">
                  <c:v>0.99999499999999997</c:v>
                </c:pt>
                <c:pt idx="7772">
                  <c:v>0.99999499999999997</c:v>
                </c:pt>
                <c:pt idx="7773">
                  <c:v>0.99999499999999997</c:v>
                </c:pt>
                <c:pt idx="7774">
                  <c:v>0.99999499999999997</c:v>
                </c:pt>
                <c:pt idx="7775">
                  <c:v>0.99999499999999997</c:v>
                </c:pt>
                <c:pt idx="7776">
                  <c:v>0.99999499999999997</c:v>
                </c:pt>
                <c:pt idx="7777">
                  <c:v>0.99999499999999997</c:v>
                </c:pt>
                <c:pt idx="7778">
                  <c:v>0.99999499999999997</c:v>
                </c:pt>
                <c:pt idx="7779">
                  <c:v>0.99999499999999997</c:v>
                </c:pt>
                <c:pt idx="7780">
                  <c:v>0.99999499999999997</c:v>
                </c:pt>
                <c:pt idx="7781">
                  <c:v>0.99999499999999997</c:v>
                </c:pt>
                <c:pt idx="7782">
                  <c:v>0.99999499999999997</c:v>
                </c:pt>
                <c:pt idx="7783">
                  <c:v>0.99999499999999997</c:v>
                </c:pt>
                <c:pt idx="7784">
                  <c:v>0.99999499999999997</c:v>
                </c:pt>
                <c:pt idx="7785">
                  <c:v>0.99999499999999997</c:v>
                </c:pt>
                <c:pt idx="7786">
                  <c:v>0.99999499999999997</c:v>
                </c:pt>
                <c:pt idx="7787">
                  <c:v>0.99999499999999997</c:v>
                </c:pt>
                <c:pt idx="7788">
                  <c:v>0.99999499999999997</c:v>
                </c:pt>
                <c:pt idx="7789">
                  <c:v>0.99999499999999997</c:v>
                </c:pt>
                <c:pt idx="7790">
                  <c:v>0.99999499999999997</c:v>
                </c:pt>
                <c:pt idx="7791">
                  <c:v>0.99999499999999997</c:v>
                </c:pt>
                <c:pt idx="7792">
                  <c:v>0.99999499999999997</c:v>
                </c:pt>
                <c:pt idx="7793">
                  <c:v>0.99999499999999997</c:v>
                </c:pt>
                <c:pt idx="7794">
                  <c:v>0.99999499999999997</c:v>
                </c:pt>
                <c:pt idx="7795">
                  <c:v>0.99999499999999997</c:v>
                </c:pt>
                <c:pt idx="7796">
                  <c:v>0.99999499999999997</c:v>
                </c:pt>
                <c:pt idx="7797">
                  <c:v>0.99999499999999997</c:v>
                </c:pt>
                <c:pt idx="7798">
                  <c:v>0.99999499999999997</c:v>
                </c:pt>
                <c:pt idx="7799">
                  <c:v>0.99999499999999997</c:v>
                </c:pt>
                <c:pt idx="7800">
                  <c:v>0.99999499999999997</c:v>
                </c:pt>
                <c:pt idx="7801">
                  <c:v>0.99999499999999997</c:v>
                </c:pt>
                <c:pt idx="7802">
                  <c:v>0.99999499999999997</c:v>
                </c:pt>
                <c:pt idx="7803">
                  <c:v>0.99999499999999997</c:v>
                </c:pt>
                <c:pt idx="7804">
                  <c:v>0.99999499999999997</c:v>
                </c:pt>
                <c:pt idx="7805">
                  <c:v>0.99999499999999997</c:v>
                </c:pt>
                <c:pt idx="7806">
                  <c:v>0.99999499999999997</c:v>
                </c:pt>
                <c:pt idx="7807">
                  <c:v>0.99999499999999997</c:v>
                </c:pt>
                <c:pt idx="7808">
                  <c:v>0.99999499999999997</c:v>
                </c:pt>
                <c:pt idx="7809">
                  <c:v>0.99999499999999997</c:v>
                </c:pt>
                <c:pt idx="7810">
                  <c:v>0.99999499999999997</c:v>
                </c:pt>
                <c:pt idx="7811">
                  <c:v>0.99999499999999997</c:v>
                </c:pt>
                <c:pt idx="7812">
                  <c:v>0.99999499999999997</c:v>
                </c:pt>
                <c:pt idx="7813">
                  <c:v>0.99999499999999997</c:v>
                </c:pt>
                <c:pt idx="7814">
                  <c:v>0.99999499999999997</c:v>
                </c:pt>
                <c:pt idx="7815">
                  <c:v>0.99999499999999997</c:v>
                </c:pt>
                <c:pt idx="7816">
                  <c:v>0.99999499999999997</c:v>
                </c:pt>
                <c:pt idx="7817">
                  <c:v>0.99999499999999997</c:v>
                </c:pt>
                <c:pt idx="7818">
                  <c:v>0.99999499999999997</c:v>
                </c:pt>
                <c:pt idx="7819">
                  <c:v>0.99999499999999997</c:v>
                </c:pt>
                <c:pt idx="7820">
                  <c:v>0.99999499999999997</c:v>
                </c:pt>
                <c:pt idx="7821">
                  <c:v>0.99999499999999997</c:v>
                </c:pt>
                <c:pt idx="7822">
                  <c:v>0.99999499999999997</c:v>
                </c:pt>
                <c:pt idx="7823">
                  <c:v>0.99999499999999997</c:v>
                </c:pt>
                <c:pt idx="7824">
                  <c:v>0.99999499999999997</c:v>
                </c:pt>
                <c:pt idx="7825">
                  <c:v>0.99999499999999997</c:v>
                </c:pt>
                <c:pt idx="7826">
                  <c:v>0.99999499999999997</c:v>
                </c:pt>
                <c:pt idx="7827">
                  <c:v>0.99999499999999997</c:v>
                </c:pt>
                <c:pt idx="7828">
                  <c:v>0.99999499999999997</c:v>
                </c:pt>
                <c:pt idx="7829">
                  <c:v>0.99999499999999997</c:v>
                </c:pt>
                <c:pt idx="7830">
                  <c:v>0.99999499999999997</c:v>
                </c:pt>
                <c:pt idx="7831">
                  <c:v>0.99999499999999997</c:v>
                </c:pt>
                <c:pt idx="7832">
                  <c:v>0.99999499999999997</c:v>
                </c:pt>
                <c:pt idx="7833">
                  <c:v>0.99999499999999997</c:v>
                </c:pt>
                <c:pt idx="7834">
                  <c:v>0.99999499999999997</c:v>
                </c:pt>
                <c:pt idx="7835">
                  <c:v>0.99999499999999997</c:v>
                </c:pt>
                <c:pt idx="7836">
                  <c:v>0.99999499999999997</c:v>
                </c:pt>
                <c:pt idx="7837">
                  <c:v>0.99999499999999997</c:v>
                </c:pt>
                <c:pt idx="7838">
                  <c:v>0.99999499999999997</c:v>
                </c:pt>
                <c:pt idx="7839">
                  <c:v>0.99999499999999997</c:v>
                </c:pt>
                <c:pt idx="7840">
                  <c:v>0.99999499999999997</c:v>
                </c:pt>
                <c:pt idx="7841">
                  <c:v>0.99999499999999997</c:v>
                </c:pt>
                <c:pt idx="7842">
                  <c:v>0.99999499999999997</c:v>
                </c:pt>
                <c:pt idx="7843">
                  <c:v>0.99999499999999997</c:v>
                </c:pt>
                <c:pt idx="7844">
                  <c:v>0.99999499999999997</c:v>
                </c:pt>
                <c:pt idx="7845">
                  <c:v>0.99999499999999997</c:v>
                </c:pt>
                <c:pt idx="7846">
                  <c:v>0.99999499999999997</c:v>
                </c:pt>
                <c:pt idx="7847">
                  <c:v>0.99999499999999997</c:v>
                </c:pt>
                <c:pt idx="7848">
                  <c:v>0.99999499999999997</c:v>
                </c:pt>
                <c:pt idx="7849">
                  <c:v>0.99999499999999997</c:v>
                </c:pt>
                <c:pt idx="7850">
                  <c:v>0.99999499999999997</c:v>
                </c:pt>
                <c:pt idx="7851">
                  <c:v>0.99999499999999997</c:v>
                </c:pt>
                <c:pt idx="7852">
                  <c:v>0.99999499999999997</c:v>
                </c:pt>
                <c:pt idx="7853">
                  <c:v>0.99999499999999997</c:v>
                </c:pt>
                <c:pt idx="7854">
                  <c:v>0.99999499999999997</c:v>
                </c:pt>
                <c:pt idx="7855">
                  <c:v>0.99999499999999997</c:v>
                </c:pt>
                <c:pt idx="7856">
                  <c:v>0.99999499999999997</c:v>
                </c:pt>
                <c:pt idx="7857">
                  <c:v>0.99999499999999997</c:v>
                </c:pt>
                <c:pt idx="7858">
                  <c:v>0.99999499999999997</c:v>
                </c:pt>
                <c:pt idx="7859">
                  <c:v>0.99999499999999997</c:v>
                </c:pt>
                <c:pt idx="7860">
                  <c:v>0.99999499999999997</c:v>
                </c:pt>
                <c:pt idx="7861">
                  <c:v>0.99999499999999997</c:v>
                </c:pt>
                <c:pt idx="7862">
                  <c:v>0.99999499999999997</c:v>
                </c:pt>
                <c:pt idx="7863">
                  <c:v>0.99999499999999997</c:v>
                </c:pt>
                <c:pt idx="7864">
                  <c:v>0.99999499999999997</c:v>
                </c:pt>
                <c:pt idx="7865">
                  <c:v>0.99999499999999997</c:v>
                </c:pt>
                <c:pt idx="7866">
                  <c:v>0.99999499999999997</c:v>
                </c:pt>
                <c:pt idx="7867">
                  <c:v>0.99999499999999997</c:v>
                </c:pt>
                <c:pt idx="7868">
                  <c:v>0.99999499999999997</c:v>
                </c:pt>
                <c:pt idx="7869">
                  <c:v>0.99999499999999997</c:v>
                </c:pt>
                <c:pt idx="7870">
                  <c:v>0.99999499999999997</c:v>
                </c:pt>
                <c:pt idx="7871">
                  <c:v>0.99999499999999997</c:v>
                </c:pt>
                <c:pt idx="7872">
                  <c:v>0.99999499999999997</c:v>
                </c:pt>
                <c:pt idx="7873">
                  <c:v>0.99999499999999997</c:v>
                </c:pt>
                <c:pt idx="7874">
                  <c:v>0.99999499999999997</c:v>
                </c:pt>
                <c:pt idx="7875">
                  <c:v>0.99999499999999997</c:v>
                </c:pt>
                <c:pt idx="7876">
                  <c:v>0.99999499999999997</c:v>
                </c:pt>
                <c:pt idx="7877">
                  <c:v>0.99999499999999997</c:v>
                </c:pt>
                <c:pt idx="7878">
                  <c:v>0.99999499999999997</c:v>
                </c:pt>
                <c:pt idx="7879">
                  <c:v>0.99999499999999997</c:v>
                </c:pt>
                <c:pt idx="7880">
                  <c:v>0.99999499999999997</c:v>
                </c:pt>
                <c:pt idx="7881">
                  <c:v>0.99999499999999997</c:v>
                </c:pt>
                <c:pt idx="7882">
                  <c:v>0.99999499999999997</c:v>
                </c:pt>
                <c:pt idx="7883">
                  <c:v>0.99999499999999997</c:v>
                </c:pt>
                <c:pt idx="7884">
                  <c:v>0.99999499999999997</c:v>
                </c:pt>
                <c:pt idx="7885">
                  <c:v>0.99999499999999997</c:v>
                </c:pt>
                <c:pt idx="7886">
                  <c:v>0.99999499999999997</c:v>
                </c:pt>
                <c:pt idx="7887">
                  <c:v>0.99999499999999997</c:v>
                </c:pt>
                <c:pt idx="7888">
                  <c:v>0.99999499999999997</c:v>
                </c:pt>
                <c:pt idx="7889">
                  <c:v>0.99999499999999997</c:v>
                </c:pt>
                <c:pt idx="7890">
                  <c:v>0.99999499999999997</c:v>
                </c:pt>
                <c:pt idx="7891">
                  <c:v>0.99999499999999997</c:v>
                </c:pt>
                <c:pt idx="7892">
                  <c:v>0.99999499999999997</c:v>
                </c:pt>
                <c:pt idx="7893">
                  <c:v>0.99999499999999997</c:v>
                </c:pt>
                <c:pt idx="7894">
                  <c:v>0.99999499999999997</c:v>
                </c:pt>
                <c:pt idx="7895">
                  <c:v>0.99999499999999997</c:v>
                </c:pt>
                <c:pt idx="7896">
                  <c:v>0.99999499999999997</c:v>
                </c:pt>
                <c:pt idx="7897">
                  <c:v>0.99999499999999997</c:v>
                </c:pt>
                <c:pt idx="7898">
                  <c:v>0.99999499999999997</c:v>
                </c:pt>
                <c:pt idx="7899">
                  <c:v>0.99999499999999997</c:v>
                </c:pt>
                <c:pt idx="7900">
                  <c:v>0.99999499999999997</c:v>
                </c:pt>
                <c:pt idx="7901">
                  <c:v>0.99999499999999997</c:v>
                </c:pt>
                <c:pt idx="7902">
                  <c:v>0.99999499999999997</c:v>
                </c:pt>
                <c:pt idx="7903">
                  <c:v>0.99999499999999997</c:v>
                </c:pt>
                <c:pt idx="7904">
                  <c:v>0.99999499999999997</c:v>
                </c:pt>
                <c:pt idx="7905">
                  <c:v>0.99999499999999997</c:v>
                </c:pt>
                <c:pt idx="7906">
                  <c:v>0.99999499999999997</c:v>
                </c:pt>
                <c:pt idx="7907">
                  <c:v>0.99999499999999997</c:v>
                </c:pt>
                <c:pt idx="7908">
                  <c:v>0.99999499999999997</c:v>
                </c:pt>
                <c:pt idx="7909">
                  <c:v>0.99999499999999997</c:v>
                </c:pt>
                <c:pt idx="7910">
                  <c:v>0.99999499999999997</c:v>
                </c:pt>
                <c:pt idx="7911">
                  <c:v>0.99999499999999997</c:v>
                </c:pt>
                <c:pt idx="7912">
                  <c:v>0.99999499999999997</c:v>
                </c:pt>
                <c:pt idx="7913">
                  <c:v>0.99999499999999997</c:v>
                </c:pt>
                <c:pt idx="7914">
                  <c:v>0.99999499999999997</c:v>
                </c:pt>
                <c:pt idx="7915">
                  <c:v>0.99999499999999997</c:v>
                </c:pt>
                <c:pt idx="7916">
                  <c:v>0.99999499999999997</c:v>
                </c:pt>
                <c:pt idx="7917">
                  <c:v>0.99999499999999997</c:v>
                </c:pt>
                <c:pt idx="7918">
                  <c:v>0.99999499999999997</c:v>
                </c:pt>
                <c:pt idx="7919">
                  <c:v>0.99999499999999997</c:v>
                </c:pt>
                <c:pt idx="7920">
                  <c:v>0.99999499999999997</c:v>
                </c:pt>
                <c:pt idx="7921">
                  <c:v>0.99999499999999997</c:v>
                </c:pt>
                <c:pt idx="7922">
                  <c:v>0.99999499999999997</c:v>
                </c:pt>
                <c:pt idx="7923">
                  <c:v>0.99999499999999997</c:v>
                </c:pt>
                <c:pt idx="7924">
                  <c:v>0.99999499999999997</c:v>
                </c:pt>
                <c:pt idx="7925">
                  <c:v>0.99999499999999997</c:v>
                </c:pt>
                <c:pt idx="7926">
                  <c:v>0.99999499999999997</c:v>
                </c:pt>
                <c:pt idx="7927">
                  <c:v>0.99999499999999997</c:v>
                </c:pt>
                <c:pt idx="7928">
                  <c:v>0.99999499999999997</c:v>
                </c:pt>
                <c:pt idx="7929">
                  <c:v>0.99999499999999997</c:v>
                </c:pt>
                <c:pt idx="7930">
                  <c:v>0.99999499999999997</c:v>
                </c:pt>
                <c:pt idx="7931">
                  <c:v>0.99999499999999997</c:v>
                </c:pt>
                <c:pt idx="7932">
                  <c:v>0.999996</c:v>
                </c:pt>
                <c:pt idx="7933">
                  <c:v>0.999996</c:v>
                </c:pt>
                <c:pt idx="7934">
                  <c:v>0.999996</c:v>
                </c:pt>
                <c:pt idx="7935">
                  <c:v>0.999996</c:v>
                </c:pt>
                <c:pt idx="7936">
                  <c:v>0.999996</c:v>
                </c:pt>
                <c:pt idx="7937">
                  <c:v>0.999996</c:v>
                </c:pt>
                <c:pt idx="7938">
                  <c:v>0.999996</c:v>
                </c:pt>
                <c:pt idx="7939">
                  <c:v>0.999996</c:v>
                </c:pt>
                <c:pt idx="7940">
                  <c:v>0.999996</c:v>
                </c:pt>
                <c:pt idx="7941">
                  <c:v>0.999996</c:v>
                </c:pt>
                <c:pt idx="7942">
                  <c:v>0.999996</c:v>
                </c:pt>
                <c:pt idx="7943">
                  <c:v>0.999996</c:v>
                </c:pt>
                <c:pt idx="7944">
                  <c:v>0.999996</c:v>
                </c:pt>
                <c:pt idx="7945">
                  <c:v>0.999996</c:v>
                </c:pt>
                <c:pt idx="7946">
                  <c:v>0.999996</c:v>
                </c:pt>
                <c:pt idx="7947">
                  <c:v>0.999996</c:v>
                </c:pt>
                <c:pt idx="7948">
                  <c:v>0.999996</c:v>
                </c:pt>
                <c:pt idx="7949">
                  <c:v>0.999996</c:v>
                </c:pt>
                <c:pt idx="7950">
                  <c:v>0.999996</c:v>
                </c:pt>
                <c:pt idx="7951">
                  <c:v>0.999996</c:v>
                </c:pt>
                <c:pt idx="7952">
                  <c:v>0.999996</c:v>
                </c:pt>
                <c:pt idx="7953">
                  <c:v>0.999996</c:v>
                </c:pt>
                <c:pt idx="7954">
                  <c:v>0.999996</c:v>
                </c:pt>
                <c:pt idx="7955">
                  <c:v>0.999996</c:v>
                </c:pt>
                <c:pt idx="7956">
                  <c:v>0.999996</c:v>
                </c:pt>
                <c:pt idx="7957">
                  <c:v>0.999996</c:v>
                </c:pt>
                <c:pt idx="7958">
                  <c:v>0.999996</c:v>
                </c:pt>
                <c:pt idx="7959">
                  <c:v>0.999996</c:v>
                </c:pt>
                <c:pt idx="7960">
                  <c:v>0.999996</c:v>
                </c:pt>
                <c:pt idx="7961">
                  <c:v>0.999996</c:v>
                </c:pt>
                <c:pt idx="7962">
                  <c:v>0.999996</c:v>
                </c:pt>
                <c:pt idx="7963">
                  <c:v>0.999996</c:v>
                </c:pt>
                <c:pt idx="7964">
                  <c:v>0.999996</c:v>
                </c:pt>
                <c:pt idx="7965">
                  <c:v>0.999996</c:v>
                </c:pt>
                <c:pt idx="7966">
                  <c:v>0.999996</c:v>
                </c:pt>
                <c:pt idx="7967">
                  <c:v>0.999996</c:v>
                </c:pt>
                <c:pt idx="7968">
                  <c:v>0.999996</c:v>
                </c:pt>
                <c:pt idx="7969">
                  <c:v>0.999996</c:v>
                </c:pt>
                <c:pt idx="7970">
                  <c:v>0.999996</c:v>
                </c:pt>
                <c:pt idx="7971">
                  <c:v>0.999996</c:v>
                </c:pt>
                <c:pt idx="7972">
                  <c:v>0.999996</c:v>
                </c:pt>
                <c:pt idx="7973">
                  <c:v>0.999996</c:v>
                </c:pt>
                <c:pt idx="7974">
                  <c:v>0.999996</c:v>
                </c:pt>
                <c:pt idx="7975">
                  <c:v>0.999996</c:v>
                </c:pt>
                <c:pt idx="7976">
                  <c:v>0.999996</c:v>
                </c:pt>
                <c:pt idx="7977">
                  <c:v>0.999996</c:v>
                </c:pt>
                <c:pt idx="7978">
                  <c:v>0.999996</c:v>
                </c:pt>
                <c:pt idx="7979">
                  <c:v>0.999996</c:v>
                </c:pt>
                <c:pt idx="7980">
                  <c:v>0.999996</c:v>
                </c:pt>
                <c:pt idx="7981">
                  <c:v>0.999996</c:v>
                </c:pt>
                <c:pt idx="7982">
                  <c:v>0.999996</c:v>
                </c:pt>
                <c:pt idx="7983">
                  <c:v>0.999996</c:v>
                </c:pt>
                <c:pt idx="7984">
                  <c:v>0.999996</c:v>
                </c:pt>
                <c:pt idx="7985">
                  <c:v>0.999996</c:v>
                </c:pt>
                <c:pt idx="7986">
                  <c:v>0.999996</c:v>
                </c:pt>
                <c:pt idx="7987">
                  <c:v>0.999996</c:v>
                </c:pt>
                <c:pt idx="7988">
                  <c:v>0.999996</c:v>
                </c:pt>
                <c:pt idx="7989">
                  <c:v>0.999996</c:v>
                </c:pt>
                <c:pt idx="7990">
                  <c:v>0.999996</c:v>
                </c:pt>
                <c:pt idx="7991">
                  <c:v>0.999996</c:v>
                </c:pt>
                <c:pt idx="7992">
                  <c:v>0.999996</c:v>
                </c:pt>
                <c:pt idx="7993">
                  <c:v>0.999996</c:v>
                </c:pt>
                <c:pt idx="7994">
                  <c:v>0.999996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660-6E4F-89BF-35F3FA4F8701}"/>
            </c:ext>
          </c:extLst>
        </c:ser>
        <c:ser>
          <c:idx val="1"/>
          <c:order val="1"/>
          <c:tx>
            <c:strRef>
              <c:f>try_timing_v1!$C$1</c:f>
              <c:strCache>
                <c:ptCount val="1"/>
                <c:pt idx="0">
                  <c:v>x75igzocolumn1i1c_modx22_v1:blfar v s:6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try_timing_v1!$C$2:$C$25001</c:f>
              <c:numCache>
                <c:formatCode>General</c:formatCode>
                <c:ptCount val="25000"/>
                <c:pt idx="0">
                  <c:v>0.500004</c:v>
                </c:pt>
                <c:pt idx="1">
                  <c:v>0.500004</c:v>
                </c:pt>
                <c:pt idx="2">
                  <c:v>0.500004</c:v>
                </c:pt>
                <c:pt idx="3">
                  <c:v>0.500004</c:v>
                </c:pt>
                <c:pt idx="4">
                  <c:v>0.500004</c:v>
                </c:pt>
                <c:pt idx="5">
                  <c:v>0.500004</c:v>
                </c:pt>
                <c:pt idx="6">
                  <c:v>0.500004</c:v>
                </c:pt>
                <c:pt idx="7">
                  <c:v>0.500004</c:v>
                </c:pt>
                <c:pt idx="8">
                  <c:v>0.500004</c:v>
                </c:pt>
                <c:pt idx="9">
                  <c:v>0.500004</c:v>
                </c:pt>
                <c:pt idx="10">
                  <c:v>0.500004</c:v>
                </c:pt>
                <c:pt idx="11">
                  <c:v>0.500004</c:v>
                </c:pt>
                <c:pt idx="12">
                  <c:v>0.500004</c:v>
                </c:pt>
                <c:pt idx="13">
                  <c:v>0.500004</c:v>
                </c:pt>
                <c:pt idx="14">
                  <c:v>0.500004</c:v>
                </c:pt>
                <c:pt idx="15">
                  <c:v>0.500004</c:v>
                </c:pt>
                <c:pt idx="16">
                  <c:v>0.500004</c:v>
                </c:pt>
                <c:pt idx="17">
                  <c:v>0.500004</c:v>
                </c:pt>
                <c:pt idx="18">
                  <c:v>0.500004</c:v>
                </c:pt>
                <c:pt idx="19">
                  <c:v>0.500004</c:v>
                </c:pt>
                <c:pt idx="20">
                  <c:v>0.500004</c:v>
                </c:pt>
                <c:pt idx="21">
                  <c:v>0.500004</c:v>
                </c:pt>
                <c:pt idx="22">
                  <c:v>0.500004</c:v>
                </c:pt>
                <c:pt idx="23">
                  <c:v>0.500004</c:v>
                </c:pt>
                <c:pt idx="24">
                  <c:v>0.500004</c:v>
                </c:pt>
                <c:pt idx="25">
                  <c:v>0.500004</c:v>
                </c:pt>
                <c:pt idx="26">
                  <c:v>0.500004</c:v>
                </c:pt>
                <c:pt idx="27">
                  <c:v>0.500004</c:v>
                </c:pt>
                <c:pt idx="28">
                  <c:v>0.500004</c:v>
                </c:pt>
                <c:pt idx="29">
                  <c:v>0.500004</c:v>
                </c:pt>
                <c:pt idx="30">
                  <c:v>0.500004</c:v>
                </c:pt>
                <c:pt idx="31">
                  <c:v>0.500004</c:v>
                </c:pt>
                <c:pt idx="32">
                  <c:v>0.500004</c:v>
                </c:pt>
                <c:pt idx="33">
                  <c:v>0.500004</c:v>
                </c:pt>
                <c:pt idx="34">
                  <c:v>0.500004</c:v>
                </c:pt>
                <c:pt idx="35">
                  <c:v>0.500004</c:v>
                </c:pt>
                <c:pt idx="36">
                  <c:v>0.500004</c:v>
                </c:pt>
                <c:pt idx="37">
                  <c:v>0.500004</c:v>
                </c:pt>
                <c:pt idx="38">
                  <c:v>0.500004</c:v>
                </c:pt>
                <c:pt idx="39">
                  <c:v>0.500004</c:v>
                </c:pt>
                <c:pt idx="40">
                  <c:v>0.500004</c:v>
                </c:pt>
                <c:pt idx="41">
                  <c:v>0.500004</c:v>
                </c:pt>
                <c:pt idx="42">
                  <c:v>0.500004</c:v>
                </c:pt>
                <c:pt idx="43">
                  <c:v>0.500004</c:v>
                </c:pt>
                <c:pt idx="44">
                  <c:v>0.500004</c:v>
                </c:pt>
                <c:pt idx="45">
                  <c:v>0.500004</c:v>
                </c:pt>
                <c:pt idx="46">
                  <c:v>0.500004</c:v>
                </c:pt>
                <c:pt idx="47">
                  <c:v>0.500004</c:v>
                </c:pt>
                <c:pt idx="48">
                  <c:v>0.500004</c:v>
                </c:pt>
                <c:pt idx="49">
                  <c:v>0.500004</c:v>
                </c:pt>
                <c:pt idx="50">
                  <c:v>0.500004</c:v>
                </c:pt>
                <c:pt idx="51">
                  <c:v>0.500004</c:v>
                </c:pt>
                <c:pt idx="52">
                  <c:v>0.500004</c:v>
                </c:pt>
                <c:pt idx="53">
                  <c:v>0.500004</c:v>
                </c:pt>
                <c:pt idx="54">
                  <c:v>0.500004</c:v>
                </c:pt>
                <c:pt idx="55">
                  <c:v>0.500004</c:v>
                </c:pt>
                <c:pt idx="56">
                  <c:v>0.500004</c:v>
                </c:pt>
                <c:pt idx="57">
                  <c:v>0.500004</c:v>
                </c:pt>
                <c:pt idx="58">
                  <c:v>0.500004</c:v>
                </c:pt>
                <c:pt idx="59">
                  <c:v>0.500004</c:v>
                </c:pt>
                <c:pt idx="60">
                  <c:v>0.500004</c:v>
                </c:pt>
                <c:pt idx="61">
                  <c:v>0.500004</c:v>
                </c:pt>
                <c:pt idx="62">
                  <c:v>0.500004</c:v>
                </c:pt>
                <c:pt idx="63">
                  <c:v>0.500004</c:v>
                </c:pt>
                <c:pt idx="64">
                  <c:v>0.500004</c:v>
                </c:pt>
                <c:pt idx="65">
                  <c:v>0.500004</c:v>
                </c:pt>
                <c:pt idx="66">
                  <c:v>0.500004</c:v>
                </c:pt>
                <c:pt idx="67">
                  <c:v>0.500004</c:v>
                </c:pt>
                <c:pt idx="68">
                  <c:v>0.500004</c:v>
                </c:pt>
                <c:pt idx="69">
                  <c:v>0.500004</c:v>
                </c:pt>
                <c:pt idx="70">
                  <c:v>0.500004</c:v>
                </c:pt>
                <c:pt idx="71">
                  <c:v>0.500004</c:v>
                </c:pt>
                <c:pt idx="72">
                  <c:v>0.500004</c:v>
                </c:pt>
                <c:pt idx="73">
                  <c:v>0.500004</c:v>
                </c:pt>
                <c:pt idx="74">
                  <c:v>0.500004</c:v>
                </c:pt>
                <c:pt idx="75">
                  <c:v>0.500004</c:v>
                </c:pt>
                <c:pt idx="76">
                  <c:v>0.500004</c:v>
                </c:pt>
                <c:pt idx="77">
                  <c:v>0.500004</c:v>
                </c:pt>
                <c:pt idx="78">
                  <c:v>0.500004</c:v>
                </c:pt>
                <c:pt idx="79">
                  <c:v>0.500004</c:v>
                </c:pt>
                <c:pt idx="80">
                  <c:v>0.500004</c:v>
                </c:pt>
                <c:pt idx="81">
                  <c:v>0.500004</c:v>
                </c:pt>
                <c:pt idx="82">
                  <c:v>0.500004</c:v>
                </c:pt>
                <c:pt idx="83">
                  <c:v>0.500004</c:v>
                </c:pt>
                <c:pt idx="84">
                  <c:v>0.500004</c:v>
                </c:pt>
                <c:pt idx="85">
                  <c:v>0.500004</c:v>
                </c:pt>
                <c:pt idx="86">
                  <c:v>0.500004</c:v>
                </c:pt>
                <c:pt idx="87">
                  <c:v>0.500004</c:v>
                </c:pt>
                <c:pt idx="88">
                  <c:v>0.500004</c:v>
                </c:pt>
                <c:pt idx="89">
                  <c:v>0.500004</c:v>
                </c:pt>
                <c:pt idx="90">
                  <c:v>0.500004</c:v>
                </c:pt>
                <c:pt idx="91">
                  <c:v>0.500004</c:v>
                </c:pt>
                <c:pt idx="92">
                  <c:v>0.500004</c:v>
                </c:pt>
                <c:pt idx="93">
                  <c:v>0.500004</c:v>
                </c:pt>
                <c:pt idx="94">
                  <c:v>0.500004</c:v>
                </c:pt>
                <c:pt idx="95">
                  <c:v>0.500004</c:v>
                </c:pt>
                <c:pt idx="96">
                  <c:v>0.500004</c:v>
                </c:pt>
                <c:pt idx="97">
                  <c:v>0.500004</c:v>
                </c:pt>
                <c:pt idx="98">
                  <c:v>0.500004</c:v>
                </c:pt>
                <c:pt idx="99">
                  <c:v>0.500004</c:v>
                </c:pt>
                <c:pt idx="100">
                  <c:v>0.500004</c:v>
                </c:pt>
                <c:pt idx="101">
                  <c:v>0.500004</c:v>
                </c:pt>
                <c:pt idx="102">
                  <c:v>0.500004</c:v>
                </c:pt>
                <c:pt idx="103">
                  <c:v>0.500004</c:v>
                </c:pt>
                <c:pt idx="104">
                  <c:v>0.500004</c:v>
                </c:pt>
                <c:pt idx="105">
                  <c:v>0.500004</c:v>
                </c:pt>
                <c:pt idx="106">
                  <c:v>0.500004</c:v>
                </c:pt>
                <c:pt idx="107">
                  <c:v>0.500004</c:v>
                </c:pt>
                <c:pt idx="108">
                  <c:v>0.500004</c:v>
                </c:pt>
                <c:pt idx="109">
                  <c:v>0.500004</c:v>
                </c:pt>
                <c:pt idx="110">
                  <c:v>0.500004</c:v>
                </c:pt>
                <c:pt idx="111">
                  <c:v>0.500004</c:v>
                </c:pt>
                <c:pt idx="112">
                  <c:v>0.500004</c:v>
                </c:pt>
                <c:pt idx="113">
                  <c:v>0.500004</c:v>
                </c:pt>
                <c:pt idx="114">
                  <c:v>0.500004</c:v>
                </c:pt>
                <c:pt idx="115">
                  <c:v>0.500004</c:v>
                </c:pt>
                <c:pt idx="116">
                  <c:v>0.500004</c:v>
                </c:pt>
                <c:pt idx="117">
                  <c:v>0.500004</c:v>
                </c:pt>
                <c:pt idx="118">
                  <c:v>0.500004</c:v>
                </c:pt>
                <c:pt idx="119">
                  <c:v>0.500004</c:v>
                </c:pt>
                <c:pt idx="120">
                  <c:v>0.500004</c:v>
                </c:pt>
                <c:pt idx="121">
                  <c:v>0.500004</c:v>
                </c:pt>
                <c:pt idx="122">
                  <c:v>0.500004</c:v>
                </c:pt>
                <c:pt idx="123">
                  <c:v>0.500004</c:v>
                </c:pt>
                <c:pt idx="124">
                  <c:v>0.500004</c:v>
                </c:pt>
                <c:pt idx="125">
                  <c:v>0.500004</c:v>
                </c:pt>
                <c:pt idx="126">
                  <c:v>0.500004</c:v>
                </c:pt>
                <c:pt idx="127">
                  <c:v>0.500004</c:v>
                </c:pt>
                <c:pt idx="128">
                  <c:v>0.500004</c:v>
                </c:pt>
                <c:pt idx="129">
                  <c:v>0.500004</c:v>
                </c:pt>
                <c:pt idx="130">
                  <c:v>0.500004</c:v>
                </c:pt>
                <c:pt idx="131">
                  <c:v>0.500004</c:v>
                </c:pt>
                <c:pt idx="132">
                  <c:v>0.500004</c:v>
                </c:pt>
                <c:pt idx="133">
                  <c:v>0.500004</c:v>
                </c:pt>
                <c:pt idx="134">
                  <c:v>0.500004</c:v>
                </c:pt>
                <c:pt idx="135">
                  <c:v>0.500004</c:v>
                </c:pt>
                <c:pt idx="136">
                  <c:v>0.500004</c:v>
                </c:pt>
                <c:pt idx="137">
                  <c:v>0.500004</c:v>
                </c:pt>
                <c:pt idx="138">
                  <c:v>0.500004</c:v>
                </c:pt>
                <c:pt idx="139">
                  <c:v>0.500004</c:v>
                </c:pt>
                <c:pt idx="140">
                  <c:v>0.500004</c:v>
                </c:pt>
                <c:pt idx="141">
                  <c:v>0.500004</c:v>
                </c:pt>
                <c:pt idx="142">
                  <c:v>0.500004</c:v>
                </c:pt>
                <c:pt idx="143">
                  <c:v>0.500004</c:v>
                </c:pt>
                <c:pt idx="144">
                  <c:v>0.500004</c:v>
                </c:pt>
                <c:pt idx="145">
                  <c:v>0.500004</c:v>
                </c:pt>
                <c:pt idx="146">
                  <c:v>0.500004</c:v>
                </c:pt>
                <c:pt idx="147">
                  <c:v>0.500004</c:v>
                </c:pt>
                <c:pt idx="148">
                  <c:v>0.500004</c:v>
                </c:pt>
                <c:pt idx="149">
                  <c:v>0.500004</c:v>
                </c:pt>
                <c:pt idx="150">
                  <c:v>0.500004</c:v>
                </c:pt>
                <c:pt idx="151">
                  <c:v>0.500004</c:v>
                </c:pt>
                <c:pt idx="152">
                  <c:v>0.500004</c:v>
                </c:pt>
                <c:pt idx="153">
                  <c:v>0.500004</c:v>
                </c:pt>
                <c:pt idx="154">
                  <c:v>0.500004</c:v>
                </c:pt>
                <c:pt idx="155">
                  <c:v>0.500004</c:v>
                </c:pt>
                <c:pt idx="156">
                  <c:v>0.500004</c:v>
                </c:pt>
                <c:pt idx="157">
                  <c:v>0.500004</c:v>
                </c:pt>
                <c:pt idx="158">
                  <c:v>0.500004</c:v>
                </c:pt>
                <c:pt idx="159">
                  <c:v>0.500004</c:v>
                </c:pt>
                <c:pt idx="160">
                  <c:v>0.500004</c:v>
                </c:pt>
                <c:pt idx="161">
                  <c:v>0.500004</c:v>
                </c:pt>
                <c:pt idx="162">
                  <c:v>0.500004</c:v>
                </c:pt>
                <c:pt idx="163">
                  <c:v>0.500004</c:v>
                </c:pt>
                <c:pt idx="164">
                  <c:v>0.500004</c:v>
                </c:pt>
                <c:pt idx="165">
                  <c:v>0.500004</c:v>
                </c:pt>
                <c:pt idx="166">
                  <c:v>0.500004</c:v>
                </c:pt>
                <c:pt idx="167">
                  <c:v>0.500004</c:v>
                </c:pt>
                <c:pt idx="168">
                  <c:v>0.500004</c:v>
                </c:pt>
                <c:pt idx="169">
                  <c:v>0.500004</c:v>
                </c:pt>
                <c:pt idx="170">
                  <c:v>0.500004</c:v>
                </c:pt>
                <c:pt idx="171">
                  <c:v>0.500004</c:v>
                </c:pt>
                <c:pt idx="172">
                  <c:v>0.500004</c:v>
                </c:pt>
                <c:pt idx="173">
                  <c:v>0.500004</c:v>
                </c:pt>
                <c:pt idx="174">
                  <c:v>0.500004</c:v>
                </c:pt>
                <c:pt idx="175">
                  <c:v>0.500004</c:v>
                </c:pt>
                <c:pt idx="176">
                  <c:v>0.500004</c:v>
                </c:pt>
                <c:pt idx="177">
                  <c:v>0.500004</c:v>
                </c:pt>
                <c:pt idx="178">
                  <c:v>0.500004</c:v>
                </c:pt>
                <c:pt idx="179">
                  <c:v>0.500004</c:v>
                </c:pt>
                <c:pt idx="180">
                  <c:v>0.500004</c:v>
                </c:pt>
                <c:pt idx="181">
                  <c:v>0.500004</c:v>
                </c:pt>
                <c:pt idx="182">
                  <c:v>0.500004</c:v>
                </c:pt>
                <c:pt idx="183">
                  <c:v>0.500004</c:v>
                </c:pt>
                <c:pt idx="184">
                  <c:v>0.500004</c:v>
                </c:pt>
                <c:pt idx="185">
                  <c:v>0.500004</c:v>
                </c:pt>
                <c:pt idx="186">
                  <c:v>0.500004</c:v>
                </c:pt>
                <c:pt idx="187">
                  <c:v>0.500004</c:v>
                </c:pt>
                <c:pt idx="188">
                  <c:v>0.500004</c:v>
                </c:pt>
                <c:pt idx="189">
                  <c:v>0.500004</c:v>
                </c:pt>
                <c:pt idx="190">
                  <c:v>0.500004</c:v>
                </c:pt>
                <c:pt idx="191">
                  <c:v>0.500004</c:v>
                </c:pt>
                <c:pt idx="192">
                  <c:v>0.500004</c:v>
                </c:pt>
                <c:pt idx="193">
                  <c:v>0.500004</c:v>
                </c:pt>
                <c:pt idx="194">
                  <c:v>0.500004</c:v>
                </c:pt>
                <c:pt idx="195">
                  <c:v>0.500004</c:v>
                </c:pt>
                <c:pt idx="196">
                  <c:v>0.500004</c:v>
                </c:pt>
                <c:pt idx="197">
                  <c:v>0.500004</c:v>
                </c:pt>
                <c:pt idx="198">
                  <c:v>0.500004</c:v>
                </c:pt>
                <c:pt idx="199">
                  <c:v>0.500004</c:v>
                </c:pt>
                <c:pt idx="200">
                  <c:v>0.500004</c:v>
                </c:pt>
                <c:pt idx="201">
                  <c:v>0.500004</c:v>
                </c:pt>
                <c:pt idx="202">
                  <c:v>0.500004</c:v>
                </c:pt>
                <c:pt idx="203">
                  <c:v>0.500004</c:v>
                </c:pt>
                <c:pt idx="204">
                  <c:v>0.500004</c:v>
                </c:pt>
                <c:pt idx="205">
                  <c:v>0.500004</c:v>
                </c:pt>
                <c:pt idx="206">
                  <c:v>0.500004</c:v>
                </c:pt>
                <c:pt idx="207">
                  <c:v>0.500004</c:v>
                </c:pt>
                <c:pt idx="208">
                  <c:v>0.500004</c:v>
                </c:pt>
                <c:pt idx="209">
                  <c:v>0.500004</c:v>
                </c:pt>
                <c:pt idx="210">
                  <c:v>0.500004</c:v>
                </c:pt>
                <c:pt idx="211">
                  <c:v>0.500004</c:v>
                </c:pt>
                <c:pt idx="212">
                  <c:v>0.500004</c:v>
                </c:pt>
                <c:pt idx="213">
                  <c:v>0.500004</c:v>
                </c:pt>
                <c:pt idx="214">
                  <c:v>0.500004</c:v>
                </c:pt>
                <c:pt idx="215">
                  <c:v>0.500004</c:v>
                </c:pt>
                <c:pt idx="216">
                  <c:v>0.500004</c:v>
                </c:pt>
                <c:pt idx="217">
                  <c:v>0.500004</c:v>
                </c:pt>
                <c:pt idx="218">
                  <c:v>0.500004</c:v>
                </c:pt>
                <c:pt idx="219">
                  <c:v>0.500004</c:v>
                </c:pt>
                <c:pt idx="220">
                  <c:v>0.500004</c:v>
                </c:pt>
                <c:pt idx="221">
                  <c:v>0.500004</c:v>
                </c:pt>
                <c:pt idx="222">
                  <c:v>0.500004</c:v>
                </c:pt>
                <c:pt idx="223">
                  <c:v>0.500004</c:v>
                </c:pt>
                <c:pt idx="224">
                  <c:v>0.500004</c:v>
                </c:pt>
                <c:pt idx="225">
                  <c:v>0.500004</c:v>
                </c:pt>
                <c:pt idx="226">
                  <c:v>0.500004</c:v>
                </c:pt>
                <c:pt idx="227">
                  <c:v>0.500004</c:v>
                </c:pt>
                <c:pt idx="228">
                  <c:v>0.500004</c:v>
                </c:pt>
                <c:pt idx="229">
                  <c:v>0.500004</c:v>
                </c:pt>
                <c:pt idx="230">
                  <c:v>0.500004</c:v>
                </c:pt>
                <c:pt idx="231">
                  <c:v>0.500004</c:v>
                </c:pt>
                <c:pt idx="232">
                  <c:v>0.500004</c:v>
                </c:pt>
                <c:pt idx="233">
                  <c:v>0.500004</c:v>
                </c:pt>
                <c:pt idx="234">
                  <c:v>0.500004</c:v>
                </c:pt>
                <c:pt idx="235">
                  <c:v>0.500004</c:v>
                </c:pt>
                <c:pt idx="236">
                  <c:v>0.500004</c:v>
                </c:pt>
                <c:pt idx="237">
                  <c:v>0.500004</c:v>
                </c:pt>
                <c:pt idx="238">
                  <c:v>0.500004</c:v>
                </c:pt>
                <c:pt idx="239">
                  <c:v>0.500004</c:v>
                </c:pt>
                <c:pt idx="240">
                  <c:v>0.500004</c:v>
                </c:pt>
                <c:pt idx="241">
                  <c:v>0.500004</c:v>
                </c:pt>
                <c:pt idx="242">
                  <c:v>0.500004</c:v>
                </c:pt>
                <c:pt idx="243">
                  <c:v>0.500004</c:v>
                </c:pt>
                <c:pt idx="244">
                  <c:v>0.500004</c:v>
                </c:pt>
                <c:pt idx="245">
                  <c:v>0.500004</c:v>
                </c:pt>
                <c:pt idx="246">
                  <c:v>0.500004</c:v>
                </c:pt>
                <c:pt idx="247">
                  <c:v>0.500004</c:v>
                </c:pt>
                <c:pt idx="248">
                  <c:v>0.500004</c:v>
                </c:pt>
                <c:pt idx="249">
                  <c:v>0.500004</c:v>
                </c:pt>
                <c:pt idx="250">
                  <c:v>0.500004</c:v>
                </c:pt>
                <c:pt idx="251">
                  <c:v>0.500004</c:v>
                </c:pt>
                <c:pt idx="252">
                  <c:v>0.500004</c:v>
                </c:pt>
                <c:pt idx="253">
                  <c:v>0.500004</c:v>
                </c:pt>
                <c:pt idx="254">
                  <c:v>0.500004</c:v>
                </c:pt>
                <c:pt idx="255">
                  <c:v>0.500004</c:v>
                </c:pt>
                <c:pt idx="256">
                  <c:v>0.500004</c:v>
                </c:pt>
                <c:pt idx="257">
                  <c:v>0.500004</c:v>
                </c:pt>
                <c:pt idx="258">
                  <c:v>0.500004</c:v>
                </c:pt>
                <c:pt idx="259">
                  <c:v>0.500004</c:v>
                </c:pt>
                <c:pt idx="260">
                  <c:v>0.500004</c:v>
                </c:pt>
                <c:pt idx="261">
                  <c:v>0.500004</c:v>
                </c:pt>
                <c:pt idx="262">
                  <c:v>0.500004</c:v>
                </c:pt>
                <c:pt idx="263">
                  <c:v>0.500004</c:v>
                </c:pt>
                <c:pt idx="264">
                  <c:v>0.500004</c:v>
                </c:pt>
                <c:pt idx="265">
                  <c:v>0.500004</c:v>
                </c:pt>
                <c:pt idx="266">
                  <c:v>0.500004</c:v>
                </c:pt>
                <c:pt idx="267">
                  <c:v>0.500004</c:v>
                </c:pt>
                <c:pt idx="268">
                  <c:v>0.500004</c:v>
                </c:pt>
                <c:pt idx="269">
                  <c:v>0.500004</c:v>
                </c:pt>
                <c:pt idx="270">
                  <c:v>0.500004</c:v>
                </c:pt>
                <c:pt idx="271">
                  <c:v>0.500004</c:v>
                </c:pt>
                <c:pt idx="272">
                  <c:v>0.500004</c:v>
                </c:pt>
                <c:pt idx="273">
                  <c:v>0.500004</c:v>
                </c:pt>
                <c:pt idx="274">
                  <c:v>0.500004</c:v>
                </c:pt>
                <c:pt idx="275">
                  <c:v>0.500004</c:v>
                </c:pt>
                <c:pt idx="276">
                  <c:v>0.500004</c:v>
                </c:pt>
                <c:pt idx="277">
                  <c:v>0.500004</c:v>
                </c:pt>
                <c:pt idx="278">
                  <c:v>0.500004</c:v>
                </c:pt>
                <c:pt idx="279">
                  <c:v>0.500004</c:v>
                </c:pt>
                <c:pt idx="280">
                  <c:v>0.500004</c:v>
                </c:pt>
                <c:pt idx="281">
                  <c:v>0.500004</c:v>
                </c:pt>
                <c:pt idx="282">
                  <c:v>0.500004</c:v>
                </c:pt>
                <c:pt idx="283">
                  <c:v>0.500004</c:v>
                </c:pt>
                <c:pt idx="284">
                  <c:v>0.500004</c:v>
                </c:pt>
                <c:pt idx="285">
                  <c:v>0.500004</c:v>
                </c:pt>
                <c:pt idx="286">
                  <c:v>0.500004</c:v>
                </c:pt>
                <c:pt idx="287">
                  <c:v>0.500004</c:v>
                </c:pt>
                <c:pt idx="288">
                  <c:v>0.500004</c:v>
                </c:pt>
                <c:pt idx="289">
                  <c:v>0.500004</c:v>
                </c:pt>
                <c:pt idx="290">
                  <c:v>0.500004</c:v>
                </c:pt>
                <c:pt idx="291">
                  <c:v>0.500004</c:v>
                </c:pt>
                <c:pt idx="292">
                  <c:v>0.500004</c:v>
                </c:pt>
                <c:pt idx="293">
                  <c:v>0.500004</c:v>
                </c:pt>
                <c:pt idx="294">
                  <c:v>0.500004</c:v>
                </c:pt>
                <c:pt idx="295">
                  <c:v>0.500004</c:v>
                </c:pt>
                <c:pt idx="296">
                  <c:v>0.500004</c:v>
                </c:pt>
                <c:pt idx="297">
                  <c:v>0.500004</c:v>
                </c:pt>
                <c:pt idx="298">
                  <c:v>0.500004</c:v>
                </c:pt>
                <c:pt idx="299">
                  <c:v>0.500004</c:v>
                </c:pt>
                <c:pt idx="300">
                  <c:v>0.500004</c:v>
                </c:pt>
                <c:pt idx="301">
                  <c:v>0.500004</c:v>
                </c:pt>
                <c:pt idx="302">
                  <c:v>0.500004</c:v>
                </c:pt>
                <c:pt idx="303">
                  <c:v>0.500004</c:v>
                </c:pt>
                <c:pt idx="304">
                  <c:v>0.500004</c:v>
                </c:pt>
                <c:pt idx="305">
                  <c:v>0.500004</c:v>
                </c:pt>
                <c:pt idx="306">
                  <c:v>0.500004</c:v>
                </c:pt>
                <c:pt idx="307">
                  <c:v>0.500004</c:v>
                </c:pt>
                <c:pt idx="308">
                  <c:v>0.500004</c:v>
                </c:pt>
                <c:pt idx="309">
                  <c:v>0.500004</c:v>
                </c:pt>
                <c:pt idx="310">
                  <c:v>0.500004</c:v>
                </c:pt>
                <c:pt idx="311">
                  <c:v>0.500004</c:v>
                </c:pt>
                <c:pt idx="312">
                  <c:v>0.500004</c:v>
                </c:pt>
                <c:pt idx="313">
                  <c:v>0.500004</c:v>
                </c:pt>
                <c:pt idx="314">
                  <c:v>0.500004</c:v>
                </c:pt>
                <c:pt idx="315">
                  <c:v>0.500004</c:v>
                </c:pt>
                <c:pt idx="316">
                  <c:v>0.500004</c:v>
                </c:pt>
                <c:pt idx="317">
                  <c:v>0.500004</c:v>
                </c:pt>
                <c:pt idx="318">
                  <c:v>0.500004</c:v>
                </c:pt>
                <c:pt idx="319">
                  <c:v>0.500004</c:v>
                </c:pt>
                <c:pt idx="320">
                  <c:v>0.500004</c:v>
                </c:pt>
                <c:pt idx="321">
                  <c:v>0.500004</c:v>
                </c:pt>
                <c:pt idx="322">
                  <c:v>0.500004</c:v>
                </c:pt>
                <c:pt idx="323">
                  <c:v>0.500004</c:v>
                </c:pt>
                <c:pt idx="324">
                  <c:v>0.500004</c:v>
                </c:pt>
                <c:pt idx="325">
                  <c:v>0.500004</c:v>
                </c:pt>
                <c:pt idx="326">
                  <c:v>0.500004</c:v>
                </c:pt>
                <c:pt idx="327">
                  <c:v>0.500004</c:v>
                </c:pt>
                <c:pt idx="328">
                  <c:v>0.500004</c:v>
                </c:pt>
                <c:pt idx="329">
                  <c:v>0.500004</c:v>
                </c:pt>
                <c:pt idx="330">
                  <c:v>0.500004</c:v>
                </c:pt>
                <c:pt idx="331">
                  <c:v>0.500004</c:v>
                </c:pt>
                <c:pt idx="332">
                  <c:v>0.500004</c:v>
                </c:pt>
                <c:pt idx="333">
                  <c:v>0.500004</c:v>
                </c:pt>
                <c:pt idx="334">
                  <c:v>0.500004</c:v>
                </c:pt>
                <c:pt idx="335">
                  <c:v>0.500004</c:v>
                </c:pt>
                <c:pt idx="336">
                  <c:v>0.500004</c:v>
                </c:pt>
                <c:pt idx="337">
                  <c:v>0.500004</c:v>
                </c:pt>
                <c:pt idx="338">
                  <c:v>0.500004</c:v>
                </c:pt>
                <c:pt idx="339">
                  <c:v>0.500004</c:v>
                </c:pt>
                <c:pt idx="340">
                  <c:v>0.500004</c:v>
                </c:pt>
                <c:pt idx="341">
                  <c:v>0.500004</c:v>
                </c:pt>
                <c:pt idx="342">
                  <c:v>0.500004</c:v>
                </c:pt>
                <c:pt idx="343">
                  <c:v>0.500004</c:v>
                </c:pt>
                <c:pt idx="344">
                  <c:v>0.500004</c:v>
                </c:pt>
                <c:pt idx="345">
                  <c:v>0.500004</c:v>
                </c:pt>
                <c:pt idx="346">
                  <c:v>0.500004</c:v>
                </c:pt>
                <c:pt idx="347">
                  <c:v>0.500004</c:v>
                </c:pt>
                <c:pt idx="348">
                  <c:v>0.500004</c:v>
                </c:pt>
                <c:pt idx="349">
                  <c:v>0.500004</c:v>
                </c:pt>
                <c:pt idx="350">
                  <c:v>0.500004</c:v>
                </c:pt>
                <c:pt idx="351">
                  <c:v>0.500004</c:v>
                </c:pt>
                <c:pt idx="352">
                  <c:v>0.500004</c:v>
                </c:pt>
                <c:pt idx="353">
                  <c:v>0.500004</c:v>
                </c:pt>
                <c:pt idx="354">
                  <c:v>0.500004</c:v>
                </c:pt>
                <c:pt idx="355">
                  <c:v>0.500004</c:v>
                </c:pt>
                <c:pt idx="356">
                  <c:v>0.500004</c:v>
                </c:pt>
                <c:pt idx="357">
                  <c:v>0.500004</c:v>
                </c:pt>
                <c:pt idx="358">
                  <c:v>0.500004</c:v>
                </c:pt>
                <c:pt idx="359">
                  <c:v>0.500004</c:v>
                </c:pt>
                <c:pt idx="360">
                  <c:v>0.500004</c:v>
                </c:pt>
                <c:pt idx="361">
                  <c:v>0.500004</c:v>
                </c:pt>
                <c:pt idx="362">
                  <c:v>0.500004</c:v>
                </c:pt>
                <c:pt idx="363">
                  <c:v>0.500004</c:v>
                </c:pt>
                <c:pt idx="364">
                  <c:v>0.500004</c:v>
                </c:pt>
                <c:pt idx="365">
                  <c:v>0.500004</c:v>
                </c:pt>
                <c:pt idx="366">
                  <c:v>0.500004</c:v>
                </c:pt>
                <c:pt idx="367">
                  <c:v>0.500004</c:v>
                </c:pt>
                <c:pt idx="368">
                  <c:v>0.500004</c:v>
                </c:pt>
                <c:pt idx="369">
                  <c:v>0.500004</c:v>
                </c:pt>
                <c:pt idx="370">
                  <c:v>0.500004</c:v>
                </c:pt>
                <c:pt idx="371">
                  <c:v>0.500004</c:v>
                </c:pt>
                <c:pt idx="372">
                  <c:v>0.500004</c:v>
                </c:pt>
                <c:pt idx="373">
                  <c:v>0.500004</c:v>
                </c:pt>
                <c:pt idx="374">
                  <c:v>0.500004</c:v>
                </c:pt>
                <c:pt idx="375">
                  <c:v>0.500004</c:v>
                </c:pt>
                <c:pt idx="376">
                  <c:v>0.500004</c:v>
                </c:pt>
                <c:pt idx="377">
                  <c:v>0.500004</c:v>
                </c:pt>
                <c:pt idx="378">
                  <c:v>0.500004</c:v>
                </c:pt>
                <c:pt idx="379">
                  <c:v>0.500004</c:v>
                </c:pt>
                <c:pt idx="380">
                  <c:v>0.500004</c:v>
                </c:pt>
                <c:pt idx="381">
                  <c:v>0.500004</c:v>
                </c:pt>
                <c:pt idx="382">
                  <c:v>0.500004</c:v>
                </c:pt>
                <c:pt idx="383">
                  <c:v>0.500004</c:v>
                </c:pt>
                <c:pt idx="384">
                  <c:v>0.500004</c:v>
                </c:pt>
                <c:pt idx="385">
                  <c:v>0.500004</c:v>
                </c:pt>
                <c:pt idx="386">
                  <c:v>0.500004</c:v>
                </c:pt>
                <c:pt idx="387">
                  <c:v>0.500004</c:v>
                </c:pt>
                <c:pt idx="388">
                  <c:v>0.500004</c:v>
                </c:pt>
                <c:pt idx="389">
                  <c:v>0.500004</c:v>
                </c:pt>
                <c:pt idx="390">
                  <c:v>0.500004</c:v>
                </c:pt>
                <c:pt idx="391">
                  <c:v>0.500004</c:v>
                </c:pt>
                <c:pt idx="392">
                  <c:v>0.500004</c:v>
                </c:pt>
                <c:pt idx="393">
                  <c:v>0.500004</c:v>
                </c:pt>
                <c:pt idx="394">
                  <c:v>0.500004</c:v>
                </c:pt>
                <c:pt idx="395">
                  <c:v>0.500004</c:v>
                </c:pt>
                <c:pt idx="396">
                  <c:v>0.500004</c:v>
                </c:pt>
                <c:pt idx="397">
                  <c:v>0.500004</c:v>
                </c:pt>
                <c:pt idx="398">
                  <c:v>0.500004</c:v>
                </c:pt>
                <c:pt idx="399">
                  <c:v>0.500004</c:v>
                </c:pt>
                <c:pt idx="400">
                  <c:v>0.500004</c:v>
                </c:pt>
                <c:pt idx="401">
                  <c:v>0.500004</c:v>
                </c:pt>
                <c:pt idx="402">
                  <c:v>0.500004</c:v>
                </c:pt>
                <c:pt idx="403">
                  <c:v>0.500004</c:v>
                </c:pt>
                <c:pt idx="404">
                  <c:v>0.500004</c:v>
                </c:pt>
                <c:pt idx="405">
                  <c:v>0.500004</c:v>
                </c:pt>
                <c:pt idx="406">
                  <c:v>0.500004</c:v>
                </c:pt>
                <c:pt idx="407">
                  <c:v>0.500004</c:v>
                </c:pt>
                <c:pt idx="408">
                  <c:v>0.500004</c:v>
                </c:pt>
                <c:pt idx="409">
                  <c:v>0.500004</c:v>
                </c:pt>
                <c:pt idx="410">
                  <c:v>0.500004</c:v>
                </c:pt>
                <c:pt idx="411">
                  <c:v>0.500004</c:v>
                </c:pt>
                <c:pt idx="412">
                  <c:v>0.500004</c:v>
                </c:pt>
                <c:pt idx="413">
                  <c:v>0.500004</c:v>
                </c:pt>
                <c:pt idx="414">
                  <c:v>0.500004</c:v>
                </c:pt>
                <c:pt idx="415">
                  <c:v>0.500004</c:v>
                </c:pt>
                <c:pt idx="416">
                  <c:v>0.500004</c:v>
                </c:pt>
                <c:pt idx="417">
                  <c:v>0.500004</c:v>
                </c:pt>
                <c:pt idx="418">
                  <c:v>0.500004</c:v>
                </c:pt>
                <c:pt idx="419">
                  <c:v>0.500004</c:v>
                </c:pt>
                <c:pt idx="420">
                  <c:v>0.500004</c:v>
                </c:pt>
                <c:pt idx="421">
                  <c:v>0.500004</c:v>
                </c:pt>
                <c:pt idx="422">
                  <c:v>0.500004</c:v>
                </c:pt>
                <c:pt idx="423">
                  <c:v>0.500004</c:v>
                </c:pt>
                <c:pt idx="424">
                  <c:v>0.500004</c:v>
                </c:pt>
                <c:pt idx="425">
                  <c:v>0.500004</c:v>
                </c:pt>
                <c:pt idx="426">
                  <c:v>0.500004</c:v>
                </c:pt>
                <c:pt idx="427">
                  <c:v>0.500004</c:v>
                </c:pt>
                <c:pt idx="428">
                  <c:v>0.500004</c:v>
                </c:pt>
                <c:pt idx="429">
                  <c:v>0.500004</c:v>
                </c:pt>
                <c:pt idx="430">
                  <c:v>0.500004</c:v>
                </c:pt>
                <c:pt idx="431">
                  <c:v>0.500004</c:v>
                </c:pt>
                <c:pt idx="432">
                  <c:v>0.500004</c:v>
                </c:pt>
                <c:pt idx="433">
                  <c:v>0.500004</c:v>
                </c:pt>
                <c:pt idx="434">
                  <c:v>0.500004</c:v>
                </c:pt>
                <c:pt idx="435">
                  <c:v>0.500004</c:v>
                </c:pt>
                <c:pt idx="436">
                  <c:v>0.500004</c:v>
                </c:pt>
                <c:pt idx="437">
                  <c:v>0.500004</c:v>
                </c:pt>
                <c:pt idx="438">
                  <c:v>0.500004</c:v>
                </c:pt>
                <c:pt idx="439">
                  <c:v>0.500004</c:v>
                </c:pt>
                <c:pt idx="440">
                  <c:v>0.500004</c:v>
                </c:pt>
                <c:pt idx="441">
                  <c:v>0.500004</c:v>
                </c:pt>
                <c:pt idx="442">
                  <c:v>0.500004</c:v>
                </c:pt>
                <c:pt idx="443">
                  <c:v>0.500004</c:v>
                </c:pt>
                <c:pt idx="444">
                  <c:v>0.500004</c:v>
                </c:pt>
                <c:pt idx="445">
                  <c:v>0.500004</c:v>
                </c:pt>
                <c:pt idx="446">
                  <c:v>0.500004</c:v>
                </c:pt>
                <c:pt idx="447">
                  <c:v>0.500004</c:v>
                </c:pt>
                <c:pt idx="448">
                  <c:v>0.500004</c:v>
                </c:pt>
                <c:pt idx="449">
                  <c:v>0.500004</c:v>
                </c:pt>
                <c:pt idx="450">
                  <c:v>0.500004</c:v>
                </c:pt>
                <c:pt idx="451">
                  <c:v>0.500004</c:v>
                </c:pt>
                <c:pt idx="452">
                  <c:v>0.500004</c:v>
                </c:pt>
                <c:pt idx="453">
                  <c:v>0.500004</c:v>
                </c:pt>
                <c:pt idx="454">
                  <c:v>0.500004</c:v>
                </c:pt>
                <c:pt idx="455">
                  <c:v>0.500004</c:v>
                </c:pt>
                <c:pt idx="456">
                  <c:v>0.500004</c:v>
                </c:pt>
                <c:pt idx="457">
                  <c:v>0.500004</c:v>
                </c:pt>
                <c:pt idx="458">
                  <c:v>0.500004</c:v>
                </c:pt>
                <c:pt idx="459">
                  <c:v>0.500004</c:v>
                </c:pt>
                <c:pt idx="460">
                  <c:v>0.500004</c:v>
                </c:pt>
                <c:pt idx="461">
                  <c:v>0.500004</c:v>
                </c:pt>
                <c:pt idx="462">
                  <c:v>0.500004</c:v>
                </c:pt>
                <c:pt idx="463">
                  <c:v>0.500004</c:v>
                </c:pt>
                <c:pt idx="464">
                  <c:v>0.500004</c:v>
                </c:pt>
                <c:pt idx="465">
                  <c:v>0.500004</c:v>
                </c:pt>
                <c:pt idx="466">
                  <c:v>0.500004</c:v>
                </c:pt>
                <c:pt idx="467">
                  <c:v>0.500004</c:v>
                </c:pt>
                <c:pt idx="468">
                  <c:v>0.500004</c:v>
                </c:pt>
                <c:pt idx="469">
                  <c:v>0.500004</c:v>
                </c:pt>
                <c:pt idx="470">
                  <c:v>0.500004</c:v>
                </c:pt>
                <c:pt idx="471">
                  <c:v>0.500004</c:v>
                </c:pt>
                <c:pt idx="472">
                  <c:v>0.500004</c:v>
                </c:pt>
                <c:pt idx="473">
                  <c:v>0.500004</c:v>
                </c:pt>
                <c:pt idx="474">
                  <c:v>0.500004</c:v>
                </c:pt>
                <c:pt idx="475">
                  <c:v>0.500004</c:v>
                </c:pt>
                <c:pt idx="476">
                  <c:v>0.500004</c:v>
                </c:pt>
                <c:pt idx="477">
                  <c:v>0.500004</c:v>
                </c:pt>
                <c:pt idx="478">
                  <c:v>0.500004</c:v>
                </c:pt>
                <c:pt idx="479">
                  <c:v>0.500004</c:v>
                </c:pt>
                <c:pt idx="480">
                  <c:v>0.500004</c:v>
                </c:pt>
                <c:pt idx="481">
                  <c:v>0.500004</c:v>
                </c:pt>
                <c:pt idx="482">
                  <c:v>0.500004</c:v>
                </c:pt>
                <c:pt idx="483">
                  <c:v>0.500004</c:v>
                </c:pt>
                <c:pt idx="484">
                  <c:v>0.500004</c:v>
                </c:pt>
                <c:pt idx="485">
                  <c:v>0.500004</c:v>
                </c:pt>
                <c:pt idx="486">
                  <c:v>0.500004</c:v>
                </c:pt>
                <c:pt idx="487">
                  <c:v>0.500004</c:v>
                </c:pt>
                <c:pt idx="488">
                  <c:v>0.500004</c:v>
                </c:pt>
                <c:pt idx="489">
                  <c:v>0.500004</c:v>
                </c:pt>
                <c:pt idx="490">
                  <c:v>0.500004</c:v>
                </c:pt>
                <c:pt idx="491">
                  <c:v>0.500004</c:v>
                </c:pt>
                <c:pt idx="492">
                  <c:v>0.500004</c:v>
                </c:pt>
                <c:pt idx="493">
                  <c:v>0.500004</c:v>
                </c:pt>
                <c:pt idx="494">
                  <c:v>0.500004</c:v>
                </c:pt>
                <c:pt idx="495">
                  <c:v>0.500004</c:v>
                </c:pt>
                <c:pt idx="496">
                  <c:v>0.500004</c:v>
                </c:pt>
                <c:pt idx="497">
                  <c:v>0.500004</c:v>
                </c:pt>
                <c:pt idx="498">
                  <c:v>0.500004</c:v>
                </c:pt>
                <c:pt idx="499">
                  <c:v>0.500004</c:v>
                </c:pt>
                <c:pt idx="500">
                  <c:v>0.500004</c:v>
                </c:pt>
                <c:pt idx="501">
                  <c:v>0.500004</c:v>
                </c:pt>
                <c:pt idx="502">
                  <c:v>0.500004</c:v>
                </c:pt>
                <c:pt idx="503">
                  <c:v>0.500004</c:v>
                </c:pt>
                <c:pt idx="504">
                  <c:v>0.500004</c:v>
                </c:pt>
                <c:pt idx="505">
                  <c:v>0.500004</c:v>
                </c:pt>
                <c:pt idx="506">
                  <c:v>0.500004</c:v>
                </c:pt>
                <c:pt idx="507">
                  <c:v>0.500004</c:v>
                </c:pt>
                <c:pt idx="508">
                  <c:v>0.500004</c:v>
                </c:pt>
                <c:pt idx="509">
                  <c:v>0.500004</c:v>
                </c:pt>
                <c:pt idx="510">
                  <c:v>0.500004</c:v>
                </c:pt>
                <c:pt idx="511">
                  <c:v>0.500004</c:v>
                </c:pt>
                <c:pt idx="512">
                  <c:v>0.500004</c:v>
                </c:pt>
                <c:pt idx="513">
                  <c:v>0.500004</c:v>
                </c:pt>
                <c:pt idx="514">
                  <c:v>0.500004</c:v>
                </c:pt>
                <c:pt idx="515">
                  <c:v>0.500004</c:v>
                </c:pt>
                <c:pt idx="516">
                  <c:v>0.500004</c:v>
                </c:pt>
                <c:pt idx="517">
                  <c:v>0.500004</c:v>
                </c:pt>
                <c:pt idx="518">
                  <c:v>0.500004</c:v>
                </c:pt>
                <c:pt idx="519">
                  <c:v>0.500004</c:v>
                </c:pt>
                <c:pt idx="520">
                  <c:v>0.500004</c:v>
                </c:pt>
                <c:pt idx="521">
                  <c:v>0.500004</c:v>
                </c:pt>
                <c:pt idx="522">
                  <c:v>0.500004</c:v>
                </c:pt>
                <c:pt idx="523">
                  <c:v>0.500004</c:v>
                </c:pt>
                <c:pt idx="524">
                  <c:v>0.500004</c:v>
                </c:pt>
                <c:pt idx="525">
                  <c:v>0.500004</c:v>
                </c:pt>
                <c:pt idx="526">
                  <c:v>0.500004</c:v>
                </c:pt>
                <c:pt idx="527">
                  <c:v>0.500004</c:v>
                </c:pt>
                <c:pt idx="528">
                  <c:v>0.500004</c:v>
                </c:pt>
                <c:pt idx="529">
                  <c:v>0.500004</c:v>
                </c:pt>
                <c:pt idx="530">
                  <c:v>0.500004</c:v>
                </c:pt>
                <c:pt idx="531">
                  <c:v>0.500004</c:v>
                </c:pt>
                <c:pt idx="532">
                  <c:v>0.500004</c:v>
                </c:pt>
                <c:pt idx="533">
                  <c:v>0.500004</c:v>
                </c:pt>
                <c:pt idx="534">
                  <c:v>0.500004</c:v>
                </c:pt>
                <c:pt idx="535">
                  <c:v>0.500004</c:v>
                </c:pt>
                <c:pt idx="536">
                  <c:v>0.500004</c:v>
                </c:pt>
                <c:pt idx="537">
                  <c:v>0.500004</c:v>
                </c:pt>
                <c:pt idx="538">
                  <c:v>0.500004</c:v>
                </c:pt>
                <c:pt idx="539">
                  <c:v>0.500004</c:v>
                </c:pt>
                <c:pt idx="540">
                  <c:v>0.500004</c:v>
                </c:pt>
                <c:pt idx="541">
                  <c:v>0.500004</c:v>
                </c:pt>
                <c:pt idx="542">
                  <c:v>0.500004</c:v>
                </c:pt>
                <c:pt idx="543">
                  <c:v>0.500004</c:v>
                </c:pt>
                <c:pt idx="544">
                  <c:v>0.500004</c:v>
                </c:pt>
                <c:pt idx="545">
                  <c:v>0.500004</c:v>
                </c:pt>
                <c:pt idx="546">
                  <c:v>0.500004</c:v>
                </c:pt>
                <c:pt idx="547">
                  <c:v>0.500004</c:v>
                </c:pt>
                <c:pt idx="548">
                  <c:v>0.500004</c:v>
                </c:pt>
                <c:pt idx="549">
                  <c:v>0.500004</c:v>
                </c:pt>
                <c:pt idx="550">
                  <c:v>0.500004</c:v>
                </c:pt>
                <c:pt idx="551">
                  <c:v>0.500004</c:v>
                </c:pt>
                <c:pt idx="552">
                  <c:v>0.500004</c:v>
                </c:pt>
                <c:pt idx="553">
                  <c:v>0.500004</c:v>
                </c:pt>
                <c:pt idx="554">
                  <c:v>0.500004</c:v>
                </c:pt>
                <c:pt idx="555">
                  <c:v>0.500004</c:v>
                </c:pt>
                <c:pt idx="556">
                  <c:v>0.500004</c:v>
                </c:pt>
                <c:pt idx="557">
                  <c:v>0.500004</c:v>
                </c:pt>
                <c:pt idx="558">
                  <c:v>0.500004</c:v>
                </c:pt>
                <c:pt idx="559">
                  <c:v>0.500004</c:v>
                </c:pt>
                <c:pt idx="560">
                  <c:v>0.500004</c:v>
                </c:pt>
                <c:pt idx="561">
                  <c:v>0.500004</c:v>
                </c:pt>
                <c:pt idx="562">
                  <c:v>0.500004</c:v>
                </c:pt>
                <c:pt idx="563">
                  <c:v>0.500004</c:v>
                </c:pt>
                <c:pt idx="564">
                  <c:v>0.500004</c:v>
                </c:pt>
                <c:pt idx="565">
                  <c:v>0.500004</c:v>
                </c:pt>
                <c:pt idx="566">
                  <c:v>0.500004</c:v>
                </c:pt>
                <c:pt idx="567">
                  <c:v>0.500004</c:v>
                </c:pt>
                <c:pt idx="568">
                  <c:v>0.500004</c:v>
                </c:pt>
                <c:pt idx="569">
                  <c:v>0.500004</c:v>
                </c:pt>
                <c:pt idx="570">
                  <c:v>0.500004</c:v>
                </c:pt>
                <c:pt idx="571">
                  <c:v>0.500004</c:v>
                </c:pt>
                <c:pt idx="572">
                  <c:v>0.500004</c:v>
                </c:pt>
                <c:pt idx="573">
                  <c:v>0.500004</c:v>
                </c:pt>
                <c:pt idx="574">
                  <c:v>0.500004</c:v>
                </c:pt>
                <c:pt idx="575">
                  <c:v>0.500004</c:v>
                </c:pt>
                <c:pt idx="576">
                  <c:v>0.500004</c:v>
                </c:pt>
                <c:pt idx="577">
                  <c:v>0.500004</c:v>
                </c:pt>
                <c:pt idx="578">
                  <c:v>0.500004</c:v>
                </c:pt>
                <c:pt idx="579">
                  <c:v>0.500004</c:v>
                </c:pt>
                <c:pt idx="580">
                  <c:v>0.500004</c:v>
                </c:pt>
                <c:pt idx="581">
                  <c:v>0.500004</c:v>
                </c:pt>
                <c:pt idx="582">
                  <c:v>0.500004</c:v>
                </c:pt>
                <c:pt idx="583">
                  <c:v>0.500004</c:v>
                </c:pt>
                <c:pt idx="584">
                  <c:v>0.500004</c:v>
                </c:pt>
                <c:pt idx="585">
                  <c:v>0.500004</c:v>
                </c:pt>
                <c:pt idx="586">
                  <c:v>0.500004</c:v>
                </c:pt>
                <c:pt idx="587">
                  <c:v>0.500004</c:v>
                </c:pt>
                <c:pt idx="588">
                  <c:v>0.500004</c:v>
                </c:pt>
                <c:pt idx="589">
                  <c:v>0.500004</c:v>
                </c:pt>
                <c:pt idx="590">
                  <c:v>0.500004</c:v>
                </c:pt>
                <c:pt idx="591">
                  <c:v>0.500004</c:v>
                </c:pt>
                <c:pt idx="592">
                  <c:v>0.500004</c:v>
                </c:pt>
                <c:pt idx="593">
                  <c:v>0.500004</c:v>
                </c:pt>
                <c:pt idx="594">
                  <c:v>0.500004</c:v>
                </c:pt>
                <c:pt idx="595">
                  <c:v>0.500004</c:v>
                </c:pt>
                <c:pt idx="596">
                  <c:v>0.500004</c:v>
                </c:pt>
                <c:pt idx="597">
                  <c:v>0.500004</c:v>
                </c:pt>
                <c:pt idx="598">
                  <c:v>0.500004</c:v>
                </c:pt>
                <c:pt idx="599">
                  <c:v>0.500004</c:v>
                </c:pt>
                <c:pt idx="600">
                  <c:v>0.500004</c:v>
                </c:pt>
                <c:pt idx="601">
                  <c:v>0.500004</c:v>
                </c:pt>
                <c:pt idx="602">
                  <c:v>0.500004</c:v>
                </c:pt>
                <c:pt idx="603">
                  <c:v>0.500004</c:v>
                </c:pt>
                <c:pt idx="604">
                  <c:v>0.500004</c:v>
                </c:pt>
                <c:pt idx="605">
                  <c:v>0.500004</c:v>
                </c:pt>
                <c:pt idx="606">
                  <c:v>0.500004</c:v>
                </c:pt>
                <c:pt idx="607">
                  <c:v>0.500004</c:v>
                </c:pt>
                <c:pt idx="608">
                  <c:v>0.500004</c:v>
                </c:pt>
                <c:pt idx="609">
                  <c:v>0.500004</c:v>
                </c:pt>
                <c:pt idx="610">
                  <c:v>0.500004</c:v>
                </c:pt>
                <c:pt idx="611">
                  <c:v>0.500004</c:v>
                </c:pt>
                <c:pt idx="612">
                  <c:v>0.500004</c:v>
                </c:pt>
                <c:pt idx="613">
                  <c:v>0.500004</c:v>
                </c:pt>
                <c:pt idx="614">
                  <c:v>0.500004</c:v>
                </c:pt>
                <c:pt idx="615">
                  <c:v>0.500004</c:v>
                </c:pt>
                <c:pt idx="616">
                  <c:v>0.500004</c:v>
                </c:pt>
                <c:pt idx="617">
                  <c:v>0.500004</c:v>
                </c:pt>
                <c:pt idx="618">
                  <c:v>0.500004</c:v>
                </c:pt>
                <c:pt idx="619">
                  <c:v>0.500004</c:v>
                </c:pt>
                <c:pt idx="620">
                  <c:v>0.500004</c:v>
                </c:pt>
                <c:pt idx="621">
                  <c:v>0.500004</c:v>
                </c:pt>
                <c:pt idx="622">
                  <c:v>0.500004</c:v>
                </c:pt>
                <c:pt idx="623">
                  <c:v>0.500004</c:v>
                </c:pt>
                <c:pt idx="624">
                  <c:v>0.500004</c:v>
                </c:pt>
                <c:pt idx="625">
                  <c:v>0.500004</c:v>
                </c:pt>
                <c:pt idx="626">
                  <c:v>0.500004</c:v>
                </c:pt>
                <c:pt idx="627">
                  <c:v>0.500004</c:v>
                </c:pt>
                <c:pt idx="628">
                  <c:v>0.500004</c:v>
                </c:pt>
                <c:pt idx="629">
                  <c:v>0.500004</c:v>
                </c:pt>
                <c:pt idx="630">
                  <c:v>0.500004</c:v>
                </c:pt>
                <c:pt idx="631">
                  <c:v>0.500004</c:v>
                </c:pt>
                <c:pt idx="632">
                  <c:v>0.500004</c:v>
                </c:pt>
                <c:pt idx="633">
                  <c:v>0.500004</c:v>
                </c:pt>
                <c:pt idx="634">
                  <c:v>0.500004</c:v>
                </c:pt>
                <c:pt idx="635">
                  <c:v>0.500004</c:v>
                </c:pt>
                <c:pt idx="636">
                  <c:v>0.500004</c:v>
                </c:pt>
                <c:pt idx="637">
                  <c:v>0.500004</c:v>
                </c:pt>
                <c:pt idx="638">
                  <c:v>0.500004</c:v>
                </c:pt>
                <c:pt idx="639">
                  <c:v>0.500004</c:v>
                </c:pt>
                <c:pt idx="640">
                  <c:v>0.500004</c:v>
                </c:pt>
                <c:pt idx="641">
                  <c:v>0.500004</c:v>
                </c:pt>
                <c:pt idx="642">
                  <c:v>0.500004</c:v>
                </c:pt>
                <c:pt idx="643">
                  <c:v>0.500004</c:v>
                </c:pt>
                <c:pt idx="644">
                  <c:v>0.500004</c:v>
                </c:pt>
                <c:pt idx="645">
                  <c:v>0.500004</c:v>
                </c:pt>
                <c:pt idx="646">
                  <c:v>0.500004</c:v>
                </c:pt>
                <c:pt idx="647">
                  <c:v>0.500004</c:v>
                </c:pt>
                <c:pt idx="648">
                  <c:v>0.500004</c:v>
                </c:pt>
                <c:pt idx="649">
                  <c:v>0.500004</c:v>
                </c:pt>
                <c:pt idx="650">
                  <c:v>0.500004</c:v>
                </c:pt>
                <c:pt idx="651">
                  <c:v>0.500004</c:v>
                </c:pt>
                <c:pt idx="652">
                  <c:v>0.500004</c:v>
                </c:pt>
                <c:pt idx="653">
                  <c:v>0.500004</c:v>
                </c:pt>
                <c:pt idx="654">
                  <c:v>0.500004</c:v>
                </c:pt>
                <c:pt idx="655">
                  <c:v>0.500004</c:v>
                </c:pt>
                <c:pt idx="656">
                  <c:v>0.500004</c:v>
                </c:pt>
                <c:pt idx="657">
                  <c:v>0.500004</c:v>
                </c:pt>
                <c:pt idx="658">
                  <c:v>0.500004</c:v>
                </c:pt>
                <c:pt idx="659">
                  <c:v>0.500004</c:v>
                </c:pt>
                <c:pt idx="660">
                  <c:v>0.500004</c:v>
                </c:pt>
                <c:pt idx="661">
                  <c:v>0.500004</c:v>
                </c:pt>
                <c:pt idx="662">
                  <c:v>0.500004</c:v>
                </c:pt>
                <c:pt idx="663">
                  <c:v>0.500004</c:v>
                </c:pt>
                <c:pt idx="664">
                  <c:v>0.500004</c:v>
                </c:pt>
                <c:pt idx="665">
                  <c:v>0.500004</c:v>
                </c:pt>
                <c:pt idx="666">
                  <c:v>0.500004</c:v>
                </c:pt>
                <c:pt idx="667">
                  <c:v>0.500004</c:v>
                </c:pt>
                <c:pt idx="668">
                  <c:v>0.500004</c:v>
                </c:pt>
                <c:pt idx="669">
                  <c:v>0.500004</c:v>
                </c:pt>
                <c:pt idx="670">
                  <c:v>0.500004</c:v>
                </c:pt>
                <c:pt idx="671">
                  <c:v>0.500004</c:v>
                </c:pt>
                <c:pt idx="672">
                  <c:v>0.500004</c:v>
                </c:pt>
                <c:pt idx="673">
                  <c:v>0.500004</c:v>
                </c:pt>
                <c:pt idx="674">
                  <c:v>0.500004</c:v>
                </c:pt>
                <c:pt idx="675">
                  <c:v>0.500004</c:v>
                </c:pt>
                <c:pt idx="676">
                  <c:v>0.500004</c:v>
                </c:pt>
                <c:pt idx="677">
                  <c:v>0.500004</c:v>
                </c:pt>
                <c:pt idx="678">
                  <c:v>0.500004</c:v>
                </c:pt>
                <c:pt idx="679">
                  <c:v>0.500004</c:v>
                </c:pt>
                <c:pt idx="680">
                  <c:v>0.500004</c:v>
                </c:pt>
                <c:pt idx="681">
                  <c:v>0.500004</c:v>
                </c:pt>
                <c:pt idx="682">
                  <c:v>0.500004</c:v>
                </c:pt>
                <c:pt idx="683">
                  <c:v>0.500004</c:v>
                </c:pt>
                <c:pt idx="684">
                  <c:v>0.500004</c:v>
                </c:pt>
                <c:pt idx="685">
                  <c:v>0.500004</c:v>
                </c:pt>
                <c:pt idx="686">
                  <c:v>0.500004</c:v>
                </c:pt>
                <c:pt idx="687">
                  <c:v>0.500004</c:v>
                </c:pt>
                <c:pt idx="688">
                  <c:v>0.500004</c:v>
                </c:pt>
                <c:pt idx="689">
                  <c:v>0.500004</c:v>
                </c:pt>
                <c:pt idx="690">
                  <c:v>0.500004</c:v>
                </c:pt>
                <c:pt idx="691">
                  <c:v>0.500004</c:v>
                </c:pt>
                <c:pt idx="692">
                  <c:v>0.500004</c:v>
                </c:pt>
                <c:pt idx="693">
                  <c:v>0.500004</c:v>
                </c:pt>
                <c:pt idx="694">
                  <c:v>0.500004</c:v>
                </c:pt>
                <c:pt idx="695">
                  <c:v>0.500004</c:v>
                </c:pt>
                <c:pt idx="696">
                  <c:v>0.500004</c:v>
                </c:pt>
                <c:pt idx="697">
                  <c:v>0.500004</c:v>
                </c:pt>
                <c:pt idx="698">
                  <c:v>0.500004</c:v>
                </c:pt>
                <c:pt idx="699">
                  <c:v>0.500004</c:v>
                </c:pt>
                <c:pt idx="700">
                  <c:v>0.500004</c:v>
                </c:pt>
                <c:pt idx="701">
                  <c:v>0.500004</c:v>
                </c:pt>
                <c:pt idx="702">
                  <c:v>0.500004</c:v>
                </c:pt>
                <c:pt idx="703">
                  <c:v>0.500004</c:v>
                </c:pt>
                <c:pt idx="704">
                  <c:v>0.500004</c:v>
                </c:pt>
                <c:pt idx="705">
                  <c:v>0.500004</c:v>
                </c:pt>
                <c:pt idx="706">
                  <c:v>0.500004</c:v>
                </c:pt>
                <c:pt idx="707">
                  <c:v>0.500004</c:v>
                </c:pt>
                <c:pt idx="708">
                  <c:v>0.500004</c:v>
                </c:pt>
                <c:pt idx="709">
                  <c:v>0.500004</c:v>
                </c:pt>
                <c:pt idx="710">
                  <c:v>0.500004</c:v>
                </c:pt>
                <c:pt idx="711">
                  <c:v>0.500004</c:v>
                </c:pt>
                <c:pt idx="712">
                  <c:v>0.500004</c:v>
                </c:pt>
                <c:pt idx="713">
                  <c:v>0.500004</c:v>
                </c:pt>
                <c:pt idx="714">
                  <c:v>0.500004</c:v>
                </c:pt>
                <c:pt idx="715">
                  <c:v>0.500004</c:v>
                </c:pt>
                <c:pt idx="716">
                  <c:v>0.500004</c:v>
                </c:pt>
                <c:pt idx="717">
                  <c:v>0.500004</c:v>
                </c:pt>
                <c:pt idx="718">
                  <c:v>0.500004</c:v>
                </c:pt>
                <c:pt idx="719">
                  <c:v>0.500004</c:v>
                </c:pt>
                <c:pt idx="720">
                  <c:v>0.500004</c:v>
                </c:pt>
                <c:pt idx="721">
                  <c:v>0.500004</c:v>
                </c:pt>
                <c:pt idx="722">
                  <c:v>0.500004</c:v>
                </c:pt>
                <c:pt idx="723">
                  <c:v>0.500004</c:v>
                </c:pt>
                <c:pt idx="724">
                  <c:v>0.500004</c:v>
                </c:pt>
                <c:pt idx="725">
                  <c:v>0.500004</c:v>
                </c:pt>
                <c:pt idx="726">
                  <c:v>0.500004</c:v>
                </c:pt>
                <c:pt idx="727">
                  <c:v>0.500004</c:v>
                </c:pt>
                <c:pt idx="728">
                  <c:v>0.500004</c:v>
                </c:pt>
                <c:pt idx="729">
                  <c:v>0.500004</c:v>
                </c:pt>
                <c:pt idx="730">
                  <c:v>0.500004</c:v>
                </c:pt>
                <c:pt idx="731">
                  <c:v>0.500004</c:v>
                </c:pt>
                <c:pt idx="732">
                  <c:v>0.500004</c:v>
                </c:pt>
                <c:pt idx="733">
                  <c:v>0.500004</c:v>
                </c:pt>
                <c:pt idx="734">
                  <c:v>0.500004</c:v>
                </c:pt>
                <c:pt idx="735">
                  <c:v>0.500004</c:v>
                </c:pt>
                <c:pt idx="736">
                  <c:v>0.500004</c:v>
                </c:pt>
                <c:pt idx="737">
                  <c:v>0.500004</c:v>
                </c:pt>
                <c:pt idx="738">
                  <c:v>0.500004</c:v>
                </c:pt>
                <c:pt idx="739">
                  <c:v>0.500004</c:v>
                </c:pt>
                <c:pt idx="740">
                  <c:v>0.500004</c:v>
                </c:pt>
                <c:pt idx="741">
                  <c:v>0.500004</c:v>
                </c:pt>
                <c:pt idx="742">
                  <c:v>0.500004</c:v>
                </c:pt>
                <c:pt idx="743">
                  <c:v>0.500004</c:v>
                </c:pt>
                <c:pt idx="744">
                  <c:v>0.500004</c:v>
                </c:pt>
                <c:pt idx="745">
                  <c:v>0.500004</c:v>
                </c:pt>
                <c:pt idx="746">
                  <c:v>0.500004</c:v>
                </c:pt>
                <c:pt idx="747">
                  <c:v>0.500004</c:v>
                </c:pt>
                <c:pt idx="748">
                  <c:v>0.500004</c:v>
                </c:pt>
                <c:pt idx="749">
                  <c:v>0.500004</c:v>
                </c:pt>
                <c:pt idx="750">
                  <c:v>0.500004</c:v>
                </c:pt>
                <c:pt idx="751">
                  <c:v>0.500004</c:v>
                </c:pt>
                <c:pt idx="752">
                  <c:v>0.500004</c:v>
                </c:pt>
                <c:pt idx="753">
                  <c:v>0.500004</c:v>
                </c:pt>
                <c:pt idx="754">
                  <c:v>0.500004</c:v>
                </c:pt>
                <c:pt idx="755">
                  <c:v>0.500004</c:v>
                </c:pt>
                <c:pt idx="756">
                  <c:v>0.500004</c:v>
                </c:pt>
                <c:pt idx="757">
                  <c:v>0.500004</c:v>
                </c:pt>
                <c:pt idx="758">
                  <c:v>0.500004</c:v>
                </c:pt>
                <c:pt idx="759">
                  <c:v>0.500004</c:v>
                </c:pt>
                <c:pt idx="760">
                  <c:v>0.500004</c:v>
                </c:pt>
                <c:pt idx="761">
                  <c:v>0.500004</c:v>
                </c:pt>
                <c:pt idx="762">
                  <c:v>0.500004</c:v>
                </c:pt>
                <c:pt idx="763">
                  <c:v>0.500004</c:v>
                </c:pt>
                <c:pt idx="764">
                  <c:v>0.500004</c:v>
                </c:pt>
                <c:pt idx="765">
                  <c:v>0.500004</c:v>
                </c:pt>
                <c:pt idx="766">
                  <c:v>0.500004</c:v>
                </c:pt>
                <c:pt idx="767">
                  <c:v>0.500004</c:v>
                </c:pt>
                <c:pt idx="768">
                  <c:v>0.500004</c:v>
                </c:pt>
                <c:pt idx="769">
                  <c:v>0.500004</c:v>
                </c:pt>
                <c:pt idx="770">
                  <c:v>0.500004</c:v>
                </c:pt>
                <c:pt idx="771">
                  <c:v>0.500004</c:v>
                </c:pt>
                <c:pt idx="772">
                  <c:v>0.500004</c:v>
                </c:pt>
                <c:pt idx="773">
                  <c:v>0.500004</c:v>
                </c:pt>
                <c:pt idx="774">
                  <c:v>0.500004</c:v>
                </c:pt>
                <c:pt idx="775">
                  <c:v>0.500004</c:v>
                </c:pt>
                <c:pt idx="776">
                  <c:v>0.500004</c:v>
                </c:pt>
                <c:pt idx="777">
                  <c:v>0.500004</c:v>
                </c:pt>
                <c:pt idx="778">
                  <c:v>0.500004</c:v>
                </c:pt>
                <c:pt idx="779">
                  <c:v>0.500004</c:v>
                </c:pt>
                <c:pt idx="780">
                  <c:v>0.500004</c:v>
                </c:pt>
                <c:pt idx="781">
                  <c:v>0.500004</c:v>
                </c:pt>
                <c:pt idx="782">
                  <c:v>0.500004</c:v>
                </c:pt>
                <c:pt idx="783">
                  <c:v>0.500004</c:v>
                </c:pt>
                <c:pt idx="784">
                  <c:v>0.500004</c:v>
                </c:pt>
                <c:pt idx="785">
                  <c:v>0.500004</c:v>
                </c:pt>
                <c:pt idx="786">
                  <c:v>0.500004</c:v>
                </c:pt>
                <c:pt idx="787">
                  <c:v>0.500004</c:v>
                </c:pt>
                <c:pt idx="788">
                  <c:v>0.500004</c:v>
                </c:pt>
                <c:pt idx="789">
                  <c:v>0.500004</c:v>
                </c:pt>
                <c:pt idx="790">
                  <c:v>0.500004</c:v>
                </c:pt>
                <c:pt idx="791">
                  <c:v>0.500004</c:v>
                </c:pt>
                <c:pt idx="792">
                  <c:v>0.500004</c:v>
                </c:pt>
                <c:pt idx="793">
                  <c:v>0.500004</c:v>
                </c:pt>
                <c:pt idx="794">
                  <c:v>0.500004</c:v>
                </c:pt>
                <c:pt idx="795">
                  <c:v>0.500004</c:v>
                </c:pt>
                <c:pt idx="796">
                  <c:v>0.500004</c:v>
                </c:pt>
                <c:pt idx="797">
                  <c:v>0.500004</c:v>
                </c:pt>
                <c:pt idx="798">
                  <c:v>0.500004</c:v>
                </c:pt>
                <c:pt idx="799">
                  <c:v>0.500004</c:v>
                </c:pt>
                <c:pt idx="800">
                  <c:v>0.500004</c:v>
                </c:pt>
                <c:pt idx="801">
                  <c:v>0.500004</c:v>
                </c:pt>
                <c:pt idx="802">
                  <c:v>0.500004</c:v>
                </c:pt>
                <c:pt idx="803">
                  <c:v>0.500004</c:v>
                </c:pt>
                <c:pt idx="804">
                  <c:v>0.500004</c:v>
                </c:pt>
                <c:pt idx="805">
                  <c:v>0.500004</c:v>
                </c:pt>
                <c:pt idx="806">
                  <c:v>0.500004</c:v>
                </c:pt>
                <c:pt idx="807">
                  <c:v>0.500004</c:v>
                </c:pt>
                <c:pt idx="808">
                  <c:v>0.500004</c:v>
                </c:pt>
                <c:pt idx="809">
                  <c:v>0.500004</c:v>
                </c:pt>
                <c:pt idx="810">
                  <c:v>0.500004</c:v>
                </c:pt>
                <c:pt idx="811">
                  <c:v>0.500004</c:v>
                </c:pt>
                <c:pt idx="812">
                  <c:v>0.500004</c:v>
                </c:pt>
                <c:pt idx="813">
                  <c:v>0.500004</c:v>
                </c:pt>
                <c:pt idx="814">
                  <c:v>0.500004</c:v>
                </c:pt>
                <c:pt idx="815">
                  <c:v>0.500004</c:v>
                </c:pt>
                <c:pt idx="816">
                  <c:v>0.500004</c:v>
                </c:pt>
                <c:pt idx="817">
                  <c:v>0.500004</c:v>
                </c:pt>
                <c:pt idx="818">
                  <c:v>0.500004</c:v>
                </c:pt>
                <c:pt idx="819">
                  <c:v>0.500004</c:v>
                </c:pt>
                <c:pt idx="820">
                  <c:v>0.500004</c:v>
                </c:pt>
                <c:pt idx="821">
                  <c:v>0.500004</c:v>
                </c:pt>
                <c:pt idx="822">
                  <c:v>0.500004</c:v>
                </c:pt>
                <c:pt idx="823">
                  <c:v>0.500004</c:v>
                </c:pt>
                <c:pt idx="824">
                  <c:v>0.500004</c:v>
                </c:pt>
                <c:pt idx="825">
                  <c:v>0.500004</c:v>
                </c:pt>
                <c:pt idx="826">
                  <c:v>0.500004</c:v>
                </c:pt>
                <c:pt idx="827">
                  <c:v>0.500004</c:v>
                </c:pt>
                <c:pt idx="828">
                  <c:v>0.500004</c:v>
                </c:pt>
                <c:pt idx="829">
                  <c:v>0.500004</c:v>
                </c:pt>
                <c:pt idx="830">
                  <c:v>0.500004</c:v>
                </c:pt>
                <c:pt idx="831">
                  <c:v>0.500004</c:v>
                </c:pt>
                <c:pt idx="832">
                  <c:v>0.500004</c:v>
                </c:pt>
                <c:pt idx="833">
                  <c:v>0.500004</c:v>
                </c:pt>
                <c:pt idx="834">
                  <c:v>0.500004</c:v>
                </c:pt>
                <c:pt idx="835">
                  <c:v>0.500004</c:v>
                </c:pt>
                <c:pt idx="836">
                  <c:v>0.500004</c:v>
                </c:pt>
                <c:pt idx="837">
                  <c:v>0.500004</c:v>
                </c:pt>
                <c:pt idx="838">
                  <c:v>0.500004</c:v>
                </c:pt>
                <c:pt idx="839">
                  <c:v>0.500004</c:v>
                </c:pt>
                <c:pt idx="840">
                  <c:v>0.500004</c:v>
                </c:pt>
                <c:pt idx="841">
                  <c:v>0.500004</c:v>
                </c:pt>
                <c:pt idx="842">
                  <c:v>0.500004</c:v>
                </c:pt>
                <c:pt idx="843">
                  <c:v>0.500004</c:v>
                </c:pt>
                <c:pt idx="844">
                  <c:v>0.500004</c:v>
                </c:pt>
                <c:pt idx="845">
                  <c:v>0.500004</c:v>
                </c:pt>
                <c:pt idx="846">
                  <c:v>0.500004</c:v>
                </c:pt>
                <c:pt idx="847">
                  <c:v>0.500004</c:v>
                </c:pt>
                <c:pt idx="848">
                  <c:v>0.500004</c:v>
                </c:pt>
                <c:pt idx="849">
                  <c:v>0.500004</c:v>
                </c:pt>
                <c:pt idx="850">
                  <c:v>0.500004</c:v>
                </c:pt>
                <c:pt idx="851">
                  <c:v>0.500004</c:v>
                </c:pt>
                <c:pt idx="852">
                  <c:v>0.500004</c:v>
                </c:pt>
                <c:pt idx="853">
                  <c:v>0.500004</c:v>
                </c:pt>
                <c:pt idx="854">
                  <c:v>0.500004</c:v>
                </c:pt>
                <c:pt idx="855">
                  <c:v>0.500004</c:v>
                </c:pt>
                <c:pt idx="856">
                  <c:v>0.500004</c:v>
                </c:pt>
                <c:pt idx="857">
                  <c:v>0.500004</c:v>
                </c:pt>
                <c:pt idx="858">
                  <c:v>0.500004</c:v>
                </c:pt>
                <c:pt idx="859">
                  <c:v>0.500004</c:v>
                </c:pt>
                <c:pt idx="860">
                  <c:v>0.500004</c:v>
                </c:pt>
                <c:pt idx="861">
                  <c:v>0.500004</c:v>
                </c:pt>
                <c:pt idx="862">
                  <c:v>0.500004</c:v>
                </c:pt>
                <c:pt idx="863">
                  <c:v>0.500004</c:v>
                </c:pt>
                <c:pt idx="864">
                  <c:v>0.500004</c:v>
                </c:pt>
                <c:pt idx="865">
                  <c:v>0.500004</c:v>
                </c:pt>
                <c:pt idx="866">
                  <c:v>0.500004</c:v>
                </c:pt>
                <c:pt idx="867">
                  <c:v>0.500004</c:v>
                </c:pt>
                <c:pt idx="868">
                  <c:v>0.500004</c:v>
                </c:pt>
                <c:pt idx="869">
                  <c:v>0.500004</c:v>
                </c:pt>
                <c:pt idx="870">
                  <c:v>0.500004</c:v>
                </c:pt>
                <c:pt idx="871">
                  <c:v>0.500004</c:v>
                </c:pt>
                <c:pt idx="872">
                  <c:v>0.500004</c:v>
                </c:pt>
                <c:pt idx="873">
                  <c:v>0.500004</c:v>
                </c:pt>
                <c:pt idx="874">
                  <c:v>0.500004</c:v>
                </c:pt>
                <c:pt idx="875">
                  <c:v>0.500004</c:v>
                </c:pt>
                <c:pt idx="876">
                  <c:v>0.500004</c:v>
                </c:pt>
                <c:pt idx="877">
                  <c:v>0.500004</c:v>
                </c:pt>
                <c:pt idx="878">
                  <c:v>0.500004</c:v>
                </c:pt>
                <c:pt idx="879">
                  <c:v>0.500004</c:v>
                </c:pt>
                <c:pt idx="880">
                  <c:v>0.500004</c:v>
                </c:pt>
                <c:pt idx="881">
                  <c:v>0.500004</c:v>
                </c:pt>
                <c:pt idx="882">
                  <c:v>0.500004</c:v>
                </c:pt>
                <c:pt idx="883">
                  <c:v>0.500004</c:v>
                </c:pt>
                <c:pt idx="884">
                  <c:v>0.500004</c:v>
                </c:pt>
                <c:pt idx="885">
                  <c:v>0.500004</c:v>
                </c:pt>
                <c:pt idx="886">
                  <c:v>0.500004</c:v>
                </c:pt>
                <c:pt idx="887">
                  <c:v>0.500004</c:v>
                </c:pt>
                <c:pt idx="888">
                  <c:v>0.500004</c:v>
                </c:pt>
                <c:pt idx="889">
                  <c:v>0.500004</c:v>
                </c:pt>
                <c:pt idx="890">
                  <c:v>0.500004</c:v>
                </c:pt>
                <c:pt idx="891">
                  <c:v>0.500004</c:v>
                </c:pt>
                <c:pt idx="892">
                  <c:v>0.500004</c:v>
                </c:pt>
                <c:pt idx="893">
                  <c:v>0.500004</c:v>
                </c:pt>
                <c:pt idx="894">
                  <c:v>0.500004</c:v>
                </c:pt>
                <c:pt idx="895">
                  <c:v>0.500004</c:v>
                </c:pt>
                <c:pt idx="896">
                  <c:v>0.500004</c:v>
                </c:pt>
                <c:pt idx="897">
                  <c:v>0.500004</c:v>
                </c:pt>
                <c:pt idx="898">
                  <c:v>0.500004</c:v>
                </c:pt>
                <c:pt idx="899">
                  <c:v>0.500004</c:v>
                </c:pt>
                <c:pt idx="900">
                  <c:v>0.500004</c:v>
                </c:pt>
                <c:pt idx="901">
                  <c:v>0.500004</c:v>
                </c:pt>
                <c:pt idx="902">
                  <c:v>0.500004</c:v>
                </c:pt>
                <c:pt idx="903">
                  <c:v>0.500004</c:v>
                </c:pt>
                <c:pt idx="904">
                  <c:v>0.500004</c:v>
                </c:pt>
                <c:pt idx="905">
                  <c:v>0.500004</c:v>
                </c:pt>
                <c:pt idx="906">
                  <c:v>0.500004</c:v>
                </c:pt>
                <c:pt idx="907">
                  <c:v>0.500004</c:v>
                </c:pt>
                <c:pt idx="908">
                  <c:v>0.500004</c:v>
                </c:pt>
                <c:pt idx="909">
                  <c:v>0.500004</c:v>
                </c:pt>
                <c:pt idx="910">
                  <c:v>0.500004</c:v>
                </c:pt>
                <c:pt idx="911">
                  <c:v>0.500004</c:v>
                </c:pt>
                <c:pt idx="912">
                  <c:v>0.500004</c:v>
                </c:pt>
                <c:pt idx="913">
                  <c:v>0.500004</c:v>
                </c:pt>
                <c:pt idx="914">
                  <c:v>0.500004</c:v>
                </c:pt>
                <c:pt idx="915">
                  <c:v>0.500004</c:v>
                </c:pt>
                <c:pt idx="916">
                  <c:v>0.500004</c:v>
                </c:pt>
                <c:pt idx="917">
                  <c:v>0.500004</c:v>
                </c:pt>
                <c:pt idx="918">
                  <c:v>0.500004</c:v>
                </c:pt>
                <c:pt idx="919">
                  <c:v>0.500004</c:v>
                </c:pt>
                <c:pt idx="920">
                  <c:v>0.500004</c:v>
                </c:pt>
                <c:pt idx="921">
                  <c:v>0.500004</c:v>
                </c:pt>
                <c:pt idx="922">
                  <c:v>0.500004</c:v>
                </c:pt>
                <c:pt idx="923">
                  <c:v>0.500004</c:v>
                </c:pt>
                <c:pt idx="924">
                  <c:v>0.500004</c:v>
                </c:pt>
                <c:pt idx="925">
                  <c:v>0.500004</c:v>
                </c:pt>
                <c:pt idx="926">
                  <c:v>0.500004</c:v>
                </c:pt>
                <c:pt idx="927">
                  <c:v>0.500004</c:v>
                </c:pt>
                <c:pt idx="928">
                  <c:v>0.500004</c:v>
                </c:pt>
                <c:pt idx="929">
                  <c:v>0.500004</c:v>
                </c:pt>
                <c:pt idx="930">
                  <c:v>0.500004</c:v>
                </c:pt>
                <c:pt idx="931">
                  <c:v>0.500004</c:v>
                </c:pt>
                <c:pt idx="932">
                  <c:v>0.500004</c:v>
                </c:pt>
                <c:pt idx="933">
                  <c:v>0.500004</c:v>
                </c:pt>
                <c:pt idx="934">
                  <c:v>0.500004</c:v>
                </c:pt>
                <c:pt idx="935">
                  <c:v>0.500004</c:v>
                </c:pt>
                <c:pt idx="936">
                  <c:v>0.500004</c:v>
                </c:pt>
                <c:pt idx="937">
                  <c:v>0.500004</c:v>
                </c:pt>
                <c:pt idx="938">
                  <c:v>0.500004</c:v>
                </c:pt>
                <c:pt idx="939">
                  <c:v>0.500004</c:v>
                </c:pt>
                <c:pt idx="940">
                  <c:v>0.500004</c:v>
                </c:pt>
                <c:pt idx="941">
                  <c:v>0.500004</c:v>
                </c:pt>
                <c:pt idx="942">
                  <c:v>0.500004</c:v>
                </c:pt>
                <c:pt idx="943">
                  <c:v>0.500004</c:v>
                </c:pt>
                <c:pt idx="944">
                  <c:v>0.500004</c:v>
                </c:pt>
                <c:pt idx="945">
                  <c:v>0.500004</c:v>
                </c:pt>
                <c:pt idx="946">
                  <c:v>0.500004</c:v>
                </c:pt>
                <c:pt idx="947">
                  <c:v>0.500004</c:v>
                </c:pt>
                <c:pt idx="948">
                  <c:v>0.500004</c:v>
                </c:pt>
                <c:pt idx="949">
                  <c:v>0.500004</c:v>
                </c:pt>
                <c:pt idx="950">
                  <c:v>0.500004</c:v>
                </c:pt>
                <c:pt idx="951">
                  <c:v>0.500004</c:v>
                </c:pt>
                <c:pt idx="952">
                  <c:v>0.500004</c:v>
                </c:pt>
                <c:pt idx="953">
                  <c:v>0.500004</c:v>
                </c:pt>
                <c:pt idx="954">
                  <c:v>0.500004</c:v>
                </c:pt>
                <c:pt idx="955">
                  <c:v>0.500004</c:v>
                </c:pt>
                <c:pt idx="956">
                  <c:v>0.500004</c:v>
                </c:pt>
                <c:pt idx="957">
                  <c:v>0.500004</c:v>
                </c:pt>
                <c:pt idx="958">
                  <c:v>0.500004</c:v>
                </c:pt>
                <c:pt idx="959">
                  <c:v>0.500004</c:v>
                </c:pt>
                <c:pt idx="960">
                  <c:v>0.500004</c:v>
                </c:pt>
                <c:pt idx="961">
                  <c:v>0.500004</c:v>
                </c:pt>
                <c:pt idx="962">
                  <c:v>0.500004</c:v>
                </c:pt>
                <c:pt idx="963">
                  <c:v>0.500004</c:v>
                </c:pt>
                <c:pt idx="964">
                  <c:v>0.500004</c:v>
                </c:pt>
                <c:pt idx="965">
                  <c:v>0.500004</c:v>
                </c:pt>
                <c:pt idx="966">
                  <c:v>0.500004</c:v>
                </c:pt>
                <c:pt idx="967">
                  <c:v>0.500004</c:v>
                </c:pt>
                <c:pt idx="968">
                  <c:v>0.500004</c:v>
                </c:pt>
                <c:pt idx="969">
                  <c:v>0.500004</c:v>
                </c:pt>
                <c:pt idx="970">
                  <c:v>0.500004</c:v>
                </c:pt>
                <c:pt idx="971">
                  <c:v>0.500004</c:v>
                </c:pt>
                <c:pt idx="972">
                  <c:v>0.500004</c:v>
                </c:pt>
                <c:pt idx="973">
                  <c:v>0.500004</c:v>
                </c:pt>
                <c:pt idx="974">
                  <c:v>0.500004</c:v>
                </c:pt>
                <c:pt idx="975">
                  <c:v>0.500004</c:v>
                </c:pt>
                <c:pt idx="976">
                  <c:v>0.500004</c:v>
                </c:pt>
                <c:pt idx="977">
                  <c:v>0.500004</c:v>
                </c:pt>
                <c:pt idx="978">
                  <c:v>0.500004</c:v>
                </c:pt>
                <c:pt idx="979">
                  <c:v>0.500004</c:v>
                </c:pt>
                <c:pt idx="980">
                  <c:v>0.500004</c:v>
                </c:pt>
                <c:pt idx="981">
                  <c:v>0.500004</c:v>
                </c:pt>
                <c:pt idx="982">
                  <c:v>0.500004</c:v>
                </c:pt>
                <c:pt idx="983">
                  <c:v>0.500004</c:v>
                </c:pt>
                <c:pt idx="984">
                  <c:v>0.500004</c:v>
                </c:pt>
                <c:pt idx="985">
                  <c:v>0.500004</c:v>
                </c:pt>
                <c:pt idx="986">
                  <c:v>0.500004</c:v>
                </c:pt>
                <c:pt idx="987">
                  <c:v>0.500004</c:v>
                </c:pt>
                <c:pt idx="988">
                  <c:v>0.500004</c:v>
                </c:pt>
                <c:pt idx="989">
                  <c:v>0.500004</c:v>
                </c:pt>
                <c:pt idx="990">
                  <c:v>0.500004</c:v>
                </c:pt>
                <c:pt idx="991">
                  <c:v>0.500004</c:v>
                </c:pt>
                <c:pt idx="992">
                  <c:v>0.500004</c:v>
                </c:pt>
                <c:pt idx="993">
                  <c:v>0.500004</c:v>
                </c:pt>
                <c:pt idx="994">
                  <c:v>0.500004</c:v>
                </c:pt>
                <c:pt idx="995">
                  <c:v>0.500004</c:v>
                </c:pt>
                <c:pt idx="996">
                  <c:v>0.500004</c:v>
                </c:pt>
                <c:pt idx="997">
                  <c:v>0.500004</c:v>
                </c:pt>
                <c:pt idx="998">
                  <c:v>0.500004</c:v>
                </c:pt>
                <c:pt idx="999">
                  <c:v>0.500004</c:v>
                </c:pt>
                <c:pt idx="1000">
                  <c:v>0.500004</c:v>
                </c:pt>
                <c:pt idx="1001">
                  <c:v>0.500004</c:v>
                </c:pt>
                <c:pt idx="1002">
                  <c:v>0.500004</c:v>
                </c:pt>
                <c:pt idx="1003">
                  <c:v>0.500004</c:v>
                </c:pt>
                <c:pt idx="1004">
                  <c:v>0.500004</c:v>
                </c:pt>
                <c:pt idx="1005">
                  <c:v>0.500004</c:v>
                </c:pt>
                <c:pt idx="1006">
                  <c:v>0.500004</c:v>
                </c:pt>
                <c:pt idx="1007">
                  <c:v>0.500004</c:v>
                </c:pt>
                <c:pt idx="1008">
                  <c:v>0.500004</c:v>
                </c:pt>
                <c:pt idx="1009">
                  <c:v>0.500004</c:v>
                </c:pt>
                <c:pt idx="1010">
                  <c:v>0.500004</c:v>
                </c:pt>
                <c:pt idx="1011">
                  <c:v>0.500004</c:v>
                </c:pt>
                <c:pt idx="1012">
                  <c:v>0.500004</c:v>
                </c:pt>
                <c:pt idx="1013">
                  <c:v>0.500004</c:v>
                </c:pt>
                <c:pt idx="1014">
                  <c:v>0.500004</c:v>
                </c:pt>
                <c:pt idx="1015">
                  <c:v>0.500004</c:v>
                </c:pt>
                <c:pt idx="1016">
                  <c:v>0.500004</c:v>
                </c:pt>
                <c:pt idx="1017">
                  <c:v>0.500004</c:v>
                </c:pt>
                <c:pt idx="1018">
                  <c:v>0.500004</c:v>
                </c:pt>
                <c:pt idx="1019">
                  <c:v>0.500004</c:v>
                </c:pt>
                <c:pt idx="1020">
                  <c:v>0.500004</c:v>
                </c:pt>
                <c:pt idx="1021">
                  <c:v>0.500004</c:v>
                </c:pt>
                <c:pt idx="1022">
                  <c:v>0.500004</c:v>
                </c:pt>
                <c:pt idx="1023">
                  <c:v>0.500004</c:v>
                </c:pt>
                <c:pt idx="1024">
                  <c:v>0.500004</c:v>
                </c:pt>
                <c:pt idx="1025">
                  <c:v>0.500004</c:v>
                </c:pt>
                <c:pt idx="1026">
                  <c:v>0.500004</c:v>
                </c:pt>
                <c:pt idx="1027">
                  <c:v>0.500004</c:v>
                </c:pt>
                <c:pt idx="1028">
                  <c:v>0.500004</c:v>
                </c:pt>
                <c:pt idx="1029">
                  <c:v>0.500004</c:v>
                </c:pt>
                <c:pt idx="1030">
                  <c:v>0.500004</c:v>
                </c:pt>
                <c:pt idx="1031">
                  <c:v>0.500004</c:v>
                </c:pt>
                <c:pt idx="1032">
                  <c:v>0.500004</c:v>
                </c:pt>
                <c:pt idx="1033">
                  <c:v>0.500004</c:v>
                </c:pt>
                <c:pt idx="1034">
                  <c:v>0.500004</c:v>
                </c:pt>
                <c:pt idx="1035">
                  <c:v>0.500004</c:v>
                </c:pt>
                <c:pt idx="1036">
                  <c:v>0.500004</c:v>
                </c:pt>
                <c:pt idx="1037">
                  <c:v>0.500004</c:v>
                </c:pt>
                <c:pt idx="1038">
                  <c:v>0.500004</c:v>
                </c:pt>
                <c:pt idx="1039">
                  <c:v>0.500004</c:v>
                </c:pt>
                <c:pt idx="1040">
                  <c:v>0.500004</c:v>
                </c:pt>
                <c:pt idx="1041">
                  <c:v>0.500004</c:v>
                </c:pt>
                <c:pt idx="1042">
                  <c:v>0.500004</c:v>
                </c:pt>
                <c:pt idx="1043">
                  <c:v>0.500004</c:v>
                </c:pt>
                <c:pt idx="1044">
                  <c:v>0.500004</c:v>
                </c:pt>
                <c:pt idx="1045">
                  <c:v>0.500004</c:v>
                </c:pt>
                <c:pt idx="1046">
                  <c:v>0.500004</c:v>
                </c:pt>
                <c:pt idx="1047">
                  <c:v>0.500004</c:v>
                </c:pt>
                <c:pt idx="1048">
                  <c:v>0.500004</c:v>
                </c:pt>
                <c:pt idx="1049">
                  <c:v>0.500004</c:v>
                </c:pt>
                <c:pt idx="1050">
                  <c:v>0.500004</c:v>
                </c:pt>
                <c:pt idx="1051">
                  <c:v>0.500004</c:v>
                </c:pt>
                <c:pt idx="1052">
                  <c:v>0.500004</c:v>
                </c:pt>
                <c:pt idx="1053">
                  <c:v>0.500004</c:v>
                </c:pt>
                <c:pt idx="1054">
                  <c:v>0.500004</c:v>
                </c:pt>
                <c:pt idx="1055">
                  <c:v>0.500004</c:v>
                </c:pt>
                <c:pt idx="1056">
                  <c:v>0.500004</c:v>
                </c:pt>
                <c:pt idx="1057">
                  <c:v>0.500004</c:v>
                </c:pt>
                <c:pt idx="1058">
                  <c:v>0.500004</c:v>
                </c:pt>
                <c:pt idx="1059">
                  <c:v>0.500004</c:v>
                </c:pt>
                <c:pt idx="1060">
                  <c:v>0.500004</c:v>
                </c:pt>
                <c:pt idx="1061">
                  <c:v>0.500004</c:v>
                </c:pt>
                <c:pt idx="1062">
                  <c:v>0.500004</c:v>
                </c:pt>
                <c:pt idx="1063">
                  <c:v>0.500004</c:v>
                </c:pt>
                <c:pt idx="1064">
                  <c:v>0.500004</c:v>
                </c:pt>
                <c:pt idx="1065">
                  <c:v>0.500004</c:v>
                </c:pt>
                <c:pt idx="1066">
                  <c:v>0.500004</c:v>
                </c:pt>
                <c:pt idx="1067">
                  <c:v>0.500004</c:v>
                </c:pt>
                <c:pt idx="1068">
                  <c:v>0.500004</c:v>
                </c:pt>
                <c:pt idx="1069">
                  <c:v>0.500004</c:v>
                </c:pt>
                <c:pt idx="1070">
                  <c:v>0.500004</c:v>
                </c:pt>
                <c:pt idx="1071">
                  <c:v>0.500004</c:v>
                </c:pt>
                <c:pt idx="1072">
                  <c:v>0.500004</c:v>
                </c:pt>
                <c:pt idx="1073">
                  <c:v>0.500004</c:v>
                </c:pt>
                <c:pt idx="1074">
                  <c:v>0.500004</c:v>
                </c:pt>
                <c:pt idx="1075">
                  <c:v>0.500004</c:v>
                </c:pt>
                <c:pt idx="1076">
                  <c:v>0.500004</c:v>
                </c:pt>
                <c:pt idx="1077">
                  <c:v>0.500004</c:v>
                </c:pt>
                <c:pt idx="1078">
                  <c:v>0.500004</c:v>
                </c:pt>
                <c:pt idx="1079">
                  <c:v>0.500004</c:v>
                </c:pt>
                <c:pt idx="1080">
                  <c:v>0.500004</c:v>
                </c:pt>
                <c:pt idx="1081">
                  <c:v>0.500004</c:v>
                </c:pt>
                <c:pt idx="1082">
                  <c:v>0.500004</c:v>
                </c:pt>
                <c:pt idx="1083">
                  <c:v>0.500004</c:v>
                </c:pt>
                <c:pt idx="1084">
                  <c:v>0.500004</c:v>
                </c:pt>
                <c:pt idx="1085">
                  <c:v>0.500004</c:v>
                </c:pt>
                <c:pt idx="1086">
                  <c:v>0.500004</c:v>
                </c:pt>
                <c:pt idx="1087">
                  <c:v>0.500004</c:v>
                </c:pt>
                <c:pt idx="1088">
                  <c:v>0.500004</c:v>
                </c:pt>
                <c:pt idx="1089">
                  <c:v>0.500004</c:v>
                </c:pt>
                <c:pt idx="1090">
                  <c:v>0.500004</c:v>
                </c:pt>
                <c:pt idx="1091">
                  <c:v>0.500004</c:v>
                </c:pt>
                <c:pt idx="1092">
                  <c:v>0.500004</c:v>
                </c:pt>
                <c:pt idx="1093">
                  <c:v>0.500004</c:v>
                </c:pt>
                <c:pt idx="1094">
                  <c:v>0.500004</c:v>
                </c:pt>
                <c:pt idx="1095">
                  <c:v>0.500004</c:v>
                </c:pt>
                <c:pt idx="1096">
                  <c:v>0.500004</c:v>
                </c:pt>
                <c:pt idx="1097">
                  <c:v>0.500004</c:v>
                </c:pt>
                <c:pt idx="1098">
                  <c:v>0.500004</c:v>
                </c:pt>
                <c:pt idx="1099">
                  <c:v>0.500004</c:v>
                </c:pt>
                <c:pt idx="1100">
                  <c:v>0.500004</c:v>
                </c:pt>
                <c:pt idx="1101">
                  <c:v>0.500004</c:v>
                </c:pt>
                <c:pt idx="1102">
                  <c:v>0.500004</c:v>
                </c:pt>
                <c:pt idx="1103">
                  <c:v>0.500004</c:v>
                </c:pt>
                <c:pt idx="1104">
                  <c:v>0.500004</c:v>
                </c:pt>
                <c:pt idx="1105">
                  <c:v>0.500004</c:v>
                </c:pt>
                <c:pt idx="1106">
                  <c:v>0.500004</c:v>
                </c:pt>
                <c:pt idx="1107">
                  <c:v>0.500004</c:v>
                </c:pt>
                <c:pt idx="1108">
                  <c:v>0.500004</c:v>
                </c:pt>
                <c:pt idx="1109">
                  <c:v>0.500004</c:v>
                </c:pt>
                <c:pt idx="1110">
                  <c:v>0.500004</c:v>
                </c:pt>
                <c:pt idx="1111">
                  <c:v>0.500004</c:v>
                </c:pt>
                <c:pt idx="1112">
                  <c:v>0.500004</c:v>
                </c:pt>
                <c:pt idx="1113">
                  <c:v>0.500004</c:v>
                </c:pt>
                <c:pt idx="1114">
                  <c:v>0.500004</c:v>
                </c:pt>
                <c:pt idx="1115">
                  <c:v>0.500004</c:v>
                </c:pt>
                <c:pt idx="1116">
                  <c:v>0.500004</c:v>
                </c:pt>
                <c:pt idx="1117">
                  <c:v>0.500004</c:v>
                </c:pt>
                <c:pt idx="1118">
                  <c:v>0.500004</c:v>
                </c:pt>
                <c:pt idx="1119">
                  <c:v>0.500004</c:v>
                </c:pt>
                <c:pt idx="1120">
                  <c:v>0.500004</c:v>
                </c:pt>
                <c:pt idx="1121">
                  <c:v>0.500004</c:v>
                </c:pt>
                <c:pt idx="1122">
                  <c:v>0.500004</c:v>
                </c:pt>
                <c:pt idx="1123">
                  <c:v>0.500004</c:v>
                </c:pt>
                <c:pt idx="1124">
                  <c:v>0.500004</c:v>
                </c:pt>
                <c:pt idx="1125">
                  <c:v>0.500004</c:v>
                </c:pt>
                <c:pt idx="1126">
                  <c:v>0.500004</c:v>
                </c:pt>
                <c:pt idx="1127">
                  <c:v>0.500004</c:v>
                </c:pt>
                <c:pt idx="1128">
                  <c:v>0.500004</c:v>
                </c:pt>
                <c:pt idx="1129">
                  <c:v>0.500004</c:v>
                </c:pt>
                <c:pt idx="1130">
                  <c:v>0.500004</c:v>
                </c:pt>
                <c:pt idx="1131">
                  <c:v>0.500004</c:v>
                </c:pt>
                <c:pt idx="1132">
                  <c:v>0.500004</c:v>
                </c:pt>
                <c:pt idx="1133">
                  <c:v>0.500004</c:v>
                </c:pt>
                <c:pt idx="1134">
                  <c:v>0.500004</c:v>
                </c:pt>
                <c:pt idx="1135">
                  <c:v>0.500004</c:v>
                </c:pt>
                <c:pt idx="1136">
                  <c:v>0.500004</c:v>
                </c:pt>
                <c:pt idx="1137">
                  <c:v>0.500004</c:v>
                </c:pt>
                <c:pt idx="1138">
                  <c:v>0.500004</c:v>
                </c:pt>
                <c:pt idx="1139">
                  <c:v>0.500004</c:v>
                </c:pt>
                <c:pt idx="1140">
                  <c:v>0.500004</c:v>
                </c:pt>
                <c:pt idx="1141">
                  <c:v>0.500004</c:v>
                </c:pt>
                <c:pt idx="1142">
                  <c:v>0.500004</c:v>
                </c:pt>
                <c:pt idx="1143">
                  <c:v>0.500004</c:v>
                </c:pt>
                <c:pt idx="1144">
                  <c:v>0.500004</c:v>
                </c:pt>
                <c:pt idx="1145">
                  <c:v>0.500004</c:v>
                </c:pt>
                <c:pt idx="1146">
                  <c:v>0.500004</c:v>
                </c:pt>
                <c:pt idx="1147">
                  <c:v>0.500004</c:v>
                </c:pt>
                <c:pt idx="1148">
                  <c:v>0.500004</c:v>
                </c:pt>
                <c:pt idx="1149">
                  <c:v>0.500004</c:v>
                </c:pt>
                <c:pt idx="1150">
                  <c:v>0.500004</c:v>
                </c:pt>
                <c:pt idx="1151">
                  <c:v>0.500004</c:v>
                </c:pt>
                <c:pt idx="1152">
                  <c:v>0.500004</c:v>
                </c:pt>
                <c:pt idx="1153">
                  <c:v>0.500004</c:v>
                </c:pt>
                <c:pt idx="1154">
                  <c:v>0.500004</c:v>
                </c:pt>
                <c:pt idx="1155">
                  <c:v>0.500004</c:v>
                </c:pt>
                <c:pt idx="1156">
                  <c:v>0.500004</c:v>
                </c:pt>
                <c:pt idx="1157">
                  <c:v>0.500004</c:v>
                </c:pt>
                <c:pt idx="1158">
                  <c:v>0.500004</c:v>
                </c:pt>
                <c:pt idx="1159">
                  <c:v>0.500004</c:v>
                </c:pt>
                <c:pt idx="1160">
                  <c:v>0.500004</c:v>
                </c:pt>
                <c:pt idx="1161">
                  <c:v>0.500004</c:v>
                </c:pt>
                <c:pt idx="1162">
                  <c:v>0.500004</c:v>
                </c:pt>
                <c:pt idx="1163">
                  <c:v>0.500004</c:v>
                </c:pt>
                <c:pt idx="1164">
                  <c:v>0.500004</c:v>
                </c:pt>
                <c:pt idx="1165">
                  <c:v>0.500004</c:v>
                </c:pt>
                <c:pt idx="1166">
                  <c:v>0.500004</c:v>
                </c:pt>
                <c:pt idx="1167">
                  <c:v>0.500004</c:v>
                </c:pt>
                <c:pt idx="1168">
                  <c:v>0.500004</c:v>
                </c:pt>
                <c:pt idx="1169">
                  <c:v>0.500004</c:v>
                </c:pt>
                <c:pt idx="1170">
                  <c:v>0.500004</c:v>
                </c:pt>
                <c:pt idx="1171">
                  <c:v>0.500004</c:v>
                </c:pt>
                <c:pt idx="1172">
                  <c:v>0.500004</c:v>
                </c:pt>
                <c:pt idx="1173">
                  <c:v>0.500004</c:v>
                </c:pt>
                <c:pt idx="1174">
                  <c:v>0.500004</c:v>
                </c:pt>
                <c:pt idx="1175">
                  <c:v>0.500004</c:v>
                </c:pt>
                <c:pt idx="1176">
                  <c:v>0.500004</c:v>
                </c:pt>
                <c:pt idx="1177">
                  <c:v>0.500004</c:v>
                </c:pt>
                <c:pt idx="1178">
                  <c:v>0.500004</c:v>
                </c:pt>
                <c:pt idx="1179">
                  <c:v>0.500004</c:v>
                </c:pt>
                <c:pt idx="1180">
                  <c:v>0.500004</c:v>
                </c:pt>
                <c:pt idx="1181">
                  <c:v>0.500004</c:v>
                </c:pt>
                <c:pt idx="1182">
                  <c:v>0.500004</c:v>
                </c:pt>
                <c:pt idx="1183">
                  <c:v>0.500004</c:v>
                </c:pt>
                <c:pt idx="1184">
                  <c:v>0.500004</c:v>
                </c:pt>
                <c:pt idx="1185">
                  <c:v>0.500004</c:v>
                </c:pt>
                <c:pt idx="1186">
                  <c:v>0.500004</c:v>
                </c:pt>
                <c:pt idx="1187">
                  <c:v>0.500004</c:v>
                </c:pt>
                <c:pt idx="1188">
                  <c:v>0.500004</c:v>
                </c:pt>
                <c:pt idx="1189">
                  <c:v>0.500004</c:v>
                </c:pt>
                <c:pt idx="1190">
                  <c:v>0.500004</c:v>
                </c:pt>
                <c:pt idx="1191">
                  <c:v>0.500004</c:v>
                </c:pt>
                <c:pt idx="1192">
                  <c:v>0.500004</c:v>
                </c:pt>
                <c:pt idx="1193">
                  <c:v>0.500004</c:v>
                </c:pt>
                <c:pt idx="1194">
                  <c:v>0.500004</c:v>
                </c:pt>
                <c:pt idx="1195">
                  <c:v>0.500004</c:v>
                </c:pt>
                <c:pt idx="1196">
                  <c:v>0.500004</c:v>
                </c:pt>
                <c:pt idx="1197">
                  <c:v>0.500004</c:v>
                </c:pt>
                <c:pt idx="1198">
                  <c:v>0.500004</c:v>
                </c:pt>
                <c:pt idx="1199">
                  <c:v>0.500004</c:v>
                </c:pt>
                <c:pt idx="1200">
                  <c:v>0.500004</c:v>
                </c:pt>
                <c:pt idx="1201">
                  <c:v>0.500004</c:v>
                </c:pt>
                <c:pt idx="1202">
                  <c:v>0.500004</c:v>
                </c:pt>
                <c:pt idx="1203">
                  <c:v>0.500004</c:v>
                </c:pt>
                <c:pt idx="1204">
                  <c:v>0.500004</c:v>
                </c:pt>
                <c:pt idx="1205">
                  <c:v>0.500004</c:v>
                </c:pt>
                <c:pt idx="1206">
                  <c:v>0.500004</c:v>
                </c:pt>
                <c:pt idx="1207">
                  <c:v>0.500004</c:v>
                </c:pt>
                <c:pt idx="1208">
                  <c:v>0.500004</c:v>
                </c:pt>
                <c:pt idx="1209">
                  <c:v>0.500004</c:v>
                </c:pt>
                <c:pt idx="1210">
                  <c:v>0.500004</c:v>
                </c:pt>
                <c:pt idx="1211">
                  <c:v>0.500004</c:v>
                </c:pt>
                <c:pt idx="1212">
                  <c:v>0.500004</c:v>
                </c:pt>
                <c:pt idx="1213">
                  <c:v>0.500004</c:v>
                </c:pt>
                <c:pt idx="1214">
                  <c:v>0.500004</c:v>
                </c:pt>
                <c:pt idx="1215">
                  <c:v>0.500004</c:v>
                </c:pt>
                <c:pt idx="1216">
                  <c:v>0.500004</c:v>
                </c:pt>
                <c:pt idx="1217">
                  <c:v>0.500004</c:v>
                </c:pt>
                <c:pt idx="1218">
                  <c:v>0.500004</c:v>
                </c:pt>
                <c:pt idx="1219">
                  <c:v>0.500004</c:v>
                </c:pt>
                <c:pt idx="1220">
                  <c:v>0.500004</c:v>
                </c:pt>
                <c:pt idx="1221">
                  <c:v>0.500004</c:v>
                </c:pt>
                <c:pt idx="1222">
                  <c:v>0.500004</c:v>
                </c:pt>
                <c:pt idx="1223">
                  <c:v>0.500004</c:v>
                </c:pt>
                <c:pt idx="1224">
                  <c:v>0.500004</c:v>
                </c:pt>
                <c:pt idx="1225">
                  <c:v>0.500004</c:v>
                </c:pt>
                <c:pt idx="1226">
                  <c:v>0.500004</c:v>
                </c:pt>
                <c:pt idx="1227">
                  <c:v>0.500004</c:v>
                </c:pt>
                <c:pt idx="1228">
                  <c:v>0.500004</c:v>
                </c:pt>
                <c:pt idx="1229">
                  <c:v>0.500004</c:v>
                </c:pt>
                <c:pt idx="1230">
                  <c:v>0.500004</c:v>
                </c:pt>
                <c:pt idx="1231">
                  <c:v>0.500004</c:v>
                </c:pt>
                <c:pt idx="1232">
                  <c:v>0.500004</c:v>
                </c:pt>
                <c:pt idx="1233">
                  <c:v>0.500004</c:v>
                </c:pt>
                <c:pt idx="1234">
                  <c:v>0.500004</c:v>
                </c:pt>
                <c:pt idx="1235">
                  <c:v>0.500004</c:v>
                </c:pt>
                <c:pt idx="1236">
                  <c:v>0.500004</c:v>
                </c:pt>
                <c:pt idx="1237">
                  <c:v>0.500004</c:v>
                </c:pt>
                <c:pt idx="1238">
                  <c:v>0.500004</c:v>
                </c:pt>
                <c:pt idx="1239">
                  <c:v>0.500004</c:v>
                </c:pt>
                <c:pt idx="1240">
                  <c:v>0.500004</c:v>
                </c:pt>
                <c:pt idx="1241">
                  <c:v>0.500004</c:v>
                </c:pt>
                <c:pt idx="1242">
                  <c:v>0.500004</c:v>
                </c:pt>
                <c:pt idx="1243">
                  <c:v>0.500004</c:v>
                </c:pt>
                <c:pt idx="1244">
                  <c:v>0.500004</c:v>
                </c:pt>
                <c:pt idx="1245">
                  <c:v>0.500004</c:v>
                </c:pt>
                <c:pt idx="1246">
                  <c:v>0.500004</c:v>
                </c:pt>
                <c:pt idx="1247">
                  <c:v>0.500004</c:v>
                </c:pt>
                <c:pt idx="1248">
                  <c:v>0.500004</c:v>
                </c:pt>
                <c:pt idx="1249">
                  <c:v>0.500004</c:v>
                </c:pt>
                <c:pt idx="1250">
                  <c:v>0.500004</c:v>
                </c:pt>
                <c:pt idx="1251">
                  <c:v>0.500004</c:v>
                </c:pt>
                <c:pt idx="1252">
                  <c:v>0.500004</c:v>
                </c:pt>
                <c:pt idx="1253">
                  <c:v>0.500004</c:v>
                </c:pt>
                <c:pt idx="1254">
                  <c:v>0.500004</c:v>
                </c:pt>
                <c:pt idx="1255">
                  <c:v>0.500004</c:v>
                </c:pt>
                <c:pt idx="1256">
                  <c:v>0.500004</c:v>
                </c:pt>
                <c:pt idx="1257">
                  <c:v>0.500004</c:v>
                </c:pt>
                <c:pt idx="1258">
                  <c:v>0.500004</c:v>
                </c:pt>
                <c:pt idx="1259">
                  <c:v>0.500004</c:v>
                </c:pt>
                <c:pt idx="1260">
                  <c:v>0.500004</c:v>
                </c:pt>
                <c:pt idx="1261">
                  <c:v>0.500004</c:v>
                </c:pt>
                <c:pt idx="1262">
                  <c:v>0.500004</c:v>
                </c:pt>
                <c:pt idx="1263">
                  <c:v>0.500004</c:v>
                </c:pt>
                <c:pt idx="1264">
                  <c:v>0.500004</c:v>
                </c:pt>
                <c:pt idx="1265">
                  <c:v>0.500004</c:v>
                </c:pt>
                <c:pt idx="1266">
                  <c:v>0.500004</c:v>
                </c:pt>
                <c:pt idx="1267">
                  <c:v>0.500004</c:v>
                </c:pt>
                <c:pt idx="1268">
                  <c:v>0.500004</c:v>
                </c:pt>
                <c:pt idx="1269">
                  <c:v>0.500004</c:v>
                </c:pt>
                <c:pt idx="1270">
                  <c:v>0.500004</c:v>
                </c:pt>
                <c:pt idx="1271">
                  <c:v>0.500004</c:v>
                </c:pt>
                <c:pt idx="1272">
                  <c:v>0.500004</c:v>
                </c:pt>
                <c:pt idx="1273">
                  <c:v>0.500004</c:v>
                </c:pt>
                <c:pt idx="1274">
                  <c:v>0.500004</c:v>
                </c:pt>
                <c:pt idx="1275">
                  <c:v>0.500004</c:v>
                </c:pt>
                <c:pt idx="1276">
                  <c:v>0.500004</c:v>
                </c:pt>
                <c:pt idx="1277">
                  <c:v>0.500004</c:v>
                </c:pt>
                <c:pt idx="1278">
                  <c:v>0.500004</c:v>
                </c:pt>
                <c:pt idx="1279">
                  <c:v>0.500004</c:v>
                </c:pt>
                <c:pt idx="1280">
                  <c:v>0.500004</c:v>
                </c:pt>
                <c:pt idx="1281">
                  <c:v>0.500004</c:v>
                </c:pt>
                <c:pt idx="1282">
                  <c:v>0.500004</c:v>
                </c:pt>
                <c:pt idx="1283">
                  <c:v>0.500004</c:v>
                </c:pt>
                <c:pt idx="1284">
                  <c:v>0.500004</c:v>
                </c:pt>
                <c:pt idx="1285">
                  <c:v>0.500004</c:v>
                </c:pt>
                <c:pt idx="1286">
                  <c:v>0.500004</c:v>
                </c:pt>
                <c:pt idx="1287">
                  <c:v>0.500004</c:v>
                </c:pt>
                <c:pt idx="1288">
                  <c:v>0.500004</c:v>
                </c:pt>
                <c:pt idx="1289">
                  <c:v>0.500004</c:v>
                </c:pt>
                <c:pt idx="1290">
                  <c:v>0.500004</c:v>
                </c:pt>
                <c:pt idx="1291">
                  <c:v>0.500004</c:v>
                </c:pt>
                <c:pt idx="1292">
                  <c:v>0.500004</c:v>
                </c:pt>
                <c:pt idx="1293">
                  <c:v>0.500004</c:v>
                </c:pt>
                <c:pt idx="1294">
                  <c:v>0.500004</c:v>
                </c:pt>
                <c:pt idx="1295">
                  <c:v>0.500004</c:v>
                </c:pt>
                <c:pt idx="1296">
                  <c:v>0.500004</c:v>
                </c:pt>
                <c:pt idx="1297">
                  <c:v>0.500004</c:v>
                </c:pt>
                <c:pt idx="1298">
                  <c:v>0.500004</c:v>
                </c:pt>
                <c:pt idx="1299">
                  <c:v>0.500004</c:v>
                </c:pt>
                <c:pt idx="1300">
                  <c:v>0.500004</c:v>
                </c:pt>
                <c:pt idx="1301">
                  <c:v>0.500004</c:v>
                </c:pt>
                <c:pt idx="1302">
                  <c:v>0.500004</c:v>
                </c:pt>
                <c:pt idx="1303">
                  <c:v>0.500004</c:v>
                </c:pt>
                <c:pt idx="1304">
                  <c:v>0.500004</c:v>
                </c:pt>
                <c:pt idx="1305">
                  <c:v>0.500004</c:v>
                </c:pt>
                <c:pt idx="1306">
                  <c:v>0.500004</c:v>
                </c:pt>
                <c:pt idx="1307">
                  <c:v>0.500004</c:v>
                </c:pt>
                <c:pt idx="1308">
                  <c:v>0.500004</c:v>
                </c:pt>
                <c:pt idx="1309">
                  <c:v>0.500004</c:v>
                </c:pt>
                <c:pt idx="1310">
                  <c:v>0.500004</c:v>
                </c:pt>
                <c:pt idx="1311">
                  <c:v>0.500004</c:v>
                </c:pt>
                <c:pt idx="1312">
                  <c:v>0.500004</c:v>
                </c:pt>
                <c:pt idx="1313">
                  <c:v>0.500004</c:v>
                </c:pt>
                <c:pt idx="1314">
                  <c:v>0.500004</c:v>
                </c:pt>
                <c:pt idx="1315">
                  <c:v>0.500004</c:v>
                </c:pt>
                <c:pt idx="1316">
                  <c:v>0.500004</c:v>
                </c:pt>
                <c:pt idx="1317">
                  <c:v>0.500004</c:v>
                </c:pt>
                <c:pt idx="1318">
                  <c:v>0.500004</c:v>
                </c:pt>
                <c:pt idx="1319">
                  <c:v>0.500004</c:v>
                </c:pt>
                <c:pt idx="1320">
                  <c:v>0.500004</c:v>
                </c:pt>
                <c:pt idx="1321">
                  <c:v>0.500004</c:v>
                </c:pt>
                <c:pt idx="1322">
                  <c:v>0.500004</c:v>
                </c:pt>
                <c:pt idx="1323">
                  <c:v>0.500004</c:v>
                </c:pt>
                <c:pt idx="1324">
                  <c:v>0.500004</c:v>
                </c:pt>
                <c:pt idx="1325">
                  <c:v>0.500004</c:v>
                </c:pt>
                <c:pt idx="1326">
                  <c:v>0.500004</c:v>
                </c:pt>
                <c:pt idx="1327">
                  <c:v>0.500004</c:v>
                </c:pt>
                <c:pt idx="1328">
                  <c:v>0.500004</c:v>
                </c:pt>
                <c:pt idx="1329">
                  <c:v>0.500004</c:v>
                </c:pt>
                <c:pt idx="1330">
                  <c:v>0.500004</c:v>
                </c:pt>
                <c:pt idx="1331">
                  <c:v>0.500004</c:v>
                </c:pt>
                <c:pt idx="1332">
                  <c:v>0.500004</c:v>
                </c:pt>
                <c:pt idx="1333">
                  <c:v>0.500004</c:v>
                </c:pt>
                <c:pt idx="1334">
                  <c:v>0.500004</c:v>
                </c:pt>
                <c:pt idx="1335">
                  <c:v>0.500004</c:v>
                </c:pt>
                <c:pt idx="1336">
                  <c:v>0.500004</c:v>
                </c:pt>
                <c:pt idx="1337">
                  <c:v>0.500004</c:v>
                </c:pt>
                <c:pt idx="1338">
                  <c:v>0.500004</c:v>
                </c:pt>
                <c:pt idx="1339">
                  <c:v>0.500004</c:v>
                </c:pt>
                <c:pt idx="1340">
                  <c:v>0.500004</c:v>
                </c:pt>
                <c:pt idx="1341">
                  <c:v>0.500004</c:v>
                </c:pt>
                <c:pt idx="1342">
                  <c:v>0.500004</c:v>
                </c:pt>
                <c:pt idx="1343">
                  <c:v>0.500004</c:v>
                </c:pt>
                <c:pt idx="1344">
                  <c:v>0.500004</c:v>
                </c:pt>
                <c:pt idx="1345">
                  <c:v>0.500004</c:v>
                </c:pt>
                <c:pt idx="1346">
                  <c:v>0.500004</c:v>
                </c:pt>
                <c:pt idx="1347">
                  <c:v>0.500004</c:v>
                </c:pt>
                <c:pt idx="1348">
                  <c:v>0.500004</c:v>
                </c:pt>
                <c:pt idx="1349">
                  <c:v>0.500004</c:v>
                </c:pt>
                <c:pt idx="1350">
                  <c:v>0.500004</c:v>
                </c:pt>
                <c:pt idx="1351">
                  <c:v>0.500004</c:v>
                </c:pt>
                <c:pt idx="1352">
                  <c:v>0.500004</c:v>
                </c:pt>
                <c:pt idx="1353">
                  <c:v>0.500004</c:v>
                </c:pt>
                <c:pt idx="1354">
                  <c:v>0.500004</c:v>
                </c:pt>
                <c:pt idx="1355">
                  <c:v>0.500004</c:v>
                </c:pt>
                <c:pt idx="1356">
                  <c:v>0.500004</c:v>
                </c:pt>
                <c:pt idx="1357">
                  <c:v>0.500004</c:v>
                </c:pt>
                <c:pt idx="1358">
                  <c:v>0.500004</c:v>
                </c:pt>
                <c:pt idx="1359">
                  <c:v>0.500004</c:v>
                </c:pt>
                <c:pt idx="1360">
                  <c:v>0.500004</c:v>
                </c:pt>
                <c:pt idx="1361">
                  <c:v>0.500004</c:v>
                </c:pt>
                <c:pt idx="1362">
                  <c:v>0.500004</c:v>
                </c:pt>
                <c:pt idx="1363">
                  <c:v>0.500004</c:v>
                </c:pt>
                <c:pt idx="1364">
                  <c:v>0.500004</c:v>
                </c:pt>
                <c:pt idx="1365">
                  <c:v>0.500004</c:v>
                </c:pt>
                <c:pt idx="1366">
                  <c:v>0.500004</c:v>
                </c:pt>
                <c:pt idx="1367">
                  <c:v>0.500004</c:v>
                </c:pt>
                <c:pt idx="1368">
                  <c:v>0.500004</c:v>
                </c:pt>
                <c:pt idx="1369">
                  <c:v>0.500004</c:v>
                </c:pt>
                <c:pt idx="1370">
                  <c:v>0.500004</c:v>
                </c:pt>
                <c:pt idx="1371">
                  <c:v>0.500004</c:v>
                </c:pt>
                <c:pt idx="1372">
                  <c:v>0.500004</c:v>
                </c:pt>
                <c:pt idx="1373">
                  <c:v>0.500004</c:v>
                </c:pt>
                <c:pt idx="1374">
                  <c:v>0.500004</c:v>
                </c:pt>
                <c:pt idx="1375">
                  <c:v>0.500004</c:v>
                </c:pt>
                <c:pt idx="1376">
                  <c:v>0.500004</c:v>
                </c:pt>
                <c:pt idx="1377">
                  <c:v>0.500004</c:v>
                </c:pt>
                <c:pt idx="1378">
                  <c:v>0.500004</c:v>
                </c:pt>
                <c:pt idx="1379">
                  <c:v>0.500004</c:v>
                </c:pt>
                <c:pt idx="1380">
                  <c:v>0.500004</c:v>
                </c:pt>
                <c:pt idx="1381">
                  <c:v>0.500004</c:v>
                </c:pt>
                <c:pt idx="1382">
                  <c:v>0.500004</c:v>
                </c:pt>
                <c:pt idx="1383">
                  <c:v>0.500004</c:v>
                </c:pt>
                <c:pt idx="1384">
                  <c:v>0.500004</c:v>
                </c:pt>
                <c:pt idx="1385">
                  <c:v>0.500004</c:v>
                </c:pt>
                <c:pt idx="1386">
                  <c:v>0.500004</c:v>
                </c:pt>
                <c:pt idx="1387">
                  <c:v>0.500004</c:v>
                </c:pt>
                <c:pt idx="1388">
                  <c:v>0.500004</c:v>
                </c:pt>
                <c:pt idx="1389">
                  <c:v>0.500004</c:v>
                </c:pt>
                <c:pt idx="1390">
                  <c:v>0.500004</c:v>
                </c:pt>
                <c:pt idx="1391">
                  <c:v>0.500004</c:v>
                </c:pt>
                <c:pt idx="1392">
                  <c:v>0.500004</c:v>
                </c:pt>
                <c:pt idx="1393">
                  <c:v>0.500004</c:v>
                </c:pt>
                <c:pt idx="1394">
                  <c:v>0.500004</c:v>
                </c:pt>
                <c:pt idx="1395">
                  <c:v>0.500004</c:v>
                </c:pt>
                <c:pt idx="1396">
                  <c:v>0.500004</c:v>
                </c:pt>
                <c:pt idx="1397">
                  <c:v>0.500004</c:v>
                </c:pt>
                <c:pt idx="1398">
                  <c:v>0.500004</c:v>
                </c:pt>
                <c:pt idx="1399">
                  <c:v>0.500004</c:v>
                </c:pt>
                <c:pt idx="1400">
                  <c:v>0.500004</c:v>
                </c:pt>
                <c:pt idx="1401">
                  <c:v>0.500004</c:v>
                </c:pt>
                <c:pt idx="1402">
                  <c:v>0.500004</c:v>
                </c:pt>
                <c:pt idx="1403">
                  <c:v>0.500004</c:v>
                </c:pt>
                <c:pt idx="1404">
                  <c:v>0.500004</c:v>
                </c:pt>
                <c:pt idx="1405">
                  <c:v>0.500004</c:v>
                </c:pt>
                <c:pt idx="1406">
                  <c:v>0.500004</c:v>
                </c:pt>
                <c:pt idx="1407">
                  <c:v>0.500004</c:v>
                </c:pt>
                <c:pt idx="1408">
                  <c:v>0.500004</c:v>
                </c:pt>
                <c:pt idx="1409">
                  <c:v>0.500004</c:v>
                </c:pt>
                <c:pt idx="1410">
                  <c:v>0.500004</c:v>
                </c:pt>
                <c:pt idx="1411">
                  <c:v>0.500004</c:v>
                </c:pt>
                <c:pt idx="1412">
                  <c:v>0.500004</c:v>
                </c:pt>
                <c:pt idx="1413">
                  <c:v>0.500004</c:v>
                </c:pt>
                <c:pt idx="1414">
                  <c:v>0.500004</c:v>
                </c:pt>
                <c:pt idx="1415">
                  <c:v>0.500004</c:v>
                </c:pt>
                <c:pt idx="1416">
                  <c:v>0.500004</c:v>
                </c:pt>
                <c:pt idx="1417">
                  <c:v>0.500004</c:v>
                </c:pt>
                <c:pt idx="1418">
                  <c:v>0.500004</c:v>
                </c:pt>
                <c:pt idx="1419">
                  <c:v>0.500004</c:v>
                </c:pt>
                <c:pt idx="1420">
                  <c:v>0.500004</c:v>
                </c:pt>
                <c:pt idx="1421">
                  <c:v>0.500004</c:v>
                </c:pt>
                <c:pt idx="1422">
                  <c:v>0.500004</c:v>
                </c:pt>
                <c:pt idx="1423">
                  <c:v>0.500004</c:v>
                </c:pt>
                <c:pt idx="1424">
                  <c:v>0.500004</c:v>
                </c:pt>
                <c:pt idx="1425">
                  <c:v>0.500004</c:v>
                </c:pt>
                <c:pt idx="1426">
                  <c:v>0.500004</c:v>
                </c:pt>
                <c:pt idx="1427">
                  <c:v>0.500004</c:v>
                </c:pt>
                <c:pt idx="1428">
                  <c:v>0.500004</c:v>
                </c:pt>
                <c:pt idx="1429">
                  <c:v>0.500004</c:v>
                </c:pt>
                <c:pt idx="1430">
                  <c:v>0.500004</c:v>
                </c:pt>
                <c:pt idx="1431">
                  <c:v>0.500004</c:v>
                </c:pt>
                <c:pt idx="1432">
                  <c:v>0.500004</c:v>
                </c:pt>
                <c:pt idx="1433">
                  <c:v>0.500004</c:v>
                </c:pt>
                <c:pt idx="1434">
                  <c:v>0.500004</c:v>
                </c:pt>
                <c:pt idx="1435">
                  <c:v>0.500004</c:v>
                </c:pt>
                <c:pt idx="1436">
                  <c:v>0.500004</c:v>
                </c:pt>
                <c:pt idx="1437">
                  <c:v>0.500004</c:v>
                </c:pt>
                <c:pt idx="1438">
                  <c:v>0.500004</c:v>
                </c:pt>
                <c:pt idx="1439">
                  <c:v>0.500004</c:v>
                </c:pt>
                <c:pt idx="1440">
                  <c:v>0.500004</c:v>
                </c:pt>
                <c:pt idx="1441">
                  <c:v>0.500004</c:v>
                </c:pt>
                <c:pt idx="1442">
                  <c:v>0.500004</c:v>
                </c:pt>
                <c:pt idx="1443">
                  <c:v>0.500004</c:v>
                </c:pt>
                <c:pt idx="1444">
                  <c:v>0.500004</c:v>
                </c:pt>
                <c:pt idx="1445">
                  <c:v>0.500004</c:v>
                </c:pt>
                <c:pt idx="1446">
                  <c:v>0.500004</c:v>
                </c:pt>
                <c:pt idx="1447">
                  <c:v>0.500004</c:v>
                </c:pt>
                <c:pt idx="1448">
                  <c:v>0.500004</c:v>
                </c:pt>
                <c:pt idx="1449">
                  <c:v>0.500004</c:v>
                </c:pt>
                <c:pt idx="1450">
                  <c:v>0.500004</c:v>
                </c:pt>
                <c:pt idx="1451">
                  <c:v>0.500004</c:v>
                </c:pt>
                <c:pt idx="1452">
                  <c:v>0.500004</c:v>
                </c:pt>
                <c:pt idx="1453">
                  <c:v>0.500004</c:v>
                </c:pt>
                <c:pt idx="1454">
                  <c:v>0.500004</c:v>
                </c:pt>
                <c:pt idx="1455">
                  <c:v>0.500004</c:v>
                </c:pt>
                <c:pt idx="1456">
                  <c:v>0.500004</c:v>
                </c:pt>
                <c:pt idx="1457">
                  <c:v>0.500004</c:v>
                </c:pt>
                <c:pt idx="1458">
                  <c:v>0.500004</c:v>
                </c:pt>
                <c:pt idx="1459">
                  <c:v>0.500004</c:v>
                </c:pt>
                <c:pt idx="1460">
                  <c:v>0.500004</c:v>
                </c:pt>
                <c:pt idx="1461">
                  <c:v>0.500004</c:v>
                </c:pt>
                <c:pt idx="1462">
                  <c:v>0.500004</c:v>
                </c:pt>
                <c:pt idx="1463">
                  <c:v>0.500004</c:v>
                </c:pt>
                <c:pt idx="1464">
                  <c:v>0.500004</c:v>
                </c:pt>
                <c:pt idx="1465">
                  <c:v>0.500004</c:v>
                </c:pt>
                <c:pt idx="1466">
                  <c:v>0.500004</c:v>
                </c:pt>
                <c:pt idx="1467">
                  <c:v>0.500004</c:v>
                </c:pt>
                <c:pt idx="1468">
                  <c:v>0.500004</c:v>
                </c:pt>
                <c:pt idx="1469">
                  <c:v>0.500004</c:v>
                </c:pt>
                <c:pt idx="1470">
                  <c:v>0.500004</c:v>
                </c:pt>
                <c:pt idx="1471">
                  <c:v>0.500004</c:v>
                </c:pt>
                <c:pt idx="1472">
                  <c:v>0.500004</c:v>
                </c:pt>
                <c:pt idx="1473">
                  <c:v>0.500004</c:v>
                </c:pt>
                <c:pt idx="1474">
                  <c:v>0.500004</c:v>
                </c:pt>
                <c:pt idx="1475">
                  <c:v>0.500004</c:v>
                </c:pt>
                <c:pt idx="1476">
                  <c:v>0.500004</c:v>
                </c:pt>
                <c:pt idx="1477">
                  <c:v>0.500004</c:v>
                </c:pt>
                <c:pt idx="1478">
                  <c:v>0.500004</c:v>
                </c:pt>
                <c:pt idx="1479">
                  <c:v>0.500004</c:v>
                </c:pt>
                <c:pt idx="1480">
                  <c:v>0.500004</c:v>
                </c:pt>
                <c:pt idx="1481">
                  <c:v>0.500004</c:v>
                </c:pt>
                <c:pt idx="1482">
                  <c:v>0.500004</c:v>
                </c:pt>
                <c:pt idx="1483">
                  <c:v>0.500004</c:v>
                </c:pt>
                <c:pt idx="1484">
                  <c:v>0.500004</c:v>
                </c:pt>
                <c:pt idx="1485">
                  <c:v>0.500004</c:v>
                </c:pt>
                <c:pt idx="1486">
                  <c:v>0.500004</c:v>
                </c:pt>
                <c:pt idx="1487">
                  <c:v>0.500004</c:v>
                </c:pt>
                <c:pt idx="1488">
                  <c:v>0.500004</c:v>
                </c:pt>
                <c:pt idx="1489">
                  <c:v>0.500004</c:v>
                </c:pt>
                <c:pt idx="1490">
                  <c:v>0.500004</c:v>
                </c:pt>
                <c:pt idx="1491">
                  <c:v>0.500004</c:v>
                </c:pt>
                <c:pt idx="1492">
                  <c:v>0.500004</c:v>
                </c:pt>
                <c:pt idx="1493">
                  <c:v>0.500004</c:v>
                </c:pt>
                <c:pt idx="1494">
                  <c:v>0.500004</c:v>
                </c:pt>
                <c:pt idx="1495">
                  <c:v>0.500004</c:v>
                </c:pt>
                <c:pt idx="1496">
                  <c:v>0.500004</c:v>
                </c:pt>
                <c:pt idx="1497">
                  <c:v>0.500004</c:v>
                </c:pt>
                <c:pt idx="1498">
                  <c:v>0.500004</c:v>
                </c:pt>
                <c:pt idx="1499">
                  <c:v>0.500004</c:v>
                </c:pt>
                <c:pt idx="1500">
                  <c:v>0.500004</c:v>
                </c:pt>
                <c:pt idx="1501">
                  <c:v>0.500004</c:v>
                </c:pt>
                <c:pt idx="1502">
                  <c:v>0.500004</c:v>
                </c:pt>
                <c:pt idx="1503">
                  <c:v>0.500004</c:v>
                </c:pt>
                <c:pt idx="1504">
                  <c:v>0.500004</c:v>
                </c:pt>
                <c:pt idx="1505">
                  <c:v>0.500004</c:v>
                </c:pt>
                <c:pt idx="1506">
                  <c:v>0.500004</c:v>
                </c:pt>
                <c:pt idx="1507">
                  <c:v>0.500004</c:v>
                </c:pt>
                <c:pt idx="1508">
                  <c:v>0.500004</c:v>
                </c:pt>
                <c:pt idx="1509">
                  <c:v>0.500004</c:v>
                </c:pt>
                <c:pt idx="1510">
                  <c:v>0.500004</c:v>
                </c:pt>
                <c:pt idx="1511">
                  <c:v>0.500004</c:v>
                </c:pt>
                <c:pt idx="1512">
                  <c:v>0.500004</c:v>
                </c:pt>
                <c:pt idx="1513">
                  <c:v>0.500004</c:v>
                </c:pt>
                <c:pt idx="1514">
                  <c:v>0.500004</c:v>
                </c:pt>
                <c:pt idx="1515">
                  <c:v>0.500004</c:v>
                </c:pt>
                <c:pt idx="1516">
                  <c:v>0.500004</c:v>
                </c:pt>
                <c:pt idx="1517">
                  <c:v>0.500004</c:v>
                </c:pt>
                <c:pt idx="1518">
                  <c:v>0.500004</c:v>
                </c:pt>
                <c:pt idx="1519">
                  <c:v>0.500004</c:v>
                </c:pt>
                <c:pt idx="1520">
                  <c:v>0.500004</c:v>
                </c:pt>
                <c:pt idx="1521">
                  <c:v>0.500004</c:v>
                </c:pt>
                <c:pt idx="1522">
                  <c:v>0.500004</c:v>
                </c:pt>
                <c:pt idx="1523">
                  <c:v>0.500004</c:v>
                </c:pt>
                <c:pt idx="1524">
                  <c:v>0.500004</c:v>
                </c:pt>
                <c:pt idx="1525">
                  <c:v>0.500004</c:v>
                </c:pt>
                <c:pt idx="1526">
                  <c:v>0.500004</c:v>
                </c:pt>
                <c:pt idx="1527">
                  <c:v>0.500004</c:v>
                </c:pt>
                <c:pt idx="1528">
                  <c:v>0.500004</c:v>
                </c:pt>
                <c:pt idx="1529">
                  <c:v>0.500004</c:v>
                </c:pt>
                <c:pt idx="1530">
                  <c:v>0.500004</c:v>
                </c:pt>
                <c:pt idx="1531">
                  <c:v>0.500004</c:v>
                </c:pt>
                <c:pt idx="1532">
                  <c:v>0.500004</c:v>
                </c:pt>
                <c:pt idx="1533">
                  <c:v>0.500004</c:v>
                </c:pt>
                <c:pt idx="1534">
                  <c:v>0.500004</c:v>
                </c:pt>
                <c:pt idx="1535">
                  <c:v>0.500004</c:v>
                </c:pt>
                <c:pt idx="1536">
                  <c:v>0.500004</c:v>
                </c:pt>
                <c:pt idx="1537">
                  <c:v>0.500004</c:v>
                </c:pt>
                <c:pt idx="1538">
                  <c:v>0.500004</c:v>
                </c:pt>
                <c:pt idx="1539">
                  <c:v>0.500004</c:v>
                </c:pt>
                <c:pt idx="1540">
                  <c:v>0.500004</c:v>
                </c:pt>
                <c:pt idx="1541">
                  <c:v>0.500004</c:v>
                </c:pt>
                <c:pt idx="1542">
                  <c:v>0.500004</c:v>
                </c:pt>
                <c:pt idx="1543">
                  <c:v>0.500004</c:v>
                </c:pt>
                <c:pt idx="1544">
                  <c:v>0.500004</c:v>
                </c:pt>
                <c:pt idx="1545">
                  <c:v>0.500004</c:v>
                </c:pt>
                <c:pt idx="1546">
                  <c:v>0.500004</c:v>
                </c:pt>
                <c:pt idx="1547">
                  <c:v>0.500004</c:v>
                </c:pt>
                <c:pt idx="1548">
                  <c:v>0.500004</c:v>
                </c:pt>
                <c:pt idx="1549">
                  <c:v>0.500004</c:v>
                </c:pt>
                <c:pt idx="1550">
                  <c:v>0.500004</c:v>
                </c:pt>
                <c:pt idx="1551">
                  <c:v>0.500004</c:v>
                </c:pt>
                <c:pt idx="1552">
                  <c:v>0.500004</c:v>
                </c:pt>
                <c:pt idx="1553">
                  <c:v>0.500004</c:v>
                </c:pt>
                <c:pt idx="1554">
                  <c:v>0.500004</c:v>
                </c:pt>
                <c:pt idx="1555">
                  <c:v>0.500004</c:v>
                </c:pt>
                <c:pt idx="1556">
                  <c:v>0.500004</c:v>
                </c:pt>
                <c:pt idx="1557">
                  <c:v>0.500004</c:v>
                </c:pt>
                <c:pt idx="1558">
                  <c:v>0.500004</c:v>
                </c:pt>
                <c:pt idx="1559">
                  <c:v>0.500004</c:v>
                </c:pt>
                <c:pt idx="1560">
                  <c:v>0.500004</c:v>
                </c:pt>
                <c:pt idx="1561">
                  <c:v>0.500004</c:v>
                </c:pt>
                <c:pt idx="1562">
                  <c:v>0.500004</c:v>
                </c:pt>
                <c:pt idx="1563">
                  <c:v>0.500004</c:v>
                </c:pt>
                <c:pt idx="1564">
                  <c:v>0.500004</c:v>
                </c:pt>
                <c:pt idx="1565">
                  <c:v>0.500004</c:v>
                </c:pt>
                <c:pt idx="1566">
                  <c:v>0.500004</c:v>
                </c:pt>
                <c:pt idx="1567">
                  <c:v>0.500004</c:v>
                </c:pt>
                <c:pt idx="1568">
                  <c:v>0.500004</c:v>
                </c:pt>
                <c:pt idx="1569">
                  <c:v>0.500004</c:v>
                </c:pt>
                <c:pt idx="1570">
                  <c:v>0.500004</c:v>
                </c:pt>
                <c:pt idx="1571">
                  <c:v>0.500004</c:v>
                </c:pt>
                <c:pt idx="1572">
                  <c:v>0.500004</c:v>
                </c:pt>
                <c:pt idx="1573">
                  <c:v>0.500004</c:v>
                </c:pt>
                <c:pt idx="1574">
                  <c:v>0.500004</c:v>
                </c:pt>
                <c:pt idx="1575">
                  <c:v>0.500004</c:v>
                </c:pt>
                <c:pt idx="1576">
                  <c:v>0.500004</c:v>
                </c:pt>
                <c:pt idx="1577">
                  <c:v>0.500004</c:v>
                </c:pt>
                <c:pt idx="1578">
                  <c:v>0.500004</c:v>
                </c:pt>
                <c:pt idx="1579">
                  <c:v>0.500004</c:v>
                </c:pt>
                <c:pt idx="1580">
                  <c:v>0.500004</c:v>
                </c:pt>
                <c:pt idx="1581">
                  <c:v>0.500004</c:v>
                </c:pt>
                <c:pt idx="1582">
                  <c:v>0.500004</c:v>
                </c:pt>
                <c:pt idx="1583">
                  <c:v>0.500004</c:v>
                </c:pt>
                <c:pt idx="1584">
                  <c:v>0.500004</c:v>
                </c:pt>
                <c:pt idx="1585">
                  <c:v>0.500004</c:v>
                </c:pt>
                <c:pt idx="1586">
                  <c:v>0.500004</c:v>
                </c:pt>
                <c:pt idx="1587">
                  <c:v>0.500004</c:v>
                </c:pt>
                <c:pt idx="1588">
                  <c:v>0.500004</c:v>
                </c:pt>
                <c:pt idx="1589">
                  <c:v>0.500004</c:v>
                </c:pt>
                <c:pt idx="1590">
                  <c:v>0.500004</c:v>
                </c:pt>
                <c:pt idx="1591">
                  <c:v>0.500004</c:v>
                </c:pt>
                <c:pt idx="1592">
                  <c:v>0.500004</c:v>
                </c:pt>
                <c:pt idx="1593">
                  <c:v>0.500004</c:v>
                </c:pt>
                <c:pt idx="1594">
                  <c:v>0.500004</c:v>
                </c:pt>
                <c:pt idx="1595">
                  <c:v>0.500004</c:v>
                </c:pt>
                <c:pt idx="1596">
                  <c:v>0.500004</c:v>
                </c:pt>
                <c:pt idx="1597">
                  <c:v>0.500004</c:v>
                </c:pt>
                <c:pt idx="1598">
                  <c:v>0.500004</c:v>
                </c:pt>
                <c:pt idx="1599">
                  <c:v>0.500004</c:v>
                </c:pt>
                <c:pt idx="1600">
                  <c:v>0.500004</c:v>
                </c:pt>
                <c:pt idx="1601">
                  <c:v>0.500004</c:v>
                </c:pt>
                <c:pt idx="1602">
                  <c:v>0.500004</c:v>
                </c:pt>
                <c:pt idx="1603">
                  <c:v>0.500004</c:v>
                </c:pt>
                <c:pt idx="1604">
                  <c:v>0.500004</c:v>
                </c:pt>
                <c:pt idx="1605">
                  <c:v>0.500004</c:v>
                </c:pt>
                <c:pt idx="1606">
                  <c:v>0.500004</c:v>
                </c:pt>
                <c:pt idx="1607">
                  <c:v>0.500004</c:v>
                </c:pt>
                <c:pt idx="1608">
                  <c:v>0.500004</c:v>
                </c:pt>
                <c:pt idx="1609">
                  <c:v>0.500004</c:v>
                </c:pt>
                <c:pt idx="1610">
                  <c:v>0.500004</c:v>
                </c:pt>
                <c:pt idx="1611">
                  <c:v>0.500004</c:v>
                </c:pt>
                <c:pt idx="1612">
                  <c:v>0.500004</c:v>
                </c:pt>
                <c:pt idx="1613">
                  <c:v>0.500004</c:v>
                </c:pt>
                <c:pt idx="1614">
                  <c:v>0.500004</c:v>
                </c:pt>
                <c:pt idx="1615">
                  <c:v>0.500004</c:v>
                </c:pt>
                <c:pt idx="1616">
                  <c:v>0.500004</c:v>
                </c:pt>
                <c:pt idx="1617">
                  <c:v>0.500004</c:v>
                </c:pt>
                <c:pt idx="1618">
                  <c:v>0.500004</c:v>
                </c:pt>
                <c:pt idx="1619">
                  <c:v>0.500004</c:v>
                </c:pt>
                <c:pt idx="1620">
                  <c:v>0.500004</c:v>
                </c:pt>
                <c:pt idx="1621">
                  <c:v>0.500004</c:v>
                </c:pt>
                <c:pt idx="1622">
                  <c:v>0.500004</c:v>
                </c:pt>
                <c:pt idx="1623">
                  <c:v>0.500004</c:v>
                </c:pt>
                <c:pt idx="1624">
                  <c:v>0.500004</c:v>
                </c:pt>
                <c:pt idx="1625">
                  <c:v>0.500004</c:v>
                </c:pt>
                <c:pt idx="1626">
                  <c:v>0.500004</c:v>
                </c:pt>
                <c:pt idx="1627">
                  <c:v>0.500004</c:v>
                </c:pt>
                <c:pt idx="1628">
                  <c:v>0.500004</c:v>
                </c:pt>
                <c:pt idx="1629">
                  <c:v>0.500004</c:v>
                </c:pt>
                <c:pt idx="1630">
                  <c:v>0.500004</c:v>
                </c:pt>
                <c:pt idx="1631">
                  <c:v>0.500004</c:v>
                </c:pt>
                <c:pt idx="1632">
                  <c:v>0.500004</c:v>
                </c:pt>
                <c:pt idx="1633">
                  <c:v>0.500004</c:v>
                </c:pt>
                <c:pt idx="1634">
                  <c:v>0.500004</c:v>
                </c:pt>
                <c:pt idx="1635">
                  <c:v>0.500004</c:v>
                </c:pt>
                <c:pt idx="1636">
                  <c:v>0.500004</c:v>
                </c:pt>
                <c:pt idx="1637">
                  <c:v>0.500004</c:v>
                </c:pt>
                <c:pt idx="1638">
                  <c:v>0.500004</c:v>
                </c:pt>
                <c:pt idx="1639">
                  <c:v>0.500004</c:v>
                </c:pt>
                <c:pt idx="1640">
                  <c:v>0.500004</c:v>
                </c:pt>
                <c:pt idx="1641">
                  <c:v>0.500004</c:v>
                </c:pt>
                <c:pt idx="1642">
                  <c:v>0.500004</c:v>
                </c:pt>
                <c:pt idx="1643">
                  <c:v>0.500004</c:v>
                </c:pt>
                <c:pt idx="1644">
                  <c:v>0.500004</c:v>
                </c:pt>
                <c:pt idx="1645">
                  <c:v>0.500004</c:v>
                </c:pt>
                <c:pt idx="1646">
                  <c:v>0.500004</c:v>
                </c:pt>
                <c:pt idx="1647">
                  <c:v>0.500004</c:v>
                </c:pt>
                <c:pt idx="1648">
                  <c:v>0.500004</c:v>
                </c:pt>
                <c:pt idx="1649">
                  <c:v>0.500004</c:v>
                </c:pt>
                <c:pt idx="1650">
                  <c:v>0.500004</c:v>
                </c:pt>
                <c:pt idx="1651">
                  <c:v>0.500004</c:v>
                </c:pt>
                <c:pt idx="1652">
                  <c:v>0.500004</c:v>
                </c:pt>
                <c:pt idx="1653">
                  <c:v>0.500004</c:v>
                </c:pt>
                <c:pt idx="1654">
                  <c:v>0.500004</c:v>
                </c:pt>
                <c:pt idx="1655">
                  <c:v>0.500004</c:v>
                </c:pt>
                <c:pt idx="1656">
                  <c:v>0.500004</c:v>
                </c:pt>
                <c:pt idx="1657">
                  <c:v>0.500004</c:v>
                </c:pt>
                <c:pt idx="1658">
                  <c:v>0.500004</c:v>
                </c:pt>
                <c:pt idx="1659">
                  <c:v>0.500004</c:v>
                </c:pt>
                <c:pt idx="1660">
                  <c:v>0.500004</c:v>
                </c:pt>
                <c:pt idx="1661">
                  <c:v>0.500004</c:v>
                </c:pt>
                <c:pt idx="1662">
                  <c:v>0.500004</c:v>
                </c:pt>
                <c:pt idx="1663">
                  <c:v>0.500004</c:v>
                </c:pt>
                <c:pt idx="1664">
                  <c:v>0.500004</c:v>
                </c:pt>
                <c:pt idx="1665">
                  <c:v>0.500004</c:v>
                </c:pt>
                <c:pt idx="1666">
                  <c:v>0.500004</c:v>
                </c:pt>
                <c:pt idx="1667">
                  <c:v>0.500004</c:v>
                </c:pt>
                <c:pt idx="1668">
                  <c:v>0.500004</c:v>
                </c:pt>
                <c:pt idx="1669">
                  <c:v>0.500004</c:v>
                </c:pt>
                <c:pt idx="1670">
                  <c:v>0.500004</c:v>
                </c:pt>
                <c:pt idx="1671">
                  <c:v>0.500004</c:v>
                </c:pt>
                <c:pt idx="1672">
                  <c:v>0.500004</c:v>
                </c:pt>
                <c:pt idx="1673">
                  <c:v>0.500004</c:v>
                </c:pt>
                <c:pt idx="1674">
                  <c:v>0.500004</c:v>
                </c:pt>
                <c:pt idx="1675">
                  <c:v>0.500004</c:v>
                </c:pt>
                <c:pt idx="1676">
                  <c:v>0.500004</c:v>
                </c:pt>
                <c:pt idx="1677">
                  <c:v>0.500004</c:v>
                </c:pt>
                <c:pt idx="1678">
                  <c:v>0.500004</c:v>
                </c:pt>
                <c:pt idx="1679">
                  <c:v>0.500004</c:v>
                </c:pt>
                <c:pt idx="1680">
                  <c:v>0.500004</c:v>
                </c:pt>
                <c:pt idx="1681">
                  <c:v>0.500004</c:v>
                </c:pt>
                <c:pt idx="1682">
                  <c:v>0.500004</c:v>
                </c:pt>
                <c:pt idx="1683">
                  <c:v>0.500004</c:v>
                </c:pt>
                <c:pt idx="1684">
                  <c:v>0.500004</c:v>
                </c:pt>
                <c:pt idx="1685">
                  <c:v>0.500004</c:v>
                </c:pt>
                <c:pt idx="1686">
                  <c:v>0.500004</c:v>
                </c:pt>
                <c:pt idx="1687">
                  <c:v>0.500004</c:v>
                </c:pt>
                <c:pt idx="1688">
                  <c:v>0.500004</c:v>
                </c:pt>
                <c:pt idx="1689">
                  <c:v>0.500004</c:v>
                </c:pt>
                <c:pt idx="1690">
                  <c:v>0.500004</c:v>
                </c:pt>
                <c:pt idx="1691">
                  <c:v>0.500004</c:v>
                </c:pt>
                <c:pt idx="1692">
                  <c:v>0.500004</c:v>
                </c:pt>
                <c:pt idx="1693">
                  <c:v>0.500004</c:v>
                </c:pt>
                <c:pt idx="1694">
                  <c:v>0.500004</c:v>
                </c:pt>
                <c:pt idx="1695">
                  <c:v>0.500004</c:v>
                </c:pt>
                <c:pt idx="1696">
                  <c:v>0.500004</c:v>
                </c:pt>
                <c:pt idx="1697">
                  <c:v>0.500004</c:v>
                </c:pt>
                <c:pt idx="1698">
                  <c:v>0.500004</c:v>
                </c:pt>
                <c:pt idx="1699">
                  <c:v>0.500004</c:v>
                </c:pt>
                <c:pt idx="1700">
                  <c:v>0.500004</c:v>
                </c:pt>
                <c:pt idx="1701">
                  <c:v>0.500004</c:v>
                </c:pt>
                <c:pt idx="1702">
                  <c:v>0.500004</c:v>
                </c:pt>
                <c:pt idx="1703">
                  <c:v>0.500004</c:v>
                </c:pt>
                <c:pt idx="1704">
                  <c:v>0.500004</c:v>
                </c:pt>
                <c:pt idx="1705">
                  <c:v>0.500004</c:v>
                </c:pt>
                <c:pt idx="1706">
                  <c:v>0.500004</c:v>
                </c:pt>
                <c:pt idx="1707">
                  <c:v>0.500004</c:v>
                </c:pt>
                <c:pt idx="1708">
                  <c:v>0.500004</c:v>
                </c:pt>
                <c:pt idx="1709">
                  <c:v>0.500004</c:v>
                </c:pt>
                <c:pt idx="1710">
                  <c:v>0.500004</c:v>
                </c:pt>
                <c:pt idx="1711">
                  <c:v>0.500004</c:v>
                </c:pt>
                <c:pt idx="1712">
                  <c:v>0.500004</c:v>
                </c:pt>
                <c:pt idx="1713">
                  <c:v>0.500004</c:v>
                </c:pt>
                <c:pt idx="1714">
                  <c:v>0.500004</c:v>
                </c:pt>
                <c:pt idx="1715">
                  <c:v>0.500004</c:v>
                </c:pt>
                <c:pt idx="1716">
                  <c:v>0.500004</c:v>
                </c:pt>
                <c:pt idx="1717">
                  <c:v>0.500004</c:v>
                </c:pt>
                <c:pt idx="1718">
                  <c:v>0.500004</c:v>
                </c:pt>
                <c:pt idx="1719">
                  <c:v>0.500004</c:v>
                </c:pt>
                <c:pt idx="1720">
                  <c:v>0.500004</c:v>
                </c:pt>
                <c:pt idx="1721">
                  <c:v>0.500004</c:v>
                </c:pt>
                <c:pt idx="1722">
                  <c:v>0.500004</c:v>
                </c:pt>
                <c:pt idx="1723">
                  <c:v>0.500004</c:v>
                </c:pt>
                <c:pt idx="1724">
                  <c:v>0.500004</c:v>
                </c:pt>
                <c:pt idx="1725">
                  <c:v>0.500004</c:v>
                </c:pt>
                <c:pt idx="1726">
                  <c:v>0.500004</c:v>
                </c:pt>
                <c:pt idx="1727">
                  <c:v>0.500004</c:v>
                </c:pt>
                <c:pt idx="1728">
                  <c:v>0.500004</c:v>
                </c:pt>
                <c:pt idx="1729">
                  <c:v>0.500004</c:v>
                </c:pt>
                <c:pt idx="1730">
                  <c:v>0.500004</c:v>
                </c:pt>
                <c:pt idx="1731">
                  <c:v>0.500004</c:v>
                </c:pt>
                <c:pt idx="1732">
                  <c:v>0.500004</c:v>
                </c:pt>
                <c:pt idx="1733">
                  <c:v>0.500004</c:v>
                </c:pt>
                <c:pt idx="1734">
                  <c:v>0.500004</c:v>
                </c:pt>
                <c:pt idx="1735">
                  <c:v>0.500004</c:v>
                </c:pt>
                <c:pt idx="1736">
                  <c:v>0.500004</c:v>
                </c:pt>
                <c:pt idx="1737">
                  <c:v>0.500004</c:v>
                </c:pt>
                <c:pt idx="1738">
                  <c:v>0.500004</c:v>
                </c:pt>
                <c:pt idx="1739">
                  <c:v>0.500004</c:v>
                </c:pt>
                <c:pt idx="1740">
                  <c:v>0.500004</c:v>
                </c:pt>
                <c:pt idx="1741">
                  <c:v>0.500004</c:v>
                </c:pt>
                <c:pt idx="1742">
                  <c:v>0.500004</c:v>
                </c:pt>
                <c:pt idx="1743">
                  <c:v>0.500004</c:v>
                </c:pt>
                <c:pt idx="1744">
                  <c:v>0.500004</c:v>
                </c:pt>
                <c:pt idx="1745">
                  <c:v>0.500004</c:v>
                </c:pt>
                <c:pt idx="1746">
                  <c:v>0.500004</c:v>
                </c:pt>
                <c:pt idx="1747">
                  <c:v>0.500004</c:v>
                </c:pt>
                <c:pt idx="1748">
                  <c:v>0.500004</c:v>
                </c:pt>
                <c:pt idx="1749">
                  <c:v>0.500004</c:v>
                </c:pt>
                <c:pt idx="1750">
                  <c:v>0.500004</c:v>
                </c:pt>
                <c:pt idx="1751">
                  <c:v>0.500004</c:v>
                </c:pt>
                <c:pt idx="1752">
                  <c:v>0.500004</c:v>
                </c:pt>
                <c:pt idx="1753">
                  <c:v>0.500004</c:v>
                </c:pt>
                <c:pt idx="1754">
                  <c:v>0.500004</c:v>
                </c:pt>
                <c:pt idx="1755">
                  <c:v>0.500004</c:v>
                </c:pt>
                <c:pt idx="1756">
                  <c:v>0.500004</c:v>
                </c:pt>
                <c:pt idx="1757">
                  <c:v>0.500004</c:v>
                </c:pt>
                <c:pt idx="1758">
                  <c:v>0.500004</c:v>
                </c:pt>
                <c:pt idx="1759">
                  <c:v>0.500004</c:v>
                </c:pt>
                <c:pt idx="1760">
                  <c:v>0.500004</c:v>
                </c:pt>
                <c:pt idx="1761">
                  <c:v>0.500004</c:v>
                </c:pt>
                <c:pt idx="1762">
                  <c:v>0.500004</c:v>
                </c:pt>
                <c:pt idx="1763">
                  <c:v>0.500004</c:v>
                </c:pt>
                <c:pt idx="1764">
                  <c:v>0.500004</c:v>
                </c:pt>
                <c:pt idx="1765">
                  <c:v>0.500004</c:v>
                </c:pt>
                <c:pt idx="1766">
                  <c:v>0.500004</c:v>
                </c:pt>
                <c:pt idx="1767">
                  <c:v>0.500004</c:v>
                </c:pt>
                <c:pt idx="1768">
                  <c:v>0.500004</c:v>
                </c:pt>
                <c:pt idx="1769">
                  <c:v>0.500004</c:v>
                </c:pt>
                <c:pt idx="1770">
                  <c:v>0.500004</c:v>
                </c:pt>
                <c:pt idx="1771">
                  <c:v>0.500004</c:v>
                </c:pt>
                <c:pt idx="1772">
                  <c:v>0.500004</c:v>
                </c:pt>
                <c:pt idx="1773">
                  <c:v>0.500004</c:v>
                </c:pt>
                <c:pt idx="1774">
                  <c:v>0.500004</c:v>
                </c:pt>
                <c:pt idx="1775">
                  <c:v>0.500004</c:v>
                </c:pt>
                <c:pt idx="1776">
                  <c:v>0.500004</c:v>
                </c:pt>
                <c:pt idx="1777">
                  <c:v>0.500004</c:v>
                </c:pt>
                <c:pt idx="1778">
                  <c:v>0.500004</c:v>
                </c:pt>
                <c:pt idx="1779">
                  <c:v>0.500004</c:v>
                </c:pt>
                <c:pt idx="1780">
                  <c:v>0.500004</c:v>
                </c:pt>
                <c:pt idx="1781">
                  <c:v>0.500004</c:v>
                </c:pt>
                <c:pt idx="1782">
                  <c:v>0.500004</c:v>
                </c:pt>
                <c:pt idx="1783">
                  <c:v>0.500004</c:v>
                </c:pt>
                <c:pt idx="1784">
                  <c:v>0.500004</c:v>
                </c:pt>
                <c:pt idx="1785">
                  <c:v>0.500004</c:v>
                </c:pt>
                <c:pt idx="1786">
                  <c:v>0.500004</c:v>
                </c:pt>
                <c:pt idx="1787">
                  <c:v>0.500004</c:v>
                </c:pt>
                <c:pt idx="1788">
                  <c:v>0.500004</c:v>
                </c:pt>
                <c:pt idx="1789">
                  <c:v>0.500004</c:v>
                </c:pt>
                <c:pt idx="1790">
                  <c:v>0.500004</c:v>
                </c:pt>
                <c:pt idx="1791">
                  <c:v>0.500004</c:v>
                </c:pt>
                <c:pt idx="1792">
                  <c:v>0.500004</c:v>
                </c:pt>
                <c:pt idx="1793">
                  <c:v>0.500004</c:v>
                </c:pt>
                <c:pt idx="1794">
                  <c:v>0.500004</c:v>
                </c:pt>
                <c:pt idx="1795">
                  <c:v>0.500004</c:v>
                </c:pt>
                <c:pt idx="1796">
                  <c:v>0.500004</c:v>
                </c:pt>
                <c:pt idx="1797">
                  <c:v>0.500004</c:v>
                </c:pt>
                <c:pt idx="1798">
                  <c:v>0.500004</c:v>
                </c:pt>
                <c:pt idx="1799">
                  <c:v>0.500004</c:v>
                </c:pt>
                <c:pt idx="1800">
                  <c:v>0.500004</c:v>
                </c:pt>
                <c:pt idx="1801">
                  <c:v>0.50000500000000003</c:v>
                </c:pt>
                <c:pt idx="1802">
                  <c:v>0.50000900000000004</c:v>
                </c:pt>
                <c:pt idx="1803">
                  <c:v>0.50001499999999999</c:v>
                </c:pt>
                <c:pt idx="1804">
                  <c:v>0.50001899999999999</c:v>
                </c:pt>
                <c:pt idx="1805">
                  <c:v>0.500023</c:v>
                </c:pt>
                <c:pt idx="1806">
                  <c:v>0.50002599999999997</c:v>
                </c:pt>
                <c:pt idx="1807">
                  <c:v>0.50002899999999995</c:v>
                </c:pt>
                <c:pt idx="1808">
                  <c:v>0.50003200000000003</c:v>
                </c:pt>
                <c:pt idx="1809">
                  <c:v>0.50003399999999998</c:v>
                </c:pt>
                <c:pt idx="1810">
                  <c:v>0.50003600000000004</c:v>
                </c:pt>
                <c:pt idx="1811">
                  <c:v>0.50003799999999998</c:v>
                </c:pt>
                <c:pt idx="1812">
                  <c:v>0.50004000000000004</c:v>
                </c:pt>
                <c:pt idx="1813">
                  <c:v>0.50004199999999999</c:v>
                </c:pt>
                <c:pt idx="1814">
                  <c:v>0.50004400000000004</c:v>
                </c:pt>
                <c:pt idx="1815">
                  <c:v>0.50004599999999999</c:v>
                </c:pt>
                <c:pt idx="1816">
                  <c:v>0.50004800000000005</c:v>
                </c:pt>
                <c:pt idx="1817">
                  <c:v>0.50004899999999997</c:v>
                </c:pt>
                <c:pt idx="1818">
                  <c:v>0.50005100000000002</c:v>
                </c:pt>
                <c:pt idx="1819">
                  <c:v>0.50005299999999997</c:v>
                </c:pt>
                <c:pt idx="1820">
                  <c:v>0.500054</c:v>
                </c:pt>
                <c:pt idx="1821">
                  <c:v>0.50005599999999994</c:v>
                </c:pt>
                <c:pt idx="1822">
                  <c:v>0.50005699999999997</c:v>
                </c:pt>
                <c:pt idx="1823">
                  <c:v>0.50005900000000003</c:v>
                </c:pt>
                <c:pt idx="1824">
                  <c:v>0.50005999999999995</c:v>
                </c:pt>
                <c:pt idx="1825">
                  <c:v>0.50006099999999998</c:v>
                </c:pt>
                <c:pt idx="1826">
                  <c:v>0.50006300000000004</c:v>
                </c:pt>
                <c:pt idx="1827">
                  <c:v>0.50006399999999995</c:v>
                </c:pt>
                <c:pt idx="1828">
                  <c:v>0.50006499999999998</c:v>
                </c:pt>
                <c:pt idx="1829">
                  <c:v>0.50006700000000004</c:v>
                </c:pt>
                <c:pt idx="1830">
                  <c:v>0.50006799999999996</c:v>
                </c:pt>
                <c:pt idx="1831">
                  <c:v>0.50006899999999999</c:v>
                </c:pt>
                <c:pt idx="1832">
                  <c:v>0.50007100000000004</c:v>
                </c:pt>
                <c:pt idx="1833">
                  <c:v>0.50007199999999996</c:v>
                </c:pt>
                <c:pt idx="1834">
                  <c:v>0.50007299999999999</c:v>
                </c:pt>
                <c:pt idx="1835">
                  <c:v>0.50007400000000002</c:v>
                </c:pt>
                <c:pt idx="1836">
                  <c:v>0.50007500000000005</c:v>
                </c:pt>
                <c:pt idx="1837">
                  <c:v>0.50007699999999999</c:v>
                </c:pt>
                <c:pt idx="1838">
                  <c:v>0.50007800000000002</c:v>
                </c:pt>
                <c:pt idx="1839">
                  <c:v>0.50007900000000005</c:v>
                </c:pt>
                <c:pt idx="1840">
                  <c:v>0.50007999999999997</c:v>
                </c:pt>
                <c:pt idx="1841">
                  <c:v>0.500081</c:v>
                </c:pt>
                <c:pt idx="1842">
                  <c:v>0.50008200000000003</c:v>
                </c:pt>
                <c:pt idx="1843">
                  <c:v>0.50008300000000006</c:v>
                </c:pt>
                <c:pt idx="1844">
                  <c:v>0.50008399999999997</c:v>
                </c:pt>
                <c:pt idx="1845">
                  <c:v>0.500085</c:v>
                </c:pt>
                <c:pt idx="1846">
                  <c:v>0.50008699999999995</c:v>
                </c:pt>
                <c:pt idx="1847">
                  <c:v>0.50008799999999998</c:v>
                </c:pt>
                <c:pt idx="1848">
                  <c:v>0.50008900000000001</c:v>
                </c:pt>
                <c:pt idx="1849">
                  <c:v>0.50009000000000003</c:v>
                </c:pt>
                <c:pt idx="1850">
                  <c:v>0.50009099999999995</c:v>
                </c:pt>
                <c:pt idx="1851">
                  <c:v>0.50009199999999998</c:v>
                </c:pt>
                <c:pt idx="1852">
                  <c:v>0.50009300000000001</c:v>
                </c:pt>
                <c:pt idx="1853">
                  <c:v>0.50009400000000004</c:v>
                </c:pt>
                <c:pt idx="1854">
                  <c:v>0.50009499999999996</c:v>
                </c:pt>
                <c:pt idx="1855">
                  <c:v>0.50009499999999996</c:v>
                </c:pt>
                <c:pt idx="1856">
                  <c:v>0.50009599999999998</c:v>
                </c:pt>
                <c:pt idx="1857">
                  <c:v>0.50009700000000001</c:v>
                </c:pt>
                <c:pt idx="1858">
                  <c:v>0.50009800000000004</c:v>
                </c:pt>
                <c:pt idx="1859">
                  <c:v>0.50009899999999996</c:v>
                </c:pt>
                <c:pt idx="1860">
                  <c:v>0.50009999999999999</c:v>
                </c:pt>
                <c:pt idx="1861">
                  <c:v>0.50010100000000002</c:v>
                </c:pt>
                <c:pt idx="1862">
                  <c:v>0.50010200000000005</c:v>
                </c:pt>
                <c:pt idx="1863">
                  <c:v>0.50010299999999996</c:v>
                </c:pt>
                <c:pt idx="1864">
                  <c:v>0.50010399999999999</c:v>
                </c:pt>
                <c:pt idx="1865">
                  <c:v>0.50010399999999999</c:v>
                </c:pt>
                <c:pt idx="1866">
                  <c:v>0.50010500000000002</c:v>
                </c:pt>
                <c:pt idx="1867">
                  <c:v>0.50010600000000005</c:v>
                </c:pt>
                <c:pt idx="1868">
                  <c:v>0.50010699999999997</c:v>
                </c:pt>
                <c:pt idx="1869">
                  <c:v>0.500108</c:v>
                </c:pt>
                <c:pt idx="1870">
                  <c:v>0.50010900000000003</c:v>
                </c:pt>
                <c:pt idx="1871">
                  <c:v>0.50010900000000003</c:v>
                </c:pt>
                <c:pt idx="1872">
                  <c:v>0.50011000000000005</c:v>
                </c:pt>
                <c:pt idx="1873">
                  <c:v>0.50011099999999997</c:v>
                </c:pt>
                <c:pt idx="1874">
                  <c:v>0.500112</c:v>
                </c:pt>
                <c:pt idx="1875">
                  <c:v>0.50011300000000003</c:v>
                </c:pt>
                <c:pt idx="1876">
                  <c:v>0.50011300000000003</c:v>
                </c:pt>
                <c:pt idx="1877">
                  <c:v>0.50011399999999995</c:v>
                </c:pt>
                <c:pt idx="1878">
                  <c:v>0.50011499999999998</c:v>
                </c:pt>
                <c:pt idx="1879">
                  <c:v>0.500116</c:v>
                </c:pt>
                <c:pt idx="1880">
                  <c:v>0.500116</c:v>
                </c:pt>
                <c:pt idx="1881">
                  <c:v>0.50011700000000003</c:v>
                </c:pt>
                <c:pt idx="1882">
                  <c:v>0.50011799999999995</c:v>
                </c:pt>
                <c:pt idx="1883">
                  <c:v>0.50011799999999995</c:v>
                </c:pt>
                <c:pt idx="1884">
                  <c:v>0.50011899999999998</c:v>
                </c:pt>
                <c:pt idx="1885">
                  <c:v>0.50012000000000001</c:v>
                </c:pt>
                <c:pt idx="1886">
                  <c:v>0.50012100000000004</c:v>
                </c:pt>
                <c:pt idx="1887">
                  <c:v>0.50012100000000004</c:v>
                </c:pt>
                <c:pt idx="1888">
                  <c:v>0.50012199999999996</c:v>
                </c:pt>
                <c:pt idx="1889">
                  <c:v>0.50012299999999998</c:v>
                </c:pt>
                <c:pt idx="1890">
                  <c:v>0.50012299999999998</c:v>
                </c:pt>
                <c:pt idx="1891">
                  <c:v>0.50012400000000001</c:v>
                </c:pt>
                <c:pt idx="1892">
                  <c:v>0.50012500000000004</c:v>
                </c:pt>
                <c:pt idx="1893">
                  <c:v>0.50012500000000004</c:v>
                </c:pt>
                <c:pt idx="1894">
                  <c:v>0.50012599999999996</c:v>
                </c:pt>
                <c:pt idx="1895">
                  <c:v>0.50012599999999996</c:v>
                </c:pt>
                <c:pt idx="1896">
                  <c:v>0.50012699999999999</c:v>
                </c:pt>
                <c:pt idx="1897">
                  <c:v>0.50012800000000002</c:v>
                </c:pt>
                <c:pt idx="1898">
                  <c:v>0.50012800000000002</c:v>
                </c:pt>
                <c:pt idx="1899">
                  <c:v>0.50012900000000005</c:v>
                </c:pt>
                <c:pt idx="1900">
                  <c:v>0.50012900000000005</c:v>
                </c:pt>
                <c:pt idx="1901">
                  <c:v>0.50012999999999996</c:v>
                </c:pt>
                <c:pt idx="1902">
                  <c:v>0.50013099999999999</c:v>
                </c:pt>
                <c:pt idx="1903">
                  <c:v>0.50013099999999999</c:v>
                </c:pt>
                <c:pt idx="1904">
                  <c:v>0.50013200000000002</c:v>
                </c:pt>
                <c:pt idx="1905">
                  <c:v>0.50013200000000002</c:v>
                </c:pt>
                <c:pt idx="1906">
                  <c:v>0.50013300000000005</c:v>
                </c:pt>
                <c:pt idx="1907">
                  <c:v>0.50013300000000005</c:v>
                </c:pt>
                <c:pt idx="1908">
                  <c:v>0.50013399999999997</c:v>
                </c:pt>
                <c:pt idx="1909">
                  <c:v>0.500135</c:v>
                </c:pt>
                <c:pt idx="1910">
                  <c:v>0.500135</c:v>
                </c:pt>
                <c:pt idx="1911">
                  <c:v>0.50013600000000002</c:v>
                </c:pt>
                <c:pt idx="1912">
                  <c:v>0.50013600000000002</c:v>
                </c:pt>
                <c:pt idx="1913">
                  <c:v>0.50013700000000005</c:v>
                </c:pt>
                <c:pt idx="1914">
                  <c:v>0.50013700000000005</c:v>
                </c:pt>
                <c:pt idx="1915">
                  <c:v>0.50013799999999997</c:v>
                </c:pt>
                <c:pt idx="1916">
                  <c:v>0.50013799999999997</c:v>
                </c:pt>
                <c:pt idx="1917">
                  <c:v>0.500139</c:v>
                </c:pt>
                <c:pt idx="1918">
                  <c:v>0.500139</c:v>
                </c:pt>
                <c:pt idx="1919">
                  <c:v>0.50014000000000003</c:v>
                </c:pt>
                <c:pt idx="1920">
                  <c:v>0.50014000000000003</c:v>
                </c:pt>
                <c:pt idx="1921">
                  <c:v>0.50014099999999995</c:v>
                </c:pt>
                <c:pt idx="1922">
                  <c:v>0.50014099999999995</c:v>
                </c:pt>
                <c:pt idx="1923">
                  <c:v>0.50014199999999998</c:v>
                </c:pt>
                <c:pt idx="1924">
                  <c:v>0.50014199999999998</c:v>
                </c:pt>
                <c:pt idx="1925">
                  <c:v>0.500143</c:v>
                </c:pt>
                <c:pt idx="1926">
                  <c:v>0.500143</c:v>
                </c:pt>
                <c:pt idx="1927">
                  <c:v>0.500143</c:v>
                </c:pt>
                <c:pt idx="1928">
                  <c:v>0.50014400000000003</c:v>
                </c:pt>
                <c:pt idx="1929">
                  <c:v>0.50014400000000003</c:v>
                </c:pt>
                <c:pt idx="1930">
                  <c:v>0.50014499999999995</c:v>
                </c:pt>
                <c:pt idx="1931">
                  <c:v>0.50014499999999995</c:v>
                </c:pt>
                <c:pt idx="1932">
                  <c:v>0.50014599999999998</c:v>
                </c:pt>
                <c:pt idx="1933">
                  <c:v>0.50014599999999998</c:v>
                </c:pt>
                <c:pt idx="1934">
                  <c:v>0.50014700000000001</c:v>
                </c:pt>
                <c:pt idx="1935">
                  <c:v>0.50014700000000001</c:v>
                </c:pt>
                <c:pt idx="1936">
                  <c:v>0.50014700000000001</c:v>
                </c:pt>
                <c:pt idx="1937">
                  <c:v>0.50014800000000004</c:v>
                </c:pt>
                <c:pt idx="1938">
                  <c:v>0.50014800000000004</c:v>
                </c:pt>
                <c:pt idx="1939">
                  <c:v>0.50014899999999995</c:v>
                </c:pt>
                <c:pt idx="1940">
                  <c:v>0.50014899999999995</c:v>
                </c:pt>
                <c:pt idx="1941">
                  <c:v>0.50014899999999995</c:v>
                </c:pt>
                <c:pt idx="1942">
                  <c:v>0.50014999999999998</c:v>
                </c:pt>
                <c:pt idx="1943">
                  <c:v>0.50014999999999998</c:v>
                </c:pt>
                <c:pt idx="1944">
                  <c:v>0.50015100000000001</c:v>
                </c:pt>
                <c:pt idx="1945">
                  <c:v>0.50015100000000001</c:v>
                </c:pt>
                <c:pt idx="1946">
                  <c:v>0.50015100000000001</c:v>
                </c:pt>
                <c:pt idx="1947">
                  <c:v>0.50015200000000004</c:v>
                </c:pt>
                <c:pt idx="1948">
                  <c:v>0.50015200000000004</c:v>
                </c:pt>
                <c:pt idx="1949">
                  <c:v>0.50015200000000004</c:v>
                </c:pt>
                <c:pt idx="1950">
                  <c:v>0.50015299999999996</c:v>
                </c:pt>
                <c:pt idx="1951">
                  <c:v>0.50015299999999996</c:v>
                </c:pt>
                <c:pt idx="1952">
                  <c:v>0.50015299999999996</c:v>
                </c:pt>
                <c:pt idx="1953">
                  <c:v>0.50015399999999999</c:v>
                </c:pt>
                <c:pt idx="1954">
                  <c:v>0.50015399999999999</c:v>
                </c:pt>
                <c:pt idx="1955">
                  <c:v>0.50015500000000002</c:v>
                </c:pt>
                <c:pt idx="1956">
                  <c:v>0.50015500000000002</c:v>
                </c:pt>
                <c:pt idx="1957">
                  <c:v>0.50015500000000002</c:v>
                </c:pt>
                <c:pt idx="1958">
                  <c:v>0.50015600000000004</c:v>
                </c:pt>
                <c:pt idx="1959">
                  <c:v>0.50015600000000004</c:v>
                </c:pt>
                <c:pt idx="1960">
                  <c:v>0.50015600000000004</c:v>
                </c:pt>
                <c:pt idx="1961">
                  <c:v>0.50015699999999996</c:v>
                </c:pt>
                <c:pt idx="1962">
                  <c:v>0.50015699999999996</c:v>
                </c:pt>
                <c:pt idx="1963">
                  <c:v>0.50015699999999996</c:v>
                </c:pt>
                <c:pt idx="1964">
                  <c:v>0.50015699999999996</c:v>
                </c:pt>
                <c:pt idx="1965">
                  <c:v>0.50015799999999999</c:v>
                </c:pt>
                <c:pt idx="1966">
                  <c:v>0.50015799999999999</c:v>
                </c:pt>
                <c:pt idx="1967">
                  <c:v>0.50015799999999999</c:v>
                </c:pt>
                <c:pt idx="1968">
                  <c:v>0.50015900000000002</c:v>
                </c:pt>
                <c:pt idx="1969">
                  <c:v>0.50015900000000002</c:v>
                </c:pt>
                <c:pt idx="1970">
                  <c:v>0.50015900000000002</c:v>
                </c:pt>
                <c:pt idx="1971">
                  <c:v>0.50016000000000005</c:v>
                </c:pt>
                <c:pt idx="1972">
                  <c:v>0.50016000000000005</c:v>
                </c:pt>
                <c:pt idx="1973">
                  <c:v>0.50016000000000005</c:v>
                </c:pt>
                <c:pt idx="1974">
                  <c:v>0.50016000000000005</c:v>
                </c:pt>
                <c:pt idx="1975">
                  <c:v>0.50016099999999997</c:v>
                </c:pt>
                <c:pt idx="1976">
                  <c:v>0.50016099999999997</c:v>
                </c:pt>
                <c:pt idx="1977">
                  <c:v>0.50016099999999997</c:v>
                </c:pt>
                <c:pt idx="1978">
                  <c:v>0.500162</c:v>
                </c:pt>
                <c:pt idx="1979">
                  <c:v>0.500162</c:v>
                </c:pt>
                <c:pt idx="1980">
                  <c:v>0.500162</c:v>
                </c:pt>
                <c:pt idx="1981">
                  <c:v>0.500162</c:v>
                </c:pt>
                <c:pt idx="1982">
                  <c:v>0.50016300000000002</c:v>
                </c:pt>
                <c:pt idx="1983">
                  <c:v>0.50016300000000002</c:v>
                </c:pt>
                <c:pt idx="1984">
                  <c:v>0.50016300000000002</c:v>
                </c:pt>
                <c:pt idx="1985">
                  <c:v>0.50016300000000002</c:v>
                </c:pt>
                <c:pt idx="1986">
                  <c:v>0.50016400000000005</c:v>
                </c:pt>
                <c:pt idx="1987">
                  <c:v>0.50016400000000005</c:v>
                </c:pt>
                <c:pt idx="1988">
                  <c:v>0.50016400000000005</c:v>
                </c:pt>
                <c:pt idx="1989">
                  <c:v>0.50016400000000005</c:v>
                </c:pt>
                <c:pt idx="1990">
                  <c:v>0.50016499999999997</c:v>
                </c:pt>
                <c:pt idx="1991">
                  <c:v>0.50016499999999997</c:v>
                </c:pt>
                <c:pt idx="1992">
                  <c:v>0.50016499999999997</c:v>
                </c:pt>
                <c:pt idx="1993">
                  <c:v>0.50016499999999997</c:v>
                </c:pt>
                <c:pt idx="1994">
                  <c:v>0.500166</c:v>
                </c:pt>
                <c:pt idx="1995">
                  <c:v>0.500166</c:v>
                </c:pt>
                <c:pt idx="1996">
                  <c:v>0.500166</c:v>
                </c:pt>
                <c:pt idx="1997">
                  <c:v>0.500166</c:v>
                </c:pt>
                <c:pt idx="1998">
                  <c:v>0.500166</c:v>
                </c:pt>
                <c:pt idx="1999">
                  <c:v>0.50016700000000003</c:v>
                </c:pt>
                <c:pt idx="2000">
                  <c:v>0.50016700000000003</c:v>
                </c:pt>
                <c:pt idx="2001">
                  <c:v>0.50016700000000003</c:v>
                </c:pt>
                <c:pt idx="2002">
                  <c:v>0.50016700000000003</c:v>
                </c:pt>
                <c:pt idx="2003">
                  <c:v>0.50016799999999995</c:v>
                </c:pt>
                <c:pt idx="2004">
                  <c:v>0.50016799999999995</c:v>
                </c:pt>
                <c:pt idx="2005">
                  <c:v>0.50016799999999995</c:v>
                </c:pt>
                <c:pt idx="2006">
                  <c:v>0.50016799999999995</c:v>
                </c:pt>
                <c:pt idx="2007">
                  <c:v>0.50016799999999995</c:v>
                </c:pt>
                <c:pt idx="2008">
                  <c:v>0.50016899999999997</c:v>
                </c:pt>
                <c:pt idx="2009">
                  <c:v>0.50016899999999997</c:v>
                </c:pt>
                <c:pt idx="2010">
                  <c:v>0.50016899999999997</c:v>
                </c:pt>
                <c:pt idx="2011">
                  <c:v>0.50016899999999997</c:v>
                </c:pt>
                <c:pt idx="2012">
                  <c:v>0.50016899999999997</c:v>
                </c:pt>
                <c:pt idx="2013">
                  <c:v>0.50017</c:v>
                </c:pt>
                <c:pt idx="2014">
                  <c:v>0.50017</c:v>
                </c:pt>
                <c:pt idx="2015">
                  <c:v>0.50017</c:v>
                </c:pt>
                <c:pt idx="2016">
                  <c:v>0.50017</c:v>
                </c:pt>
                <c:pt idx="2017">
                  <c:v>0.50017</c:v>
                </c:pt>
                <c:pt idx="2018">
                  <c:v>0.50016899999999997</c:v>
                </c:pt>
                <c:pt idx="2019">
                  <c:v>0.50016899999999997</c:v>
                </c:pt>
                <c:pt idx="2020">
                  <c:v>0.50016799999999995</c:v>
                </c:pt>
                <c:pt idx="2021">
                  <c:v>0.500166</c:v>
                </c:pt>
                <c:pt idx="2022">
                  <c:v>0.50016499999999997</c:v>
                </c:pt>
                <c:pt idx="2023">
                  <c:v>0.50016300000000002</c:v>
                </c:pt>
                <c:pt idx="2024">
                  <c:v>0.50016099999999997</c:v>
                </c:pt>
                <c:pt idx="2025">
                  <c:v>0.50015799999999999</c:v>
                </c:pt>
                <c:pt idx="2026">
                  <c:v>0.50015600000000004</c:v>
                </c:pt>
                <c:pt idx="2027">
                  <c:v>0.50015299999999996</c:v>
                </c:pt>
                <c:pt idx="2028">
                  <c:v>0.50014999999999998</c:v>
                </c:pt>
                <c:pt idx="2029">
                  <c:v>0.50014599999999998</c:v>
                </c:pt>
                <c:pt idx="2030">
                  <c:v>0.500143</c:v>
                </c:pt>
                <c:pt idx="2031">
                  <c:v>0.500139</c:v>
                </c:pt>
                <c:pt idx="2032">
                  <c:v>0.500135</c:v>
                </c:pt>
                <c:pt idx="2033">
                  <c:v>0.50013099999999999</c:v>
                </c:pt>
                <c:pt idx="2034">
                  <c:v>0.50012500000000004</c:v>
                </c:pt>
                <c:pt idx="2035">
                  <c:v>0.50011899999999998</c:v>
                </c:pt>
                <c:pt idx="2036">
                  <c:v>0.50011099999999997</c:v>
                </c:pt>
                <c:pt idx="2037">
                  <c:v>0.50010100000000002</c:v>
                </c:pt>
                <c:pt idx="2038">
                  <c:v>0.50009000000000003</c:v>
                </c:pt>
                <c:pt idx="2039">
                  <c:v>0.50007699999999999</c:v>
                </c:pt>
                <c:pt idx="2040">
                  <c:v>0.50006200000000001</c:v>
                </c:pt>
                <c:pt idx="2041">
                  <c:v>0.50004499999999996</c:v>
                </c:pt>
                <c:pt idx="2042">
                  <c:v>0.500027</c:v>
                </c:pt>
                <c:pt idx="2043">
                  <c:v>0.50000800000000001</c:v>
                </c:pt>
                <c:pt idx="2044">
                  <c:v>0.49998700000000001</c:v>
                </c:pt>
                <c:pt idx="2045">
                  <c:v>0.49996499999999999</c:v>
                </c:pt>
                <c:pt idx="2046">
                  <c:v>0.499942</c:v>
                </c:pt>
                <c:pt idx="2047">
                  <c:v>0.499919</c:v>
                </c:pt>
                <c:pt idx="2048">
                  <c:v>0.49989600000000001</c:v>
                </c:pt>
                <c:pt idx="2049">
                  <c:v>0.49987300000000001</c:v>
                </c:pt>
                <c:pt idx="2050">
                  <c:v>0.49985099999999999</c:v>
                </c:pt>
                <c:pt idx="2051">
                  <c:v>0.49983100000000003</c:v>
                </c:pt>
                <c:pt idx="2052">
                  <c:v>0.49981199999999998</c:v>
                </c:pt>
                <c:pt idx="2053">
                  <c:v>0.49979600000000002</c:v>
                </c:pt>
                <c:pt idx="2054">
                  <c:v>0.49978299999999998</c:v>
                </c:pt>
                <c:pt idx="2055">
                  <c:v>0.49977500000000002</c:v>
                </c:pt>
                <c:pt idx="2056">
                  <c:v>0.49977199999999999</c:v>
                </c:pt>
                <c:pt idx="2057">
                  <c:v>0.49977500000000002</c:v>
                </c:pt>
                <c:pt idx="2058">
                  <c:v>0.49978400000000001</c:v>
                </c:pt>
                <c:pt idx="2059">
                  <c:v>0.499801</c:v>
                </c:pt>
                <c:pt idx="2060">
                  <c:v>0.49982500000000002</c:v>
                </c:pt>
                <c:pt idx="2061">
                  <c:v>0.49985499999999999</c:v>
                </c:pt>
                <c:pt idx="2062">
                  <c:v>0.499892</c:v>
                </c:pt>
                <c:pt idx="2063">
                  <c:v>0.49993399999999999</c:v>
                </c:pt>
                <c:pt idx="2064">
                  <c:v>0.49997999999999998</c:v>
                </c:pt>
                <c:pt idx="2065">
                  <c:v>0.50002800000000003</c:v>
                </c:pt>
                <c:pt idx="2066">
                  <c:v>0.50007699999999999</c:v>
                </c:pt>
                <c:pt idx="2067">
                  <c:v>0.50012699999999999</c:v>
                </c:pt>
                <c:pt idx="2068">
                  <c:v>0.50017599999999995</c:v>
                </c:pt>
                <c:pt idx="2069">
                  <c:v>0.500224</c:v>
                </c:pt>
                <c:pt idx="2070">
                  <c:v>0.50026999999999999</c:v>
                </c:pt>
                <c:pt idx="2071">
                  <c:v>0.50031499999999995</c:v>
                </c:pt>
                <c:pt idx="2072">
                  <c:v>0.50035600000000002</c:v>
                </c:pt>
                <c:pt idx="2073">
                  <c:v>0.50039599999999995</c:v>
                </c:pt>
                <c:pt idx="2074">
                  <c:v>0.50043199999999999</c:v>
                </c:pt>
                <c:pt idx="2075">
                  <c:v>0.50046500000000005</c:v>
                </c:pt>
                <c:pt idx="2076">
                  <c:v>0.50049600000000005</c:v>
                </c:pt>
                <c:pt idx="2077">
                  <c:v>0.500525</c:v>
                </c:pt>
                <c:pt idx="2078">
                  <c:v>0.50055000000000005</c:v>
                </c:pt>
                <c:pt idx="2079">
                  <c:v>0.50057300000000005</c:v>
                </c:pt>
                <c:pt idx="2080">
                  <c:v>0.50059399999999998</c:v>
                </c:pt>
                <c:pt idx="2081">
                  <c:v>0.50061299999999997</c:v>
                </c:pt>
                <c:pt idx="2082">
                  <c:v>0.50063000000000002</c:v>
                </c:pt>
                <c:pt idx="2083">
                  <c:v>0.50064500000000001</c:v>
                </c:pt>
                <c:pt idx="2084">
                  <c:v>0.50065800000000005</c:v>
                </c:pt>
                <c:pt idx="2085">
                  <c:v>0.50066900000000003</c:v>
                </c:pt>
                <c:pt idx="2086">
                  <c:v>0.50067899999999999</c:v>
                </c:pt>
                <c:pt idx="2087">
                  <c:v>0.50068699999999999</c:v>
                </c:pt>
                <c:pt idx="2088">
                  <c:v>0.50069399999999997</c:v>
                </c:pt>
                <c:pt idx="2089">
                  <c:v>0.50070000000000003</c:v>
                </c:pt>
                <c:pt idx="2090">
                  <c:v>0.50070499999999996</c:v>
                </c:pt>
                <c:pt idx="2091">
                  <c:v>0.50070800000000004</c:v>
                </c:pt>
                <c:pt idx="2092">
                  <c:v>0.50071100000000002</c:v>
                </c:pt>
                <c:pt idx="2093">
                  <c:v>0.50071299999999996</c:v>
                </c:pt>
                <c:pt idx="2094">
                  <c:v>0.50071500000000002</c:v>
                </c:pt>
                <c:pt idx="2095">
                  <c:v>0.50071600000000005</c:v>
                </c:pt>
                <c:pt idx="2096">
                  <c:v>0.50071699999999997</c:v>
                </c:pt>
                <c:pt idx="2097">
                  <c:v>0.500718</c:v>
                </c:pt>
                <c:pt idx="2098">
                  <c:v>0.50071900000000003</c:v>
                </c:pt>
                <c:pt idx="2099">
                  <c:v>0.50071900000000003</c:v>
                </c:pt>
                <c:pt idx="2100">
                  <c:v>0.50071900000000003</c:v>
                </c:pt>
                <c:pt idx="2101">
                  <c:v>0.50072000000000005</c:v>
                </c:pt>
                <c:pt idx="2102">
                  <c:v>0.50072000000000005</c:v>
                </c:pt>
                <c:pt idx="2103">
                  <c:v>0.50072000000000005</c:v>
                </c:pt>
                <c:pt idx="2104">
                  <c:v>0.50072099999999997</c:v>
                </c:pt>
                <c:pt idx="2105">
                  <c:v>0.50072099999999997</c:v>
                </c:pt>
                <c:pt idx="2106">
                  <c:v>0.50072099999999997</c:v>
                </c:pt>
                <c:pt idx="2107">
                  <c:v>0.500722</c:v>
                </c:pt>
                <c:pt idx="2108">
                  <c:v>0.500722</c:v>
                </c:pt>
                <c:pt idx="2109">
                  <c:v>0.500722</c:v>
                </c:pt>
                <c:pt idx="2110">
                  <c:v>0.50072300000000003</c:v>
                </c:pt>
                <c:pt idx="2111">
                  <c:v>0.50072300000000003</c:v>
                </c:pt>
                <c:pt idx="2112">
                  <c:v>0.50072399999999995</c:v>
                </c:pt>
                <c:pt idx="2113">
                  <c:v>0.50072399999999995</c:v>
                </c:pt>
                <c:pt idx="2114">
                  <c:v>0.50072499999999998</c:v>
                </c:pt>
                <c:pt idx="2115">
                  <c:v>0.500726</c:v>
                </c:pt>
                <c:pt idx="2116">
                  <c:v>0.500726</c:v>
                </c:pt>
                <c:pt idx="2117">
                  <c:v>0.50072700000000003</c:v>
                </c:pt>
                <c:pt idx="2118">
                  <c:v>0.50072799999999995</c:v>
                </c:pt>
                <c:pt idx="2119">
                  <c:v>0.50072799999999995</c:v>
                </c:pt>
                <c:pt idx="2120">
                  <c:v>0.50072899999999998</c:v>
                </c:pt>
                <c:pt idx="2121">
                  <c:v>0.50073000000000001</c:v>
                </c:pt>
                <c:pt idx="2122">
                  <c:v>0.50073100000000004</c:v>
                </c:pt>
                <c:pt idx="2123">
                  <c:v>0.50073199999999995</c:v>
                </c:pt>
                <c:pt idx="2124">
                  <c:v>0.50073199999999995</c:v>
                </c:pt>
                <c:pt idx="2125">
                  <c:v>0.50073299999999998</c:v>
                </c:pt>
                <c:pt idx="2126">
                  <c:v>0.50073400000000001</c:v>
                </c:pt>
                <c:pt idx="2127">
                  <c:v>0.50073500000000004</c:v>
                </c:pt>
                <c:pt idx="2128">
                  <c:v>0.50073599999999996</c:v>
                </c:pt>
                <c:pt idx="2129">
                  <c:v>0.50073699999999999</c:v>
                </c:pt>
                <c:pt idx="2130">
                  <c:v>0.50073800000000002</c:v>
                </c:pt>
                <c:pt idx="2131">
                  <c:v>0.50073900000000005</c:v>
                </c:pt>
                <c:pt idx="2132">
                  <c:v>0.50073999999999996</c:v>
                </c:pt>
                <c:pt idx="2133">
                  <c:v>0.50074099999999999</c:v>
                </c:pt>
                <c:pt idx="2134">
                  <c:v>0.50074099999999999</c:v>
                </c:pt>
                <c:pt idx="2135">
                  <c:v>0.50074200000000002</c:v>
                </c:pt>
                <c:pt idx="2136">
                  <c:v>0.50074300000000005</c:v>
                </c:pt>
                <c:pt idx="2137">
                  <c:v>0.50074399999999997</c:v>
                </c:pt>
                <c:pt idx="2138">
                  <c:v>0.500745</c:v>
                </c:pt>
                <c:pt idx="2139">
                  <c:v>0.50074600000000002</c:v>
                </c:pt>
                <c:pt idx="2140">
                  <c:v>0.50074700000000005</c:v>
                </c:pt>
                <c:pt idx="2141">
                  <c:v>0.50074799999999997</c:v>
                </c:pt>
                <c:pt idx="2142">
                  <c:v>0.500749</c:v>
                </c:pt>
                <c:pt idx="2143">
                  <c:v>0.50075000000000003</c:v>
                </c:pt>
                <c:pt idx="2144">
                  <c:v>0.50075099999999995</c:v>
                </c:pt>
                <c:pt idx="2145">
                  <c:v>0.500753</c:v>
                </c:pt>
                <c:pt idx="2146">
                  <c:v>0.50075400000000003</c:v>
                </c:pt>
                <c:pt idx="2147">
                  <c:v>0.50075499999999995</c:v>
                </c:pt>
                <c:pt idx="2148">
                  <c:v>0.50075599999999998</c:v>
                </c:pt>
                <c:pt idx="2149">
                  <c:v>0.50075700000000001</c:v>
                </c:pt>
                <c:pt idx="2150">
                  <c:v>0.50075800000000004</c:v>
                </c:pt>
                <c:pt idx="2151">
                  <c:v>0.50076699999999996</c:v>
                </c:pt>
                <c:pt idx="2152">
                  <c:v>0.50079399999999996</c:v>
                </c:pt>
                <c:pt idx="2153">
                  <c:v>0.50082499999999996</c:v>
                </c:pt>
                <c:pt idx="2154">
                  <c:v>0.50085199999999996</c:v>
                </c:pt>
                <c:pt idx="2155">
                  <c:v>0.50087599999999999</c:v>
                </c:pt>
                <c:pt idx="2156">
                  <c:v>0.50089700000000004</c:v>
                </c:pt>
                <c:pt idx="2157">
                  <c:v>0.500915</c:v>
                </c:pt>
                <c:pt idx="2158">
                  <c:v>0.50093200000000004</c:v>
                </c:pt>
                <c:pt idx="2159">
                  <c:v>0.50094799999999995</c:v>
                </c:pt>
                <c:pt idx="2160">
                  <c:v>0.50096300000000005</c:v>
                </c:pt>
                <c:pt idx="2161">
                  <c:v>0.50097700000000001</c:v>
                </c:pt>
                <c:pt idx="2162">
                  <c:v>0.50099000000000005</c:v>
                </c:pt>
                <c:pt idx="2163">
                  <c:v>0.50100199999999995</c:v>
                </c:pt>
                <c:pt idx="2164">
                  <c:v>0.50101399999999996</c:v>
                </c:pt>
                <c:pt idx="2165">
                  <c:v>0.50102599999999997</c:v>
                </c:pt>
                <c:pt idx="2166">
                  <c:v>0.50103799999999998</c:v>
                </c:pt>
                <c:pt idx="2167">
                  <c:v>0.50104899999999997</c:v>
                </c:pt>
                <c:pt idx="2168">
                  <c:v>0.50105999999999995</c:v>
                </c:pt>
                <c:pt idx="2169">
                  <c:v>0.50107000000000002</c:v>
                </c:pt>
                <c:pt idx="2170">
                  <c:v>0.50107999999999997</c:v>
                </c:pt>
                <c:pt idx="2171">
                  <c:v>0.50109099999999995</c:v>
                </c:pt>
                <c:pt idx="2172">
                  <c:v>0.50110100000000002</c:v>
                </c:pt>
                <c:pt idx="2173">
                  <c:v>0.50111000000000006</c:v>
                </c:pt>
                <c:pt idx="2174">
                  <c:v>0.50112000000000001</c:v>
                </c:pt>
                <c:pt idx="2175">
                  <c:v>0.50112999999999996</c:v>
                </c:pt>
                <c:pt idx="2176">
                  <c:v>0.501139</c:v>
                </c:pt>
                <c:pt idx="2177">
                  <c:v>0.50114800000000004</c:v>
                </c:pt>
                <c:pt idx="2178">
                  <c:v>0.50115799999999999</c:v>
                </c:pt>
                <c:pt idx="2179">
                  <c:v>0.50116700000000003</c:v>
                </c:pt>
                <c:pt idx="2180">
                  <c:v>0.50117599999999995</c:v>
                </c:pt>
                <c:pt idx="2181">
                  <c:v>0.50118499999999999</c:v>
                </c:pt>
                <c:pt idx="2182">
                  <c:v>0.501193</c:v>
                </c:pt>
                <c:pt idx="2183">
                  <c:v>0.50120200000000004</c:v>
                </c:pt>
                <c:pt idx="2184">
                  <c:v>0.50121099999999996</c:v>
                </c:pt>
                <c:pt idx="2185">
                  <c:v>0.50122</c:v>
                </c:pt>
                <c:pt idx="2186">
                  <c:v>0.50122800000000001</c:v>
                </c:pt>
                <c:pt idx="2187">
                  <c:v>0.50123600000000001</c:v>
                </c:pt>
                <c:pt idx="2188">
                  <c:v>0.50124500000000005</c:v>
                </c:pt>
                <c:pt idx="2189">
                  <c:v>0.50125299999999995</c:v>
                </c:pt>
                <c:pt idx="2190">
                  <c:v>0.50126199999999999</c:v>
                </c:pt>
                <c:pt idx="2191">
                  <c:v>0.50126999999999999</c:v>
                </c:pt>
                <c:pt idx="2192">
                  <c:v>0.501278</c:v>
                </c:pt>
                <c:pt idx="2193">
                  <c:v>0.50128600000000001</c:v>
                </c:pt>
                <c:pt idx="2194">
                  <c:v>0.50129400000000002</c:v>
                </c:pt>
                <c:pt idx="2195">
                  <c:v>0.50130200000000003</c:v>
                </c:pt>
                <c:pt idx="2196">
                  <c:v>0.50131000000000003</c:v>
                </c:pt>
                <c:pt idx="2197">
                  <c:v>0.50131800000000004</c:v>
                </c:pt>
                <c:pt idx="2198">
                  <c:v>0.50132600000000005</c:v>
                </c:pt>
                <c:pt idx="2199">
                  <c:v>0.50133399999999995</c:v>
                </c:pt>
                <c:pt idx="2200">
                  <c:v>0.50134199999999995</c:v>
                </c:pt>
                <c:pt idx="2201">
                  <c:v>0.50134999999999996</c:v>
                </c:pt>
                <c:pt idx="2202">
                  <c:v>0.50135799999999997</c:v>
                </c:pt>
                <c:pt idx="2203">
                  <c:v>0.50136599999999998</c:v>
                </c:pt>
                <c:pt idx="2204">
                  <c:v>0.50137299999999996</c:v>
                </c:pt>
                <c:pt idx="2205">
                  <c:v>0.50138099999999997</c:v>
                </c:pt>
                <c:pt idx="2206">
                  <c:v>0.50138899999999997</c:v>
                </c:pt>
                <c:pt idx="2207">
                  <c:v>0.50139699999999998</c:v>
                </c:pt>
                <c:pt idx="2208">
                  <c:v>0.50140399999999996</c:v>
                </c:pt>
                <c:pt idx="2209">
                  <c:v>0.50141199999999997</c:v>
                </c:pt>
                <c:pt idx="2210">
                  <c:v>0.50141999999999998</c:v>
                </c:pt>
                <c:pt idx="2211">
                  <c:v>0.50142699999999996</c:v>
                </c:pt>
                <c:pt idx="2212">
                  <c:v>0.50143499999999996</c:v>
                </c:pt>
                <c:pt idx="2213">
                  <c:v>0.50144200000000005</c:v>
                </c:pt>
                <c:pt idx="2214">
                  <c:v>0.50144999999999995</c:v>
                </c:pt>
                <c:pt idx="2215">
                  <c:v>0.50145700000000004</c:v>
                </c:pt>
                <c:pt idx="2216">
                  <c:v>0.50146500000000005</c:v>
                </c:pt>
                <c:pt idx="2217">
                  <c:v>0.50147299999999995</c:v>
                </c:pt>
                <c:pt idx="2218">
                  <c:v>0.50148000000000004</c:v>
                </c:pt>
                <c:pt idx="2219">
                  <c:v>0.50148800000000004</c:v>
                </c:pt>
                <c:pt idx="2220">
                  <c:v>0.50149500000000002</c:v>
                </c:pt>
                <c:pt idx="2221">
                  <c:v>0.50150300000000003</c:v>
                </c:pt>
                <c:pt idx="2222">
                  <c:v>0.50151000000000001</c:v>
                </c:pt>
                <c:pt idx="2223">
                  <c:v>0.50151699999999999</c:v>
                </c:pt>
                <c:pt idx="2224">
                  <c:v>0.501525</c:v>
                </c:pt>
                <c:pt idx="2225">
                  <c:v>0.50153199999999998</c:v>
                </c:pt>
                <c:pt idx="2226">
                  <c:v>0.50153999999999999</c:v>
                </c:pt>
                <c:pt idx="2227">
                  <c:v>0.50154699999999997</c:v>
                </c:pt>
                <c:pt idx="2228">
                  <c:v>0.50155499999999997</c:v>
                </c:pt>
                <c:pt idx="2229">
                  <c:v>0.50156199999999995</c:v>
                </c:pt>
                <c:pt idx="2230">
                  <c:v>0.50156900000000004</c:v>
                </c:pt>
                <c:pt idx="2231">
                  <c:v>0.50157700000000005</c:v>
                </c:pt>
                <c:pt idx="2232">
                  <c:v>0.50158400000000003</c:v>
                </c:pt>
                <c:pt idx="2233">
                  <c:v>0.50159200000000004</c:v>
                </c:pt>
                <c:pt idx="2234">
                  <c:v>0.50159900000000002</c:v>
                </c:pt>
                <c:pt idx="2235">
                  <c:v>0.501606</c:v>
                </c:pt>
                <c:pt idx="2236">
                  <c:v>0.501614</c:v>
                </c:pt>
                <c:pt idx="2237">
                  <c:v>0.50162099999999998</c:v>
                </c:pt>
                <c:pt idx="2238">
                  <c:v>0.50162799999999996</c:v>
                </c:pt>
                <c:pt idx="2239">
                  <c:v>0.50163599999999997</c:v>
                </c:pt>
                <c:pt idx="2240">
                  <c:v>0.50164299999999995</c:v>
                </c:pt>
                <c:pt idx="2241">
                  <c:v>0.50165000000000004</c:v>
                </c:pt>
                <c:pt idx="2242">
                  <c:v>0.50165800000000005</c:v>
                </c:pt>
                <c:pt idx="2243">
                  <c:v>0.50166500000000003</c:v>
                </c:pt>
                <c:pt idx="2244">
                  <c:v>0.50167200000000001</c:v>
                </c:pt>
                <c:pt idx="2245">
                  <c:v>0.50168000000000001</c:v>
                </c:pt>
                <c:pt idx="2246">
                  <c:v>0.50168699999999999</c:v>
                </c:pt>
                <c:pt idx="2247">
                  <c:v>0.50169399999999997</c:v>
                </c:pt>
                <c:pt idx="2248">
                  <c:v>0.50170199999999998</c:v>
                </c:pt>
                <c:pt idx="2249">
                  <c:v>0.50170899999999996</c:v>
                </c:pt>
                <c:pt idx="2250">
                  <c:v>0.50171600000000005</c:v>
                </c:pt>
                <c:pt idx="2251">
                  <c:v>0.50172399999999995</c:v>
                </c:pt>
                <c:pt idx="2252">
                  <c:v>0.50173100000000004</c:v>
                </c:pt>
                <c:pt idx="2253">
                  <c:v>0.50173800000000002</c:v>
                </c:pt>
                <c:pt idx="2254">
                  <c:v>0.50174600000000003</c:v>
                </c:pt>
                <c:pt idx="2255">
                  <c:v>0.501753</c:v>
                </c:pt>
                <c:pt idx="2256">
                  <c:v>0.50175999999999998</c:v>
                </c:pt>
                <c:pt idx="2257">
                  <c:v>0.50176699999999996</c:v>
                </c:pt>
                <c:pt idx="2258">
                  <c:v>0.50177499999999997</c:v>
                </c:pt>
                <c:pt idx="2259">
                  <c:v>0.50178199999999995</c:v>
                </c:pt>
                <c:pt idx="2260">
                  <c:v>0.50178900000000004</c:v>
                </c:pt>
                <c:pt idx="2261">
                  <c:v>0.50179700000000005</c:v>
                </c:pt>
                <c:pt idx="2262">
                  <c:v>0.50180400000000003</c:v>
                </c:pt>
                <c:pt idx="2263">
                  <c:v>0.50181100000000001</c:v>
                </c:pt>
                <c:pt idx="2264">
                  <c:v>0.50181799999999999</c:v>
                </c:pt>
                <c:pt idx="2265">
                  <c:v>0.50182599999999999</c:v>
                </c:pt>
                <c:pt idx="2266">
                  <c:v>0.50183299999999997</c:v>
                </c:pt>
                <c:pt idx="2267">
                  <c:v>0.50183999999999995</c:v>
                </c:pt>
                <c:pt idx="2268">
                  <c:v>0.50184700000000004</c:v>
                </c:pt>
                <c:pt idx="2269">
                  <c:v>0.50185500000000005</c:v>
                </c:pt>
                <c:pt idx="2270">
                  <c:v>0.50186200000000003</c:v>
                </c:pt>
                <c:pt idx="2271">
                  <c:v>0.50186900000000001</c:v>
                </c:pt>
                <c:pt idx="2272">
                  <c:v>0.50187700000000002</c:v>
                </c:pt>
                <c:pt idx="2273">
                  <c:v>0.501884</c:v>
                </c:pt>
                <c:pt idx="2274">
                  <c:v>0.50189099999999998</c:v>
                </c:pt>
                <c:pt idx="2275">
                  <c:v>0.50189799999999996</c:v>
                </c:pt>
                <c:pt idx="2276">
                  <c:v>0.50190599999999996</c:v>
                </c:pt>
                <c:pt idx="2277">
                  <c:v>0.50191300000000005</c:v>
                </c:pt>
                <c:pt idx="2278">
                  <c:v>0.50192000000000003</c:v>
                </c:pt>
                <c:pt idx="2279">
                  <c:v>0.50192700000000001</c:v>
                </c:pt>
                <c:pt idx="2280">
                  <c:v>0.50193500000000002</c:v>
                </c:pt>
                <c:pt idx="2281">
                  <c:v>0.501942</c:v>
                </c:pt>
                <c:pt idx="2282">
                  <c:v>0.50194899999999998</c:v>
                </c:pt>
                <c:pt idx="2283">
                  <c:v>0.50195599999999996</c:v>
                </c:pt>
                <c:pt idx="2284">
                  <c:v>0.50196399999999997</c:v>
                </c:pt>
                <c:pt idx="2285">
                  <c:v>0.50197099999999995</c:v>
                </c:pt>
                <c:pt idx="2286">
                  <c:v>0.50197800000000004</c:v>
                </c:pt>
                <c:pt idx="2287">
                  <c:v>0.50198500000000001</c:v>
                </c:pt>
                <c:pt idx="2288">
                  <c:v>0.50199300000000002</c:v>
                </c:pt>
                <c:pt idx="2289">
                  <c:v>0.502</c:v>
                </c:pt>
                <c:pt idx="2290">
                  <c:v>0.50200699999999998</c:v>
                </c:pt>
                <c:pt idx="2291">
                  <c:v>0.50201499999999999</c:v>
                </c:pt>
                <c:pt idx="2292">
                  <c:v>0.50202199999999997</c:v>
                </c:pt>
                <c:pt idx="2293">
                  <c:v>0.50202899999999995</c:v>
                </c:pt>
                <c:pt idx="2294">
                  <c:v>0.50203600000000004</c:v>
                </c:pt>
                <c:pt idx="2295">
                  <c:v>0.50204400000000005</c:v>
                </c:pt>
                <c:pt idx="2296">
                  <c:v>0.50205100000000003</c:v>
                </c:pt>
                <c:pt idx="2297">
                  <c:v>0.502058</c:v>
                </c:pt>
                <c:pt idx="2298">
                  <c:v>0.50206499999999998</c:v>
                </c:pt>
                <c:pt idx="2299">
                  <c:v>0.50207299999999999</c:v>
                </c:pt>
                <c:pt idx="2300">
                  <c:v>0.50207999999999997</c:v>
                </c:pt>
                <c:pt idx="2301">
                  <c:v>0.50208900000000001</c:v>
                </c:pt>
                <c:pt idx="2302">
                  <c:v>0.50210200000000005</c:v>
                </c:pt>
                <c:pt idx="2303">
                  <c:v>0.50211700000000004</c:v>
                </c:pt>
                <c:pt idx="2304">
                  <c:v>0.50212999999999997</c:v>
                </c:pt>
                <c:pt idx="2305">
                  <c:v>0.50214199999999998</c:v>
                </c:pt>
                <c:pt idx="2306">
                  <c:v>0.50215399999999999</c:v>
                </c:pt>
                <c:pt idx="2307">
                  <c:v>0.502166</c:v>
                </c:pt>
                <c:pt idx="2308">
                  <c:v>0.50217699999999998</c:v>
                </c:pt>
                <c:pt idx="2309">
                  <c:v>0.50218700000000005</c:v>
                </c:pt>
                <c:pt idx="2310">
                  <c:v>0.50219800000000003</c:v>
                </c:pt>
                <c:pt idx="2311">
                  <c:v>0.50220799999999999</c:v>
                </c:pt>
                <c:pt idx="2312">
                  <c:v>0.50221800000000005</c:v>
                </c:pt>
                <c:pt idx="2313">
                  <c:v>0.50222800000000001</c:v>
                </c:pt>
                <c:pt idx="2314">
                  <c:v>0.50223799999999996</c:v>
                </c:pt>
                <c:pt idx="2315">
                  <c:v>0.50224800000000003</c:v>
                </c:pt>
                <c:pt idx="2316">
                  <c:v>0.50225699999999995</c:v>
                </c:pt>
                <c:pt idx="2317">
                  <c:v>0.50226700000000002</c:v>
                </c:pt>
                <c:pt idx="2318">
                  <c:v>0.50227599999999994</c:v>
                </c:pt>
                <c:pt idx="2319">
                  <c:v>0.50228600000000001</c:v>
                </c:pt>
                <c:pt idx="2320">
                  <c:v>0.50229500000000005</c:v>
                </c:pt>
                <c:pt idx="2321">
                  <c:v>0.502305</c:v>
                </c:pt>
                <c:pt idx="2322">
                  <c:v>0.50231400000000004</c:v>
                </c:pt>
                <c:pt idx="2323">
                  <c:v>0.50232299999999996</c:v>
                </c:pt>
                <c:pt idx="2324">
                  <c:v>0.50233300000000003</c:v>
                </c:pt>
                <c:pt idx="2325">
                  <c:v>0.50234199999999996</c:v>
                </c:pt>
                <c:pt idx="2326">
                  <c:v>0.50235099999999999</c:v>
                </c:pt>
                <c:pt idx="2327">
                  <c:v>0.50236000000000003</c:v>
                </c:pt>
                <c:pt idx="2328">
                  <c:v>0.50236899999999995</c:v>
                </c:pt>
                <c:pt idx="2329">
                  <c:v>0.50237900000000002</c:v>
                </c:pt>
                <c:pt idx="2330">
                  <c:v>0.50238799999999995</c:v>
                </c:pt>
                <c:pt idx="2331">
                  <c:v>0.50239699999999998</c:v>
                </c:pt>
                <c:pt idx="2332">
                  <c:v>0.50240600000000002</c:v>
                </c:pt>
                <c:pt idx="2333">
                  <c:v>0.50241499999999994</c:v>
                </c:pt>
                <c:pt idx="2334">
                  <c:v>0.50242399999999998</c:v>
                </c:pt>
                <c:pt idx="2335">
                  <c:v>0.50243300000000002</c:v>
                </c:pt>
                <c:pt idx="2336">
                  <c:v>0.50244200000000006</c:v>
                </c:pt>
                <c:pt idx="2337">
                  <c:v>0.50245099999999998</c:v>
                </c:pt>
                <c:pt idx="2338">
                  <c:v>0.50246000000000002</c:v>
                </c:pt>
                <c:pt idx="2339">
                  <c:v>0.50246900000000005</c:v>
                </c:pt>
                <c:pt idx="2340">
                  <c:v>0.50247799999999998</c:v>
                </c:pt>
                <c:pt idx="2341">
                  <c:v>0.50248700000000002</c:v>
                </c:pt>
                <c:pt idx="2342">
                  <c:v>0.50249600000000005</c:v>
                </c:pt>
                <c:pt idx="2343">
                  <c:v>0.50250399999999995</c:v>
                </c:pt>
                <c:pt idx="2344">
                  <c:v>0.50251299999999999</c:v>
                </c:pt>
                <c:pt idx="2345">
                  <c:v>0.50252200000000002</c:v>
                </c:pt>
                <c:pt idx="2346">
                  <c:v>0.50253099999999995</c:v>
                </c:pt>
                <c:pt idx="2347">
                  <c:v>0.50253999999999999</c:v>
                </c:pt>
                <c:pt idx="2348">
                  <c:v>0.50254900000000002</c:v>
                </c:pt>
                <c:pt idx="2349">
                  <c:v>0.50255799999999995</c:v>
                </c:pt>
                <c:pt idx="2350">
                  <c:v>0.50256699999999999</c:v>
                </c:pt>
                <c:pt idx="2351">
                  <c:v>0.50257499999999999</c:v>
                </c:pt>
                <c:pt idx="2352">
                  <c:v>0.50258400000000003</c:v>
                </c:pt>
                <c:pt idx="2353">
                  <c:v>0.50259299999999996</c:v>
                </c:pt>
                <c:pt idx="2354">
                  <c:v>0.50260199999999999</c:v>
                </c:pt>
                <c:pt idx="2355">
                  <c:v>0.50261100000000003</c:v>
                </c:pt>
                <c:pt idx="2356">
                  <c:v>0.50261900000000004</c:v>
                </c:pt>
                <c:pt idx="2357">
                  <c:v>0.50262799999999996</c:v>
                </c:pt>
                <c:pt idx="2358">
                  <c:v>0.502637</c:v>
                </c:pt>
                <c:pt idx="2359">
                  <c:v>0.50264600000000004</c:v>
                </c:pt>
                <c:pt idx="2360">
                  <c:v>0.50265499999999996</c:v>
                </c:pt>
                <c:pt idx="2361">
                  <c:v>0.50266299999999997</c:v>
                </c:pt>
                <c:pt idx="2362">
                  <c:v>0.50267200000000001</c:v>
                </c:pt>
                <c:pt idx="2363">
                  <c:v>0.50268100000000004</c:v>
                </c:pt>
                <c:pt idx="2364">
                  <c:v>0.50268999999999997</c:v>
                </c:pt>
                <c:pt idx="2365">
                  <c:v>0.50269799999999998</c:v>
                </c:pt>
                <c:pt idx="2366">
                  <c:v>0.50270700000000001</c:v>
                </c:pt>
                <c:pt idx="2367">
                  <c:v>0.50271600000000005</c:v>
                </c:pt>
                <c:pt idx="2368">
                  <c:v>0.50272499999999998</c:v>
                </c:pt>
                <c:pt idx="2369">
                  <c:v>0.50273400000000001</c:v>
                </c:pt>
                <c:pt idx="2370">
                  <c:v>0.50274200000000002</c:v>
                </c:pt>
                <c:pt idx="2371">
                  <c:v>0.50275099999999995</c:v>
                </c:pt>
                <c:pt idx="2372">
                  <c:v>0.50275999999999998</c:v>
                </c:pt>
                <c:pt idx="2373">
                  <c:v>0.50276900000000002</c:v>
                </c:pt>
                <c:pt idx="2374">
                  <c:v>0.50277700000000003</c:v>
                </c:pt>
                <c:pt idx="2375">
                  <c:v>0.50278599999999996</c:v>
                </c:pt>
                <c:pt idx="2376">
                  <c:v>0.50279499999999999</c:v>
                </c:pt>
                <c:pt idx="2377">
                  <c:v>0.50280400000000003</c:v>
                </c:pt>
                <c:pt idx="2378">
                  <c:v>0.50281200000000004</c:v>
                </c:pt>
                <c:pt idx="2379">
                  <c:v>0.50282099999999996</c:v>
                </c:pt>
                <c:pt idx="2380">
                  <c:v>0.50283</c:v>
                </c:pt>
                <c:pt idx="2381">
                  <c:v>0.50283800000000001</c:v>
                </c:pt>
                <c:pt idx="2382">
                  <c:v>0.50284700000000004</c:v>
                </c:pt>
                <c:pt idx="2383">
                  <c:v>0.50285599999999997</c:v>
                </c:pt>
                <c:pt idx="2384">
                  <c:v>0.50286500000000001</c:v>
                </c:pt>
                <c:pt idx="2385">
                  <c:v>0.50287300000000001</c:v>
                </c:pt>
                <c:pt idx="2386">
                  <c:v>0.50288200000000005</c:v>
                </c:pt>
                <c:pt idx="2387">
                  <c:v>0.50289099999999998</c:v>
                </c:pt>
                <c:pt idx="2388">
                  <c:v>0.50290000000000001</c:v>
                </c:pt>
                <c:pt idx="2389">
                  <c:v>0.50290800000000002</c:v>
                </c:pt>
                <c:pt idx="2390">
                  <c:v>0.50291699999999995</c:v>
                </c:pt>
                <c:pt idx="2391">
                  <c:v>0.50292599999999998</c:v>
                </c:pt>
                <c:pt idx="2392">
                  <c:v>0.50293500000000002</c:v>
                </c:pt>
                <c:pt idx="2393">
                  <c:v>0.50294300000000003</c:v>
                </c:pt>
                <c:pt idx="2394">
                  <c:v>0.50295199999999995</c:v>
                </c:pt>
                <c:pt idx="2395">
                  <c:v>0.50296099999999999</c:v>
                </c:pt>
                <c:pt idx="2396">
                  <c:v>0.502969</c:v>
                </c:pt>
                <c:pt idx="2397">
                  <c:v>0.50297800000000004</c:v>
                </c:pt>
                <c:pt idx="2398">
                  <c:v>0.50298699999999996</c:v>
                </c:pt>
                <c:pt idx="2399">
                  <c:v>0.502996</c:v>
                </c:pt>
                <c:pt idx="2400">
                  <c:v>0.50300400000000001</c:v>
                </c:pt>
                <c:pt idx="2401">
                  <c:v>0.50301300000000004</c:v>
                </c:pt>
                <c:pt idx="2402">
                  <c:v>0.50302199999999997</c:v>
                </c:pt>
                <c:pt idx="2403">
                  <c:v>0.50302999999999998</c:v>
                </c:pt>
                <c:pt idx="2404">
                  <c:v>0.50303900000000001</c:v>
                </c:pt>
                <c:pt idx="2405">
                  <c:v>0.50304800000000005</c:v>
                </c:pt>
                <c:pt idx="2406">
                  <c:v>0.50305699999999998</c:v>
                </c:pt>
                <c:pt idx="2407">
                  <c:v>0.50306499999999998</c:v>
                </c:pt>
                <c:pt idx="2408">
                  <c:v>0.50307400000000002</c:v>
                </c:pt>
                <c:pt idx="2409">
                  <c:v>0.50308299999999995</c:v>
                </c:pt>
                <c:pt idx="2410">
                  <c:v>0.50309199999999998</c:v>
                </c:pt>
                <c:pt idx="2411">
                  <c:v>0.50309999999999999</c:v>
                </c:pt>
                <c:pt idx="2412">
                  <c:v>0.50310900000000003</c:v>
                </c:pt>
                <c:pt idx="2413">
                  <c:v>0.50311799999999995</c:v>
                </c:pt>
                <c:pt idx="2414">
                  <c:v>0.50312699999999999</c:v>
                </c:pt>
                <c:pt idx="2415">
                  <c:v>0.503135</c:v>
                </c:pt>
                <c:pt idx="2416">
                  <c:v>0.50314400000000004</c:v>
                </c:pt>
                <c:pt idx="2417">
                  <c:v>0.50315299999999996</c:v>
                </c:pt>
                <c:pt idx="2418">
                  <c:v>0.50316099999999997</c:v>
                </c:pt>
                <c:pt idx="2419">
                  <c:v>0.50317000000000001</c:v>
                </c:pt>
                <c:pt idx="2420">
                  <c:v>0.50317900000000004</c:v>
                </c:pt>
                <c:pt idx="2421">
                  <c:v>0.50318799999999997</c:v>
                </c:pt>
                <c:pt idx="2422">
                  <c:v>0.50319700000000001</c:v>
                </c:pt>
                <c:pt idx="2423">
                  <c:v>0.50320500000000001</c:v>
                </c:pt>
                <c:pt idx="2424">
                  <c:v>0.50321400000000005</c:v>
                </c:pt>
                <c:pt idx="2425">
                  <c:v>0.50322299999999998</c:v>
                </c:pt>
                <c:pt idx="2426">
                  <c:v>0.50323200000000001</c:v>
                </c:pt>
                <c:pt idx="2427">
                  <c:v>0.50324000000000002</c:v>
                </c:pt>
                <c:pt idx="2428">
                  <c:v>0.50324899999999995</c:v>
                </c:pt>
                <c:pt idx="2429">
                  <c:v>0.50325799999999998</c:v>
                </c:pt>
                <c:pt idx="2430">
                  <c:v>0.50326700000000002</c:v>
                </c:pt>
                <c:pt idx="2431">
                  <c:v>0.50327500000000003</c:v>
                </c:pt>
                <c:pt idx="2432">
                  <c:v>0.50328399999999995</c:v>
                </c:pt>
                <c:pt idx="2433">
                  <c:v>0.50329299999999999</c:v>
                </c:pt>
                <c:pt idx="2434">
                  <c:v>0.50330200000000003</c:v>
                </c:pt>
                <c:pt idx="2435">
                  <c:v>0.50331099999999995</c:v>
                </c:pt>
                <c:pt idx="2436">
                  <c:v>0.50331899999999996</c:v>
                </c:pt>
                <c:pt idx="2437">
                  <c:v>0.503328</c:v>
                </c:pt>
                <c:pt idx="2438">
                  <c:v>0.50333700000000003</c:v>
                </c:pt>
                <c:pt idx="2439">
                  <c:v>0.50334599999999996</c:v>
                </c:pt>
                <c:pt idx="2440">
                  <c:v>0.503355</c:v>
                </c:pt>
                <c:pt idx="2441">
                  <c:v>0.503363</c:v>
                </c:pt>
                <c:pt idx="2442">
                  <c:v>0.50337200000000004</c:v>
                </c:pt>
                <c:pt idx="2443">
                  <c:v>0.50338099999999997</c:v>
                </c:pt>
                <c:pt idx="2444">
                  <c:v>0.50339</c:v>
                </c:pt>
                <c:pt idx="2445">
                  <c:v>0.50339900000000004</c:v>
                </c:pt>
                <c:pt idx="2446">
                  <c:v>0.50340799999999997</c:v>
                </c:pt>
                <c:pt idx="2447">
                  <c:v>0.503417</c:v>
                </c:pt>
                <c:pt idx="2448">
                  <c:v>0.50342500000000001</c:v>
                </c:pt>
                <c:pt idx="2449">
                  <c:v>0.50343400000000005</c:v>
                </c:pt>
                <c:pt idx="2450">
                  <c:v>0.50344299999999997</c:v>
                </c:pt>
                <c:pt idx="2451">
                  <c:v>0.50345200000000001</c:v>
                </c:pt>
                <c:pt idx="2452">
                  <c:v>0.50346100000000005</c:v>
                </c:pt>
                <c:pt idx="2453">
                  <c:v>0.50346999999999997</c:v>
                </c:pt>
                <c:pt idx="2454">
                  <c:v>0.50347900000000001</c:v>
                </c:pt>
                <c:pt idx="2455">
                  <c:v>0.50348800000000005</c:v>
                </c:pt>
                <c:pt idx="2456">
                  <c:v>0.50349699999999997</c:v>
                </c:pt>
                <c:pt idx="2457">
                  <c:v>0.50350600000000001</c:v>
                </c:pt>
                <c:pt idx="2458">
                  <c:v>0.50351500000000005</c:v>
                </c:pt>
                <c:pt idx="2459">
                  <c:v>0.50352399999999997</c:v>
                </c:pt>
                <c:pt idx="2460">
                  <c:v>0.50353300000000001</c:v>
                </c:pt>
                <c:pt idx="2461">
                  <c:v>0.50354200000000005</c:v>
                </c:pt>
                <c:pt idx="2462">
                  <c:v>0.50355099999999997</c:v>
                </c:pt>
                <c:pt idx="2463">
                  <c:v>0.50356000000000001</c:v>
                </c:pt>
                <c:pt idx="2464">
                  <c:v>0.50356900000000004</c:v>
                </c:pt>
                <c:pt idx="2465">
                  <c:v>0.50357799999999997</c:v>
                </c:pt>
                <c:pt idx="2466">
                  <c:v>0.50358700000000001</c:v>
                </c:pt>
                <c:pt idx="2467">
                  <c:v>0.50359699999999996</c:v>
                </c:pt>
                <c:pt idx="2468">
                  <c:v>0.503606</c:v>
                </c:pt>
                <c:pt idx="2469">
                  <c:v>0.50361500000000003</c:v>
                </c:pt>
                <c:pt idx="2470">
                  <c:v>0.50362399999999996</c:v>
                </c:pt>
                <c:pt idx="2471">
                  <c:v>0.50363400000000003</c:v>
                </c:pt>
                <c:pt idx="2472">
                  <c:v>0.50364299999999995</c:v>
                </c:pt>
                <c:pt idx="2473">
                  <c:v>0.50365199999999999</c:v>
                </c:pt>
                <c:pt idx="2474">
                  <c:v>0.50366200000000005</c:v>
                </c:pt>
                <c:pt idx="2475">
                  <c:v>0.50367099999999998</c:v>
                </c:pt>
                <c:pt idx="2476">
                  <c:v>0.50368000000000002</c:v>
                </c:pt>
                <c:pt idx="2477">
                  <c:v>0.50368999999999997</c:v>
                </c:pt>
                <c:pt idx="2478">
                  <c:v>0.50369900000000001</c:v>
                </c:pt>
                <c:pt idx="2479">
                  <c:v>0.50370899999999996</c:v>
                </c:pt>
                <c:pt idx="2480">
                  <c:v>0.50371900000000003</c:v>
                </c:pt>
                <c:pt idx="2481">
                  <c:v>0.50372799999999995</c:v>
                </c:pt>
                <c:pt idx="2482">
                  <c:v>0.50373800000000002</c:v>
                </c:pt>
                <c:pt idx="2483">
                  <c:v>0.50374799999999997</c:v>
                </c:pt>
                <c:pt idx="2484">
                  <c:v>0.50375700000000001</c:v>
                </c:pt>
                <c:pt idx="2485">
                  <c:v>0.50376699999999996</c:v>
                </c:pt>
                <c:pt idx="2486">
                  <c:v>0.50377700000000003</c:v>
                </c:pt>
                <c:pt idx="2487">
                  <c:v>0.50378699999999998</c:v>
                </c:pt>
                <c:pt idx="2488">
                  <c:v>0.50379700000000005</c:v>
                </c:pt>
                <c:pt idx="2489">
                  <c:v>0.503807</c:v>
                </c:pt>
                <c:pt idx="2490">
                  <c:v>0.50381699999999996</c:v>
                </c:pt>
                <c:pt idx="2491">
                  <c:v>0.50382800000000005</c:v>
                </c:pt>
                <c:pt idx="2492">
                  <c:v>0.50383800000000001</c:v>
                </c:pt>
                <c:pt idx="2493">
                  <c:v>0.50384899999999999</c:v>
                </c:pt>
                <c:pt idx="2494">
                  <c:v>0.50385899999999995</c:v>
                </c:pt>
                <c:pt idx="2495">
                  <c:v>0.50387000000000004</c:v>
                </c:pt>
                <c:pt idx="2496">
                  <c:v>0.50387999999999999</c:v>
                </c:pt>
                <c:pt idx="2497">
                  <c:v>0.50389099999999998</c:v>
                </c:pt>
                <c:pt idx="2498">
                  <c:v>0.50390199999999996</c:v>
                </c:pt>
                <c:pt idx="2499">
                  <c:v>0.50391300000000006</c:v>
                </c:pt>
                <c:pt idx="2500">
                  <c:v>0.50392400000000004</c:v>
                </c:pt>
                <c:pt idx="2501">
                  <c:v>0.50393600000000005</c:v>
                </c:pt>
                <c:pt idx="2502">
                  <c:v>0.50394700000000003</c:v>
                </c:pt>
                <c:pt idx="2503">
                  <c:v>0.50395800000000002</c:v>
                </c:pt>
                <c:pt idx="2504">
                  <c:v>0.50397000000000003</c:v>
                </c:pt>
                <c:pt idx="2505">
                  <c:v>0.50398200000000004</c:v>
                </c:pt>
                <c:pt idx="2506">
                  <c:v>0.50399400000000005</c:v>
                </c:pt>
                <c:pt idx="2507">
                  <c:v>0.50400599999999995</c:v>
                </c:pt>
                <c:pt idx="2508">
                  <c:v>0.50401799999999997</c:v>
                </c:pt>
                <c:pt idx="2509">
                  <c:v>0.50403100000000001</c:v>
                </c:pt>
                <c:pt idx="2510">
                  <c:v>0.50404400000000005</c:v>
                </c:pt>
                <c:pt idx="2511">
                  <c:v>0.50405599999999995</c:v>
                </c:pt>
                <c:pt idx="2512">
                  <c:v>0.50407000000000002</c:v>
                </c:pt>
                <c:pt idx="2513">
                  <c:v>0.50408299999999995</c:v>
                </c:pt>
                <c:pt idx="2514">
                  <c:v>0.50409599999999999</c:v>
                </c:pt>
                <c:pt idx="2515">
                  <c:v>0.50410999999999995</c:v>
                </c:pt>
                <c:pt idx="2516">
                  <c:v>0.50412400000000002</c:v>
                </c:pt>
                <c:pt idx="2517">
                  <c:v>0.504139</c:v>
                </c:pt>
                <c:pt idx="2518">
                  <c:v>0.50415299999999996</c:v>
                </c:pt>
                <c:pt idx="2519">
                  <c:v>0.50416799999999995</c:v>
                </c:pt>
                <c:pt idx="2520">
                  <c:v>0.50418300000000005</c:v>
                </c:pt>
                <c:pt idx="2521">
                  <c:v>0.50419899999999995</c:v>
                </c:pt>
                <c:pt idx="2522">
                  <c:v>0.50421499999999997</c:v>
                </c:pt>
                <c:pt idx="2523">
                  <c:v>0.50423099999999998</c:v>
                </c:pt>
                <c:pt idx="2524">
                  <c:v>0.504247</c:v>
                </c:pt>
                <c:pt idx="2525">
                  <c:v>0.50426400000000005</c:v>
                </c:pt>
                <c:pt idx="2526">
                  <c:v>0.50428099999999998</c:v>
                </c:pt>
                <c:pt idx="2527">
                  <c:v>0.50429900000000005</c:v>
                </c:pt>
                <c:pt idx="2528">
                  <c:v>0.50431700000000002</c:v>
                </c:pt>
                <c:pt idx="2529">
                  <c:v>0.50433499999999998</c:v>
                </c:pt>
                <c:pt idx="2530">
                  <c:v>0.50435399999999997</c:v>
                </c:pt>
                <c:pt idx="2531">
                  <c:v>0.50437399999999999</c:v>
                </c:pt>
                <c:pt idx="2532">
                  <c:v>0.50439400000000001</c:v>
                </c:pt>
                <c:pt idx="2533">
                  <c:v>0.50441400000000003</c:v>
                </c:pt>
                <c:pt idx="2534">
                  <c:v>0.50443499999999997</c:v>
                </c:pt>
                <c:pt idx="2535">
                  <c:v>0.50445600000000002</c:v>
                </c:pt>
                <c:pt idx="2536">
                  <c:v>0.50447799999999998</c:v>
                </c:pt>
                <c:pt idx="2537">
                  <c:v>0.50449999999999995</c:v>
                </c:pt>
                <c:pt idx="2538">
                  <c:v>0.50452300000000005</c:v>
                </c:pt>
                <c:pt idx="2539">
                  <c:v>0.50454699999999997</c:v>
                </c:pt>
                <c:pt idx="2540">
                  <c:v>0.50457099999999999</c:v>
                </c:pt>
                <c:pt idx="2541">
                  <c:v>0.50459500000000002</c:v>
                </c:pt>
                <c:pt idx="2542">
                  <c:v>0.50461999999999996</c:v>
                </c:pt>
                <c:pt idx="2543">
                  <c:v>0.50464600000000004</c:v>
                </c:pt>
                <c:pt idx="2544">
                  <c:v>0.50467300000000004</c:v>
                </c:pt>
                <c:pt idx="2545">
                  <c:v>0.50470000000000004</c:v>
                </c:pt>
                <c:pt idx="2546">
                  <c:v>0.50472700000000004</c:v>
                </c:pt>
                <c:pt idx="2547">
                  <c:v>0.50475499999999995</c:v>
                </c:pt>
                <c:pt idx="2548">
                  <c:v>0.50478400000000001</c:v>
                </c:pt>
                <c:pt idx="2549">
                  <c:v>0.50481299999999996</c:v>
                </c:pt>
                <c:pt idx="2550">
                  <c:v>0.50484300000000004</c:v>
                </c:pt>
                <c:pt idx="2551">
                  <c:v>0.50487400000000004</c:v>
                </c:pt>
                <c:pt idx="2552">
                  <c:v>0.50490500000000005</c:v>
                </c:pt>
                <c:pt idx="2553">
                  <c:v>0.50493600000000005</c:v>
                </c:pt>
                <c:pt idx="2554">
                  <c:v>0.50496799999999997</c:v>
                </c:pt>
                <c:pt idx="2555">
                  <c:v>0.50500100000000003</c:v>
                </c:pt>
                <c:pt idx="2556">
                  <c:v>0.50503399999999998</c:v>
                </c:pt>
                <c:pt idx="2557">
                  <c:v>0.50506700000000004</c:v>
                </c:pt>
                <c:pt idx="2558">
                  <c:v>0.50510100000000002</c:v>
                </c:pt>
                <c:pt idx="2559">
                  <c:v>0.505135</c:v>
                </c:pt>
                <c:pt idx="2560">
                  <c:v>0.50517000000000001</c:v>
                </c:pt>
                <c:pt idx="2561">
                  <c:v>0.50520500000000002</c:v>
                </c:pt>
                <c:pt idx="2562">
                  <c:v>0.50524000000000002</c:v>
                </c:pt>
                <c:pt idx="2563">
                  <c:v>0.50527599999999995</c:v>
                </c:pt>
                <c:pt idx="2564">
                  <c:v>0.50531199999999998</c:v>
                </c:pt>
                <c:pt idx="2565">
                  <c:v>0.50534800000000002</c:v>
                </c:pt>
                <c:pt idx="2566">
                  <c:v>0.50538400000000006</c:v>
                </c:pt>
                <c:pt idx="2567">
                  <c:v>0.50542100000000001</c:v>
                </c:pt>
                <c:pt idx="2568">
                  <c:v>0.50545799999999996</c:v>
                </c:pt>
                <c:pt idx="2569">
                  <c:v>0.505494</c:v>
                </c:pt>
                <c:pt idx="2570">
                  <c:v>0.50553099999999995</c:v>
                </c:pt>
                <c:pt idx="2571">
                  <c:v>0.50556900000000005</c:v>
                </c:pt>
                <c:pt idx="2572">
                  <c:v>0.505606</c:v>
                </c:pt>
                <c:pt idx="2573">
                  <c:v>0.50564299999999995</c:v>
                </c:pt>
                <c:pt idx="2574">
                  <c:v>0.50568000000000002</c:v>
                </c:pt>
                <c:pt idx="2575">
                  <c:v>0.50571699999999997</c:v>
                </c:pt>
                <c:pt idx="2576">
                  <c:v>0.50575499999999995</c:v>
                </c:pt>
                <c:pt idx="2577">
                  <c:v>0.50579200000000002</c:v>
                </c:pt>
                <c:pt idx="2578">
                  <c:v>0.50582899999999997</c:v>
                </c:pt>
                <c:pt idx="2579">
                  <c:v>0.50586699999999996</c:v>
                </c:pt>
                <c:pt idx="2580">
                  <c:v>0.50590400000000002</c:v>
                </c:pt>
                <c:pt idx="2581">
                  <c:v>0.50594099999999997</c:v>
                </c:pt>
                <c:pt idx="2582">
                  <c:v>0.50597899999999996</c:v>
                </c:pt>
                <c:pt idx="2583">
                  <c:v>0.50601600000000002</c:v>
                </c:pt>
                <c:pt idx="2584">
                  <c:v>0.50605299999999998</c:v>
                </c:pt>
                <c:pt idx="2585">
                  <c:v>0.50609000000000004</c:v>
                </c:pt>
                <c:pt idx="2586">
                  <c:v>0.50612800000000002</c:v>
                </c:pt>
                <c:pt idx="2587">
                  <c:v>0.50616499999999998</c:v>
                </c:pt>
                <c:pt idx="2588">
                  <c:v>0.50620200000000004</c:v>
                </c:pt>
                <c:pt idx="2589">
                  <c:v>0.50623899999999999</c:v>
                </c:pt>
                <c:pt idx="2590">
                  <c:v>0.50627699999999998</c:v>
                </c:pt>
                <c:pt idx="2591">
                  <c:v>0.50631400000000004</c:v>
                </c:pt>
                <c:pt idx="2592">
                  <c:v>0.506351</c:v>
                </c:pt>
                <c:pt idx="2593">
                  <c:v>0.50638899999999998</c:v>
                </c:pt>
                <c:pt idx="2594">
                  <c:v>0.50642600000000004</c:v>
                </c:pt>
                <c:pt idx="2595">
                  <c:v>0.50646400000000003</c:v>
                </c:pt>
                <c:pt idx="2596">
                  <c:v>0.50650099999999998</c:v>
                </c:pt>
                <c:pt idx="2597">
                  <c:v>0.50653899999999996</c:v>
                </c:pt>
                <c:pt idx="2598">
                  <c:v>0.50657700000000006</c:v>
                </c:pt>
                <c:pt idx="2599">
                  <c:v>0.50661500000000004</c:v>
                </c:pt>
                <c:pt idx="2600">
                  <c:v>0.50665300000000002</c:v>
                </c:pt>
                <c:pt idx="2601">
                  <c:v>0.506691</c:v>
                </c:pt>
                <c:pt idx="2602">
                  <c:v>0.50672899999999998</c:v>
                </c:pt>
                <c:pt idx="2603">
                  <c:v>0.50676699999999997</c:v>
                </c:pt>
                <c:pt idx="2604">
                  <c:v>0.50680599999999998</c:v>
                </c:pt>
                <c:pt idx="2605">
                  <c:v>0.50684499999999999</c:v>
                </c:pt>
                <c:pt idx="2606">
                  <c:v>0.506884</c:v>
                </c:pt>
                <c:pt idx="2607">
                  <c:v>0.50692300000000001</c:v>
                </c:pt>
                <c:pt idx="2608">
                  <c:v>0.50696200000000002</c:v>
                </c:pt>
                <c:pt idx="2609">
                  <c:v>0.50700100000000003</c:v>
                </c:pt>
                <c:pt idx="2610">
                  <c:v>0.50704099999999996</c:v>
                </c:pt>
                <c:pt idx="2611">
                  <c:v>0.507081</c:v>
                </c:pt>
                <c:pt idx="2612">
                  <c:v>0.50712100000000004</c:v>
                </c:pt>
                <c:pt idx="2613">
                  <c:v>0.50716099999999997</c:v>
                </c:pt>
                <c:pt idx="2614">
                  <c:v>0.50720200000000004</c:v>
                </c:pt>
                <c:pt idx="2615">
                  <c:v>0.507243</c:v>
                </c:pt>
                <c:pt idx="2616">
                  <c:v>0.50728399999999996</c:v>
                </c:pt>
                <c:pt idx="2617">
                  <c:v>0.50732500000000003</c:v>
                </c:pt>
                <c:pt idx="2618">
                  <c:v>0.50736700000000001</c:v>
                </c:pt>
                <c:pt idx="2619">
                  <c:v>0.507409</c:v>
                </c:pt>
                <c:pt idx="2620">
                  <c:v>0.50745099999999999</c:v>
                </c:pt>
                <c:pt idx="2621">
                  <c:v>0.50749299999999997</c:v>
                </c:pt>
                <c:pt idx="2622">
                  <c:v>0.50753599999999999</c:v>
                </c:pt>
                <c:pt idx="2623">
                  <c:v>0.507579</c:v>
                </c:pt>
                <c:pt idx="2624">
                  <c:v>0.50762200000000002</c:v>
                </c:pt>
                <c:pt idx="2625">
                  <c:v>0.50766500000000003</c:v>
                </c:pt>
                <c:pt idx="2626">
                  <c:v>0.50770899999999997</c:v>
                </c:pt>
                <c:pt idx="2627">
                  <c:v>0.50775300000000001</c:v>
                </c:pt>
                <c:pt idx="2628">
                  <c:v>0.50779799999999997</c:v>
                </c:pt>
                <c:pt idx="2629">
                  <c:v>0.50784300000000004</c:v>
                </c:pt>
                <c:pt idx="2630">
                  <c:v>0.50788800000000001</c:v>
                </c:pt>
                <c:pt idx="2631">
                  <c:v>0.50793299999999997</c:v>
                </c:pt>
                <c:pt idx="2632">
                  <c:v>0.50797899999999996</c:v>
                </c:pt>
                <c:pt idx="2633">
                  <c:v>0.50802499999999995</c:v>
                </c:pt>
                <c:pt idx="2634">
                  <c:v>0.50807100000000005</c:v>
                </c:pt>
                <c:pt idx="2635">
                  <c:v>0.50811799999999996</c:v>
                </c:pt>
                <c:pt idx="2636">
                  <c:v>0.50816499999999998</c:v>
                </c:pt>
                <c:pt idx="2637">
                  <c:v>0.508212</c:v>
                </c:pt>
                <c:pt idx="2638">
                  <c:v>0.50826000000000005</c:v>
                </c:pt>
                <c:pt idx="2639">
                  <c:v>0.50830799999999998</c:v>
                </c:pt>
                <c:pt idx="2640">
                  <c:v>0.50835600000000003</c:v>
                </c:pt>
                <c:pt idx="2641">
                  <c:v>0.508405</c:v>
                </c:pt>
                <c:pt idx="2642">
                  <c:v>0.50845399999999996</c:v>
                </c:pt>
                <c:pt idx="2643">
                  <c:v>0.50850300000000004</c:v>
                </c:pt>
                <c:pt idx="2644">
                  <c:v>0.50855300000000003</c:v>
                </c:pt>
                <c:pt idx="2645">
                  <c:v>0.50860300000000003</c:v>
                </c:pt>
                <c:pt idx="2646">
                  <c:v>0.50865300000000002</c:v>
                </c:pt>
                <c:pt idx="2647">
                  <c:v>0.50870400000000005</c:v>
                </c:pt>
                <c:pt idx="2648">
                  <c:v>0.50875499999999996</c:v>
                </c:pt>
                <c:pt idx="2649">
                  <c:v>0.50880700000000001</c:v>
                </c:pt>
                <c:pt idx="2650">
                  <c:v>0.50885899999999995</c:v>
                </c:pt>
                <c:pt idx="2651">
                  <c:v>0.508911</c:v>
                </c:pt>
                <c:pt idx="2652">
                  <c:v>0.50896300000000005</c:v>
                </c:pt>
                <c:pt idx="2653">
                  <c:v>0.50901600000000002</c:v>
                </c:pt>
                <c:pt idx="2654">
                  <c:v>0.50907000000000002</c:v>
                </c:pt>
                <c:pt idx="2655">
                  <c:v>0.50912299999999999</c:v>
                </c:pt>
                <c:pt idx="2656">
                  <c:v>0.50917699999999999</c:v>
                </c:pt>
                <c:pt idx="2657">
                  <c:v>0.50923200000000002</c:v>
                </c:pt>
                <c:pt idx="2658">
                  <c:v>0.50928600000000002</c:v>
                </c:pt>
                <c:pt idx="2659">
                  <c:v>0.50934100000000004</c:v>
                </c:pt>
                <c:pt idx="2660">
                  <c:v>0.50939699999999999</c:v>
                </c:pt>
                <c:pt idx="2661">
                  <c:v>0.50945300000000004</c:v>
                </c:pt>
                <c:pt idx="2662">
                  <c:v>0.50950899999999999</c:v>
                </c:pt>
                <c:pt idx="2663">
                  <c:v>0.50956500000000005</c:v>
                </c:pt>
                <c:pt idx="2664">
                  <c:v>0.50962200000000002</c:v>
                </c:pt>
                <c:pt idx="2665">
                  <c:v>0.50967899999999999</c:v>
                </c:pt>
                <c:pt idx="2666">
                  <c:v>0.509737</c:v>
                </c:pt>
                <c:pt idx="2667">
                  <c:v>0.509795</c:v>
                </c:pt>
                <c:pt idx="2668">
                  <c:v>0.509853</c:v>
                </c:pt>
                <c:pt idx="2669">
                  <c:v>0.50991200000000003</c:v>
                </c:pt>
                <c:pt idx="2670">
                  <c:v>0.50997099999999995</c:v>
                </c:pt>
                <c:pt idx="2671">
                  <c:v>0.51002999999999998</c:v>
                </c:pt>
                <c:pt idx="2672">
                  <c:v>0.51009000000000004</c:v>
                </c:pt>
                <c:pt idx="2673">
                  <c:v>0.51014999999999999</c:v>
                </c:pt>
                <c:pt idx="2674">
                  <c:v>0.51021000000000005</c:v>
                </c:pt>
                <c:pt idx="2675">
                  <c:v>0.51027100000000003</c:v>
                </c:pt>
                <c:pt idx="2676">
                  <c:v>0.51033200000000001</c:v>
                </c:pt>
                <c:pt idx="2677">
                  <c:v>0.51039299999999999</c:v>
                </c:pt>
                <c:pt idx="2678">
                  <c:v>0.51045499999999999</c:v>
                </c:pt>
                <c:pt idx="2679">
                  <c:v>0.510517</c:v>
                </c:pt>
                <c:pt idx="2680">
                  <c:v>0.51058000000000003</c:v>
                </c:pt>
                <c:pt idx="2681">
                  <c:v>0.51064200000000004</c:v>
                </c:pt>
                <c:pt idx="2682">
                  <c:v>0.51070499999999996</c:v>
                </c:pt>
                <c:pt idx="2683">
                  <c:v>0.51076900000000003</c:v>
                </c:pt>
                <c:pt idx="2684">
                  <c:v>0.51083199999999995</c:v>
                </c:pt>
                <c:pt idx="2685">
                  <c:v>0.51089600000000002</c:v>
                </c:pt>
                <c:pt idx="2686">
                  <c:v>0.510961</c:v>
                </c:pt>
                <c:pt idx="2687">
                  <c:v>0.51102499999999995</c:v>
                </c:pt>
                <c:pt idx="2688">
                  <c:v>0.51109000000000004</c:v>
                </c:pt>
                <c:pt idx="2689">
                  <c:v>0.51115600000000005</c:v>
                </c:pt>
                <c:pt idx="2690">
                  <c:v>0.51122100000000004</c:v>
                </c:pt>
                <c:pt idx="2691">
                  <c:v>0.51128700000000005</c:v>
                </c:pt>
                <c:pt idx="2692">
                  <c:v>0.51135299999999995</c:v>
                </c:pt>
                <c:pt idx="2693">
                  <c:v>0.51141999999999999</c:v>
                </c:pt>
                <c:pt idx="2694">
                  <c:v>0.51148700000000002</c:v>
                </c:pt>
                <c:pt idx="2695">
                  <c:v>0.51155399999999995</c:v>
                </c:pt>
                <c:pt idx="2696">
                  <c:v>0.51162099999999999</c:v>
                </c:pt>
                <c:pt idx="2697">
                  <c:v>0.51168899999999995</c:v>
                </c:pt>
                <c:pt idx="2698">
                  <c:v>0.51175700000000002</c:v>
                </c:pt>
                <c:pt idx="2699">
                  <c:v>0.511826</c:v>
                </c:pt>
                <c:pt idx="2700">
                  <c:v>0.51189399999999996</c:v>
                </c:pt>
                <c:pt idx="2701">
                  <c:v>0.51196299999999995</c:v>
                </c:pt>
                <c:pt idx="2702">
                  <c:v>0.51203299999999996</c:v>
                </c:pt>
                <c:pt idx="2703">
                  <c:v>0.51210199999999995</c:v>
                </c:pt>
                <c:pt idx="2704">
                  <c:v>0.51217199999999996</c:v>
                </c:pt>
                <c:pt idx="2705">
                  <c:v>0.51224199999999998</c:v>
                </c:pt>
                <c:pt idx="2706">
                  <c:v>0.51231300000000002</c:v>
                </c:pt>
                <c:pt idx="2707">
                  <c:v>0.51238300000000003</c:v>
                </c:pt>
                <c:pt idx="2708">
                  <c:v>0.51245399999999997</c:v>
                </c:pt>
                <c:pt idx="2709">
                  <c:v>0.51252600000000004</c:v>
                </c:pt>
                <c:pt idx="2710">
                  <c:v>0.51259699999999997</c:v>
                </c:pt>
                <c:pt idx="2711">
                  <c:v>0.51266900000000004</c:v>
                </c:pt>
                <c:pt idx="2712">
                  <c:v>0.512741</c:v>
                </c:pt>
                <c:pt idx="2713">
                  <c:v>0.51281399999999999</c:v>
                </c:pt>
                <c:pt idx="2714">
                  <c:v>0.51288699999999998</c:v>
                </c:pt>
                <c:pt idx="2715">
                  <c:v>0.51295999999999997</c:v>
                </c:pt>
                <c:pt idx="2716">
                  <c:v>0.51303299999999996</c:v>
                </c:pt>
                <c:pt idx="2717">
                  <c:v>0.51310599999999995</c:v>
                </c:pt>
                <c:pt idx="2718">
                  <c:v>0.51317999999999997</c:v>
                </c:pt>
                <c:pt idx="2719">
                  <c:v>0.51325399999999999</c:v>
                </c:pt>
                <c:pt idx="2720">
                  <c:v>0.51332900000000004</c:v>
                </c:pt>
                <c:pt idx="2721">
                  <c:v>0.51340300000000005</c:v>
                </c:pt>
                <c:pt idx="2722">
                  <c:v>0.51347799999999999</c:v>
                </c:pt>
                <c:pt idx="2723">
                  <c:v>0.51355399999999995</c:v>
                </c:pt>
                <c:pt idx="2724">
                  <c:v>0.513629</c:v>
                </c:pt>
                <c:pt idx="2725">
                  <c:v>0.51370499999999997</c:v>
                </c:pt>
                <c:pt idx="2726">
                  <c:v>0.51378100000000004</c:v>
                </c:pt>
                <c:pt idx="2727">
                  <c:v>0.51385700000000001</c:v>
                </c:pt>
                <c:pt idx="2728">
                  <c:v>0.51393299999999997</c:v>
                </c:pt>
                <c:pt idx="2729">
                  <c:v>0.51400999999999997</c:v>
                </c:pt>
                <c:pt idx="2730">
                  <c:v>0.51408699999999996</c:v>
                </c:pt>
                <c:pt idx="2731">
                  <c:v>0.51416499999999998</c:v>
                </c:pt>
                <c:pt idx="2732">
                  <c:v>0.51424199999999998</c:v>
                </c:pt>
                <c:pt idx="2733">
                  <c:v>0.51432</c:v>
                </c:pt>
                <c:pt idx="2734">
                  <c:v>0.51439800000000002</c:v>
                </c:pt>
                <c:pt idx="2735">
                  <c:v>0.51447699999999996</c:v>
                </c:pt>
                <c:pt idx="2736">
                  <c:v>0.51455499999999998</c:v>
                </c:pt>
                <c:pt idx="2737">
                  <c:v>0.51463400000000004</c:v>
                </c:pt>
                <c:pt idx="2738">
                  <c:v>0.51471299999999998</c:v>
                </c:pt>
                <c:pt idx="2739">
                  <c:v>0.51479299999999995</c:v>
                </c:pt>
                <c:pt idx="2740">
                  <c:v>0.514872</c:v>
                </c:pt>
                <c:pt idx="2741">
                  <c:v>0.51495199999999997</c:v>
                </c:pt>
                <c:pt idx="2742">
                  <c:v>0.51503200000000005</c:v>
                </c:pt>
                <c:pt idx="2743">
                  <c:v>0.51511300000000004</c:v>
                </c:pt>
                <c:pt idx="2744">
                  <c:v>0.51519300000000001</c:v>
                </c:pt>
                <c:pt idx="2745">
                  <c:v>0.51527400000000001</c:v>
                </c:pt>
                <c:pt idx="2746">
                  <c:v>0.51535500000000001</c:v>
                </c:pt>
                <c:pt idx="2747">
                  <c:v>0.51543700000000003</c:v>
                </c:pt>
                <c:pt idx="2748">
                  <c:v>0.51551800000000003</c:v>
                </c:pt>
                <c:pt idx="2749">
                  <c:v>0.51559999999999995</c:v>
                </c:pt>
                <c:pt idx="2750">
                  <c:v>0.51568199999999997</c:v>
                </c:pt>
                <c:pt idx="2751">
                  <c:v>0.51576500000000003</c:v>
                </c:pt>
                <c:pt idx="2752">
                  <c:v>0.51584700000000006</c:v>
                </c:pt>
                <c:pt idx="2753">
                  <c:v>0.51593</c:v>
                </c:pt>
                <c:pt idx="2754">
                  <c:v>0.51601300000000005</c:v>
                </c:pt>
                <c:pt idx="2755">
                  <c:v>0.51609700000000003</c:v>
                </c:pt>
                <c:pt idx="2756">
                  <c:v>0.51617999999999997</c:v>
                </c:pt>
                <c:pt idx="2757">
                  <c:v>0.51626399999999995</c:v>
                </c:pt>
                <c:pt idx="2758">
                  <c:v>0.51634800000000003</c:v>
                </c:pt>
                <c:pt idx="2759">
                  <c:v>0.516432</c:v>
                </c:pt>
                <c:pt idx="2760">
                  <c:v>0.516517</c:v>
                </c:pt>
                <c:pt idx="2761">
                  <c:v>0.51660200000000001</c:v>
                </c:pt>
                <c:pt idx="2762">
                  <c:v>0.51668700000000001</c:v>
                </c:pt>
                <c:pt idx="2763">
                  <c:v>0.51677200000000001</c:v>
                </c:pt>
                <c:pt idx="2764">
                  <c:v>0.51685700000000001</c:v>
                </c:pt>
                <c:pt idx="2765">
                  <c:v>0.51694300000000004</c:v>
                </c:pt>
                <c:pt idx="2766">
                  <c:v>0.51702899999999996</c:v>
                </c:pt>
                <c:pt idx="2767">
                  <c:v>0.51711499999999999</c:v>
                </c:pt>
                <c:pt idx="2768">
                  <c:v>0.51720200000000005</c:v>
                </c:pt>
                <c:pt idx="2769">
                  <c:v>0.51728799999999997</c:v>
                </c:pt>
                <c:pt idx="2770">
                  <c:v>0.51737500000000003</c:v>
                </c:pt>
                <c:pt idx="2771">
                  <c:v>0.51746199999999998</c:v>
                </c:pt>
                <c:pt idx="2772">
                  <c:v>0.51754999999999995</c:v>
                </c:pt>
                <c:pt idx="2773">
                  <c:v>0.51763700000000001</c:v>
                </c:pt>
                <c:pt idx="2774">
                  <c:v>0.51772499999999999</c:v>
                </c:pt>
                <c:pt idx="2775">
                  <c:v>0.51781299999999997</c:v>
                </c:pt>
                <c:pt idx="2776">
                  <c:v>0.51790099999999994</c:v>
                </c:pt>
                <c:pt idx="2777">
                  <c:v>0.51798999999999995</c:v>
                </c:pt>
                <c:pt idx="2778">
                  <c:v>0.51807899999999996</c:v>
                </c:pt>
                <c:pt idx="2779">
                  <c:v>0.51816799999999996</c:v>
                </c:pt>
                <c:pt idx="2780">
                  <c:v>0.51825699999999997</c:v>
                </c:pt>
                <c:pt idx="2781">
                  <c:v>0.51834599999999997</c:v>
                </c:pt>
                <c:pt idx="2782">
                  <c:v>0.51843600000000001</c:v>
                </c:pt>
                <c:pt idx="2783">
                  <c:v>0.51852600000000004</c:v>
                </c:pt>
                <c:pt idx="2784">
                  <c:v>0.51861599999999997</c:v>
                </c:pt>
                <c:pt idx="2785">
                  <c:v>0.518706</c:v>
                </c:pt>
                <c:pt idx="2786">
                  <c:v>0.51879600000000003</c:v>
                </c:pt>
                <c:pt idx="2787">
                  <c:v>0.51888699999999999</c:v>
                </c:pt>
                <c:pt idx="2788">
                  <c:v>0.51897800000000005</c:v>
                </c:pt>
                <c:pt idx="2789">
                  <c:v>0.519069</c:v>
                </c:pt>
                <c:pt idx="2790">
                  <c:v>0.51916099999999998</c:v>
                </c:pt>
                <c:pt idx="2791">
                  <c:v>0.51925200000000005</c:v>
                </c:pt>
                <c:pt idx="2792">
                  <c:v>0.51934400000000003</c:v>
                </c:pt>
                <c:pt idx="2793">
                  <c:v>0.51943600000000001</c:v>
                </c:pt>
                <c:pt idx="2794">
                  <c:v>0.51952799999999999</c:v>
                </c:pt>
                <c:pt idx="2795">
                  <c:v>0.519621</c:v>
                </c:pt>
                <c:pt idx="2796">
                  <c:v>0.51971299999999998</c:v>
                </c:pt>
                <c:pt idx="2797">
                  <c:v>0.51980599999999999</c:v>
                </c:pt>
                <c:pt idx="2798">
                  <c:v>0.519899</c:v>
                </c:pt>
                <c:pt idx="2799">
                  <c:v>0.51999300000000004</c:v>
                </c:pt>
                <c:pt idx="2800">
                  <c:v>0.52008600000000005</c:v>
                </c:pt>
                <c:pt idx="2801">
                  <c:v>0.52017400000000003</c:v>
                </c:pt>
                <c:pt idx="2802">
                  <c:v>0.52024700000000001</c:v>
                </c:pt>
                <c:pt idx="2803">
                  <c:v>0.52031400000000005</c:v>
                </c:pt>
                <c:pt idx="2804">
                  <c:v>0.52038300000000004</c:v>
                </c:pt>
                <c:pt idx="2805">
                  <c:v>0.520455</c:v>
                </c:pt>
                <c:pt idx="2806">
                  <c:v>0.52053000000000005</c:v>
                </c:pt>
                <c:pt idx="2807">
                  <c:v>0.52060600000000001</c:v>
                </c:pt>
                <c:pt idx="2808">
                  <c:v>0.52068300000000001</c:v>
                </c:pt>
                <c:pt idx="2809">
                  <c:v>0.52076199999999995</c:v>
                </c:pt>
                <c:pt idx="2810">
                  <c:v>0.520841</c:v>
                </c:pt>
                <c:pt idx="2811">
                  <c:v>0.52092099999999997</c:v>
                </c:pt>
                <c:pt idx="2812">
                  <c:v>0.52100100000000005</c:v>
                </c:pt>
                <c:pt idx="2813">
                  <c:v>0.52108200000000005</c:v>
                </c:pt>
                <c:pt idx="2814">
                  <c:v>0.52116300000000004</c:v>
                </c:pt>
                <c:pt idx="2815">
                  <c:v>0.52124499999999996</c:v>
                </c:pt>
                <c:pt idx="2816">
                  <c:v>0.52132599999999996</c:v>
                </c:pt>
                <c:pt idx="2817">
                  <c:v>0.52140799999999998</c:v>
                </c:pt>
                <c:pt idx="2818">
                  <c:v>0.52149100000000004</c:v>
                </c:pt>
                <c:pt idx="2819">
                  <c:v>0.52157299999999995</c:v>
                </c:pt>
                <c:pt idx="2820">
                  <c:v>0.52165600000000001</c:v>
                </c:pt>
                <c:pt idx="2821">
                  <c:v>0.52173800000000004</c:v>
                </c:pt>
                <c:pt idx="2822">
                  <c:v>0.52182099999999998</c:v>
                </c:pt>
                <c:pt idx="2823">
                  <c:v>0.52190400000000003</c:v>
                </c:pt>
                <c:pt idx="2824">
                  <c:v>0.52198800000000001</c:v>
                </c:pt>
                <c:pt idx="2825">
                  <c:v>0.52207099999999995</c:v>
                </c:pt>
                <c:pt idx="2826">
                  <c:v>0.52215400000000001</c:v>
                </c:pt>
                <c:pt idx="2827">
                  <c:v>0.52223799999999998</c:v>
                </c:pt>
                <c:pt idx="2828">
                  <c:v>0.52232199999999995</c:v>
                </c:pt>
                <c:pt idx="2829">
                  <c:v>0.52240600000000004</c:v>
                </c:pt>
                <c:pt idx="2830">
                  <c:v>0.52248899999999998</c:v>
                </c:pt>
                <c:pt idx="2831">
                  <c:v>0.52257299999999995</c:v>
                </c:pt>
                <c:pt idx="2832">
                  <c:v>0.52265799999999996</c:v>
                </c:pt>
                <c:pt idx="2833">
                  <c:v>0.52274200000000004</c:v>
                </c:pt>
                <c:pt idx="2834">
                  <c:v>0.52282600000000001</c:v>
                </c:pt>
                <c:pt idx="2835">
                  <c:v>0.52291100000000001</c:v>
                </c:pt>
                <c:pt idx="2836">
                  <c:v>0.52299499999999999</c:v>
                </c:pt>
                <c:pt idx="2837">
                  <c:v>0.52307999999999999</c:v>
                </c:pt>
                <c:pt idx="2838">
                  <c:v>0.52316499999999999</c:v>
                </c:pt>
                <c:pt idx="2839">
                  <c:v>0.52324899999999996</c:v>
                </c:pt>
                <c:pt idx="2840">
                  <c:v>0.52333399999999997</c:v>
                </c:pt>
                <c:pt idx="2841">
                  <c:v>0.52341899999999997</c:v>
                </c:pt>
                <c:pt idx="2842">
                  <c:v>0.52350399999999997</c:v>
                </c:pt>
                <c:pt idx="2843">
                  <c:v>0.52359</c:v>
                </c:pt>
                <c:pt idx="2844">
                  <c:v>0.523675</c:v>
                </c:pt>
                <c:pt idx="2845">
                  <c:v>0.52376</c:v>
                </c:pt>
                <c:pt idx="2846">
                  <c:v>0.52384600000000003</c:v>
                </c:pt>
                <c:pt idx="2847">
                  <c:v>0.52393100000000004</c:v>
                </c:pt>
                <c:pt idx="2848">
                  <c:v>0.52401699999999996</c:v>
                </c:pt>
                <c:pt idx="2849">
                  <c:v>0.52410199999999996</c:v>
                </c:pt>
                <c:pt idx="2850">
                  <c:v>0.52418799999999999</c:v>
                </c:pt>
                <c:pt idx="2851">
                  <c:v>0.52427400000000002</c:v>
                </c:pt>
                <c:pt idx="2852">
                  <c:v>0.52436000000000005</c:v>
                </c:pt>
                <c:pt idx="2853">
                  <c:v>0.52444599999999997</c:v>
                </c:pt>
                <c:pt idx="2854">
                  <c:v>0.524532</c:v>
                </c:pt>
                <c:pt idx="2855">
                  <c:v>0.52461800000000003</c:v>
                </c:pt>
                <c:pt idx="2856">
                  <c:v>0.52470399999999995</c:v>
                </c:pt>
                <c:pt idx="2857">
                  <c:v>0.52479100000000001</c:v>
                </c:pt>
                <c:pt idx="2858">
                  <c:v>0.52487700000000004</c:v>
                </c:pt>
                <c:pt idx="2859">
                  <c:v>0.52496399999999999</c:v>
                </c:pt>
                <c:pt idx="2860">
                  <c:v>0.52505000000000002</c:v>
                </c:pt>
                <c:pt idx="2861">
                  <c:v>0.52513699999999996</c:v>
                </c:pt>
                <c:pt idx="2862">
                  <c:v>0.525223</c:v>
                </c:pt>
                <c:pt idx="2863">
                  <c:v>0.52531000000000005</c:v>
                </c:pt>
                <c:pt idx="2864">
                  <c:v>0.525397</c:v>
                </c:pt>
                <c:pt idx="2865">
                  <c:v>0.52548399999999995</c:v>
                </c:pt>
                <c:pt idx="2866">
                  <c:v>0.52557100000000001</c:v>
                </c:pt>
                <c:pt idx="2867">
                  <c:v>0.52565799999999996</c:v>
                </c:pt>
                <c:pt idx="2868">
                  <c:v>0.52574500000000002</c:v>
                </c:pt>
                <c:pt idx="2869">
                  <c:v>0.52583199999999997</c:v>
                </c:pt>
                <c:pt idx="2870">
                  <c:v>0.52592000000000005</c:v>
                </c:pt>
                <c:pt idx="2871">
                  <c:v>0.526007</c:v>
                </c:pt>
                <c:pt idx="2872">
                  <c:v>0.52609399999999995</c:v>
                </c:pt>
                <c:pt idx="2873">
                  <c:v>0.52618200000000004</c:v>
                </c:pt>
                <c:pt idx="2874">
                  <c:v>0.52626899999999999</c:v>
                </c:pt>
                <c:pt idx="2875">
                  <c:v>0.52635699999999996</c:v>
                </c:pt>
                <c:pt idx="2876">
                  <c:v>0.52644500000000005</c:v>
                </c:pt>
                <c:pt idx="2877">
                  <c:v>0.526532</c:v>
                </c:pt>
                <c:pt idx="2878">
                  <c:v>0.52661999999999998</c:v>
                </c:pt>
                <c:pt idx="2879">
                  <c:v>0.52670799999999995</c:v>
                </c:pt>
                <c:pt idx="2880">
                  <c:v>0.52679600000000004</c:v>
                </c:pt>
                <c:pt idx="2881">
                  <c:v>0.52688400000000002</c:v>
                </c:pt>
                <c:pt idx="2882">
                  <c:v>0.526972</c:v>
                </c:pt>
                <c:pt idx="2883">
                  <c:v>0.52705999999999997</c:v>
                </c:pt>
                <c:pt idx="2884">
                  <c:v>0.52714899999999998</c:v>
                </c:pt>
                <c:pt idx="2885">
                  <c:v>0.52723699999999996</c:v>
                </c:pt>
                <c:pt idx="2886">
                  <c:v>0.52732500000000004</c:v>
                </c:pt>
                <c:pt idx="2887">
                  <c:v>0.52741400000000005</c:v>
                </c:pt>
                <c:pt idx="2888">
                  <c:v>0.52750200000000003</c:v>
                </c:pt>
                <c:pt idx="2889">
                  <c:v>0.52759100000000003</c:v>
                </c:pt>
                <c:pt idx="2890">
                  <c:v>0.52767900000000001</c:v>
                </c:pt>
                <c:pt idx="2891">
                  <c:v>0.52776800000000001</c:v>
                </c:pt>
                <c:pt idx="2892">
                  <c:v>0.52785700000000002</c:v>
                </c:pt>
                <c:pt idx="2893">
                  <c:v>0.527945</c:v>
                </c:pt>
                <c:pt idx="2894">
                  <c:v>0.528034</c:v>
                </c:pt>
                <c:pt idx="2895">
                  <c:v>0.52812300000000001</c:v>
                </c:pt>
                <c:pt idx="2896">
                  <c:v>0.52821200000000001</c:v>
                </c:pt>
                <c:pt idx="2897">
                  <c:v>0.52830100000000002</c:v>
                </c:pt>
                <c:pt idx="2898">
                  <c:v>0.52839000000000003</c:v>
                </c:pt>
                <c:pt idx="2899">
                  <c:v>0.52847999999999995</c:v>
                </c:pt>
                <c:pt idx="2900">
                  <c:v>0.52856899999999996</c:v>
                </c:pt>
                <c:pt idx="2901">
                  <c:v>0.52865799999999996</c:v>
                </c:pt>
                <c:pt idx="2902">
                  <c:v>0.52874699999999997</c:v>
                </c:pt>
                <c:pt idx="2903">
                  <c:v>0.528837</c:v>
                </c:pt>
                <c:pt idx="2904">
                  <c:v>0.52892600000000001</c:v>
                </c:pt>
                <c:pt idx="2905">
                  <c:v>0.52901600000000004</c:v>
                </c:pt>
                <c:pt idx="2906">
                  <c:v>0.52910500000000005</c:v>
                </c:pt>
                <c:pt idx="2907">
                  <c:v>0.52919499999999997</c:v>
                </c:pt>
                <c:pt idx="2908">
                  <c:v>0.52928500000000001</c:v>
                </c:pt>
                <c:pt idx="2909">
                  <c:v>0.52937500000000004</c:v>
                </c:pt>
                <c:pt idx="2910">
                  <c:v>0.52946400000000005</c:v>
                </c:pt>
                <c:pt idx="2911">
                  <c:v>0.52955399999999997</c:v>
                </c:pt>
                <c:pt idx="2912">
                  <c:v>0.529644</c:v>
                </c:pt>
                <c:pt idx="2913">
                  <c:v>0.52973400000000004</c:v>
                </c:pt>
                <c:pt idx="2914">
                  <c:v>0.52982399999999996</c:v>
                </c:pt>
                <c:pt idx="2915">
                  <c:v>0.529914</c:v>
                </c:pt>
                <c:pt idx="2916">
                  <c:v>0.53000499999999995</c:v>
                </c:pt>
                <c:pt idx="2917">
                  <c:v>0.53009499999999998</c:v>
                </c:pt>
                <c:pt idx="2918">
                  <c:v>0.53018500000000002</c:v>
                </c:pt>
                <c:pt idx="2919">
                  <c:v>0.53027599999999997</c:v>
                </c:pt>
                <c:pt idx="2920">
                  <c:v>0.530366</c:v>
                </c:pt>
                <c:pt idx="2921">
                  <c:v>0.53045600000000004</c:v>
                </c:pt>
                <c:pt idx="2922">
                  <c:v>0.53054699999999999</c:v>
                </c:pt>
                <c:pt idx="2923">
                  <c:v>0.53063800000000005</c:v>
                </c:pt>
                <c:pt idx="2924">
                  <c:v>0.53072799999999998</c:v>
                </c:pt>
                <c:pt idx="2925">
                  <c:v>0.53081900000000004</c:v>
                </c:pt>
                <c:pt idx="2926">
                  <c:v>0.53090999999999999</c:v>
                </c:pt>
                <c:pt idx="2927">
                  <c:v>0.53100099999999995</c:v>
                </c:pt>
                <c:pt idx="2928">
                  <c:v>0.53109099999999998</c:v>
                </c:pt>
                <c:pt idx="2929">
                  <c:v>0.53118200000000004</c:v>
                </c:pt>
                <c:pt idx="2930">
                  <c:v>0.531273</c:v>
                </c:pt>
                <c:pt idx="2931">
                  <c:v>0.53136399999999995</c:v>
                </c:pt>
                <c:pt idx="2932">
                  <c:v>0.53145500000000001</c:v>
                </c:pt>
                <c:pt idx="2933">
                  <c:v>0.53154699999999999</c:v>
                </c:pt>
                <c:pt idx="2934">
                  <c:v>0.53163800000000005</c:v>
                </c:pt>
                <c:pt idx="2935">
                  <c:v>0.53172900000000001</c:v>
                </c:pt>
                <c:pt idx="2936">
                  <c:v>0.53181999999999996</c:v>
                </c:pt>
                <c:pt idx="2937">
                  <c:v>0.53191200000000005</c:v>
                </c:pt>
                <c:pt idx="2938">
                  <c:v>0.532003</c:v>
                </c:pt>
                <c:pt idx="2939">
                  <c:v>0.53209499999999998</c:v>
                </c:pt>
                <c:pt idx="2940">
                  <c:v>0.53218600000000005</c:v>
                </c:pt>
                <c:pt idx="2941">
                  <c:v>0.53227800000000003</c:v>
                </c:pt>
                <c:pt idx="2942">
                  <c:v>0.53236899999999998</c:v>
                </c:pt>
                <c:pt idx="2943">
                  <c:v>0.53246099999999996</c:v>
                </c:pt>
                <c:pt idx="2944">
                  <c:v>0.53255300000000005</c:v>
                </c:pt>
                <c:pt idx="2945">
                  <c:v>0.53264400000000001</c:v>
                </c:pt>
                <c:pt idx="2946">
                  <c:v>0.53273599999999999</c:v>
                </c:pt>
                <c:pt idx="2947">
                  <c:v>0.53282799999999997</c:v>
                </c:pt>
                <c:pt idx="2948">
                  <c:v>0.53291999999999995</c:v>
                </c:pt>
                <c:pt idx="2949">
                  <c:v>0.53301200000000004</c:v>
                </c:pt>
                <c:pt idx="2950">
                  <c:v>0.53310400000000002</c:v>
                </c:pt>
                <c:pt idx="2951">
                  <c:v>0.533196</c:v>
                </c:pt>
                <c:pt idx="2952">
                  <c:v>0.53328799999999998</c:v>
                </c:pt>
                <c:pt idx="2953">
                  <c:v>0.53337999999999997</c:v>
                </c:pt>
                <c:pt idx="2954">
                  <c:v>0.53347299999999997</c:v>
                </c:pt>
                <c:pt idx="2955">
                  <c:v>0.53356499999999996</c:v>
                </c:pt>
                <c:pt idx="2956">
                  <c:v>0.53365700000000005</c:v>
                </c:pt>
                <c:pt idx="2957">
                  <c:v>0.53374999999999995</c:v>
                </c:pt>
                <c:pt idx="2958">
                  <c:v>0.53384200000000004</c:v>
                </c:pt>
                <c:pt idx="2959">
                  <c:v>0.53393500000000005</c:v>
                </c:pt>
                <c:pt idx="2960">
                  <c:v>0.53402700000000003</c:v>
                </c:pt>
                <c:pt idx="2961">
                  <c:v>0.53412000000000004</c:v>
                </c:pt>
                <c:pt idx="2962">
                  <c:v>0.53421200000000002</c:v>
                </c:pt>
                <c:pt idx="2963">
                  <c:v>0.53430500000000003</c:v>
                </c:pt>
                <c:pt idx="2964">
                  <c:v>0.53439800000000004</c:v>
                </c:pt>
                <c:pt idx="2965">
                  <c:v>0.53449000000000002</c:v>
                </c:pt>
                <c:pt idx="2966">
                  <c:v>0.53458300000000003</c:v>
                </c:pt>
                <c:pt idx="2967">
                  <c:v>0.53467600000000004</c:v>
                </c:pt>
                <c:pt idx="2968">
                  <c:v>0.53476900000000005</c:v>
                </c:pt>
                <c:pt idx="2969">
                  <c:v>0.53486199999999995</c:v>
                </c:pt>
                <c:pt idx="2970">
                  <c:v>0.53495499999999996</c:v>
                </c:pt>
                <c:pt idx="2971">
                  <c:v>0.53504799999999997</c:v>
                </c:pt>
                <c:pt idx="2972">
                  <c:v>0.53514099999999998</c:v>
                </c:pt>
                <c:pt idx="2973">
                  <c:v>0.53523399999999999</c:v>
                </c:pt>
                <c:pt idx="2974">
                  <c:v>0.535327</c:v>
                </c:pt>
                <c:pt idx="2975">
                  <c:v>0.53542000000000001</c:v>
                </c:pt>
                <c:pt idx="2976">
                  <c:v>0.53551400000000005</c:v>
                </c:pt>
                <c:pt idx="2977">
                  <c:v>0.53560700000000006</c:v>
                </c:pt>
                <c:pt idx="2978">
                  <c:v>0.53569999999999995</c:v>
                </c:pt>
                <c:pt idx="2979">
                  <c:v>0.53579399999999999</c:v>
                </c:pt>
                <c:pt idx="2980">
                  <c:v>0.535887</c:v>
                </c:pt>
                <c:pt idx="2981">
                  <c:v>0.53598100000000004</c:v>
                </c:pt>
                <c:pt idx="2982">
                  <c:v>0.53607400000000005</c:v>
                </c:pt>
                <c:pt idx="2983">
                  <c:v>0.53616799999999998</c:v>
                </c:pt>
                <c:pt idx="2984">
                  <c:v>0.53626099999999999</c:v>
                </c:pt>
                <c:pt idx="2985">
                  <c:v>0.53635500000000003</c:v>
                </c:pt>
                <c:pt idx="2986">
                  <c:v>0.53644899999999995</c:v>
                </c:pt>
                <c:pt idx="2987">
                  <c:v>0.53654199999999996</c:v>
                </c:pt>
                <c:pt idx="2988">
                  <c:v>0.536636</c:v>
                </c:pt>
                <c:pt idx="2989">
                  <c:v>0.53673000000000004</c:v>
                </c:pt>
                <c:pt idx="2990">
                  <c:v>0.53682399999999997</c:v>
                </c:pt>
                <c:pt idx="2991">
                  <c:v>0.53691800000000001</c:v>
                </c:pt>
                <c:pt idx="2992">
                  <c:v>0.53701200000000004</c:v>
                </c:pt>
                <c:pt idx="2993">
                  <c:v>0.53710599999999997</c:v>
                </c:pt>
                <c:pt idx="2994">
                  <c:v>0.53720000000000001</c:v>
                </c:pt>
                <c:pt idx="2995">
                  <c:v>0.53729199999999999</c:v>
                </c:pt>
                <c:pt idx="2996">
                  <c:v>0.537381</c:v>
                </c:pt>
                <c:pt idx="2997">
                  <c:v>0.53746799999999995</c:v>
                </c:pt>
                <c:pt idx="2998">
                  <c:v>0.53755500000000001</c:v>
                </c:pt>
                <c:pt idx="2999">
                  <c:v>0.53764299999999998</c:v>
                </c:pt>
                <c:pt idx="3000">
                  <c:v>0.53773199999999999</c:v>
                </c:pt>
                <c:pt idx="3001">
                  <c:v>0.53782099999999999</c:v>
                </c:pt>
                <c:pt idx="3002">
                  <c:v>0.53791</c:v>
                </c:pt>
                <c:pt idx="3003">
                  <c:v>0.53800000000000003</c:v>
                </c:pt>
                <c:pt idx="3004">
                  <c:v>0.53808999999999996</c:v>
                </c:pt>
                <c:pt idx="3005">
                  <c:v>0.53817999999999999</c:v>
                </c:pt>
                <c:pt idx="3006">
                  <c:v>0.53827100000000005</c:v>
                </c:pt>
                <c:pt idx="3007">
                  <c:v>0.53836099999999998</c:v>
                </c:pt>
                <c:pt idx="3008">
                  <c:v>0.53845200000000004</c:v>
                </c:pt>
                <c:pt idx="3009">
                  <c:v>0.53854299999999999</c:v>
                </c:pt>
                <c:pt idx="3010">
                  <c:v>0.53863300000000003</c:v>
                </c:pt>
                <c:pt idx="3011">
                  <c:v>0.53872399999999998</c:v>
                </c:pt>
                <c:pt idx="3012">
                  <c:v>0.53881500000000004</c:v>
                </c:pt>
                <c:pt idx="3013">
                  <c:v>0.538906</c:v>
                </c:pt>
                <c:pt idx="3014">
                  <c:v>0.53899699999999995</c:v>
                </c:pt>
                <c:pt idx="3015">
                  <c:v>0.53908800000000001</c:v>
                </c:pt>
                <c:pt idx="3016">
                  <c:v>0.53917899999999996</c:v>
                </c:pt>
                <c:pt idx="3017">
                  <c:v>0.53927000000000003</c:v>
                </c:pt>
                <c:pt idx="3018">
                  <c:v>0.53936099999999998</c:v>
                </c:pt>
                <c:pt idx="3019">
                  <c:v>0.53945200000000004</c:v>
                </c:pt>
                <c:pt idx="3020">
                  <c:v>0.53954299999999999</c:v>
                </c:pt>
                <c:pt idx="3021">
                  <c:v>0.53963399999999995</c:v>
                </c:pt>
                <c:pt idx="3022">
                  <c:v>0.53972500000000001</c:v>
                </c:pt>
                <c:pt idx="3023">
                  <c:v>0.53981599999999996</c:v>
                </c:pt>
                <c:pt idx="3024">
                  <c:v>0.53990700000000003</c:v>
                </c:pt>
                <c:pt idx="3025">
                  <c:v>0.53999799999999998</c:v>
                </c:pt>
                <c:pt idx="3026">
                  <c:v>0.54008900000000004</c:v>
                </c:pt>
                <c:pt idx="3027">
                  <c:v>0.54018100000000002</c:v>
                </c:pt>
                <c:pt idx="3028">
                  <c:v>0.54027199999999997</c:v>
                </c:pt>
                <c:pt idx="3029">
                  <c:v>0.54036300000000004</c:v>
                </c:pt>
                <c:pt idx="3030">
                  <c:v>0.54045399999999999</c:v>
                </c:pt>
                <c:pt idx="3031">
                  <c:v>0.54054500000000005</c:v>
                </c:pt>
                <c:pt idx="3032">
                  <c:v>0.54063700000000003</c:v>
                </c:pt>
                <c:pt idx="3033">
                  <c:v>0.54072799999999999</c:v>
                </c:pt>
                <c:pt idx="3034">
                  <c:v>0.54081900000000005</c:v>
                </c:pt>
                <c:pt idx="3035">
                  <c:v>0.54091</c:v>
                </c:pt>
                <c:pt idx="3036">
                  <c:v>0.54100199999999998</c:v>
                </c:pt>
                <c:pt idx="3037">
                  <c:v>0.54109300000000005</c:v>
                </c:pt>
                <c:pt idx="3038">
                  <c:v>0.541184</c:v>
                </c:pt>
                <c:pt idx="3039">
                  <c:v>0.54127599999999998</c:v>
                </c:pt>
                <c:pt idx="3040">
                  <c:v>0.54136700000000004</c:v>
                </c:pt>
                <c:pt idx="3041">
                  <c:v>0.54145799999999999</c:v>
                </c:pt>
                <c:pt idx="3042">
                  <c:v>0.54154899999999995</c:v>
                </c:pt>
                <c:pt idx="3043">
                  <c:v>0.54164100000000004</c:v>
                </c:pt>
                <c:pt idx="3044">
                  <c:v>0.54173199999999999</c:v>
                </c:pt>
                <c:pt idx="3045">
                  <c:v>0.54182300000000005</c:v>
                </c:pt>
                <c:pt idx="3046">
                  <c:v>0.54191500000000004</c:v>
                </c:pt>
                <c:pt idx="3047">
                  <c:v>0.54200599999999999</c:v>
                </c:pt>
                <c:pt idx="3048">
                  <c:v>0.54209700000000005</c:v>
                </c:pt>
                <c:pt idx="3049">
                  <c:v>0.54218900000000003</c:v>
                </c:pt>
                <c:pt idx="3050">
                  <c:v>0.54227999999999998</c:v>
                </c:pt>
                <c:pt idx="3051">
                  <c:v>0.54237100000000005</c:v>
                </c:pt>
                <c:pt idx="3052">
                  <c:v>0.54246300000000003</c:v>
                </c:pt>
                <c:pt idx="3053">
                  <c:v>0.54255399999999998</c:v>
                </c:pt>
                <c:pt idx="3054">
                  <c:v>0.54264500000000004</c:v>
                </c:pt>
                <c:pt idx="3055">
                  <c:v>0.542736</c:v>
                </c:pt>
                <c:pt idx="3056">
                  <c:v>0.54282799999999998</c:v>
                </c:pt>
                <c:pt idx="3057">
                  <c:v>0.54291900000000004</c:v>
                </c:pt>
                <c:pt idx="3058">
                  <c:v>0.54300999999999999</c:v>
                </c:pt>
                <c:pt idx="3059">
                  <c:v>0.54310199999999997</c:v>
                </c:pt>
                <c:pt idx="3060">
                  <c:v>0.54319300000000004</c:v>
                </c:pt>
                <c:pt idx="3061">
                  <c:v>0.54328399999999999</c:v>
                </c:pt>
                <c:pt idx="3062">
                  <c:v>0.54337599999999997</c:v>
                </c:pt>
                <c:pt idx="3063">
                  <c:v>0.54346700000000003</c:v>
                </c:pt>
                <c:pt idx="3064">
                  <c:v>0.54355799999999999</c:v>
                </c:pt>
                <c:pt idx="3065">
                  <c:v>0.54364900000000005</c:v>
                </c:pt>
                <c:pt idx="3066">
                  <c:v>0.54374100000000003</c:v>
                </c:pt>
                <c:pt idx="3067">
                  <c:v>0.54383199999999998</c:v>
                </c:pt>
                <c:pt idx="3068">
                  <c:v>0.54392300000000005</c:v>
                </c:pt>
                <c:pt idx="3069">
                  <c:v>0.54401500000000003</c:v>
                </c:pt>
                <c:pt idx="3070">
                  <c:v>0.54410599999999998</c:v>
                </c:pt>
                <c:pt idx="3071">
                  <c:v>0.54419700000000004</c:v>
                </c:pt>
                <c:pt idx="3072">
                  <c:v>0.54428799999999999</c:v>
                </c:pt>
                <c:pt idx="3073">
                  <c:v>0.54437999999999998</c:v>
                </c:pt>
                <c:pt idx="3074">
                  <c:v>0.54447100000000004</c:v>
                </c:pt>
                <c:pt idx="3075">
                  <c:v>0.54456199999999999</c:v>
                </c:pt>
                <c:pt idx="3076">
                  <c:v>0.54465300000000005</c:v>
                </c:pt>
                <c:pt idx="3077">
                  <c:v>0.54474400000000001</c:v>
                </c:pt>
                <c:pt idx="3078">
                  <c:v>0.54483599999999999</c:v>
                </c:pt>
                <c:pt idx="3079">
                  <c:v>0.54492700000000005</c:v>
                </c:pt>
                <c:pt idx="3080">
                  <c:v>0.545018</c:v>
                </c:pt>
                <c:pt idx="3081">
                  <c:v>0.54510899999999995</c:v>
                </c:pt>
                <c:pt idx="3082">
                  <c:v>0.54520000000000002</c:v>
                </c:pt>
                <c:pt idx="3083">
                  <c:v>0.545292</c:v>
                </c:pt>
                <c:pt idx="3084">
                  <c:v>0.54538299999999995</c:v>
                </c:pt>
                <c:pt idx="3085">
                  <c:v>0.54547400000000001</c:v>
                </c:pt>
                <c:pt idx="3086">
                  <c:v>0.54556499999999997</c:v>
                </c:pt>
                <c:pt idx="3087">
                  <c:v>0.54565600000000003</c:v>
                </c:pt>
                <c:pt idx="3088">
                  <c:v>0.54574699999999998</c:v>
                </c:pt>
                <c:pt idx="3089">
                  <c:v>0.54583800000000005</c:v>
                </c:pt>
                <c:pt idx="3090">
                  <c:v>0.545929</c:v>
                </c:pt>
                <c:pt idx="3091">
                  <c:v>0.54602099999999998</c:v>
                </c:pt>
                <c:pt idx="3092">
                  <c:v>0.54611200000000004</c:v>
                </c:pt>
                <c:pt idx="3093">
                  <c:v>0.54620299999999999</c:v>
                </c:pt>
                <c:pt idx="3094">
                  <c:v>0.54629399999999995</c:v>
                </c:pt>
                <c:pt idx="3095">
                  <c:v>0.54638500000000001</c:v>
                </c:pt>
                <c:pt idx="3096">
                  <c:v>0.54647599999999996</c:v>
                </c:pt>
                <c:pt idx="3097">
                  <c:v>0.54656700000000003</c:v>
                </c:pt>
                <c:pt idx="3098">
                  <c:v>0.54665799999999998</c:v>
                </c:pt>
                <c:pt idx="3099">
                  <c:v>0.54674900000000004</c:v>
                </c:pt>
                <c:pt idx="3100">
                  <c:v>0.54683999999999999</c:v>
                </c:pt>
                <c:pt idx="3101">
                  <c:v>0.54693099999999994</c:v>
                </c:pt>
                <c:pt idx="3102">
                  <c:v>0.54702200000000001</c:v>
                </c:pt>
                <c:pt idx="3103">
                  <c:v>0.54711299999999996</c:v>
                </c:pt>
                <c:pt idx="3104">
                  <c:v>0.54720400000000002</c:v>
                </c:pt>
                <c:pt idx="3105">
                  <c:v>0.54729499999999998</c:v>
                </c:pt>
                <c:pt idx="3106">
                  <c:v>0.54738500000000001</c:v>
                </c:pt>
                <c:pt idx="3107">
                  <c:v>0.54747599999999996</c:v>
                </c:pt>
                <c:pt idx="3108">
                  <c:v>0.54756700000000003</c:v>
                </c:pt>
                <c:pt idx="3109">
                  <c:v>0.54765799999999998</c:v>
                </c:pt>
                <c:pt idx="3110">
                  <c:v>0.54774900000000004</c:v>
                </c:pt>
                <c:pt idx="3111">
                  <c:v>0.54783999999999999</c:v>
                </c:pt>
                <c:pt idx="3112">
                  <c:v>0.54793000000000003</c:v>
                </c:pt>
                <c:pt idx="3113">
                  <c:v>0.54802099999999998</c:v>
                </c:pt>
                <c:pt idx="3114">
                  <c:v>0.54811200000000004</c:v>
                </c:pt>
                <c:pt idx="3115">
                  <c:v>0.548203</c:v>
                </c:pt>
                <c:pt idx="3116">
                  <c:v>0.54829399999999995</c:v>
                </c:pt>
                <c:pt idx="3117">
                  <c:v>0.54838399999999998</c:v>
                </c:pt>
                <c:pt idx="3118">
                  <c:v>0.54847500000000005</c:v>
                </c:pt>
                <c:pt idx="3119">
                  <c:v>0.548566</c:v>
                </c:pt>
                <c:pt idx="3120">
                  <c:v>0.54865600000000003</c:v>
                </c:pt>
                <c:pt idx="3121">
                  <c:v>0.54874699999999998</c:v>
                </c:pt>
                <c:pt idx="3122">
                  <c:v>0.54883800000000005</c:v>
                </c:pt>
                <c:pt idx="3123">
                  <c:v>0.54892799999999997</c:v>
                </c:pt>
                <c:pt idx="3124">
                  <c:v>0.54901900000000003</c:v>
                </c:pt>
                <c:pt idx="3125">
                  <c:v>0.54910899999999996</c:v>
                </c:pt>
                <c:pt idx="3126">
                  <c:v>0.54920000000000002</c:v>
                </c:pt>
                <c:pt idx="3127">
                  <c:v>0.54928999999999994</c:v>
                </c:pt>
                <c:pt idx="3128">
                  <c:v>0.54938100000000001</c:v>
                </c:pt>
                <c:pt idx="3129">
                  <c:v>0.54947100000000004</c:v>
                </c:pt>
                <c:pt idx="3130">
                  <c:v>0.54956199999999999</c:v>
                </c:pt>
                <c:pt idx="3131">
                  <c:v>0.54965200000000003</c:v>
                </c:pt>
                <c:pt idx="3132">
                  <c:v>0.54974299999999998</c:v>
                </c:pt>
                <c:pt idx="3133">
                  <c:v>0.54983300000000002</c:v>
                </c:pt>
                <c:pt idx="3134">
                  <c:v>0.54992300000000005</c:v>
                </c:pt>
                <c:pt idx="3135">
                  <c:v>0.550014</c:v>
                </c:pt>
                <c:pt idx="3136">
                  <c:v>0.55010400000000004</c:v>
                </c:pt>
                <c:pt idx="3137">
                  <c:v>0.55019499999999999</c:v>
                </c:pt>
                <c:pt idx="3138">
                  <c:v>0.55028500000000002</c:v>
                </c:pt>
                <c:pt idx="3139">
                  <c:v>0.55037499999999995</c:v>
                </c:pt>
                <c:pt idx="3140">
                  <c:v>0.55046499999999998</c:v>
                </c:pt>
                <c:pt idx="3141">
                  <c:v>0.55055500000000002</c:v>
                </c:pt>
                <c:pt idx="3142">
                  <c:v>0.55064599999999997</c:v>
                </c:pt>
                <c:pt idx="3143">
                  <c:v>0.550736</c:v>
                </c:pt>
                <c:pt idx="3144">
                  <c:v>0.55082600000000004</c:v>
                </c:pt>
                <c:pt idx="3145">
                  <c:v>0.55091599999999996</c:v>
                </c:pt>
                <c:pt idx="3146">
                  <c:v>0.551006</c:v>
                </c:pt>
                <c:pt idx="3147">
                  <c:v>0.55109600000000003</c:v>
                </c:pt>
                <c:pt idx="3148">
                  <c:v>0.55118599999999995</c:v>
                </c:pt>
                <c:pt idx="3149">
                  <c:v>0.55127599999999999</c:v>
                </c:pt>
                <c:pt idx="3150">
                  <c:v>0.55136600000000002</c:v>
                </c:pt>
                <c:pt idx="3151">
                  <c:v>0.55145599999999995</c:v>
                </c:pt>
                <c:pt idx="3152">
                  <c:v>0.55154599999999998</c:v>
                </c:pt>
                <c:pt idx="3153">
                  <c:v>0.55163600000000002</c:v>
                </c:pt>
                <c:pt idx="3154">
                  <c:v>0.55172600000000005</c:v>
                </c:pt>
                <c:pt idx="3155">
                  <c:v>0.55181599999999997</c:v>
                </c:pt>
                <c:pt idx="3156">
                  <c:v>0.55190600000000001</c:v>
                </c:pt>
                <c:pt idx="3157">
                  <c:v>0.55199500000000001</c:v>
                </c:pt>
                <c:pt idx="3158">
                  <c:v>0.55208500000000005</c:v>
                </c:pt>
                <c:pt idx="3159">
                  <c:v>0.55217499999999997</c:v>
                </c:pt>
                <c:pt idx="3160">
                  <c:v>0.55226399999999998</c:v>
                </c:pt>
                <c:pt idx="3161">
                  <c:v>0.55235400000000001</c:v>
                </c:pt>
                <c:pt idx="3162">
                  <c:v>0.55244400000000005</c:v>
                </c:pt>
                <c:pt idx="3163">
                  <c:v>0.55253300000000005</c:v>
                </c:pt>
                <c:pt idx="3164">
                  <c:v>0.55262299999999998</c:v>
                </c:pt>
                <c:pt idx="3165">
                  <c:v>0.55271199999999998</c:v>
                </c:pt>
                <c:pt idx="3166">
                  <c:v>0.55280200000000002</c:v>
                </c:pt>
                <c:pt idx="3167">
                  <c:v>0.55289100000000002</c:v>
                </c:pt>
                <c:pt idx="3168">
                  <c:v>0.55298099999999994</c:v>
                </c:pt>
                <c:pt idx="3169">
                  <c:v>0.55306999999999995</c:v>
                </c:pt>
                <c:pt idx="3170">
                  <c:v>0.55315999999999999</c:v>
                </c:pt>
                <c:pt idx="3171">
                  <c:v>0.55324899999999999</c:v>
                </c:pt>
                <c:pt idx="3172">
                  <c:v>0.553338</c:v>
                </c:pt>
                <c:pt idx="3173">
                  <c:v>0.553427</c:v>
                </c:pt>
                <c:pt idx="3174">
                  <c:v>0.55351700000000004</c:v>
                </c:pt>
                <c:pt idx="3175">
                  <c:v>0.55360600000000004</c:v>
                </c:pt>
                <c:pt idx="3176">
                  <c:v>0.55369500000000005</c:v>
                </c:pt>
                <c:pt idx="3177">
                  <c:v>0.55378400000000005</c:v>
                </c:pt>
                <c:pt idx="3178">
                  <c:v>0.55387299999999995</c:v>
                </c:pt>
                <c:pt idx="3179">
                  <c:v>0.55396199999999995</c:v>
                </c:pt>
                <c:pt idx="3180">
                  <c:v>0.55405099999999996</c:v>
                </c:pt>
                <c:pt idx="3181">
                  <c:v>0.55413999999999997</c:v>
                </c:pt>
                <c:pt idx="3182">
                  <c:v>0.55422899999999997</c:v>
                </c:pt>
                <c:pt idx="3183">
                  <c:v>0.55431799999999998</c:v>
                </c:pt>
                <c:pt idx="3184">
                  <c:v>0.55440699999999998</c:v>
                </c:pt>
                <c:pt idx="3185">
                  <c:v>0.55449599999999999</c:v>
                </c:pt>
                <c:pt idx="3186">
                  <c:v>0.55458499999999999</c:v>
                </c:pt>
                <c:pt idx="3187">
                  <c:v>0.55467299999999997</c:v>
                </c:pt>
                <c:pt idx="3188">
                  <c:v>0.55476199999999998</c:v>
                </c:pt>
                <c:pt idx="3189">
                  <c:v>0.55485099999999998</c:v>
                </c:pt>
                <c:pt idx="3190">
                  <c:v>0.55493899999999996</c:v>
                </c:pt>
                <c:pt idx="3191">
                  <c:v>0.55502799999999997</c:v>
                </c:pt>
                <c:pt idx="3192">
                  <c:v>0.55511600000000005</c:v>
                </c:pt>
                <c:pt idx="3193">
                  <c:v>0.55520499999999995</c:v>
                </c:pt>
                <c:pt idx="3194">
                  <c:v>0.55529300000000004</c:v>
                </c:pt>
                <c:pt idx="3195">
                  <c:v>0.55538200000000004</c:v>
                </c:pt>
                <c:pt idx="3196">
                  <c:v>0.55547000000000002</c:v>
                </c:pt>
                <c:pt idx="3197">
                  <c:v>0.555558</c:v>
                </c:pt>
                <c:pt idx="3198">
                  <c:v>0.555647</c:v>
                </c:pt>
                <c:pt idx="3199">
                  <c:v>0.55573499999999998</c:v>
                </c:pt>
                <c:pt idx="3200">
                  <c:v>0.55582299999999996</c:v>
                </c:pt>
                <c:pt idx="3201">
                  <c:v>0.55591100000000004</c:v>
                </c:pt>
                <c:pt idx="3202">
                  <c:v>0.55599900000000002</c:v>
                </c:pt>
                <c:pt idx="3203">
                  <c:v>0.556087</c:v>
                </c:pt>
                <c:pt idx="3204">
                  <c:v>0.556176</c:v>
                </c:pt>
                <c:pt idx="3205">
                  <c:v>0.55626299999999995</c:v>
                </c:pt>
                <c:pt idx="3206">
                  <c:v>0.55635100000000004</c:v>
                </c:pt>
                <c:pt idx="3207">
                  <c:v>0.55643900000000002</c:v>
                </c:pt>
                <c:pt idx="3208">
                  <c:v>0.55652699999999999</c:v>
                </c:pt>
                <c:pt idx="3209">
                  <c:v>0.55661499999999997</c:v>
                </c:pt>
                <c:pt idx="3210">
                  <c:v>0.55670299999999995</c:v>
                </c:pt>
                <c:pt idx="3211">
                  <c:v>0.55679000000000001</c:v>
                </c:pt>
                <c:pt idx="3212">
                  <c:v>0.55687799999999998</c:v>
                </c:pt>
                <c:pt idx="3213">
                  <c:v>0.55696500000000004</c:v>
                </c:pt>
                <c:pt idx="3214">
                  <c:v>0.55705300000000002</c:v>
                </c:pt>
                <c:pt idx="3215">
                  <c:v>0.55713999999999997</c:v>
                </c:pt>
                <c:pt idx="3216">
                  <c:v>0.55722799999999995</c:v>
                </c:pt>
                <c:pt idx="3217">
                  <c:v>0.557315</c:v>
                </c:pt>
                <c:pt idx="3218">
                  <c:v>0.55740299999999998</c:v>
                </c:pt>
                <c:pt idx="3219">
                  <c:v>0.55749000000000004</c:v>
                </c:pt>
                <c:pt idx="3220">
                  <c:v>0.55757699999999999</c:v>
                </c:pt>
                <c:pt idx="3221">
                  <c:v>0.55766400000000005</c:v>
                </c:pt>
                <c:pt idx="3222">
                  <c:v>0.557751</c:v>
                </c:pt>
                <c:pt idx="3223">
                  <c:v>0.55783799999999995</c:v>
                </c:pt>
                <c:pt idx="3224">
                  <c:v>0.557925</c:v>
                </c:pt>
                <c:pt idx="3225">
                  <c:v>0.55801199999999995</c:v>
                </c:pt>
                <c:pt idx="3226">
                  <c:v>0.55809900000000001</c:v>
                </c:pt>
                <c:pt idx="3227">
                  <c:v>0.55818599999999996</c:v>
                </c:pt>
                <c:pt idx="3228">
                  <c:v>0.55827300000000002</c:v>
                </c:pt>
                <c:pt idx="3229">
                  <c:v>0.55835999999999997</c:v>
                </c:pt>
                <c:pt idx="3230">
                  <c:v>0.558446</c:v>
                </c:pt>
                <c:pt idx="3231">
                  <c:v>0.55853299999999995</c:v>
                </c:pt>
                <c:pt idx="3232">
                  <c:v>0.55862000000000001</c:v>
                </c:pt>
                <c:pt idx="3233">
                  <c:v>0.55870600000000004</c:v>
                </c:pt>
                <c:pt idx="3234">
                  <c:v>0.55879299999999998</c:v>
                </c:pt>
                <c:pt idx="3235">
                  <c:v>0.55887900000000001</c:v>
                </c:pt>
                <c:pt idx="3236">
                  <c:v>0.55896500000000005</c:v>
                </c:pt>
                <c:pt idx="3237">
                  <c:v>0.55905099999999996</c:v>
                </c:pt>
                <c:pt idx="3238">
                  <c:v>0.55913800000000002</c:v>
                </c:pt>
                <c:pt idx="3239">
                  <c:v>0.55922400000000005</c:v>
                </c:pt>
                <c:pt idx="3240">
                  <c:v>0.55930999999999997</c:v>
                </c:pt>
                <c:pt idx="3241">
                  <c:v>0.559396</c:v>
                </c:pt>
                <c:pt idx="3242">
                  <c:v>0.55948200000000003</c:v>
                </c:pt>
                <c:pt idx="3243">
                  <c:v>0.55956799999999995</c:v>
                </c:pt>
                <c:pt idx="3244">
                  <c:v>0.55965399999999998</c:v>
                </c:pt>
                <c:pt idx="3245">
                  <c:v>0.55973899999999999</c:v>
                </c:pt>
                <c:pt idx="3246">
                  <c:v>0.55982500000000002</c:v>
                </c:pt>
                <c:pt idx="3247">
                  <c:v>0.55991100000000005</c:v>
                </c:pt>
                <c:pt idx="3248">
                  <c:v>0.55999600000000005</c:v>
                </c:pt>
                <c:pt idx="3249">
                  <c:v>0.56008199999999997</c:v>
                </c:pt>
                <c:pt idx="3250">
                  <c:v>0.56016699999999997</c:v>
                </c:pt>
                <c:pt idx="3251">
                  <c:v>0.560253</c:v>
                </c:pt>
                <c:pt idx="3252">
                  <c:v>0.560338</c:v>
                </c:pt>
                <c:pt idx="3253">
                  <c:v>0.560423</c:v>
                </c:pt>
                <c:pt idx="3254">
                  <c:v>0.56050800000000001</c:v>
                </c:pt>
                <c:pt idx="3255">
                  <c:v>0.56059300000000001</c:v>
                </c:pt>
                <c:pt idx="3256">
                  <c:v>0.56067900000000004</c:v>
                </c:pt>
                <c:pt idx="3257">
                  <c:v>0.56076400000000004</c:v>
                </c:pt>
                <c:pt idx="3258">
                  <c:v>0.56084800000000001</c:v>
                </c:pt>
                <c:pt idx="3259">
                  <c:v>0.56093300000000001</c:v>
                </c:pt>
                <c:pt idx="3260">
                  <c:v>0.56101800000000002</c:v>
                </c:pt>
                <c:pt idx="3261">
                  <c:v>0.56110300000000002</c:v>
                </c:pt>
                <c:pt idx="3262">
                  <c:v>0.56118699999999999</c:v>
                </c:pt>
                <c:pt idx="3263">
                  <c:v>0.56127199999999999</c:v>
                </c:pt>
                <c:pt idx="3264">
                  <c:v>0.56135599999999997</c:v>
                </c:pt>
                <c:pt idx="3265">
                  <c:v>0.56144099999999997</c:v>
                </c:pt>
                <c:pt idx="3266">
                  <c:v>0.56152500000000005</c:v>
                </c:pt>
                <c:pt idx="3267">
                  <c:v>0.56160900000000002</c:v>
                </c:pt>
                <c:pt idx="3268">
                  <c:v>0.561693</c:v>
                </c:pt>
                <c:pt idx="3269">
                  <c:v>0.561778</c:v>
                </c:pt>
                <c:pt idx="3270">
                  <c:v>0.56186199999999997</c:v>
                </c:pt>
                <c:pt idx="3271">
                  <c:v>0.56194599999999995</c:v>
                </c:pt>
                <c:pt idx="3272">
                  <c:v>0.562029</c:v>
                </c:pt>
                <c:pt idx="3273">
                  <c:v>0.56211299999999997</c:v>
                </c:pt>
                <c:pt idx="3274">
                  <c:v>0.56219699999999995</c:v>
                </c:pt>
                <c:pt idx="3275">
                  <c:v>0.56228100000000003</c:v>
                </c:pt>
                <c:pt idx="3276">
                  <c:v>0.56236399999999998</c:v>
                </c:pt>
                <c:pt idx="3277">
                  <c:v>0.56244799999999995</c:v>
                </c:pt>
                <c:pt idx="3278">
                  <c:v>0.562531</c:v>
                </c:pt>
                <c:pt idx="3279">
                  <c:v>0.56261399999999995</c:v>
                </c:pt>
                <c:pt idx="3280">
                  <c:v>0.56269800000000003</c:v>
                </c:pt>
                <c:pt idx="3281">
                  <c:v>0.56278099999999998</c:v>
                </c:pt>
                <c:pt idx="3282">
                  <c:v>0.56286400000000003</c:v>
                </c:pt>
                <c:pt idx="3283">
                  <c:v>0.56294699999999998</c:v>
                </c:pt>
                <c:pt idx="3284">
                  <c:v>0.56303000000000003</c:v>
                </c:pt>
                <c:pt idx="3285">
                  <c:v>0.56311199999999995</c:v>
                </c:pt>
                <c:pt idx="3286">
                  <c:v>0.563195</c:v>
                </c:pt>
                <c:pt idx="3287">
                  <c:v>0.56327799999999995</c:v>
                </c:pt>
                <c:pt idx="3288">
                  <c:v>0.56335999999999997</c:v>
                </c:pt>
                <c:pt idx="3289">
                  <c:v>0.56344300000000003</c:v>
                </c:pt>
                <c:pt idx="3290">
                  <c:v>0.56352500000000005</c:v>
                </c:pt>
                <c:pt idx="3291">
                  <c:v>0.563608</c:v>
                </c:pt>
                <c:pt idx="3292">
                  <c:v>0.56369000000000002</c:v>
                </c:pt>
                <c:pt idx="3293">
                  <c:v>0.56377200000000005</c:v>
                </c:pt>
                <c:pt idx="3294">
                  <c:v>0.56385399999999997</c:v>
                </c:pt>
                <c:pt idx="3295">
                  <c:v>0.56393599999999999</c:v>
                </c:pt>
                <c:pt idx="3296">
                  <c:v>0.56401800000000002</c:v>
                </c:pt>
                <c:pt idx="3297">
                  <c:v>0.56410000000000005</c:v>
                </c:pt>
                <c:pt idx="3298">
                  <c:v>0.56418100000000004</c:v>
                </c:pt>
                <c:pt idx="3299">
                  <c:v>0.56426299999999996</c:v>
                </c:pt>
                <c:pt idx="3300">
                  <c:v>0.56434399999999996</c:v>
                </c:pt>
                <c:pt idx="3301">
                  <c:v>0.56442199999999998</c:v>
                </c:pt>
                <c:pt idx="3302">
                  <c:v>0.56449400000000005</c:v>
                </c:pt>
                <c:pt idx="3303">
                  <c:v>0.56456200000000001</c:v>
                </c:pt>
                <c:pt idx="3304">
                  <c:v>0.56463099999999999</c:v>
                </c:pt>
                <c:pt idx="3305">
                  <c:v>0.56470200000000004</c:v>
                </c:pt>
                <c:pt idx="3306">
                  <c:v>0.564774</c:v>
                </c:pt>
                <c:pt idx="3307">
                  <c:v>0.56484599999999996</c:v>
                </c:pt>
                <c:pt idx="3308">
                  <c:v>0.56491899999999995</c:v>
                </c:pt>
                <c:pt idx="3309">
                  <c:v>0.56499200000000005</c:v>
                </c:pt>
                <c:pt idx="3310">
                  <c:v>0.56506599999999996</c:v>
                </c:pt>
                <c:pt idx="3311">
                  <c:v>0.56513999999999998</c:v>
                </c:pt>
                <c:pt idx="3312">
                  <c:v>0.56521299999999997</c:v>
                </c:pt>
                <c:pt idx="3313">
                  <c:v>0.56528699999999998</c:v>
                </c:pt>
                <c:pt idx="3314">
                  <c:v>0.565361</c:v>
                </c:pt>
                <c:pt idx="3315">
                  <c:v>0.56543500000000002</c:v>
                </c:pt>
                <c:pt idx="3316">
                  <c:v>0.56550900000000004</c:v>
                </c:pt>
                <c:pt idx="3317">
                  <c:v>0.56558299999999995</c:v>
                </c:pt>
                <c:pt idx="3318">
                  <c:v>0.56565699999999997</c:v>
                </c:pt>
                <c:pt idx="3319">
                  <c:v>0.56573099999999998</c:v>
                </c:pt>
                <c:pt idx="3320">
                  <c:v>0.56580399999999997</c:v>
                </c:pt>
                <c:pt idx="3321">
                  <c:v>0.56587799999999999</c:v>
                </c:pt>
                <c:pt idx="3322">
                  <c:v>0.56595200000000001</c:v>
                </c:pt>
                <c:pt idx="3323">
                  <c:v>0.566025</c:v>
                </c:pt>
                <c:pt idx="3324">
                  <c:v>0.56609799999999999</c:v>
                </c:pt>
                <c:pt idx="3325">
                  <c:v>0.56617200000000001</c:v>
                </c:pt>
                <c:pt idx="3326">
                  <c:v>0.566245</c:v>
                </c:pt>
                <c:pt idx="3327">
                  <c:v>0.56631799999999999</c:v>
                </c:pt>
                <c:pt idx="3328">
                  <c:v>0.56639099999999998</c:v>
                </c:pt>
                <c:pt idx="3329">
                  <c:v>0.56646399999999997</c:v>
                </c:pt>
                <c:pt idx="3330">
                  <c:v>0.56653600000000004</c:v>
                </c:pt>
                <c:pt idx="3331">
                  <c:v>0.56660900000000003</c:v>
                </c:pt>
                <c:pt idx="3332">
                  <c:v>0.56668200000000002</c:v>
                </c:pt>
                <c:pt idx="3333">
                  <c:v>0.56675399999999998</c:v>
                </c:pt>
                <c:pt idx="3334">
                  <c:v>0.56682600000000005</c:v>
                </c:pt>
                <c:pt idx="3335">
                  <c:v>0.56689800000000001</c:v>
                </c:pt>
                <c:pt idx="3336">
                  <c:v>0.56696999999999997</c:v>
                </c:pt>
                <c:pt idx="3337">
                  <c:v>0.56704200000000005</c:v>
                </c:pt>
                <c:pt idx="3338">
                  <c:v>0.56711400000000001</c:v>
                </c:pt>
                <c:pt idx="3339">
                  <c:v>0.56718599999999997</c:v>
                </c:pt>
                <c:pt idx="3340">
                  <c:v>0.56725700000000001</c:v>
                </c:pt>
                <c:pt idx="3341">
                  <c:v>0.56732800000000005</c:v>
                </c:pt>
                <c:pt idx="3342">
                  <c:v>0.56740000000000002</c:v>
                </c:pt>
                <c:pt idx="3343">
                  <c:v>0.56747099999999995</c:v>
                </c:pt>
                <c:pt idx="3344">
                  <c:v>0.56754199999999999</c:v>
                </c:pt>
                <c:pt idx="3345">
                  <c:v>0.56761300000000003</c:v>
                </c:pt>
                <c:pt idx="3346">
                  <c:v>0.56768300000000005</c:v>
                </c:pt>
                <c:pt idx="3347">
                  <c:v>0.56775399999999998</c:v>
                </c:pt>
                <c:pt idx="3348">
                  <c:v>0.567824</c:v>
                </c:pt>
                <c:pt idx="3349">
                  <c:v>0.56789500000000004</c:v>
                </c:pt>
                <c:pt idx="3350">
                  <c:v>0.56796500000000005</c:v>
                </c:pt>
                <c:pt idx="3351">
                  <c:v>0.56803499999999996</c:v>
                </c:pt>
                <c:pt idx="3352">
                  <c:v>0.56810499999999997</c:v>
                </c:pt>
                <c:pt idx="3353">
                  <c:v>0.56817399999999996</c:v>
                </c:pt>
                <c:pt idx="3354">
                  <c:v>0.56824399999999997</c:v>
                </c:pt>
                <c:pt idx="3355">
                  <c:v>0.56831299999999996</c:v>
                </c:pt>
                <c:pt idx="3356">
                  <c:v>0.56838299999999997</c:v>
                </c:pt>
                <c:pt idx="3357">
                  <c:v>0.56845199999999996</c:v>
                </c:pt>
                <c:pt idx="3358">
                  <c:v>0.56852100000000005</c:v>
                </c:pt>
                <c:pt idx="3359">
                  <c:v>0.56859000000000004</c:v>
                </c:pt>
                <c:pt idx="3360">
                  <c:v>0.568658</c:v>
                </c:pt>
                <c:pt idx="3361">
                  <c:v>0.56872699999999998</c:v>
                </c:pt>
                <c:pt idx="3362">
                  <c:v>0.56879500000000005</c:v>
                </c:pt>
                <c:pt idx="3363">
                  <c:v>0.56886300000000001</c:v>
                </c:pt>
                <c:pt idx="3364">
                  <c:v>0.56893099999999996</c:v>
                </c:pt>
                <c:pt idx="3365">
                  <c:v>0.56899900000000003</c:v>
                </c:pt>
                <c:pt idx="3366">
                  <c:v>0.56906699999999999</c:v>
                </c:pt>
                <c:pt idx="3367">
                  <c:v>0.56913499999999995</c:v>
                </c:pt>
                <c:pt idx="3368">
                  <c:v>0.56920199999999999</c:v>
                </c:pt>
                <c:pt idx="3369">
                  <c:v>0.56927000000000005</c:v>
                </c:pt>
                <c:pt idx="3370">
                  <c:v>0.56933699999999998</c:v>
                </c:pt>
                <c:pt idx="3371">
                  <c:v>0.56940400000000002</c:v>
                </c:pt>
                <c:pt idx="3372">
                  <c:v>0.56947099999999995</c:v>
                </c:pt>
                <c:pt idx="3373">
                  <c:v>0.56953699999999996</c:v>
                </c:pt>
                <c:pt idx="3374">
                  <c:v>0.569604</c:v>
                </c:pt>
                <c:pt idx="3375">
                  <c:v>0.56967000000000001</c:v>
                </c:pt>
                <c:pt idx="3376">
                  <c:v>0.56973600000000002</c:v>
                </c:pt>
                <c:pt idx="3377">
                  <c:v>0.56980299999999995</c:v>
                </c:pt>
                <c:pt idx="3378">
                  <c:v>0.56986800000000004</c:v>
                </c:pt>
                <c:pt idx="3379">
                  <c:v>0.56993400000000005</c:v>
                </c:pt>
                <c:pt idx="3380">
                  <c:v>0.56999999999999995</c:v>
                </c:pt>
                <c:pt idx="3381">
                  <c:v>0.57006500000000004</c:v>
                </c:pt>
                <c:pt idx="3382">
                  <c:v>0.57013000000000003</c:v>
                </c:pt>
                <c:pt idx="3383">
                  <c:v>0.57019500000000001</c:v>
                </c:pt>
                <c:pt idx="3384">
                  <c:v>0.57025999999999999</c:v>
                </c:pt>
                <c:pt idx="3385">
                  <c:v>0.57032499999999997</c:v>
                </c:pt>
                <c:pt idx="3386">
                  <c:v>0.57038999999999995</c:v>
                </c:pt>
                <c:pt idx="3387">
                  <c:v>0.57045400000000002</c:v>
                </c:pt>
                <c:pt idx="3388">
                  <c:v>0.57051799999999997</c:v>
                </c:pt>
                <c:pt idx="3389">
                  <c:v>0.57058299999999995</c:v>
                </c:pt>
                <c:pt idx="3390">
                  <c:v>0.57064599999999999</c:v>
                </c:pt>
                <c:pt idx="3391">
                  <c:v>0.57071000000000005</c:v>
                </c:pt>
                <c:pt idx="3392">
                  <c:v>0.570774</c:v>
                </c:pt>
                <c:pt idx="3393">
                  <c:v>0.57083700000000004</c:v>
                </c:pt>
                <c:pt idx="3394">
                  <c:v>0.57089999999999996</c:v>
                </c:pt>
                <c:pt idx="3395">
                  <c:v>0.570963</c:v>
                </c:pt>
                <c:pt idx="3396">
                  <c:v>0.57102600000000003</c:v>
                </c:pt>
                <c:pt idx="3397">
                  <c:v>0.57108899999999996</c:v>
                </c:pt>
                <c:pt idx="3398">
                  <c:v>0.57115199999999999</c:v>
                </c:pt>
                <c:pt idx="3399">
                  <c:v>0.571214</c:v>
                </c:pt>
                <c:pt idx="3400">
                  <c:v>0.57127600000000001</c:v>
                </c:pt>
                <c:pt idx="3401">
                  <c:v>0.57133800000000001</c:v>
                </c:pt>
                <c:pt idx="3402">
                  <c:v>0.57140000000000002</c:v>
                </c:pt>
                <c:pt idx="3403">
                  <c:v>0.57146200000000003</c:v>
                </c:pt>
                <c:pt idx="3404">
                  <c:v>0.571523</c:v>
                </c:pt>
                <c:pt idx="3405">
                  <c:v>0.57158399999999998</c:v>
                </c:pt>
                <c:pt idx="3406">
                  <c:v>0.57164499999999996</c:v>
                </c:pt>
                <c:pt idx="3407">
                  <c:v>0.57170600000000005</c:v>
                </c:pt>
                <c:pt idx="3408">
                  <c:v>0.57176700000000003</c:v>
                </c:pt>
                <c:pt idx="3409">
                  <c:v>0.571828</c:v>
                </c:pt>
                <c:pt idx="3410">
                  <c:v>0.57188799999999995</c:v>
                </c:pt>
                <c:pt idx="3411">
                  <c:v>0.57194800000000001</c:v>
                </c:pt>
                <c:pt idx="3412">
                  <c:v>0.57200799999999996</c:v>
                </c:pt>
                <c:pt idx="3413">
                  <c:v>0.57206800000000002</c:v>
                </c:pt>
                <c:pt idx="3414">
                  <c:v>0.57212799999999997</c:v>
                </c:pt>
                <c:pt idx="3415">
                  <c:v>0.572187</c:v>
                </c:pt>
                <c:pt idx="3416">
                  <c:v>0.57224699999999995</c:v>
                </c:pt>
                <c:pt idx="3417">
                  <c:v>0.57230599999999998</c:v>
                </c:pt>
                <c:pt idx="3418">
                  <c:v>0.57236500000000001</c:v>
                </c:pt>
                <c:pt idx="3419">
                  <c:v>0.57242300000000002</c:v>
                </c:pt>
                <c:pt idx="3420">
                  <c:v>0.57248200000000005</c:v>
                </c:pt>
                <c:pt idx="3421">
                  <c:v>0.57254000000000005</c:v>
                </c:pt>
                <c:pt idx="3422">
                  <c:v>0.57259800000000005</c:v>
                </c:pt>
                <c:pt idx="3423">
                  <c:v>0.57265600000000005</c:v>
                </c:pt>
                <c:pt idx="3424">
                  <c:v>0.57271399999999995</c:v>
                </c:pt>
                <c:pt idx="3425">
                  <c:v>0.57277199999999995</c:v>
                </c:pt>
                <c:pt idx="3426">
                  <c:v>0.57282900000000003</c:v>
                </c:pt>
                <c:pt idx="3427">
                  <c:v>0.57288700000000004</c:v>
                </c:pt>
                <c:pt idx="3428">
                  <c:v>0.57294400000000001</c:v>
                </c:pt>
                <c:pt idx="3429">
                  <c:v>0.57299999999999995</c:v>
                </c:pt>
                <c:pt idx="3430">
                  <c:v>0.57305700000000004</c:v>
                </c:pt>
                <c:pt idx="3431">
                  <c:v>0.57311400000000001</c:v>
                </c:pt>
                <c:pt idx="3432">
                  <c:v>0.57316999999999996</c:v>
                </c:pt>
                <c:pt idx="3433">
                  <c:v>0.57322600000000001</c:v>
                </c:pt>
                <c:pt idx="3434">
                  <c:v>0.57328199999999996</c:v>
                </c:pt>
                <c:pt idx="3435">
                  <c:v>0.57333800000000001</c:v>
                </c:pt>
                <c:pt idx="3436">
                  <c:v>0.57339300000000004</c:v>
                </c:pt>
                <c:pt idx="3437">
                  <c:v>0.57344899999999999</c:v>
                </c:pt>
                <c:pt idx="3438">
                  <c:v>0.57350400000000001</c:v>
                </c:pt>
                <c:pt idx="3439">
                  <c:v>0.57355900000000004</c:v>
                </c:pt>
                <c:pt idx="3440">
                  <c:v>0.57361399999999996</c:v>
                </c:pt>
                <c:pt idx="3441">
                  <c:v>0.57366899999999998</c:v>
                </c:pt>
                <c:pt idx="3442">
                  <c:v>0.57372299999999998</c:v>
                </c:pt>
                <c:pt idx="3443">
                  <c:v>0.57377800000000001</c:v>
                </c:pt>
                <c:pt idx="3444">
                  <c:v>0.57383200000000001</c:v>
                </c:pt>
                <c:pt idx="3445">
                  <c:v>0.57388600000000001</c:v>
                </c:pt>
                <c:pt idx="3446">
                  <c:v>0.57394000000000001</c:v>
                </c:pt>
                <c:pt idx="3447">
                  <c:v>0.573994</c:v>
                </c:pt>
                <c:pt idx="3448">
                  <c:v>0.574048</c:v>
                </c:pt>
                <c:pt idx="3449">
                  <c:v>0.57410099999999997</c:v>
                </c:pt>
                <c:pt idx="3450">
                  <c:v>0.57415499999999997</c:v>
                </c:pt>
                <c:pt idx="3451">
                  <c:v>0.57420800000000005</c:v>
                </c:pt>
                <c:pt idx="3452">
                  <c:v>0.57426100000000002</c:v>
                </c:pt>
                <c:pt idx="3453">
                  <c:v>0.57431500000000002</c:v>
                </c:pt>
                <c:pt idx="3454">
                  <c:v>0.57436799999999999</c:v>
                </c:pt>
                <c:pt idx="3455">
                  <c:v>0.57442099999999996</c:v>
                </c:pt>
                <c:pt idx="3456">
                  <c:v>0.57447400000000004</c:v>
                </c:pt>
                <c:pt idx="3457">
                  <c:v>0.57452700000000001</c:v>
                </c:pt>
                <c:pt idx="3458">
                  <c:v>0.57457899999999995</c:v>
                </c:pt>
                <c:pt idx="3459">
                  <c:v>0.57463200000000003</c:v>
                </c:pt>
                <c:pt idx="3460">
                  <c:v>0.574685</c:v>
                </c:pt>
                <c:pt idx="3461">
                  <c:v>0.57473799999999997</c:v>
                </c:pt>
                <c:pt idx="3462">
                  <c:v>0.57479100000000005</c:v>
                </c:pt>
                <c:pt idx="3463">
                  <c:v>0.57484400000000002</c:v>
                </c:pt>
                <c:pt idx="3464">
                  <c:v>0.57489699999999999</c:v>
                </c:pt>
                <c:pt idx="3465">
                  <c:v>0.57494900000000004</c:v>
                </c:pt>
                <c:pt idx="3466">
                  <c:v>0.57500200000000001</c:v>
                </c:pt>
                <c:pt idx="3467">
                  <c:v>0.57505499999999998</c:v>
                </c:pt>
                <c:pt idx="3468">
                  <c:v>0.57510799999999995</c:v>
                </c:pt>
                <c:pt idx="3469">
                  <c:v>0.57516199999999995</c:v>
                </c:pt>
                <c:pt idx="3470">
                  <c:v>0.57521500000000003</c:v>
                </c:pt>
                <c:pt idx="3471">
                  <c:v>0.575268</c:v>
                </c:pt>
                <c:pt idx="3472">
                  <c:v>0.57532099999999997</c:v>
                </c:pt>
                <c:pt idx="3473">
                  <c:v>0.57537400000000005</c:v>
                </c:pt>
                <c:pt idx="3474">
                  <c:v>0.57542800000000005</c:v>
                </c:pt>
                <c:pt idx="3475">
                  <c:v>0.57548100000000002</c:v>
                </c:pt>
                <c:pt idx="3476">
                  <c:v>0.57553399999999999</c:v>
                </c:pt>
                <c:pt idx="3477">
                  <c:v>0.57558799999999999</c:v>
                </c:pt>
                <c:pt idx="3478">
                  <c:v>0.57564099999999996</c:v>
                </c:pt>
                <c:pt idx="3479">
                  <c:v>0.57569400000000004</c:v>
                </c:pt>
                <c:pt idx="3480">
                  <c:v>0.57574700000000001</c:v>
                </c:pt>
                <c:pt idx="3481">
                  <c:v>0.57579999999999998</c:v>
                </c:pt>
                <c:pt idx="3482">
                  <c:v>0.57585200000000003</c:v>
                </c:pt>
                <c:pt idx="3483">
                  <c:v>0.575905</c:v>
                </c:pt>
                <c:pt idx="3484">
                  <c:v>0.57595700000000005</c:v>
                </c:pt>
                <c:pt idx="3485">
                  <c:v>0.57600899999999999</c:v>
                </c:pt>
                <c:pt idx="3486">
                  <c:v>0.57606000000000002</c:v>
                </c:pt>
                <c:pt idx="3487">
                  <c:v>0.57610899999999998</c:v>
                </c:pt>
                <c:pt idx="3488">
                  <c:v>0.57615799999999995</c:v>
                </c:pt>
                <c:pt idx="3489">
                  <c:v>0.576206</c:v>
                </c:pt>
                <c:pt idx="3490">
                  <c:v>0.57625400000000004</c:v>
                </c:pt>
                <c:pt idx="3491">
                  <c:v>0.57630199999999998</c:v>
                </c:pt>
                <c:pt idx="3492">
                  <c:v>0.576349</c:v>
                </c:pt>
                <c:pt idx="3493">
                  <c:v>0.57639300000000004</c:v>
                </c:pt>
                <c:pt idx="3494">
                  <c:v>0.57643299999999997</c:v>
                </c:pt>
                <c:pt idx="3495">
                  <c:v>0.57647099999999996</c:v>
                </c:pt>
                <c:pt idx="3496">
                  <c:v>0.57650699999999999</c:v>
                </c:pt>
                <c:pt idx="3497">
                  <c:v>0.576542</c:v>
                </c:pt>
                <c:pt idx="3498">
                  <c:v>0.57657599999999998</c:v>
                </c:pt>
                <c:pt idx="3499">
                  <c:v>0.57660800000000001</c:v>
                </c:pt>
                <c:pt idx="3500">
                  <c:v>0.57664000000000004</c:v>
                </c:pt>
                <c:pt idx="3501">
                  <c:v>0.57667000000000002</c:v>
                </c:pt>
                <c:pt idx="3502">
                  <c:v>0.57669999999999999</c:v>
                </c:pt>
                <c:pt idx="3503">
                  <c:v>0.57672900000000005</c:v>
                </c:pt>
                <c:pt idx="3504">
                  <c:v>0.57675799999999999</c:v>
                </c:pt>
                <c:pt idx="3505">
                  <c:v>0.57678499999999999</c:v>
                </c:pt>
                <c:pt idx="3506">
                  <c:v>0.57681199999999999</c:v>
                </c:pt>
                <c:pt idx="3507">
                  <c:v>0.57683899999999999</c:v>
                </c:pt>
                <c:pt idx="3508">
                  <c:v>0.57686000000000004</c:v>
                </c:pt>
                <c:pt idx="3509">
                  <c:v>0.576874</c:v>
                </c:pt>
                <c:pt idx="3510">
                  <c:v>0.57688600000000001</c:v>
                </c:pt>
                <c:pt idx="3511">
                  <c:v>0.57689800000000002</c:v>
                </c:pt>
                <c:pt idx="3512">
                  <c:v>0.57690900000000001</c:v>
                </c:pt>
                <c:pt idx="3513">
                  <c:v>0.57691899999999996</c:v>
                </c:pt>
                <c:pt idx="3514">
                  <c:v>0.576928</c:v>
                </c:pt>
                <c:pt idx="3515">
                  <c:v>0.57693700000000003</c:v>
                </c:pt>
                <c:pt idx="3516">
                  <c:v>0.57694599999999996</c:v>
                </c:pt>
                <c:pt idx="3517">
                  <c:v>0.57695399999999997</c:v>
                </c:pt>
                <c:pt idx="3518">
                  <c:v>0.57696199999999997</c:v>
                </c:pt>
                <c:pt idx="3519">
                  <c:v>0.57696899999999995</c:v>
                </c:pt>
                <c:pt idx="3520">
                  <c:v>0.57697500000000002</c:v>
                </c:pt>
                <c:pt idx="3521">
                  <c:v>0.57698099999999997</c:v>
                </c:pt>
                <c:pt idx="3522">
                  <c:v>0.57698700000000003</c:v>
                </c:pt>
                <c:pt idx="3523">
                  <c:v>0.57699199999999995</c:v>
                </c:pt>
                <c:pt idx="3524">
                  <c:v>0.57699699999999998</c:v>
                </c:pt>
                <c:pt idx="3525">
                  <c:v>0.57700200000000001</c:v>
                </c:pt>
                <c:pt idx="3526">
                  <c:v>0.57700600000000002</c:v>
                </c:pt>
                <c:pt idx="3527">
                  <c:v>0.57701000000000002</c:v>
                </c:pt>
                <c:pt idx="3528">
                  <c:v>0.57701400000000003</c:v>
                </c:pt>
                <c:pt idx="3529">
                  <c:v>0.577017</c:v>
                </c:pt>
                <c:pt idx="3530">
                  <c:v>0.57701999999999998</c:v>
                </c:pt>
                <c:pt idx="3531">
                  <c:v>0.57702299999999995</c:v>
                </c:pt>
                <c:pt idx="3532">
                  <c:v>0.57702600000000004</c:v>
                </c:pt>
                <c:pt idx="3533">
                  <c:v>0.57702799999999999</c:v>
                </c:pt>
                <c:pt idx="3534">
                  <c:v>0.57703000000000004</c:v>
                </c:pt>
                <c:pt idx="3535">
                  <c:v>0.57703199999999999</c:v>
                </c:pt>
                <c:pt idx="3536">
                  <c:v>0.57703400000000005</c:v>
                </c:pt>
                <c:pt idx="3537">
                  <c:v>0.57703499999999996</c:v>
                </c:pt>
                <c:pt idx="3538">
                  <c:v>0.57703599999999999</c:v>
                </c:pt>
                <c:pt idx="3539">
                  <c:v>0.57703700000000002</c:v>
                </c:pt>
                <c:pt idx="3540">
                  <c:v>0.57703700000000002</c:v>
                </c:pt>
                <c:pt idx="3541">
                  <c:v>0.57703700000000002</c:v>
                </c:pt>
                <c:pt idx="3542">
                  <c:v>0.57703700000000002</c:v>
                </c:pt>
                <c:pt idx="3543">
                  <c:v>0.57703700000000002</c:v>
                </c:pt>
                <c:pt idx="3544">
                  <c:v>0.57703599999999999</c:v>
                </c:pt>
                <c:pt idx="3545">
                  <c:v>0.57703599999999999</c:v>
                </c:pt>
                <c:pt idx="3546">
                  <c:v>0.57703599999999999</c:v>
                </c:pt>
                <c:pt idx="3547">
                  <c:v>0.57703499999999996</c:v>
                </c:pt>
                <c:pt idx="3548">
                  <c:v>0.57703499999999996</c:v>
                </c:pt>
                <c:pt idx="3549">
                  <c:v>0.57703400000000005</c:v>
                </c:pt>
                <c:pt idx="3550">
                  <c:v>0.57703300000000002</c:v>
                </c:pt>
                <c:pt idx="3551">
                  <c:v>0.57703300000000002</c:v>
                </c:pt>
                <c:pt idx="3552">
                  <c:v>0.57703199999999999</c:v>
                </c:pt>
                <c:pt idx="3553">
                  <c:v>0.57703099999999996</c:v>
                </c:pt>
                <c:pt idx="3554">
                  <c:v>0.57703000000000004</c:v>
                </c:pt>
                <c:pt idx="3555">
                  <c:v>0.57702900000000001</c:v>
                </c:pt>
                <c:pt idx="3556">
                  <c:v>0.57702799999999999</c:v>
                </c:pt>
                <c:pt idx="3557">
                  <c:v>0.57702699999999996</c:v>
                </c:pt>
                <c:pt idx="3558">
                  <c:v>0.57702600000000004</c:v>
                </c:pt>
                <c:pt idx="3559">
                  <c:v>0.57702500000000001</c:v>
                </c:pt>
                <c:pt idx="3560">
                  <c:v>0.57702299999999995</c:v>
                </c:pt>
                <c:pt idx="3561">
                  <c:v>0.57702200000000003</c:v>
                </c:pt>
                <c:pt idx="3562">
                  <c:v>0.57702100000000001</c:v>
                </c:pt>
                <c:pt idx="3563">
                  <c:v>0.57701999999999998</c:v>
                </c:pt>
                <c:pt idx="3564">
                  <c:v>0.57701800000000003</c:v>
                </c:pt>
                <c:pt idx="3565">
                  <c:v>0.577017</c:v>
                </c:pt>
                <c:pt idx="3566">
                  <c:v>0.57701499999999994</c:v>
                </c:pt>
                <c:pt idx="3567">
                  <c:v>0.57701400000000003</c:v>
                </c:pt>
                <c:pt idx="3568">
                  <c:v>0.577013</c:v>
                </c:pt>
                <c:pt idx="3569">
                  <c:v>0.57701100000000005</c:v>
                </c:pt>
                <c:pt idx="3570">
                  <c:v>0.57701000000000002</c:v>
                </c:pt>
                <c:pt idx="3571">
                  <c:v>0.57700799999999997</c:v>
                </c:pt>
                <c:pt idx="3572">
                  <c:v>0.57700700000000005</c:v>
                </c:pt>
                <c:pt idx="3573">
                  <c:v>0.57700499999999999</c:v>
                </c:pt>
                <c:pt idx="3574">
                  <c:v>0.57700399999999996</c:v>
                </c:pt>
                <c:pt idx="3575">
                  <c:v>0.57700200000000001</c:v>
                </c:pt>
                <c:pt idx="3576">
                  <c:v>0.57700099999999999</c:v>
                </c:pt>
                <c:pt idx="3577">
                  <c:v>0.57699900000000004</c:v>
                </c:pt>
                <c:pt idx="3578">
                  <c:v>0.57699800000000001</c:v>
                </c:pt>
                <c:pt idx="3579">
                  <c:v>0.57699599999999995</c:v>
                </c:pt>
                <c:pt idx="3580">
                  <c:v>0.57699500000000004</c:v>
                </c:pt>
                <c:pt idx="3581">
                  <c:v>0.57699299999999998</c:v>
                </c:pt>
                <c:pt idx="3582">
                  <c:v>0.57699199999999995</c:v>
                </c:pt>
                <c:pt idx="3583">
                  <c:v>0.57699</c:v>
                </c:pt>
                <c:pt idx="3584">
                  <c:v>0.57698899999999997</c:v>
                </c:pt>
                <c:pt idx="3585">
                  <c:v>0.57698700000000003</c:v>
                </c:pt>
                <c:pt idx="3586">
                  <c:v>0.576986</c:v>
                </c:pt>
                <c:pt idx="3587">
                  <c:v>0.57698400000000005</c:v>
                </c:pt>
                <c:pt idx="3588">
                  <c:v>0.57698199999999999</c:v>
                </c:pt>
                <c:pt idx="3589">
                  <c:v>0.57698099999999997</c:v>
                </c:pt>
                <c:pt idx="3590">
                  <c:v>0.57697900000000002</c:v>
                </c:pt>
                <c:pt idx="3591">
                  <c:v>0.57697799999999999</c:v>
                </c:pt>
                <c:pt idx="3592">
                  <c:v>0.57697600000000004</c:v>
                </c:pt>
                <c:pt idx="3593">
                  <c:v>0.57697500000000002</c:v>
                </c:pt>
                <c:pt idx="3594">
                  <c:v>0.57697299999999996</c:v>
                </c:pt>
                <c:pt idx="3595">
                  <c:v>0.57697200000000004</c:v>
                </c:pt>
                <c:pt idx="3596">
                  <c:v>0.57696999999999998</c:v>
                </c:pt>
                <c:pt idx="3597">
                  <c:v>0.57696899999999995</c:v>
                </c:pt>
                <c:pt idx="3598">
                  <c:v>0.57696700000000001</c:v>
                </c:pt>
                <c:pt idx="3599">
                  <c:v>0.57696599999999998</c:v>
                </c:pt>
                <c:pt idx="3600">
                  <c:v>0.57696400000000003</c:v>
                </c:pt>
                <c:pt idx="3601">
                  <c:v>0.576963</c:v>
                </c:pt>
                <c:pt idx="3602">
                  <c:v>0.57696099999999995</c:v>
                </c:pt>
                <c:pt idx="3603">
                  <c:v>0.576959</c:v>
                </c:pt>
                <c:pt idx="3604">
                  <c:v>0.57695799999999997</c:v>
                </c:pt>
                <c:pt idx="3605">
                  <c:v>0.57695700000000005</c:v>
                </c:pt>
                <c:pt idx="3606">
                  <c:v>0.576955</c:v>
                </c:pt>
                <c:pt idx="3607">
                  <c:v>0.57695399999999997</c:v>
                </c:pt>
                <c:pt idx="3608">
                  <c:v>0.57695200000000002</c:v>
                </c:pt>
                <c:pt idx="3609">
                  <c:v>0.57695099999999999</c:v>
                </c:pt>
                <c:pt idx="3610">
                  <c:v>0.57694900000000005</c:v>
                </c:pt>
                <c:pt idx="3611">
                  <c:v>0.57694699999999999</c:v>
                </c:pt>
                <c:pt idx="3612">
                  <c:v>0.57694400000000001</c:v>
                </c:pt>
                <c:pt idx="3613">
                  <c:v>0.57694100000000004</c:v>
                </c:pt>
                <c:pt idx="3614">
                  <c:v>0.57693899999999998</c:v>
                </c:pt>
                <c:pt idx="3615">
                  <c:v>0.576936</c:v>
                </c:pt>
                <c:pt idx="3616">
                  <c:v>0.57693399999999995</c:v>
                </c:pt>
                <c:pt idx="3617">
                  <c:v>0.576932</c:v>
                </c:pt>
                <c:pt idx="3618">
                  <c:v>0.57693000000000005</c:v>
                </c:pt>
                <c:pt idx="3619">
                  <c:v>0.576928</c:v>
                </c:pt>
                <c:pt idx="3620">
                  <c:v>0.57692600000000005</c:v>
                </c:pt>
                <c:pt idx="3621">
                  <c:v>0.57692399999999999</c:v>
                </c:pt>
                <c:pt idx="3622">
                  <c:v>0.57692200000000005</c:v>
                </c:pt>
                <c:pt idx="3623">
                  <c:v>0.57692100000000002</c:v>
                </c:pt>
                <c:pt idx="3624">
                  <c:v>0.57691899999999996</c:v>
                </c:pt>
                <c:pt idx="3625">
                  <c:v>0.57691700000000001</c:v>
                </c:pt>
                <c:pt idx="3626">
                  <c:v>0.57691499999999996</c:v>
                </c:pt>
                <c:pt idx="3627">
                  <c:v>0.57691400000000004</c:v>
                </c:pt>
                <c:pt idx="3628">
                  <c:v>0.57691199999999998</c:v>
                </c:pt>
                <c:pt idx="3629">
                  <c:v>0.57691000000000003</c:v>
                </c:pt>
                <c:pt idx="3630">
                  <c:v>0.57690900000000001</c:v>
                </c:pt>
                <c:pt idx="3631">
                  <c:v>0.57690699999999995</c:v>
                </c:pt>
                <c:pt idx="3632">
                  <c:v>0.57690600000000003</c:v>
                </c:pt>
                <c:pt idx="3633">
                  <c:v>0.57690399999999997</c:v>
                </c:pt>
                <c:pt idx="3634">
                  <c:v>0.57690300000000005</c:v>
                </c:pt>
                <c:pt idx="3635">
                  <c:v>0.576901</c:v>
                </c:pt>
                <c:pt idx="3636">
                  <c:v>0.57689900000000005</c:v>
                </c:pt>
                <c:pt idx="3637">
                  <c:v>0.57689800000000002</c:v>
                </c:pt>
                <c:pt idx="3638">
                  <c:v>0.57689599999999996</c:v>
                </c:pt>
                <c:pt idx="3639">
                  <c:v>0.57689500000000005</c:v>
                </c:pt>
                <c:pt idx="3640">
                  <c:v>0.57689299999999999</c:v>
                </c:pt>
                <c:pt idx="3641">
                  <c:v>0.57689199999999996</c:v>
                </c:pt>
                <c:pt idx="3642">
                  <c:v>0.57689000000000001</c:v>
                </c:pt>
                <c:pt idx="3643">
                  <c:v>0.57688899999999999</c:v>
                </c:pt>
                <c:pt idx="3644">
                  <c:v>0.57688799999999996</c:v>
                </c:pt>
                <c:pt idx="3645">
                  <c:v>0.57688600000000001</c:v>
                </c:pt>
                <c:pt idx="3646">
                  <c:v>0.57688499999999998</c:v>
                </c:pt>
                <c:pt idx="3647">
                  <c:v>0.57688300000000003</c:v>
                </c:pt>
                <c:pt idx="3648">
                  <c:v>0.57688200000000001</c:v>
                </c:pt>
                <c:pt idx="3649">
                  <c:v>0.57687999999999995</c:v>
                </c:pt>
                <c:pt idx="3650">
                  <c:v>0.57687900000000003</c:v>
                </c:pt>
                <c:pt idx="3651">
                  <c:v>0.576878</c:v>
                </c:pt>
                <c:pt idx="3652">
                  <c:v>0.57687600000000006</c:v>
                </c:pt>
                <c:pt idx="3653">
                  <c:v>0.57687500000000003</c:v>
                </c:pt>
                <c:pt idx="3654">
                  <c:v>0.57687299999999997</c:v>
                </c:pt>
                <c:pt idx="3655">
                  <c:v>0.57687200000000005</c:v>
                </c:pt>
                <c:pt idx="3656">
                  <c:v>0.57687100000000002</c:v>
                </c:pt>
                <c:pt idx="3657">
                  <c:v>0.57686899999999997</c:v>
                </c:pt>
                <c:pt idx="3658">
                  <c:v>0.57686800000000005</c:v>
                </c:pt>
                <c:pt idx="3659">
                  <c:v>0.57686700000000002</c:v>
                </c:pt>
                <c:pt idx="3660">
                  <c:v>0.57686499999999996</c:v>
                </c:pt>
                <c:pt idx="3661">
                  <c:v>0.57686400000000004</c:v>
                </c:pt>
                <c:pt idx="3662">
                  <c:v>0.57686300000000001</c:v>
                </c:pt>
                <c:pt idx="3663">
                  <c:v>0.57686099999999996</c:v>
                </c:pt>
                <c:pt idx="3664">
                  <c:v>0.57686000000000004</c:v>
                </c:pt>
                <c:pt idx="3665">
                  <c:v>0.57685900000000001</c:v>
                </c:pt>
                <c:pt idx="3666">
                  <c:v>0.57685699999999995</c:v>
                </c:pt>
                <c:pt idx="3667">
                  <c:v>0.57685600000000004</c:v>
                </c:pt>
                <c:pt idx="3668">
                  <c:v>0.57685500000000001</c:v>
                </c:pt>
                <c:pt idx="3669">
                  <c:v>0.57685399999999998</c:v>
                </c:pt>
                <c:pt idx="3670">
                  <c:v>0.57685200000000003</c:v>
                </c:pt>
                <c:pt idx="3671">
                  <c:v>0.576851</c:v>
                </c:pt>
                <c:pt idx="3672">
                  <c:v>0.57684999999999997</c:v>
                </c:pt>
                <c:pt idx="3673">
                  <c:v>0.57684800000000003</c:v>
                </c:pt>
                <c:pt idx="3674">
                  <c:v>0.576847</c:v>
                </c:pt>
                <c:pt idx="3675">
                  <c:v>0.57684599999999997</c:v>
                </c:pt>
                <c:pt idx="3676">
                  <c:v>0.57684500000000005</c:v>
                </c:pt>
                <c:pt idx="3677">
                  <c:v>0.57684299999999999</c:v>
                </c:pt>
                <c:pt idx="3678">
                  <c:v>0.57684199999999997</c:v>
                </c:pt>
                <c:pt idx="3679">
                  <c:v>0.57684100000000005</c:v>
                </c:pt>
                <c:pt idx="3680">
                  <c:v>0.57684000000000002</c:v>
                </c:pt>
                <c:pt idx="3681">
                  <c:v>0.57683799999999996</c:v>
                </c:pt>
                <c:pt idx="3682">
                  <c:v>0.57683700000000004</c:v>
                </c:pt>
                <c:pt idx="3683">
                  <c:v>0.57683600000000002</c:v>
                </c:pt>
                <c:pt idx="3684">
                  <c:v>0.57683499999999999</c:v>
                </c:pt>
                <c:pt idx="3685">
                  <c:v>0.57683300000000004</c:v>
                </c:pt>
                <c:pt idx="3686">
                  <c:v>0.57683200000000001</c:v>
                </c:pt>
                <c:pt idx="3687">
                  <c:v>0.57683099999999998</c:v>
                </c:pt>
                <c:pt idx="3688">
                  <c:v>0.57682999999999995</c:v>
                </c:pt>
                <c:pt idx="3689">
                  <c:v>0.57682900000000004</c:v>
                </c:pt>
                <c:pt idx="3690">
                  <c:v>0.57682699999999998</c:v>
                </c:pt>
                <c:pt idx="3691">
                  <c:v>0.57682599999999995</c:v>
                </c:pt>
                <c:pt idx="3692">
                  <c:v>0.57682500000000003</c:v>
                </c:pt>
                <c:pt idx="3693">
                  <c:v>0.576824</c:v>
                </c:pt>
                <c:pt idx="3694">
                  <c:v>0.57682299999999997</c:v>
                </c:pt>
                <c:pt idx="3695">
                  <c:v>0.57682100000000003</c:v>
                </c:pt>
                <c:pt idx="3696">
                  <c:v>0.57682</c:v>
                </c:pt>
                <c:pt idx="3697">
                  <c:v>0.57681899999999997</c:v>
                </c:pt>
                <c:pt idx="3698">
                  <c:v>0.57681800000000005</c:v>
                </c:pt>
                <c:pt idx="3699">
                  <c:v>0.57681700000000002</c:v>
                </c:pt>
                <c:pt idx="3700">
                  <c:v>0.57681499999999997</c:v>
                </c:pt>
                <c:pt idx="3701">
                  <c:v>0.57681400000000005</c:v>
                </c:pt>
                <c:pt idx="3702">
                  <c:v>0.57681300000000002</c:v>
                </c:pt>
                <c:pt idx="3703">
                  <c:v>0.57681199999999999</c:v>
                </c:pt>
                <c:pt idx="3704">
                  <c:v>0.57681099999999996</c:v>
                </c:pt>
                <c:pt idx="3705">
                  <c:v>0.57680900000000002</c:v>
                </c:pt>
                <c:pt idx="3706">
                  <c:v>0.57680799999999999</c:v>
                </c:pt>
                <c:pt idx="3707">
                  <c:v>0.57680699999999996</c:v>
                </c:pt>
                <c:pt idx="3708">
                  <c:v>0.57680600000000004</c:v>
                </c:pt>
                <c:pt idx="3709">
                  <c:v>0.57680500000000001</c:v>
                </c:pt>
                <c:pt idx="3710">
                  <c:v>0.57680399999999998</c:v>
                </c:pt>
                <c:pt idx="3711">
                  <c:v>0.57680200000000004</c:v>
                </c:pt>
                <c:pt idx="3712">
                  <c:v>0.57680100000000001</c:v>
                </c:pt>
                <c:pt idx="3713">
                  <c:v>0.57679999999999998</c:v>
                </c:pt>
                <c:pt idx="3714">
                  <c:v>0.57679899999999995</c:v>
                </c:pt>
                <c:pt idx="3715">
                  <c:v>0.57679800000000003</c:v>
                </c:pt>
                <c:pt idx="3716">
                  <c:v>0.576797</c:v>
                </c:pt>
                <c:pt idx="3717">
                  <c:v>0.57679599999999998</c:v>
                </c:pt>
                <c:pt idx="3718">
                  <c:v>0.57679400000000003</c:v>
                </c:pt>
                <c:pt idx="3719">
                  <c:v>0.576793</c:v>
                </c:pt>
                <c:pt idx="3720">
                  <c:v>0.57679199999999997</c:v>
                </c:pt>
                <c:pt idx="3721">
                  <c:v>0.57679100000000005</c:v>
                </c:pt>
                <c:pt idx="3722">
                  <c:v>0.57679000000000002</c:v>
                </c:pt>
                <c:pt idx="3723">
                  <c:v>0.576789</c:v>
                </c:pt>
                <c:pt idx="3724">
                  <c:v>0.57678799999999997</c:v>
                </c:pt>
                <c:pt idx="3725">
                  <c:v>0.57678600000000002</c:v>
                </c:pt>
                <c:pt idx="3726">
                  <c:v>0.57678499999999999</c:v>
                </c:pt>
                <c:pt idx="3727">
                  <c:v>0.57678399999999996</c:v>
                </c:pt>
                <c:pt idx="3728">
                  <c:v>0.57678300000000005</c:v>
                </c:pt>
                <c:pt idx="3729">
                  <c:v>0.57678200000000002</c:v>
                </c:pt>
                <c:pt idx="3730">
                  <c:v>0.57678099999999999</c:v>
                </c:pt>
                <c:pt idx="3731">
                  <c:v>0.57677999999999996</c:v>
                </c:pt>
                <c:pt idx="3732">
                  <c:v>0.57677900000000004</c:v>
                </c:pt>
                <c:pt idx="3733">
                  <c:v>0.57677699999999998</c:v>
                </c:pt>
                <c:pt idx="3734">
                  <c:v>0.57677599999999996</c:v>
                </c:pt>
                <c:pt idx="3735">
                  <c:v>0.57677500000000004</c:v>
                </c:pt>
                <c:pt idx="3736">
                  <c:v>0.57677400000000001</c:v>
                </c:pt>
                <c:pt idx="3737">
                  <c:v>0.57677299999999998</c:v>
                </c:pt>
                <c:pt idx="3738">
                  <c:v>0.57677199999999995</c:v>
                </c:pt>
                <c:pt idx="3739">
                  <c:v>0.57677100000000003</c:v>
                </c:pt>
                <c:pt idx="3740">
                  <c:v>0.57677</c:v>
                </c:pt>
                <c:pt idx="3741">
                  <c:v>0.57676799999999995</c:v>
                </c:pt>
                <c:pt idx="3742">
                  <c:v>0.57676700000000003</c:v>
                </c:pt>
                <c:pt idx="3743">
                  <c:v>0.576766</c:v>
                </c:pt>
                <c:pt idx="3744">
                  <c:v>0.57676499999999997</c:v>
                </c:pt>
                <c:pt idx="3745">
                  <c:v>0.57676400000000005</c:v>
                </c:pt>
                <c:pt idx="3746">
                  <c:v>0.57676300000000003</c:v>
                </c:pt>
                <c:pt idx="3747">
                  <c:v>0.576762</c:v>
                </c:pt>
                <c:pt idx="3748">
                  <c:v>0.57676099999999997</c:v>
                </c:pt>
                <c:pt idx="3749">
                  <c:v>0.57676000000000005</c:v>
                </c:pt>
                <c:pt idx="3750">
                  <c:v>0.57675900000000002</c:v>
                </c:pt>
                <c:pt idx="3751">
                  <c:v>0.57675699999999996</c:v>
                </c:pt>
                <c:pt idx="3752">
                  <c:v>0.57675600000000005</c:v>
                </c:pt>
                <c:pt idx="3753">
                  <c:v>0.57675500000000002</c:v>
                </c:pt>
                <c:pt idx="3754">
                  <c:v>0.57675399999999999</c:v>
                </c:pt>
                <c:pt idx="3755">
                  <c:v>0.57675299999999996</c:v>
                </c:pt>
                <c:pt idx="3756">
                  <c:v>0.57675200000000004</c:v>
                </c:pt>
                <c:pt idx="3757">
                  <c:v>0.57675100000000001</c:v>
                </c:pt>
                <c:pt idx="3758">
                  <c:v>0.57674999999999998</c:v>
                </c:pt>
                <c:pt idx="3759">
                  <c:v>0.57674899999999996</c:v>
                </c:pt>
                <c:pt idx="3760">
                  <c:v>0.57674800000000004</c:v>
                </c:pt>
                <c:pt idx="3761">
                  <c:v>0.57674599999999998</c:v>
                </c:pt>
                <c:pt idx="3762">
                  <c:v>0.57674499999999995</c:v>
                </c:pt>
                <c:pt idx="3763">
                  <c:v>0.57674400000000003</c:v>
                </c:pt>
                <c:pt idx="3764">
                  <c:v>0.57674300000000001</c:v>
                </c:pt>
                <c:pt idx="3765">
                  <c:v>0.57674199999999998</c:v>
                </c:pt>
                <c:pt idx="3766">
                  <c:v>0.57674099999999995</c:v>
                </c:pt>
                <c:pt idx="3767">
                  <c:v>0.57674000000000003</c:v>
                </c:pt>
                <c:pt idx="3768">
                  <c:v>0.576739</c:v>
                </c:pt>
                <c:pt idx="3769">
                  <c:v>0.57673799999999997</c:v>
                </c:pt>
                <c:pt idx="3770">
                  <c:v>0.57673700000000006</c:v>
                </c:pt>
                <c:pt idx="3771">
                  <c:v>0.57673600000000003</c:v>
                </c:pt>
                <c:pt idx="3772">
                  <c:v>0.576735</c:v>
                </c:pt>
                <c:pt idx="3773">
                  <c:v>0.57673300000000005</c:v>
                </c:pt>
                <c:pt idx="3774">
                  <c:v>0.57673200000000002</c:v>
                </c:pt>
                <c:pt idx="3775">
                  <c:v>0.57673099999999999</c:v>
                </c:pt>
                <c:pt idx="3776">
                  <c:v>0.57672999999999996</c:v>
                </c:pt>
                <c:pt idx="3777">
                  <c:v>0.57672900000000005</c:v>
                </c:pt>
                <c:pt idx="3778">
                  <c:v>0.57672800000000002</c:v>
                </c:pt>
                <c:pt idx="3779">
                  <c:v>0.57672699999999999</c:v>
                </c:pt>
                <c:pt idx="3780">
                  <c:v>0.57672599999999996</c:v>
                </c:pt>
                <c:pt idx="3781">
                  <c:v>0.57672500000000004</c:v>
                </c:pt>
                <c:pt idx="3782">
                  <c:v>0.57672400000000001</c:v>
                </c:pt>
                <c:pt idx="3783">
                  <c:v>0.57672299999999999</c:v>
                </c:pt>
                <c:pt idx="3784">
                  <c:v>0.57672199999999996</c:v>
                </c:pt>
                <c:pt idx="3785">
                  <c:v>0.57672100000000004</c:v>
                </c:pt>
                <c:pt idx="3786">
                  <c:v>0.57671899999999998</c:v>
                </c:pt>
                <c:pt idx="3787">
                  <c:v>0.57671799999999995</c:v>
                </c:pt>
                <c:pt idx="3788">
                  <c:v>0.57671700000000004</c:v>
                </c:pt>
                <c:pt idx="3789">
                  <c:v>0.57671600000000001</c:v>
                </c:pt>
                <c:pt idx="3790">
                  <c:v>0.57671499999999998</c:v>
                </c:pt>
                <c:pt idx="3791">
                  <c:v>0.57671399999999995</c:v>
                </c:pt>
                <c:pt idx="3792">
                  <c:v>0.57671300000000003</c:v>
                </c:pt>
                <c:pt idx="3793">
                  <c:v>0.576712</c:v>
                </c:pt>
                <c:pt idx="3794">
                  <c:v>0.57671099999999997</c:v>
                </c:pt>
                <c:pt idx="3795">
                  <c:v>0.57670999999999994</c:v>
                </c:pt>
                <c:pt idx="3796">
                  <c:v>0.57670900000000003</c:v>
                </c:pt>
                <c:pt idx="3797">
                  <c:v>0.576708</c:v>
                </c:pt>
                <c:pt idx="3798">
                  <c:v>0.57670699999999997</c:v>
                </c:pt>
                <c:pt idx="3799">
                  <c:v>0.57670600000000005</c:v>
                </c:pt>
                <c:pt idx="3800">
                  <c:v>0.57670500000000002</c:v>
                </c:pt>
                <c:pt idx="3801">
                  <c:v>0.57670299999999997</c:v>
                </c:pt>
                <c:pt idx="3802">
                  <c:v>0.57670200000000005</c:v>
                </c:pt>
                <c:pt idx="3803">
                  <c:v>0.57670100000000002</c:v>
                </c:pt>
                <c:pt idx="3804">
                  <c:v>0.57669999999999999</c:v>
                </c:pt>
                <c:pt idx="3805">
                  <c:v>0.57669899999999996</c:v>
                </c:pt>
                <c:pt idx="3806">
                  <c:v>0.57669800000000004</c:v>
                </c:pt>
                <c:pt idx="3807">
                  <c:v>0.57669700000000002</c:v>
                </c:pt>
                <c:pt idx="3808">
                  <c:v>0.57669599999999999</c:v>
                </c:pt>
                <c:pt idx="3809">
                  <c:v>0.57669499999999996</c:v>
                </c:pt>
                <c:pt idx="3810">
                  <c:v>0.57669400000000004</c:v>
                </c:pt>
                <c:pt idx="3811">
                  <c:v>0.57669300000000001</c:v>
                </c:pt>
                <c:pt idx="3812">
                  <c:v>0.57669199999999998</c:v>
                </c:pt>
                <c:pt idx="3813">
                  <c:v>0.57669099999999995</c:v>
                </c:pt>
                <c:pt idx="3814">
                  <c:v>0.57669000000000004</c:v>
                </c:pt>
                <c:pt idx="3815">
                  <c:v>0.57668900000000001</c:v>
                </c:pt>
                <c:pt idx="3816">
                  <c:v>0.57668799999999998</c:v>
                </c:pt>
                <c:pt idx="3817">
                  <c:v>0.57668699999999995</c:v>
                </c:pt>
                <c:pt idx="3818">
                  <c:v>0.57668600000000003</c:v>
                </c:pt>
                <c:pt idx="3819">
                  <c:v>0.57668399999999997</c:v>
                </c:pt>
                <c:pt idx="3820">
                  <c:v>0.57668299999999995</c:v>
                </c:pt>
                <c:pt idx="3821">
                  <c:v>0.57668200000000003</c:v>
                </c:pt>
                <c:pt idx="3822">
                  <c:v>0.576681</c:v>
                </c:pt>
                <c:pt idx="3823">
                  <c:v>0.57667999999999997</c:v>
                </c:pt>
                <c:pt idx="3824">
                  <c:v>0.57667900000000005</c:v>
                </c:pt>
                <c:pt idx="3825">
                  <c:v>0.57667800000000002</c:v>
                </c:pt>
                <c:pt idx="3826">
                  <c:v>0.576677</c:v>
                </c:pt>
                <c:pt idx="3827">
                  <c:v>0.57667599999999997</c:v>
                </c:pt>
                <c:pt idx="3828">
                  <c:v>0.57667500000000005</c:v>
                </c:pt>
                <c:pt idx="3829">
                  <c:v>0.57667400000000002</c:v>
                </c:pt>
                <c:pt idx="3830">
                  <c:v>0.57667299999999999</c:v>
                </c:pt>
                <c:pt idx="3831">
                  <c:v>0.57667199999999996</c:v>
                </c:pt>
                <c:pt idx="3832">
                  <c:v>0.57667100000000004</c:v>
                </c:pt>
                <c:pt idx="3833">
                  <c:v>0.57667000000000002</c:v>
                </c:pt>
                <c:pt idx="3834">
                  <c:v>0.57666899999999999</c:v>
                </c:pt>
                <c:pt idx="3835">
                  <c:v>0.57666799999999996</c:v>
                </c:pt>
                <c:pt idx="3836">
                  <c:v>0.57666700000000004</c:v>
                </c:pt>
                <c:pt idx="3837">
                  <c:v>0.57666600000000001</c:v>
                </c:pt>
                <c:pt idx="3838">
                  <c:v>0.57666499999999998</c:v>
                </c:pt>
                <c:pt idx="3839">
                  <c:v>0.57666399999999995</c:v>
                </c:pt>
                <c:pt idx="3840">
                  <c:v>0.57666300000000004</c:v>
                </c:pt>
                <c:pt idx="3841">
                  <c:v>0.57666099999999998</c:v>
                </c:pt>
                <c:pt idx="3842">
                  <c:v>0.57665999999999995</c:v>
                </c:pt>
                <c:pt idx="3843">
                  <c:v>0.57665900000000003</c:v>
                </c:pt>
                <c:pt idx="3844">
                  <c:v>0.576658</c:v>
                </c:pt>
                <c:pt idx="3845">
                  <c:v>0.57665699999999998</c:v>
                </c:pt>
                <c:pt idx="3846">
                  <c:v>0.57665599999999995</c:v>
                </c:pt>
                <c:pt idx="3847">
                  <c:v>0.57665500000000003</c:v>
                </c:pt>
                <c:pt idx="3848">
                  <c:v>0.576654</c:v>
                </c:pt>
                <c:pt idx="3849">
                  <c:v>0.57665299999999997</c:v>
                </c:pt>
                <c:pt idx="3850">
                  <c:v>0.57665200000000005</c:v>
                </c:pt>
                <c:pt idx="3851">
                  <c:v>0.57665100000000002</c:v>
                </c:pt>
                <c:pt idx="3852">
                  <c:v>0.57665</c:v>
                </c:pt>
                <c:pt idx="3853">
                  <c:v>0.57664899999999997</c:v>
                </c:pt>
                <c:pt idx="3854">
                  <c:v>0.57664800000000005</c:v>
                </c:pt>
                <c:pt idx="3855">
                  <c:v>0.57664700000000002</c:v>
                </c:pt>
                <c:pt idx="3856">
                  <c:v>0.57664599999999999</c:v>
                </c:pt>
                <c:pt idx="3857">
                  <c:v>0.57664499999999996</c:v>
                </c:pt>
                <c:pt idx="3858">
                  <c:v>0.57664400000000005</c:v>
                </c:pt>
                <c:pt idx="3859">
                  <c:v>0.57664300000000002</c:v>
                </c:pt>
                <c:pt idx="3860">
                  <c:v>0.57664199999999999</c:v>
                </c:pt>
                <c:pt idx="3861">
                  <c:v>0.57664099999999996</c:v>
                </c:pt>
                <c:pt idx="3862">
                  <c:v>0.57664000000000004</c:v>
                </c:pt>
                <c:pt idx="3863">
                  <c:v>0.57663900000000001</c:v>
                </c:pt>
                <c:pt idx="3864">
                  <c:v>0.57663799999999998</c:v>
                </c:pt>
                <c:pt idx="3865">
                  <c:v>0.57663699999999996</c:v>
                </c:pt>
                <c:pt idx="3866">
                  <c:v>0.57663600000000004</c:v>
                </c:pt>
                <c:pt idx="3867">
                  <c:v>0.57663500000000001</c:v>
                </c:pt>
                <c:pt idx="3868">
                  <c:v>0.57663399999999998</c:v>
                </c:pt>
                <c:pt idx="3869">
                  <c:v>0.57663200000000003</c:v>
                </c:pt>
                <c:pt idx="3870">
                  <c:v>0.576631</c:v>
                </c:pt>
                <c:pt idx="3871">
                  <c:v>0.57662999999999998</c:v>
                </c:pt>
                <c:pt idx="3872">
                  <c:v>0.57662899999999995</c:v>
                </c:pt>
                <c:pt idx="3873">
                  <c:v>0.57662800000000003</c:v>
                </c:pt>
                <c:pt idx="3874">
                  <c:v>0.576627</c:v>
                </c:pt>
                <c:pt idx="3875">
                  <c:v>0.57662599999999997</c:v>
                </c:pt>
                <c:pt idx="3876">
                  <c:v>0.57662500000000005</c:v>
                </c:pt>
                <c:pt idx="3877">
                  <c:v>0.57662400000000003</c:v>
                </c:pt>
                <c:pt idx="3878">
                  <c:v>0.576623</c:v>
                </c:pt>
                <c:pt idx="3879">
                  <c:v>0.57662199999999997</c:v>
                </c:pt>
                <c:pt idx="3880">
                  <c:v>0.57662100000000005</c:v>
                </c:pt>
                <c:pt idx="3881">
                  <c:v>0.57662000000000002</c:v>
                </c:pt>
                <c:pt idx="3882">
                  <c:v>0.57661899999999999</c:v>
                </c:pt>
                <c:pt idx="3883">
                  <c:v>0.57661799999999996</c:v>
                </c:pt>
                <c:pt idx="3884">
                  <c:v>0.57661700000000005</c:v>
                </c:pt>
                <c:pt idx="3885">
                  <c:v>0.57661600000000002</c:v>
                </c:pt>
                <c:pt idx="3886">
                  <c:v>0.57661499999999999</c:v>
                </c:pt>
                <c:pt idx="3887">
                  <c:v>0.57661399999999996</c:v>
                </c:pt>
                <c:pt idx="3888">
                  <c:v>0.57661300000000004</c:v>
                </c:pt>
                <c:pt idx="3889">
                  <c:v>0.57661200000000001</c:v>
                </c:pt>
                <c:pt idx="3890">
                  <c:v>0.57661099999999998</c:v>
                </c:pt>
                <c:pt idx="3891">
                  <c:v>0.57660999999999996</c:v>
                </c:pt>
                <c:pt idx="3892">
                  <c:v>0.57660900000000004</c:v>
                </c:pt>
                <c:pt idx="3893">
                  <c:v>0.57660800000000001</c:v>
                </c:pt>
                <c:pt idx="3894">
                  <c:v>0.57660699999999998</c:v>
                </c:pt>
                <c:pt idx="3895">
                  <c:v>0.57660599999999995</c:v>
                </c:pt>
                <c:pt idx="3896">
                  <c:v>0.57660500000000003</c:v>
                </c:pt>
                <c:pt idx="3897">
                  <c:v>0.57660400000000001</c:v>
                </c:pt>
                <c:pt idx="3898">
                  <c:v>0.57660299999999998</c:v>
                </c:pt>
                <c:pt idx="3899">
                  <c:v>0.57660199999999995</c:v>
                </c:pt>
                <c:pt idx="3900">
                  <c:v>0.57660100000000003</c:v>
                </c:pt>
                <c:pt idx="3901">
                  <c:v>0.5766</c:v>
                </c:pt>
                <c:pt idx="3902">
                  <c:v>0.57659899999999997</c:v>
                </c:pt>
                <c:pt idx="3903">
                  <c:v>0.57659800000000005</c:v>
                </c:pt>
                <c:pt idx="3904">
                  <c:v>0.57659700000000003</c:v>
                </c:pt>
                <c:pt idx="3905">
                  <c:v>0.576596</c:v>
                </c:pt>
                <c:pt idx="3906">
                  <c:v>0.57659499999999997</c:v>
                </c:pt>
                <c:pt idx="3907">
                  <c:v>0.57659400000000005</c:v>
                </c:pt>
                <c:pt idx="3908">
                  <c:v>0.57659300000000002</c:v>
                </c:pt>
                <c:pt idx="3909">
                  <c:v>0.57659199999999999</c:v>
                </c:pt>
                <c:pt idx="3910">
                  <c:v>0.57659099999999996</c:v>
                </c:pt>
                <c:pt idx="3911">
                  <c:v>0.57659000000000005</c:v>
                </c:pt>
                <c:pt idx="3912">
                  <c:v>0.57658900000000002</c:v>
                </c:pt>
                <c:pt idx="3913">
                  <c:v>0.57658699999999996</c:v>
                </c:pt>
                <c:pt idx="3914">
                  <c:v>0.57658600000000004</c:v>
                </c:pt>
                <c:pt idx="3915">
                  <c:v>0.57658500000000001</c:v>
                </c:pt>
                <c:pt idx="3916">
                  <c:v>0.57658399999999999</c:v>
                </c:pt>
                <c:pt idx="3917">
                  <c:v>0.57658299999999996</c:v>
                </c:pt>
                <c:pt idx="3918">
                  <c:v>0.57658200000000004</c:v>
                </c:pt>
                <c:pt idx="3919">
                  <c:v>0.57658100000000001</c:v>
                </c:pt>
                <c:pt idx="3920">
                  <c:v>0.57657999999999998</c:v>
                </c:pt>
                <c:pt idx="3921">
                  <c:v>0.57657899999999995</c:v>
                </c:pt>
                <c:pt idx="3922">
                  <c:v>0.57657800000000003</c:v>
                </c:pt>
                <c:pt idx="3923">
                  <c:v>0.57657700000000001</c:v>
                </c:pt>
                <c:pt idx="3924">
                  <c:v>0.57657599999999998</c:v>
                </c:pt>
                <c:pt idx="3925">
                  <c:v>0.57657499999999995</c:v>
                </c:pt>
                <c:pt idx="3926">
                  <c:v>0.57657400000000003</c:v>
                </c:pt>
                <c:pt idx="3927">
                  <c:v>0.576573</c:v>
                </c:pt>
                <c:pt idx="3928">
                  <c:v>0.57657199999999997</c:v>
                </c:pt>
                <c:pt idx="3929">
                  <c:v>0.57657099999999994</c:v>
                </c:pt>
                <c:pt idx="3930">
                  <c:v>0.57657000000000003</c:v>
                </c:pt>
                <c:pt idx="3931">
                  <c:v>0.576569</c:v>
                </c:pt>
                <c:pt idx="3932">
                  <c:v>0.57656799999999997</c:v>
                </c:pt>
                <c:pt idx="3933">
                  <c:v>0.57656700000000005</c:v>
                </c:pt>
                <c:pt idx="3934">
                  <c:v>0.57656600000000002</c:v>
                </c:pt>
                <c:pt idx="3935">
                  <c:v>0.57656499999999999</c:v>
                </c:pt>
                <c:pt idx="3936">
                  <c:v>0.57656399999999997</c:v>
                </c:pt>
                <c:pt idx="3937">
                  <c:v>0.57656300000000005</c:v>
                </c:pt>
                <c:pt idx="3938">
                  <c:v>0.57656200000000002</c:v>
                </c:pt>
                <c:pt idx="3939">
                  <c:v>0.57656099999999999</c:v>
                </c:pt>
                <c:pt idx="3940">
                  <c:v>0.57655999999999996</c:v>
                </c:pt>
                <c:pt idx="3941">
                  <c:v>0.57655900000000004</c:v>
                </c:pt>
                <c:pt idx="3942">
                  <c:v>0.57655800000000001</c:v>
                </c:pt>
                <c:pt idx="3943">
                  <c:v>0.57655699999999999</c:v>
                </c:pt>
                <c:pt idx="3944">
                  <c:v>0.57655599999999996</c:v>
                </c:pt>
                <c:pt idx="3945">
                  <c:v>0.57655500000000004</c:v>
                </c:pt>
                <c:pt idx="3946">
                  <c:v>0.57655400000000001</c:v>
                </c:pt>
                <c:pt idx="3947">
                  <c:v>0.57655299999999998</c:v>
                </c:pt>
                <c:pt idx="3948">
                  <c:v>0.57655199999999995</c:v>
                </c:pt>
                <c:pt idx="3949">
                  <c:v>0.57655100000000004</c:v>
                </c:pt>
                <c:pt idx="3950">
                  <c:v>0.57655000000000001</c:v>
                </c:pt>
                <c:pt idx="3951">
                  <c:v>0.57654899999999998</c:v>
                </c:pt>
                <c:pt idx="3952">
                  <c:v>0.57654799999999995</c:v>
                </c:pt>
                <c:pt idx="3953">
                  <c:v>0.57654700000000003</c:v>
                </c:pt>
                <c:pt idx="3954">
                  <c:v>0.576546</c:v>
                </c:pt>
                <c:pt idx="3955">
                  <c:v>0.57654499999999997</c:v>
                </c:pt>
                <c:pt idx="3956">
                  <c:v>0.57654399999999995</c:v>
                </c:pt>
                <c:pt idx="3957">
                  <c:v>0.57654300000000003</c:v>
                </c:pt>
                <c:pt idx="3958">
                  <c:v>0.576542</c:v>
                </c:pt>
                <c:pt idx="3959">
                  <c:v>0.57654099999999997</c:v>
                </c:pt>
                <c:pt idx="3960">
                  <c:v>0.57654000000000005</c:v>
                </c:pt>
                <c:pt idx="3961">
                  <c:v>0.57653900000000002</c:v>
                </c:pt>
                <c:pt idx="3962">
                  <c:v>0.57653799999999999</c:v>
                </c:pt>
                <c:pt idx="3963">
                  <c:v>0.57653699999999997</c:v>
                </c:pt>
                <c:pt idx="3964">
                  <c:v>0.57653600000000005</c:v>
                </c:pt>
                <c:pt idx="3965">
                  <c:v>0.57653500000000002</c:v>
                </c:pt>
                <c:pt idx="3966">
                  <c:v>0.57653399999999999</c:v>
                </c:pt>
                <c:pt idx="3967">
                  <c:v>0.57653299999999996</c:v>
                </c:pt>
                <c:pt idx="3968">
                  <c:v>0.57653200000000004</c:v>
                </c:pt>
                <c:pt idx="3969">
                  <c:v>0.57653100000000002</c:v>
                </c:pt>
                <c:pt idx="3970">
                  <c:v>0.57652999999999999</c:v>
                </c:pt>
                <c:pt idx="3971">
                  <c:v>0.57652899999999996</c:v>
                </c:pt>
                <c:pt idx="3972">
                  <c:v>0.57652800000000004</c:v>
                </c:pt>
                <c:pt idx="3973">
                  <c:v>0.57652700000000001</c:v>
                </c:pt>
                <c:pt idx="3974">
                  <c:v>0.57652599999999998</c:v>
                </c:pt>
                <c:pt idx="3975">
                  <c:v>0.57652499999999995</c:v>
                </c:pt>
                <c:pt idx="3976">
                  <c:v>0.57652400000000004</c:v>
                </c:pt>
                <c:pt idx="3977">
                  <c:v>0.57652300000000001</c:v>
                </c:pt>
                <c:pt idx="3978">
                  <c:v>0.57652199999999998</c:v>
                </c:pt>
                <c:pt idx="3979">
                  <c:v>0.57652099999999995</c:v>
                </c:pt>
                <c:pt idx="3980">
                  <c:v>0.57652000000000003</c:v>
                </c:pt>
                <c:pt idx="3981">
                  <c:v>0.576519</c:v>
                </c:pt>
                <c:pt idx="3982">
                  <c:v>0.57651799999999997</c:v>
                </c:pt>
                <c:pt idx="3983">
                  <c:v>0.57651699999999995</c:v>
                </c:pt>
                <c:pt idx="3984">
                  <c:v>0.57651600000000003</c:v>
                </c:pt>
                <c:pt idx="3985">
                  <c:v>0.576515</c:v>
                </c:pt>
                <c:pt idx="3986">
                  <c:v>0.57651399999999997</c:v>
                </c:pt>
                <c:pt idx="3987">
                  <c:v>0.57651300000000005</c:v>
                </c:pt>
                <c:pt idx="3988">
                  <c:v>0.57651200000000002</c:v>
                </c:pt>
                <c:pt idx="3989">
                  <c:v>0.576511</c:v>
                </c:pt>
                <c:pt idx="3990">
                  <c:v>0.57650999999999997</c:v>
                </c:pt>
                <c:pt idx="3991">
                  <c:v>0.57650900000000005</c:v>
                </c:pt>
                <c:pt idx="3992">
                  <c:v>0.57650800000000002</c:v>
                </c:pt>
                <c:pt idx="3993">
                  <c:v>0.57650699999999999</c:v>
                </c:pt>
                <c:pt idx="3994">
                  <c:v>0.57650599999999996</c:v>
                </c:pt>
                <c:pt idx="3995">
                  <c:v>0.57650500000000005</c:v>
                </c:pt>
                <c:pt idx="3996">
                  <c:v>0.57650400000000002</c:v>
                </c:pt>
                <c:pt idx="3997">
                  <c:v>0.57650299999999999</c:v>
                </c:pt>
                <c:pt idx="3998">
                  <c:v>0.57650199999999996</c:v>
                </c:pt>
                <c:pt idx="3999">
                  <c:v>0.57650100000000004</c:v>
                </c:pt>
                <c:pt idx="4000">
                  <c:v>0.57650000000000001</c:v>
                </c:pt>
                <c:pt idx="4001">
                  <c:v>0.57649899999999998</c:v>
                </c:pt>
                <c:pt idx="4002">
                  <c:v>0.57649799999999995</c:v>
                </c:pt>
                <c:pt idx="4003">
                  <c:v>0.57649700000000004</c:v>
                </c:pt>
                <c:pt idx="4004">
                  <c:v>0.57649600000000001</c:v>
                </c:pt>
                <c:pt idx="4005">
                  <c:v>0.57649499999999998</c:v>
                </c:pt>
                <c:pt idx="4006">
                  <c:v>0.57649399999999995</c:v>
                </c:pt>
                <c:pt idx="4007">
                  <c:v>0.57649300000000003</c:v>
                </c:pt>
                <c:pt idx="4008">
                  <c:v>0.576492</c:v>
                </c:pt>
                <c:pt idx="4009">
                  <c:v>0.57649099999999998</c:v>
                </c:pt>
                <c:pt idx="4010">
                  <c:v>0.57648999999999995</c:v>
                </c:pt>
                <c:pt idx="4011">
                  <c:v>0.57648900000000003</c:v>
                </c:pt>
                <c:pt idx="4012">
                  <c:v>0.576488</c:v>
                </c:pt>
                <c:pt idx="4013">
                  <c:v>0.57648699999999997</c:v>
                </c:pt>
                <c:pt idx="4014">
                  <c:v>0.57648600000000005</c:v>
                </c:pt>
                <c:pt idx="4015">
                  <c:v>0.57648500000000003</c:v>
                </c:pt>
                <c:pt idx="4016">
                  <c:v>0.576484</c:v>
                </c:pt>
                <c:pt idx="4017">
                  <c:v>0.57648299999999997</c:v>
                </c:pt>
                <c:pt idx="4018">
                  <c:v>0.57648200000000005</c:v>
                </c:pt>
                <c:pt idx="4019">
                  <c:v>0.57648200000000005</c:v>
                </c:pt>
                <c:pt idx="4020">
                  <c:v>0.57648100000000002</c:v>
                </c:pt>
                <c:pt idx="4021">
                  <c:v>0.57647899999999996</c:v>
                </c:pt>
                <c:pt idx="4022">
                  <c:v>0.57647899999999996</c:v>
                </c:pt>
                <c:pt idx="4023">
                  <c:v>0.57647800000000005</c:v>
                </c:pt>
                <c:pt idx="4024">
                  <c:v>0.57647700000000002</c:v>
                </c:pt>
                <c:pt idx="4025">
                  <c:v>0.57647599999999999</c:v>
                </c:pt>
                <c:pt idx="4026">
                  <c:v>0.57647499999999996</c:v>
                </c:pt>
                <c:pt idx="4027">
                  <c:v>0.57647400000000004</c:v>
                </c:pt>
                <c:pt idx="4028">
                  <c:v>0.57647300000000001</c:v>
                </c:pt>
                <c:pt idx="4029">
                  <c:v>0.57647199999999998</c:v>
                </c:pt>
                <c:pt idx="4030">
                  <c:v>0.57647099999999996</c:v>
                </c:pt>
                <c:pt idx="4031">
                  <c:v>0.57647000000000004</c:v>
                </c:pt>
                <c:pt idx="4032">
                  <c:v>0.57646900000000001</c:v>
                </c:pt>
                <c:pt idx="4033">
                  <c:v>0.57646799999999998</c:v>
                </c:pt>
                <c:pt idx="4034">
                  <c:v>0.57646699999999995</c:v>
                </c:pt>
                <c:pt idx="4035">
                  <c:v>0.57646600000000003</c:v>
                </c:pt>
                <c:pt idx="4036">
                  <c:v>0.57646500000000001</c:v>
                </c:pt>
                <c:pt idx="4037">
                  <c:v>0.57646399999999998</c:v>
                </c:pt>
                <c:pt idx="4038">
                  <c:v>0.57646299999999995</c:v>
                </c:pt>
                <c:pt idx="4039">
                  <c:v>0.57646200000000003</c:v>
                </c:pt>
                <c:pt idx="4040">
                  <c:v>0.576461</c:v>
                </c:pt>
                <c:pt idx="4041">
                  <c:v>0.57645999999999997</c:v>
                </c:pt>
                <c:pt idx="4042">
                  <c:v>0.57645900000000005</c:v>
                </c:pt>
                <c:pt idx="4043">
                  <c:v>0.57645800000000003</c:v>
                </c:pt>
                <c:pt idx="4044">
                  <c:v>0.576457</c:v>
                </c:pt>
                <c:pt idx="4045">
                  <c:v>0.57645599999999997</c:v>
                </c:pt>
                <c:pt idx="4046">
                  <c:v>0.57645500000000005</c:v>
                </c:pt>
                <c:pt idx="4047">
                  <c:v>0.57645400000000002</c:v>
                </c:pt>
                <c:pt idx="4048">
                  <c:v>0.57645299999999999</c:v>
                </c:pt>
                <c:pt idx="4049">
                  <c:v>0.57645199999999996</c:v>
                </c:pt>
                <c:pt idx="4050">
                  <c:v>0.57645100000000005</c:v>
                </c:pt>
                <c:pt idx="4051">
                  <c:v>0.57645000000000002</c:v>
                </c:pt>
                <c:pt idx="4052">
                  <c:v>0.57644899999999999</c:v>
                </c:pt>
                <c:pt idx="4053">
                  <c:v>0.57644799999999996</c:v>
                </c:pt>
                <c:pt idx="4054">
                  <c:v>0.57644700000000004</c:v>
                </c:pt>
                <c:pt idx="4055">
                  <c:v>0.57644600000000001</c:v>
                </c:pt>
                <c:pt idx="4056">
                  <c:v>0.57644499999999999</c:v>
                </c:pt>
                <c:pt idx="4057">
                  <c:v>0.57644399999999996</c:v>
                </c:pt>
                <c:pt idx="4058">
                  <c:v>0.57644300000000004</c:v>
                </c:pt>
                <c:pt idx="4059">
                  <c:v>0.57644200000000001</c:v>
                </c:pt>
                <c:pt idx="4060">
                  <c:v>0.57644099999999998</c:v>
                </c:pt>
                <c:pt idx="4061">
                  <c:v>0.57643999999999995</c:v>
                </c:pt>
                <c:pt idx="4062">
                  <c:v>0.57643900000000003</c:v>
                </c:pt>
                <c:pt idx="4063">
                  <c:v>0.57643800000000001</c:v>
                </c:pt>
                <c:pt idx="4064">
                  <c:v>0.57643699999999998</c:v>
                </c:pt>
                <c:pt idx="4065">
                  <c:v>0.57643699999999998</c:v>
                </c:pt>
                <c:pt idx="4066">
                  <c:v>0.57643599999999995</c:v>
                </c:pt>
                <c:pt idx="4067">
                  <c:v>0.57643500000000003</c:v>
                </c:pt>
                <c:pt idx="4068">
                  <c:v>0.576434</c:v>
                </c:pt>
                <c:pt idx="4069">
                  <c:v>0.57643299999999997</c:v>
                </c:pt>
                <c:pt idx="4070">
                  <c:v>0.57643200000000006</c:v>
                </c:pt>
                <c:pt idx="4071">
                  <c:v>0.57643100000000003</c:v>
                </c:pt>
                <c:pt idx="4072">
                  <c:v>0.57643</c:v>
                </c:pt>
                <c:pt idx="4073">
                  <c:v>0.57642899999999997</c:v>
                </c:pt>
                <c:pt idx="4074">
                  <c:v>0.57642800000000005</c:v>
                </c:pt>
                <c:pt idx="4075">
                  <c:v>0.57642700000000002</c:v>
                </c:pt>
                <c:pt idx="4076">
                  <c:v>0.57642599999999999</c:v>
                </c:pt>
                <c:pt idx="4077">
                  <c:v>0.57642499999999997</c:v>
                </c:pt>
                <c:pt idx="4078">
                  <c:v>0.57642400000000005</c:v>
                </c:pt>
                <c:pt idx="4079">
                  <c:v>0.57642300000000002</c:v>
                </c:pt>
                <c:pt idx="4080">
                  <c:v>0.57642199999999999</c:v>
                </c:pt>
                <c:pt idx="4081">
                  <c:v>0.57642099999999996</c:v>
                </c:pt>
                <c:pt idx="4082">
                  <c:v>0.57642000000000004</c:v>
                </c:pt>
                <c:pt idx="4083">
                  <c:v>0.57641900000000001</c:v>
                </c:pt>
                <c:pt idx="4084">
                  <c:v>0.57641799999999999</c:v>
                </c:pt>
                <c:pt idx="4085">
                  <c:v>0.57641699999999996</c:v>
                </c:pt>
                <c:pt idx="4086">
                  <c:v>0.57641600000000004</c:v>
                </c:pt>
                <c:pt idx="4087">
                  <c:v>0.57641500000000001</c:v>
                </c:pt>
                <c:pt idx="4088">
                  <c:v>0.57641399999999998</c:v>
                </c:pt>
                <c:pt idx="4089">
                  <c:v>0.57641299999999995</c:v>
                </c:pt>
                <c:pt idx="4090">
                  <c:v>0.57641200000000004</c:v>
                </c:pt>
                <c:pt idx="4091">
                  <c:v>0.57641100000000001</c:v>
                </c:pt>
                <c:pt idx="4092">
                  <c:v>0.57640999999999998</c:v>
                </c:pt>
                <c:pt idx="4093">
                  <c:v>0.57640899999999995</c:v>
                </c:pt>
                <c:pt idx="4094">
                  <c:v>0.57640899999999995</c:v>
                </c:pt>
                <c:pt idx="4095">
                  <c:v>0.57640800000000003</c:v>
                </c:pt>
                <c:pt idx="4096">
                  <c:v>0.576407</c:v>
                </c:pt>
                <c:pt idx="4097">
                  <c:v>0.57640599999999997</c:v>
                </c:pt>
                <c:pt idx="4098">
                  <c:v>0.57640499999999995</c:v>
                </c:pt>
                <c:pt idx="4099">
                  <c:v>0.57640400000000003</c:v>
                </c:pt>
                <c:pt idx="4100">
                  <c:v>0.576403</c:v>
                </c:pt>
                <c:pt idx="4101">
                  <c:v>0.57640199999999997</c:v>
                </c:pt>
                <c:pt idx="4102">
                  <c:v>0.57640100000000005</c:v>
                </c:pt>
                <c:pt idx="4103">
                  <c:v>0.57640000000000002</c:v>
                </c:pt>
                <c:pt idx="4104">
                  <c:v>0.57639899999999999</c:v>
                </c:pt>
                <c:pt idx="4105">
                  <c:v>0.57639799999999997</c:v>
                </c:pt>
                <c:pt idx="4106">
                  <c:v>0.57639700000000005</c:v>
                </c:pt>
                <c:pt idx="4107">
                  <c:v>0.57639600000000002</c:v>
                </c:pt>
                <c:pt idx="4108">
                  <c:v>0.57639499999999999</c:v>
                </c:pt>
                <c:pt idx="4109">
                  <c:v>0.57639399999999996</c:v>
                </c:pt>
                <c:pt idx="4110">
                  <c:v>0.57639300000000004</c:v>
                </c:pt>
                <c:pt idx="4111">
                  <c:v>0.57639200000000002</c:v>
                </c:pt>
                <c:pt idx="4112">
                  <c:v>0.57639099999999999</c:v>
                </c:pt>
                <c:pt idx="4113">
                  <c:v>0.57638999999999996</c:v>
                </c:pt>
                <c:pt idx="4114">
                  <c:v>0.57638900000000004</c:v>
                </c:pt>
                <c:pt idx="4115">
                  <c:v>0.57638800000000001</c:v>
                </c:pt>
                <c:pt idx="4116">
                  <c:v>0.57638699999999998</c:v>
                </c:pt>
                <c:pt idx="4117">
                  <c:v>0.57638599999999995</c:v>
                </c:pt>
                <c:pt idx="4118">
                  <c:v>0.57638500000000004</c:v>
                </c:pt>
                <c:pt idx="4119">
                  <c:v>0.57638500000000004</c:v>
                </c:pt>
                <c:pt idx="4120">
                  <c:v>0.57638400000000001</c:v>
                </c:pt>
                <c:pt idx="4121">
                  <c:v>0.57638299999999998</c:v>
                </c:pt>
                <c:pt idx="4122">
                  <c:v>0.57638199999999995</c:v>
                </c:pt>
                <c:pt idx="4123">
                  <c:v>0.57638100000000003</c:v>
                </c:pt>
                <c:pt idx="4124">
                  <c:v>0.57638</c:v>
                </c:pt>
                <c:pt idx="4125">
                  <c:v>0.57637899999999997</c:v>
                </c:pt>
                <c:pt idx="4126">
                  <c:v>0.57637799999999995</c:v>
                </c:pt>
                <c:pt idx="4127">
                  <c:v>0.57637700000000003</c:v>
                </c:pt>
                <c:pt idx="4128">
                  <c:v>0.576376</c:v>
                </c:pt>
                <c:pt idx="4129">
                  <c:v>0.57637499999999997</c:v>
                </c:pt>
                <c:pt idx="4130">
                  <c:v>0.57637400000000005</c:v>
                </c:pt>
                <c:pt idx="4131">
                  <c:v>0.57637300000000002</c:v>
                </c:pt>
                <c:pt idx="4132">
                  <c:v>0.576372</c:v>
                </c:pt>
                <c:pt idx="4133">
                  <c:v>0.57637099999999997</c:v>
                </c:pt>
                <c:pt idx="4134">
                  <c:v>0.57637000000000005</c:v>
                </c:pt>
                <c:pt idx="4135">
                  <c:v>0.57636900000000002</c:v>
                </c:pt>
                <c:pt idx="4136">
                  <c:v>0.57636799999999999</c:v>
                </c:pt>
                <c:pt idx="4137">
                  <c:v>0.57636699999999996</c:v>
                </c:pt>
                <c:pt idx="4138">
                  <c:v>0.57636600000000004</c:v>
                </c:pt>
                <c:pt idx="4139">
                  <c:v>0.57636500000000002</c:v>
                </c:pt>
                <c:pt idx="4140">
                  <c:v>0.57636500000000002</c:v>
                </c:pt>
                <c:pt idx="4141">
                  <c:v>0.57636399999999999</c:v>
                </c:pt>
                <c:pt idx="4142">
                  <c:v>0.57636299999999996</c:v>
                </c:pt>
                <c:pt idx="4143">
                  <c:v>0.57636200000000004</c:v>
                </c:pt>
                <c:pt idx="4144">
                  <c:v>0.57636100000000001</c:v>
                </c:pt>
                <c:pt idx="4145">
                  <c:v>0.57635999999999998</c:v>
                </c:pt>
                <c:pt idx="4146">
                  <c:v>0.57635899999999995</c:v>
                </c:pt>
                <c:pt idx="4147">
                  <c:v>0.57635800000000004</c:v>
                </c:pt>
                <c:pt idx="4148">
                  <c:v>0.57635700000000001</c:v>
                </c:pt>
                <c:pt idx="4149">
                  <c:v>0.57635599999999998</c:v>
                </c:pt>
                <c:pt idx="4150">
                  <c:v>0.57635499999999995</c:v>
                </c:pt>
                <c:pt idx="4151">
                  <c:v>0.57635400000000003</c:v>
                </c:pt>
                <c:pt idx="4152">
                  <c:v>0.576353</c:v>
                </c:pt>
                <c:pt idx="4153">
                  <c:v>0.57635199999999998</c:v>
                </c:pt>
                <c:pt idx="4154">
                  <c:v>0.57635099999999995</c:v>
                </c:pt>
                <c:pt idx="4155">
                  <c:v>0.57635000000000003</c:v>
                </c:pt>
                <c:pt idx="4156">
                  <c:v>0.576349</c:v>
                </c:pt>
                <c:pt idx="4157">
                  <c:v>0.57634799999999997</c:v>
                </c:pt>
                <c:pt idx="4158">
                  <c:v>0.57634700000000005</c:v>
                </c:pt>
                <c:pt idx="4159">
                  <c:v>0.57634700000000005</c:v>
                </c:pt>
                <c:pt idx="4160">
                  <c:v>0.57634600000000002</c:v>
                </c:pt>
                <c:pt idx="4161">
                  <c:v>0.576345</c:v>
                </c:pt>
                <c:pt idx="4162">
                  <c:v>0.57634399999999997</c:v>
                </c:pt>
                <c:pt idx="4163">
                  <c:v>0.57634300000000005</c:v>
                </c:pt>
                <c:pt idx="4164">
                  <c:v>0.57634200000000002</c:v>
                </c:pt>
                <c:pt idx="4165">
                  <c:v>0.57634099999999999</c:v>
                </c:pt>
                <c:pt idx="4166">
                  <c:v>0.57633999999999996</c:v>
                </c:pt>
                <c:pt idx="4167">
                  <c:v>0.57633900000000005</c:v>
                </c:pt>
                <c:pt idx="4168">
                  <c:v>0.57633800000000002</c:v>
                </c:pt>
                <c:pt idx="4169">
                  <c:v>0.57633699999999999</c:v>
                </c:pt>
                <c:pt idx="4170">
                  <c:v>0.57633599999999996</c:v>
                </c:pt>
                <c:pt idx="4171">
                  <c:v>0.57633500000000004</c:v>
                </c:pt>
                <c:pt idx="4172">
                  <c:v>0.57633400000000001</c:v>
                </c:pt>
                <c:pt idx="4173">
                  <c:v>0.57633299999999998</c:v>
                </c:pt>
                <c:pt idx="4174">
                  <c:v>0.57633199999999996</c:v>
                </c:pt>
                <c:pt idx="4175">
                  <c:v>0.57633100000000004</c:v>
                </c:pt>
                <c:pt idx="4176">
                  <c:v>0.57633100000000004</c:v>
                </c:pt>
                <c:pt idx="4177">
                  <c:v>0.57633000000000001</c:v>
                </c:pt>
                <c:pt idx="4178">
                  <c:v>0.57632899999999998</c:v>
                </c:pt>
                <c:pt idx="4179">
                  <c:v>0.57632799999999995</c:v>
                </c:pt>
                <c:pt idx="4180">
                  <c:v>0.57632700000000003</c:v>
                </c:pt>
                <c:pt idx="4181">
                  <c:v>0.576326</c:v>
                </c:pt>
                <c:pt idx="4182">
                  <c:v>0.57632499999999998</c:v>
                </c:pt>
                <c:pt idx="4183">
                  <c:v>0.57632399999999995</c:v>
                </c:pt>
                <c:pt idx="4184">
                  <c:v>0.57632300000000003</c:v>
                </c:pt>
                <c:pt idx="4185">
                  <c:v>0.576322</c:v>
                </c:pt>
                <c:pt idx="4186">
                  <c:v>0.57632099999999997</c:v>
                </c:pt>
                <c:pt idx="4187">
                  <c:v>0.57632000000000005</c:v>
                </c:pt>
                <c:pt idx="4188">
                  <c:v>0.57631900000000003</c:v>
                </c:pt>
                <c:pt idx="4189">
                  <c:v>0.576318</c:v>
                </c:pt>
                <c:pt idx="4190">
                  <c:v>0.57631699999999997</c:v>
                </c:pt>
                <c:pt idx="4191">
                  <c:v>0.57631699999999997</c:v>
                </c:pt>
                <c:pt idx="4192">
                  <c:v>0.57631600000000005</c:v>
                </c:pt>
                <c:pt idx="4193">
                  <c:v>0.57631500000000002</c:v>
                </c:pt>
                <c:pt idx="4194">
                  <c:v>0.57631399999999999</c:v>
                </c:pt>
                <c:pt idx="4195">
                  <c:v>0.57631299999999996</c:v>
                </c:pt>
                <c:pt idx="4196">
                  <c:v>0.57631200000000005</c:v>
                </c:pt>
                <c:pt idx="4197">
                  <c:v>0.57631100000000002</c:v>
                </c:pt>
                <c:pt idx="4198">
                  <c:v>0.57630999999999999</c:v>
                </c:pt>
                <c:pt idx="4199">
                  <c:v>0.57630899999999996</c:v>
                </c:pt>
                <c:pt idx="4200">
                  <c:v>0.57630800000000004</c:v>
                </c:pt>
                <c:pt idx="4201">
                  <c:v>0.57630700000000001</c:v>
                </c:pt>
                <c:pt idx="4202">
                  <c:v>0.57630599999999998</c:v>
                </c:pt>
                <c:pt idx="4203">
                  <c:v>0.57630499999999996</c:v>
                </c:pt>
                <c:pt idx="4204">
                  <c:v>0.57630400000000004</c:v>
                </c:pt>
                <c:pt idx="4205">
                  <c:v>0.57630300000000001</c:v>
                </c:pt>
                <c:pt idx="4206">
                  <c:v>0.57630300000000001</c:v>
                </c:pt>
                <c:pt idx="4207">
                  <c:v>0.57630199999999998</c:v>
                </c:pt>
                <c:pt idx="4208">
                  <c:v>0.57630099999999995</c:v>
                </c:pt>
                <c:pt idx="4209">
                  <c:v>0.57630000000000003</c:v>
                </c:pt>
                <c:pt idx="4210">
                  <c:v>0.57629900000000001</c:v>
                </c:pt>
                <c:pt idx="4211">
                  <c:v>0.57629799999999998</c:v>
                </c:pt>
                <c:pt idx="4212">
                  <c:v>0.57629699999999995</c:v>
                </c:pt>
                <c:pt idx="4213">
                  <c:v>0.57629600000000003</c:v>
                </c:pt>
                <c:pt idx="4214">
                  <c:v>0.576295</c:v>
                </c:pt>
                <c:pt idx="4215">
                  <c:v>0.57629399999999997</c:v>
                </c:pt>
                <c:pt idx="4216">
                  <c:v>0.57629300000000006</c:v>
                </c:pt>
                <c:pt idx="4217">
                  <c:v>0.57629200000000003</c:v>
                </c:pt>
                <c:pt idx="4218">
                  <c:v>0.576291</c:v>
                </c:pt>
                <c:pt idx="4219">
                  <c:v>0.57628999999999997</c:v>
                </c:pt>
                <c:pt idx="4220">
                  <c:v>0.57628999999999997</c:v>
                </c:pt>
                <c:pt idx="4221">
                  <c:v>0.57628900000000005</c:v>
                </c:pt>
                <c:pt idx="4222">
                  <c:v>0.57628800000000002</c:v>
                </c:pt>
                <c:pt idx="4223">
                  <c:v>0.57628699999999999</c:v>
                </c:pt>
                <c:pt idx="4224">
                  <c:v>0.57628599999999996</c:v>
                </c:pt>
                <c:pt idx="4225">
                  <c:v>0.57628500000000005</c:v>
                </c:pt>
                <c:pt idx="4226">
                  <c:v>0.57628400000000002</c:v>
                </c:pt>
                <c:pt idx="4227">
                  <c:v>0.57628299999999999</c:v>
                </c:pt>
                <c:pt idx="4228">
                  <c:v>0.57628199999999996</c:v>
                </c:pt>
                <c:pt idx="4229">
                  <c:v>0.57628100000000004</c:v>
                </c:pt>
                <c:pt idx="4230">
                  <c:v>0.57628000000000001</c:v>
                </c:pt>
                <c:pt idx="4231">
                  <c:v>0.57627899999999999</c:v>
                </c:pt>
                <c:pt idx="4232">
                  <c:v>0.57627799999999996</c:v>
                </c:pt>
                <c:pt idx="4233">
                  <c:v>0.57627799999999996</c:v>
                </c:pt>
                <c:pt idx="4234">
                  <c:v>0.57627700000000004</c:v>
                </c:pt>
                <c:pt idx="4235">
                  <c:v>0.57627600000000001</c:v>
                </c:pt>
                <c:pt idx="4236">
                  <c:v>0.57627499999999998</c:v>
                </c:pt>
                <c:pt idx="4237">
                  <c:v>0.57627399999999995</c:v>
                </c:pt>
                <c:pt idx="4238">
                  <c:v>0.57627300000000004</c:v>
                </c:pt>
                <c:pt idx="4239">
                  <c:v>0.57627200000000001</c:v>
                </c:pt>
                <c:pt idx="4240">
                  <c:v>0.57627099999999998</c:v>
                </c:pt>
                <c:pt idx="4241">
                  <c:v>0.57626999999999995</c:v>
                </c:pt>
                <c:pt idx="4242">
                  <c:v>0.57626900000000003</c:v>
                </c:pt>
                <c:pt idx="4243">
                  <c:v>0.576268</c:v>
                </c:pt>
                <c:pt idx="4244">
                  <c:v>0.57626699999999997</c:v>
                </c:pt>
                <c:pt idx="4245">
                  <c:v>0.57626699999999997</c:v>
                </c:pt>
                <c:pt idx="4246">
                  <c:v>0.57626599999999994</c:v>
                </c:pt>
                <c:pt idx="4247">
                  <c:v>0.57626500000000003</c:v>
                </c:pt>
                <c:pt idx="4248">
                  <c:v>0.576264</c:v>
                </c:pt>
                <c:pt idx="4249">
                  <c:v>0.57626299999999997</c:v>
                </c:pt>
                <c:pt idx="4250">
                  <c:v>0.57626200000000005</c:v>
                </c:pt>
                <c:pt idx="4251">
                  <c:v>0.57626100000000002</c:v>
                </c:pt>
                <c:pt idx="4252">
                  <c:v>0.57625999999999999</c:v>
                </c:pt>
                <c:pt idx="4253">
                  <c:v>0.57625899999999997</c:v>
                </c:pt>
                <c:pt idx="4254">
                  <c:v>0.57625800000000005</c:v>
                </c:pt>
                <c:pt idx="4255">
                  <c:v>0.57625700000000002</c:v>
                </c:pt>
                <c:pt idx="4256">
                  <c:v>0.57625599999999999</c:v>
                </c:pt>
                <c:pt idx="4257">
                  <c:v>0.57625599999999999</c:v>
                </c:pt>
                <c:pt idx="4258">
                  <c:v>0.57625499999999996</c:v>
                </c:pt>
                <c:pt idx="4259">
                  <c:v>0.57625400000000004</c:v>
                </c:pt>
                <c:pt idx="4260">
                  <c:v>0.57625300000000002</c:v>
                </c:pt>
                <c:pt idx="4261">
                  <c:v>0.57625199999999999</c:v>
                </c:pt>
                <c:pt idx="4262">
                  <c:v>0.57625099999999996</c:v>
                </c:pt>
                <c:pt idx="4263">
                  <c:v>0.57625000000000004</c:v>
                </c:pt>
                <c:pt idx="4264">
                  <c:v>0.57624900000000001</c:v>
                </c:pt>
                <c:pt idx="4265">
                  <c:v>0.57624799999999998</c:v>
                </c:pt>
                <c:pt idx="4266">
                  <c:v>0.57624699999999995</c:v>
                </c:pt>
                <c:pt idx="4267">
                  <c:v>0.57624600000000004</c:v>
                </c:pt>
                <c:pt idx="4268">
                  <c:v>0.57624500000000001</c:v>
                </c:pt>
                <c:pt idx="4269">
                  <c:v>0.57624500000000001</c:v>
                </c:pt>
                <c:pt idx="4270">
                  <c:v>0.57624399999999998</c:v>
                </c:pt>
                <c:pt idx="4271">
                  <c:v>0.57624299999999995</c:v>
                </c:pt>
                <c:pt idx="4272">
                  <c:v>0.57624200000000003</c:v>
                </c:pt>
                <c:pt idx="4273">
                  <c:v>0.576241</c:v>
                </c:pt>
                <c:pt idx="4274">
                  <c:v>0.57623999999999997</c:v>
                </c:pt>
                <c:pt idx="4275">
                  <c:v>0.57623899999999995</c:v>
                </c:pt>
                <c:pt idx="4276">
                  <c:v>0.57623800000000003</c:v>
                </c:pt>
                <c:pt idx="4277">
                  <c:v>0.576237</c:v>
                </c:pt>
                <c:pt idx="4278">
                  <c:v>0.57623599999999997</c:v>
                </c:pt>
                <c:pt idx="4279">
                  <c:v>0.57623500000000005</c:v>
                </c:pt>
                <c:pt idx="4280">
                  <c:v>0.57623500000000005</c:v>
                </c:pt>
                <c:pt idx="4281">
                  <c:v>0.57623400000000002</c:v>
                </c:pt>
                <c:pt idx="4282">
                  <c:v>0.576233</c:v>
                </c:pt>
                <c:pt idx="4283">
                  <c:v>0.57623199999999997</c:v>
                </c:pt>
                <c:pt idx="4284">
                  <c:v>0.57623100000000005</c:v>
                </c:pt>
                <c:pt idx="4285">
                  <c:v>0.57623000000000002</c:v>
                </c:pt>
                <c:pt idx="4286">
                  <c:v>0.57622899999999999</c:v>
                </c:pt>
                <c:pt idx="4287">
                  <c:v>0.57622799999999996</c:v>
                </c:pt>
                <c:pt idx="4288">
                  <c:v>0.57622700000000004</c:v>
                </c:pt>
                <c:pt idx="4289">
                  <c:v>0.57622600000000002</c:v>
                </c:pt>
                <c:pt idx="4290">
                  <c:v>0.57622499999999999</c:v>
                </c:pt>
                <c:pt idx="4291">
                  <c:v>0.57622499999999999</c:v>
                </c:pt>
                <c:pt idx="4292">
                  <c:v>0.57622399999999996</c:v>
                </c:pt>
                <c:pt idx="4293">
                  <c:v>0.57622300000000004</c:v>
                </c:pt>
                <c:pt idx="4294">
                  <c:v>0.57622200000000001</c:v>
                </c:pt>
                <c:pt idx="4295">
                  <c:v>0.57622099999999998</c:v>
                </c:pt>
                <c:pt idx="4296">
                  <c:v>0.57621999999999995</c:v>
                </c:pt>
                <c:pt idx="4297">
                  <c:v>0.57621900000000004</c:v>
                </c:pt>
                <c:pt idx="4298">
                  <c:v>0.57621800000000001</c:v>
                </c:pt>
                <c:pt idx="4299">
                  <c:v>0.57621699999999998</c:v>
                </c:pt>
                <c:pt idx="4300">
                  <c:v>0.57621599999999995</c:v>
                </c:pt>
                <c:pt idx="4301">
                  <c:v>0.57621599999999995</c:v>
                </c:pt>
                <c:pt idx="4302">
                  <c:v>0.57621500000000003</c:v>
                </c:pt>
                <c:pt idx="4303">
                  <c:v>0.576214</c:v>
                </c:pt>
                <c:pt idx="4304">
                  <c:v>0.57621299999999998</c:v>
                </c:pt>
                <c:pt idx="4305">
                  <c:v>0.57621199999999995</c:v>
                </c:pt>
                <c:pt idx="4306">
                  <c:v>0.57621100000000003</c:v>
                </c:pt>
                <c:pt idx="4307">
                  <c:v>0.57621</c:v>
                </c:pt>
                <c:pt idx="4308">
                  <c:v>0.57620899999999997</c:v>
                </c:pt>
                <c:pt idx="4309">
                  <c:v>0.57620800000000005</c:v>
                </c:pt>
                <c:pt idx="4310">
                  <c:v>0.57620700000000002</c:v>
                </c:pt>
                <c:pt idx="4311">
                  <c:v>0.57620700000000002</c:v>
                </c:pt>
                <c:pt idx="4312">
                  <c:v>0.576206</c:v>
                </c:pt>
                <c:pt idx="4313">
                  <c:v>0.57620499999999997</c:v>
                </c:pt>
                <c:pt idx="4314">
                  <c:v>0.57620400000000005</c:v>
                </c:pt>
                <c:pt idx="4315">
                  <c:v>0.57620300000000002</c:v>
                </c:pt>
                <c:pt idx="4316">
                  <c:v>0.57620199999999999</c:v>
                </c:pt>
                <c:pt idx="4317">
                  <c:v>0.57620099999999996</c:v>
                </c:pt>
                <c:pt idx="4318">
                  <c:v>0.57620000000000005</c:v>
                </c:pt>
                <c:pt idx="4319">
                  <c:v>0.57619900000000002</c:v>
                </c:pt>
                <c:pt idx="4320">
                  <c:v>0.57619799999999999</c:v>
                </c:pt>
                <c:pt idx="4321">
                  <c:v>0.57619799999999999</c:v>
                </c:pt>
                <c:pt idx="4322">
                  <c:v>0.57619699999999996</c:v>
                </c:pt>
                <c:pt idx="4323">
                  <c:v>0.57619600000000004</c:v>
                </c:pt>
                <c:pt idx="4324">
                  <c:v>0.57619500000000001</c:v>
                </c:pt>
                <c:pt idx="4325">
                  <c:v>0.57619399999999998</c:v>
                </c:pt>
                <c:pt idx="4326">
                  <c:v>0.57619299999999996</c:v>
                </c:pt>
                <c:pt idx="4327">
                  <c:v>0.57619200000000004</c:v>
                </c:pt>
                <c:pt idx="4328">
                  <c:v>0.57619100000000001</c:v>
                </c:pt>
                <c:pt idx="4329">
                  <c:v>0.57618999999999998</c:v>
                </c:pt>
                <c:pt idx="4330">
                  <c:v>0.57618999999999998</c:v>
                </c:pt>
                <c:pt idx="4331">
                  <c:v>0.57618899999999995</c:v>
                </c:pt>
                <c:pt idx="4332">
                  <c:v>0.57618800000000003</c:v>
                </c:pt>
                <c:pt idx="4333">
                  <c:v>0.576187</c:v>
                </c:pt>
                <c:pt idx="4334">
                  <c:v>0.57618599999999998</c:v>
                </c:pt>
                <c:pt idx="4335">
                  <c:v>0.57618499999999995</c:v>
                </c:pt>
                <c:pt idx="4336">
                  <c:v>0.57618400000000003</c:v>
                </c:pt>
                <c:pt idx="4337">
                  <c:v>0.576183</c:v>
                </c:pt>
                <c:pt idx="4338">
                  <c:v>0.57618199999999997</c:v>
                </c:pt>
                <c:pt idx="4339">
                  <c:v>0.57618199999999997</c:v>
                </c:pt>
                <c:pt idx="4340">
                  <c:v>0.57618100000000005</c:v>
                </c:pt>
                <c:pt idx="4341">
                  <c:v>0.57618000000000003</c:v>
                </c:pt>
                <c:pt idx="4342">
                  <c:v>0.576179</c:v>
                </c:pt>
                <c:pt idx="4343">
                  <c:v>0.57617799999999997</c:v>
                </c:pt>
                <c:pt idx="4344">
                  <c:v>0.57617700000000005</c:v>
                </c:pt>
                <c:pt idx="4345">
                  <c:v>0.57617600000000002</c:v>
                </c:pt>
                <c:pt idx="4346">
                  <c:v>0.57617499999999999</c:v>
                </c:pt>
                <c:pt idx="4347">
                  <c:v>0.57617399999999996</c:v>
                </c:pt>
                <c:pt idx="4348">
                  <c:v>0.57617300000000005</c:v>
                </c:pt>
                <c:pt idx="4349">
                  <c:v>0.57617300000000005</c:v>
                </c:pt>
                <c:pt idx="4350">
                  <c:v>0.57617200000000002</c:v>
                </c:pt>
                <c:pt idx="4351">
                  <c:v>0.57617099999999999</c:v>
                </c:pt>
                <c:pt idx="4352">
                  <c:v>0.57616999999999996</c:v>
                </c:pt>
                <c:pt idx="4353">
                  <c:v>0.57616900000000004</c:v>
                </c:pt>
                <c:pt idx="4354">
                  <c:v>0.57616800000000001</c:v>
                </c:pt>
                <c:pt idx="4355">
                  <c:v>0.57616699999999998</c:v>
                </c:pt>
                <c:pt idx="4356">
                  <c:v>0.57616599999999996</c:v>
                </c:pt>
                <c:pt idx="4357">
                  <c:v>0.57616599999999996</c:v>
                </c:pt>
                <c:pt idx="4358">
                  <c:v>0.57616500000000004</c:v>
                </c:pt>
                <c:pt idx="4359">
                  <c:v>0.57616400000000001</c:v>
                </c:pt>
                <c:pt idx="4360">
                  <c:v>0.57616299999999998</c:v>
                </c:pt>
                <c:pt idx="4361">
                  <c:v>0.57616199999999995</c:v>
                </c:pt>
                <c:pt idx="4362">
                  <c:v>0.57616100000000003</c:v>
                </c:pt>
                <c:pt idx="4363">
                  <c:v>0.57616000000000001</c:v>
                </c:pt>
                <c:pt idx="4364">
                  <c:v>0.57615899999999998</c:v>
                </c:pt>
                <c:pt idx="4365">
                  <c:v>0.57615799999999995</c:v>
                </c:pt>
                <c:pt idx="4366">
                  <c:v>0.57615799999999995</c:v>
                </c:pt>
                <c:pt idx="4367">
                  <c:v>0.57615700000000003</c:v>
                </c:pt>
                <c:pt idx="4368">
                  <c:v>0.576156</c:v>
                </c:pt>
                <c:pt idx="4369">
                  <c:v>0.57615499999999997</c:v>
                </c:pt>
                <c:pt idx="4370">
                  <c:v>0.57615400000000005</c:v>
                </c:pt>
                <c:pt idx="4371">
                  <c:v>0.57615300000000003</c:v>
                </c:pt>
                <c:pt idx="4372">
                  <c:v>0.576152</c:v>
                </c:pt>
                <c:pt idx="4373">
                  <c:v>0.57615099999999997</c:v>
                </c:pt>
                <c:pt idx="4374">
                  <c:v>0.57615099999999997</c:v>
                </c:pt>
                <c:pt idx="4375">
                  <c:v>0.57615000000000005</c:v>
                </c:pt>
                <c:pt idx="4376">
                  <c:v>0.57614900000000002</c:v>
                </c:pt>
                <c:pt idx="4377">
                  <c:v>0.57614799999999999</c:v>
                </c:pt>
                <c:pt idx="4378">
                  <c:v>0.57614699999999996</c:v>
                </c:pt>
                <c:pt idx="4379">
                  <c:v>0.57614600000000005</c:v>
                </c:pt>
                <c:pt idx="4380">
                  <c:v>0.57614500000000002</c:v>
                </c:pt>
                <c:pt idx="4381">
                  <c:v>0.57614399999999999</c:v>
                </c:pt>
                <c:pt idx="4382">
                  <c:v>0.57614399999999999</c:v>
                </c:pt>
                <c:pt idx="4383">
                  <c:v>0.57614299999999996</c:v>
                </c:pt>
                <c:pt idx="4384">
                  <c:v>0.57614200000000004</c:v>
                </c:pt>
                <c:pt idx="4385">
                  <c:v>0.57614100000000001</c:v>
                </c:pt>
                <c:pt idx="4386">
                  <c:v>0.57613999999999999</c:v>
                </c:pt>
                <c:pt idx="4387">
                  <c:v>0.57613899999999996</c:v>
                </c:pt>
                <c:pt idx="4388">
                  <c:v>0.57613800000000004</c:v>
                </c:pt>
                <c:pt idx="4389">
                  <c:v>0.57613700000000001</c:v>
                </c:pt>
                <c:pt idx="4390">
                  <c:v>0.57613599999999998</c:v>
                </c:pt>
                <c:pt idx="4391">
                  <c:v>0.57613599999999998</c:v>
                </c:pt>
                <c:pt idx="4392">
                  <c:v>0.57613499999999995</c:v>
                </c:pt>
                <c:pt idx="4393">
                  <c:v>0.57613400000000003</c:v>
                </c:pt>
                <c:pt idx="4394">
                  <c:v>0.57613300000000001</c:v>
                </c:pt>
                <c:pt idx="4395">
                  <c:v>0.57613199999999998</c:v>
                </c:pt>
                <c:pt idx="4396">
                  <c:v>0.57613099999999995</c:v>
                </c:pt>
                <c:pt idx="4397">
                  <c:v>0.57613000000000003</c:v>
                </c:pt>
                <c:pt idx="4398">
                  <c:v>0.576129</c:v>
                </c:pt>
                <c:pt idx="4399">
                  <c:v>0.576129</c:v>
                </c:pt>
                <c:pt idx="4400">
                  <c:v>0.57612799999999997</c:v>
                </c:pt>
                <c:pt idx="4401">
                  <c:v>0.57612699999999994</c:v>
                </c:pt>
                <c:pt idx="4402">
                  <c:v>0.57612600000000003</c:v>
                </c:pt>
                <c:pt idx="4403">
                  <c:v>0.576125</c:v>
                </c:pt>
                <c:pt idx="4404">
                  <c:v>0.57612399999999997</c:v>
                </c:pt>
                <c:pt idx="4405">
                  <c:v>0.57612300000000005</c:v>
                </c:pt>
                <c:pt idx="4406">
                  <c:v>0.57612300000000005</c:v>
                </c:pt>
                <c:pt idx="4407">
                  <c:v>0.57612200000000002</c:v>
                </c:pt>
                <c:pt idx="4408">
                  <c:v>0.57612099999999999</c:v>
                </c:pt>
                <c:pt idx="4409">
                  <c:v>0.57611999999999997</c:v>
                </c:pt>
                <c:pt idx="4410">
                  <c:v>0.57611900000000005</c:v>
                </c:pt>
                <c:pt idx="4411">
                  <c:v>0.57611800000000002</c:v>
                </c:pt>
                <c:pt idx="4412">
                  <c:v>0.57611699999999999</c:v>
                </c:pt>
                <c:pt idx="4413">
                  <c:v>0.57611599999999996</c:v>
                </c:pt>
                <c:pt idx="4414">
                  <c:v>0.57611599999999996</c:v>
                </c:pt>
                <c:pt idx="4415">
                  <c:v>0.57611500000000004</c:v>
                </c:pt>
                <c:pt idx="4416">
                  <c:v>0.57611400000000001</c:v>
                </c:pt>
                <c:pt idx="4417">
                  <c:v>0.57611299999999999</c:v>
                </c:pt>
                <c:pt idx="4418">
                  <c:v>0.57611199999999996</c:v>
                </c:pt>
                <c:pt idx="4419">
                  <c:v>0.57611100000000004</c:v>
                </c:pt>
                <c:pt idx="4420">
                  <c:v>0.57611000000000001</c:v>
                </c:pt>
                <c:pt idx="4421">
                  <c:v>0.57611000000000001</c:v>
                </c:pt>
                <c:pt idx="4422">
                  <c:v>0.57610899999999998</c:v>
                </c:pt>
                <c:pt idx="4423">
                  <c:v>0.57610799999999995</c:v>
                </c:pt>
                <c:pt idx="4424">
                  <c:v>0.57610700000000004</c:v>
                </c:pt>
                <c:pt idx="4425">
                  <c:v>0.57610600000000001</c:v>
                </c:pt>
                <c:pt idx="4426">
                  <c:v>0.57610499999999998</c:v>
                </c:pt>
                <c:pt idx="4427">
                  <c:v>0.57610399999999995</c:v>
                </c:pt>
                <c:pt idx="4428">
                  <c:v>0.57610300000000003</c:v>
                </c:pt>
                <c:pt idx="4429">
                  <c:v>0.57610300000000003</c:v>
                </c:pt>
                <c:pt idx="4430">
                  <c:v>0.576102</c:v>
                </c:pt>
                <c:pt idx="4431">
                  <c:v>0.57610099999999997</c:v>
                </c:pt>
                <c:pt idx="4432">
                  <c:v>0.57609999999999995</c:v>
                </c:pt>
                <c:pt idx="4433">
                  <c:v>0.57609900000000003</c:v>
                </c:pt>
                <c:pt idx="4434">
                  <c:v>0.576098</c:v>
                </c:pt>
                <c:pt idx="4435">
                  <c:v>0.57609699999999997</c:v>
                </c:pt>
                <c:pt idx="4436">
                  <c:v>0.57609699999999997</c:v>
                </c:pt>
                <c:pt idx="4437">
                  <c:v>0.57609600000000005</c:v>
                </c:pt>
                <c:pt idx="4438">
                  <c:v>0.57609500000000002</c:v>
                </c:pt>
                <c:pt idx="4439">
                  <c:v>0.57609399999999999</c:v>
                </c:pt>
                <c:pt idx="4440">
                  <c:v>0.57609299999999997</c:v>
                </c:pt>
                <c:pt idx="4441">
                  <c:v>0.57609200000000005</c:v>
                </c:pt>
                <c:pt idx="4442">
                  <c:v>0.57609100000000002</c:v>
                </c:pt>
                <c:pt idx="4443">
                  <c:v>0.57609100000000002</c:v>
                </c:pt>
                <c:pt idx="4444">
                  <c:v>0.57608999999999999</c:v>
                </c:pt>
                <c:pt idx="4445">
                  <c:v>0.57608899999999996</c:v>
                </c:pt>
                <c:pt idx="4446">
                  <c:v>0.57608800000000004</c:v>
                </c:pt>
                <c:pt idx="4447">
                  <c:v>0.57608700000000002</c:v>
                </c:pt>
                <c:pt idx="4448">
                  <c:v>0.57608599999999999</c:v>
                </c:pt>
                <c:pt idx="4449">
                  <c:v>0.57608499999999996</c:v>
                </c:pt>
                <c:pt idx="4450">
                  <c:v>0.57608499999999996</c:v>
                </c:pt>
                <c:pt idx="4451">
                  <c:v>0.57608400000000004</c:v>
                </c:pt>
                <c:pt idx="4452">
                  <c:v>0.57608300000000001</c:v>
                </c:pt>
                <c:pt idx="4453">
                  <c:v>0.57608199999999998</c:v>
                </c:pt>
                <c:pt idx="4454">
                  <c:v>0.57608099999999995</c:v>
                </c:pt>
                <c:pt idx="4455">
                  <c:v>0.57608000000000004</c:v>
                </c:pt>
                <c:pt idx="4456">
                  <c:v>0.57607900000000001</c:v>
                </c:pt>
                <c:pt idx="4457">
                  <c:v>0.57607900000000001</c:v>
                </c:pt>
                <c:pt idx="4458">
                  <c:v>0.57607799999999998</c:v>
                </c:pt>
                <c:pt idx="4459">
                  <c:v>0.57607699999999995</c:v>
                </c:pt>
                <c:pt idx="4460">
                  <c:v>0.57607600000000003</c:v>
                </c:pt>
                <c:pt idx="4461">
                  <c:v>0.576075</c:v>
                </c:pt>
                <c:pt idx="4462">
                  <c:v>0.57607399999999997</c:v>
                </c:pt>
                <c:pt idx="4463">
                  <c:v>0.57607299999999995</c:v>
                </c:pt>
                <c:pt idx="4464">
                  <c:v>0.57607299999999995</c:v>
                </c:pt>
                <c:pt idx="4465">
                  <c:v>0.57607200000000003</c:v>
                </c:pt>
                <c:pt idx="4466">
                  <c:v>0.576071</c:v>
                </c:pt>
                <c:pt idx="4467">
                  <c:v>0.57606999999999997</c:v>
                </c:pt>
                <c:pt idx="4468">
                  <c:v>0.57606900000000005</c:v>
                </c:pt>
                <c:pt idx="4469">
                  <c:v>0.57606800000000002</c:v>
                </c:pt>
                <c:pt idx="4470">
                  <c:v>0.576067</c:v>
                </c:pt>
                <c:pt idx="4471">
                  <c:v>0.576067</c:v>
                </c:pt>
                <c:pt idx="4472">
                  <c:v>0.57606599999999997</c:v>
                </c:pt>
                <c:pt idx="4473">
                  <c:v>0.57606500000000005</c:v>
                </c:pt>
                <c:pt idx="4474">
                  <c:v>0.57606400000000002</c:v>
                </c:pt>
                <c:pt idx="4475">
                  <c:v>0.57606299999999999</c:v>
                </c:pt>
                <c:pt idx="4476">
                  <c:v>0.57606199999999996</c:v>
                </c:pt>
                <c:pt idx="4477">
                  <c:v>0.57606100000000005</c:v>
                </c:pt>
                <c:pt idx="4478">
                  <c:v>0.57606100000000005</c:v>
                </c:pt>
                <c:pt idx="4479">
                  <c:v>0.57606000000000002</c:v>
                </c:pt>
                <c:pt idx="4480">
                  <c:v>0.57605899999999999</c:v>
                </c:pt>
                <c:pt idx="4481">
                  <c:v>0.57605799999999996</c:v>
                </c:pt>
                <c:pt idx="4482">
                  <c:v>0.57605700000000004</c:v>
                </c:pt>
                <c:pt idx="4483">
                  <c:v>0.57605600000000001</c:v>
                </c:pt>
                <c:pt idx="4484">
                  <c:v>0.57605600000000001</c:v>
                </c:pt>
                <c:pt idx="4485">
                  <c:v>0.57605499999999998</c:v>
                </c:pt>
                <c:pt idx="4486">
                  <c:v>0.57605399999999995</c:v>
                </c:pt>
                <c:pt idx="4487">
                  <c:v>0.57605300000000004</c:v>
                </c:pt>
                <c:pt idx="4488">
                  <c:v>0.57605200000000001</c:v>
                </c:pt>
                <c:pt idx="4489">
                  <c:v>0.57605099999999998</c:v>
                </c:pt>
                <c:pt idx="4490">
                  <c:v>0.57605099999999998</c:v>
                </c:pt>
                <c:pt idx="4491">
                  <c:v>0.57604999999999995</c:v>
                </c:pt>
                <c:pt idx="4492">
                  <c:v>0.57604900000000003</c:v>
                </c:pt>
                <c:pt idx="4493">
                  <c:v>0.576048</c:v>
                </c:pt>
                <c:pt idx="4494">
                  <c:v>0.57604699999999998</c:v>
                </c:pt>
                <c:pt idx="4495">
                  <c:v>0.57604599999999995</c:v>
                </c:pt>
                <c:pt idx="4496">
                  <c:v>0.57604500000000003</c:v>
                </c:pt>
                <c:pt idx="4497">
                  <c:v>0.57604500000000003</c:v>
                </c:pt>
                <c:pt idx="4498">
                  <c:v>0.576044</c:v>
                </c:pt>
                <c:pt idx="4499">
                  <c:v>0.57604299999999997</c:v>
                </c:pt>
                <c:pt idx="4500">
                  <c:v>0.57604200000000005</c:v>
                </c:pt>
                <c:pt idx="4501">
                  <c:v>0.57604100000000003</c:v>
                </c:pt>
                <c:pt idx="4502">
                  <c:v>0.57604</c:v>
                </c:pt>
                <c:pt idx="4503">
                  <c:v>0.57604</c:v>
                </c:pt>
                <c:pt idx="4504">
                  <c:v>0.57603899999999997</c:v>
                </c:pt>
                <c:pt idx="4505">
                  <c:v>0.57603800000000005</c:v>
                </c:pt>
                <c:pt idx="4506">
                  <c:v>0.57603700000000002</c:v>
                </c:pt>
                <c:pt idx="4507">
                  <c:v>0.57603599999999999</c:v>
                </c:pt>
                <c:pt idx="4508">
                  <c:v>0.57603499999999996</c:v>
                </c:pt>
                <c:pt idx="4509">
                  <c:v>0.57603400000000005</c:v>
                </c:pt>
                <c:pt idx="4510">
                  <c:v>0.57603400000000005</c:v>
                </c:pt>
                <c:pt idx="4511">
                  <c:v>0.57603300000000002</c:v>
                </c:pt>
                <c:pt idx="4512">
                  <c:v>0.57603199999999999</c:v>
                </c:pt>
                <c:pt idx="4513">
                  <c:v>0.57603099999999996</c:v>
                </c:pt>
                <c:pt idx="4514">
                  <c:v>0.57603000000000004</c:v>
                </c:pt>
                <c:pt idx="4515">
                  <c:v>0.57602900000000001</c:v>
                </c:pt>
                <c:pt idx="4516">
                  <c:v>0.57602900000000001</c:v>
                </c:pt>
                <c:pt idx="4517">
                  <c:v>0.57602799999999998</c:v>
                </c:pt>
                <c:pt idx="4518">
                  <c:v>0.57602699999999996</c:v>
                </c:pt>
                <c:pt idx="4519">
                  <c:v>0.57602600000000004</c:v>
                </c:pt>
                <c:pt idx="4520">
                  <c:v>0.57602500000000001</c:v>
                </c:pt>
                <c:pt idx="4521">
                  <c:v>0.57602399999999998</c:v>
                </c:pt>
                <c:pt idx="4522">
                  <c:v>0.57602399999999998</c:v>
                </c:pt>
                <c:pt idx="4523">
                  <c:v>0.57602299999999995</c:v>
                </c:pt>
                <c:pt idx="4524">
                  <c:v>0.57602200000000003</c:v>
                </c:pt>
                <c:pt idx="4525">
                  <c:v>0.57602100000000001</c:v>
                </c:pt>
                <c:pt idx="4526">
                  <c:v>0.57601999999999998</c:v>
                </c:pt>
                <c:pt idx="4527">
                  <c:v>0.57601899999999995</c:v>
                </c:pt>
                <c:pt idx="4528">
                  <c:v>0.57601899999999995</c:v>
                </c:pt>
                <c:pt idx="4529">
                  <c:v>0.57601800000000003</c:v>
                </c:pt>
                <c:pt idx="4530">
                  <c:v>0.576017</c:v>
                </c:pt>
                <c:pt idx="4531">
                  <c:v>0.57601599999999997</c:v>
                </c:pt>
                <c:pt idx="4532">
                  <c:v>0.57601500000000005</c:v>
                </c:pt>
                <c:pt idx="4533">
                  <c:v>0.57601400000000003</c:v>
                </c:pt>
                <c:pt idx="4534">
                  <c:v>0.57601400000000003</c:v>
                </c:pt>
                <c:pt idx="4535">
                  <c:v>0.576013</c:v>
                </c:pt>
                <c:pt idx="4536">
                  <c:v>0.57601199999999997</c:v>
                </c:pt>
                <c:pt idx="4537">
                  <c:v>0.57601100000000005</c:v>
                </c:pt>
                <c:pt idx="4538">
                  <c:v>0.57601000000000002</c:v>
                </c:pt>
                <c:pt idx="4539">
                  <c:v>0.57600899999999999</c:v>
                </c:pt>
                <c:pt idx="4540">
                  <c:v>0.57600899999999999</c:v>
                </c:pt>
                <c:pt idx="4541">
                  <c:v>0.57600799999999996</c:v>
                </c:pt>
                <c:pt idx="4542">
                  <c:v>0.57600700000000005</c:v>
                </c:pt>
                <c:pt idx="4543">
                  <c:v>0.57600600000000002</c:v>
                </c:pt>
                <c:pt idx="4544">
                  <c:v>0.57600499999999999</c:v>
                </c:pt>
                <c:pt idx="4545">
                  <c:v>0.57600499999999999</c:v>
                </c:pt>
                <c:pt idx="4546">
                  <c:v>0.57600399999999996</c:v>
                </c:pt>
                <c:pt idx="4547">
                  <c:v>0.57600300000000004</c:v>
                </c:pt>
                <c:pt idx="4548">
                  <c:v>0.57600200000000001</c:v>
                </c:pt>
                <c:pt idx="4549">
                  <c:v>0.57600099999999999</c:v>
                </c:pt>
                <c:pt idx="4550">
                  <c:v>0.57599999999999996</c:v>
                </c:pt>
                <c:pt idx="4551">
                  <c:v>0.57599999999999996</c:v>
                </c:pt>
                <c:pt idx="4552">
                  <c:v>0.57599900000000004</c:v>
                </c:pt>
                <c:pt idx="4553">
                  <c:v>0.57599800000000001</c:v>
                </c:pt>
                <c:pt idx="4554">
                  <c:v>0.57599699999999998</c:v>
                </c:pt>
                <c:pt idx="4555">
                  <c:v>0.57599599999999995</c:v>
                </c:pt>
                <c:pt idx="4556">
                  <c:v>0.57599500000000003</c:v>
                </c:pt>
                <c:pt idx="4557">
                  <c:v>0.57599500000000003</c:v>
                </c:pt>
                <c:pt idx="4558">
                  <c:v>0.57599400000000001</c:v>
                </c:pt>
                <c:pt idx="4559">
                  <c:v>0.57599299999999998</c:v>
                </c:pt>
                <c:pt idx="4560">
                  <c:v>0.57599199999999995</c:v>
                </c:pt>
                <c:pt idx="4561">
                  <c:v>0.57599100000000003</c:v>
                </c:pt>
                <c:pt idx="4562">
                  <c:v>0.57599</c:v>
                </c:pt>
                <c:pt idx="4563">
                  <c:v>0.57599</c:v>
                </c:pt>
                <c:pt idx="4564">
                  <c:v>0.57598899999999997</c:v>
                </c:pt>
                <c:pt idx="4565">
                  <c:v>0.57598800000000006</c:v>
                </c:pt>
                <c:pt idx="4566">
                  <c:v>0.57598700000000003</c:v>
                </c:pt>
                <c:pt idx="4567">
                  <c:v>0.575986</c:v>
                </c:pt>
                <c:pt idx="4568">
                  <c:v>0.575986</c:v>
                </c:pt>
                <c:pt idx="4569">
                  <c:v>0.57598499999999997</c:v>
                </c:pt>
                <c:pt idx="4570">
                  <c:v>0.57598400000000005</c:v>
                </c:pt>
                <c:pt idx="4571">
                  <c:v>0.57598300000000002</c:v>
                </c:pt>
                <c:pt idx="4572">
                  <c:v>0.57598199999999999</c:v>
                </c:pt>
                <c:pt idx="4573">
                  <c:v>0.57598099999999997</c:v>
                </c:pt>
                <c:pt idx="4574">
                  <c:v>0.57598099999999997</c:v>
                </c:pt>
                <c:pt idx="4575">
                  <c:v>0.57598000000000005</c:v>
                </c:pt>
                <c:pt idx="4576">
                  <c:v>0.57597900000000002</c:v>
                </c:pt>
                <c:pt idx="4577">
                  <c:v>0.57597799999999999</c:v>
                </c:pt>
                <c:pt idx="4578">
                  <c:v>0.57597699999999996</c:v>
                </c:pt>
                <c:pt idx="4579">
                  <c:v>0.57597600000000004</c:v>
                </c:pt>
                <c:pt idx="4580">
                  <c:v>0.57597600000000004</c:v>
                </c:pt>
                <c:pt idx="4581">
                  <c:v>0.57597500000000001</c:v>
                </c:pt>
                <c:pt idx="4582">
                  <c:v>0.57597399999999999</c:v>
                </c:pt>
                <c:pt idx="4583">
                  <c:v>0.57597299999999996</c:v>
                </c:pt>
                <c:pt idx="4584">
                  <c:v>0.57597200000000004</c:v>
                </c:pt>
                <c:pt idx="4585">
                  <c:v>0.57597200000000004</c:v>
                </c:pt>
                <c:pt idx="4586">
                  <c:v>0.57597100000000001</c:v>
                </c:pt>
                <c:pt idx="4587">
                  <c:v>0.57596999999999998</c:v>
                </c:pt>
                <c:pt idx="4588">
                  <c:v>0.57596899999999995</c:v>
                </c:pt>
                <c:pt idx="4589">
                  <c:v>0.57596800000000004</c:v>
                </c:pt>
                <c:pt idx="4590">
                  <c:v>0.57596800000000004</c:v>
                </c:pt>
                <c:pt idx="4591">
                  <c:v>0.57596700000000001</c:v>
                </c:pt>
                <c:pt idx="4592">
                  <c:v>0.57596599999999998</c:v>
                </c:pt>
                <c:pt idx="4593">
                  <c:v>0.57596499999999995</c:v>
                </c:pt>
                <c:pt idx="4594">
                  <c:v>0.57596400000000003</c:v>
                </c:pt>
                <c:pt idx="4595">
                  <c:v>0.575963</c:v>
                </c:pt>
                <c:pt idx="4596">
                  <c:v>0.575963</c:v>
                </c:pt>
                <c:pt idx="4597">
                  <c:v>0.57596199999999997</c:v>
                </c:pt>
                <c:pt idx="4598">
                  <c:v>0.57596099999999995</c:v>
                </c:pt>
                <c:pt idx="4599">
                  <c:v>0.57596000000000003</c:v>
                </c:pt>
                <c:pt idx="4600">
                  <c:v>0.575959</c:v>
                </c:pt>
                <c:pt idx="4601">
                  <c:v>0.575959</c:v>
                </c:pt>
                <c:pt idx="4602">
                  <c:v>0.57595799999999997</c:v>
                </c:pt>
                <c:pt idx="4603">
                  <c:v>0.57595700000000005</c:v>
                </c:pt>
                <c:pt idx="4604">
                  <c:v>0.57595600000000002</c:v>
                </c:pt>
                <c:pt idx="4605">
                  <c:v>0.57595499999999999</c:v>
                </c:pt>
                <c:pt idx="4606">
                  <c:v>0.57595499999999999</c:v>
                </c:pt>
                <c:pt idx="4607">
                  <c:v>0.57595399999999997</c:v>
                </c:pt>
                <c:pt idx="4608">
                  <c:v>0.57595300000000005</c:v>
                </c:pt>
                <c:pt idx="4609">
                  <c:v>0.57595200000000002</c:v>
                </c:pt>
                <c:pt idx="4610">
                  <c:v>0.57595099999999999</c:v>
                </c:pt>
                <c:pt idx="4611">
                  <c:v>0.57595099999999999</c:v>
                </c:pt>
                <c:pt idx="4612">
                  <c:v>0.57594999999999996</c:v>
                </c:pt>
                <c:pt idx="4613">
                  <c:v>0.57594900000000004</c:v>
                </c:pt>
                <c:pt idx="4614">
                  <c:v>0.57594800000000002</c:v>
                </c:pt>
                <c:pt idx="4615">
                  <c:v>0.57594699999999999</c:v>
                </c:pt>
                <c:pt idx="4616">
                  <c:v>0.57594599999999996</c:v>
                </c:pt>
                <c:pt idx="4617">
                  <c:v>0.57594599999999996</c:v>
                </c:pt>
                <c:pt idx="4618">
                  <c:v>0.57594500000000004</c:v>
                </c:pt>
                <c:pt idx="4619">
                  <c:v>0.57594400000000001</c:v>
                </c:pt>
                <c:pt idx="4620">
                  <c:v>0.57594299999999998</c:v>
                </c:pt>
                <c:pt idx="4621">
                  <c:v>0.57594199999999995</c:v>
                </c:pt>
                <c:pt idx="4622">
                  <c:v>0.57594199999999995</c:v>
                </c:pt>
                <c:pt idx="4623">
                  <c:v>0.57594100000000004</c:v>
                </c:pt>
                <c:pt idx="4624">
                  <c:v>0.57594000000000001</c:v>
                </c:pt>
                <c:pt idx="4625">
                  <c:v>0.57593899999999998</c:v>
                </c:pt>
                <c:pt idx="4626">
                  <c:v>0.57593799999999995</c:v>
                </c:pt>
                <c:pt idx="4627">
                  <c:v>0.57593799999999995</c:v>
                </c:pt>
                <c:pt idx="4628">
                  <c:v>0.57593700000000003</c:v>
                </c:pt>
                <c:pt idx="4629">
                  <c:v>0.575936</c:v>
                </c:pt>
                <c:pt idx="4630">
                  <c:v>0.57593499999999997</c:v>
                </c:pt>
                <c:pt idx="4631">
                  <c:v>0.57593399999999995</c:v>
                </c:pt>
                <c:pt idx="4632">
                  <c:v>0.57593399999999995</c:v>
                </c:pt>
                <c:pt idx="4633">
                  <c:v>0.57593300000000003</c:v>
                </c:pt>
                <c:pt idx="4634">
                  <c:v>0.575932</c:v>
                </c:pt>
                <c:pt idx="4635">
                  <c:v>0.57593099999999997</c:v>
                </c:pt>
                <c:pt idx="4636">
                  <c:v>0.57593000000000005</c:v>
                </c:pt>
                <c:pt idx="4637">
                  <c:v>0.57593000000000005</c:v>
                </c:pt>
                <c:pt idx="4638">
                  <c:v>0.57592900000000002</c:v>
                </c:pt>
                <c:pt idx="4639">
                  <c:v>0.575928</c:v>
                </c:pt>
                <c:pt idx="4640">
                  <c:v>0.57592699999999997</c:v>
                </c:pt>
                <c:pt idx="4641">
                  <c:v>0.57592600000000005</c:v>
                </c:pt>
                <c:pt idx="4642">
                  <c:v>0.57592600000000005</c:v>
                </c:pt>
                <c:pt idx="4643">
                  <c:v>0.57592500000000002</c:v>
                </c:pt>
                <c:pt idx="4644">
                  <c:v>0.57592399999999999</c:v>
                </c:pt>
                <c:pt idx="4645">
                  <c:v>0.57592299999999996</c:v>
                </c:pt>
                <c:pt idx="4646">
                  <c:v>0.57592200000000005</c:v>
                </c:pt>
                <c:pt idx="4647">
                  <c:v>0.57592200000000005</c:v>
                </c:pt>
                <c:pt idx="4648">
                  <c:v>0.57592100000000002</c:v>
                </c:pt>
                <c:pt idx="4649">
                  <c:v>0.57591999999999999</c:v>
                </c:pt>
                <c:pt idx="4650">
                  <c:v>0.57591899999999996</c:v>
                </c:pt>
                <c:pt idx="4651">
                  <c:v>0.57591800000000004</c:v>
                </c:pt>
                <c:pt idx="4652">
                  <c:v>0.57591800000000004</c:v>
                </c:pt>
                <c:pt idx="4653">
                  <c:v>0.57591700000000001</c:v>
                </c:pt>
                <c:pt idx="4654">
                  <c:v>0.57591599999999998</c:v>
                </c:pt>
                <c:pt idx="4655">
                  <c:v>0.57591499999999995</c:v>
                </c:pt>
                <c:pt idx="4656">
                  <c:v>0.57591400000000004</c:v>
                </c:pt>
                <c:pt idx="4657">
                  <c:v>0.57591400000000004</c:v>
                </c:pt>
                <c:pt idx="4658">
                  <c:v>0.57591300000000001</c:v>
                </c:pt>
                <c:pt idx="4659">
                  <c:v>0.57591199999999998</c:v>
                </c:pt>
                <c:pt idx="4660">
                  <c:v>0.57591099999999995</c:v>
                </c:pt>
                <c:pt idx="4661">
                  <c:v>0.57591000000000003</c:v>
                </c:pt>
                <c:pt idx="4662">
                  <c:v>0.57591000000000003</c:v>
                </c:pt>
                <c:pt idx="4663">
                  <c:v>0.575909</c:v>
                </c:pt>
                <c:pt idx="4664">
                  <c:v>0.57590799999999998</c:v>
                </c:pt>
                <c:pt idx="4665">
                  <c:v>0.57590699999999995</c:v>
                </c:pt>
                <c:pt idx="4666">
                  <c:v>0.57590699999999995</c:v>
                </c:pt>
                <c:pt idx="4667">
                  <c:v>0.57590600000000003</c:v>
                </c:pt>
                <c:pt idx="4668">
                  <c:v>0.575905</c:v>
                </c:pt>
                <c:pt idx="4669">
                  <c:v>0.57590399999999997</c:v>
                </c:pt>
                <c:pt idx="4670">
                  <c:v>0.57590300000000005</c:v>
                </c:pt>
                <c:pt idx="4671">
                  <c:v>0.57590300000000005</c:v>
                </c:pt>
                <c:pt idx="4672">
                  <c:v>0.57590200000000003</c:v>
                </c:pt>
                <c:pt idx="4673">
                  <c:v>0.575901</c:v>
                </c:pt>
                <c:pt idx="4674">
                  <c:v>0.57589999999999997</c:v>
                </c:pt>
                <c:pt idx="4675">
                  <c:v>0.57589900000000005</c:v>
                </c:pt>
                <c:pt idx="4676">
                  <c:v>0.57589900000000005</c:v>
                </c:pt>
                <c:pt idx="4677">
                  <c:v>0.57589800000000002</c:v>
                </c:pt>
                <c:pt idx="4678">
                  <c:v>0.57589699999999999</c:v>
                </c:pt>
                <c:pt idx="4679">
                  <c:v>0.57589599999999996</c:v>
                </c:pt>
                <c:pt idx="4680">
                  <c:v>0.57589500000000005</c:v>
                </c:pt>
                <c:pt idx="4681">
                  <c:v>0.57589500000000005</c:v>
                </c:pt>
                <c:pt idx="4682">
                  <c:v>0.57589400000000002</c:v>
                </c:pt>
                <c:pt idx="4683">
                  <c:v>0.57589299999999999</c:v>
                </c:pt>
                <c:pt idx="4684">
                  <c:v>0.57589199999999996</c:v>
                </c:pt>
                <c:pt idx="4685">
                  <c:v>0.57589100000000004</c:v>
                </c:pt>
                <c:pt idx="4686">
                  <c:v>0.57589100000000004</c:v>
                </c:pt>
                <c:pt idx="4687">
                  <c:v>0.57589000000000001</c:v>
                </c:pt>
                <c:pt idx="4688">
                  <c:v>0.57588899999999998</c:v>
                </c:pt>
                <c:pt idx="4689">
                  <c:v>0.57588799999999996</c:v>
                </c:pt>
                <c:pt idx="4690">
                  <c:v>0.57588799999999996</c:v>
                </c:pt>
                <c:pt idx="4691">
                  <c:v>0.57588700000000004</c:v>
                </c:pt>
                <c:pt idx="4692">
                  <c:v>0.57588600000000001</c:v>
                </c:pt>
                <c:pt idx="4693">
                  <c:v>0.57588499999999998</c:v>
                </c:pt>
                <c:pt idx="4694">
                  <c:v>0.57588399999999995</c:v>
                </c:pt>
                <c:pt idx="4695">
                  <c:v>0.57588399999999995</c:v>
                </c:pt>
                <c:pt idx="4696">
                  <c:v>0.57588300000000003</c:v>
                </c:pt>
                <c:pt idx="4697">
                  <c:v>0.57588200000000001</c:v>
                </c:pt>
                <c:pt idx="4698">
                  <c:v>0.57588099999999998</c:v>
                </c:pt>
                <c:pt idx="4699">
                  <c:v>0.57587999999999995</c:v>
                </c:pt>
                <c:pt idx="4700">
                  <c:v>0.57587999999999995</c:v>
                </c:pt>
                <c:pt idx="4701">
                  <c:v>0.57587900000000003</c:v>
                </c:pt>
                <c:pt idx="4702">
                  <c:v>0.575878</c:v>
                </c:pt>
                <c:pt idx="4703">
                  <c:v>0.57587699999999997</c:v>
                </c:pt>
                <c:pt idx="4704">
                  <c:v>0.57587699999999997</c:v>
                </c:pt>
                <c:pt idx="4705">
                  <c:v>0.57587600000000005</c:v>
                </c:pt>
                <c:pt idx="4706">
                  <c:v>0.57587500000000003</c:v>
                </c:pt>
                <c:pt idx="4707">
                  <c:v>0.575874</c:v>
                </c:pt>
                <c:pt idx="4708">
                  <c:v>0.57587299999999997</c:v>
                </c:pt>
                <c:pt idx="4709">
                  <c:v>0.57587299999999997</c:v>
                </c:pt>
                <c:pt idx="4710">
                  <c:v>0.57587200000000005</c:v>
                </c:pt>
                <c:pt idx="4711">
                  <c:v>0.57587100000000002</c:v>
                </c:pt>
                <c:pt idx="4712">
                  <c:v>0.57586999999999999</c:v>
                </c:pt>
                <c:pt idx="4713">
                  <c:v>0.57586999999999999</c:v>
                </c:pt>
                <c:pt idx="4714">
                  <c:v>0.57586899999999996</c:v>
                </c:pt>
                <c:pt idx="4715">
                  <c:v>0.57586800000000005</c:v>
                </c:pt>
                <c:pt idx="4716">
                  <c:v>0.57586700000000002</c:v>
                </c:pt>
                <c:pt idx="4717">
                  <c:v>0.57586599999999999</c:v>
                </c:pt>
                <c:pt idx="4718">
                  <c:v>0.57586599999999999</c:v>
                </c:pt>
                <c:pt idx="4719">
                  <c:v>0.57586499999999996</c:v>
                </c:pt>
                <c:pt idx="4720">
                  <c:v>0.57586400000000004</c:v>
                </c:pt>
                <c:pt idx="4721">
                  <c:v>0.57586300000000001</c:v>
                </c:pt>
                <c:pt idx="4722">
                  <c:v>0.57586300000000001</c:v>
                </c:pt>
                <c:pt idx="4723">
                  <c:v>0.57586199999999999</c:v>
                </c:pt>
                <c:pt idx="4724">
                  <c:v>0.57586099999999996</c:v>
                </c:pt>
                <c:pt idx="4725">
                  <c:v>0.57586000000000004</c:v>
                </c:pt>
                <c:pt idx="4726">
                  <c:v>0.57585900000000001</c:v>
                </c:pt>
                <c:pt idx="4727">
                  <c:v>0.57585900000000001</c:v>
                </c:pt>
                <c:pt idx="4728">
                  <c:v>0.57585799999999998</c:v>
                </c:pt>
                <c:pt idx="4729">
                  <c:v>0.57585699999999995</c:v>
                </c:pt>
                <c:pt idx="4730">
                  <c:v>0.57585600000000003</c:v>
                </c:pt>
                <c:pt idx="4731">
                  <c:v>0.57585600000000003</c:v>
                </c:pt>
                <c:pt idx="4732">
                  <c:v>0.57585500000000001</c:v>
                </c:pt>
                <c:pt idx="4733">
                  <c:v>0.57585399999999998</c:v>
                </c:pt>
                <c:pt idx="4734">
                  <c:v>0.57585299999999995</c:v>
                </c:pt>
                <c:pt idx="4735">
                  <c:v>0.57585299999999995</c:v>
                </c:pt>
                <c:pt idx="4736">
                  <c:v>0.57585200000000003</c:v>
                </c:pt>
                <c:pt idx="4737">
                  <c:v>0.575851</c:v>
                </c:pt>
                <c:pt idx="4738">
                  <c:v>0.57584999999999997</c:v>
                </c:pt>
                <c:pt idx="4739">
                  <c:v>0.57584900000000006</c:v>
                </c:pt>
                <c:pt idx="4740">
                  <c:v>0.57584900000000006</c:v>
                </c:pt>
                <c:pt idx="4741">
                  <c:v>0.57584800000000003</c:v>
                </c:pt>
                <c:pt idx="4742">
                  <c:v>0.575847</c:v>
                </c:pt>
                <c:pt idx="4743">
                  <c:v>0.57584599999999997</c:v>
                </c:pt>
                <c:pt idx="4744">
                  <c:v>0.57584599999999997</c:v>
                </c:pt>
                <c:pt idx="4745">
                  <c:v>0.57584500000000005</c:v>
                </c:pt>
                <c:pt idx="4746">
                  <c:v>0.57584400000000002</c:v>
                </c:pt>
                <c:pt idx="4747">
                  <c:v>0.57584299999999999</c:v>
                </c:pt>
                <c:pt idx="4748">
                  <c:v>0.57584299999999999</c:v>
                </c:pt>
                <c:pt idx="4749">
                  <c:v>0.57584199999999996</c:v>
                </c:pt>
                <c:pt idx="4750">
                  <c:v>0.57584100000000005</c:v>
                </c:pt>
                <c:pt idx="4751">
                  <c:v>0.57584000000000002</c:v>
                </c:pt>
                <c:pt idx="4752">
                  <c:v>0.57583899999999999</c:v>
                </c:pt>
                <c:pt idx="4753">
                  <c:v>0.57583899999999999</c:v>
                </c:pt>
                <c:pt idx="4754">
                  <c:v>0.57583799999999996</c:v>
                </c:pt>
                <c:pt idx="4755">
                  <c:v>0.57583700000000004</c:v>
                </c:pt>
                <c:pt idx="4756">
                  <c:v>0.57583600000000001</c:v>
                </c:pt>
                <c:pt idx="4757">
                  <c:v>0.57583600000000001</c:v>
                </c:pt>
                <c:pt idx="4758">
                  <c:v>0.57583499999999999</c:v>
                </c:pt>
                <c:pt idx="4759">
                  <c:v>0.57583399999999996</c:v>
                </c:pt>
                <c:pt idx="4760">
                  <c:v>0.57583300000000004</c:v>
                </c:pt>
                <c:pt idx="4761">
                  <c:v>0.57583300000000004</c:v>
                </c:pt>
                <c:pt idx="4762">
                  <c:v>0.57583200000000001</c:v>
                </c:pt>
                <c:pt idx="4763">
                  <c:v>0.57583099999999998</c:v>
                </c:pt>
                <c:pt idx="4764">
                  <c:v>0.57582999999999995</c:v>
                </c:pt>
                <c:pt idx="4765">
                  <c:v>0.57582999999999995</c:v>
                </c:pt>
                <c:pt idx="4766">
                  <c:v>0.57582900000000004</c:v>
                </c:pt>
                <c:pt idx="4767">
                  <c:v>0.57582800000000001</c:v>
                </c:pt>
                <c:pt idx="4768">
                  <c:v>0.57582699999999998</c:v>
                </c:pt>
                <c:pt idx="4769">
                  <c:v>0.57582699999999998</c:v>
                </c:pt>
                <c:pt idx="4770">
                  <c:v>0.57582599999999995</c:v>
                </c:pt>
                <c:pt idx="4771">
                  <c:v>0.57582500000000003</c:v>
                </c:pt>
                <c:pt idx="4772">
                  <c:v>0.575824</c:v>
                </c:pt>
                <c:pt idx="4773">
                  <c:v>0.57582299999999997</c:v>
                </c:pt>
                <c:pt idx="4774">
                  <c:v>0.57582299999999997</c:v>
                </c:pt>
                <c:pt idx="4775">
                  <c:v>0.57582199999999994</c:v>
                </c:pt>
                <c:pt idx="4776">
                  <c:v>0.57582100000000003</c:v>
                </c:pt>
                <c:pt idx="4777">
                  <c:v>0.57582</c:v>
                </c:pt>
                <c:pt idx="4778">
                  <c:v>0.57582</c:v>
                </c:pt>
                <c:pt idx="4779">
                  <c:v>0.57581899999999997</c:v>
                </c:pt>
                <c:pt idx="4780">
                  <c:v>0.57581800000000005</c:v>
                </c:pt>
                <c:pt idx="4781">
                  <c:v>0.57581700000000002</c:v>
                </c:pt>
                <c:pt idx="4782">
                  <c:v>0.57581700000000002</c:v>
                </c:pt>
                <c:pt idx="4783">
                  <c:v>0.57581599999999999</c:v>
                </c:pt>
                <c:pt idx="4784">
                  <c:v>0.57581499999999997</c:v>
                </c:pt>
                <c:pt idx="4785">
                  <c:v>0.57581400000000005</c:v>
                </c:pt>
                <c:pt idx="4786">
                  <c:v>0.57581400000000005</c:v>
                </c:pt>
                <c:pt idx="4787">
                  <c:v>0.57581300000000002</c:v>
                </c:pt>
                <c:pt idx="4788">
                  <c:v>0.57581199999999999</c:v>
                </c:pt>
                <c:pt idx="4789">
                  <c:v>0.57581099999999996</c:v>
                </c:pt>
                <c:pt idx="4790">
                  <c:v>0.57581099999999996</c:v>
                </c:pt>
                <c:pt idx="4791">
                  <c:v>0.57581000000000004</c:v>
                </c:pt>
                <c:pt idx="4792">
                  <c:v>0.57580900000000002</c:v>
                </c:pt>
                <c:pt idx="4793">
                  <c:v>0.57580799999999999</c:v>
                </c:pt>
                <c:pt idx="4794">
                  <c:v>0.57580799999999999</c:v>
                </c:pt>
                <c:pt idx="4795">
                  <c:v>0.57580699999999996</c:v>
                </c:pt>
                <c:pt idx="4796">
                  <c:v>0.57580600000000004</c:v>
                </c:pt>
                <c:pt idx="4797">
                  <c:v>0.57580500000000001</c:v>
                </c:pt>
                <c:pt idx="4798">
                  <c:v>0.57580500000000001</c:v>
                </c:pt>
                <c:pt idx="4799">
                  <c:v>0.57580399999999998</c:v>
                </c:pt>
                <c:pt idx="4800">
                  <c:v>0.57580299999999995</c:v>
                </c:pt>
                <c:pt idx="4801">
                  <c:v>0.57580200000000004</c:v>
                </c:pt>
                <c:pt idx="4802">
                  <c:v>0.57580200000000004</c:v>
                </c:pt>
                <c:pt idx="4803">
                  <c:v>0.57580100000000001</c:v>
                </c:pt>
                <c:pt idx="4804">
                  <c:v>0.57579999999999998</c:v>
                </c:pt>
                <c:pt idx="4805">
                  <c:v>0.57579899999999995</c:v>
                </c:pt>
                <c:pt idx="4806">
                  <c:v>0.57579899999999995</c:v>
                </c:pt>
                <c:pt idx="4807">
                  <c:v>0.57579800000000003</c:v>
                </c:pt>
                <c:pt idx="4808">
                  <c:v>0.575797</c:v>
                </c:pt>
                <c:pt idx="4809">
                  <c:v>0.57579599999999997</c:v>
                </c:pt>
                <c:pt idx="4810">
                  <c:v>0.57579599999999997</c:v>
                </c:pt>
                <c:pt idx="4811">
                  <c:v>0.57579499999999995</c:v>
                </c:pt>
                <c:pt idx="4812">
                  <c:v>0.57579400000000003</c:v>
                </c:pt>
                <c:pt idx="4813">
                  <c:v>0.575793</c:v>
                </c:pt>
                <c:pt idx="4814">
                  <c:v>0.575793</c:v>
                </c:pt>
                <c:pt idx="4815">
                  <c:v>0.57579199999999997</c:v>
                </c:pt>
                <c:pt idx="4816">
                  <c:v>0.57579100000000005</c:v>
                </c:pt>
                <c:pt idx="4817">
                  <c:v>0.57579000000000002</c:v>
                </c:pt>
                <c:pt idx="4818">
                  <c:v>0.57579000000000002</c:v>
                </c:pt>
                <c:pt idx="4819">
                  <c:v>0.575789</c:v>
                </c:pt>
                <c:pt idx="4820">
                  <c:v>0.57578799999999997</c:v>
                </c:pt>
                <c:pt idx="4821">
                  <c:v>0.57578700000000005</c:v>
                </c:pt>
                <c:pt idx="4822">
                  <c:v>0.57578700000000005</c:v>
                </c:pt>
                <c:pt idx="4823">
                  <c:v>0.57578600000000002</c:v>
                </c:pt>
                <c:pt idx="4824">
                  <c:v>0.57578499999999999</c:v>
                </c:pt>
                <c:pt idx="4825">
                  <c:v>0.57578399999999996</c:v>
                </c:pt>
                <c:pt idx="4826">
                  <c:v>0.57578399999999996</c:v>
                </c:pt>
                <c:pt idx="4827">
                  <c:v>0.57578300000000004</c:v>
                </c:pt>
                <c:pt idx="4828">
                  <c:v>0.57578200000000002</c:v>
                </c:pt>
                <c:pt idx="4829">
                  <c:v>0.57578099999999999</c:v>
                </c:pt>
                <c:pt idx="4830">
                  <c:v>0.57578099999999999</c:v>
                </c:pt>
                <c:pt idx="4831">
                  <c:v>0.57577999999999996</c:v>
                </c:pt>
                <c:pt idx="4832">
                  <c:v>0.57577900000000004</c:v>
                </c:pt>
                <c:pt idx="4833">
                  <c:v>0.57577800000000001</c:v>
                </c:pt>
                <c:pt idx="4834">
                  <c:v>0.57577800000000001</c:v>
                </c:pt>
                <c:pt idx="4835">
                  <c:v>0.57577699999999998</c:v>
                </c:pt>
                <c:pt idx="4836">
                  <c:v>0.57577599999999995</c:v>
                </c:pt>
                <c:pt idx="4837">
                  <c:v>0.57577599999999995</c:v>
                </c:pt>
                <c:pt idx="4838">
                  <c:v>0.57577500000000004</c:v>
                </c:pt>
                <c:pt idx="4839">
                  <c:v>0.57577400000000001</c:v>
                </c:pt>
                <c:pt idx="4840">
                  <c:v>0.57577299999999998</c:v>
                </c:pt>
                <c:pt idx="4841">
                  <c:v>0.57577299999999998</c:v>
                </c:pt>
                <c:pt idx="4842">
                  <c:v>0.57577199999999995</c:v>
                </c:pt>
                <c:pt idx="4843">
                  <c:v>0.57577100000000003</c:v>
                </c:pt>
                <c:pt idx="4844">
                  <c:v>0.57577</c:v>
                </c:pt>
                <c:pt idx="4845">
                  <c:v>0.57577</c:v>
                </c:pt>
                <c:pt idx="4846">
                  <c:v>0.57576899999999998</c:v>
                </c:pt>
                <c:pt idx="4847">
                  <c:v>0.57576799999999995</c:v>
                </c:pt>
                <c:pt idx="4848">
                  <c:v>0.57576700000000003</c:v>
                </c:pt>
                <c:pt idx="4849">
                  <c:v>0.57576700000000003</c:v>
                </c:pt>
                <c:pt idx="4850">
                  <c:v>0.575766</c:v>
                </c:pt>
                <c:pt idx="4851">
                  <c:v>0.57576499999999997</c:v>
                </c:pt>
                <c:pt idx="4852">
                  <c:v>0.57576400000000005</c:v>
                </c:pt>
                <c:pt idx="4853">
                  <c:v>0.57576400000000005</c:v>
                </c:pt>
                <c:pt idx="4854">
                  <c:v>0.57576300000000002</c:v>
                </c:pt>
                <c:pt idx="4855">
                  <c:v>0.575762</c:v>
                </c:pt>
                <c:pt idx="4856">
                  <c:v>0.57576099999999997</c:v>
                </c:pt>
                <c:pt idx="4857">
                  <c:v>0.57576099999999997</c:v>
                </c:pt>
                <c:pt idx="4858">
                  <c:v>0.57576000000000005</c:v>
                </c:pt>
                <c:pt idx="4859">
                  <c:v>0.57575900000000002</c:v>
                </c:pt>
                <c:pt idx="4860">
                  <c:v>0.57575900000000002</c:v>
                </c:pt>
                <c:pt idx="4861">
                  <c:v>0.57575799999999999</c:v>
                </c:pt>
                <c:pt idx="4862">
                  <c:v>0.57575699999999996</c:v>
                </c:pt>
                <c:pt idx="4863">
                  <c:v>0.57575600000000005</c:v>
                </c:pt>
                <c:pt idx="4864">
                  <c:v>0.57575600000000005</c:v>
                </c:pt>
                <c:pt idx="4865">
                  <c:v>0.57575500000000002</c:v>
                </c:pt>
                <c:pt idx="4866">
                  <c:v>0.57575399999999999</c:v>
                </c:pt>
                <c:pt idx="4867">
                  <c:v>0.57575299999999996</c:v>
                </c:pt>
                <c:pt idx="4868">
                  <c:v>0.57575299999999996</c:v>
                </c:pt>
                <c:pt idx="4869">
                  <c:v>0.57575200000000004</c:v>
                </c:pt>
                <c:pt idx="4870">
                  <c:v>0.57575100000000001</c:v>
                </c:pt>
                <c:pt idx="4871">
                  <c:v>0.57575100000000001</c:v>
                </c:pt>
                <c:pt idx="4872">
                  <c:v>0.57574999999999998</c:v>
                </c:pt>
                <c:pt idx="4873">
                  <c:v>0.57574899999999996</c:v>
                </c:pt>
                <c:pt idx="4874">
                  <c:v>0.57574800000000004</c:v>
                </c:pt>
                <c:pt idx="4875">
                  <c:v>0.57574800000000004</c:v>
                </c:pt>
                <c:pt idx="4876">
                  <c:v>0.57574700000000001</c:v>
                </c:pt>
                <c:pt idx="4877">
                  <c:v>0.57574599999999998</c:v>
                </c:pt>
                <c:pt idx="4878">
                  <c:v>0.57574499999999995</c:v>
                </c:pt>
                <c:pt idx="4879">
                  <c:v>0.57574499999999995</c:v>
                </c:pt>
                <c:pt idx="4880">
                  <c:v>0.57574400000000003</c:v>
                </c:pt>
                <c:pt idx="4881">
                  <c:v>0.575743</c:v>
                </c:pt>
                <c:pt idx="4882">
                  <c:v>0.575743</c:v>
                </c:pt>
                <c:pt idx="4883">
                  <c:v>0.57574199999999998</c:v>
                </c:pt>
                <c:pt idx="4884">
                  <c:v>0.57574099999999995</c:v>
                </c:pt>
                <c:pt idx="4885">
                  <c:v>0.57574000000000003</c:v>
                </c:pt>
                <c:pt idx="4886">
                  <c:v>0.57574000000000003</c:v>
                </c:pt>
                <c:pt idx="4887">
                  <c:v>0.575739</c:v>
                </c:pt>
                <c:pt idx="4888">
                  <c:v>0.57573799999999997</c:v>
                </c:pt>
                <c:pt idx="4889">
                  <c:v>0.57573700000000005</c:v>
                </c:pt>
                <c:pt idx="4890">
                  <c:v>0.57573700000000005</c:v>
                </c:pt>
                <c:pt idx="4891">
                  <c:v>0.57573600000000003</c:v>
                </c:pt>
                <c:pt idx="4892">
                  <c:v>0.575735</c:v>
                </c:pt>
                <c:pt idx="4893">
                  <c:v>0.575735</c:v>
                </c:pt>
                <c:pt idx="4894">
                  <c:v>0.57573399999999997</c:v>
                </c:pt>
                <c:pt idx="4895">
                  <c:v>0.57573300000000005</c:v>
                </c:pt>
                <c:pt idx="4896">
                  <c:v>0.57573200000000002</c:v>
                </c:pt>
                <c:pt idx="4897">
                  <c:v>0.57573200000000002</c:v>
                </c:pt>
                <c:pt idx="4898">
                  <c:v>0.57573099999999999</c:v>
                </c:pt>
                <c:pt idx="4899">
                  <c:v>0.57572999999999996</c:v>
                </c:pt>
                <c:pt idx="4900">
                  <c:v>0.57572900000000005</c:v>
                </c:pt>
                <c:pt idx="4901">
                  <c:v>0.57572900000000005</c:v>
                </c:pt>
                <c:pt idx="4902">
                  <c:v>0.57572800000000002</c:v>
                </c:pt>
                <c:pt idx="4903">
                  <c:v>0.57572699999999999</c:v>
                </c:pt>
                <c:pt idx="4904">
                  <c:v>0.57572699999999999</c:v>
                </c:pt>
                <c:pt idx="4905">
                  <c:v>0.57572599999999996</c:v>
                </c:pt>
                <c:pt idx="4906">
                  <c:v>0.57572500000000004</c:v>
                </c:pt>
                <c:pt idx="4907">
                  <c:v>0.57572400000000001</c:v>
                </c:pt>
                <c:pt idx="4908">
                  <c:v>0.57572400000000001</c:v>
                </c:pt>
                <c:pt idx="4909">
                  <c:v>0.57572299999999998</c:v>
                </c:pt>
                <c:pt idx="4910">
                  <c:v>0.57572199999999996</c:v>
                </c:pt>
                <c:pt idx="4911">
                  <c:v>0.57572199999999996</c:v>
                </c:pt>
                <c:pt idx="4912">
                  <c:v>0.57572100000000004</c:v>
                </c:pt>
                <c:pt idx="4913">
                  <c:v>0.57572000000000001</c:v>
                </c:pt>
                <c:pt idx="4914">
                  <c:v>0.57571899999999998</c:v>
                </c:pt>
                <c:pt idx="4915">
                  <c:v>0.57571899999999998</c:v>
                </c:pt>
                <c:pt idx="4916">
                  <c:v>0.57571799999999995</c:v>
                </c:pt>
                <c:pt idx="4917">
                  <c:v>0.57571700000000003</c:v>
                </c:pt>
                <c:pt idx="4918">
                  <c:v>0.57571700000000003</c:v>
                </c:pt>
                <c:pt idx="4919">
                  <c:v>0.57571600000000001</c:v>
                </c:pt>
                <c:pt idx="4920">
                  <c:v>0.57571499999999998</c:v>
                </c:pt>
                <c:pt idx="4921">
                  <c:v>0.57571399999999995</c:v>
                </c:pt>
                <c:pt idx="4922">
                  <c:v>0.57571399999999995</c:v>
                </c:pt>
                <c:pt idx="4923">
                  <c:v>0.57571300000000003</c:v>
                </c:pt>
                <c:pt idx="4924">
                  <c:v>0.575712</c:v>
                </c:pt>
                <c:pt idx="4925">
                  <c:v>0.575712</c:v>
                </c:pt>
                <c:pt idx="4926">
                  <c:v>0.57571099999999997</c:v>
                </c:pt>
                <c:pt idx="4927">
                  <c:v>0.57571000000000006</c:v>
                </c:pt>
                <c:pt idx="4928">
                  <c:v>0.57570900000000003</c:v>
                </c:pt>
                <c:pt idx="4929">
                  <c:v>0.57570900000000003</c:v>
                </c:pt>
                <c:pt idx="4930">
                  <c:v>0.575708</c:v>
                </c:pt>
                <c:pt idx="4931">
                  <c:v>0.57570699999999997</c:v>
                </c:pt>
                <c:pt idx="4932">
                  <c:v>0.57570699999999997</c:v>
                </c:pt>
                <c:pt idx="4933">
                  <c:v>0.57570600000000005</c:v>
                </c:pt>
                <c:pt idx="4934">
                  <c:v>0.57570500000000002</c:v>
                </c:pt>
                <c:pt idx="4935">
                  <c:v>0.57570399999999999</c:v>
                </c:pt>
                <c:pt idx="4936">
                  <c:v>0.57570399999999999</c:v>
                </c:pt>
                <c:pt idx="4937">
                  <c:v>0.57570299999999996</c:v>
                </c:pt>
                <c:pt idx="4938">
                  <c:v>0.57570200000000005</c:v>
                </c:pt>
                <c:pt idx="4939">
                  <c:v>0.57570200000000005</c:v>
                </c:pt>
                <c:pt idx="4940">
                  <c:v>0.57570100000000002</c:v>
                </c:pt>
                <c:pt idx="4941">
                  <c:v>0.57569999999999999</c:v>
                </c:pt>
                <c:pt idx="4942">
                  <c:v>0.57569999999999999</c:v>
                </c:pt>
                <c:pt idx="4943">
                  <c:v>0.57569899999999996</c:v>
                </c:pt>
                <c:pt idx="4944">
                  <c:v>0.57569800000000004</c:v>
                </c:pt>
                <c:pt idx="4945">
                  <c:v>0.57569700000000001</c:v>
                </c:pt>
                <c:pt idx="4946">
                  <c:v>0.57569700000000001</c:v>
                </c:pt>
                <c:pt idx="4947">
                  <c:v>0.57569599999999999</c:v>
                </c:pt>
                <c:pt idx="4948">
                  <c:v>0.57569499999999996</c:v>
                </c:pt>
                <c:pt idx="4949">
                  <c:v>0.57569499999999996</c:v>
                </c:pt>
                <c:pt idx="4950">
                  <c:v>0.57569400000000004</c:v>
                </c:pt>
                <c:pt idx="4951">
                  <c:v>0.57569300000000001</c:v>
                </c:pt>
                <c:pt idx="4952">
                  <c:v>0.57569199999999998</c:v>
                </c:pt>
                <c:pt idx="4953">
                  <c:v>0.57569199999999998</c:v>
                </c:pt>
                <c:pt idx="4954">
                  <c:v>0.57569099999999995</c:v>
                </c:pt>
                <c:pt idx="4955">
                  <c:v>0.57569000000000004</c:v>
                </c:pt>
                <c:pt idx="4956">
                  <c:v>0.57569000000000004</c:v>
                </c:pt>
                <c:pt idx="4957">
                  <c:v>0.57568900000000001</c:v>
                </c:pt>
                <c:pt idx="4958">
                  <c:v>0.57568799999999998</c:v>
                </c:pt>
                <c:pt idx="4959">
                  <c:v>0.57568699999999995</c:v>
                </c:pt>
                <c:pt idx="4960">
                  <c:v>0.57568699999999995</c:v>
                </c:pt>
                <c:pt idx="4961">
                  <c:v>0.57568600000000003</c:v>
                </c:pt>
                <c:pt idx="4962">
                  <c:v>0.575685</c:v>
                </c:pt>
                <c:pt idx="4963">
                  <c:v>0.575685</c:v>
                </c:pt>
                <c:pt idx="4964">
                  <c:v>0.57568399999999997</c:v>
                </c:pt>
                <c:pt idx="4965">
                  <c:v>0.57568299999999994</c:v>
                </c:pt>
                <c:pt idx="4966">
                  <c:v>0.57568299999999994</c:v>
                </c:pt>
                <c:pt idx="4967">
                  <c:v>0.57568200000000003</c:v>
                </c:pt>
                <c:pt idx="4968">
                  <c:v>0.575681</c:v>
                </c:pt>
                <c:pt idx="4969">
                  <c:v>0.57567999999999997</c:v>
                </c:pt>
                <c:pt idx="4970">
                  <c:v>0.57567999999999997</c:v>
                </c:pt>
                <c:pt idx="4971">
                  <c:v>0.57567900000000005</c:v>
                </c:pt>
                <c:pt idx="4972">
                  <c:v>0.57567800000000002</c:v>
                </c:pt>
                <c:pt idx="4973">
                  <c:v>0.57567800000000002</c:v>
                </c:pt>
                <c:pt idx="4974">
                  <c:v>0.57567699999999999</c:v>
                </c:pt>
                <c:pt idx="4975">
                  <c:v>0.57567599999999997</c:v>
                </c:pt>
                <c:pt idx="4976">
                  <c:v>0.57567599999999997</c:v>
                </c:pt>
                <c:pt idx="4977">
                  <c:v>0.57567500000000005</c:v>
                </c:pt>
                <c:pt idx="4978">
                  <c:v>0.57567400000000002</c:v>
                </c:pt>
                <c:pt idx="4979">
                  <c:v>0.57567400000000002</c:v>
                </c:pt>
                <c:pt idx="4980">
                  <c:v>0.57567299999999999</c:v>
                </c:pt>
                <c:pt idx="4981">
                  <c:v>0.57567199999999996</c:v>
                </c:pt>
                <c:pt idx="4982">
                  <c:v>0.57567100000000004</c:v>
                </c:pt>
                <c:pt idx="4983">
                  <c:v>0.57567100000000004</c:v>
                </c:pt>
                <c:pt idx="4984">
                  <c:v>0.57567000000000002</c:v>
                </c:pt>
                <c:pt idx="4985">
                  <c:v>0.57566899999999999</c:v>
                </c:pt>
                <c:pt idx="4986">
                  <c:v>0.57566899999999999</c:v>
                </c:pt>
                <c:pt idx="4987">
                  <c:v>0.57566799999999996</c:v>
                </c:pt>
                <c:pt idx="4988">
                  <c:v>0.57566700000000004</c:v>
                </c:pt>
                <c:pt idx="4989">
                  <c:v>0.57566700000000004</c:v>
                </c:pt>
                <c:pt idx="4990">
                  <c:v>0.57566600000000001</c:v>
                </c:pt>
                <c:pt idx="4991">
                  <c:v>0.57566499999999998</c:v>
                </c:pt>
                <c:pt idx="4992">
                  <c:v>0.57566399999999995</c:v>
                </c:pt>
                <c:pt idx="4993">
                  <c:v>0.57566399999999995</c:v>
                </c:pt>
                <c:pt idx="4994">
                  <c:v>0.57566300000000004</c:v>
                </c:pt>
                <c:pt idx="4995">
                  <c:v>0.57566200000000001</c:v>
                </c:pt>
                <c:pt idx="4996">
                  <c:v>0.57566200000000001</c:v>
                </c:pt>
                <c:pt idx="4997">
                  <c:v>0.57566099999999998</c:v>
                </c:pt>
                <c:pt idx="4998">
                  <c:v>0.57565999999999995</c:v>
                </c:pt>
                <c:pt idx="4999">
                  <c:v>0.57565999999999995</c:v>
                </c:pt>
                <c:pt idx="5000">
                  <c:v>0.57565900000000003</c:v>
                </c:pt>
                <c:pt idx="5001">
                  <c:v>0.575658</c:v>
                </c:pt>
                <c:pt idx="5002">
                  <c:v>0.575658</c:v>
                </c:pt>
                <c:pt idx="5003">
                  <c:v>0.57565699999999997</c:v>
                </c:pt>
                <c:pt idx="5004">
                  <c:v>0.57565599999999995</c:v>
                </c:pt>
                <c:pt idx="5005">
                  <c:v>0.57565500000000003</c:v>
                </c:pt>
                <c:pt idx="5006">
                  <c:v>0.57565500000000003</c:v>
                </c:pt>
                <c:pt idx="5007">
                  <c:v>0.575654</c:v>
                </c:pt>
                <c:pt idx="5008">
                  <c:v>0.57565299999999997</c:v>
                </c:pt>
                <c:pt idx="5009">
                  <c:v>0.57565299999999997</c:v>
                </c:pt>
                <c:pt idx="5010">
                  <c:v>0.57565200000000005</c:v>
                </c:pt>
                <c:pt idx="5011">
                  <c:v>0.57565100000000002</c:v>
                </c:pt>
                <c:pt idx="5012">
                  <c:v>0.57565100000000002</c:v>
                </c:pt>
                <c:pt idx="5013">
                  <c:v>0.57565</c:v>
                </c:pt>
                <c:pt idx="5014">
                  <c:v>0.57564899999999997</c:v>
                </c:pt>
                <c:pt idx="5015">
                  <c:v>0.57564899999999997</c:v>
                </c:pt>
                <c:pt idx="5016">
                  <c:v>0.57564800000000005</c:v>
                </c:pt>
                <c:pt idx="5017">
                  <c:v>0.57564800000000005</c:v>
                </c:pt>
                <c:pt idx="5018">
                  <c:v>0.57564800000000005</c:v>
                </c:pt>
                <c:pt idx="5019">
                  <c:v>0.57564800000000005</c:v>
                </c:pt>
                <c:pt idx="5020">
                  <c:v>0.57564899999999997</c:v>
                </c:pt>
                <c:pt idx="5021">
                  <c:v>0.57565</c:v>
                </c:pt>
                <c:pt idx="5022">
                  <c:v>0.57565200000000005</c:v>
                </c:pt>
                <c:pt idx="5023">
                  <c:v>0.575654</c:v>
                </c:pt>
                <c:pt idx="5024">
                  <c:v>0.57565599999999995</c:v>
                </c:pt>
                <c:pt idx="5025">
                  <c:v>0.57565900000000003</c:v>
                </c:pt>
                <c:pt idx="5026">
                  <c:v>0.57566300000000004</c:v>
                </c:pt>
                <c:pt idx="5027">
                  <c:v>0.57566700000000004</c:v>
                </c:pt>
                <c:pt idx="5028">
                  <c:v>0.57567100000000004</c:v>
                </c:pt>
                <c:pt idx="5029">
                  <c:v>0.57567500000000005</c:v>
                </c:pt>
                <c:pt idx="5030">
                  <c:v>0.57567999999999997</c:v>
                </c:pt>
                <c:pt idx="5031">
                  <c:v>0.57568600000000003</c:v>
                </c:pt>
                <c:pt idx="5032">
                  <c:v>0.57569199999999998</c:v>
                </c:pt>
                <c:pt idx="5033">
                  <c:v>0.57569800000000004</c:v>
                </c:pt>
                <c:pt idx="5034">
                  <c:v>0.57570600000000005</c:v>
                </c:pt>
                <c:pt idx="5035">
                  <c:v>0.57571600000000001</c:v>
                </c:pt>
                <c:pt idx="5036">
                  <c:v>0.57572800000000002</c:v>
                </c:pt>
                <c:pt idx="5037">
                  <c:v>0.57574199999999998</c:v>
                </c:pt>
                <c:pt idx="5038">
                  <c:v>0.57575900000000002</c:v>
                </c:pt>
                <c:pt idx="5039">
                  <c:v>0.57577900000000004</c:v>
                </c:pt>
                <c:pt idx="5040">
                  <c:v>0.57580200000000004</c:v>
                </c:pt>
                <c:pt idx="5041">
                  <c:v>0.57582800000000001</c:v>
                </c:pt>
                <c:pt idx="5042">
                  <c:v>0.57585600000000003</c:v>
                </c:pt>
                <c:pt idx="5043">
                  <c:v>0.57588700000000004</c:v>
                </c:pt>
                <c:pt idx="5044">
                  <c:v>0.57591899999999996</c:v>
                </c:pt>
                <c:pt idx="5045">
                  <c:v>0.57595099999999999</c:v>
                </c:pt>
                <c:pt idx="5046">
                  <c:v>0.57598000000000005</c:v>
                </c:pt>
                <c:pt idx="5047">
                  <c:v>0.57600499999999999</c:v>
                </c:pt>
                <c:pt idx="5048">
                  <c:v>0.57601899999999995</c:v>
                </c:pt>
                <c:pt idx="5049">
                  <c:v>0.576017</c:v>
                </c:pt>
                <c:pt idx="5050">
                  <c:v>0.57599400000000001</c:v>
                </c:pt>
                <c:pt idx="5051">
                  <c:v>0.57593899999999998</c:v>
                </c:pt>
                <c:pt idx="5052">
                  <c:v>0.57584500000000005</c:v>
                </c:pt>
                <c:pt idx="5053">
                  <c:v>0.57569899999999996</c:v>
                </c:pt>
                <c:pt idx="5054">
                  <c:v>0.57548999999999995</c:v>
                </c:pt>
                <c:pt idx="5055">
                  <c:v>0.57520800000000005</c:v>
                </c:pt>
                <c:pt idx="5056">
                  <c:v>0.57484100000000005</c:v>
                </c:pt>
                <c:pt idx="5057">
                  <c:v>0.57438</c:v>
                </c:pt>
                <c:pt idx="5058">
                  <c:v>0.57382100000000003</c:v>
                </c:pt>
                <c:pt idx="5059">
                  <c:v>0.57315799999999995</c:v>
                </c:pt>
                <c:pt idx="5060">
                  <c:v>0.57239300000000004</c:v>
                </c:pt>
                <c:pt idx="5061">
                  <c:v>0.57152800000000004</c:v>
                </c:pt>
                <c:pt idx="5062">
                  <c:v>0.57056700000000005</c:v>
                </c:pt>
                <c:pt idx="5063">
                  <c:v>0.56952000000000003</c:v>
                </c:pt>
                <c:pt idx="5064">
                  <c:v>0.568388</c:v>
                </c:pt>
                <c:pt idx="5065">
                  <c:v>0.56719799999999998</c:v>
                </c:pt>
                <c:pt idx="5066">
                  <c:v>0.56595899999999999</c:v>
                </c:pt>
                <c:pt idx="5067">
                  <c:v>0.56468499999999999</c:v>
                </c:pt>
                <c:pt idx="5068">
                  <c:v>0.56339899999999998</c:v>
                </c:pt>
                <c:pt idx="5069">
                  <c:v>0.56212499999999999</c:v>
                </c:pt>
                <c:pt idx="5070">
                  <c:v>0.56089599999999995</c:v>
                </c:pt>
                <c:pt idx="5071">
                  <c:v>0.55975399999999997</c:v>
                </c:pt>
                <c:pt idx="5072">
                  <c:v>0.55874500000000005</c:v>
                </c:pt>
                <c:pt idx="5073">
                  <c:v>0.55792200000000003</c:v>
                </c:pt>
                <c:pt idx="5074">
                  <c:v>0.55733299999999997</c:v>
                </c:pt>
                <c:pt idx="5075">
                  <c:v>0.55702399999999996</c:v>
                </c:pt>
                <c:pt idx="5076">
                  <c:v>0.55703100000000005</c:v>
                </c:pt>
                <c:pt idx="5077">
                  <c:v>0.55738299999999996</c:v>
                </c:pt>
                <c:pt idx="5078">
                  <c:v>0.55809799999999998</c:v>
                </c:pt>
                <c:pt idx="5079">
                  <c:v>0.55918299999999999</c:v>
                </c:pt>
                <c:pt idx="5080">
                  <c:v>0.56063399999999997</c:v>
                </c:pt>
                <c:pt idx="5081">
                  <c:v>0.56243299999999996</c:v>
                </c:pt>
                <c:pt idx="5082">
                  <c:v>0.56454800000000005</c:v>
                </c:pt>
                <c:pt idx="5083">
                  <c:v>0.56694699999999998</c:v>
                </c:pt>
                <c:pt idx="5084">
                  <c:v>0.569608</c:v>
                </c:pt>
                <c:pt idx="5085">
                  <c:v>0.57250800000000002</c:v>
                </c:pt>
                <c:pt idx="5086">
                  <c:v>0.575627</c:v>
                </c:pt>
                <c:pt idx="5087">
                  <c:v>0.57894599999999996</c:v>
                </c:pt>
                <c:pt idx="5088">
                  <c:v>0.58245999999999998</c:v>
                </c:pt>
                <c:pt idx="5089">
                  <c:v>0.58618199999999998</c:v>
                </c:pt>
                <c:pt idx="5090">
                  <c:v>0.59011999999999998</c:v>
                </c:pt>
                <c:pt idx="5091">
                  <c:v>0.59425300000000003</c:v>
                </c:pt>
                <c:pt idx="5092">
                  <c:v>0.598553</c:v>
                </c:pt>
                <c:pt idx="5093">
                  <c:v>0.60299499999999995</c:v>
                </c:pt>
                <c:pt idx="5094">
                  <c:v>0.60755499999999996</c:v>
                </c:pt>
                <c:pt idx="5095">
                  <c:v>0.61221499999999995</c:v>
                </c:pt>
                <c:pt idx="5096">
                  <c:v>0.61695699999999998</c:v>
                </c:pt>
                <c:pt idx="5097">
                  <c:v>0.62176600000000004</c:v>
                </c:pt>
                <c:pt idx="5098">
                  <c:v>0.62662700000000005</c:v>
                </c:pt>
                <c:pt idx="5099">
                  <c:v>0.63152699999999995</c:v>
                </c:pt>
                <c:pt idx="5100">
                  <c:v>0.63645499999999999</c:v>
                </c:pt>
                <c:pt idx="5101">
                  <c:v>0.64139900000000005</c:v>
                </c:pt>
                <c:pt idx="5102">
                  <c:v>0.64634999999999998</c:v>
                </c:pt>
                <c:pt idx="5103">
                  <c:v>0.65129999999999999</c:v>
                </c:pt>
                <c:pt idx="5104">
                  <c:v>0.65624000000000005</c:v>
                </c:pt>
                <c:pt idx="5105">
                  <c:v>0.66116299999999995</c:v>
                </c:pt>
                <c:pt idx="5106">
                  <c:v>0.66606299999999996</c:v>
                </c:pt>
                <c:pt idx="5107">
                  <c:v>0.67093499999999995</c:v>
                </c:pt>
                <c:pt idx="5108">
                  <c:v>0.67577299999999996</c:v>
                </c:pt>
                <c:pt idx="5109">
                  <c:v>0.68057299999999998</c:v>
                </c:pt>
                <c:pt idx="5110">
                  <c:v>0.68533200000000005</c:v>
                </c:pt>
                <c:pt idx="5111">
                  <c:v>0.69004699999999997</c:v>
                </c:pt>
                <c:pt idx="5112">
                  <c:v>0.69471300000000002</c:v>
                </c:pt>
                <c:pt idx="5113">
                  <c:v>0.69933000000000001</c:v>
                </c:pt>
                <c:pt idx="5114">
                  <c:v>0.70389400000000002</c:v>
                </c:pt>
                <c:pt idx="5115">
                  <c:v>0.70840499999999995</c:v>
                </c:pt>
                <c:pt idx="5116">
                  <c:v>0.71286099999999997</c:v>
                </c:pt>
                <c:pt idx="5117">
                  <c:v>0.71726000000000001</c:v>
                </c:pt>
                <c:pt idx="5118">
                  <c:v>0.72160199999999997</c:v>
                </c:pt>
                <c:pt idx="5119">
                  <c:v>0.725885</c:v>
                </c:pt>
                <c:pt idx="5120">
                  <c:v>0.73011000000000004</c:v>
                </c:pt>
                <c:pt idx="5121">
                  <c:v>0.73427600000000004</c:v>
                </c:pt>
                <c:pt idx="5122">
                  <c:v>0.73838300000000001</c:v>
                </c:pt>
                <c:pt idx="5123">
                  <c:v>0.74243099999999995</c:v>
                </c:pt>
                <c:pt idx="5124">
                  <c:v>0.74641900000000005</c:v>
                </c:pt>
                <c:pt idx="5125">
                  <c:v>0.75034800000000001</c:v>
                </c:pt>
                <c:pt idx="5126">
                  <c:v>0.75421800000000006</c:v>
                </c:pt>
                <c:pt idx="5127">
                  <c:v>0.75802899999999995</c:v>
                </c:pt>
                <c:pt idx="5128">
                  <c:v>0.76178199999999996</c:v>
                </c:pt>
                <c:pt idx="5129">
                  <c:v>0.76547699999999996</c:v>
                </c:pt>
                <c:pt idx="5130">
                  <c:v>0.76911399999999996</c:v>
                </c:pt>
                <c:pt idx="5131">
                  <c:v>0.77269500000000002</c:v>
                </c:pt>
                <c:pt idx="5132">
                  <c:v>0.77621899999999999</c:v>
                </c:pt>
                <c:pt idx="5133">
                  <c:v>0.77968800000000005</c:v>
                </c:pt>
                <c:pt idx="5134">
                  <c:v>0.78310100000000005</c:v>
                </c:pt>
                <c:pt idx="5135">
                  <c:v>0.78645900000000002</c:v>
                </c:pt>
                <c:pt idx="5136">
                  <c:v>0.78976400000000002</c:v>
                </c:pt>
                <c:pt idx="5137">
                  <c:v>0.79301500000000003</c:v>
                </c:pt>
                <c:pt idx="5138">
                  <c:v>0.79621399999999998</c:v>
                </c:pt>
                <c:pt idx="5139">
                  <c:v>0.79936099999999999</c:v>
                </c:pt>
                <c:pt idx="5140">
                  <c:v>0.80245699999999998</c:v>
                </c:pt>
                <c:pt idx="5141">
                  <c:v>0.80550200000000005</c:v>
                </c:pt>
                <c:pt idx="5142">
                  <c:v>0.80849800000000005</c:v>
                </c:pt>
                <c:pt idx="5143">
                  <c:v>0.81144400000000005</c:v>
                </c:pt>
                <c:pt idx="5144">
                  <c:v>0.81434300000000004</c:v>
                </c:pt>
                <c:pt idx="5145">
                  <c:v>0.81719299999999995</c:v>
                </c:pt>
                <c:pt idx="5146">
                  <c:v>0.81999699999999998</c:v>
                </c:pt>
                <c:pt idx="5147">
                  <c:v>0.82275500000000001</c:v>
                </c:pt>
                <c:pt idx="5148">
                  <c:v>0.82546699999999995</c:v>
                </c:pt>
                <c:pt idx="5149">
                  <c:v>0.82813400000000004</c:v>
                </c:pt>
                <c:pt idx="5150">
                  <c:v>0.83075699999999997</c:v>
                </c:pt>
                <c:pt idx="5151">
                  <c:v>0.83333699999999999</c:v>
                </c:pt>
                <c:pt idx="5152">
                  <c:v>0.83587400000000001</c:v>
                </c:pt>
                <c:pt idx="5153">
                  <c:v>0.83836900000000003</c:v>
                </c:pt>
                <c:pt idx="5154">
                  <c:v>0.84082199999999996</c:v>
                </c:pt>
                <c:pt idx="5155">
                  <c:v>0.84323499999999996</c:v>
                </c:pt>
                <c:pt idx="5156">
                  <c:v>0.84560800000000003</c:v>
                </c:pt>
                <c:pt idx="5157">
                  <c:v>0.84794099999999994</c:v>
                </c:pt>
                <c:pt idx="5158">
                  <c:v>0.85023599999999999</c:v>
                </c:pt>
                <c:pt idx="5159">
                  <c:v>0.85249200000000003</c:v>
                </c:pt>
                <c:pt idx="5160">
                  <c:v>0.854711</c:v>
                </c:pt>
                <c:pt idx="5161">
                  <c:v>0.85689300000000002</c:v>
                </c:pt>
                <c:pt idx="5162">
                  <c:v>0.85903799999999997</c:v>
                </c:pt>
                <c:pt idx="5163">
                  <c:v>0.86114800000000002</c:v>
                </c:pt>
                <c:pt idx="5164">
                  <c:v>0.86322299999999996</c:v>
                </c:pt>
                <c:pt idx="5165">
                  <c:v>0.865263</c:v>
                </c:pt>
                <c:pt idx="5166">
                  <c:v>0.86726899999999996</c:v>
                </c:pt>
                <c:pt idx="5167">
                  <c:v>0.86924199999999996</c:v>
                </c:pt>
                <c:pt idx="5168">
                  <c:v>0.87118200000000001</c:v>
                </c:pt>
                <c:pt idx="5169">
                  <c:v>0.873089</c:v>
                </c:pt>
                <c:pt idx="5170">
                  <c:v>0.87496499999999999</c:v>
                </c:pt>
                <c:pt idx="5171">
                  <c:v>0.87680899999999995</c:v>
                </c:pt>
                <c:pt idx="5172">
                  <c:v>0.87862300000000004</c:v>
                </c:pt>
                <c:pt idx="5173">
                  <c:v>0.88040600000000002</c:v>
                </c:pt>
                <c:pt idx="5174">
                  <c:v>0.88216000000000006</c:v>
                </c:pt>
                <c:pt idx="5175">
                  <c:v>0.883884</c:v>
                </c:pt>
                <c:pt idx="5176">
                  <c:v>0.88558000000000003</c:v>
                </c:pt>
                <c:pt idx="5177">
                  <c:v>0.88724700000000001</c:v>
                </c:pt>
                <c:pt idx="5178">
                  <c:v>0.88888599999999995</c:v>
                </c:pt>
                <c:pt idx="5179">
                  <c:v>0.89049800000000001</c:v>
                </c:pt>
                <c:pt idx="5180">
                  <c:v>0.89208299999999996</c:v>
                </c:pt>
                <c:pt idx="5181">
                  <c:v>0.89364200000000005</c:v>
                </c:pt>
                <c:pt idx="5182">
                  <c:v>0.89517500000000005</c:v>
                </c:pt>
                <c:pt idx="5183">
                  <c:v>0.89668199999999998</c:v>
                </c:pt>
                <c:pt idx="5184">
                  <c:v>0.89816399999999996</c:v>
                </c:pt>
                <c:pt idx="5185">
                  <c:v>0.899621</c:v>
                </c:pt>
                <c:pt idx="5186">
                  <c:v>0.90105400000000002</c:v>
                </c:pt>
                <c:pt idx="5187">
                  <c:v>0.90246300000000002</c:v>
                </c:pt>
                <c:pt idx="5188">
                  <c:v>0.90384799999999998</c:v>
                </c:pt>
                <c:pt idx="5189">
                  <c:v>0.90520999999999996</c:v>
                </c:pt>
                <c:pt idx="5190">
                  <c:v>0.90654999999999997</c:v>
                </c:pt>
                <c:pt idx="5191">
                  <c:v>0.90786699999999998</c:v>
                </c:pt>
                <c:pt idx="5192">
                  <c:v>0.90916200000000003</c:v>
                </c:pt>
                <c:pt idx="5193">
                  <c:v>0.91043600000000002</c:v>
                </c:pt>
                <c:pt idx="5194">
                  <c:v>0.91168800000000005</c:v>
                </c:pt>
                <c:pt idx="5195">
                  <c:v>0.91291900000000004</c:v>
                </c:pt>
                <c:pt idx="5196">
                  <c:v>0.91413</c:v>
                </c:pt>
                <c:pt idx="5197">
                  <c:v>0.91532100000000005</c:v>
                </c:pt>
                <c:pt idx="5198">
                  <c:v>0.91649199999999997</c:v>
                </c:pt>
                <c:pt idx="5199">
                  <c:v>0.91764299999999999</c:v>
                </c:pt>
                <c:pt idx="5200">
                  <c:v>0.91877500000000001</c:v>
                </c:pt>
                <c:pt idx="5201">
                  <c:v>0.91988800000000004</c:v>
                </c:pt>
                <c:pt idx="5202">
                  <c:v>0.920983</c:v>
                </c:pt>
                <c:pt idx="5203">
                  <c:v>0.92205899999999996</c:v>
                </c:pt>
                <c:pt idx="5204">
                  <c:v>0.92311699999999997</c:v>
                </c:pt>
                <c:pt idx="5205">
                  <c:v>0.92415800000000004</c:v>
                </c:pt>
                <c:pt idx="5206">
                  <c:v>0.92518100000000003</c:v>
                </c:pt>
                <c:pt idx="5207">
                  <c:v>0.92618699999999998</c:v>
                </c:pt>
                <c:pt idx="5208">
                  <c:v>0.92717700000000003</c:v>
                </c:pt>
                <c:pt idx="5209">
                  <c:v>0.92815000000000003</c:v>
                </c:pt>
                <c:pt idx="5210">
                  <c:v>0.92910700000000002</c:v>
                </c:pt>
                <c:pt idx="5211">
                  <c:v>0.93004699999999996</c:v>
                </c:pt>
                <c:pt idx="5212">
                  <c:v>0.93097300000000005</c:v>
                </c:pt>
                <c:pt idx="5213">
                  <c:v>0.93188199999999999</c:v>
                </c:pt>
                <c:pt idx="5214">
                  <c:v>0.93277699999999997</c:v>
                </c:pt>
                <c:pt idx="5215">
                  <c:v>0.93365600000000004</c:v>
                </c:pt>
                <c:pt idx="5216">
                  <c:v>0.93452100000000005</c:v>
                </c:pt>
                <c:pt idx="5217">
                  <c:v>0.93537199999999998</c:v>
                </c:pt>
                <c:pt idx="5218">
                  <c:v>0.93620800000000004</c:v>
                </c:pt>
                <c:pt idx="5219">
                  <c:v>0.93703099999999995</c:v>
                </c:pt>
                <c:pt idx="5220">
                  <c:v>0.93783899999999998</c:v>
                </c:pt>
                <c:pt idx="5221">
                  <c:v>0.938635</c:v>
                </c:pt>
                <c:pt idx="5222">
                  <c:v>0.93941699999999995</c:v>
                </c:pt>
                <c:pt idx="5223">
                  <c:v>0.94018599999999997</c:v>
                </c:pt>
                <c:pt idx="5224">
                  <c:v>0.94094199999999995</c:v>
                </c:pt>
                <c:pt idx="5225">
                  <c:v>0.94168499999999999</c:v>
                </c:pt>
                <c:pt idx="5226">
                  <c:v>0.94241699999999995</c:v>
                </c:pt>
                <c:pt idx="5227">
                  <c:v>0.94313599999999997</c:v>
                </c:pt>
                <c:pt idx="5228">
                  <c:v>0.94384299999999999</c:v>
                </c:pt>
                <c:pt idx="5229">
                  <c:v>0.94453799999999999</c:v>
                </c:pt>
                <c:pt idx="5230">
                  <c:v>0.94522200000000001</c:v>
                </c:pt>
                <c:pt idx="5231">
                  <c:v>0.94589400000000001</c:v>
                </c:pt>
                <c:pt idx="5232">
                  <c:v>0.94655599999999995</c:v>
                </c:pt>
                <c:pt idx="5233">
                  <c:v>0.94720599999999999</c:v>
                </c:pt>
                <c:pt idx="5234">
                  <c:v>0.94784500000000005</c:v>
                </c:pt>
                <c:pt idx="5235">
                  <c:v>0.94847400000000004</c:v>
                </c:pt>
                <c:pt idx="5236">
                  <c:v>0.94909200000000005</c:v>
                </c:pt>
                <c:pt idx="5237">
                  <c:v>0.94969999999999999</c:v>
                </c:pt>
                <c:pt idx="5238">
                  <c:v>0.95029799999999998</c:v>
                </c:pt>
                <c:pt idx="5239">
                  <c:v>0.95088600000000001</c:v>
                </c:pt>
                <c:pt idx="5240">
                  <c:v>0.95146500000000001</c:v>
                </c:pt>
                <c:pt idx="5241">
                  <c:v>0.95203300000000002</c:v>
                </c:pt>
                <c:pt idx="5242">
                  <c:v>0.95259300000000002</c:v>
                </c:pt>
                <c:pt idx="5243">
                  <c:v>0.95314299999999996</c:v>
                </c:pt>
                <c:pt idx="5244">
                  <c:v>0.95368299999999995</c:v>
                </c:pt>
                <c:pt idx="5245">
                  <c:v>0.95421500000000004</c:v>
                </c:pt>
                <c:pt idx="5246">
                  <c:v>0.95473799999999998</c:v>
                </c:pt>
                <c:pt idx="5247">
                  <c:v>0.95525300000000002</c:v>
                </c:pt>
                <c:pt idx="5248">
                  <c:v>0.95575900000000003</c:v>
                </c:pt>
                <c:pt idx="5249">
                  <c:v>0.95625599999999999</c:v>
                </c:pt>
                <c:pt idx="5250">
                  <c:v>0.95674499999999996</c:v>
                </c:pt>
                <c:pt idx="5251">
                  <c:v>0.95722600000000002</c:v>
                </c:pt>
                <c:pt idx="5252">
                  <c:v>0.95769899999999997</c:v>
                </c:pt>
                <c:pt idx="5253">
                  <c:v>0.95816500000000004</c:v>
                </c:pt>
                <c:pt idx="5254">
                  <c:v>0.95862199999999997</c:v>
                </c:pt>
                <c:pt idx="5255">
                  <c:v>0.95907200000000004</c:v>
                </c:pt>
                <c:pt idx="5256">
                  <c:v>0.95951500000000001</c:v>
                </c:pt>
                <c:pt idx="5257">
                  <c:v>0.95994999999999997</c:v>
                </c:pt>
                <c:pt idx="5258">
                  <c:v>0.96037799999999995</c:v>
                </c:pt>
                <c:pt idx="5259">
                  <c:v>0.96079899999999996</c:v>
                </c:pt>
                <c:pt idx="5260">
                  <c:v>0.96121299999999998</c:v>
                </c:pt>
                <c:pt idx="5261">
                  <c:v>0.96162099999999995</c:v>
                </c:pt>
                <c:pt idx="5262">
                  <c:v>0.96202100000000002</c:v>
                </c:pt>
                <c:pt idx="5263">
                  <c:v>0.96241500000000002</c:v>
                </c:pt>
                <c:pt idx="5264">
                  <c:v>0.96280200000000005</c:v>
                </c:pt>
                <c:pt idx="5265">
                  <c:v>0.96318300000000001</c:v>
                </c:pt>
                <c:pt idx="5266">
                  <c:v>0.96355800000000003</c:v>
                </c:pt>
                <c:pt idx="5267">
                  <c:v>0.96392599999999995</c:v>
                </c:pt>
                <c:pt idx="5268">
                  <c:v>0.96428899999999995</c:v>
                </c:pt>
                <c:pt idx="5269">
                  <c:v>0.96464499999999997</c:v>
                </c:pt>
                <c:pt idx="5270">
                  <c:v>0.96499599999999996</c:v>
                </c:pt>
                <c:pt idx="5271">
                  <c:v>0.965341</c:v>
                </c:pt>
                <c:pt idx="5272">
                  <c:v>0.96567999999999998</c:v>
                </c:pt>
                <c:pt idx="5273">
                  <c:v>0.96601300000000001</c:v>
                </c:pt>
                <c:pt idx="5274">
                  <c:v>0.96634100000000001</c:v>
                </c:pt>
                <c:pt idx="5275">
                  <c:v>0.96666399999999997</c:v>
                </c:pt>
                <c:pt idx="5276">
                  <c:v>0.96698099999999998</c:v>
                </c:pt>
                <c:pt idx="5277">
                  <c:v>0.96729299999999996</c:v>
                </c:pt>
                <c:pt idx="5278">
                  <c:v>0.96760000000000002</c:v>
                </c:pt>
                <c:pt idx="5279">
                  <c:v>0.96790200000000004</c:v>
                </c:pt>
                <c:pt idx="5280">
                  <c:v>0.96819900000000003</c:v>
                </c:pt>
                <c:pt idx="5281">
                  <c:v>0.96849200000000002</c:v>
                </c:pt>
                <c:pt idx="5282">
                  <c:v>0.96877899999999995</c:v>
                </c:pt>
                <c:pt idx="5283">
                  <c:v>0.96906199999999998</c:v>
                </c:pt>
                <c:pt idx="5284">
                  <c:v>0.96933999999999998</c:v>
                </c:pt>
                <c:pt idx="5285">
                  <c:v>0.96961299999999995</c:v>
                </c:pt>
                <c:pt idx="5286">
                  <c:v>0.96988200000000002</c:v>
                </c:pt>
                <c:pt idx="5287">
                  <c:v>0.97014699999999998</c:v>
                </c:pt>
                <c:pt idx="5288">
                  <c:v>0.97040700000000002</c:v>
                </c:pt>
                <c:pt idx="5289">
                  <c:v>0.97066300000000005</c:v>
                </c:pt>
                <c:pt idx="5290">
                  <c:v>0.97091499999999997</c:v>
                </c:pt>
                <c:pt idx="5291">
                  <c:v>0.97116199999999997</c:v>
                </c:pt>
                <c:pt idx="5292">
                  <c:v>0.97140599999999999</c:v>
                </c:pt>
                <c:pt idx="5293">
                  <c:v>0.97164600000000001</c:v>
                </c:pt>
                <c:pt idx="5294">
                  <c:v>0.97188200000000002</c:v>
                </c:pt>
                <c:pt idx="5295">
                  <c:v>0.97211400000000003</c:v>
                </c:pt>
                <c:pt idx="5296">
                  <c:v>0.97234200000000004</c:v>
                </c:pt>
                <c:pt idx="5297">
                  <c:v>0.97256600000000004</c:v>
                </c:pt>
                <c:pt idx="5298">
                  <c:v>0.97278699999999996</c:v>
                </c:pt>
                <c:pt idx="5299">
                  <c:v>0.97300399999999998</c:v>
                </c:pt>
                <c:pt idx="5300">
                  <c:v>0.97321800000000003</c:v>
                </c:pt>
                <c:pt idx="5301">
                  <c:v>0.97342799999999996</c:v>
                </c:pt>
                <c:pt idx="5302">
                  <c:v>0.97363500000000003</c:v>
                </c:pt>
                <c:pt idx="5303">
                  <c:v>0.97383900000000001</c:v>
                </c:pt>
                <c:pt idx="5304">
                  <c:v>0.97403899999999999</c:v>
                </c:pt>
                <c:pt idx="5305">
                  <c:v>0.97423599999999999</c:v>
                </c:pt>
                <c:pt idx="5306">
                  <c:v>0.97442899999999999</c:v>
                </c:pt>
                <c:pt idx="5307">
                  <c:v>0.97462000000000004</c:v>
                </c:pt>
                <c:pt idx="5308">
                  <c:v>0.97480699999999998</c:v>
                </c:pt>
                <c:pt idx="5309">
                  <c:v>0.97499199999999997</c:v>
                </c:pt>
                <c:pt idx="5310">
                  <c:v>0.97517299999999996</c:v>
                </c:pt>
                <c:pt idx="5311">
                  <c:v>0.975352</c:v>
                </c:pt>
                <c:pt idx="5312">
                  <c:v>0.97552799999999995</c:v>
                </c:pt>
                <c:pt idx="5313">
                  <c:v>0.97570100000000004</c:v>
                </c:pt>
                <c:pt idx="5314">
                  <c:v>0.97587100000000004</c:v>
                </c:pt>
                <c:pt idx="5315">
                  <c:v>0.97603799999999996</c:v>
                </c:pt>
                <c:pt idx="5316">
                  <c:v>0.97620300000000004</c:v>
                </c:pt>
                <c:pt idx="5317">
                  <c:v>0.97636500000000004</c:v>
                </c:pt>
                <c:pt idx="5318">
                  <c:v>0.97652399999999995</c:v>
                </c:pt>
                <c:pt idx="5319">
                  <c:v>0.97668100000000002</c:v>
                </c:pt>
                <c:pt idx="5320">
                  <c:v>0.97683500000000001</c:v>
                </c:pt>
                <c:pt idx="5321">
                  <c:v>0.97698700000000005</c:v>
                </c:pt>
                <c:pt idx="5322">
                  <c:v>0.97713700000000003</c:v>
                </c:pt>
                <c:pt idx="5323">
                  <c:v>0.97728400000000004</c:v>
                </c:pt>
                <c:pt idx="5324">
                  <c:v>0.97742799999999996</c:v>
                </c:pt>
                <c:pt idx="5325">
                  <c:v>0.97757099999999997</c:v>
                </c:pt>
                <c:pt idx="5326">
                  <c:v>0.977711</c:v>
                </c:pt>
                <c:pt idx="5327">
                  <c:v>0.97784899999999997</c:v>
                </c:pt>
                <c:pt idx="5328">
                  <c:v>0.97798399999999996</c:v>
                </c:pt>
                <c:pt idx="5329">
                  <c:v>0.97811800000000004</c:v>
                </c:pt>
                <c:pt idx="5330">
                  <c:v>0.97824900000000004</c:v>
                </c:pt>
                <c:pt idx="5331">
                  <c:v>0.978379</c:v>
                </c:pt>
                <c:pt idx="5332">
                  <c:v>0.97850599999999999</c:v>
                </c:pt>
                <c:pt idx="5333">
                  <c:v>0.97863100000000003</c:v>
                </c:pt>
                <c:pt idx="5334">
                  <c:v>0.97875500000000004</c:v>
                </c:pt>
                <c:pt idx="5335">
                  <c:v>0.97887599999999997</c:v>
                </c:pt>
                <c:pt idx="5336">
                  <c:v>0.97899499999999995</c:v>
                </c:pt>
                <c:pt idx="5337">
                  <c:v>0.97911300000000001</c:v>
                </c:pt>
                <c:pt idx="5338">
                  <c:v>0.97922900000000002</c:v>
                </c:pt>
                <c:pt idx="5339">
                  <c:v>0.97934299999999996</c:v>
                </c:pt>
                <c:pt idx="5340">
                  <c:v>0.97945499999999996</c:v>
                </c:pt>
                <c:pt idx="5341">
                  <c:v>0.97956500000000002</c:v>
                </c:pt>
                <c:pt idx="5342">
                  <c:v>0.97967400000000004</c:v>
                </c:pt>
                <c:pt idx="5343">
                  <c:v>0.97977999999999998</c:v>
                </c:pt>
                <c:pt idx="5344">
                  <c:v>0.97988600000000003</c:v>
                </c:pt>
                <c:pt idx="5345">
                  <c:v>0.979989</c:v>
                </c:pt>
                <c:pt idx="5346">
                  <c:v>0.98009100000000005</c:v>
                </c:pt>
                <c:pt idx="5347">
                  <c:v>0.98019199999999995</c:v>
                </c:pt>
                <c:pt idx="5348">
                  <c:v>0.98028999999999999</c:v>
                </c:pt>
                <c:pt idx="5349">
                  <c:v>0.98038800000000004</c:v>
                </c:pt>
                <c:pt idx="5350">
                  <c:v>0.98048299999999999</c:v>
                </c:pt>
                <c:pt idx="5351">
                  <c:v>0.98057799999999995</c:v>
                </c:pt>
                <c:pt idx="5352">
                  <c:v>0.98067099999999996</c:v>
                </c:pt>
                <c:pt idx="5353">
                  <c:v>0.98076200000000002</c:v>
                </c:pt>
                <c:pt idx="5354">
                  <c:v>0.98085199999999995</c:v>
                </c:pt>
                <c:pt idx="5355">
                  <c:v>0.98094000000000003</c:v>
                </c:pt>
                <c:pt idx="5356">
                  <c:v>0.98102800000000001</c:v>
                </c:pt>
                <c:pt idx="5357">
                  <c:v>0.98111400000000004</c:v>
                </c:pt>
                <c:pt idx="5358">
                  <c:v>0.98119800000000001</c:v>
                </c:pt>
                <c:pt idx="5359">
                  <c:v>0.98128099999999996</c:v>
                </c:pt>
                <c:pt idx="5360">
                  <c:v>0.98136299999999999</c:v>
                </c:pt>
                <c:pt idx="5361">
                  <c:v>0.98144399999999998</c:v>
                </c:pt>
                <c:pt idx="5362">
                  <c:v>0.98152399999999995</c:v>
                </c:pt>
                <c:pt idx="5363">
                  <c:v>0.98160199999999997</c:v>
                </c:pt>
                <c:pt idx="5364">
                  <c:v>0.98167899999999997</c:v>
                </c:pt>
                <c:pt idx="5365">
                  <c:v>0.98175500000000004</c:v>
                </c:pt>
                <c:pt idx="5366">
                  <c:v>0.98182999999999998</c:v>
                </c:pt>
                <c:pt idx="5367">
                  <c:v>0.98190299999999997</c:v>
                </c:pt>
                <c:pt idx="5368">
                  <c:v>0.98197599999999996</c:v>
                </c:pt>
                <c:pt idx="5369">
                  <c:v>0.982047</c:v>
                </c:pt>
                <c:pt idx="5370">
                  <c:v>0.98211800000000005</c:v>
                </c:pt>
                <c:pt idx="5371">
                  <c:v>0.98218700000000003</c:v>
                </c:pt>
                <c:pt idx="5372">
                  <c:v>0.98225499999999999</c:v>
                </c:pt>
                <c:pt idx="5373">
                  <c:v>0.98232299999999995</c:v>
                </c:pt>
                <c:pt idx="5374">
                  <c:v>0.98238899999999996</c:v>
                </c:pt>
                <c:pt idx="5375">
                  <c:v>0.98245400000000005</c:v>
                </c:pt>
                <c:pt idx="5376">
                  <c:v>0.982518</c:v>
                </c:pt>
                <c:pt idx="5377">
                  <c:v>0.98258199999999996</c:v>
                </c:pt>
                <c:pt idx="5378">
                  <c:v>0.98264399999999996</c:v>
                </c:pt>
                <c:pt idx="5379">
                  <c:v>0.98270500000000005</c:v>
                </c:pt>
                <c:pt idx="5380">
                  <c:v>0.98276600000000003</c:v>
                </c:pt>
                <c:pt idx="5381">
                  <c:v>0.98282599999999998</c:v>
                </c:pt>
                <c:pt idx="5382">
                  <c:v>0.98288399999999998</c:v>
                </c:pt>
                <c:pt idx="5383">
                  <c:v>0.98294199999999998</c:v>
                </c:pt>
                <c:pt idx="5384">
                  <c:v>0.98299899999999996</c:v>
                </c:pt>
                <c:pt idx="5385">
                  <c:v>0.98305600000000004</c:v>
                </c:pt>
                <c:pt idx="5386">
                  <c:v>0.98311099999999996</c:v>
                </c:pt>
                <c:pt idx="5387">
                  <c:v>0.98316599999999998</c:v>
                </c:pt>
                <c:pt idx="5388">
                  <c:v>0.98321899999999995</c:v>
                </c:pt>
                <c:pt idx="5389">
                  <c:v>0.98327200000000003</c:v>
                </c:pt>
                <c:pt idx="5390">
                  <c:v>0.983325</c:v>
                </c:pt>
                <c:pt idx="5391">
                  <c:v>0.98337600000000003</c:v>
                </c:pt>
                <c:pt idx="5392">
                  <c:v>0.98342700000000005</c:v>
                </c:pt>
                <c:pt idx="5393">
                  <c:v>0.98347700000000005</c:v>
                </c:pt>
                <c:pt idx="5394">
                  <c:v>0.98352600000000001</c:v>
                </c:pt>
                <c:pt idx="5395">
                  <c:v>0.98357499999999998</c:v>
                </c:pt>
                <c:pt idx="5396">
                  <c:v>0.98362300000000003</c:v>
                </c:pt>
                <c:pt idx="5397">
                  <c:v>0.98367000000000004</c:v>
                </c:pt>
                <c:pt idx="5398">
                  <c:v>0.98371699999999995</c:v>
                </c:pt>
                <c:pt idx="5399">
                  <c:v>0.98376300000000005</c:v>
                </c:pt>
                <c:pt idx="5400">
                  <c:v>0.98380800000000002</c:v>
                </c:pt>
                <c:pt idx="5401">
                  <c:v>0.98385299999999998</c:v>
                </c:pt>
                <c:pt idx="5402">
                  <c:v>0.98389700000000002</c:v>
                </c:pt>
                <c:pt idx="5403">
                  <c:v>0.98394000000000004</c:v>
                </c:pt>
                <c:pt idx="5404">
                  <c:v>0.98398300000000005</c:v>
                </c:pt>
                <c:pt idx="5405">
                  <c:v>0.98402500000000004</c:v>
                </c:pt>
                <c:pt idx="5406">
                  <c:v>0.98406700000000003</c:v>
                </c:pt>
                <c:pt idx="5407">
                  <c:v>0.98410799999999998</c:v>
                </c:pt>
                <c:pt idx="5408">
                  <c:v>0.98414800000000002</c:v>
                </c:pt>
                <c:pt idx="5409">
                  <c:v>0.98418799999999995</c:v>
                </c:pt>
                <c:pt idx="5410">
                  <c:v>0.98422799999999999</c:v>
                </c:pt>
                <c:pt idx="5411">
                  <c:v>0.98426599999999997</c:v>
                </c:pt>
                <c:pt idx="5412">
                  <c:v>0.98430499999999999</c:v>
                </c:pt>
                <c:pt idx="5413">
                  <c:v>0.98434299999999997</c:v>
                </c:pt>
                <c:pt idx="5414">
                  <c:v>0.98438000000000003</c:v>
                </c:pt>
                <c:pt idx="5415">
                  <c:v>0.98441699999999999</c:v>
                </c:pt>
                <c:pt idx="5416">
                  <c:v>0.98445300000000002</c:v>
                </c:pt>
                <c:pt idx="5417">
                  <c:v>0.98448899999999995</c:v>
                </c:pt>
                <c:pt idx="5418">
                  <c:v>0.98452399999999995</c:v>
                </c:pt>
                <c:pt idx="5419">
                  <c:v>0.98455899999999996</c:v>
                </c:pt>
                <c:pt idx="5420">
                  <c:v>0.98459300000000005</c:v>
                </c:pt>
                <c:pt idx="5421">
                  <c:v>0.98462700000000003</c:v>
                </c:pt>
                <c:pt idx="5422">
                  <c:v>0.98466100000000001</c:v>
                </c:pt>
                <c:pt idx="5423">
                  <c:v>0.98469399999999996</c:v>
                </c:pt>
                <c:pt idx="5424">
                  <c:v>0.98472599999999999</c:v>
                </c:pt>
                <c:pt idx="5425">
                  <c:v>0.98475900000000005</c:v>
                </c:pt>
                <c:pt idx="5426">
                  <c:v>0.98479000000000005</c:v>
                </c:pt>
                <c:pt idx="5427">
                  <c:v>0.98482199999999998</c:v>
                </c:pt>
                <c:pt idx="5428">
                  <c:v>0.98485299999999998</c:v>
                </c:pt>
                <c:pt idx="5429">
                  <c:v>0.98488299999999995</c:v>
                </c:pt>
                <c:pt idx="5430">
                  <c:v>0.98491399999999996</c:v>
                </c:pt>
                <c:pt idx="5431">
                  <c:v>0.98494300000000001</c:v>
                </c:pt>
                <c:pt idx="5432">
                  <c:v>0.98497299999999999</c:v>
                </c:pt>
                <c:pt idx="5433">
                  <c:v>0.98500200000000004</c:v>
                </c:pt>
                <c:pt idx="5434">
                  <c:v>0.98503099999999999</c:v>
                </c:pt>
                <c:pt idx="5435">
                  <c:v>0.98505900000000002</c:v>
                </c:pt>
                <c:pt idx="5436">
                  <c:v>0.98508700000000005</c:v>
                </c:pt>
                <c:pt idx="5437">
                  <c:v>0.98511499999999996</c:v>
                </c:pt>
                <c:pt idx="5438">
                  <c:v>0.98514199999999996</c:v>
                </c:pt>
                <c:pt idx="5439">
                  <c:v>0.98516899999999996</c:v>
                </c:pt>
                <c:pt idx="5440">
                  <c:v>0.98519599999999996</c:v>
                </c:pt>
                <c:pt idx="5441">
                  <c:v>0.98522200000000004</c:v>
                </c:pt>
                <c:pt idx="5442">
                  <c:v>0.98524800000000001</c:v>
                </c:pt>
                <c:pt idx="5443">
                  <c:v>0.98527399999999998</c:v>
                </c:pt>
                <c:pt idx="5444">
                  <c:v>0.98529900000000004</c:v>
                </c:pt>
                <c:pt idx="5445">
                  <c:v>0.98532399999999998</c:v>
                </c:pt>
                <c:pt idx="5446">
                  <c:v>0.98534900000000003</c:v>
                </c:pt>
                <c:pt idx="5447">
                  <c:v>0.98537300000000005</c:v>
                </c:pt>
                <c:pt idx="5448">
                  <c:v>0.98539699999999997</c:v>
                </c:pt>
                <c:pt idx="5449">
                  <c:v>0.98542099999999999</c:v>
                </c:pt>
                <c:pt idx="5450">
                  <c:v>0.98544500000000002</c:v>
                </c:pt>
                <c:pt idx="5451">
                  <c:v>0.98546800000000001</c:v>
                </c:pt>
                <c:pt idx="5452">
                  <c:v>0.98549200000000003</c:v>
                </c:pt>
                <c:pt idx="5453">
                  <c:v>0.985514</c:v>
                </c:pt>
                <c:pt idx="5454">
                  <c:v>0.985537</c:v>
                </c:pt>
                <c:pt idx="5455">
                  <c:v>0.98555899999999996</c:v>
                </c:pt>
                <c:pt idx="5456">
                  <c:v>0.98558100000000004</c:v>
                </c:pt>
                <c:pt idx="5457">
                  <c:v>0.98560300000000001</c:v>
                </c:pt>
                <c:pt idx="5458">
                  <c:v>0.98562499999999997</c:v>
                </c:pt>
                <c:pt idx="5459">
                  <c:v>0.98564600000000002</c:v>
                </c:pt>
                <c:pt idx="5460">
                  <c:v>0.98566699999999996</c:v>
                </c:pt>
                <c:pt idx="5461">
                  <c:v>0.98568800000000001</c:v>
                </c:pt>
                <c:pt idx="5462">
                  <c:v>0.98570899999999995</c:v>
                </c:pt>
                <c:pt idx="5463">
                  <c:v>0.98572899999999997</c:v>
                </c:pt>
                <c:pt idx="5464">
                  <c:v>0.98574899999999999</c:v>
                </c:pt>
                <c:pt idx="5465">
                  <c:v>0.98576900000000001</c:v>
                </c:pt>
                <c:pt idx="5466">
                  <c:v>0.98578900000000003</c:v>
                </c:pt>
                <c:pt idx="5467">
                  <c:v>0.98580900000000005</c:v>
                </c:pt>
                <c:pt idx="5468">
                  <c:v>0.98582800000000004</c:v>
                </c:pt>
                <c:pt idx="5469">
                  <c:v>0.98584700000000003</c:v>
                </c:pt>
                <c:pt idx="5470">
                  <c:v>0.98586600000000002</c:v>
                </c:pt>
                <c:pt idx="5471">
                  <c:v>0.98588500000000001</c:v>
                </c:pt>
                <c:pt idx="5472">
                  <c:v>0.985904</c:v>
                </c:pt>
                <c:pt idx="5473">
                  <c:v>0.98592199999999997</c:v>
                </c:pt>
                <c:pt idx="5474">
                  <c:v>0.98594000000000004</c:v>
                </c:pt>
                <c:pt idx="5475">
                  <c:v>0.985958</c:v>
                </c:pt>
                <c:pt idx="5476">
                  <c:v>0.98597599999999996</c:v>
                </c:pt>
                <c:pt idx="5477">
                  <c:v>0.98599400000000004</c:v>
                </c:pt>
                <c:pt idx="5478">
                  <c:v>0.98601099999999997</c:v>
                </c:pt>
                <c:pt idx="5479">
                  <c:v>0.98602900000000004</c:v>
                </c:pt>
                <c:pt idx="5480">
                  <c:v>0.98604599999999998</c:v>
                </c:pt>
                <c:pt idx="5481">
                  <c:v>0.98606300000000002</c:v>
                </c:pt>
                <c:pt idx="5482">
                  <c:v>0.98607999999999996</c:v>
                </c:pt>
                <c:pt idx="5483">
                  <c:v>0.98609599999999997</c:v>
                </c:pt>
                <c:pt idx="5484">
                  <c:v>0.98611300000000002</c:v>
                </c:pt>
                <c:pt idx="5485">
                  <c:v>0.98612900000000003</c:v>
                </c:pt>
                <c:pt idx="5486">
                  <c:v>0.98614500000000005</c:v>
                </c:pt>
                <c:pt idx="5487">
                  <c:v>0.98616199999999998</c:v>
                </c:pt>
                <c:pt idx="5488">
                  <c:v>0.986178</c:v>
                </c:pt>
                <c:pt idx="5489">
                  <c:v>0.98619299999999999</c:v>
                </c:pt>
                <c:pt idx="5490">
                  <c:v>0.986209</c:v>
                </c:pt>
                <c:pt idx="5491">
                  <c:v>0.98622399999999999</c:v>
                </c:pt>
                <c:pt idx="5492">
                  <c:v>0.98624000000000001</c:v>
                </c:pt>
                <c:pt idx="5493">
                  <c:v>0.98625499999999999</c:v>
                </c:pt>
                <c:pt idx="5494">
                  <c:v>0.98626999999999998</c:v>
                </c:pt>
                <c:pt idx="5495">
                  <c:v>0.98628499999999997</c:v>
                </c:pt>
                <c:pt idx="5496">
                  <c:v>0.98629999999999995</c:v>
                </c:pt>
                <c:pt idx="5497">
                  <c:v>0.98631500000000005</c:v>
                </c:pt>
                <c:pt idx="5498">
                  <c:v>0.98632900000000001</c:v>
                </c:pt>
                <c:pt idx="5499">
                  <c:v>0.986344</c:v>
                </c:pt>
                <c:pt idx="5500">
                  <c:v>0.98635799999999996</c:v>
                </c:pt>
                <c:pt idx="5501">
                  <c:v>0.98637200000000003</c:v>
                </c:pt>
                <c:pt idx="5502">
                  <c:v>0.98638599999999999</c:v>
                </c:pt>
                <c:pt idx="5503">
                  <c:v>0.98640000000000005</c:v>
                </c:pt>
                <c:pt idx="5504">
                  <c:v>0.98641400000000001</c:v>
                </c:pt>
                <c:pt idx="5505">
                  <c:v>0.98642799999999997</c:v>
                </c:pt>
                <c:pt idx="5506">
                  <c:v>0.98644200000000004</c:v>
                </c:pt>
                <c:pt idx="5507">
                  <c:v>0.98645499999999997</c:v>
                </c:pt>
                <c:pt idx="5508">
                  <c:v>0.98646900000000004</c:v>
                </c:pt>
                <c:pt idx="5509">
                  <c:v>0.98648199999999997</c:v>
                </c:pt>
                <c:pt idx="5510">
                  <c:v>0.98649500000000001</c:v>
                </c:pt>
                <c:pt idx="5511">
                  <c:v>0.98650800000000005</c:v>
                </c:pt>
                <c:pt idx="5512">
                  <c:v>0.98652200000000001</c:v>
                </c:pt>
                <c:pt idx="5513">
                  <c:v>0.98653500000000005</c:v>
                </c:pt>
                <c:pt idx="5514">
                  <c:v>0.98654699999999995</c:v>
                </c:pt>
                <c:pt idx="5515">
                  <c:v>0.98655999999999999</c:v>
                </c:pt>
                <c:pt idx="5516">
                  <c:v>0.98657300000000003</c:v>
                </c:pt>
                <c:pt idx="5517">
                  <c:v>0.98658500000000005</c:v>
                </c:pt>
                <c:pt idx="5518">
                  <c:v>0.98659799999999997</c:v>
                </c:pt>
                <c:pt idx="5519">
                  <c:v>0.98660999999999999</c:v>
                </c:pt>
                <c:pt idx="5520">
                  <c:v>0.98662300000000003</c:v>
                </c:pt>
                <c:pt idx="5521">
                  <c:v>0.98663500000000004</c:v>
                </c:pt>
                <c:pt idx="5522">
                  <c:v>0.98664700000000005</c:v>
                </c:pt>
                <c:pt idx="5523">
                  <c:v>0.98665899999999995</c:v>
                </c:pt>
                <c:pt idx="5524">
                  <c:v>0.98667099999999996</c:v>
                </c:pt>
                <c:pt idx="5525">
                  <c:v>0.98668299999999998</c:v>
                </c:pt>
                <c:pt idx="5526">
                  <c:v>0.98669499999999999</c:v>
                </c:pt>
                <c:pt idx="5527">
                  <c:v>0.986707</c:v>
                </c:pt>
                <c:pt idx="5528">
                  <c:v>0.98671799999999998</c:v>
                </c:pt>
                <c:pt idx="5529">
                  <c:v>0.98673</c:v>
                </c:pt>
                <c:pt idx="5530">
                  <c:v>0.98674200000000001</c:v>
                </c:pt>
                <c:pt idx="5531">
                  <c:v>0.98675299999999999</c:v>
                </c:pt>
                <c:pt idx="5532">
                  <c:v>0.98676399999999997</c:v>
                </c:pt>
                <c:pt idx="5533">
                  <c:v>0.98677599999999999</c:v>
                </c:pt>
                <c:pt idx="5534">
                  <c:v>0.98678699999999997</c:v>
                </c:pt>
                <c:pt idx="5535">
                  <c:v>0.98679799999999995</c:v>
                </c:pt>
                <c:pt idx="5536">
                  <c:v>0.98680900000000005</c:v>
                </c:pt>
                <c:pt idx="5537">
                  <c:v>0.98682000000000003</c:v>
                </c:pt>
                <c:pt idx="5538">
                  <c:v>0.98683100000000001</c:v>
                </c:pt>
                <c:pt idx="5539">
                  <c:v>0.986842</c:v>
                </c:pt>
                <c:pt idx="5540">
                  <c:v>0.98685299999999998</c:v>
                </c:pt>
                <c:pt idx="5541">
                  <c:v>0.98686399999999996</c:v>
                </c:pt>
                <c:pt idx="5542">
                  <c:v>0.98687499999999995</c:v>
                </c:pt>
                <c:pt idx="5543">
                  <c:v>0.98688600000000004</c:v>
                </c:pt>
                <c:pt idx="5544">
                  <c:v>0.986896</c:v>
                </c:pt>
                <c:pt idx="5545">
                  <c:v>0.98690699999999998</c:v>
                </c:pt>
                <c:pt idx="5546">
                  <c:v>0.98691700000000004</c:v>
                </c:pt>
                <c:pt idx="5547">
                  <c:v>0.98692800000000003</c:v>
                </c:pt>
                <c:pt idx="5548">
                  <c:v>0.98693799999999998</c:v>
                </c:pt>
                <c:pt idx="5549">
                  <c:v>0.98694899999999997</c:v>
                </c:pt>
                <c:pt idx="5550">
                  <c:v>0.98695900000000003</c:v>
                </c:pt>
                <c:pt idx="5551">
                  <c:v>0.98696899999999999</c:v>
                </c:pt>
                <c:pt idx="5552">
                  <c:v>0.98697900000000005</c:v>
                </c:pt>
                <c:pt idx="5553">
                  <c:v>0.98699000000000003</c:v>
                </c:pt>
                <c:pt idx="5554">
                  <c:v>0.98699999999999999</c:v>
                </c:pt>
                <c:pt idx="5555">
                  <c:v>0.98701000000000005</c:v>
                </c:pt>
                <c:pt idx="5556">
                  <c:v>0.98702000000000001</c:v>
                </c:pt>
                <c:pt idx="5557">
                  <c:v>0.98702999999999996</c:v>
                </c:pt>
                <c:pt idx="5558">
                  <c:v>0.98704000000000003</c:v>
                </c:pt>
                <c:pt idx="5559">
                  <c:v>0.98704999999999998</c:v>
                </c:pt>
                <c:pt idx="5560">
                  <c:v>0.98705900000000002</c:v>
                </c:pt>
                <c:pt idx="5561">
                  <c:v>0.98706899999999997</c:v>
                </c:pt>
                <c:pt idx="5562">
                  <c:v>0.98707900000000004</c:v>
                </c:pt>
                <c:pt idx="5563">
                  <c:v>0.98708899999999999</c:v>
                </c:pt>
                <c:pt idx="5564">
                  <c:v>0.98709800000000003</c:v>
                </c:pt>
                <c:pt idx="5565">
                  <c:v>0.98710799999999999</c:v>
                </c:pt>
                <c:pt idx="5566">
                  <c:v>0.98711800000000005</c:v>
                </c:pt>
                <c:pt idx="5567">
                  <c:v>0.98712699999999998</c:v>
                </c:pt>
                <c:pt idx="5568">
                  <c:v>0.98713700000000004</c:v>
                </c:pt>
                <c:pt idx="5569">
                  <c:v>0.98714599999999997</c:v>
                </c:pt>
                <c:pt idx="5570">
                  <c:v>0.98715600000000003</c:v>
                </c:pt>
                <c:pt idx="5571">
                  <c:v>0.98716499999999996</c:v>
                </c:pt>
                <c:pt idx="5572">
                  <c:v>0.987174</c:v>
                </c:pt>
                <c:pt idx="5573">
                  <c:v>0.98718399999999995</c:v>
                </c:pt>
                <c:pt idx="5574">
                  <c:v>0.98719299999999999</c:v>
                </c:pt>
                <c:pt idx="5575">
                  <c:v>0.98720200000000002</c:v>
                </c:pt>
                <c:pt idx="5576">
                  <c:v>0.98721199999999998</c:v>
                </c:pt>
                <c:pt idx="5577">
                  <c:v>0.98722100000000002</c:v>
                </c:pt>
                <c:pt idx="5578">
                  <c:v>0.98723000000000005</c:v>
                </c:pt>
                <c:pt idx="5579">
                  <c:v>0.98723899999999998</c:v>
                </c:pt>
                <c:pt idx="5580">
                  <c:v>0.98724800000000001</c:v>
                </c:pt>
                <c:pt idx="5581">
                  <c:v>0.98725700000000005</c:v>
                </c:pt>
                <c:pt idx="5582">
                  <c:v>0.98726599999999998</c:v>
                </c:pt>
                <c:pt idx="5583">
                  <c:v>0.98727500000000001</c:v>
                </c:pt>
                <c:pt idx="5584">
                  <c:v>0.98728400000000005</c:v>
                </c:pt>
                <c:pt idx="5585">
                  <c:v>0.98729299999999998</c:v>
                </c:pt>
                <c:pt idx="5586">
                  <c:v>0.98730200000000001</c:v>
                </c:pt>
                <c:pt idx="5587">
                  <c:v>0.98731100000000005</c:v>
                </c:pt>
                <c:pt idx="5588">
                  <c:v>0.98731999999999998</c:v>
                </c:pt>
                <c:pt idx="5589">
                  <c:v>0.98732900000000001</c:v>
                </c:pt>
                <c:pt idx="5590">
                  <c:v>0.98733700000000002</c:v>
                </c:pt>
                <c:pt idx="5591">
                  <c:v>0.98734599999999995</c:v>
                </c:pt>
                <c:pt idx="5592">
                  <c:v>0.98735499999999998</c:v>
                </c:pt>
                <c:pt idx="5593">
                  <c:v>0.98736400000000002</c:v>
                </c:pt>
                <c:pt idx="5594">
                  <c:v>0.98737200000000003</c:v>
                </c:pt>
                <c:pt idx="5595">
                  <c:v>0.98738099999999995</c:v>
                </c:pt>
                <c:pt idx="5596">
                  <c:v>0.98738999999999999</c:v>
                </c:pt>
                <c:pt idx="5597">
                  <c:v>0.987398</c:v>
                </c:pt>
                <c:pt idx="5598">
                  <c:v>0.98740700000000003</c:v>
                </c:pt>
                <c:pt idx="5599">
                  <c:v>0.98741500000000004</c:v>
                </c:pt>
                <c:pt idx="5600">
                  <c:v>0.98742399999999997</c:v>
                </c:pt>
                <c:pt idx="5601">
                  <c:v>0.98743300000000001</c:v>
                </c:pt>
                <c:pt idx="5602">
                  <c:v>0.98744100000000001</c:v>
                </c:pt>
                <c:pt idx="5603">
                  <c:v>0.98745000000000005</c:v>
                </c:pt>
                <c:pt idx="5604">
                  <c:v>0.98745799999999995</c:v>
                </c:pt>
                <c:pt idx="5605">
                  <c:v>0.98746599999999995</c:v>
                </c:pt>
                <c:pt idx="5606">
                  <c:v>0.98747499999999999</c:v>
                </c:pt>
                <c:pt idx="5607">
                  <c:v>0.987483</c:v>
                </c:pt>
                <c:pt idx="5608">
                  <c:v>0.98749200000000004</c:v>
                </c:pt>
                <c:pt idx="5609">
                  <c:v>0.98750000000000004</c:v>
                </c:pt>
                <c:pt idx="5610">
                  <c:v>0.98750800000000005</c:v>
                </c:pt>
                <c:pt idx="5611">
                  <c:v>0.98751699999999998</c:v>
                </c:pt>
                <c:pt idx="5612">
                  <c:v>0.98752499999999999</c:v>
                </c:pt>
                <c:pt idx="5613">
                  <c:v>0.98753299999999999</c:v>
                </c:pt>
                <c:pt idx="5614">
                  <c:v>0.987541</c:v>
                </c:pt>
                <c:pt idx="5615">
                  <c:v>0.98755000000000004</c:v>
                </c:pt>
                <c:pt idx="5616">
                  <c:v>0.98755800000000005</c:v>
                </c:pt>
                <c:pt idx="5617">
                  <c:v>0.98756600000000005</c:v>
                </c:pt>
                <c:pt idx="5618">
                  <c:v>0.98757399999999995</c:v>
                </c:pt>
                <c:pt idx="5619">
                  <c:v>0.98758299999999999</c:v>
                </c:pt>
                <c:pt idx="5620">
                  <c:v>0.987591</c:v>
                </c:pt>
                <c:pt idx="5621">
                  <c:v>0.987599</c:v>
                </c:pt>
                <c:pt idx="5622">
                  <c:v>0.98760700000000001</c:v>
                </c:pt>
                <c:pt idx="5623">
                  <c:v>0.98761500000000002</c:v>
                </c:pt>
                <c:pt idx="5624">
                  <c:v>0.98762300000000003</c:v>
                </c:pt>
                <c:pt idx="5625">
                  <c:v>0.98763100000000004</c:v>
                </c:pt>
                <c:pt idx="5626">
                  <c:v>0.98763900000000004</c:v>
                </c:pt>
                <c:pt idx="5627">
                  <c:v>0.98764700000000005</c:v>
                </c:pt>
                <c:pt idx="5628">
                  <c:v>0.98765499999999995</c:v>
                </c:pt>
                <c:pt idx="5629">
                  <c:v>0.98766299999999996</c:v>
                </c:pt>
                <c:pt idx="5630">
                  <c:v>0.98767099999999997</c:v>
                </c:pt>
                <c:pt idx="5631">
                  <c:v>0.98767899999999997</c:v>
                </c:pt>
                <c:pt idx="5632">
                  <c:v>0.98768699999999998</c:v>
                </c:pt>
                <c:pt idx="5633">
                  <c:v>0.98769499999999999</c:v>
                </c:pt>
                <c:pt idx="5634">
                  <c:v>0.987703</c:v>
                </c:pt>
                <c:pt idx="5635">
                  <c:v>0.98771100000000001</c:v>
                </c:pt>
                <c:pt idx="5636">
                  <c:v>0.98771900000000001</c:v>
                </c:pt>
                <c:pt idx="5637">
                  <c:v>0.98772700000000002</c:v>
                </c:pt>
                <c:pt idx="5638">
                  <c:v>0.98773500000000003</c:v>
                </c:pt>
                <c:pt idx="5639">
                  <c:v>0.98774300000000004</c:v>
                </c:pt>
                <c:pt idx="5640">
                  <c:v>0.98775100000000005</c:v>
                </c:pt>
                <c:pt idx="5641">
                  <c:v>0.98775900000000005</c:v>
                </c:pt>
                <c:pt idx="5642">
                  <c:v>0.98776600000000003</c:v>
                </c:pt>
                <c:pt idx="5643">
                  <c:v>0.98777400000000004</c:v>
                </c:pt>
                <c:pt idx="5644">
                  <c:v>0.98778200000000005</c:v>
                </c:pt>
                <c:pt idx="5645">
                  <c:v>0.98778999999999995</c:v>
                </c:pt>
                <c:pt idx="5646">
                  <c:v>0.98779799999999995</c:v>
                </c:pt>
                <c:pt idx="5647">
                  <c:v>0.98780500000000004</c:v>
                </c:pt>
                <c:pt idx="5648">
                  <c:v>0.98781300000000005</c:v>
                </c:pt>
                <c:pt idx="5649">
                  <c:v>0.98782099999999995</c:v>
                </c:pt>
                <c:pt idx="5650">
                  <c:v>0.98782899999999996</c:v>
                </c:pt>
                <c:pt idx="5651">
                  <c:v>0.98783600000000005</c:v>
                </c:pt>
                <c:pt idx="5652">
                  <c:v>0.98784400000000006</c:v>
                </c:pt>
                <c:pt idx="5653">
                  <c:v>0.98785199999999995</c:v>
                </c:pt>
                <c:pt idx="5654">
                  <c:v>0.98785999999999996</c:v>
                </c:pt>
                <c:pt idx="5655">
                  <c:v>0.98786700000000005</c:v>
                </c:pt>
                <c:pt idx="5656">
                  <c:v>0.98787499999999995</c:v>
                </c:pt>
                <c:pt idx="5657">
                  <c:v>0.98788299999999996</c:v>
                </c:pt>
                <c:pt idx="5658">
                  <c:v>0.98789000000000005</c:v>
                </c:pt>
                <c:pt idx="5659">
                  <c:v>0.98789800000000005</c:v>
                </c:pt>
                <c:pt idx="5660">
                  <c:v>0.98790599999999995</c:v>
                </c:pt>
                <c:pt idx="5661">
                  <c:v>0.98791300000000004</c:v>
                </c:pt>
                <c:pt idx="5662">
                  <c:v>0.98792100000000005</c:v>
                </c:pt>
                <c:pt idx="5663">
                  <c:v>0.98792899999999995</c:v>
                </c:pt>
                <c:pt idx="5664">
                  <c:v>0.98793600000000004</c:v>
                </c:pt>
                <c:pt idx="5665">
                  <c:v>0.98794400000000004</c:v>
                </c:pt>
                <c:pt idx="5666">
                  <c:v>0.98795100000000002</c:v>
                </c:pt>
                <c:pt idx="5667">
                  <c:v>0.98795900000000003</c:v>
                </c:pt>
                <c:pt idx="5668">
                  <c:v>0.98796700000000004</c:v>
                </c:pt>
                <c:pt idx="5669">
                  <c:v>0.98797400000000002</c:v>
                </c:pt>
                <c:pt idx="5670">
                  <c:v>0.98798200000000003</c:v>
                </c:pt>
                <c:pt idx="5671">
                  <c:v>0.98798900000000001</c:v>
                </c:pt>
                <c:pt idx="5672">
                  <c:v>0.98799700000000001</c:v>
                </c:pt>
                <c:pt idx="5673">
                  <c:v>0.98800399999999999</c:v>
                </c:pt>
                <c:pt idx="5674">
                  <c:v>0.988012</c:v>
                </c:pt>
                <c:pt idx="5675">
                  <c:v>0.98801899999999998</c:v>
                </c:pt>
                <c:pt idx="5676">
                  <c:v>0.98802699999999999</c:v>
                </c:pt>
                <c:pt idx="5677">
                  <c:v>0.98803399999999997</c:v>
                </c:pt>
                <c:pt idx="5678">
                  <c:v>0.98804199999999998</c:v>
                </c:pt>
                <c:pt idx="5679">
                  <c:v>0.98804899999999996</c:v>
                </c:pt>
                <c:pt idx="5680">
                  <c:v>0.98805699999999996</c:v>
                </c:pt>
                <c:pt idx="5681">
                  <c:v>0.98806400000000005</c:v>
                </c:pt>
                <c:pt idx="5682">
                  <c:v>0.98807199999999995</c:v>
                </c:pt>
                <c:pt idx="5683">
                  <c:v>0.98807900000000004</c:v>
                </c:pt>
                <c:pt idx="5684">
                  <c:v>0.98808700000000005</c:v>
                </c:pt>
                <c:pt idx="5685">
                  <c:v>0.98809400000000003</c:v>
                </c:pt>
                <c:pt idx="5686">
                  <c:v>0.98810200000000004</c:v>
                </c:pt>
                <c:pt idx="5687">
                  <c:v>0.98810900000000002</c:v>
                </c:pt>
                <c:pt idx="5688">
                  <c:v>0.98811700000000002</c:v>
                </c:pt>
                <c:pt idx="5689">
                  <c:v>0.988124</c:v>
                </c:pt>
                <c:pt idx="5690">
                  <c:v>0.98813099999999998</c:v>
                </c:pt>
                <c:pt idx="5691">
                  <c:v>0.98813899999999999</c:v>
                </c:pt>
                <c:pt idx="5692">
                  <c:v>0.98814599999999997</c:v>
                </c:pt>
                <c:pt idx="5693">
                  <c:v>0.98815399999999998</c:v>
                </c:pt>
                <c:pt idx="5694">
                  <c:v>0.98816099999999996</c:v>
                </c:pt>
                <c:pt idx="5695">
                  <c:v>0.98816899999999996</c:v>
                </c:pt>
                <c:pt idx="5696">
                  <c:v>0.98817600000000005</c:v>
                </c:pt>
                <c:pt idx="5697">
                  <c:v>0.98818300000000003</c:v>
                </c:pt>
                <c:pt idx="5698">
                  <c:v>0.98819100000000004</c:v>
                </c:pt>
                <c:pt idx="5699">
                  <c:v>0.98819800000000002</c:v>
                </c:pt>
                <c:pt idx="5700">
                  <c:v>0.988205</c:v>
                </c:pt>
                <c:pt idx="5701">
                  <c:v>0.98821300000000001</c:v>
                </c:pt>
                <c:pt idx="5702">
                  <c:v>0.98821999999999999</c:v>
                </c:pt>
                <c:pt idx="5703">
                  <c:v>0.98822699999999997</c:v>
                </c:pt>
                <c:pt idx="5704">
                  <c:v>0.98823499999999997</c:v>
                </c:pt>
                <c:pt idx="5705">
                  <c:v>0.98824199999999995</c:v>
                </c:pt>
                <c:pt idx="5706">
                  <c:v>0.98824999999999996</c:v>
                </c:pt>
                <c:pt idx="5707">
                  <c:v>0.98825700000000005</c:v>
                </c:pt>
                <c:pt idx="5708">
                  <c:v>0.98826400000000003</c:v>
                </c:pt>
                <c:pt idx="5709">
                  <c:v>0.98827200000000004</c:v>
                </c:pt>
                <c:pt idx="5710">
                  <c:v>0.98827900000000002</c:v>
                </c:pt>
                <c:pt idx="5711">
                  <c:v>0.988286</c:v>
                </c:pt>
                <c:pt idx="5712">
                  <c:v>0.98829299999999998</c:v>
                </c:pt>
                <c:pt idx="5713">
                  <c:v>0.98830099999999999</c:v>
                </c:pt>
                <c:pt idx="5714">
                  <c:v>0.98830799999999996</c:v>
                </c:pt>
                <c:pt idx="5715">
                  <c:v>0.98831500000000005</c:v>
                </c:pt>
                <c:pt idx="5716">
                  <c:v>0.98832299999999995</c:v>
                </c:pt>
                <c:pt idx="5717">
                  <c:v>0.98833000000000004</c:v>
                </c:pt>
                <c:pt idx="5718">
                  <c:v>0.98833700000000002</c:v>
                </c:pt>
                <c:pt idx="5719">
                  <c:v>0.988344</c:v>
                </c:pt>
                <c:pt idx="5720">
                  <c:v>0.98835200000000001</c:v>
                </c:pt>
                <c:pt idx="5721">
                  <c:v>0.98835899999999999</c:v>
                </c:pt>
                <c:pt idx="5722">
                  <c:v>0.98836599999999997</c:v>
                </c:pt>
                <c:pt idx="5723">
                  <c:v>0.98837399999999997</c:v>
                </c:pt>
                <c:pt idx="5724">
                  <c:v>0.98838099999999995</c:v>
                </c:pt>
                <c:pt idx="5725">
                  <c:v>0.98838800000000004</c:v>
                </c:pt>
                <c:pt idx="5726">
                  <c:v>0.98839500000000002</c:v>
                </c:pt>
                <c:pt idx="5727">
                  <c:v>0.98840300000000003</c:v>
                </c:pt>
                <c:pt idx="5728">
                  <c:v>0.98841000000000001</c:v>
                </c:pt>
                <c:pt idx="5729">
                  <c:v>0.98841699999999999</c:v>
                </c:pt>
                <c:pt idx="5730">
                  <c:v>0.98842399999999997</c:v>
                </c:pt>
                <c:pt idx="5731">
                  <c:v>0.98843199999999998</c:v>
                </c:pt>
                <c:pt idx="5732">
                  <c:v>0.98843899999999996</c:v>
                </c:pt>
                <c:pt idx="5733">
                  <c:v>0.98844600000000005</c:v>
                </c:pt>
                <c:pt idx="5734">
                  <c:v>0.98845300000000003</c:v>
                </c:pt>
                <c:pt idx="5735">
                  <c:v>0.98846000000000001</c:v>
                </c:pt>
                <c:pt idx="5736">
                  <c:v>0.98846800000000001</c:v>
                </c:pt>
                <c:pt idx="5737">
                  <c:v>0.98847499999999999</c:v>
                </c:pt>
                <c:pt idx="5738">
                  <c:v>0.98848199999999997</c:v>
                </c:pt>
                <c:pt idx="5739">
                  <c:v>0.98848899999999995</c:v>
                </c:pt>
                <c:pt idx="5740">
                  <c:v>0.98849600000000004</c:v>
                </c:pt>
                <c:pt idx="5741">
                  <c:v>0.98850400000000005</c:v>
                </c:pt>
                <c:pt idx="5742">
                  <c:v>0.98851100000000003</c:v>
                </c:pt>
                <c:pt idx="5743">
                  <c:v>0.98851800000000001</c:v>
                </c:pt>
                <c:pt idx="5744">
                  <c:v>0.98852499999999999</c:v>
                </c:pt>
                <c:pt idx="5745">
                  <c:v>0.98853199999999997</c:v>
                </c:pt>
                <c:pt idx="5746">
                  <c:v>0.98853999999999997</c:v>
                </c:pt>
                <c:pt idx="5747">
                  <c:v>0.98854699999999995</c:v>
                </c:pt>
                <c:pt idx="5748">
                  <c:v>0.98855400000000004</c:v>
                </c:pt>
                <c:pt idx="5749">
                  <c:v>0.98856100000000002</c:v>
                </c:pt>
                <c:pt idx="5750">
                  <c:v>0.988568</c:v>
                </c:pt>
                <c:pt idx="5751">
                  <c:v>0.98857600000000001</c:v>
                </c:pt>
                <c:pt idx="5752">
                  <c:v>0.98858299999999999</c:v>
                </c:pt>
                <c:pt idx="5753">
                  <c:v>0.98858999999999997</c:v>
                </c:pt>
                <c:pt idx="5754">
                  <c:v>0.98859699999999995</c:v>
                </c:pt>
                <c:pt idx="5755">
                  <c:v>0.98860400000000004</c:v>
                </c:pt>
                <c:pt idx="5756">
                  <c:v>0.98861100000000002</c:v>
                </c:pt>
                <c:pt idx="5757">
                  <c:v>0.988618</c:v>
                </c:pt>
                <c:pt idx="5758">
                  <c:v>0.988626</c:v>
                </c:pt>
                <c:pt idx="5759">
                  <c:v>0.98863299999999998</c:v>
                </c:pt>
                <c:pt idx="5760">
                  <c:v>0.98863999999999996</c:v>
                </c:pt>
                <c:pt idx="5761">
                  <c:v>0.98864700000000005</c:v>
                </c:pt>
                <c:pt idx="5762">
                  <c:v>0.98865400000000003</c:v>
                </c:pt>
                <c:pt idx="5763">
                  <c:v>0.98866100000000001</c:v>
                </c:pt>
                <c:pt idx="5764">
                  <c:v>0.98866900000000002</c:v>
                </c:pt>
                <c:pt idx="5765">
                  <c:v>0.988676</c:v>
                </c:pt>
                <c:pt idx="5766">
                  <c:v>0.98868299999999998</c:v>
                </c:pt>
                <c:pt idx="5767">
                  <c:v>0.98868999999999996</c:v>
                </c:pt>
                <c:pt idx="5768">
                  <c:v>0.98869700000000005</c:v>
                </c:pt>
                <c:pt idx="5769">
                  <c:v>0.98870400000000003</c:v>
                </c:pt>
                <c:pt idx="5770">
                  <c:v>0.98871100000000001</c:v>
                </c:pt>
                <c:pt idx="5771">
                  <c:v>0.98871799999999999</c:v>
                </c:pt>
                <c:pt idx="5772">
                  <c:v>0.98872499999999997</c:v>
                </c:pt>
                <c:pt idx="5773">
                  <c:v>0.98873299999999997</c:v>
                </c:pt>
                <c:pt idx="5774">
                  <c:v>0.98873999999999995</c:v>
                </c:pt>
                <c:pt idx="5775">
                  <c:v>0.98874700000000004</c:v>
                </c:pt>
                <c:pt idx="5776">
                  <c:v>0.98875400000000002</c:v>
                </c:pt>
                <c:pt idx="5777">
                  <c:v>0.988761</c:v>
                </c:pt>
                <c:pt idx="5778">
                  <c:v>0.98876799999999998</c:v>
                </c:pt>
                <c:pt idx="5779">
                  <c:v>0.98877499999999996</c:v>
                </c:pt>
                <c:pt idx="5780">
                  <c:v>0.98878200000000005</c:v>
                </c:pt>
                <c:pt idx="5781">
                  <c:v>0.98878900000000003</c:v>
                </c:pt>
                <c:pt idx="5782">
                  <c:v>0.98879600000000001</c:v>
                </c:pt>
                <c:pt idx="5783">
                  <c:v>0.98880400000000002</c:v>
                </c:pt>
                <c:pt idx="5784">
                  <c:v>0.988811</c:v>
                </c:pt>
                <c:pt idx="5785">
                  <c:v>0.98881799999999997</c:v>
                </c:pt>
                <c:pt idx="5786">
                  <c:v>0.98882499999999995</c:v>
                </c:pt>
                <c:pt idx="5787">
                  <c:v>0.98883200000000004</c:v>
                </c:pt>
                <c:pt idx="5788">
                  <c:v>0.98883900000000002</c:v>
                </c:pt>
                <c:pt idx="5789">
                  <c:v>0.988846</c:v>
                </c:pt>
                <c:pt idx="5790">
                  <c:v>0.98885299999999998</c:v>
                </c:pt>
                <c:pt idx="5791">
                  <c:v>0.98885999999999996</c:v>
                </c:pt>
                <c:pt idx="5792">
                  <c:v>0.98886700000000005</c:v>
                </c:pt>
                <c:pt idx="5793">
                  <c:v>0.98887400000000003</c:v>
                </c:pt>
                <c:pt idx="5794">
                  <c:v>0.98888100000000001</c:v>
                </c:pt>
                <c:pt idx="5795">
                  <c:v>0.98888900000000002</c:v>
                </c:pt>
                <c:pt idx="5796">
                  <c:v>0.988896</c:v>
                </c:pt>
                <c:pt idx="5797">
                  <c:v>0.98890299999999998</c:v>
                </c:pt>
                <c:pt idx="5798">
                  <c:v>0.98890999999999996</c:v>
                </c:pt>
                <c:pt idx="5799">
                  <c:v>0.98891700000000005</c:v>
                </c:pt>
                <c:pt idx="5800">
                  <c:v>0.98892400000000003</c:v>
                </c:pt>
                <c:pt idx="5801">
                  <c:v>0.988931</c:v>
                </c:pt>
                <c:pt idx="5802">
                  <c:v>0.98893799999999998</c:v>
                </c:pt>
                <c:pt idx="5803">
                  <c:v>0.98894499999999996</c:v>
                </c:pt>
                <c:pt idx="5804">
                  <c:v>0.98895200000000005</c:v>
                </c:pt>
                <c:pt idx="5805">
                  <c:v>0.98895900000000003</c:v>
                </c:pt>
                <c:pt idx="5806">
                  <c:v>0.98896600000000001</c:v>
                </c:pt>
                <c:pt idx="5807">
                  <c:v>0.98897299999999999</c:v>
                </c:pt>
                <c:pt idx="5808">
                  <c:v>0.98897999999999997</c:v>
                </c:pt>
                <c:pt idx="5809">
                  <c:v>0.98898699999999995</c:v>
                </c:pt>
                <c:pt idx="5810">
                  <c:v>0.98899400000000004</c:v>
                </c:pt>
                <c:pt idx="5811">
                  <c:v>0.98900100000000002</c:v>
                </c:pt>
                <c:pt idx="5812">
                  <c:v>0.989008</c:v>
                </c:pt>
                <c:pt idx="5813">
                  <c:v>0.98901499999999998</c:v>
                </c:pt>
                <c:pt idx="5814">
                  <c:v>0.98902199999999996</c:v>
                </c:pt>
                <c:pt idx="5815">
                  <c:v>0.98902999999999996</c:v>
                </c:pt>
                <c:pt idx="5816">
                  <c:v>0.98903700000000005</c:v>
                </c:pt>
                <c:pt idx="5817">
                  <c:v>0.98904400000000003</c:v>
                </c:pt>
                <c:pt idx="5818">
                  <c:v>0.98905100000000001</c:v>
                </c:pt>
                <c:pt idx="5819">
                  <c:v>0.98905799999999999</c:v>
                </c:pt>
                <c:pt idx="5820">
                  <c:v>0.98906499999999997</c:v>
                </c:pt>
                <c:pt idx="5821">
                  <c:v>0.98907199999999995</c:v>
                </c:pt>
                <c:pt idx="5822">
                  <c:v>0.98907900000000004</c:v>
                </c:pt>
                <c:pt idx="5823">
                  <c:v>0.98908600000000002</c:v>
                </c:pt>
                <c:pt idx="5824">
                  <c:v>0.989093</c:v>
                </c:pt>
                <c:pt idx="5825">
                  <c:v>0.98909999999999998</c:v>
                </c:pt>
                <c:pt idx="5826">
                  <c:v>0.98910699999999996</c:v>
                </c:pt>
                <c:pt idx="5827">
                  <c:v>0.98911400000000005</c:v>
                </c:pt>
                <c:pt idx="5828">
                  <c:v>0.98912100000000003</c:v>
                </c:pt>
                <c:pt idx="5829">
                  <c:v>0.98912800000000001</c:v>
                </c:pt>
                <c:pt idx="5830">
                  <c:v>0.98913499999999999</c:v>
                </c:pt>
                <c:pt idx="5831">
                  <c:v>0.98914199999999997</c:v>
                </c:pt>
                <c:pt idx="5832">
                  <c:v>0.98914899999999994</c:v>
                </c:pt>
                <c:pt idx="5833">
                  <c:v>0.98915600000000004</c:v>
                </c:pt>
                <c:pt idx="5834">
                  <c:v>0.98916300000000001</c:v>
                </c:pt>
                <c:pt idx="5835">
                  <c:v>0.98916999999999999</c:v>
                </c:pt>
                <c:pt idx="5836">
                  <c:v>0.98917699999999997</c:v>
                </c:pt>
                <c:pt idx="5837">
                  <c:v>0.98918399999999995</c:v>
                </c:pt>
                <c:pt idx="5838">
                  <c:v>0.98919100000000004</c:v>
                </c:pt>
                <c:pt idx="5839">
                  <c:v>0.98919800000000002</c:v>
                </c:pt>
                <c:pt idx="5840">
                  <c:v>0.989205</c:v>
                </c:pt>
                <c:pt idx="5841">
                  <c:v>0.98921199999999998</c:v>
                </c:pt>
                <c:pt idx="5842">
                  <c:v>0.98921899999999996</c:v>
                </c:pt>
                <c:pt idx="5843">
                  <c:v>0.98922600000000005</c:v>
                </c:pt>
                <c:pt idx="5844">
                  <c:v>0.98923300000000003</c:v>
                </c:pt>
                <c:pt idx="5845">
                  <c:v>0.98924000000000001</c:v>
                </c:pt>
                <c:pt idx="5846">
                  <c:v>0.98924699999999999</c:v>
                </c:pt>
                <c:pt idx="5847">
                  <c:v>0.98925399999999997</c:v>
                </c:pt>
                <c:pt idx="5848">
                  <c:v>0.98926099999999995</c:v>
                </c:pt>
                <c:pt idx="5849">
                  <c:v>0.98926800000000004</c:v>
                </c:pt>
                <c:pt idx="5850">
                  <c:v>0.98927500000000002</c:v>
                </c:pt>
                <c:pt idx="5851">
                  <c:v>0.98928199999999999</c:v>
                </c:pt>
                <c:pt idx="5852">
                  <c:v>0.98928899999999997</c:v>
                </c:pt>
                <c:pt idx="5853">
                  <c:v>0.98929599999999995</c:v>
                </c:pt>
                <c:pt idx="5854">
                  <c:v>0.98930300000000004</c:v>
                </c:pt>
                <c:pt idx="5855">
                  <c:v>0.98931000000000002</c:v>
                </c:pt>
                <c:pt idx="5856">
                  <c:v>0.989317</c:v>
                </c:pt>
                <c:pt idx="5857">
                  <c:v>0.98932399999999998</c:v>
                </c:pt>
                <c:pt idx="5858">
                  <c:v>0.98933099999999996</c:v>
                </c:pt>
                <c:pt idx="5859">
                  <c:v>0.98933800000000005</c:v>
                </c:pt>
                <c:pt idx="5860">
                  <c:v>0.98934500000000003</c:v>
                </c:pt>
                <c:pt idx="5861">
                  <c:v>0.98935200000000001</c:v>
                </c:pt>
                <c:pt idx="5862">
                  <c:v>0.98935899999999999</c:v>
                </c:pt>
                <c:pt idx="5863">
                  <c:v>0.98936599999999997</c:v>
                </c:pt>
                <c:pt idx="5864">
                  <c:v>0.98937299999999995</c:v>
                </c:pt>
                <c:pt idx="5865">
                  <c:v>0.98938000000000004</c:v>
                </c:pt>
                <c:pt idx="5866">
                  <c:v>0.98938700000000002</c:v>
                </c:pt>
                <c:pt idx="5867">
                  <c:v>0.989394</c:v>
                </c:pt>
                <c:pt idx="5868">
                  <c:v>0.98940099999999997</c:v>
                </c:pt>
                <c:pt idx="5869">
                  <c:v>0.98940700000000004</c:v>
                </c:pt>
                <c:pt idx="5870">
                  <c:v>0.98941400000000002</c:v>
                </c:pt>
                <c:pt idx="5871">
                  <c:v>0.98942099999999999</c:v>
                </c:pt>
                <c:pt idx="5872">
                  <c:v>0.98942799999999997</c:v>
                </c:pt>
                <c:pt idx="5873">
                  <c:v>0.98943499999999995</c:v>
                </c:pt>
                <c:pt idx="5874">
                  <c:v>0.98944200000000004</c:v>
                </c:pt>
                <c:pt idx="5875">
                  <c:v>0.98944900000000002</c:v>
                </c:pt>
                <c:pt idx="5876">
                  <c:v>0.989456</c:v>
                </c:pt>
                <c:pt idx="5877">
                  <c:v>0.98946299999999998</c:v>
                </c:pt>
                <c:pt idx="5878">
                  <c:v>0.98946999999999996</c:v>
                </c:pt>
                <c:pt idx="5879">
                  <c:v>0.98947700000000005</c:v>
                </c:pt>
                <c:pt idx="5880">
                  <c:v>0.98948400000000003</c:v>
                </c:pt>
                <c:pt idx="5881">
                  <c:v>0.98949100000000001</c:v>
                </c:pt>
                <c:pt idx="5882">
                  <c:v>0.98949799999999999</c:v>
                </c:pt>
                <c:pt idx="5883">
                  <c:v>0.98950499999999997</c:v>
                </c:pt>
                <c:pt idx="5884">
                  <c:v>0.98951199999999995</c:v>
                </c:pt>
                <c:pt idx="5885">
                  <c:v>0.98951900000000004</c:v>
                </c:pt>
                <c:pt idx="5886">
                  <c:v>0.98952600000000002</c:v>
                </c:pt>
                <c:pt idx="5887">
                  <c:v>0.989533</c:v>
                </c:pt>
                <c:pt idx="5888">
                  <c:v>0.98953999999999998</c:v>
                </c:pt>
                <c:pt idx="5889">
                  <c:v>0.98954699999999995</c:v>
                </c:pt>
                <c:pt idx="5890">
                  <c:v>0.98955400000000004</c:v>
                </c:pt>
                <c:pt idx="5891">
                  <c:v>0.98956100000000002</c:v>
                </c:pt>
                <c:pt idx="5892">
                  <c:v>0.989568</c:v>
                </c:pt>
                <c:pt idx="5893">
                  <c:v>0.98957499999999998</c:v>
                </c:pt>
                <c:pt idx="5894">
                  <c:v>0.98958100000000004</c:v>
                </c:pt>
                <c:pt idx="5895">
                  <c:v>0.98958800000000002</c:v>
                </c:pt>
                <c:pt idx="5896">
                  <c:v>0.989595</c:v>
                </c:pt>
                <c:pt idx="5897">
                  <c:v>0.98960199999999998</c:v>
                </c:pt>
                <c:pt idx="5898">
                  <c:v>0.98960899999999996</c:v>
                </c:pt>
                <c:pt idx="5899">
                  <c:v>0.98961600000000005</c:v>
                </c:pt>
                <c:pt idx="5900">
                  <c:v>0.98962300000000003</c:v>
                </c:pt>
                <c:pt idx="5901">
                  <c:v>0.98963000000000001</c:v>
                </c:pt>
                <c:pt idx="5902">
                  <c:v>0.98963699999999999</c:v>
                </c:pt>
                <c:pt idx="5903">
                  <c:v>0.98964399999999997</c:v>
                </c:pt>
                <c:pt idx="5904">
                  <c:v>0.98965099999999995</c:v>
                </c:pt>
                <c:pt idx="5905">
                  <c:v>0.98965800000000004</c:v>
                </c:pt>
                <c:pt idx="5906">
                  <c:v>0.98966500000000002</c:v>
                </c:pt>
                <c:pt idx="5907">
                  <c:v>0.989672</c:v>
                </c:pt>
                <c:pt idx="5908">
                  <c:v>0.98967899999999998</c:v>
                </c:pt>
                <c:pt idx="5909">
                  <c:v>0.98968599999999995</c:v>
                </c:pt>
                <c:pt idx="5910">
                  <c:v>0.98969300000000004</c:v>
                </c:pt>
                <c:pt idx="5911">
                  <c:v>0.989699</c:v>
                </c:pt>
                <c:pt idx="5912">
                  <c:v>0.98970599999999997</c:v>
                </c:pt>
                <c:pt idx="5913">
                  <c:v>0.98971299999999995</c:v>
                </c:pt>
                <c:pt idx="5914">
                  <c:v>0.98972000000000004</c:v>
                </c:pt>
                <c:pt idx="5915">
                  <c:v>0.98972700000000002</c:v>
                </c:pt>
                <c:pt idx="5916">
                  <c:v>0.989734</c:v>
                </c:pt>
                <c:pt idx="5917">
                  <c:v>0.98974099999999998</c:v>
                </c:pt>
                <c:pt idx="5918">
                  <c:v>0.98974799999999996</c:v>
                </c:pt>
                <c:pt idx="5919">
                  <c:v>0.98975500000000005</c:v>
                </c:pt>
                <c:pt idx="5920">
                  <c:v>0.98976200000000003</c:v>
                </c:pt>
                <c:pt idx="5921">
                  <c:v>0.98976900000000001</c:v>
                </c:pt>
                <c:pt idx="5922">
                  <c:v>0.98977599999999999</c:v>
                </c:pt>
                <c:pt idx="5923">
                  <c:v>0.98978299999999997</c:v>
                </c:pt>
                <c:pt idx="5924">
                  <c:v>0.98978999999999995</c:v>
                </c:pt>
                <c:pt idx="5925">
                  <c:v>0.98979700000000004</c:v>
                </c:pt>
                <c:pt idx="5926">
                  <c:v>0.98980299999999999</c:v>
                </c:pt>
                <c:pt idx="5927">
                  <c:v>0.98980999999999997</c:v>
                </c:pt>
                <c:pt idx="5928">
                  <c:v>0.98981699999999995</c:v>
                </c:pt>
                <c:pt idx="5929">
                  <c:v>0.98982400000000004</c:v>
                </c:pt>
                <c:pt idx="5930">
                  <c:v>0.98983100000000002</c:v>
                </c:pt>
                <c:pt idx="5931">
                  <c:v>0.989838</c:v>
                </c:pt>
                <c:pt idx="5932">
                  <c:v>0.98984499999999997</c:v>
                </c:pt>
                <c:pt idx="5933">
                  <c:v>0.98985199999999995</c:v>
                </c:pt>
                <c:pt idx="5934">
                  <c:v>0.98985900000000004</c:v>
                </c:pt>
                <c:pt idx="5935">
                  <c:v>0.98986600000000002</c:v>
                </c:pt>
                <c:pt idx="5936">
                  <c:v>0.989873</c:v>
                </c:pt>
                <c:pt idx="5937">
                  <c:v>0.98987999999999998</c:v>
                </c:pt>
                <c:pt idx="5938">
                  <c:v>0.98988699999999996</c:v>
                </c:pt>
                <c:pt idx="5939">
                  <c:v>0.98989300000000002</c:v>
                </c:pt>
                <c:pt idx="5940">
                  <c:v>0.9899</c:v>
                </c:pt>
                <c:pt idx="5941">
                  <c:v>0.98990699999999998</c:v>
                </c:pt>
                <c:pt idx="5942">
                  <c:v>0.98991399999999996</c:v>
                </c:pt>
                <c:pt idx="5943">
                  <c:v>0.98992100000000005</c:v>
                </c:pt>
                <c:pt idx="5944">
                  <c:v>0.98992800000000003</c:v>
                </c:pt>
                <c:pt idx="5945">
                  <c:v>0.98993500000000001</c:v>
                </c:pt>
                <c:pt idx="5946">
                  <c:v>0.98994199999999999</c:v>
                </c:pt>
                <c:pt idx="5947">
                  <c:v>0.98994899999999997</c:v>
                </c:pt>
                <c:pt idx="5948">
                  <c:v>0.98995599999999995</c:v>
                </c:pt>
                <c:pt idx="5949">
                  <c:v>0.98996300000000004</c:v>
                </c:pt>
                <c:pt idx="5950">
                  <c:v>0.98997000000000002</c:v>
                </c:pt>
                <c:pt idx="5951">
                  <c:v>0.989977</c:v>
                </c:pt>
                <c:pt idx="5952">
                  <c:v>0.98998299999999995</c:v>
                </c:pt>
                <c:pt idx="5953">
                  <c:v>0.98999000000000004</c:v>
                </c:pt>
                <c:pt idx="5954">
                  <c:v>0.98999700000000002</c:v>
                </c:pt>
                <c:pt idx="5955">
                  <c:v>0.990004</c:v>
                </c:pt>
                <c:pt idx="5956">
                  <c:v>0.99001099999999997</c:v>
                </c:pt>
                <c:pt idx="5957">
                  <c:v>0.99001799999999995</c:v>
                </c:pt>
                <c:pt idx="5958">
                  <c:v>0.99002500000000004</c:v>
                </c:pt>
                <c:pt idx="5959">
                  <c:v>0.99003200000000002</c:v>
                </c:pt>
                <c:pt idx="5960">
                  <c:v>0.990039</c:v>
                </c:pt>
                <c:pt idx="5961">
                  <c:v>0.99004599999999998</c:v>
                </c:pt>
                <c:pt idx="5962">
                  <c:v>0.99005299999999996</c:v>
                </c:pt>
                <c:pt idx="5963">
                  <c:v>0.99006000000000005</c:v>
                </c:pt>
                <c:pt idx="5964">
                  <c:v>0.99006700000000003</c:v>
                </c:pt>
                <c:pt idx="5965">
                  <c:v>0.99007299999999998</c:v>
                </c:pt>
                <c:pt idx="5966">
                  <c:v>0.99007999999999996</c:v>
                </c:pt>
                <c:pt idx="5967">
                  <c:v>0.99008700000000005</c:v>
                </c:pt>
                <c:pt idx="5968">
                  <c:v>0.99009400000000003</c:v>
                </c:pt>
                <c:pt idx="5969">
                  <c:v>0.99010100000000001</c:v>
                </c:pt>
                <c:pt idx="5970">
                  <c:v>0.99010799999999999</c:v>
                </c:pt>
                <c:pt idx="5971">
                  <c:v>0.99011499999999997</c:v>
                </c:pt>
                <c:pt idx="5972">
                  <c:v>0.99012199999999995</c:v>
                </c:pt>
                <c:pt idx="5973">
                  <c:v>0.99012900000000004</c:v>
                </c:pt>
                <c:pt idx="5974">
                  <c:v>0.99013600000000002</c:v>
                </c:pt>
                <c:pt idx="5975">
                  <c:v>0.990143</c:v>
                </c:pt>
                <c:pt idx="5976">
                  <c:v>0.99014899999999995</c:v>
                </c:pt>
                <c:pt idx="5977">
                  <c:v>0.99015600000000004</c:v>
                </c:pt>
                <c:pt idx="5978">
                  <c:v>0.99016300000000002</c:v>
                </c:pt>
                <c:pt idx="5979">
                  <c:v>0.99016999999999999</c:v>
                </c:pt>
                <c:pt idx="5980">
                  <c:v>0.99017699999999997</c:v>
                </c:pt>
                <c:pt idx="5981">
                  <c:v>0.99018399999999995</c:v>
                </c:pt>
                <c:pt idx="5982">
                  <c:v>0.99019100000000004</c:v>
                </c:pt>
                <c:pt idx="5983">
                  <c:v>0.99019800000000002</c:v>
                </c:pt>
                <c:pt idx="5984">
                  <c:v>0.990205</c:v>
                </c:pt>
                <c:pt idx="5985">
                  <c:v>0.99021199999999998</c:v>
                </c:pt>
                <c:pt idx="5986">
                  <c:v>0.99021899999999996</c:v>
                </c:pt>
                <c:pt idx="5987">
                  <c:v>0.99022600000000005</c:v>
                </c:pt>
                <c:pt idx="5988">
                  <c:v>0.990232</c:v>
                </c:pt>
                <c:pt idx="5989">
                  <c:v>0.99023899999999998</c:v>
                </c:pt>
                <c:pt idx="5990">
                  <c:v>0.99024599999999996</c:v>
                </c:pt>
                <c:pt idx="5991">
                  <c:v>0.99025300000000005</c:v>
                </c:pt>
                <c:pt idx="5992">
                  <c:v>0.99026000000000003</c:v>
                </c:pt>
                <c:pt idx="5993">
                  <c:v>0.99026700000000001</c:v>
                </c:pt>
                <c:pt idx="5994">
                  <c:v>0.99027399999999999</c:v>
                </c:pt>
                <c:pt idx="5995">
                  <c:v>0.99028099999999997</c:v>
                </c:pt>
                <c:pt idx="5996">
                  <c:v>0.99028799999999995</c:v>
                </c:pt>
                <c:pt idx="5997">
                  <c:v>0.99029500000000004</c:v>
                </c:pt>
                <c:pt idx="5998">
                  <c:v>0.99030200000000002</c:v>
                </c:pt>
                <c:pt idx="5999">
                  <c:v>0.99030899999999999</c:v>
                </c:pt>
                <c:pt idx="6000">
                  <c:v>0.99031499999999995</c:v>
                </c:pt>
                <c:pt idx="6001">
                  <c:v>0.99032200000000004</c:v>
                </c:pt>
                <c:pt idx="6002">
                  <c:v>0.99032900000000001</c:v>
                </c:pt>
                <c:pt idx="6003">
                  <c:v>0.99033599999999999</c:v>
                </c:pt>
                <c:pt idx="6004">
                  <c:v>0.99034299999999997</c:v>
                </c:pt>
                <c:pt idx="6005">
                  <c:v>0.99034999999999995</c:v>
                </c:pt>
                <c:pt idx="6006">
                  <c:v>0.99035700000000004</c:v>
                </c:pt>
                <c:pt idx="6007">
                  <c:v>0.99036400000000002</c:v>
                </c:pt>
                <c:pt idx="6008">
                  <c:v>0.990371</c:v>
                </c:pt>
                <c:pt idx="6009">
                  <c:v>0.99037799999999998</c:v>
                </c:pt>
                <c:pt idx="6010">
                  <c:v>0.99038499999999996</c:v>
                </c:pt>
                <c:pt idx="6011">
                  <c:v>0.99039200000000005</c:v>
                </c:pt>
                <c:pt idx="6012">
                  <c:v>0.990398</c:v>
                </c:pt>
                <c:pt idx="6013">
                  <c:v>0.99040499999999998</c:v>
                </c:pt>
                <c:pt idx="6014">
                  <c:v>0.99041199999999996</c:v>
                </c:pt>
                <c:pt idx="6015">
                  <c:v>0.99041900000000005</c:v>
                </c:pt>
                <c:pt idx="6016">
                  <c:v>0.99042600000000003</c:v>
                </c:pt>
                <c:pt idx="6017">
                  <c:v>0.99043300000000001</c:v>
                </c:pt>
                <c:pt idx="6018">
                  <c:v>0.99043999999999999</c:v>
                </c:pt>
                <c:pt idx="6019">
                  <c:v>0.99044699999999997</c:v>
                </c:pt>
                <c:pt idx="6020">
                  <c:v>0.99045399999999995</c:v>
                </c:pt>
                <c:pt idx="6021">
                  <c:v>0.99046100000000004</c:v>
                </c:pt>
                <c:pt idx="6022">
                  <c:v>0.99046800000000002</c:v>
                </c:pt>
                <c:pt idx="6023">
                  <c:v>0.99047499999999999</c:v>
                </c:pt>
                <c:pt idx="6024">
                  <c:v>0.99048099999999994</c:v>
                </c:pt>
                <c:pt idx="6025">
                  <c:v>0.99048800000000004</c:v>
                </c:pt>
                <c:pt idx="6026">
                  <c:v>0.99049500000000001</c:v>
                </c:pt>
                <c:pt idx="6027">
                  <c:v>0.99050199999999999</c:v>
                </c:pt>
                <c:pt idx="6028">
                  <c:v>0.99050899999999997</c:v>
                </c:pt>
                <c:pt idx="6029">
                  <c:v>0.99051599999999995</c:v>
                </c:pt>
                <c:pt idx="6030">
                  <c:v>0.99052300000000004</c:v>
                </c:pt>
                <c:pt idx="6031">
                  <c:v>0.99053000000000002</c:v>
                </c:pt>
                <c:pt idx="6032">
                  <c:v>0.990537</c:v>
                </c:pt>
                <c:pt idx="6033">
                  <c:v>0.99054399999999998</c:v>
                </c:pt>
                <c:pt idx="6034">
                  <c:v>0.99055099999999996</c:v>
                </c:pt>
                <c:pt idx="6035">
                  <c:v>0.99055800000000005</c:v>
                </c:pt>
                <c:pt idx="6036">
                  <c:v>0.990564</c:v>
                </c:pt>
                <c:pt idx="6037">
                  <c:v>0.99057099999999998</c:v>
                </c:pt>
                <c:pt idx="6038">
                  <c:v>0.99057799999999996</c:v>
                </c:pt>
                <c:pt idx="6039">
                  <c:v>0.99058500000000005</c:v>
                </c:pt>
                <c:pt idx="6040">
                  <c:v>0.99059200000000003</c:v>
                </c:pt>
                <c:pt idx="6041">
                  <c:v>0.99059900000000001</c:v>
                </c:pt>
                <c:pt idx="6042">
                  <c:v>0.99060599999999999</c:v>
                </c:pt>
                <c:pt idx="6043">
                  <c:v>0.99061299999999997</c:v>
                </c:pt>
                <c:pt idx="6044">
                  <c:v>0.99061999999999995</c:v>
                </c:pt>
                <c:pt idx="6045">
                  <c:v>0.99062700000000004</c:v>
                </c:pt>
                <c:pt idx="6046">
                  <c:v>0.99063400000000001</c:v>
                </c:pt>
                <c:pt idx="6047">
                  <c:v>0.99064099999999999</c:v>
                </c:pt>
                <c:pt idx="6048">
                  <c:v>0.99064799999999997</c:v>
                </c:pt>
                <c:pt idx="6049">
                  <c:v>0.99065400000000003</c:v>
                </c:pt>
                <c:pt idx="6050">
                  <c:v>0.99066100000000001</c:v>
                </c:pt>
                <c:pt idx="6051">
                  <c:v>0.99066799999999999</c:v>
                </c:pt>
                <c:pt idx="6052">
                  <c:v>0.99067499999999997</c:v>
                </c:pt>
                <c:pt idx="6053">
                  <c:v>0.99068199999999995</c:v>
                </c:pt>
                <c:pt idx="6054">
                  <c:v>0.99068900000000004</c:v>
                </c:pt>
                <c:pt idx="6055">
                  <c:v>0.99069600000000002</c:v>
                </c:pt>
                <c:pt idx="6056">
                  <c:v>0.990703</c:v>
                </c:pt>
                <c:pt idx="6057">
                  <c:v>0.99070999999999998</c:v>
                </c:pt>
                <c:pt idx="6058">
                  <c:v>0.99071699999999996</c:v>
                </c:pt>
                <c:pt idx="6059">
                  <c:v>0.99072400000000005</c:v>
                </c:pt>
                <c:pt idx="6060">
                  <c:v>0.99073100000000003</c:v>
                </c:pt>
                <c:pt idx="6061">
                  <c:v>0.99073800000000001</c:v>
                </c:pt>
                <c:pt idx="6062">
                  <c:v>0.99074499999999999</c:v>
                </c:pt>
                <c:pt idx="6063">
                  <c:v>0.99075100000000005</c:v>
                </c:pt>
                <c:pt idx="6064">
                  <c:v>0.99075800000000003</c:v>
                </c:pt>
                <c:pt idx="6065">
                  <c:v>0.99076500000000001</c:v>
                </c:pt>
                <c:pt idx="6066">
                  <c:v>0.99077199999999999</c:v>
                </c:pt>
                <c:pt idx="6067">
                  <c:v>0.99077899999999997</c:v>
                </c:pt>
                <c:pt idx="6068">
                  <c:v>0.99078599999999994</c:v>
                </c:pt>
                <c:pt idx="6069">
                  <c:v>0.99079300000000003</c:v>
                </c:pt>
                <c:pt idx="6070">
                  <c:v>0.99080000000000001</c:v>
                </c:pt>
                <c:pt idx="6071">
                  <c:v>0.99080699999999999</c:v>
                </c:pt>
                <c:pt idx="6072">
                  <c:v>0.99081399999999997</c:v>
                </c:pt>
                <c:pt idx="6073">
                  <c:v>0.99082099999999995</c:v>
                </c:pt>
                <c:pt idx="6074">
                  <c:v>0.99082800000000004</c:v>
                </c:pt>
                <c:pt idx="6075">
                  <c:v>0.99083500000000002</c:v>
                </c:pt>
                <c:pt idx="6076">
                  <c:v>0.990842</c:v>
                </c:pt>
                <c:pt idx="6077">
                  <c:v>0.99084899999999998</c:v>
                </c:pt>
                <c:pt idx="6078">
                  <c:v>0.99085500000000004</c:v>
                </c:pt>
                <c:pt idx="6079">
                  <c:v>0.99086200000000002</c:v>
                </c:pt>
                <c:pt idx="6080">
                  <c:v>0.990869</c:v>
                </c:pt>
                <c:pt idx="6081">
                  <c:v>0.99087599999999998</c:v>
                </c:pt>
                <c:pt idx="6082">
                  <c:v>0.99088299999999996</c:v>
                </c:pt>
                <c:pt idx="6083">
                  <c:v>0.99089000000000005</c:v>
                </c:pt>
                <c:pt idx="6084">
                  <c:v>0.99089700000000003</c:v>
                </c:pt>
                <c:pt idx="6085">
                  <c:v>0.99090400000000001</c:v>
                </c:pt>
                <c:pt idx="6086">
                  <c:v>0.99091099999999999</c:v>
                </c:pt>
                <c:pt idx="6087">
                  <c:v>0.99091799999999997</c:v>
                </c:pt>
                <c:pt idx="6088">
                  <c:v>0.99092499999999994</c:v>
                </c:pt>
                <c:pt idx="6089">
                  <c:v>0.99093200000000004</c:v>
                </c:pt>
                <c:pt idx="6090">
                  <c:v>0.99093900000000001</c:v>
                </c:pt>
                <c:pt idx="6091">
                  <c:v>0.99094599999999999</c:v>
                </c:pt>
                <c:pt idx="6092">
                  <c:v>0.99095299999999997</c:v>
                </c:pt>
                <c:pt idx="6093">
                  <c:v>0.99095999999999995</c:v>
                </c:pt>
                <c:pt idx="6094">
                  <c:v>0.99096700000000004</c:v>
                </c:pt>
                <c:pt idx="6095">
                  <c:v>0.99097400000000002</c:v>
                </c:pt>
                <c:pt idx="6096">
                  <c:v>0.990981</c:v>
                </c:pt>
                <c:pt idx="6097">
                  <c:v>0.99098699999999995</c:v>
                </c:pt>
                <c:pt idx="6098">
                  <c:v>0.99099400000000004</c:v>
                </c:pt>
                <c:pt idx="6099">
                  <c:v>0.99100100000000002</c:v>
                </c:pt>
                <c:pt idx="6100">
                  <c:v>0.991008</c:v>
                </c:pt>
                <c:pt idx="6101">
                  <c:v>0.99101499999999998</c:v>
                </c:pt>
                <c:pt idx="6102">
                  <c:v>0.99102199999999996</c:v>
                </c:pt>
                <c:pt idx="6103">
                  <c:v>0.99102900000000005</c:v>
                </c:pt>
                <c:pt idx="6104">
                  <c:v>0.99103600000000003</c:v>
                </c:pt>
                <c:pt idx="6105">
                  <c:v>0.99104300000000001</c:v>
                </c:pt>
                <c:pt idx="6106">
                  <c:v>0.99104999999999999</c:v>
                </c:pt>
                <c:pt idx="6107">
                  <c:v>0.99105699999999997</c:v>
                </c:pt>
                <c:pt idx="6108">
                  <c:v>0.99106399999999994</c:v>
                </c:pt>
                <c:pt idx="6109">
                  <c:v>0.99107100000000004</c:v>
                </c:pt>
                <c:pt idx="6110">
                  <c:v>0.99107800000000001</c:v>
                </c:pt>
                <c:pt idx="6111">
                  <c:v>0.99108499999999999</c:v>
                </c:pt>
                <c:pt idx="6112">
                  <c:v>0.99109199999999997</c:v>
                </c:pt>
                <c:pt idx="6113">
                  <c:v>0.99109899999999995</c:v>
                </c:pt>
                <c:pt idx="6114">
                  <c:v>0.99110600000000004</c:v>
                </c:pt>
                <c:pt idx="6115">
                  <c:v>0.99111300000000002</c:v>
                </c:pt>
                <c:pt idx="6116">
                  <c:v>0.99112</c:v>
                </c:pt>
                <c:pt idx="6117">
                  <c:v>0.99112699999999998</c:v>
                </c:pt>
                <c:pt idx="6118">
                  <c:v>0.99113399999999996</c:v>
                </c:pt>
                <c:pt idx="6119">
                  <c:v>0.99114100000000005</c:v>
                </c:pt>
                <c:pt idx="6120">
                  <c:v>0.99114800000000003</c:v>
                </c:pt>
                <c:pt idx="6121">
                  <c:v>0.99115399999999998</c:v>
                </c:pt>
                <c:pt idx="6122">
                  <c:v>0.99116099999999996</c:v>
                </c:pt>
                <c:pt idx="6123">
                  <c:v>0.99116800000000005</c:v>
                </c:pt>
                <c:pt idx="6124">
                  <c:v>0.99117500000000003</c:v>
                </c:pt>
                <c:pt idx="6125">
                  <c:v>0.99118200000000001</c:v>
                </c:pt>
                <c:pt idx="6126">
                  <c:v>0.99118899999999999</c:v>
                </c:pt>
                <c:pt idx="6127">
                  <c:v>0.99119599999999997</c:v>
                </c:pt>
                <c:pt idx="6128">
                  <c:v>0.99120299999999995</c:v>
                </c:pt>
                <c:pt idx="6129">
                  <c:v>0.99121000000000004</c:v>
                </c:pt>
                <c:pt idx="6130">
                  <c:v>0.99121700000000001</c:v>
                </c:pt>
                <c:pt idx="6131">
                  <c:v>0.99122399999999999</c:v>
                </c:pt>
                <c:pt idx="6132">
                  <c:v>0.99123099999999997</c:v>
                </c:pt>
                <c:pt idx="6133">
                  <c:v>0.99123799999999995</c:v>
                </c:pt>
                <c:pt idx="6134">
                  <c:v>0.99124500000000004</c:v>
                </c:pt>
                <c:pt idx="6135">
                  <c:v>0.99125200000000002</c:v>
                </c:pt>
                <c:pt idx="6136">
                  <c:v>0.991259</c:v>
                </c:pt>
                <c:pt idx="6137">
                  <c:v>0.99126599999999998</c:v>
                </c:pt>
                <c:pt idx="6138">
                  <c:v>0.99127299999999996</c:v>
                </c:pt>
                <c:pt idx="6139">
                  <c:v>0.99128000000000005</c:v>
                </c:pt>
                <c:pt idx="6140">
                  <c:v>0.99128700000000003</c:v>
                </c:pt>
                <c:pt idx="6141">
                  <c:v>0.99129400000000001</c:v>
                </c:pt>
                <c:pt idx="6142">
                  <c:v>0.99130099999999999</c:v>
                </c:pt>
                <c:pt idx="6143">
                  <c:v>0.99130799999999997</c:v>
                </c:pt>
                <c:pt idx="6144">
                  <c:v>0.99131499999999995</c:v>
                </c:pt>
                <c:pt idx="6145">
                  <c:v>0.99132200000000004</c:v>
                </c:pt>
                <c:pt idx="6146">
                  <c:v>0.99132900000000002</c:v>
                </c:pt>
                <c:pt idx="6147">
                  <c:v>0.99133599999999999</c:v>
                </c:pt>
                <c:pt idx="6148">
                  <c:v>0.99134299999999997</c:v>
                </c:pt>
                <c:pt idx="6149">
                  <c:v>0.99134999999999995</c:v>
                </c:pt>
                <c:pt idx="6150">
                  <c:v>0.99135700000000004</c:v>
                </c:pt>
                <c:pt idx="6151">
                  <c:v>0.99136400000000002</c:v>
                </c:pt>
                <c:pt idx="6152">
                  <c:v>0.991371</c:v>
                </c:pt>
                <c:pt idx="6153">
                  <c:v>0.99137799999999998</c:v>
                </c:pt>
                <c:pt idx="6154">
                  <c:v>0.99138499999999996</c:v>
                </c:pt>
                <c:pt idx="6155">
                  <c:v>0.99139200000000005</c:v>
                </c:pt>
                <c:pt idx="6156">
                  <c:v>0.99139900000000003</c:v>
                </c:pt>
                <c:pt idx="6157">
                  <c:v>0.99140600000000001</c:v>
                </c:pt>
                <c:pt idx="6158">
                  <c:v>0.99141299999999999</c:v>
                </c:pt>
                <c:pt idx="6159">
                  <c:v>0.99141999999999997</c:v>
                </c:pt>
                <c:pt idx="6160">
                  <c:v>0.99142699999999995</c:v>
                </c:pt>
                <c:pt idx="6161">
                  <c:v>0.99143400000000004</c:v>
                </c:pt>
                <c:pt idx="6162">
                  <c:v>0.99144100000000002</c:v>
                </c:pt>
                <c:pt idx="6163">
                  <c:v>0.991448</c:v>
                </c:pt>
                <c:pt idx="6164">
                  <c:v>0.99145499999999998</c:v>
                </c:pt>
                <c:pt idx="6165">
                  <c:v>0.99146199999999995</c:v>
                </c:pt>
                <c:pt idx="6166">
                  <c:v>0.99146900000000004</c:v>
                </c:pt>
                <c:pt idx="6167">
                  <c:v>0.99147600000000002</c:v>
                </c:pt>
                <c:pt idx="6168">
                  <c:v>0.991483</c:v>
                </c:pt>
                <c:pt idx="6169">
                  <c:v>0.99148999999999998</c:v>
                </c:pt>
                <c:pt idx="6170">
                  <c:v>0.99149699999999996</c:v>
                </c:pt>
                <c:pt idx="6171">
                  <c:v>0.99150400000000005</c:v>
                </c:pt>
                <c:pt idx="6172">
                  <c:v>0.99151100000000003</c:v>
                </c:pt>
                <c:pt idx="6173">
                  <c:v>0.99151800000000001</c:v>
                </c:pt>
                <c:pt idx="6174">
                  <c:v>0.99152600000000002</c:v>
                </c:pt>
                <c:pt idx="6175">
                  <c:v>0.991533</c:v>
                </c:pt>
                <c:pt idx="6176">
                  <c:v>0.99153999999999998</c:v>
                </c:pt>
                <c:pt idx="6177">
                  <c:v>0.99154699999999996</c:v>
                </c:pt>
                <c:pt idx="6178">
                  <c:v>0.99155400000000005</c:v>
                </c:pt>
                <c:pt idx="6179">
                  <c:v>0.99156100000000003</c:v>
                </c:pt>
                <c:pt idx="6180">
                  <c:v>0.991568</c:v>
                </c:pt>
                <c:pt idx="6181">
                  <c:v>0.99157499999999998</c:v>
                </c:pt>
                <c:pt idx="6182">
                  <c:v>0.99158199999999996</c:v>
                </c:pt>
                <c:pt idx="6183">
                  <c:v>0.99158900000000005</c:v>
                </c:pt>
                <c:pt idx="6184">
                  <c:v>0.99159600000000003</c:v>
                </c:pt>
                <c:pt idx="6185">
                  <c:v>0.99160300000000001</c:v>
                </c:pt>
                <c:pt idx="6186">
                  <c:v>0.99160999999999999</c:v>
                </c:pt>
                <c:pt idx="6187">
                  <c:v>0.99161699999999997</c:v>
                </c:pt>
                <c:pt idx="6188">
                  <c:v>0.99162399999999995</c:v>
                </c:pt>
                <c:pt idx="6189">
                  <c:v>0.99163100000000004</c:v>
                </c:pt>
                <c:pt idx="6190">
                  <c:v>0.99163800000000002</c:v>
                </c:pt>
                <c:pt idx="6191">
                  <c:v>0.991645</c:v>
                </c:pt>
                <c:pt idx="6192">
                  <c:v>0.99165199999999998</c:v>
                </c:pt>
                <c:pt idx="6193">
                  <c:v>0.99165899999999996</c:v>
                </c:pt>
                <c:pt idx="6194">
                  <c:v>0.99166600000000005</c:v>
                </c:pt>
                <c:pt idx="6195">
                  <c:v>0.99167400000000006</c:v>
                </c:pt>
                <c:pt idx="6196">
                  <c:v>0.99168100000000003</c:v>
                </c:pt>
                <c:pt idx="6197">
                  <c:v>0.99168800000000001</c:v>
                </c:pt>
                <c:pt idx="6198">
                  <c:v>0.99169499999999999</c:v>
                </c:pt>
                <c:pt idx="6199">
                  <c:v>0.99170199999999997</c:v>
                </c:pt>
                <c:pt idx="6200">
                  <c:v>0.99170899999999995</c:v>
                </c:pt>
                <c:pt idx="6201">
                  <c:v>0.99171600000000004</c:v>
                </c:pt>
                <c:pt idx="6202">
                  <c:v>0.99172300000000002</c:v>
                </c:pt>
                <c:pt idx="6203">
                  <c:v>0.99173</c:v>
                </c:pt>
                <c:pt idx="6204">
                  <c:v>0.99173699999999998</c:v>
                </c:pt>
                <c:pt idx="6205">
                  <c:v>0.99174399999999996</c:v>
                </c:pt>
                <c:pt idx="6206">
                  <c:v>0.99175100000000005</c:v>
                </c:pt>
                <c:pt idx="6207">
                  <c:v>0.99175800000000003</c:v>
                </c:pt>
                <c:pt idx="6208">
                  <c:v>0.99176600000000004</c:v>
                </c:pt>
                <c:pt idx="6209">
                  <c:v>0.99177300000000002</c:v>
                </c:pt>
                <c:pt idx="6210">
                  <c:v>0.99177999999999999</c:v>
                </c:pt>
                <c:pt idx="6211">
                  <c:v>0.99178699999999997</c:v>
                </c:pt>
                <c:pt idx="6212">
                  <c:v>0.99179399999999995</c:v>
                </c:pt>
                <c:pt idx="6213">
                  <c:v>0.99180100000000004</c:v>
                </c:pt>
                <c:pt idx="6214">
                  <c:v>0.99180800000000002</c:v>
                </c:pt>
                <c:pt idx="6215">
                  <c:v>0.991815</c:v>
                </c:pt>
                <c:pt idx="6216">
                  <c:v>0.99182199999999998</c:v>
                </c:pt>
                <c:pt idx="6217">
                  <c:v>0.99182899999999996</c:v>
                </c:pt>
                <c:pt idx="6218">
                  <c:v>0.99183600000000005</c:v>
                </c:pt>
                <c:pt idx="6219">
                  <c:v>0.99184399999999995</c:v>
                </c:pt>
                <c:pt idx="6220">
                  <c:v>0.99185100000000004</c:v>
                </c:pt>
                <c:pt idx="6221">
                  <c:v>0.99185800000000002</c:v>
                </c:pt>
                <c:pt idx="6222">
                  <c:v>0.991865</c:v>
                </c:pt>
                <c:pt idx="6223">
                  <c:v>0.99187199999999998</c:v>
                </c:pt>
                <c:pt idx="6224">
                  <c:v>0.99187899999999996</c:v>
                </c:pt>
                <c:pt idx="6225">
                  <c:v>0.99188600000000005</c:v>
                </c:pt>
                <c:pt idx="6226">
                  <c:v>0.99189300000000002</c:v>
                </c:pt>
                <c:pt idx="6227">
                  <c:v>0.99190100000000003</c:v>
                </c:pt>
                <c:pt idx="6228">
                  <c:v>0.99190800000000001</c:v>
                </c:pt>
                <c:pt idx="6229">
                  <c:v>0.99191499999999999</c:v>
                </c:pt>
                <c:pt idx="6230">
                  <c:v>0.99192199999999997</c:v>
                </c:pt>
                <c:pt idx="6231">
                  <c:v>0.99192899999999995</c:v>
                </c:pt>
                <c:pt idx="6232">
                  <c:v>0.99193600000000004</c:v>
                </c:pt>
                <c:pt idx="6233">
                  <c:v>0.99194300000000002</c:v>
                </c:pt>
                <c:pt idx="6234">
                  <c:v>0.99195</c:v>
                </c:pt>
                <c:pt idx="6235">
                  <c:v>0.99195800000000001</c:v>
                </c:pt>
                <c:pt idx="6236">
                  <c:v>0.99196499999999999</c:v>
                </c:pt>
                <c:pt idx="6237">
                  <c:v>0.99197199999999996</c:v>
                </c:pt>
                <c:pt idx="6238">
                  <c:v>0.99197900000000006</c:v>
                </c:pt>
                <c:pt idx="6239">
                  <c:v>0.99198600000000003</c:v>
                </c:pt>
                <c:pt idx="6240">
                  <c:v>0.99199300000000001</c:v>
                </c:pt>
                <c:pt idx="6241">
                  <c:v>0.99199999999999999</c:v>
                </c:pt>
                <c:pt idx="6242">
                  <c:v>0.992008</c:v>
                </c:pt>
                <c:pt idx="6243">
                  <c:v>0.99201499999999998</c:v>
                </c:pt>
                <c:pt idx="6244">
                  <c:v>0.99202199999999996</c:v>
                </c:pt>
                <c:pt idx="6245">
                  <c:v>0.99202900000000005</c:v>
                </c:pt>
                <c:pt idx="6246">
                  <c:v>0.99203600000000003</c:v>
                </c:pt>
                <c:pt idx="6247">
                  <c:v>0.99204300000000001</c:v>
                </c:pt>
                <c:pt idx="6248">
                  <c:v>0.99205100000000002</c:v>
                </c:pt>
                <c:pt idx="6249">
                  <c:v>0.992058</c:v>
                </c:pt>
                <c:pt idx="6250">
                  <c:v>0.99206499999999997</c:v>
                </c:pt>
                <c:pt idx="6251">
                  <c:v>0.99207199999999995</c:v>
                </c:pt>
                <c:pt idx="6252">
                  <c:v>0.99207900000000004</c:v>
                </c:pt>
                <c:pt idx="6253">
                  <c:v>0.99208600000000002</c:v>
                </c:pt>
                <c:pt idx="6254">
                  <c:v>0.99209400000000003</c:v>
                </c:pt>
                <c:pt idx="6255">
                  <c:v>0.99210100000000001</c:v>
                </c:pt>
                <c:pt idx="6256">
                  <c:v>0.99210799999999999</c:v>
                </c:pt>
                <c:pt idx="6257">
                  <c:v>0.99211499999999997</c:v>
                </c:pt>
                <c:pt idx="6258">
                  <c:v>0.99212199999999995</c:v>
                </c:pt>
                <c:pt idx="6259">
                  <c:v>0.99212900000000004</c:v>
                </c:pt>
                <c:pt idx="6260">
                  <c:v>0.99213700000000005</c:v>
                </c:pt>
                <c:pt idx="6261">
                  <c:v>0.99214400000000003</c:v>
                </c:pt>
                <c:pt idx="6262">
                  <c:v>0.99215100000000001</c:v>
                </c:pt>
                <c:pt idx="6263">
                  <c:v>0.99215799999999998</c:v>
                </c:pt>
                <c:pt idx="6264">
                  <c:v>0.99216499999999996</c:v>
                </c:pt>
                <c:pt idx="6265">
                  <c:v>0.99217299999999997</c:v>
                </c:pt>
                <c:pt idx="6266">
                  <c:v>0.99217999999999995</c:v>
                </c:pt>
                <c:pt idx="6267">
                  <c:v>0.99218700000000004</c:v>
                </c:pt>
                <c:pt idx="6268">
                  <c:v>0.99219400000000002</c:v>
                </c:pt>
                <c:pt idx="6269">
                  <c:v>0.99220200000000003</c:v>
                </c:pt>
                <c:pt idx="6270">
                  <c:v>0.99220900000000001</c:v>
                </c:pt>
                <c:pt idx="6271">
                  <c:v>0.99221599999999999</c:v>
                </c:pt>
                <c:pt idx="6272">
                  <c:v>0.99222299999999997</c:v>
                </c:pt>
                <c:pt idx="6273">
                  <c:v>0.99222999999999995</c:v>
                </c:pt>
                <c:pt idx="6274">
                  <c:v>0.99223799999999995</c:v>
                </c:pt>
                <c:pt idx="6275">
                  <c:v>0.99224500000000004</c:v>
                </c:pt>
                <c:pt idx="6276">
                  <c:v>0.99225200000000002</c:v>
                </c:pt>
                <c:pt idx="6277">
                  <c:v>0.992259</c:v>
                </c:pt>
                <c:pt idx="6278">
                  <c:v>0.99226700000000001</c:v>
                </c:pt>
                <c:pt idx="6279">
                  <c:v>0.99227399999999999</c:v>
                </c:pt>
                <c:pt idx="6280">
                  <c:v>0.99228099999999997</c:v>
                </c:pt>
                <c:pt idx="6281">
                  <c:v>0.99228799999999995</c:v>
                </c:pt>
                <c:pt idx="6282">
                  <c:v>0.99229599999999996</c:v>
                </c:pt>
                <c:pt idx="6283">
                  <c:v>0.99230300000000005</c:v>
                </c:pt>
                <c:pt idx="6284">
                  <c:v>0.99231000000000003</c:v>
                </c:pt>
                <c:pt idx="6285">
                  <c:v>0.992317</c:v>
                </c:pt>
                <c:pt idx="6286">
                  <c:v>0.99232500000000001</c:v>
                </c:pt>
                <c:pt idx="6287">
                  <c:v>0.99233199999999999</c:v>
                </c:pt>
                <c:pt idx="6288">
                  <c:v>0.99233899999999997</c:v>
                </c:pt>
                <c:pt idx="6289">
                  <c:v>0.99234599999999995</c:v>
                </c:pt>
                <c:pt idx="6290">
                  <c:v>0.99235399999999996</c:v>
                </c:pt>
                <c:pt idx="6291">
                  <c:v>0.99236100000000005</c:v>
                </c:pt>
                <c:pt idx="6292">
                  <c:v>0.99236800000000003</c:v>
                </c:pt>
                <c:pt idx="6293">
                  <c:v>0.99237500000000001</c:v>
                </c:pt>
                <c:pt idx="6294">
                  <c:v>0.99238300000000002</c:v>
                </c:pt>
                <c:pt idx="6295">
                  <c:v>0.99238999999999999</c:v>
                </c:pt>
                <c:pt idx="6296">
                  <c:v>0.99239699999999997</c:v>
                </c:pt>
                <c:pt idx="6297">
                  <c:v>0.99240499999999998</c:v>
                </c:pt>
                <c:pt idx="6298">
                  <c:v>0.99241199999999996</c:v>
                </c:pt>
                <c:pt idx="6299">
                  <c:v>0.99241900000000005</c:v>
                </c:pt>
                <c:pt idx="6300">
                  <c:v>0.99242699999999995</c:v>
                </c:pt>
                <c:pt idx="6301">
                  <c:v>0.99243400000000004</c:v>
                </c:pt>
                <c:pt idx="6302">
                  <c:v>0.99244100000000002</c:v>
                </c:pt>
                <c:pt idx="6303">
                  <c:v>0.992448</c:v>
                </c:pt>
                <c:pt idx="6304">
                  <c:v>0.992456</c:v>
                </c:pt>
                <c:pt idx="6305">
                  <c:v>0.99246299999999998</c:v>
                </c:pt>
                <c:pt idx="6306">
                  <c:v>0.99246999999999996</c:v>
                </c:pt>
                <c:pt idx="6307">
                  <c:v>0.99247799999999997</c:v>
                </c:pt>
                <c:pt idx="6308">
                  <c:v>0.99248499999999995</c:v>
                </c:pt>
                <c:pt idx="6309">
                  <c:v>0.99249200000000004</c:v>
                </c:pt>
                <c:pt idx="6310">
                  <c:v>0.99250000000000005</c:v>
                </c:pt>
                <c:pt idx="6311">
                  <c:v>0.99250700000000003</c:v>
                </c:pt>
                <c:pt idx="6312">
                  <c:v>0.99251400000000001</c:v>
                </c:pt>
                <c:pt idx="6313">
                  <c:v>0.99252200000000002</c:v>
                </c:pt>
                <c:pt idx="6314">
                  <c:v>0.99252899999999999</c:v>
                </c:pt>
                <c:pt idx="6315">
                  <c:v>0.99253599999999997</c:v>
                </c:pt>
                <c:pt idx="6316">
                  <c:v>0.99254399999999998</c:v>
                </c:pt>
                <c:pt idx="6317">
                  <c:v>0.99255099999999996</c:v>
                </c:pt>
                <c:pt idx="6318">
                  <c:v>0.99255800000000005</c:v>
                </c:pt>
                <c:pt idx="6319">
                  <c:v>0.99256599999999995</c:v>
                </c:pt>
                <c:pt idx="6320">
                  <c:v>0.99257300000000004</c:v>
                </c:pt>
                <c:pt idx="6321">
                  <c:v>0.99258100000000005</c:v>
                </c:pt>
                <c:pt idx="6322">
                  <c:v>0.99258800000000003</c:v>
                </c:pt>
                <c:pt idx="6323">
                  <c:v>0.99259500000000001</c:v>
                </c:pt>
                <c:pt idx="6324">
                  <c:v>0.99260300000000001</c:v>
                </c:pt>
                <c:pt idx="6325">
                  <c:v>0.99260999999999999</c:v>
                </c:pt>
                <c:pt idx="6326">
                  <c:v>0.99261699999999997</c:v>
                </c:pt>
                <c:pt idx="6327">
                  <c:v>0.99262499999999998</c:v>
                </c:pt>
                <c:pt idx="6328">
                  <c:v>0.99263199999999996</c:v>
                </c:pt>
                <c:pt idx="6329">
                  <c:v>0.99263999999999997</c:v>
                </c:pt>
                <c:pt idx="6330">
                  <c:v>0.99264699999999995</c:v>
                </c:pt>
                <c:pt idx="6331">
                  <c:v>0.99265400000000004</c:v>
                </c:pt>
                <c:pt idx="6332">
                  <c:v>0.99266200000000004</c:v>
                </c:pt>
                <c:pt idx="6333">
                  <c:v>0.99266900000000002</c:v>
                </c:pt>
                <c:pt idx="6334">
                  <c:v>0.99267700000000003</c:v>
                </c:pt>
                <c:pt idx="6335">
                  <c:v>0.99268400000000001</c:v>
                </c:pt>
                <c:pt idx="6336">
                  <c:v>0.99269200000000002</c:v>
                </c:pt>
                <c:pt idx="6337">
                  <c:v>0.992699</c:v>
                </c:pt>
                <c:pt idx="6338">
                  <c:v>0.99270599999999998</c:v>
                </c:pt>
                <c:pt idx="6339">
                  <c:v>0.99271399999999999</c:v>
                </c:pt>
                <c:pt idx="6340">
                  <c:v>0.99272099999999996</c:v>
                </c:pt>
                <c:pt idx="6341">
                  <c:v>0.99272899999999997</c:v>
                </c:pt>
                <c:pt idx="6342">
                  <c:v>0.99273599999999995</c:v>
                </c:pt>
                <c:pt idx="6343">
                  <c:v>0.99274399999999996</c:v>
                </c:pt>
                <c:pt idx="6344">
                  <c:v>0.99275100000000005</c:v>
                </c:pt>
                <c:pt idx="6345">
                  <c:v>0.99275899999999995</c:v>
                </c:pt>
                <c:pt idx="6346">
                  <c:v>0.99276600000000004</c:v>
                </c:pt>
                <c:pt idx="6347">
                  <c:v>0.99277300000000002</c:v>
                </c:pt>
                <c:pt idx="6348">
                  <c:v>0.99278100000000002</c:v>
                </c:pt>
                <c:pt idx="6349">
                  <c:v>0.992788</c:v>
                </c:pt>
                <c:pt idx="6350">
                  <c:v>0.99279600000000001</c:v>
                </c:pt>
                <c:pt idx="6351">
                  <c:v>0.99280299999999999</c:v>
                </c:pt>
                <c:pt idx="6352">
                  <c:v>0.992811</c:v>
                </c:pt>
                <c:pt idx="6353">
                  <c:v>0.99281799999999998</c:v>
                </c:pt>
                <c:pt idx="6354">
                  <c:v>0.99282599999999999</c:v>
                </c:pt>
                <c:pt idx="6355">
                  <c:v>0.99283299999999997</c:v>
                </c:pt>
                <c:pt idx="6356">
                  <c:v>0.99284099999999997</c:v>
                </c:pt>
                <c:pt idx="6357">
                  <c:v>0.99284799999999995</c:v>
                </c:pt>
                <c:pt idx="6358">
                  <c:v>0.99285599999999996</c:v>
                </c:pt>
                <c:pt idx="6359">
                  <c:v>0.99286300000000005</c:v>
                </c:pt>
                <c:pt idx="6360">
                  <c:v>0.99287099999999995</c:v>
                </c:pt>
                <c:pt idx="6361">
                  <c:v>0.99287899999999996</c:v>
                </c:pt>
                <c:pt idx="6362">
                  <c:v>0.99288600000000005</c:v>
                </c:pt>
                <c:pt idx="6363">
                  <c:v>0.99289400000000005</c:v>
                </c:pt>
                <c:pt idx="6364">
                  <c:v>0.99290100000000003</c:v>
                </c:pt>
                <c:pt idx="6365">
                  <c:v>0.99290900000000004</c:v>
                </c:pt>
                <c:pt idx="6366">
                  <c:v>0.99291600000000002</c:v>
                </c:pt>
                <c:pt idx="6367">
                  <c:v>0.99292400000000003</c:v>
                </c:pt>
                <c:pt idx="6368">
                  <c:v>0.99293100000000001</c:v>
                </c:pt>
                <c:pt idx="6369">
                  <c:v>0.99293900000000002</c:v>
                </c:pt>
                <c:pt idx="6370">
                  <c:v>0.99294700000000002</c:v>
                </c:pt>
                <c:pt idx="6371">
                  <c:v>0.992954</c:v>
                </c:pt>
                <c:pt idx="6372">
                  <c:v>0.99296200000000001</c:v>
                </c:pt>
                <c:pt idx="6373">
                  <c:v>0.99296899999999999</c:v>
                </c:pt>
                <c:pt idx="6374">
                  <c:v>0.992977</c:v>
                </c:pt>
                <c:pt idx="6375">
                  <c:v>0.99298399999999998</c:v>
                </c:pt>
                <c:pt idx="6376">
                  <c:v>0.99299199999999999</c:v>
                </c:pt>
                <c:pt idx="6377">
                  <c:v>0.99299999999999999</c:v>
                </c:pt>
                <c:pt idx="6378">
                  <c:v>0.99300699999999997</c:v>
                </c:pt>
                <c:pt idx="6379">
                  <c:v>0.99301499999999998</c:v>
                </c:pt>
                <c:pt idx="6380">
                  <c:v>0.99302299999999999</c:v>
                </c:pt>
                <c:pt idx="6381">
                  <c:v>0.99302999999999997</c:v>
                </c:pt>
                <c:pt idx="6382">
                  <c:v>0.99303799999999998</c:v>
                </c:pt>
                <c:pt idx="6383">
                  <c:v>0.99304499999999996</c:v>
                </c:pt>
                <c:pt idx="6384">
                  <c:v>0.99305299999999996</c:v>
                </c:pt>
                <c:pt idx="6385">
                  <c:v>0.99306099999999997</c:v>
                </c:pt>
                <c:pt idx="6386">
                  <c:v>0.99306799999999995</c:v>
                </c:pt>
                <c:pt idx="6387">
                  <c:v>0.99307599999999996</c:v>
                </c:pt>
                <c:pt idx="6388">
                  <c:v>0.99308399999999997</c:v>
                </c:pt>
                <c:pt idx="6389">
                  <c:v>0.99309099999999995</c:v>
                </c:pt>
                <c:pt idx="6390">
                  <c:v>0.99309899999999995</c:v>
                </c:pt>
                <c:pt idx="6391">
                  <c:v>0.99310699999999996</c:v>
                </c:pt>
                <c:pt idx="6392">
                  <c:v>0.99311400000000005</c:v>
                </c:pt>
                <c:pt idx="6393">
                  <c:v>0.99312199999999995</c:v>
                </c:pt>
                <c:pt idx="6394">
                  <c:v>0.99312999999999996</c:v>
                </c:pt>
                <c:pt idx="6395">
                  <c:v>0.99313799999999997</c:v>
                </c:pt>
                <c:pt idx="6396">
                  <c:v>0.99314499999999994</c:v>
                </c:pt>
                <c:pt idx="6397">
                  <c:v>0.99315299999999995</c:v>
                </c:pt>
                <c:pt idx="6398">
                  <c:v>0.99316099999999996</c:v>
                </c:pt>
                <c:pt idx="6399">
                  <c:v>0.99316800000000005</c:v>
                </c:pt>
                <c:pt idx="6400">
                  <c:v>0.99317599999999995</c:v>
                </c:pt>
                <c:pt idx="6401">
                  <c:v>0.99318399999999996</c:v>
                </c:pt>
                <c:pt idx="6402">
                  <c:v>0.99319199999999996</c:v>
                </c:pt>
                <c:pt idx="6403">
                  <c:v>0.99319900000000005</c:v>
                </c:pt>
                <c:pt idx="6404">
                  <c:v>0.99320699999999995</c:v>
                </c:pt>
                <c:pt idx="6405">
                  <c:v>0.99321499999999996</c:v>
                </c:pt>
                <c:pt idx="6406">
                  <c:v>0.99322299999999997</c:v>
                </c:pt>
                <c:pt idx="6407">
                  <c:v>0.99322999999999995</c:v>
                </c:pt>
                <c:pt idx="6408">
                  <c:v>0.99323799999999995</c:v>
                </c:pt>
                <c:pt idx="6409">
                  <c:v>0.99324599999999996</c:v>
                </c:pt>
                <c:pt idx="6410">
                  <c:v>0.99325399999999997</c:v>
                </c:pt>
                <c:pt idx="6411">
                  <c:v>0.99326199999999998</c:v>
                </c:pt>
                <c:pt idx="6412">
                  <c:v>0.99326899999999996</c:v>
                </c:pt>
                <c:pt idx="6413">
                  <c:v>0.99327699999999997</c:v>
                </c:pt>
                <c:pt idx="6414">
                  <c:v>0.99328499999999997</c:v>
                </c:pt>
                <c:pt idx="6415">
                  <c:v>0.99329299999999998</c:v>
                </c:pt>
                <c:pt idx="6416">
                  <c:v>0.99330099999999999</c:v>
                </c:pt>
                <c:pt idx="6417">
                  <c:v>0.993309</c:v>
                </c:pt>
                <c:pt idx="6418">
                  <c:v>0.99331599999999998</c:v>
                </c:pt>
                <c:pt idx="6419">
                  <c:v>0.99332399999999998</c:v>
                </c:pt>
                <c:pt idx="6420">
                  <c:v>0.99333199999999999</c:v>
                </c:pt>
                <c:pt idx="6421">
                  <c:v>0.99334</c:v>
                </c:pt>
                <c:pt idx="6422">
                  <c:v>0.99334800000000001</c:v>
                </c:pt>
                <c:pt idx="6423">
                  <c:v>0.99335600000000002</c:v>
                </c:pt>
                <c:pt idx="6424">
                  <c:v>0.99336400000000002</c:v>
                </c:pt>
                <c:pt idx="6425">
                  <c:v>0.993371</c:v>
                </c:pt>
                <c:pt idx="6426">
                  <c:v>0.99337900000000001</c:v>
                </c:pt>
                <c:pt idx="6427">
                  <c:v>0.99338700000000002</c:v>
                </c:pt>
                <c:pt idx="6428">
                  <c:v>0.99339500000000003</c:v>
                </c:pt>
                <c:pt idx="6429">
                  <c:v>0.99340300000000004</c:v>
                </c:pt>
                <c:pt idx="6430">
                  <c:v>0.99341100000000004</c:v>
                </c:pt>
                <c:pt idx="6431">
                  <c:v>0.99341900000000005</c:v>
                </c:pt>
                <c:pt idx="6432">
                  <c:v>0.99342699999999995</c:v>
                </c:pt>
                <c:pt idx="6433">
                  <c:v>0.99343499999999996</c:v>
                </c:pt>
                <c:pt idx="6434">
                  <c:v>0.99344299999999996</c:v>
                </c:pt>
                <c:pt idx="6435">
                  <c:v>0.99345099999999997</c:v>
                </c:pt>
                <c:pt idx="6436">
                  <c:v>0.99345899999999998</c:v>
                </c:pt>
                <c:pt idx="6437">
                  <c:v>0.99346699999999999</c:v>
                </c:pt>
                <c:pt idx="6438">
                  <c:v>0.993475</c:v>
                </c:pt>
                <c:pt idx="6439">
                  <c:v>0.993483</c:v>
                </c:pt>
                <c:pt idx="6440">
                  <c:v>0.99349100000000001</c:v>
                </c:pt>
                <c:pt idx="6441">
                  <c:v>0.99349900000000002</c:v>
                </c:pt>
                <c:pt idx="6442">
                  <c:v>0.99350700000000003</c:v>
                </c:pt>
                <c:pt idx="6443">
                  <c:v>0.99351500000000004</c:v>
                </c:pt>
                <c:pt idx="6444">
                  <c:v>0.99352300000000004</c:v>
                </c:pt>
                <c:pt idx="6445">
                  <c:v>0.99353100000000005</c:v>
                </c:pt>
                <c:pt idx="6446">
                  <c:v>0.99353899999999995</c:v>
                </c:pt>
                <c:pt idx="6447">
                  <c:v>0.99354699999999996</c:v>
                </c:pt>
                <c:pt idx="6448">
                  <c:v>0.99355499999999997</c:v>
                </c:pt>
                <c:pt idx="6449">
                  <c:v>0.99356299999999997</c:v>
                </c:pt>
                <c:pt idx="6450">
                  <c:v>0.99357099999999998</c:v>
                </c:pt>
                <c:pt idx="6451">
                  <c:v>0.99357899999999999</c:v>
                </c:pt>
                <c:pt idx="6452">
                  <c:v>0.993587</c:v>
                </c:pt>
                <c:pt idx="6453">
                  <c:v>0.99359500000000001</c:v>
                </c:pt>
                <c:pt idx="6454">
                  <c:v>0.99360300000000001</c:v>
                </c:pt>
                <c:pt idx="6455">
                  <c:v>0.99361100000000002</c:v>
                </c:pt>
                <c:pt idx="6456">
                  <c:v>0.99361999999999995</c:v>
                </c:pt>
                <c:pt idx="6457">
                  <c:v>0.99362799999999996</c:v>
                </c:pt>
                <c:pt idx="6458">
                  <c:v>0.99363599999999996</c:v>
                </c:pt>
                <c:pt idx="6459">
                  <c:v>0.99364399999999997</c:v>
                </c:pt>
                <c:pt idx="6460">
                  <c:v>0.99365199999999998</c:v>
                </c:pt>
                <c:pt idx="6461">
                  <c:v>0.99365999999999999</c:v>
                </c:pt>
                <c:pt idx="6462">
                  <c:v>0.993668</c:v>
                </c:pt>
                <c:pt idx="6463">
                  <c:v>0.993676</c:v>
                </c:pt>
                <c:pt idx="6464">
                  <c:v>0.99368500000000004</c:v>
                </c:pt>
                <c:pt idx="6465">
                  <c:v>0.99369300000000005</c:v>
                </c:pt>
                <c:pt idx="6466">
                  <c:v>0.99370099999999995</c:v>
                </c:pt>
                <c:pt idx="6467">
                  <c:v>0.99370899999999995</c:v>
                </c:pt>
                <c:pt idx="6468">
                  <c:v>0.99371699999999996</c:v>
                </c:pt>
                <c:pt idx="6469">
                  <c:v>0.99372499999999997</c:v>
                </c:pt>
                <c:pt idx="6470">
                  <c:v>0.99373400000000001</c:v>
                </c:pt>
                <c:pt idx="6471">
                  <c:v>0.99374200000000001</c:v>
                </c:pt>
                <c:pt idx="6472">
                  <c:v>0.99375000000000002</c:v>
                </c:pt>
                <c:pt idx="6473">
                  <c:v>0.99375800000000003</c:v>
                </c:pt>
                <c:pt idx="6474">
                  <c:v>0.99376600000000004</c:v>
                </c:pt>
                <c:pt idx="6475">
                  <c:v>0.99377499999999996</c:v>
                </c:pt>
                <c:pt idx="6476">
                  <c:v>0.99378299999999997</c:v>
                </c:pt>
                <c:pt idx="6477">
                  <c:v>0.99379099999999998</c:v>
                </c:pt>
                <c:pt idx="6478">
                  <c:v>0.99379899999999999</c:v>
                </c:pt>
                <c:pt idx="6479">
                  <c:v>0.99380800000000002</c:v>
                </c:pt>
                <c:pt idx="6480">
                  <c:v>0.99381600000000003</c:v>
                </c:pt>
                <c:pt idx="6481">
                  <c:v>0.99382400000000004</c:v>
                </c:pt>
                <c:pt idx="6482">
                  <c:v>0.99383200000000005</c:v>
                </c:pt>
                <c:pt idx="6483">
                  <c:v>0.99383999999999995</c:v>
                </c:pt>
                <c:pt idx="6484">
                  <c:v>0.99384899999999998</c:v>
                </c:pt>
                <c:pt idx="6485">
                  <c:v>0.99385699999999999</c:v>
                </c:pt>
                <c:pt idx="6486">
                  <c:v>0.993865</c:v>
                </c:pt>
                <c:pt idx="6487">
                  <c:v>0.99387300000000001</c:v>
                </c:pt>
                <c:pt idx="6488">
                  <c:v>0.99388200000000004</c:v>
                </c:pt>
                <c:pt idx="6489">
                  <c:v>0.99389000000000005</c:v>
                </c:pt>
                <c:pt idx="6490">
                  <c:v>0.99389799999999995</c:v>
                </c:pt>
                <c:pt idx="6491">
                  <c:v>0.99390599999999996</c:v>
                </c:pt>
                <c:pt idx="6492">
                  <c:v>0.99391499999999999</c:v>
                </c:pt>
                <c:pt idx="6493">
                  <c:v>0.993923</c:v>
                </c:pt>
                <c:pt idx="6494">
                  <c:v>0.99393100000000001</c:v>
                </c:pt>
                <c:pt idx="6495">
                  <c:v>0.99393900000000002</c:v>
                </c:pt>
                <c:pt idx="6496">
                  <c:v>0.99394700000000002</c:v>
                </c:pt>
                <c:pt idx="6497">
                  <c:v>0.99395599999999995</c:v>
                </c:pt>
                <c:pt idx="6498">
                  <c:v>0.99396399999999996</c:v>
                </c:pt>
                <c:pt idx="6499">
                  <c:v>0.99397199999999997</c:v>
                </c:pt>
                <c:pt idx="6500">
                  <c:v>0.99397999999999997</c:v>
                </c:pt>
                <c:pt idx="6501">
                  <c:v>0.99398799999999998</c:v>
                </c:pt>
                <c:pt idx="6502">
                  <c:v>0.99399700000000002</c:v>
                </c:pt>
                <c:pt idx="6503">
                  <c:v>0.99400500000000003</c:v>
                </c:pt>
                <c:pt idx="6504">
                  <c:v>0.99401300000000004</c:v>
                </c:pt>
                <c:pt idx="6505">
                  <c:v>0.99402100000000004</c:v>
                </c:pt>
                <c:pt idx="6506">
                  <c:v>0.99402900000000005</c:v>
                </c:pt>
                <c:pt idx="6507">
                  <c:v>0.99403699999999995</c:v>
                </c:pt>
                <c:pt idx="6508">
                  <c:v>0.99404499999999996</c:v>
                </c:pt>
                <c:pt idx="6509">
                  <c:v>0.99405299999999996</c:v>
                </c:pt>
                <c:pt idx="6510">
                  <c:v>0.99406099999999997</c:v>
                </c:pt>
                <c:pt idx="6511">
                  <c:v>0.99406899999999998</c:v>
                </c:pt>
                <c:pt idx="6512">
                  <c:v>0.99407699999999999</c:v>
                </c:pt>
                <c:pt idx="6513">
                  <c:v>0.994085</c:v>
                </c:pt>
                <c:pt idx="6514">
                  <c:v>0.994093</c:v>
                </c:pt>
                <c:pt idx="6515">
                  <c:v>0.99410100000000001</c:v>
                </c:pt>
                <c:pt idx="6516">
                  <c:v>0.99410900000000002</c:v>
                </c:pt>
                <c:pt idx="6517">
                  <c:v>0.99411700000000003</c:v>
                </c:pt>
                <c:pt idx="6518">
                  <c:v>0.99412500000000004</c:v>
                </c:pt>
                <c:pt idx="6519">
                  <c:v>0.99413300000000004</c:v>
                </c:pt>
                <c:pt idx="6520">
                  <c:v>0.99414100000000005</c:v>
                </c:pt>
                <c:pt idx="6521">
                  <c:v>0.99414899999999995</c:v>
                </c:pt>
                <c:pt idx="6522">
                  <c:v>0.99415600000000004</c:v>
                </c:pt>
                <c:pt idx="6523">
                  <c:v>0.99416400000000005</c:v>
                </c:pt>
                <c:pt idx="6524">
                  <c:v>0.99417199999999994</c:v>
                </c:pt>
                <c:pt idx="6525">
                  <c:v>0.99417900000000003</c:v>
                </c:pt>
                <c:pt idx="6526">
                  <c:v>0.99418700000000004</c:v>
                </c:pt>
                <c:pt idx="6527">
                  <c:v>0.99419500000000005</c:v>
                </c:pt>
                <c:pt idx="6528">
                  <c:v>0.99420200000000003</c:v>
                </c:pt>
                <c:pt idx="6529">
                  <c:v>0.99421000000000004</c:v>
                </c:pt>
                <c:pt idx="6530">
                  <c:v>0.99421700000000002</c:v>
                </c:pt>
                <c:pt idx="6531">
                  <c:v>0.99422500000000003</c:v>
                </c:pt>
                <c:pt idx="6532">
                  <c:v>0.994232</c:v>
                </c:pt>
                <c:pt idx="6533">
                  <c:v>0.99424000000000001</c:v>
                </c:pt>
                <c:pt idx="6534">
                  <c:v>0.99424699999999999</c:v>
                </c:pt>
                <c:pt idx="6535">
                  <c:v>0.99425399999999997</c:v>
                </c:pt>
                <c:pt idx="6536">
                  <c:v>0.99426099999999995</c:v>
                </c:pt>
                <c:pt idx="6537">
                  <c:v>0.99426899999999996</c:v>
                </c:pt>
                <c:pt idx="6538">
                  <c:v>0.99427600000000005</c:v>
                </c:pt>
                <c:pt idx="6539">
                  <c:v>0.99428300000000003</c:v>
                </c:pt>
                <c:pt idx="6540">
                  <c:v>0.99429000000000001</c:v>
                </c:pt>
                <c:pt idx="6541">
                  <c:v>0.99429699999999999</c:v>
                </c:pt>
                <c:pt idx="6542">
                  <c:v>0.99430399999999997</c:v>
                </c:pt>
                <c:pt idx="6543">
                  <c:v>0.99431099999999994</c:v>
                </c:pt>
                <c:pt idx="6544">
                  <c:v>0.99431800000000004</c:v>
                </c:pt>
                <c:pt idx="6545">
                  <c:v>0.99432500000000001</c:v>
                </c:pt>
                <c:pt idx="6546">
                  <c:v>0.99433199999999999</c:v>
                </c:pt>
                <c:pt idx="6547">
                  <c:v>0.99433899999999997</c:v>
                </c:pt>
                <c:pt idx="6548">
                  <c:v>0.99434500000000003</c:v>
                </c:pt>
                <c:pt idx="6549">
                  <c:v>0.99435200000000001</c:v>
                </c:pt>
                <c:pt idx="6550">
                  <c:v>0.99435899999999999</c:v>
                </c:pt>
                <c:pt idx="6551">
                  <c:v>0.99436500000000005</c:v>
                </c:pt>
                <c:pt idx="6552">
                  <c:v>0.99437200000000003</c:v>
                </c:pt>
                <c:pt idx="6553">
                  <c:v>0.99437900000000001</c:v>
                </c:pt>
                <c:pt idx="6554">
                  <c:v>0.99438499999999996</c:v>
                </c:pt>
                <c:pt idx="6555">
                  <c:v>0.99439200000000005</c:v>
                </c:pt>
                <c:pt idx="6556">
                  <c:v>0.994398</c:v>
                </c:pt>
                <c:pt idx="6557">
                  <c:v>0.99440499999999998</c:v>
                </c:pt>
                <c:pt idx="6558">
                  <c:v>0.99441100000000004</c:v>
                </c:pt>
                <c:pt idx="6559">
                  <c:v>0.99441800000000002</c:v>
                </c:pt>
                <c:pt idx="6560">
                  <c:v>0.99442399999999997</c:v>
                </c:pt>
                <c:pt idx="6561">
                  <c:v>0.99443099999999995</c:v>
                </c:pt>
                <c:pt idx="6562">
                  <c:v>0.99443700000000002</c:v>
                </c:pt>
                <c:pt idx="6563">
                  <c:v>0.99444399999999999</c:v>
                </c:pt>
                <c:pt idx="6564">
                  <c:v>0.99444999999999995</c:v>
                </c:pt>
                <c:pt idx="6565">
                  <c:v>0.99445700000000004</c:v>
                </c:pt>
                <c:pt idx="6566">
                  <c:v>0.99446400000000001</c:v>
                </c:pt>
                <c:pt idx="6567">
                  <c:v>0.99446999999999997</c:v>
                </c:pt>
                <c:pt idx="6568">
                  <c:v>0.99447700000000006</c:v>
                </c:pt>
                <c:pt idx="6569">
                  <c:v>0.99448300000000001</c:v>
                </c:pt>
                <c:pt idx="6570">
                  <c:v>0.99448999999999999</c:v>
                </c:pt>
                <c:pt idx="6571">
                  <c:v>0.99449699999999996</c:v>
                </c:pt>
                <c:pt idx="6572">
                  <c:v>0.99450300000000003</c:v>
                </c:pt>
                <c:pt idx="6573">
                  <c:v>0.99451000000000001</c:v>
                </c:pt>
                <c:pt idx="6574">
                  <c:v>0.99451699999999998</c:v>
                </c:pt>
                <c:pt idx="6575">
                  <c:v>0.99452399999999996</c:v>
                </c:pt>
                <c:pt idx="6576">
                  <c:v>0.99453199999999997</c:v>
                </c:pt>
                <c:pt idx="6577">
                  <c:v>0.99453999999999998</c:v>
                </c:pt>
                <c:pt idx="6578">
                  <c:v>0.99454799999999999</c:v>
                </c:pt>
                <c:pt idx="6579">
                  <c:v>0.99455499999999997</c:v>
                </c:pt>
                <c:pt idx="6580">
                  <c:v>0.99456299999999997</c:v>
                </c:pt>
                <c:pt idx="6581">
                  <c:v>0.99457200000000001</c:v>
                </c:pt>
                <c:pt idx="6582">
                  <c:v>0.99458000000000002</c:v>
                </c:pt>
                <c:pt idx="6583">
                  <c:v>0.99458800000000003</c:v>
                </c:pt>
                <c:pt idx="6584">
                  <c:v>0.99459600000000004</c:v>
                </c:pt>
                <c:pt idx="6585">
                  <c:v>0.99460400000000004</c:v>
                </c:pt>
                <c:pt idx="6586">
                  <c:v>0.99461299999999997</c:v>
                </c:pt>
                <c:pt idx="6587">
                  <c:v>0.99462300000000003</c:v>
                </c:pt>
                <c:pt idx="6588">
                  <c:v>0.99463400000000002</c:v>
                </c:pt>
                <c:pt idx="6589">
                  <c:v>0.994645</c:v>
                </c:pt>
                <c:pt idx="6590">
                  <c:v>0.99465599999999998</c:v>
                </c:pt>
                <c:pt idx="6591">
                  <c:v>0.994668</c:v>
                </c:pt>
                <c:pt idx="6592">
                  <c:v>0.99467899999999998</c:v>
                </c:pt>
                <c:pt idx="6593">
                  <c:v>0.99469099999999999</c:v>
                </c:pt>
                <c:pt idx="6594">
                  <c:v>0.994703</c:v>
                </c:pt>
                <c:pt idx="6595">
                  <c:v>0.99471500000000002</c:v>
                </c:pt>
                <c:pt idx="6596">
                  <c:v>0.99472700000000003</c:v>
                </c:pt>
                <c:pt idx="6597">
                  <c:v>0.99473900000000004</c:v>
                </c:pt>
                <c:pt idx="6598">
                  <c:v>0.99475100000000005</c:v>
                </c:pt>
                <c:pt idx="6599">
                  <c:v>0.99476399999999998</c:v>
                </c:pt>
                <c:pt idx="6600">
                  <c:v>0.99477800000000005</c:v>
                </c:pt>
                <c:pt idx="6601">
                  <c:v>0.99479399999999996</c:v>
                </c:pt>
                <c:pt idx="6602">
                  <c:v>0.994811</c:v>
                </c:pt>
                <c:pt idx="6603">
                  <c:v>0.99482800000000005</c:v>
                </c:pt>
                <c:pt idx="6604">
                  <c:v>0.99484600000000001</c:v>
                </c:pt>
                <c:pt idx="6605">
                  <c:v>0.99486399999999997</c:v>
                </c:pt>
                <c:pt idx="6606">
                  <c:v>0.99488100000000002</c:v>
                </c:pt>
                <c:pt idx="6607">
                  <c:v>0.99490000000000001</c:v>
                </c:pt>
                <c:pt idx="6608">
                  <c:v>0.99491799999999997</c:v>
                </c:pt>
                <c:pt idx="6609">
                  <c:v>0.99493600000000004</c:v>
                </c:pt>
                <c:pt idx="6610">
                  <c:v>0.99495500000000003</c:v>
                </c:pt>
                <c:pt idx="6611">
                  <c:v>0.99497400000000003</c:v>
                </c:pt>
                <c:pt idx="6612">
                  <c:v>0.99499300000000002</c:v>
                </c:pt>
                <c:pt idx="6613">
                  <c:v>0.99501200000000001</c:v>
                </c:pt>
                <c:pt idx="6614">
                  <c:v>0.995031</c:v>
                </c:pt>
                <c:pt idx="6615">
                  <c:v>0.99505100000000002</c:v>
                </c:pt>
                <c:pt idx="6616">
                  <c:v>0.99507000000000001</c:v>
                </c:pt>
                <c:pt idx="6617">
                  <c:v>0.99509099999999995</c:v>
                </c:pt>
                <c:pt idx="6618">
                  <c:v>0.99511400000000005</c:v>
                </c:pt>
                <c:pt idx="6619">
                  <c:v>0.99513799999999997</c:v>
                </c:pt>
                <c:pt idx="6620">
                  <c:v>0.99516099999999996</c:v>
                </c:pt>
                <c:pt idx="6621">
                  <c:v>0.99518499999999999</c:v>
                </c:pt>
                <c:pt idx="6622">
                  <c:v>0.99520900000000001</c:v>
                </c:pt>
                <c:pt idx="6623">
                  <c:v>0.99523300000000003</c:v>
                </c:pt>
                <c:pt idx="6624">
                  <c:v>0.99525699999999995</c:v>
                </c:pt>
                <c:pt idx="6625">
                  <c:v>0.99528099999999997</c:v>
                </c:pt>
                <c:pt idx="6626">
                  <c:v>0.995305</c:v>
                </c:pt>
                <c:pt idx="6627">
                  <c:v>0.99532900000000002</c:v>
                </c:pt>
                <c:pt idx="6628">
                  <c:v>0.99535399999999996</c:v>
                </c:pt>
                <c:pt idx="6629">
                  <c:v>0.99537799999999999</c:v>
                </c:pt>
                <c:pt idx="6630">
                  <c:v>0.99540300000000004</c:v>
                </c:pt>
                <c:pt idx="6631">
                  <c:v>0.99542699999999995</c:v>
                </c:pt>
                <c:pt idx="6632">
                  <c:v>0.995452</c:v>
                </c:pt>
                <c:pt idx="6633">
                  <c:v>0.99547600000000003</c:v>
                </c:pt>
                <c:pt idx="6634">
                  <c:v>0.99550099999999997</c:v>
                </c:pt>
                <c:pt idx="6635">
                  <c:v>0.99552600000000002</c:v>
                </c:pt>
                <c:pt idx="6636">
                  <c:v>0.99555099999999996</c:v>
                </c:pt>
                <c:pt idx="6637">
                  <c:v>0.99557600000000002</c:v>
                </c:pt>
                <c:pt idx="6638">
                  <c:v>0.99560099999999996</c:v>
                </c:pt>
                <c:pt idx="6639">
                  <c:v>0.99562600000000001</c:v>
                </c:pt>
                <c:pt idx="6640">
                  <c:v>0.99565300000000001</c:v>
                </c:pt>
                <c:pt idx="6641">
                  <c:v>0.99568000000000001</c:v>
                </c:pt>
                <c:pt idx="6642">
                  <c:v>0.99570700000000001</c:v>
                </c:pt>
                <c:pt idx="6643">
                  <c:v>0.99573299999999998</c:v>
                </c:pt>
                <c:pt idx="6644">
                  <c:v>0.99575999999999998</c:v>
                </c:pt>
                <c:pt idx="6645">
                  <c:v>0.99578599999999995</c:v>
                </c:pt>
                <c:pt idx="6646">
                  <c:v>0.99581299999999995</c:v>
                </c:pt>
                <c:pt idx="6647">
                  <c:v>0.99583900000000003</c:v>
                </c:pt>
                <c:pt idx="6648">
                  <c:v>0.99586600000000003</c:v>
                </c:pt>
                <c:pt idx="6649">
                  <c:v>0.995892</c:v>
                </c:pt>
                <c:pt idx="6650">
                  <c:v>0.995919</c:v>
                </c:pt>
                <c:pt idx="6651">
                  <c:v>0.99594499999999997</c:v>
                </c:pt>
                <c:pt idx="6652">
                  <c:v>0.99597100000000005</c:v>
                </c:pt>
                <c:pt idx="6653">
                  <c:v>0.99599700000000002</c:v>
                </c:pt>
                <c:pt idx="6654">
                  <c:v>0.99602299999999999</c:v>
                </c:pt>
                <c:pt idx="6655">
                  <c:v>0.99604899999999996</c:v>
                </c:pt>
                <c:pt idx="6656">
                  <c:v>0.99607500000000004</c:v>
                </c:pt>
                <c:pt idx="6657">
                  <c:v>0.99610100000000001</c:v>
                </c:pt>
                <c:pt idx="6658">
                  <c:v>0.99612699999999998</c:v>
                </c:pt>
                <c:pt idx="6659">
                  <c:v>0.99615299999999996</c:v>
                </c:pt>
                <c:pt idx="6660">
                  <c:v>0.99617900000000004</c:v>
                </c:pt>
                <c:pt idx="6661">
                  <c:v>0.99620399999999998</c:v>
                </c:pt>
                <c:pt idx="6662">
                  <c:v>0.99622999999999995</c:v>
                </c:pt>
                <c:pt idx="6663">
                  <c:v>0.99625600000000003</c:v>
                </c:pt>
                <c:pt idx="6664">
                  <c:v>0.99628099999999997</c:v>
                </c:pt>
                <c:pt idx="6665">
                  <c:v>0.99630600000000002</c:v>
                </c:pt>
                <c:pt idx="6666">
                  <c:v>0.996332</c:v>
                </c:pt>
                <c:pt idx="6667">
                  <c:v>0.99635700000000005</c:v>
                </c:pt>
                <c:pt idx="6668">
                  <c:v>0.99638300000000002</c:v>
                </c:pt>
                <c:pt idx="6669">
                  <c:v>0.99640899999999999</c:v>
                </c:pt>
                <c:pt idx="6670">
                  <c:v>0.99643499999999996</c:v>
                </c:pt>
                <c:pt idx="6671">
                  <c:v>0.99646000000000001</c:v>
                </c:pt>
                <c:pt idx="6672">
                  <c:v>0.99648499999999995</c:v>
                </c:pt>
                <c:pt idx="6673">
                  <c:v>0.99651100000000004</c:v>
                </c:pt>
                <c:pt idx="6674">
                  <c:v>0.99653599999999998</c:v>
                </c:pt>
                <c:pt idx="6675">
                  <c:v>0.99656100000000003</c:v>
                </c:pt>
                <c:pt idx="6676">
                  <c:v>0.99658500000000005</c:v>
                </c:pt>
                <c:pt idx="6677">
                  <c:v>0.99661</c:v>
                </c:pt>
                <c:pt idx="6678">
                  <c:v>0.99663400000000002</c:v>
                </c:pt>
                <c:pt idx="6679">
                  <c:v>0.99665899999999996</c:v>
                </c:pt>
                <c:pt idx="6680">
                  <c:v>0.99668299999999999</c:v>
                </c:pt>
                <c:pt idx="6681">
                  <c:v>0.99670700000000001</c:v>
                </c:pt>
                <c:pt idx="6682">
                  <c:v>0.99673100000000003</c:v>
                </c:pt>
                <c:pt idx="6683">
                  <c:v>0.99675499999999995</c:v>
                </c:pt>
                <c:pt idx="6684">
                  <c:v>0.99677899999999997</c:v>
                </c:pt>
                <c:pt idx="6685">
                  <c:v>0.99680299999999999</c:v>
                </c:pt>
                <c:pt idx="6686">
                  <c:v>0.99682599999999999</c:v>
                </c:pt>
                <c:pt idx="6687">
                  <c:v>0.99685000000000001</c:v>
                </c:pt>
                <c:pt idx="6688">
                  <c:v>0.99687300000000001</c:v>
                </c:pt>
                <c:pt idx="6689">
                  <c:v>0.996896</c:v>
                </c:pt>
                <c:pt idx="6690">
                  <c:v>0.996919</c:v>
                </c:pt>
                <c:pt idx="6691">
                  <c:v>0.99694199999999999</c:v>
                </c:pt>
                <c:pt idx="6692">
                  <c:v>0.99696499999999999</c:v>
                </c:pt>
                <c:pt idx="6693">
                  <c:v>0.99698699999999996</c:v>
                </c:pt>
                <c:pt idx="6694">
                  <c:v>0.99700999999999995</c:v>
                </c:pt>
                <c:pt idx="6695">
                  <c:v>0.99703200000000003</c:v>
                </c:pt>
                <c:pt idx="6696">
                  <c:v>0.997054</c:v>
                </c:pt>
                <c:pt idx="6697">
                  <c:v>0.99707599999999996</c:v>
                </c:pt>
                <c:pt idx="6698">
                  <c:v>0.99709800000000004</c:v>
                </c:pt>
                <c:pt idx="6699">
                  <c:v>0.99712000000000001</c:v>
                </c:pt>
                <c:pt idx="6700">
                  <c:v>0.99714199999999997</c:v>
                </c:pt>
                <c:pt idx="6701">
                  <c:v>0.99716300000000002</c:v>
                </c:pt>
                <c:pt idx="6702">
                  <c:v>0.99718499999999999</c:v>
                </c:pt>
                <c:pt idx="6703">
                  <c:v>0.99720600000000004</c:v>
                </c:pt>
                <c:pt idx="6704">
                  <c:v>0.99722699999999997</c:v>
                </c:pt>
                <c:pt idx="6705">
                  <c:v>0.99724900000000005</c:v>
                </c:pt>
                <c:pt idx="6706">
                  <c:v>0.99726999999999999</c:v>
                </c:pt>
                <c:pt idx="6707">
                  <c:v>0.99729100000000004</c:v>
                </c:pt>
                <c:pt idx="6708">
                  <c:v>0.99731199999999998</c:v>
                </c:pt>
                <c:pt idx="6709">
                  <c:v>0.99733300000000003</c:v>
                </c:pt>
                <c:pt idx="6710">
                  <c:v>0.99735300000000005</c:v>
                </c:pt>
                <c:pt idx="6711">
                  <c:v>0.99737399999999998</c:v>
                </c:pt>
                <c:pt idx="6712">
                  <c:v>0.997394</c:v>
                </c:pt>
                <c:pt idx="6713">
                  <c:v>0.99741400000000002</c:v>
                </c:pt>
                <c:pt idx="6714">
                  <c:v>0.99743400000000004</c:v>
                </c:pt>
                <c:pt idx="6715">
                  <c:v>0.99745399999999995</c:v>
                </c:pt>
                <c:pt idx="6716">
                  <c:v>0.99747399999999997</c:v>
                </c:pt>
                <c:pt idx="6717">
                  <c:v>0.99749299999999996</c:v>
                </c:pt>
                <c:pt idx="6718">
                  <c:v>0.99751299999999998</c:v>
                </c:pt>
                <c:pt idx="6719">
                  <c:v>0.99753199999999997</c:v>
                </c:pt>
                <c:pt idx="6720">
                  <c:v>0.99755099999999997</c:v>
                </c:pt>
                <c:pt idx="6721">
                  <c:v>0.99756999999999996</c:v>
                </c:pt>
                <c:pt idx="6722">
                  <c:v>0.99758899999999995</c:v>
                </c:pt>
                <c:pt idx="6723">
                  <c:v>0.99760800000000005</c:v>
                </c:pt>
                <c:pt idx="6724">
                  <c:v>0.99762700000000004</c:v>
                </c:pt>
                <c:pt idx="6725">
                  <c:v>0.997645</c:v>
                </c:pt>
                <c:pt idx="6726">
                  <c:v>0.997664</c:v>
                </c:pt>
                <c:pt idx="6727">
                  <c:v>0.99768199999999996</c:v>
                </c:pt>
                <c:pt idx="6728">
                  <c:v>0.99770000000000003</c:v>
                </c:pt>
                <c:pt idx="6729">
                  <c:v>0.99771799999999999</c:v>
                </c:pt>
                <c:pt idx="6730">
                  <c:v>0.99773599999999996</c:v>
                </c:pt>
                <c:pt idx="6731">
                  <c:v>0.99775400000000003</c:v>
                </c:pt>
                <c:pt idx="6732">
                  <c:v>0.99777099999999996</c:v>
                </c:pt>
                <c:pt idx="6733">
                  <c:v>0.99778900000000004</c:v>
                </c:pt>
                <c:pt idx="6734">
                  <c:v>0.99780599999999997</c:v>
                </c:pt>
                <c:pt idx="6735">
                  <c:v>0.99782300000000002</c:v>
                </c:pt>
                <c:pt idx="6736">
                  <c:v>0.99783999999999995</c:v>
                </c:pt>
                <c:pt idx="6737">
                  <c:v>0.99785699999999999</c:v>
                </c:pt>
                <c:pt idx="6738">
                  <c:v>0.99787400000000004</c:v>
                </c:pt>
                <c:pt idx="6739">
                  <c:v>0.99789099999999997</c:v>
                </c:pt>
                <c:pt idx="6740">
                  <c:v>0.99790800000000002</c:v>
                </c:pt>
                <c:pt idx="6741">
                  <c:v>0.99792400000000003</c:v>
                </c:pt>
                <c:pt idx="6742">
                  <c:v>0.99794000000000005</c:v>
                </c:pt>
                <c:pt idx="6743">
                  <c:v>0.99795699999999998</c:v>
                </c:pt>
                <c:pt idx="6744">
                  <c:v>0.997973</c:v>
                </c:pt>
                <c:pt idx="6745">
                  <c:v>0.99798900000000001</c:v>
                </c:pt>
                <c:pt idx="6746">
                  <c:v>0.99800500000000003</c:v>
                </c:pt>
                <c:pt idx="6747">
                  <c:v>0.99802000000000002</c:v>
                </c:pt>
                <c:pt idx="6748">
                  <c:v>0.99803600000000003</c:v>
                </c:pt>
                <c:pt idx="6749">
                  <c:v>0.99805200000000005</c:v>
                </c:pt>
                <c:pt idx="6750">
                  <c:v>0.99806700000000004</c:v>
                </c:pt>
                <c:pt idx="6751">
                  <c:v>0.99808200000000002</c:v>
                </c:pt>
                <c:pt idx="6752">
                  <c:v>0.99809800000000004</c:v>
                </c:pt>
                <c:pt idx="6753">
                  <c:v>0.99811300000000003</c:v>
                </c:pt>
                <c:pt idx="6754">
                  <c:v>0.99812800000000002</c:v>
                </c:pt>
                <c:pt idx="6755">
                  <c:v>0.99814199999999997</c:v>
                </c:pt>
                <c:pt idx="6756">
                  <c:v>0.99815699999999996</c:v>
                </c:pt>
                <c:pt idx="6757">
                  <c:v>0.99817199999999995</c:v>
                </c:pt>
                <c:pt idx="6758">
                  <c:v>0.99818600000000002</c:v>
                </c:pt>
                <c:pt idx="6759">
                  <c:v>0.998201</c:v>
                </c:pt>
                <c:pt idx="6760">
                  <c:v>0.99821499999999996</c:v>
                </c:pt>
                <c:pt idx="6761">
                  <c:v>0.99822999999999995</c:v>
                </c:pt>
                <c:pt idx="6762">
                  <c:v>0.99824400000000002</c:v>
                </c:pt>
                <c:pt idx="6763">
                  <c:v>0.99825799999999998</c:v>
                </c:pt>
                <c:pt idx="6764">
                  <c:v>0.99827200000000005</c:v>
                </c:pt>
                <c:pt idx="6765">
                  <c:v>0.99828600000000001</c:v>
                </c:pt>
                <c:pt idx="6766">
                  <c:v>0.99829999999999997</c:v>
                </c:pt>
                <c:pt idx="6767">
                  <c:v>0.99831300000000001</c:v>
                </c:pt>
                <c:pt idx="6768">
                  <c:v>0.99832699999999996</c:v>
                </c:pt>
                <c:pt idx="6769">
                  <c:v>0.99834000000000001</c:v>
                </c:pt>
                <c:pt idx="6770">
                  <c:v>0.99835300000000005</c:v>
                </c:pt>
                <c:pt idx="6771">
                  <c:v>0.998367</c:v>
                </c:pt>
                <c:pt idx="6772">
                  <c:v>0.99838000000000005</c:v>
                </c:pt>
                <c:pt idx="6773">
                  <c:v>0.99839299999999997</c:v>
                </c:pt>
                <c:pt idx="6774">
                  <c:v>0.99840600000000002</c:v>
                </c:pt>
                <c:pt idx="6775">
                  <c:v>0.99841800000000003</c:v>
                </c:pt>
                <c:pt idx="6776">
                  <c:v>0.99843099999999996</c:v>
                </c:pt>
                <c:pt idx="6777">
                  <c:v>0.998444</c:v>
                </c:pt>
                <c:pt idx="6778">
                  <c:v>0.99845600000000001</c:v>
                </c:pt>
                <c:pt idx="6779">
                  <c:v>0.99846900000000005</c:v>
                </c:pt>
                <c:pt idx="6780">
                  <c:v>0.99848099999999995</c:v>
                </c:pt>
                <c:pt idx="6781">
                  <c:v>0.99849299999999996</c:v>
                </c:pt>
                <c:pt idx="6782">
                  <c:v>0.99850499999999998</c:v>
                </c:pt>
                <c:pt idx="6783">
                  <c:v>0.99851699999999999</c:v>
                </c:pt>
                <c:pt idx="6784">
                  <c:v>0.998529</c:v>
                </c:pt>
                <c:pt idx="6785">
                  <c:v>0.99854100000000001</c:v>
                </c:pt>
                <c:pt idx="6786">
                  <c:v>0.99855300000000002</c:v>
                </c:pt>
                <c:pt idx="6787">
                  <c:v>0.99856400000000001</c:v>
                </c:pt>
                <c:pt idx="6788">
                  <c:v>0.99857600000000002</c:v>
                </c:pt>
                <c:pt idx="6789">
                  <c:v>0.998587</c:v>
                </c:pt>
                <c:pt idx="6790">
                  <c:v>0.99859799999999999</c:v>
                </c:pt>
                <c:pt idx="6791">
                  <c:v>0.99861</c:v>
                </c:pt>
                <c:pt idx="6792">
                  <c:v>0.99862099999999998</c:v>
                </c:pt>
                <c:pt idx="6793">
                  <c:v>0.99863199999999996</c:v>
                </c:pt>
                <c:pt idx="6794">
                  <c:v>0.99864299999999995</c:v>
                </c:pt>
                <c:pt idx="6795">
                  <c:v>0.99865400000000004</c:v>
                </c:pt>
                <c:pt idx="6796">
                  <c:v>0.99866500000000002</c:v>
                </c:pt>
                <c:pt idx="6797">
                  <c:v>0.99867499999999998</c:v>
                </c:pt>
                <c:pt idx="6798">
                  <c:v>0.99868599999999996</c:v>
                </c:pt>
                <c:pt idx="6799">
                  <c:v>0.99869699999999995</c:v>
                </c:pt>
                <c:pt idx="6800">
                  <c:v>0.99870700000000001</c:v>
                </c:pt>
                <c:pt idx="6801">
                  <c:v>0.99871699999999997</c:v>
                </c:pt>
                <c:pt idx="6802">
                  <c:v>0.99872799999999995</c:v>
                </c:pt>
                <c:pt idx="6803">
                  <c:v>0.99873800000000001</c:v>
                </c:pt>
                <c:pt idx="6804">
                  <c:v>0.99874799999999997</c:v>
                </c:pt>
                <c:pt idx="6805">
                  <c:v>0.99875800000000003</c:v>
                </c:pt>
                <c:pt idx="6806">
                  <c:v>0.99876799999999999</c:v>
                </c:pt>
                <c:pt idx="6807">
                  <c:v>0.99877800000000005</c:v>
                </c:pt>
                <c:pt idx="6808">
                  <c:v>0.99878800000000001</c:v>
                </c:pt>
                <c:pt idx="6809">
                  <c:v>0.99879799999999996</c:v>
                </c:pt>
                <c:pt idx="6810">
                  <c:v>0.998807</c:v>
                </c:pt>
                <c:pt idx="6811">
                  <c:v>0.99881699999999995</c:v>
                </c:pt>
                <c:pt idx="6812">
                  <c:v>0.99882700000000002</c:v>
                </c:pt>
                <c:pt idx="6813">
                  <c:v>0.99883599999999995</c:v>
                </c:pt>
                <c:pt idx="6814">
                  <c:v>0.99884499999999998</c:v>
                </c:pt>
                <c:pt idx="6815">
                  <c:v>0.99885500000000005</c:v>
                </c:pt>
                <c:pt idx="6816">
                  <c:v>0.99886399999999997</c:v>
                </c:pt>
                <c:pt idx="6817">
                  <c:v>0.99887300000000001</c:v>
                </c:pt>
                <c:pt idx="6818">
                  <c:v>0.99888200000000005</c:v>
                </c:pt>
                <c:pt idx="6819">
                  <c:v>0.99889099999999997</c:v>
                </c:pt>
                <c:pt idx="6820">
                  <c:v>0.99890000000000001</c:v>
                </c:pt>
                <c:pt idx="6821">
                  <c:v>0.99890900000000005</c:v>
                </c:pt>
                <c:pt idx="6822">
                  <c:v>0.99891799999999997</c:v>
                </c:pt>
                <c:pt idx="6823">
                  <c:v>0.99892599999999998</c:v>
                </c:pt>
                <c:pt idx="6824">
                  <c:v>0.99893500000000002</c:v>
                </c:pt>
                <c:pt idx="6825">
                  <c:v>0.99894400000000005</c:v>
                </c:pt>
                <c:pt idx="6826">
                  <c:v>0.99895199999999995</c:v>
                </c:pt>
                <c:pt idx="6827">
                  <c:v>0.99895999999999996</c:v>
                </c:pt>
                <c:pt idx="6828">
                  <c:v>0.998969</c:v>
                </c:pt>
                <c:pt idx="6829">
                  <c:v>0.998977</c:v>
                </c:pt>
                <c:pt idx="6830">
                  <c:v>0.99898500000000001</c:v>
                </c:pt>
                <c:pt idx="6831">
                  <c:v>0.99899400000000005</c:v>
                </c:pt>
                <c:pt idx="6832">
                  <c:v>0.99900199999999995</c:v>
                </c:pt>
                <c:pt idx="6833">
                  <c:v>0.99900999999999995</c:v>
                </c:pt>
                <c:pt idx="6834">
                  <c:v>0.99901799999999996</c:v>
                </c:pt>
                <c:pt idx="6835">
                  <c:v>0.99902599999999997</c:v>
                </c:pt>
                <c:pt idx="6836">
                  <c:v>0.99903299999999995</c:v>
                </c:pt>
                <c:pt idx="6837">
                  <c:v>0.99904099999999996</c:v>
                </c:pt>
                <c:pt idx="6838">
                  <c:v>0.99904899999999996</c:v>
                </c:pt>
                <c:pt idx="6839">
                  <c:v>0.99905699999999997</c:v>
                </c:pt>
                <c:pt idx="6840">
                  <c:v>0.99906399999999995</c:v>
                </c:pt>
                <c:pt idx="6841">
                  <c:v>0.99907199999999996</c:v>
                </c:pt>
                <c:pt idx="6842">
                  <c:v>0.99907900000000005</c:v>
                </c:pt>
                <c:pt idx="6843">
                  <c:v>0.99908600000000003</c:v>
                </c:pt>
                <c:pt idx="6844">
                  <c:v>0.99909400000000004</c:v>
                </c:pt>
                <c:pt idx="6845">
                  <c:v>0.99910100000000002</c:v>
                </c:pt>
                <c:pt idx="6846">
                  <c:v>0.999108</c:v>
                </c:pt>
                <c:pt idx="6847">
                  <c:v>0.999116</c:v>
                </c:pt>
                <c:pt idx="6848">
                  <c:v>0.99912299999999998</c:v>
                </c:pt>
                <c:pt idx="6849">
                  <c:v>0.99912999999999996</c:v>
                </c:pt>
                <c:pt idx="6850">
                  <c:v>0.99913700000000005</c:v>
                </c:pt>
                <c:pt idx="6851">
                  <c:v>0.99914400000000003</c:v>
                </c:pt>
                <c:pt idx="6852">
                  <c:v>0.99915100000000001</c:v>
                </c:pt>
                <c:pt idx="6853">
                  <c:v>0.99915699999999996</c:v>
                </c:pt>
                <c:pt idx="6854">
                  <c:v>0.99916400000000005</c:v>
                </c:pt>
                <c:pt idx="6855">
                  <c:v>0.99917100000000003</c:v>
                </c:pt>
                <c:pt idx="6856">
                  <c:v>0.99917800000000001</c:v>
                </c:pt>
                <c:pt idx="6857">
                  <c:v>0.99918399999999996</c:v>
                </c:pt>
                <c:pt idx="6858">
                  <c:v>0.99919100000000005</c:v>
                </c:pt>
                <c:pt idx="6859">
                  <c:v>0.99919800000000003</c:v>
                </c:pt>
                <c:pt idx="6860">
                  <c:v>0.99920399999999998</c:v>
                </c:pt>
                <c:pt idx="6861">
                  <c:v>0.99921099999999996</c:v>
                </c:pt>
                <c:pt idx="6862">
                  <c:v>0.99921700000000002</c:v>
                </c:pt>
                <c:pt idx="6863">
                  <c:v>0.99922299999999997</c:v>
                </c:pt>
                <c:pt idx="6864">
                  <c:v>0.99922999999999995</c:v>
                </c:pt>
                <c:pt idx="6865">
                  <c:v>0.99923600000000001</c:v>
                </c:pt>
                <c:pt idx="6866">
                  <c:v>0.99924199999999996</c:v>
                </c:pt>
                <c:pt idx="6867">
                  <c:v>0.99924800000000003</c:v>
                </c:pt>
                <c:pt idx="6868">
                  <c:v>0.99925399999999998</c:v>
                </c:pt>
                <c:pt idx="6869">
                  <c:v>0.99926000000000004</c:v>
                </c:pt>
                <c:pt idx="6870">
                  <c:v>0.99926599999999999</c:v>
                </c:pt>
                <c:pt idx="6871">
                  <c:v>0.99927200000000005</c:v>
                </c:pt>
                <c:pt idx="6872">
                  <c:v>0.999278</c:v>
                </c:pt>
                <c:pt idx="6873">
                  <c:v>0.99928399999999995</c:v>
                </c:pt>
                <c:pt idx="6874">
                  <c:v>0.99929000000000001</c:v>
                </c:pt>
                <c:pt idx="6875">
                  <c:v>0.99929599999999996</c:v>
                </c:pt>
                <c:pt idx="6876">
                  <c:v>0.99930099999999999</c:v>
                </c:pt>
                <c:pt idx="6877">
                  <c:v>0.99930699999999995</c:v>
                </c:pt>
                <c:pt idx="6878">
                  <c:v>0.99931199999999998</c:v>
                </c:pt>
                <c:pt idx="6879">
                  <c:v>0.99931800000000004</c:v>
                </c:pt>
                <c:pt idx="6880">
                  <c:v>0.99932399999999999</c:v>
                </c:pt>
                <c:pt idx="6881">
                  <c:v>0.99932900000000002</c:v>
                </c:pt>
                <c:pt idx="6882">
                  <c:v>0.99933399999999994</c:v>
                </c:pt>
                <c:pt idx="6883">
                  <c:v>0.99934000000000001</c:v>
                </c:pt>
                <c:pt idx="6884">
                  <c:v>0.99934500000000004</c:v>
                </c:pt>
                <c:pt idx="6885">
                  <c:v>0.99934999999999996</c:v>
                </c:pt>
                <c:pt idx="6886">
                  <c:v>0.99935600000000002</c:v>
                </c:pt>
                <c:pt idx="6887">
                  <c:v>0.99936100000000005</c:v>
                </c:pt>
                <c:pt idx="6888">
                  <c:v>0.99936599999999998</c:v>
                </c:pt>
                <c:pt idx="6889">
                  <c:v>0.99937100000000001</c:v>
                </c:pt>
                <c:pt idx="6890">
                  <c:v>0.99937600000000004</c:v>
                </c:pt>
                <c:pt idx="6891">
                  <c:v>0.99938099999999996</c:v>
                </c:pt>
                <c:pt idx="6892">
                  <c:v>0.999386</c:v>
                </c:pt>
                <c:pt idx="6893">
                  <c:v>0.99939100000000003</c:v>
                </c:pt>
                <c:pt idx="6894">
                  <c:v>0.99939599999999995</c:v>
                </c:pt>
                <c:pt idx="6895">
                  <c:v>0.99940099999999998</c:v>
                </c:pt>
                <c:pt idx="6896">
                  <c:v>0.99940600000000002</c:v>
                </c:pt>
                <c:pt idx="6897">
                  <c:v>0.99941100000000005</c:v>
                </c:pt>
                <c:pt idx="6898">
                  <c:v>0.99941500000000005</c:v>
                </c:pt>
                <c:pt idx="6899">
                  <c:v>0.99941999999999998</c:v>
                </c:pt>
                <c:pt idx="6900">
                  <c:v>0.99942500000000001</c:v>
                </c:pt>
                <c:pt idx="6901">
                  <c:v>0.99942900000000001</c:v>
                </c:pt>
                <c:pt idx="6902">
                  <c:v>0.99943400000000004</c:v>
                </c:pt>
                <c:pt idx="6903">
                  <c:v>0.99943899999999997</c:v>
                </c:pt>
                <c:pt idx="6904">
                  <c:v>0.99944299999999997</c:v>
                </c:pt>
                <c:pt idx="6905">
                  <c:v>0.999448</c:v>
                </c:pt>
                <c:pt idx="6906">
                  <c:v>0.99945200000000001</c:v>
                </c:pt>
                <c:pt idx="6907">
                  <c:v>0.99945600000000001</c:v>
                </c:pt>
                <c:pt idx="6908">
                  <c:v>0.99946100000000004</c:v>
                </c:pt>
                <c:pt idx="6909">
                  <c:v>0.99946500000000005</c:v>
                </c:pt>
                <c:pt idx="6910">
                  <c:v>0.99946900000000005</c:v>
                </c:pt>
                <c:pt idx="6911">
                  <c:v>0.99947399999999997</c:v>
                </c:pt>
                <c:pt idx="6912">
                  <c:v>0.99947799999999998</c:v>
                </c:pt>
                <c:pt idx="6913">
                  <c:v>0.99948199999999998</c:v>
                </c:pt>
                <c:pt idx="6914">
                  <c:v>0.99948599999999999</c:v>
                </c:pt>
                <c:pt idx="6915">
                  <c:v>0.99948999999999999</c:v>
                </c:pt>
                <c:pt idx="6916">
                  <c:v>0.99949500000000002</c:v>
                </c:pt>
                <c:pt idx="6917">
                  <c:v>0.99949900000000003</c:v>
                </c:pt>
                <c:pt idx="6918">
                  <c:v>0.99950300000000003</c:v>
                </c:pt>
                <c:pt idx="6919">
                  <c:v>0.99950700000000003</c:v>
                </c:pt>
                <c:pt idx="6920">
                  <c:v>0.99951100000000004</c:v>
                </c:pt>
                <c:pt idx="6921">
                  <c:v>0.99951500000000004</c:v>
                </c:pt>
                <c:pt idx="6922">
                  <c:v>0.99951900000000005</c:v>
                </c:pt>
                <c:pt idx="6923">
                  <c:v>0.99952200000000002</c:v>
                </c:pt>
                <c:pt idx="6924">
                  <c:v>0.99952600000000003</c:v>
                </c:pt>
                <c:pt idx="6925">
                  <c:v>0.99953000000000003</c:v>
                </c:pt>
                <c:pt idx="6926">
                  <c:v>0.99953400000000003</c:v>
                </c:pt>
                <c:pt idx="6927">
                  <c:v>0.99953800000000004</c:v>
                </c:pt>
                <c:pt idx="6928">
                  <c:v>0.99954100000000001</c:v>
                </c:pt>
                <c:pt idx="6929">
                  <c:v>0.99954500000000002</c:v>
                </c:pt>
                <c:pt idx="6930">
                  <c:v>0.99954900000000002</c:v>
                </c:pt>
                <c:pt idx="6931">
                  <c:v>0.999552</c:v>
                </c:pt>
                <c:pt idx="6932">
                  <c:v>0.999556</c:v>
                </c:pt>
                <c:pt idx="6933">
                  <c:v>0.99955899999999998</c:v>
                </c:pt>
                <c:pt idx="6934">
                  <c:v>0.99956299999999998</c:v>
                </c:pt>
                <c:pt idx="6935">
                  <c:v>0.99956599999999995</c:v>
                </c:pt>
                <c:pt idx="6936">
                  <c:v>0.99956999999999996</c:v>
                </c:pt>
                <c:pt idx="6937">
                  <c:v>0.99957300000000004</c:v>
                </c:pt>
                <c:pt idx="6938">
                  <c:v>0.99957700000000005</c:v>
                </c:pt>
                <c:pt idx="6939">
                  <c:v>0.99958000000000002</c:v>
                </c:pt>
                <c:pt idx="6940">
                  <c:v>0.99958400000000003</c:v>
                </c:pt>
                <c:pt idx="6941">
                  <c:v>0.999587</c:v>
                </c:pt>
                <c:pt idx="6942">
                  <c:v>0.99958999999999998</c:v>
                </c:pt>
                <c:pt idx="6943">
                  <c:v>0.99959399999999998</c:v>
                </c:pt>
                <c:pt idx="6944">
                  <c:v>0.99959699999999996</c:v>
                </c:pt>
                <c:pt idx="6945">
                  <c:v>0.99960000000000004</c:v>
                </c:pt>
                <c:pt idx="6946">
                  <c:v>0.99960300000000002</c:v>
                </c:pt>
                <c:pt idx="6947">
                  <c:v>0.99960599999999999</c:v>
                </c:pt>
                <c:pt idx="6948">
                  <c:v>0.99961</c:v>
                </c:pt>
                <c:pt idx="6949">
                  <c:v>0.99961299999999997</c:v>
                </c:pt>
                <c:pt idx="6950">
                  <c:v>0.99961599999999995</c:v>
                </c:pt>
                <c:pt idx="6951">
                  <c:v>0.99961900000000004</c:v>
                </c:pt>
                <c:pt idx="6952">
                  <c:v>0.99962200000000001</c:v>
                </c:pt>
                <c:pt idx="6953">
                  <c:v>0.99962499999999999</c:v>
                </c:pt>
                <c:pt idx="6954">
                  <c:v>0.99962799999999996</c:v>
                </c:pt>
                <c:pt idx="6955">
                  <c:v>0.99963100000000005</c:v>
                </c:pt>
                <c:pt idx="6956">
                  <c:v>0.99963400000000002</c:v>
                </c:pt>
                <c:pt idx="6957">
                  <c:v>0.999637</c:v>
                </c:pt>
                <c:pt idx="6958">
                  <c:v>0.99963999999999997</c:v>
                </c:pt>
                <c:pt idx="6959">
                  <c:v>0.99964299999999995</c:v>
                </c:pt>
                <c:pt idx="6960">
                  <c:v>0.99964600000000003</c:v>
                </c:pt>
                <c:pt idx="6961">
                  <c:v>0.99964799999999998</c:v>
                </c:pt>
                <c:pt idx="6962">
                  <c:v>0.99965099999999996</c:v>
                </c:pt>
                <c:pt idx="6963">
                  <c:v>0.99965400000000004</c:v>
                </c:pt>
                <c:pt idx="6964">
                  <c:v>0.99965700000000002</c:v>
                </c:pt>
                <c:pt idx="6965">
                  <c:v>0.99965999999999999</c:v>
                </c:pt>
                <c:pt idx="6966">
                  <c:v>0.99966200000000005</c:v>
                </c:pt>
                <c:pt idx="6967">
                  <c:v>0.99966500000000003</c:v>
                </c:pt>
                <c:pt idx="6968">
                  <c:v>0.999668</c:v>
                </c:pt>
                <c:pt idx="6969">
                  <c:v>0.99966999999999995</c:v>
                </c:pt>
                <c:pt idx="6970">
                  <c:v>0.99967300000000003</c:v>
                </c:pt>
                <c:pt idx="6971">
                  <c:v>0.99967600000000001</c:v>
                </c:pt>
                <c:pt idx="6972">
                  <c:v>0.99967799999999996</c:v>
                </c:pt>
                <c:pt idx="6973">
                  <c:v>0.99968100000000004</c:v>
                </c:pt>
                <c:pt idx="6974">
                  <c:v>0.99968299999999999</c:v>
                </c:pt>
                <c:pt idx="6975">
                  <c:v>0.99968599999999996</c:v>
                </c:pt>
                <c:pt idx="6976">
                  <c:v>0.99968800000000002</c:v>
                </c:pt>
                <c:pt idx="6977">
                  <c:v>0.999691</c:v>
                </c:pt>
                <c:pt idx="6978">
                  <c:v>0.99969300000000005</c:v>
                </c:pt>
                <c:pt idx="6979">
                  <c:v>0.99969600000000003</c:v>
                </c:pt>
                <c:pt idx="6980">
                  <c:v>0.99969799999999998</c:v>
                </c:pt>
                <c:pt idx="6981">
                  <c:v>0.99970099999999995</c:v>
                </c:pt>
                <c:pt idx="6982">
                  <c:v>0.99970300000000001</c:v>
                </c:pt>
                <c:pt idx="6983">
                  <c:v>0.99970499999999995</c:v>
                </c:pt>
                <c:pt idx="6984">
                  <c:v>0.99970800000000004</c:v>
                </c:pt>
                <c:pt idx="6985">
                  <c:v>0.99970999999999999</c:v>
                </c:pt>
                <c:pt idx="6986">
                  <c:v>0.99971200000000005</c:v>
                </c:pt>
                <c:pt idx="6987">
                  <c:v>0.99971500000000002</c:v>
                </c:pt>
                <c:pt idx="6988">
                  <c:v>0.99971699999999997</c:v>
                </c:pt>
                <c:pt idx="6989">
                  <c:v>0.99971900000000002</c:v>
                </c:pt>
                <c:pt idx="6990">
                  <c:v>0.99972099999999997</c:v>
                </c:pt>
                <c:pt idx="6991">
                  <c:v>0.99972399999999995</c:v>
                </c:pt>
                <c:pt idx="6992">
                  <c:v>0.999726</c:v>
                </c:pt>
                <c:pt idx="6993">
                  <c:v>0.99972799999999995</c:v>
                </c:pt>
                <c:pt idx="6994">
                  <c:v>0.99973000000000001</c:v>
                </c:pt>
                <c:pt idx="6995">
                  <c:v>0.99973199999999995</c:v>
                </c:pt>
                <c:pt idx="6996">
                  <c:v>0.99973500000000004</c:v>
                </c:pt>
                <c:pt idx="6997">
                  <c:v>0.99973699999999999</c:v>
                </c:pt>
                <c:pt idx="6998">
                  <c:v>0.99973900000000004</c:v>
                </c:pt>
                <c:pt idx="6999">
                  <c:v>0.99974099999999999</c:v>
                </c:pt>
                <c:pt idx="7000">
                  <c:v>0.99974300000000005</c:v>
                </c:pt>
                <c:pt idx="7001">
                  <c:v>0.99974499999999999</c:v>
                </c:pt>
                <c:pt idx="7002">
                  <c:v>0.99974700000000005</c:v>
                </c:pt>
                <c:pt idx="7003">
                  <c:v>0.999749</c:v>
                </c:pt>
                <c:pt idx="7004">
                  <c:v>0.99975099999999995</c:v>
                </c:pt>
                <c:pt idx="7005">
                  <c:v>0.999753</c:v>
                </c:pt>
                <c:pt idx="7006">
                  <c:v>0.99975499999999995</c:v>
                </c:pt>
                <c:pt idx="7007">
                  <c:v>0.99975700000000001</c:v>
                </c:pt>
                <c:pt idx="7008">
                  <c:v>0.99975899999999995</c:v>
                </c:pt>
                <c:pt idx="7009">
                  <c:v>0.99976100000000001</c:v>
                </c:pt>
                <c:pt idx="7010">
                  <c:v>0.99976299999999996</c:v>
                </c:pt>
                <c:pt idx="7011">
                  <c:v>0.99976500000000001</c:v>
                </c:pt>
                <c:pt idx="7012">
                  <c:v>0.99976600000000004</c:v>
                </c:pt>
                <c:pt idx="7013">
                  <c:v>0.99976799999999999</c:v>
                </c:pt>
                <c:pt idx="7014">
                  <c:v>0.99977000000000005</c:v>
                </c:pt>
                <c:pt idx="7015">
                  <c:v>0.99977199999999999</c:v>
                </c:pt>
                <c:pt idx="7016">
                  <c:v>0.99977400000000005</c:v>
                </c:pt>
                <c:pt idx="7017">
                  <c:v>0.999776</c:v>
                </c:pt>
                <c:pt idx="7018">
                  <c:v>0.99977700000000003</c:v>
                </c:pt>
                <c:pt idx="7019">
                  <c:v>0.99977899999999997</c:v>
                </c:pt>
                <c:pt idx="7020">
                  <c:v>0.99978100000000003</c:v>
                </c:pt>
                <c:pt idx="7021">
                  <c:v>0.99978299999999998</c:v>
                </c:pt>
                <c:pt idx="7022">
                  <c:v>0.99978400000000001</c:v>
                </c:pt>
                <c:pt idx="7023">
                  <c:v>0.99978599999999995</c:v>
                </c:pt>
                <c:pt idx="7024">
                  <c:v>0.99978800000000001</c:v>
                </c:pt>
                <c:pt idx="7025">
                  <c:v>0.99978900000000004</c:v>
                </c:pt>
                <c:pt idx="7026">
                  <c:v>0.99979099999999999</c:v>
                </c:pt>
                <c:pt idx="7027">
                  <c:v>0.99979300000000004</c:v>
                </c:pt>
                <c:pt idx="7028">
                  <c:v>0.99979399999999996</c:v>
                </c:pt>
                <c:pt idx="7029">
                  <c:v>0.99979600000000002</c:v>
                </c:pt>
                <c:pt idx="7030">
                  <c:v>0.99979799999999996</c:v>
                </c:pt>
                <c:pt idx="7031">
                  <c:v>0.99979899999999999</c:v>
                </c:pt>
                <c:pt idx="7032">
                  <c:v>0.99980100000000005</c:v>
                </c:pt>
                <c:pt idx="7033">
                  <c:v>0.99980199999999997</c:v>
                </c:pt>
                <c:pt idx="7034">
                  <c:v>0.99980400000000003</c:v>
                </c:pt>
                <c:pt idx="7035">
                  <c:v>0.99980599999999997</c:v>
                </c:pt>
                <c:pt idx="7036">
                  <c:v>0.999807</c:v>
                </c:pt>
                <c:pt idx="7037">
                  <c:v>0.99980899999999995</c:v>
                </c:pt>
                <c:pt idx="7038">
                  <c:v>0.99980999999999998</c:v>
                </c:pt>
                <c:pt idx="7039">
                  <c:v>0.99981200000000003</c:v>
                </c:pt>
                <c:pt idx="7040">
                  <c:v>0.99981299999999995</c:v>
                </c:pt>
                <c:pt idx="7041">
                  <c:v>0.99981500000000001</c:v>
                </c:pt>
                <c:pt idx="7042">
                  <c:v>0.99981600000000004</c:v>
                </c:pt>
                <c:pt idx="7043">
                  <c:v>0.99981699999999996</c:v>
                </c:pt>
                <c:pt idx="7044">
                  <c:v>0.99981900000000001</c:v>
                </c:pt>
                <c:pt idx="7045">
                  <c:v>0.99982000000000004</c:v>
                </c:pt>
                <c:pt idx="7046">
                  <c:v>0.99982199999999999</c:v>
                </c:pt>
                <c:pt idx="7047">
                  <c:v>0.99982300000000002</c:v>
                </c:pt>
                <c:pt idx="7048">
                  <c:v>0.99982499999999996</c:v>
                </c:pt>
                <c:pt idx="7049">
                  <c:v>0.99982599999999999</c:v>
                </c:pt>
                <c:pt idx="7050">
                  <c:v>0.99982700000000002</c:v>
                </c:pt>
                <c:pt idx="7051">
                  <c:v>0.99982899999999997</c:v>
                </c:pt>
                <c:pt idx="7052">
                  <c:v>0.99983</c:v>
                </c:pt>
                <c:pt idx="7053">
                  <c:v>0.99983100000000003</c:v>
                </c:pt>
                <c:pt idx="7054">
                  <c:v>0.99983299999999997</c:v>
                </c:pt>
                <c:pt idx="7055">
                  <c:v>0.999834</c:v>
                </c:pt>
                <c:pt idx="7056">
                  <c:v>0.99983500000000003</c:v>
                </c:pt>
                <c:pt idx="7057">
                  <c:v>0.99983699999999998</c:v>
                </c:pt>
                <c:pt idx="7058">
                  <c:v>0.999838</c:v>
                </c:pt>
                <c:pt idx="7059">
                  <c:v>0.99983900000000003</c:v>
                </c:pt>
                <c:pt idx="7060">
                  <c:v>0.99983999999999995</c:v>
                </c:pt>
                <c:pt idx="7061">
                  <c:v>0.99984200000000001</c:v>
                </c:pt>
                <c:pt idx="7062">
                  <c:v>0.99984300000000004</c:v>
                </c:pt>
                <c:pt idx="7063">
                  <c:v>0.99984399999999996</c:v>
                </c:pt>
                <c:pt idx="7064">
                  <c:v>0.99984499999999998</c:v>
                </c:pt>
                <c:pt idx="7065">
                  <c:v>0.99984700000000004</c:v>
                </c:pt>
                <c:pt idx="7066">
                  <c:v>0.99984799999999996</c:v>
                </c:pt>
                <c:pt idx="7067">
                  <c:v>0.99984899999999999</c:v>
                </c:pt>
                <c:pt idx="7068">
                  <c:v>0.99985000000000002</c:v>
                </c:pt>
                <c:pt idx="7069">
                  <c:v>0.99985100000000005</c:v>
                </c:pt>
                <c:pt idx="7070">
                  <c:v>0.99985299999999999</c:v>
                </c:pt>
                <c:pt idx="7071">
                  <c:v>0.99985400000000002</c:v>
                </c:pt>
                <c:pt idx="7072">
                  <c:v>0.99985500000000005</c:v>
                </c:pt>
                <c:pt idx="7073">
                  <c:v>0.99985599999999997</c:v>
                </c:pt>
                <c:pt idx="7074">
                  <c:v>0.999857</c:v>
                </c:pt>
                <c:pt idx="7075">
                  <c:v>0.99985800000000002</c:v>
                </c:pt>
                <c:pt idx="7076">
                  <c:v>0.99985900000000005</c:v>
                </c:pt>
                <c:pt idx="7077">
                  <c:v>0.99985999999999997</c:v>
                </c:pt>
                <c:pt idx="7078">
                  <c:v>0.99986200000000003</c:v>
                </c:pt>
                <c:pt idx="7079">
                  <c:v>0.99986299999999995</c:v>
                </c:pt>
                <c:pt idx="7080">
                  <c:v>0.99986399999999998</c:v>
                </c:pt>
                <c:pt idx="7081">
                  <c:v>0.999865</c:v>
                </c:pt>
                <c:pt idx="7082">
                  <c:v>0.99986600000000003</c:v>
                </c:pt>
                <c:pt idx="7083">
                  <c:v>0.99986699999999995</c:v>
                </c:pt>
                <c:pt idx="7084">
                  <c:v>0.99986799999999998</c:v>
                </c:pt>
                <c:pt idx="7085">
                  <c:v>0.99986900000000001</c:v>
                </c:pt>
                <c:pt idx="7086">
                  <c:v>0.99987000000000004</c:v>
                </c:pt>
                <c:pt idx="7087">
                  <c:v>0.99987099999999995</c:v>
                </c:pt>
                <c:pt idx="7088">
                  <c:v>0.99987199999999998</c:v>
                </c:pt>
                <c:pt idx="7089">
                  <c:v>0.99987300000000001</c:v>
                </c:pt>
                <c:pt idx="7090">
                  <c:v>0.99987400000000004</c:v>
                </c:pt>
                <c:pt idx="7091">
                  <c:v>0.99987499999999996</c:v>
                </c:pt>
                <c:pt idx="7092">
                  <c:v>0.99987599999999999</c:v>
                </c:pt>
                <c:pt idx="7093">
                  <c:v>0.99987700000000002</c:v>
                </c:pt>
                <c:pt idx="7094">
                  <c:v>0.99987800000000004</c:v>
                </c:pt>
                <c:pt idx="7095">
                  <c:v>0.99987899999999996</c:v>
                </c:pt>
                <c:pt idx="7096">
                  <c:v>0.99987999999999999</c:v>
                </c:pt>
                <c:pt idx="7097">
                  <c:v>0.99988100000000002</c:v>
                </c:pt>
                <c:pt idx="7098">
                  <c:v>0.99988200000000005</c:v>
                </c:pt>
                <c:pt idx="7099">
                  <c:v>0.99988299999999997</c:v>
                </c:pt>
                <c:pt idx="7100">
                  <c:v>0.99988299999999997</c:v>
                </c:pt>
                <c:pt idx="7101">
                  <c:v>0.999884</c:v>
                </c:pt>
                <c:pt idx="7102">
                  <c:v>0.99988500000000002</c:v>
                </c:pt>
                <c:pt idx="7103">
                  <c:v>0.99988600000000005</c:v>
                </c:pt>
                <c:pt idx="7104">
                  <c:v>0.99988699999999997</c:v>
                </c:pt>
                <c:pt idx="7105">
                  <c:v>0.999888</c:v>
                </c:pt>
                <c:pt idx="7106">
                  <c:v>0.99988900000000003</c:v>
                </c:pt>
                <c:pt idx="7107">
                  <c:v>0.99988999999999995</c:v>
                </c:pt>
                <c:pt idx="7108">
                  <c:v>0.99989099999999997</c:v>
                </c:pt>
                <c:pt idx="7109">
                  <c:v>0.99989099999999997</c:v>
                </c:pt>
                <c:pt idx="7110">
                  <c:v>0.999892</c:v>
                </c:pt>
                <c:pt idx="7111">
                  <c:v>0.99989300000000003</c:v>
                </c:pt>
                <c:pt idx="7112">
                  <c:v>0.99989399999999995</c:v>
                </c:pt>
                <c:pt idx="7113">
                  <c:v>0.99989499999999998</c:v>
                </c:pt>
                <c:pt idx="7114">
                  <c:v>0.99989600000000001</c:v>
                </c:pt>
                <c:pt idx="7115">
                  <c:v>0.99989600000000001</c:v>
                </c:pt>
                <c:pt idx="7116">
                  <c:v>0.99989700000000004</c:v>
                </c:pt>
                <c:pt idx="7117">
                  <c:v>0.99989799999999995</c:v>
                </c:pt>
                <c:pt idx="7118">
                  <c:v>0.99989899999999998</c:v>
                </c:pt>
                <c:pt idx="7119">
                  <c:v>0.99989899999999998</c:v>
                </c:pt>
                <c:pt idx="7120">
                  <c:v>0.99990000000000001</c:v>
                </c:pt>
                <c:pt idx="7121">
                  <c:v>0.99990100000000004</c:v>
                </c:pt>
                <c:pt idx="7122">
                  <c:v>0.99990199999999996</c:v>
                </c:pt>
                <c:pt idx="7123">
                  <c:v>0.99990299999999999</c:v>
                </c:pt>
                <c:pt idx="7124">
                  <c:v>0.99990299999999999</c:v>
                </c:pt>
                <c:pt idx="7125">
                  <c:v>0.99990400000000002</c:v>
                </c:pt>
                <c:pt idx="7126">
                  <c:v>0.99990500000000004</c:v>
                </c:pt>
                <c:pt idx="7127">
                  <c:v>0.99990599999999996</c:v>
                </c:pt>
                <c:pt idx="7128">
                  <c:v>0.99990599999999996</c:v>
                </c:pt>
                <c:pt idx="7129">
                  <c:v>0.99990699999999999</c:v>
                </c:pt>
                <c:pt idx="7130">
                  <c:v>0.99990800000000002</c:v>
                </c:pt>
                <c:pt idx="7131">
                  <c:v>0.99990800000000002</c:v>
                </c:pt>
                <c:pt idx="7132">
                  <c:v>0.99990900000000005</c:v>
                </c:pt>
                <c:pt idx="7133">
                  <c:v>0.99990999999999997</c:v>
                </c:pt>
                <c:pt idx="7134">
                  <c:v>0.99990999999999997</c:v>
                </c:pt>
                <c:pt idx="7135">
                  <c:v>0.99991099999999999</c:v>
                </c:pt>
                <c:pt idx="7136">
                  <c:v>0.99991200000000002</c:v>
                </c:pt>
                <c:pt idx="7137">
                  <c:v>0.99991300000000005</c:v>
                </c:pt>
                <c:pt idx="7138">
                  <c:v>0.99991300000000005</c:v>
                </c:pt>
                <c:pt idx="7139">
                  <c:v>0.99991399999999997</c:v>
                </c:pt>
                <c:pt idx="7140">
                  <c:v>0.999915</c:v>
                </c:pt>
                <c:pt idx="7141">
                  <c:v>0.999915</c:v>
                </c:pt>
                <c:pt idx="7142">
                  <c:v>0.99991600000000003</c:v>
                </c:pt>
                <c:pt idx="7143">
                  <c:v>0.99991600000000003</c:v>
                </c:pt>
                <c:pt idx="7144">
                  <c:v>0.99991699999999994</c:v>
                </c:pt>
                <c:pt idx="7145">
                  <c:v>0.99991799999999997</c:v>
                </c:pt>
                <c:pt idx="7146">
                  <c:v>0.99991799999999997</c:v>
                </c:pt>
                <c:pt idx="7147">
                  <c:v>0.999919</c:v>
                </c:pt>
                <c:pt idx="7148">
                  <c:v>0.99992000000000003</c:v>
                </c:pt>
                <c:pt idx="7149">
                  <c:v>0.99992000000000003</c:v>
                </c:pt>
                <c:pt idx="7150">
                  <c:v>0.99992099999999995</c:v>
                </c:pt>
                <c:pt idx="7151">
                  <c:v>0.99992099999999995</c:v>
                </c:pt>
                <c:pt idx="7152">
                  <c:v>0.99992199999999998</c:v>
                </c:pt>
                <c:pt idx="7153">
                  <c:v>0.99992300000000001</c:v>
                </c:pt>
                <c:pt idx="7154">
                  <c:v>0.99992300000000001</c:v>
                </c:pt>
                <c:pt idx="7155">
                  <c:v>0.99992400000000004</c:v>
                </c:pt>
                <c:pt idx="7156">
                  <c:v>0.99992400000000004</c:v>
                </c:pt>
                <c:pt idx="7157">
                  <c:v>0.99992499999999995</c:v>
                </c:pt>
                <c:pt idx="7158">
                  <c:v>0.99992499999999995</c:v>
                </c:pt>
                <c:pt idx="7159">
                  <c:v>0.99992599999999998</c:v>
                </c:pt>
                <c:pt idx="7160">
                  <c:v>0.99992700000000001</c:v>
                </c:pt>
                <c:pt idx="7161">
                  <c:v>0.99992700000000001</c:v>
                </c:pt>
                <c:pt idx="7162">
                  <c:v>0.99992800000000004</c:v>
                </c:pt>
                <c:pt idx="7163">
                  <c:v>0.99992800000000004</c:v>
                </c:pt>
                <c:pt idx="7164">
                  <c:v>0.99992899999999996</c:v>
                </c:pt>
                <c:pt idx="7165">
                  <c:v>0.99992899999999996</c:v>
                </c:pt>
                <c:pt idx="7166">
                  <c:v>0.99992999999999999</c:v>
                </c:pt>
                <c:pt idx="7167">
                  <c:v>0.99992999999999999</c:v>
                </c:pt>
                <c:pt idx="7168">
                  <c:v>0.99993100000000001</c:v>
                </c:pt>
                <c:pt idx="7169">
                  <c:v>0.99993100000000001</c:v>
                </c:pt>
                <c:pt idx="7170">
                  <c:v>0.99993200000000004</c:v>
                </c:pt>
                <c:pt idx="7171">
                  <c:v>0.99993200000000004</c:v>
                </c:pt>
                <c:pt idx="7172">
                  <c:v>0.99993299999999996</c:v>
                </c:pt>
                <c:pt idx="7173">
                  <c:v>0.99993299999999996</c:v>
                </c:pt>
                <c:pt idx="7174">
                  <c:v>0.99993399999999999</c:v>
                </c:pt>
                <c:pt idx="7175">
                  <c:v>0.99993399999999999</c:v>
                </c:pt>
                <c:pt idx="7176">
                  <c:v>0.99993500000000002</c:v>
                </c:pt>
                <c:pt idx="7177">
                  <c:v>0.99993500000000002</c:v>
                </c:pt>
                <c:pt idx="7178">
                  <c:v>0.99993600000000005</c:v>
                </c:pt>
                <c:pt idx="7179">
                  <c:v>0.99993600000000005</c:v>
                </c:pt>
                <c:pt idx="7180">
                  <c:v>0.99993699999999996</c:v>
                </c:pt>
                <c:pt idx="7181">
                  <c:v>0.99993699999999996</c:v>
                </c:pt>
                <c:pt idx="7182">
                  <c:v>0.99993799999999999</c:v>
                </c:pt>
                <c:pt idx="7183">
                  <c:v>0.99993799999999999</c:v>
                </c:pt>
                <c:pt idx="7184">
                  <c:v>0.99993900000000002</c:v>
                </c:pt>
                <c:pt idx="7185">
                  <c:v>0.99993900000000002</c:v>
                </c:pt>
                <c:pt idx="7186">
                  <c:v>0.99994000000000005</c:v>
                </c:pt>
                <c:pt idx="7187">
                  <c:v>0.99994000000000005</c:v>
                </c:pt>
                <c:pt idx="7188">
                  <c:v>0.99994099999999997</c:v>
                </c:pt>
                <c:pt idx="7189">
                  <c:v>0.99994099999999997</c:v>
                </c:pt>
                <c:pt idx="7190">
                  <c:v>0.99994099999999997</c:v>
                </c:pt>
                <c:pt idx="7191">
                  <c:v>0.999942</c:v>
                </c:pt>
                <c:pt idx="7192">
                  <c:v>0.999942</c:v>
                </c:pt>
                <c:pt idx="7193">
                  <c:v>0.99994300000000003</c:v>
                </c:pt>
                <c:pt idx="7194">
                  <c:v>0.99994300000000003</c:v>
                </c:pt>
                <c:pt idx="7195">
                  <c:v>0.99994400000000006</c:v>
                </c:pt>
                <c:pt idx="7196">
                  <c:v>0.99994400000000006</c:v>
                </c:pt>
                <c:pt idx="7197">
                  <c:v>0.99994400000000006</c:v>
                </c:pt>
                <c:pt idx="7198">
                  <c:v>0.99994499999999997</c:v>
                </c:pt>
                <c:pt idx="7199">
                  <c:v>0.99994499999999997</c:v>
                </c:pt>
                <c:pt idx="7200">
                  <c:v>0.999946</c:v>
                </c:pt>
                <c:pt idx="7201">
                  <c:v>0.999946</c:v>
                </c:pt>
                <c:pt idx="7202">
                  <c:v>0.999946</c:v>
                </c:pt>
                <c:pt idx="7203">
                  <c:v>0.99994700000000003</c:v>
                </c:pt>
                <c:pt idx="7204">
                  <c:v>0.99994700000000003</c:v>
                </c:pt>
                <c:pt idx="7205">
                  <c:v>0.99994799999999995</c:v>
                </c:pt>
                <c:pt idx="7206">
                  <c:v>0.99994799999999995</c:v>
                </c:pt>
                <c:pt idx="7207">
                  <c:v>0.99994799999999995</c:v>
                </c:pt>
                <c:pt idx="7208">
                  <c:v>0.99994899999999998</c:v>
                </c:pt>
                <c:pt idx="7209">
                  <c:v>0.99994899999999998</c:v>
                </c:pt>
                <c:pt idx="7210">
                  <c:v>0.99994899999999998</c:v>
                </c:pt>
                <c:pt idx="7211">
                  <c:v>0.99995000000000001</c:v>
                </c:pt>
                <c:pt idx="7212">
                  <c:v>0.99995000000000001</c:v>
                </c:pt>
                <c:pt idx="7213">
                  <c:v>0.99995100000000003</c:v>
                </c:pt>
                <c:pt idx="7214">
                  <c:v>0.99995100000000003</c:v>
                </c:pt>
                <c:pt idx="7215">
                  <c:v>0.99995100000000003</c:v>
                </c:pt>
                <c:pt idx="7216">
                  <c:v>0.99995199999999995</c:v>
                </c:pt>
                <c:pt idx="7217">
                  <c:v>0.99995199999999995</c:v>
                </c:pt>
                <c:pt idx="7218">
                  <c:v>0.99995199999999995</c:v>
                </c:pt>
                <c:pt idx="7219">
                  <c:v>0.99995299999999998</c:v>
                </c:pt>
                <c:pt idx="7220">
                  <c:v>0.99995299999999998</c:v>
                </c:pt>
                <c:pt idx="7221">
                  <c:v>0.99995299999999998</c:v>
                </c:pt>
                <c:pt idx="7222">
                  <c:v>0.99995400000000001</c:v>
                </c:pt>
                <c:pt idx="7223">
                  <c:v>0.99995400000000001</c:v>
                </c:pt>
                <c:pt idx="7224">
                  <c:v>0.99995400000000001</c:v>
                </c:pt>
                <c:pt idx="7225">
                  <c:v>0.99995500000000004</c:v>
                </c:pt>
                <c:pt idx="7226">
                  <c:v>0.99995500000000004</c:v>
                </c:pt>
                <c:pt idx="7227">
                  <c:v>0.99995500000000004</c:v>
                </c:pt>
                <c:pt idx="7228">
                  <c:v>0.99995599999999996</c:v>
                </c:pt>
                <c:pt idx="7229">
                  <c:v>0.99995599999999996</c:v>
                </c:pt>
                <c:pt idx="7230">
                  <c:v>0.99995599999999996</c:v>
                </c:pt>
                <c:pt idx="7231">
                  <c:v>0.99995699999999998</c:v>
                </c:pt>
                <c:pt idx="7232">
                  <c:v>0.99995699999999998</c:v>
                </c:pt>
                <c:pt idx="7233">
                  <c:v>0.99995699999999998</c:v>
                </c:pt>
                <c:pt idx="7234">
                  <c:v>0.99995800000000001</c:v>
                </c:pt>
                <c:pt idx="7235">
                  <c:v>0.99995800000000001</c:v>
                </c:pt>
                <c:pt idx="7236">
                  <c:v>0.99995800000000001</c:v>
                </c:pt>
                <c:pt idx="7237">
                  <c:v>0.99995800000000001</c:v>
                </c:pt>
                <c:pt idx="7238">
                  <c:v>0.99995900000000004</c:v>
                </c:pt>
                <c:pt idx="7239">
                  <c:v>0.99995900000000004</c:v>
                </c:pt>
                <c:pt idx="7240">
                  <c:v>0.99995900000000004</c:v>
                </c:pt>
                <c:pt idx="7241">
                  <c:v>0.99995999999999996</c:v>
                </c:pt>
                <c:pt idx="7242">
                  <c:v>0.99995999999999996</c:v>
                </c:pt>
                <c:pt idx="7243">
                  <c:v>0.99995999999999996</c:v>
                </c:pt>
                <c:pt idx="7244">
                  <c:v>0.99995999999999996</c:v>
                </c:pt>
                <c:pt idx="7245">
                  <c:v>0.99996099999999999</c:v>
                </c:pt>
                <c:pt idx="7246">
                  <c:v>0.99996099999999999</c:v>
                </c:pt>
                <c:pt idx="7247">
                  <c:v>0.99996099999999999</c:v>
                </c:pt>
                <c:pt idx="7248">
                  <c:v>0.99996200000000002</c:v>
                </c:pt>
                <c:pt idx="7249">
                  <c:v>0.99996200000000002</c:v>
                </c:pt>
                <c:pt idx="7250">
                  <c:v>0.99996200000000002</c:v>
                </c:pt>
                <c:pt idx="7251">
                  <c:v>0.99996200000000002</c:v>
                </c:pt>
                <c:pt idx="7252">
                  <c:v>0.99996300000000005</c:v>
                </c:pt>
                <c:pt idx="7253">
                  <c:v>0.99996300000000005</c:v>
                </c:pt>
                <c:pt idx="7254">
                  <c:v>0.99996300000000005</c:v>
                </c:pt>
                <c:pt idx="7255">
                  <c:v>0.99996300000000005</c:v>
                </c:pt>
                <c:pt idx="7256">
                  <c:v>0.99996399999999996</c:v>
                </c:pt>
                <c:pt idx="7257">
                  <c:v>0.99996399999999996</c:v>
                </c:pt>
                <c:pt idx="7258">
                  <c:v>0.99996399999999996</c:v>
                </c:pt>
                <c:pt idx="7259">
                  <c:v>0.99996399999999996</c:v>
                </c:pt>
                <c:pt idx="7260">
                  <c:v>0.99996499999999999</c:v>
                </c:pt>
                <c:pt idx="7261">
                  <c:v>0.99996499999999999</c:v>
                </c:pt>
                <c:pt idx="7262">
                  <c:v>0.99996499999999999</c:v>
                </c:pt>
                <c:pt idx="7263">
                  <c:v>0.99996499999999999</c:v>
                </c:pt>
                <c:pt idx="7264">
                  <c:v>0.99996600000000002</c:v>
                </c:pt>
                <c:pt idx="7265">
                  <c:v>0.99996600000000002</c:v>
                </c:pt>
                <c:pt idx="7266">
                  <c:v>0.99996600000000002</c:v>
                </c:pt>
                <c:pt idx="7267">
                  <c:v>0.99996600000000002</c:v>
                </c:pt>
                <c:pt idx="7268">
                  <c:v>0.99996700000000005</c:v>
                </c:pt>
                <c:pt idx="7269">
                  <c:v>0.99996700000000005</c:v>
                </c:pt>
                <c:pt idx="7270">
                  <c:v>0.99996700000000005</c:v>
                </c:pt>
                <c:pt idx="7271">
                  <c:v>0.99996700000000005</c:v>
                </c:pt>
                <c:pt idx="7272">
                  <c:v>0.99996799999999997</c:v>
                </c:pt>
                <c:pt idx="7273">
                  <c:v>0.99996799999999997</c:v>
                </c:pt>
                <c:pt idx="7274">
                  <c:v>0.99996799999999997</c:v>
                </c:pt>
                <c:pt idx="7275">
                  <c:v>0.99996799999999997</c:v>
                </c:pt>
                <c:pt idx="7276">
                  <c:v>0.99996799999999997</c:v>
                </c:pt>
                <c:pt idx="7277">
                  <c:v>0.999969</c:v>
                </c:pt>
                <c:pt idx="7278">
                  <c:v>0.999969</c:v>
                </c:pt>
                <c:pt idx="7279">
                  <c:v>0.999969</c:v>
                </c:pt>
                <c:pt idx="7280">
                  <c:v>0.999969</c:v>
                </c:pt>
                <c:pt idx="7281">
                  <c:v>0.999969</c:v>
                </c:pt>
                <c:pt idx="7282">
                  <c:v>0.99997000000000003</c:v>
                </c:pt>
                <c:pt idx="7283">
                  <c:v>0.99997000000000003</c:v>
                </c:pt>
                <c:pt idx="7284">
                  <c:v>0.99997000000000003</c:v>
                </c:pt>
                <c:pt idx="7285">
                  <c:v>0.99997000000000003</c:v>
                </c:pt>
                <c:pt idx="7286">
                  <c:v>0.99997000000000003</c:v>
                </c:pt>
                <c:pt idx="7287">
                  <c:v>0.99997100000000005</c:v>
                </c:pt>
                <c:pt idx="7288">
                  <c:v>0.99997100000000005</c:v>
                </c:pt>
                <c:pt idx="7289">
                  <c:v>0.99997100000000005</c:v>
                </c:pt>
                <c:pt idx="7290">
                  <c:v>0.99997100000000005</c:v>
                </c:pt>
                <c:pt idx="7291">
                  <c:v>0.99997100000000005</c:v>
                </c:pt>
                <c:pt idx="7292">
                  <c:v>0.99997199999999997</c:v>
                </c:pt>
                <c:pt idx="7293">
                  <c:v>0.99997199999999997</c:v>
                </c:pt>
                <c:pt idx="7294">
                  <c:v>0.99997199999999997</c:v>
                </c:pt>
                <c:pt idx="7295">
                  <c:v>0.99997199999999997</c:v>
                </c:pt>
                <c:pt idx="7296">
                  <c:v>0.99997199999999997</c:v>
                </c:pt>
                <c:pt idx="7297">
                  <c:v>0.999973</c:v>
                </c:pt>
                <c:pt idx="7298">
                  <c:v>0.999973</c:v>
                </c:pt>
                <c:pt idx="7299">
                  <c:v>0.999973</c:v>
                </c:pt>
                <c:pt idx="7300">
                  <c:v>0.999973</c:v>
                </c:pt>
                <c:pt idx="7301">
                  <c:v>0.999973</c:v>
                </c:pt>
                <c:pt idx="7302">
                  <c:v>0.999973</c:v>
                </c:pt>
                <c:pt idx="7303">
                  <c:v>0.99997400000000003</c:v>
                </c:pt>
                <c:pt idx="7304">
                  <c:v>0.99997400000000003</c:v>
                </c:pt>
                <c:pt idx="7305">
                  <c:v>0.99997400000000003</c:v>
                </c:pt>
                <c:pt idx="7306">
                  <c:v>0.99997400000000003</c:v>
                </c:pt>
                <c:pt idx="7307">
                  <c:v>0.99997400000000003</c:v>
                </c:pt>
                <c:pt idx="7308">
                  <c:v>0.99997400000000003</c:v>
                </c:pt>
                <c:pt idx="7309">
                  <c:v>0.99997499999999995</c:v>
                </c:pt>
                <c:pt idx="7310">
                  <c:v>0.99997499999999995</c:v>
                </c:pt>
                <c:pt idx="7311">
                  <c:v>0.99997499999999995</c:v>
                </c:pt>
                <c:pt idx="7312">
                  <c:v>0.99997499999999995</c:v>
                </c:pt>
                <c:pt idx="7313">
                  <c:v>0.99997499999999995</c:v>
                </c:pt>
                <c:pt idx="7314">
                  <c:v>0.99997499999999995</c:v>
                </c:pt>
                <c:pt idx="7315">
                  <c:v>0.99997599999999998</c:v>
                </c:pt>
                <c:pt idx="7316">
                  <c:v>0.99997599999999998</c:v>
                </c:pt>
                <c:pt idx="7317">
                  <c:v>0.99997599999999998</c:v>
                </c:pt>
                <c:pt idx="7318">
                  <c:v>0.99997599999999998</c:v>
                </c:pt>
                <c:pt idx="7319">
                  <c:v>0.99997599999999998</c:v>
                </c:pt>
                <c:pt idx="7320">
                  <c:v>0.99997599999999998</c:v>
                </c:pt>
                <c:pt idx="7321">
                  <c:v>0.999977</c:v>
                </c:pt>
                <c:pt idx="7322">
                  <c:v>0.999977</c:v>
                </c:pt>
                <c:pt idx="7323">
                  <c:v>0.999977</c:v>
                </c:pt>
                <c:pt idx="7324">
                  <c:v>0.999977</c:v>
                </c:pt>
                <c:pt idx="7325">
                  <c:v>0.999977</c:v>
                </c:pt>
                <c:pt idx="7326">
                  <c:v>0.999977</c:v>
                </c:pt>
                <c:pt idx="7327">
                  <c:v>0.999977</c:v>
                </c:pt>
                <c:pt idx="7328">
                  <c:v>0.99997800000000003</c:v>
                </c:pt>
                <c:pt idx="7329">
                  <c:v>0.99997800000000003</c:v>
                </c:pt>
                <c:pt idx="7330">
                  <c:v>0.99997800000000003</c:v>
                </c:pt>
                <c:pt idx="7331">
                  <c:v>0.99997800000000003</c:v>
                </c:pt>
                <c:pt idx="7332">
                  <c:v>0.99997800000000003</c:v>
                </c:pt>
                <c:pt idx="7333">
                  <c:v>0.99997800000000003</c:v>
                </c:pt>
                <c:pt idx="7334">
                  <c:v>0.99997800000000003</c:v>
                </c:pt>
                <c:pt idx="7335">
                  <c:v>0.99997800000000003</c:v>
                </c:pt>
                <c:pt idx="7336">
                  <c:v>0.99997899999999995</c:v>
                </c:pt>
                <c:pt idx="7337">
                  <c:v>0.99997899999999995</c:v>
                </c:pt>
                <c:pt idx="7338">
                  <c:v>0.99997899999999995</c:v>
                </c:pt>
                <c:pt idx="7339">
                  <c:v>0.99997899999999995</c:v>
                </c:pt>
                <c:pt idx="7340">
                  <c:v>0.99997899999999995</c:v>
                </c:pt>
                <c:pt idx="7341">
                  <c:v>0.99997899999999995</c:v>
                </c:pt>
                <c:pt idx="7342">
                  <c:v>0.99997899999999995</c:v>
                </c:pt>
                <c:pt idx="7343">
                  <c:v>0.99997899999999995</c:v>
                </c:pt>
                <c:pt idx="7344">
                  <c:v>0.99997999999999998</c:v>
                </c:pt>
                <c:pt idx="7345">
                  <c:v>0.99997999999999998</c:v>
                </c:pt>
                <c:pt idx="7346">
                  <c:v>0.99997999999999998</c:v>
                </c:pt>
                <c:pt idx="7347">
                  <c:v>0.99997999999999998</c:v>
                </c:pt>
                <c:pt idx="7348">
                  <c:v>0.99997999999999998</c:v>
                </c:pt>
                <c:pt idx="7349">
                  <c:v>0.99997999999999998</c:v>
                </c:pt>
                <c:pt idx="7350">
                  <c:v>0.99997999999999998</c:v>
                </c:pt>
                <c:pt idx="7351">
                  <c:v>0.99998100000000001</c:v>
                </c:pt>
                <c:pt idx="7352">
                  <c:v>0.99998100000000001</c:v>
                </c:pt>
                <c:pt idx="7353">
                  <c:v>0.99998100000000001</c:v>
                </c:pt>
                <c:pt idx="7354">
                  <c:v>0.99998100000000001</c:v>
                </c:pt>
                <c:pt idx="7355">
                  <c:v>0.99998100000000001</c:v>
                </c:pt>
                <c:pt idx="7356">
                  <c:v>0.99998100000000001</c:v>
                </c:pt>
                <c:pt idx="7357">
                  <c:v>0.99998100000000001</c:v>
                </c:pt>
                <c:pt idx="7358">
                  <c:v>0.99998100000000001</c:v>
                </c:pt>
                <c:pt idx="7359">
                  <c:v>0.99998100000000001</c:v>
                </c:pt>
                <c:pt idx="7360">
                  <c:v>0.99998200000000004</c:v>
                </c:pt>
                <c:pt idx="7361">
                  <c:v>0.99998200000000004</c:v>
                </c:pt>
                <c:pt idx="7362">
                  <c:v>0.99998200000000004</c:v>
                </c:pt>
                <c:pt idx="7363">
                  <c:v>0.99998200000000004</c:v>
                </c:pt>
                <c:pt idx="7364">
                  <c:v>0.99998200000000004</c:v>
                </c:pt>
                <c:pt idx="7365">
                  <c:v>0.99998200000000004</c:v>
                </c:pt>
                <c:pt idx="7366">
                  <c:v>0.99998200000000004</c:v>
                </c:pt>
                <c:pt idx="7367">
                  <c:v>0.99998200000000004</c:v>
                </c:pt>
                <c:pt idx="7368">
                  <c:v>0.99998200000000004</c:v>
                </c:pt>
                <c:pt idx="7369">
                  <c:v>0.99998200000000004</c:v>
                </c:pt>
                <c:pt idx="7370">
                  <c:v>0.99998299999999996</c:v>
                </c:pt>
                <c:pt idx="7371">
                  <c:v>0.99998299999999996</c:v>
                </c:pt>
                <c:pt idx="7372">
                  <c:v>0.99998299999999996</c:v>
                </c:pt>
                <c:pt idx="7373">
                  <c:v>0.99998299999999996</c:v>
                </c:pt>
                <c:pt idx="7374">
                  <c:v>0.99998299999999996</c:v>
                </c:pt>
                <c:pt idx="7375">
                  <c:v>0.99998299999999996</c:v>
                </c:pt>
                <c:pt idx="7376">
                  <c:v>0.99998299999999996</c:v>
                </c:pt>
                <c:pt idx="7377">
                  <c:v>0.99998299999999996</c:v>
                </c:pt>
                <c:pt idx="7378">
                  <c:v>0.99998299999999996</c:v>
                </c:pt>
                <c:pt idx="7379">
                  <c:v>0.99998299999999996</c:v>
                </c:pt>
                <c:pt idx="7380">
                  <c:v>0.99998299999999996</c:v>
                </c:pt>
                <c:pt idx="7381">
                  <c:v>0.99998399999999998</c:v>
                </c:pt>
                <c:pt idx="7382">
                  <c:v>0.99998399999999998</c:v>
                </c:pt>
                <c:pt idx="7383">
                  <c:v>0.99998399999999998</c:v>
                </c:pt>
                <c:pt idx="7384">
                  <c:v>0.99998399999999998</c:v>
                </c:pt>
                <c:pt idx="7385">
                  <c:v>0.99998399999999998</c:v>
                </c:pt>
                <c:pt idx="7386">
                  <c:v>0.99998399999999998</c:v>
                </c:pt>
                <c:pt idx="7387">
                  <c:v>0.99998399999999998</c:v>
                </c:pt>
                <c:pt idx="7388">
                  <c:v>0.99998399999999998</c:v>
                </c:pt>
                <c:pt idx="7389">
                  <c:v>0.99998399999999998</c:v>
                </c:pt>
                <c:pt idx="7390">
                  <c:v>0.99998399999999998</c:v>
                </c:pt>
                <c:pt idx="7391">
                  <c:v>0.99998500000000001</c:v>
                </c:pt>
                <c:pt idx="7392">
                  <c:v>0.99998500000000001</c:v>
                </c:pt>
                <c:pt idx="7393">
                  <c:v>0.99998500000000001</c:v>
                </c:pt>
                <c:pt idx="7394">
                  <c:v>0.99998500000000001</c:v>
                </c:pt>
                <c:pt idx="7395">
                  <c:v>0.99998500000000001</c:v>
                </c:pt>
                <c:pt idx="7396">
                  <c:v>0.99998500000000001</c:v>
                </c:pt>
                <c:pt idx="7397">
                  <c:v>0.99998500000000001</c:v>
                </c:pt>
                <c:pt idx="7398">
                  <c:v>0.99998500000000001</c:v>
                </c:pt>
                <c:pt idx="7399">
                  <c:v>0.99998500000000001</c:v>
                </c:pt>
                <c:pt idx="7400">
                  <c:v>0.99998500000000001</c:v>
                </c:pt>
                <c:pt idx="7401">
                  <c:v>0.99998500000000001</c:v>
                </c:pt>
                <c:pt idx="7402">
                  <c:v>0.99998500000000001</c:v>
                </c:pt>
                <c:pt idx="7403">
                  <c:v>0.99998500000000001</c:v>
                </c:pt>
                <c:pt idx="7404">
                  <c:v>0.99998600000000004</c:v>
                </c:pt>
                <c:pt idx="7405">
                  <c:v>0.99998600000000004</c:v>
                </c:pt>
                <c:pt idx="7406">
                  <c:v>0.99998600000000004</c:v>
                </c:pt>
                <c:pt idx="7407">
                  <c:v>0.99998600000000004</c:v>
                </c:pt>
                <c:pt idx="7408">
                  <c:v>0.99998600000000004</c:v>
                </c:pt>
                <c:pt idx="7409">
                  <c:v>0.99998600000000004</c:v>
                </c:pt>
                <c:pt idx="7410">
                  <c:v>0.99998600000000004</c:v>
                </c:pt>
                <c:pt idx="7411">
                  <c:v>0.99998600000000004</c:v>
                </c:pt>
                <c:pt idx="7412">
                  <c:v>0.99998600000000004</c:v>
                </c:pt>
                <c:pt idx="7413">
                  <c:v>0.99998600000000004</c:v>
                </c:pt>
                <c:pt idx="7414">
                  <c:v>0.99998600000000004</c:v>
                </c:pt>
                <c:pt idx="7415">
                  <c:v>0.99998600000000004</c:v>
                </c:pt>
                <c:pt idx="7416">
                  <c:v>0.99998600000000004</c:v>
                </c:pt>
                <c:pt idx="7417">
                  <c:v>0.99998600000000004</c:v>
                </c:pt>
                <c:pt idx="7418">
                  <c:v>0.99998699999999996</c:v>
                </c:pt>
                <c:pt idx="7419">
                  <c:v>0.99998699999999996</c:v>
                </c:pt>
                <c:pt idx="7420">
                  <c:v>0.99998699999999996</c:v>
                </c:pt>
                <c:pt idx="7421">
                  <c:v>0.99998699999999996</c:v>
                </c:pt>
                <c:pt idx="7422">
                  <c:v>0.99998699999999996</c:v>
                </c:pt>
                <c:pt idx="7423">
                  <c:v>0.99998699999999996</c:v>
                </c:pt>
                <c:pt idx="7424">
                  <c:v>0.99998699999999996</c:v>
                </c:pt>
                <c:pt idx="7425">
                  <c:v>0.99998699999999996</c:v>
                </c:pt>
                <c:pt idx="7426">
                  <c:v>0.99998699999999996</c:v>
                </c:pt>
                <c:pt idx="7427">
                  <c:v>0.99998699999999996</c:v>
                </c:pt>
                <c:pt idx="7428">
                  <c:v>0.99998699999999996</c:v>
                </c:pt>
                <c:pt idx="7429">
                  <c:v>0.99998699999999996</c:v>
                </c:pt>
                <c:pt idx="7430">
                  <c:v>0.99998699999999996</c:v>
                </c:pt>
                <c:pt idx="7431">
                  <c:v>0.99998699999999996</c:v>
                </c:pt>
                <c:pt idx="7432">
                  <c:v>0.99998699999999996</c:v>
                </c:pt>
                <c:pt idx="7433">
                  <c:v>0.99998699999999996</c:v>
                </c:pt>
                <c:pt idx="7434">
                  <c:v>0.99998799999999999</c:v>
                </c:pt>
                <c:pt idx="7435">
                  <c:v>0.99998799999999999</c:v>
                </c:pt>
                <c:pt idx="7436">
                  <c:v>0.99998799999999999</c:v>
                </c:pt>
                <c:pt idx="7437">
                  <c:v>0.99998799999999999</c:v>
                </c:pt>
                <c:pt idx="7438">
                  <c:v>0.99998799999999999</c:v>
                </c:pt>
                <c:pt idx="7439">
                  <c:v>0.99998799999999999</c:v>
                </c:pt>
                <c:pt idx="7440">
                  <c:v>0.99998799999999999</c:v>
                </c:pt>
                <c:pt idx="7441">
                  <c:v>0.99998799999999999</c:v>
                </c:pt>
                <c:pt idx="7442">
                  <c:v>0.99998799999999999</c:v>
                </c:pt>
                <c:pt idx="7443">
                  <c:v>0.99998799999999999</c:v>
                </c:pt>
                <c:pt idx="7444">
                  <c:v>0.99998799999999999</c:v>
                </c:pt>
                <c:pt idx="7445">
                  <c:v>0.99998799999999999</c:v>
                </c:pt>
                <c:pt idx="7446">
                  <c:v>0.99998799999999999</c:v>
                </c:pt>
                <c:pt idx="7447">
                  <c:v>0.99998799999999999</c:v>
                </c:pt>
                <c:pt idx="7448">
                  <c:v>0.99998799999999999</c:v>
                </c:pt>
                <c:pt idx="7449">
                  <c:v>0.99998799999999999</c:v>
                </c:pt>
                <c:pt idx="7450">
                  <c:v>0.99998799999999999</c:v>
                </c:pt>
                <c:pt idx="7451">
                  <c:v>0.99998799999999999</c:v>
                </c:pt>
                <c:pt idx="7452">
                  <c:v>0.99998900000000002</c:v>
                </c:pt>
                <c:pt idx="7453">
                  <c:v>0.99998900000000002</c:v>
                </c:pt>
                <c:pt idx="7454">
                  <c:v>0.99998900000000002</c:v>
                </c:pt>
                <c:pt idx="7455">
                  <c:v>0.99998900000000002</c:v>
                </c:pt>
                <c:pt idx="7456">
                  <c:v>0.99998900000000002</c:v>
                </c:pt>
                <c:pt idx="7457">
                  <c:v>0.99998900000000002</c:v>
                </c:pt>
                <c:pt idx="7458">
                  <c:v>0.99998900000000002</c:v>
                </c:pt>
                <c:pt idx="7459">
                  <c:v>0.99998900000000002</c:v>
                </c:pt>
                <c:pt idx="7460">
                  <c:v>0.99998900000000002</c:v>
                </c:pt>
                <c:pt idx="7461">
                  <c:v>0.99998900000000002</c:v>
                </c:pt>
                <c:pt idx="7462">
                  <c:v>0.99998900000000002</c:v>
                </c:pt>
                <c:pt idx="7463">
                  <c:v>0.99998900000000002</c:v>
                </c:pt>
                <c:pt idx="7464">
                  <c:v>0.99998900000000002</c:v>
                </c:pt>
                <c:pt idx="7465">
                  <c:v>0.99998900000000002</c:v>
                </c:pt>
                <c:pt idx="7466">
                  <c:v>0.99998900000000002</c:v>
                </c:pt>
                <c:pt idx="7467">
                  <c:v>0.99998900000000002</c:v>
                </c:pt>
                <c:pt idx="7468">
                  <c:v>0.99998900000000002</c:v>
                </c:pt>
                <c:pt idx="7469">
                  <c:v>0.99998900000000002</c:v>
                </c:pt>
                <c:pt idx="7470">
                  <c:v>0.99998900000000002</c:v>
                </c:pt>
                <c:pt idx="7471">
                  <c:v>0.99998900000000002</c:v>
                </c:pt>
                <c:pt idx="7472">
                  <c:v>0.99999000000000005</c:v>
                </c:pt>
                <c:pt idx="7473">
                  <c:v>0.99999000000000005</c:v>
                </c:pt>
                <c:pt idx="7474">
                  <c:v>0.99999000000000005</c:v>
                </c:pt>
                <c:pt idx="7475">
                  <c:v>0.99999000000000005</c:v>
                </c:pt>
                <c:pt idx="7476">
                  <c:v>0.99999000000000005</c:v>
                </c:pt>
                <c:pt idx="7477">
                  <c:v>0.99999000000000005</c:v>
                </c:pt>
                <c:pt idx="7478">
                  <c:v>0.99999000000000005</c:v>
                </c:pt>
                <c:pt idx="7479">
                  <c:v>0.99999000000000005</c:v>
                </c:pt>
                <c:pt idx="7480">
                  <c:v>0.99999000000000005</c:v>
                </c:pt>
                <c:pt idx="7481">
                  <c:v>0.99999000000000005</c:v>
                </c:pt>
                <c:pt idx="7482">
                  <c:v>0.99999000000000005</c:v>
                </c:pt>
                <c:pt idx="7483">
                  <c:v>0.99999000000000005</c:v>
                </c:pt>
                <c:pt idx="7484">
                  <c:v>0.99999000000000005</c:v>
                </c:pt>
                <c:pt idx="7485">
                  <c:v>0.99999000000000005</c:v>
                </c:pt>
                <c:pt idx="7486">
                  <c:v>0.99999000000000005</c:v>
                </c:pt>
                <c:pt idx="7487">
                  <c:v>0.99999000000000005</c:v>
                </c:pt>
                <c:pt idx="7488">
                  <c:v>0.99999000000000005</c:v>
                </c:pt>
                <c:pt idx="7489">
                  <c:v>0.99999000000000005</c:v>
                </c:pt>
                <c:pt idx="7490">
                  <c:v>0.99999000000000005</c:v>
                </c:pt>
                <c:pt idx="7491">
                  <c:v>0.99999000000000005</c:v>
                </c:pt>
                <c:pt idx="7492">
                  <c:v>0.99999000000000005</c:v>
                </c:pt>
                <c:pt idx="7493">
                  <c:v>0.99999000000000005</c:v>
                </c:pt>
                <c:pt idx="7494">
                  <c:v>0.99999000000000005</c:v>
                </c:pt>
                <c:pt idx="7495">
                  <c:v>0.99999000000000005</c:v>
                </c:pt>
                <c:pt idx="7496">
                  <c:v>0.99999000000000005</c:v>
                </c:pt>
                <c:pt idx="7497">
                  <c:v>0.99999000000000005</c:v>
                </c:pt>
                <c:pt idx="7498">
                  <c:v>0.99999099999999996</c:v>
                </c:pt>
                <c:pt idx="7499">
                  <c:v>0.99999099999999996</c:v>
                </c:pt>
                <c:pt idx="7500">
                  <c:v>0.99999099999999996</c:v>
                </c:pt>
                <c:pt idx="7501">
                  <c:v>0.99999099999999996</c:v>
                </c:pt>
                <c:pt idx="7502">
                  <c:v>0.99999099999999996</c:v>
                </c:pt>
                <c:pt idx="7503">
                  <c:v>0.99999099999999996</c:v>
                </c:pt>
                <c:pt idx="7504">
                  <c:v>0.99999099999999996</c:v>
                </c:pt>
                <c:pt idx="7505">
                  <c:v>0.99999099999999996</c:v>
                </c:pt>
                <c:pt idx="7506">
                  <c:v>0.99999099999999996</c:v>
                </c:pt>
                <c:pt idx="7507">
                  <c:v>0.99999099999999996</c:v>
                </c:pt>
                <c:pt idx="7508">
                  <c:v>0.99999099999999996</c:v>
                </c:pt>
                <c:pt idx="7509">
                  <c:v>0.99999099999999996</c:v>
                </c:pt>
                <c:pt idx="7510">
                  <c:v>0.99999099999999996</c:v>
                </c:pt>
                <c:pt idx="7511">
                  <c:v>0.99999099999999996</c:v>
                </c:pt>
                <c:pt idx="7512">
                  <c:v>0.99999099999999996</c:v>
                </c:pt>
                <c:pt idx="7513">
                  <c:v>0.99999099999999996</c:v>
                </c:pt>
                <c:pt idx="7514">
                  <c:v>0.99999099999999996</c:v>
                </c:pt>
                <c:pt idx="7515">
                  <c:v>0.99999099999999996</c:v>
                </c:pt>
                <c:pt idx="7516">
                  <c:v>0.99999099999999996</c:v>
                </c:pt>
                <c:pt idx="7517">
                  <c:v>0.99999099999999996</c:v>
                </c:pt>
                <c:pt idx="7518">
                  <c:v>0.99999099999999996</c:v>
                </c:pt>
                <c:pt idx="7519">
                  <c:v>0.99999099999999996</c:v>
                </c:pt>
                <c:pt idx="7520">
                  <c:v>0.99999099999999996</c:v>
                </c:pt>
                <c:pt idx="7521">
                  <c:v>0.99999099999999996</c:v>
                </c:pt>
                <c:pt idx="7522">
                  <c:v>0.99999099999999996</c:v>
                </c:pt>
                <c:pt idx="7523">
                  <c:v>0.99999099999999996</c:v>
                </c:pt>
                <c:pt idx="7524">
                  <c:v>0.99999099999999996</c:v>
                </c:pt>
                <c:pt idx="7525">
                  <c:v>0.99999099999999996</c:v>
                </c:pt>
                <c:pt idx="7526">
                  <c:v>0.99999099999999996</c:v>
                </c:pt>
                <c:pt idx="7527">
                  <c:v>0.99999099999999996</c:v>
                </c:pt>
                <c:pt idx="7528">
                  <c:v>0.99999099999999996</c:v>
                </c:pt>
                <c:pt idx="7529">
                  <c:v>0.99999099999999996</c:v>
                </c:pt>
                <c:pt idx="7530">
                  <c:v>0.99999199999999999</c:v>
                </c:pt>
                <c:pt idx="7531">
                  <c:v>0.99999199999999999</c:v>
                </c:pt>
                <c:pt idx="7532">
                  <c:v>0.99999199999999999</c:v>
                </c:pt>
                <c:pt idx="7533">
                  <c:v>0.99999199999999999</c:v>
                </c:pt>
                <c:pt idx="7534">
                  <c:v>0.99999199999999999</c:v>
                </c:pt>
                <c:pt idx="7535">
                  <c:v>0.99999199999999999</c:v>
                </c:pt>
                <c:pt idx="7536">
                  <c:v>0.99999199999999999</c:v>
                </c:pt>
                <c:pt idx="7537">
                  <c:v>0.99999199999999999</c:v>
                </c:pt>
                <c:pt idx="7538">
                  <c:v>0.99999199999999999</c:v>
                </c:pt>
                <c:pt idx="7539">
                  <c:v>0.99999199999999999</c:v>
                </c:pt>
                <c:pt idx="7540">
                  <c:v>0.99999199999999999</c:v>
                </c:pt>
                <c:pt idx="7541">
                  <c:v>0.99999199999999999</c:v>
                </c:pt>
                <c:pt idx="7542">
                  <c:v>0.99999199999999999</c:v>
                </c:pt>
                <c:pt idx="7543">
                  <c:v>0.99999199999999999</c:v>
                </c:pt>
                <c:pt idx="7544">
                  <c:v>0.99999199999999999</c:v>
                </c:pt>
                <c:pt idx="7545">
                  <c:v>0.99999199999999999</c:v>
                </c:pt>
                <c:pt idx="7546">
                  <c:v>0.99999199999999999</c:v>
                </c:pt>
                <c:pt idx="7547">
                  <c:v>0.99999199999999999</c:v>
                </c:pt>
                <c:pt idx="7548">
                  <c:v>0.99999199999999999</c:v>
                </c:pt>
                <c:pt idx="7549">
                  <c:v>0.99999199999999999</c:v>
                </c:pt>
                <c:pt idx="7550">
                  <c:v>0.99999199999999999</c:v>
                </c:pt>
                <c:pt idx="7551">
                  <c:v>0.99999199999999999</c:v>
                </c:pt>
                <c:pt idx="7552">
                  <c:v>0.99999199999999999</c:v>
                </c:pt>
                <c:pt idx="7553">
                  <c:v>0.99999199999999999</c:v>
                </c:pt>
                <c:pt idx="7554">
                  <c:v>0.99999199999999999</c:v>
                </c:pt>
                <c:pt idx="7555">
                  <c:v>0.99999199999999999</c:v>
                </c:pt>
                <c:pt idx="7556">
                  <c:v>0.99999199999999999</c:v>
                </c:pt>
                <c:pt idx="7557">
                  <c:v>0.99999199999999999</c:v>
                </c:pt>
                <c:pt idx="7558">
                  <c:v>0.99999199999999999</c:v>
                </c:pt>
                <c:pt idx="7559">
                  <c:v>0.99999199999999999</c:v>
                </c:pt>
                <c:pt idx="7560">
                  <c:v>0.99999199999999999</c:v>
                </c:pt>
                <c:pt idx="7561">
                  <c:v>0.99999199999999999</c:v>
                </c:pt>
                <c:pt idx="7562">
                  <c:v>0.99999199999999999</c:v>
                </c:pt>
                <c:pt idx="7563">
                  <c:v>0.99999199999999999</c:v>
                </c:pt>
                <c:pt idx="7564">
                  <c:v>0.99999199999999999</c:v>
                </c:pt>
                <c:pt idx="7565">
                  <c:v>0.99999199999999999</c:v>
                </c:pt>
                <c:pt idx="7566">
                  <c:v>0.99999199999999999</c:v>
                </c:pt>
                <c:pt idx="7567">
                  <c:v>0.99999199999999999</c:v>
                </c:pt>
                <c:pt idx="7568">
                  <c:v>0.99999199999999999</c:v>
                </c:pt>
                <c:pt idx="7569">
                  <c:v>0.99999199999999999</c:v>
                </c:pt>
                <c:pt idx="7570">
                  <c:v>0.99999199999999999</c:v>
                </c:pt>
                <c:pt idx="7571">
                  <c:v>0.99999199999999999</c:v>
                </c:pt>
                <c:pt idx="7572">
                  <c:v>0.99999199999999999</c:v>
                </c:pt>
                <c:pt idx="7573">
                  <c:v>0.99999199999999999</c:v>
                </c:pt>
                <c:pt idx="7574">
                  <c:v>0.99999199999999999</c:v>
                </c:pt>
                <c:pt idx="7575">
                  <c:v>0.99999300000000002</c:v>
                </c:pt>
                <c:pt idx="7576">
                  <c:v>0.99999300000000002</c:v>
                </c:pt>
                <c:pt idx="7577">
                  <c:v>0.99999300000000002</c:v>
                </c:pt>
                <c:pt idx="7578">
                  <c:v>0.99999300000000002</c:v>
                </c:pt>
                <c:pt idx="7579">
                  <c:v>0.99999300000000002</c:v>
                </c:pt>
                <c:pt idx="7580">
                  <c:v>0.99999300000000002</c:v>
                </c:pt>
                <c:pt idx="7581">
                  <c:v>0.99999300000000002</c:v>
                </c:pt>
                <c:pt idx="7582">
                  <c:v>0.99999300000000002</c:v>
                </c:pt>
                <c:pt idx="7583">
                  <c:v>0.99999300000000002</c:v>
                </c:pt>
                <c:pt idx="7584">
                  <c:v>0.99999300000000002</c:v>
                </c:pt>
                <c:pt idx="7585">
                  <c:v>0.99999300000000002</c:v>
                </c:pt>
                <c:pt idx="7586">
                  <c:v>0.99999300000000002</c:v>
                </c:pt>
                <c:pt idx="7587">
                  <c:v>0.99999300000000002</c:v>
                </c:pt>
                <c:pt idx="7588">
                  <c:v>0.99999300000000002</c:v>
                </c:pt>
                <c:pt idx="7589">
                  <c:v>0.99999300000000002</c:v>
                </c:pt>
                <c:pt idx="7590">
                  <c:v>0.99999300000000002</c:v>
                </c:pt>
                <c:pt idx="7591">
                  <c:v>0.99999300000000002</c:v>
                </c:pt>
                <c:pt idx="7592">
                  <c:v>0.99999300000000002</c:v>
                </c:pt>
                <c:pt idx="7593">
                  <c:v>0.99999300000000002</c:v>
                </c:pt>
                <c:pt idx="7594">
                  <c:v>0.99999300000000002</c:v>
                </c:pt>
                <c:pt idx="7595">
                  <c:v>0.99999300000000002</c:v>
                </c:pt>
                <c:pt idx="7596">
                  <c:v>0.99999300000000002</c:v>
                </c:pt>
                <c:pt idx="7597">
                  <c:v>0.99999300000000002</c:v>
                </c:pt>
                <c:pt idx="7598">
                  <c:v>0.99999300000000002</c:v>
                </c:pt>
                <c:pt idx="7599">
                  <c:v>0.99999300000000002</c:v>
                </c:pt>
                <c:pt idx="7600">
                  <c:v>0.99999300000000002</c:v>
                </c:pt>
                <c:pt idx="7601">
                  <c:v>0.99999300000000002</c:v>
                </c:pt>
                <c:pt idx="7602">
                  <c:v>0.99999300000000002</c:v>
                </c:pt>
                <c:pt idx="7603">
                  <c:v>0.99999300000000002</c:v>
                </c:pt>
                <c:pt idx="7604">
                  <c:v>0.99999300000000002</c:v>
                </c:pt>
                <c:pt idx="7605">
                  <c:v>0.99999300000000002</c:v>
                </c:pt>
                <c:pt idx="7606">
                  <c:v>0.99999300000000002</c:v>
                </c:pt>
                <c:pt idx="7607">
                  <c:v>0.99999300000000002</c:v>
                </c:pt>
                <c:pt idx="7608">
                  <c:v>0.99999300000000002</c:v>
                </c:pt>
                <c:pt idx="7609">
                  <c:v>0.99999300000000002</c:v>
                </c:pt>
                <c:pt idx="7610">
                  <c:v>0.99999300000000002</c:v>
                </c:pt>
                <c:pt idx="7611">
                  <c:v>0.99999300000000002</c:v>
                </c:pt>
                <c:pt idx="7612">
                  <c:v>0.99999300000000002</c:v>
                </c:pt>
                <c:pt idx="7613">
                  <c:v>0.99999300000000002</c:v>
                </c:pt>
                <c:pt idx="7614">
                  <c:v>0.99999300000000002</c:v>
                </c:pt>
                <c:pt idx="7615">
                  <c:v>0.99999300000000002</c:v>
                </c:pt>
                <c:pt idx="7616">
                  <c:v>0.99999300000000002</c:v>
                </c:pt>
                <c:pt idx="7617">
                  <c:v>0.99999300000000002</c:v>
                </c:pt>
                <c:pt idx="7618">
                  <c:v>0.99999300000000002</c:v>
                </c:pt>
                <c:pt idx="7619">
                  <c:v>0.99999300000000002</c:v>
                </c:pt>
                <c:pt idx="7620">
                  <c:v>0.99999300000000002</c:v>
                </c:pt>
                <c:pt idx="7621">
                  <c:v>0.99999300000000002</c:v>
                </c:pt>
                <c:pt idx="7622">
                  <c:v>0.99999300000000002</c:v>
                </c:pt>
                <c:pt idx="7623">
                  <c:v>0.99999300000000002</c:v>
                </c:pt>
                <c:pt idx="7624">
                  <c:v>0.99999300000000002</c:v>
                </c:pt>
                <c:pt idx="7625">
                  <c:v>0.99999300000000002</c:v>
                </c:pt>
                <c:pt idx="7626">
                  <c:v>0.99999300000000002</c:v>
                </c:pt>
                <c:pt idx="7627">
                  <c:v>0.99999300000000002</c:v>
                </c:pt>
                <c:pt idx="7628">
                  <c:v>0.99999300000000002</c:v>
                </c:pt>
                <c:pt idx="7629">
                  <c:v>0.99999300000000002</c:v>
                </c:pt>
                <c:pt idx="7630">
                  <c:v>0.99999300000000002</c:v>
                </c:pt>
                <c:pt idx="7631">
                  <c:v>0.99999300000000002</c:v>
                </c:pt>
                <c:pt idx="7632">
                  <c:v>0.99999300000000002</c:v>
                </c:pt>
                <c:pt idx="7633">
                  <c:v>0.99999300000000002</c:v>
                </c:pt>
                <c:pt idx="7634">
                  <c:v>0.99999300000000002</c:v>
                </c:pt>
                <c:pt idx="7635">
                  <c:v>0.99999300000000002</c:v>
                </c:pt>
                <c:pt idx="7636">
                  <c:v>0.99999300000000002</c:v>
                </c:pt>
                <c:pt idx="7637">
                  <c:v>0.99999300000000002</c:v>
                </c:pt>
                <c:pt idx="7638">
                  <c:v>0.99999300000000002</c:v>
                </c:pt>
                <c:pt idx="7639">
                  <c:v>0.99999400000000005</c:v>
                </c:pt>
                <c:pt idx="7640">
                  <c:v>0.99999400000000005</c:v>
                </c:pt>
                <c:pt idx="7641">
                  <c:v>0.99999400000000005</c:v>
                </c:pt>
                <c:pt idx="7642">
                  <c:v>0.99999400000000005</c:v>
                </c:pt>
                <c:pt idx="7643">
                  <c:v>0.99999400000000005</c:v>
                </c:pt>
                <c:pt idx="7644">
                  <c:v>0.99999400000000005</c:v>
                </c:pt>
                <c:pt idx="7645">
                  <c:v>0.99999400000000005</c:v>
                </c:pt>
                <c:pt idx="7646">
                  <c:v>0.99999400000000005</c:v>
                </c:pt>
                <c:pt idx="7647">
                  <c:v>0.99999400000000005</c:v>
                </c:pt>
                <c:pt idx="7648">
                  <c:v>0.99999400000000005</c:v>
                </c:pt>
                <c:pt idx="7649">
                  <c:v>0.99999400000000005</c:v>
                </c:pt>
                <c:pt idx="7650">
                  <c:v>0.99999400000000005</c:v>
                </c:pt>
                <c:pt idx="7651">
                  <c:v>0.99999400000000005</c:v>
                </c:pt>
                <c:pt idx="7652">
                  <c:v>0.99999400000000005</c:v>
                </c:pt>
                <c:pt idx="7653">
                  <c:v>0.99999400000000005</c:v>
                </c:pt>
                <c:pt idx="7654">
                  <c:v>0.99999400000000005</c:v>
                </c:pt>
                <c:pt idx="7655">
                  <c:v>0.99999400000000005</c:v>
                </c:pt>
                <c:pt idx="7656">
                  <c:v>0.99999400000000005</c:v>
                </c:pt>
                <c:pt idx="7657">
                  <c:v>0.99999400000000005</c:v>
                </c:pt>
                <c:pt idx="7658">
                  <c:v>0.99999400000000005</c:v>
                </c:pt>
                <c:pt idx="7659">
                  <c:v>0.99999400000000005</c:v>
                </c:pt>
                <c:pt idx="7660">
                  <c:v>0.99999400000000005</c:v>
                </c:pt>
                <c:pt idx="7661">
                  <c:v>0.99999400000000005</c:v>
                </c:pt>
                <c:pt idx="7662">
                  <c:v>0.99999400000000005</c:v>
                </c:pt>
                <c:pt idx="7663">
                  <c:v>0.99999400000000005</c:v>
                </c:pt>
                <c:pt idx="7664">
                  <c:v>0.99999400000000005</c:v>
                </c:pt>
                <c:pt idx="7665">
                  <c:v>0.99999400000000005</c:v>
                </c:pt>
                <c:pt idx="7666">
                  <c:v>0.99999400000000005</c:v>
                </c:pt>
                <c:pt idx="7667">
                  <c:v>0.99999400000000005</c:v>
                </c:pt>
                <c:pt idx="7668">
                  <c:v>0.99999400000000005</c:v>
                </c:pt>
                <c:pt idx="7669">
                  <c:v>0.99999400000000005</c:v>
                </c:pt>
                <c:pt idx="7670">
                  <c:v>0.99999400000000005</c:v>
                </c:pt>
                <c:pt idx="7671">
                  <c:v>0.99999400000000005</c:v>
                </c:pt>
                <c:pt idx="7672">
                  <c:v>0.99999400000000005</c:v>
                </c:pt>
                <c:pt idx="7673">
                  <c:v>0.99999400000000005</c:v>
                </c:pt>
                <c:pt idx="7674">
                  <c:v>0.99999400000000005</c:v>
                </c:pt>
                <c:pt idx="7675">
                  <c:v>0.99999400000000005</c:v>
                </c:pt>
                <c:pt idx="7676">
                  <c:v>0.99999400000000005</c:v>
                </c:pt>
                <c:pt idx="7677">
                  <c:v>0.99999400000000005</c:v>
                </c:pt>
                <c:pt idx="7678">
                  <c:v>0.99999400000000005</c:v>
                </c:pt>
                <c:pt idx="7679">
                  <c:v>0.99999400000000005</c:v>
                </c:pt>
                <c:pt idx="7680">
                  <c:v>0.99999400000000005</c:v>
                </c:pt>
                <c:pt idx="7681">
                  <c:v>0.99999400000000005</c:v>
                </c:pt>
                <c:pt idx="7682">
                  <c:v>0.99999400000000005</c:v>
                </c:pt>
                <c:pt idx="7683">
                  <c:v>0.99999400000000005</c:v>
                </c:pt>
                <c:pt idx="7684">
                  <c:v>0.99999400000000005</c:v>
                </c:pt>
                <c:pt idx="7685">
                  <c:v>0.99999400000000005</c:v>
                </c:pt>
                <c:pt idx="7686">
                  <c:v>0.99999400000000005</c:v>
                </c:pt>
                <c:pt idx="7687">
                  <c:v>0.99999400000000005</c:v>
                </c:pt>
                <c:pt idx="7688">
                  <c:v>0.99999400000000005</c:v>
                </c:pt>
                <c:pt idx="7689">
                  <c:v>0.99999400000000005</c:v>
                </c:pt>
                <c:pt idx="7690">
                  <c:v>0.99999400000000005</c:v>
                </c:pt>
                <c:pt idx="7691">
                  <c:v>0.99999400000000005</c:v>
                </c:pt>
                <c:pt idx="7692">
                  <c:v>0.99999400000000005</c:v>
                </c:pt>
                <c:pt idx="7693">
                  <c:v>0.99999400000000005</c:v>
                </c:pt>
                <c:pt idx="7694">
                  <c:v>0.99999400000000005</c:v>
                </c:pt>
                <c:pt idx="7695">
                  <c:v>0.99999400000000005</c:v>
                </c:pt>
                <c:pt idx="7696">
                  <c:v>0.99999400000000005</c:v>
                </c:pt>
                <c:pt idx="7697">
                  <c:v>0.99999400000000005</c:v>
                </c:pt>
                <c:pt idx="7698">
                  <c:v>0.99999400000000005</c:v>
                </c:pt>
                <c:pt idx="7699">
                  <c:v>0.99999400000000005</c:v>
                </c:pt>
                <c:pt idx="7700">
                  <c:v>0.99999400000000005</c:v>
                </c:pt>
                <c:pt idx="7701">
                  <c:v>0.99999400000000005</c:v>
                </c:pt>
                <c:pt idx="7702">
                  <c:v>0.99999400000000005</c:v>
                </c:pt>
                <c:pt idx="7703">
                  <c:v>0.99999400000000005</c:v>
                </c:pt>
                <c:pt idx="7704">
                  <c:v>0.99999400000000005</c:v>
                </c:pt>
                <c:pt idx="7705">
                  <c:v>0.99999400000000005</c:v>
                </c:pt>
                <c:pt idx="7706">
                  <c:v>0.99999400000000005</c:v>
                </c:pt>
                <c:pt idx="7707">
                  <c:v>0.99999400000000005</c:v>
                </c:pt>
                <c:pt idx="7708">
                  <c:v>0.99999400000000005</c:v>
                </c:pt>
                <c:pt idx="7709">
                  <c:v>0.99999400000000005</c:v>
                </c:pt>
                <c:pt idx="7710">
                  <c:v>0.99999400000000005</c:v>
                </c:pt>
                <c:pt idx="7711">
                  <c:v>0.99999400000000005</c:v>
                </c:pt>
                <c:pt idx="7712">
                  <c:v>0.99999400000000005</c:v>
                </c:pt>
                <c:pt idx="7713">
                  <c:v>0.99999400000000005</c:v>
                </c:pt>
                <c:pt idx="7714">
                  <c:v>0.99999400000000005</c:v>
                </c:pt>
                <c:pt idx="7715">
                  <c:v>0.99999400000000005</c:v>
                </c:pt>
                <c:pt idx="7716">
                  <c:v>0.99999400000000005</c:v>
                </c:pt>
                <c:pt idx="7717">
                  <c:v>0.99999400000000005</c:v>
                </c:pt>
                <c:pt idx="7718">
                  <c:v>0.99999400000000005</c:v>
                </c:pt>
                <c:pt idx="7719">
                  <c:v>0.99999400000000005</c:v>
                </c:pt>
                <c:pt idx="7720">
                  <c:v>0.99999400000000005</c:v>
                </c:pt>
                <c:pt idx="7721">
                  <c:v>0.99999400000000005</c:v>
                </c:pt>
                <c:pt idx="7722">
                  <c:v>0.99999400000000005</c:v>
                </c:pt>
                <c:pt idx="7723">
                  <c:v>0.99999400000000005</c:v>
                </c:pt>
                <c:pt idx="7724">
                  <c:v>0.99999400000000005</c:v>
                </c:pt>
                <c:pt idx="7725">
                  <c:v>0.99999400000000005</c:v>
                </c:pt>
                <c:pt idx="7726">
                  <c:v>0.99999400000000005</c:v>
                </c:pt>
                <c:pt idx="7727">
                  <c:v>0.99999400000000005</c:v>
                </c:pt>
                <c:pt idx="7728">
                  <c:v>0.99999400000000005</c:v>
                </c:pt>
                <c:pt idx="7729">
                  <c:v>0.99999400000000005</c:v>
                </c:pt>
                <c:pt idx="7730">
                  <c:v>0.99999400000000005</c:v>
                </c:pt>
                <c:pt idx="7731">
                  <c:v>0.99999400000000005</c:v>
                </c:pt>
                <c:pt idx="7732">
                  <c:v>0.99999400000000005</c:v>
                </c:pt>
                <c:pt idx="7733">
                  <c:v>0.99999400000000005</c:v>
                </c:pt>
                <c:pt idx="7734">
                  <c:v>0.99999400000000005</c:v>
                </c:pt>
                <c:pt idx="7735">
                  <c:v>0.99999400000000005</c:v>
                </c:pt>
                <c:pt idx="7736">
                  <c:v>0.99999400000000005</c:v>
                </c:pt>
                <c:pt idx="7737">
                  <c:v>0.99999400000000005</c:v>
                </c:pt>
                <c:pt idx="7738">
                  <c:v>0.99999400000000005</c:v>
                </c:pt>
                <c:pt idx="7739">
                  <c:v>0.99999400000000005</c:v>
                </c:pt>
                <c:pt idx="7740">
                  <c:v>0.99999400000000005</c:v>
                </c:pt>
                <c:pt idx="7741">
                  <c:v>0.99999400000000005</c:v>
                </c:pt>
                <c:pt idx="7742">
                  <c:v>0.99999400000000005</c:v>
                </c:pt>
                <c:pt idx="7743">
                  <c:v>0.99999400000000005</c:v>
                </c:pt>
                <c:pt idx="7744">
                  <c:v>0.99999400000000005</c:v>
                </c:pt>
                <c:pt idx="7745">
                  <c:v>0.99999400000000005</c:v>
                </c:pt>
                <c:pt idx="7746">
                  <c:v>0.99999400000000005</c:v>
                </c:pt>
                <c:pt idx="7747">
                  <c:v>0.99999400000000005</c:v>
                </c:pt>
                <c:pt idx="7748">
                  <c:v>0.99999400000000005</c:v>
                </c:pt>
                <c:pt idx="7749">
                  <c:v>0.99999400000000005</c:v>
                </c:pt>
                <c:pt idx="7750">
                  <c:v>0.99999400000000005</c:v>
                </c:pt>
                <c:pt idx="7751">
                  <c:v>0.99999400000000005</c:v>
                </c:pt>
                <c:pt idx="7752">
                  <c:v>0.99999400000000005</c:v>
                </c:pt>
                <c:pt idx="7753">
                  <c:v>0.99999400000000005</c:v>
                </c:pt>
                <c:pt idx="7754">
                  <c:v>0.99999400000000005</c:v>
                </c:pt>
                <c:pt idx="7755">
                  <c:v>0.99999400000000005</c:v>
                </c:pt>
                <c:pt idx="7756">
                  <c:v>0.99999400000000005</c:v>
                </c:pt>
                <c:pt idx="7757">
                  <c:v>0.99999400000000005</c:v>
                </c:pt>
                <c:pt idx="7758">
                  <c:v>0.99999400000000005</c:v>
                </c:pt>
                <c:pt idx="7759">
                  <c:v>0.99999400000000005</c:v>
                </c:pt>
                <c:pt idx="7760">
                  <c:v>0.99999400000000005</c:v>
                </c:pt>
                <c:pt idx="7761">
                  <c:v>0.99999400000000005</c:v>
                </c:pt>
                <c:pt idx="7762">
                  <c:v>0.99999400000000005</c:v>
                </c:pt>
                <c:pt idx="7763">
                  <c:v>0.99999400000000005</c:v>
                </c:pt>
                <c:pt idx="7764">
                  <c:v>0.99999400000000005</c:v>
                </c:pt>
                <c:pt idx="7765">
                  <c:v>0.99999400000000005</c:v>
                </c:pt>
                <c:pt idx="7766">
                  <c:v>0.99999400000000005</c:v>
                </c:pt>
                <c:pt idx="7767">
                  <c:v>0.99999400000000005</c:v>
                </c:pt>
                <c:pt idx="7768">
                  <c:v>0.99999400000000005</c:v>
                </c:pt>
                <c:pt idx="7769">
                  <c:v>0.99999400000000005</c:v>
                </c:pt>
                <c:pt idx="7770">
                  <c:v>0.99999400000000005</c:v>
                </c:pt>
                <c:pt idx="7771">
                  <c:v>0.99999400000000005</c:v>
                </c:pt>
                <c:pt idx="7772">
                  <c:v>0.99999400000000005</c:v>
                </c:pt>
                <c:pt idx="7773">
                  <c:v>0.99999400000000005</c:v>
                </c:pt>
                <c:pt idx="7774">
                  <c:v>0.99999400000000005</c:v>
                </c:pt>
                <c:pt idx="7775">
                  <c:v>0.99999400000000005</c:v>
                </c:pt>
                <c:pt idx="7776">
                  <c:v>0.99999400000000005</c:v>
                </c:pt>
                <c:pt idx="7777">
                  <c:v>0.99999400000000005</c:v>
                </c:pt>
                <c:pt idx="7778">
                  <c:v>0.99999400000000005</c:v>
                </c:pt>
                <c:pt idx="7779">
                  <c:v>0.99999400000000005</c:v>
                </c:pt>
                <c:pt idx="7780">
                  <c:v>0.99999400000000005</c:v>
                </c:pt>
                <c:pt idx="7781">
                  <c:v>0.99999400000000005</c:v>
                </c:pt>
                <c:pt idx="7782">
                  <c:v>0.99999400000000005</c:v>
                </c:pt>
                <c:pt idx="7783">
                  <c:v>0.99999400000000005</c:v>
                </c:pt>
                <c:pt idx="7784">
                  <c:v>0.99999400000000005</c:v>
                </c:pt>
                <c:pt idx="7785">
                  <c:v>0.99999400000000005</c:v>
                </c:pt>
                <c:pt idx="7786">
                  <c:v>0.99999400000000005</c:v>
                </c:pt>
                <c:pt idx="7787">
                  <c:v>0.99999400000000005</c:v>
                </c:pt>
                <c:pt idx="7788">
                  <c:v>0.99999400000000005</c:v>
                </c:pt>
                <c:pt idx="7789">
                  <c:v>0.99999400000000005</c:v>
                </c:pt>
                <c:pt idx="7790">
                  <c:v>0.99999400000000005</c:v>
                </c:pt>
                <c:pt idx="7791">
                  <c:v>0.99999400000000005</c:v>
                </c:pt>
                <c:pt idx="7792">
                  <c:v>0.99999400000000005</c:v>
                </c:pt>
                <c:pt idx="7793">
                  <c:v>0.99999400000000005</c:v>
                </c:pt>
                <c:pt idx="7794">
                  <c:v>0.99999400000000005</c:v>
                </c:pt>
                <c:pt idx="7795">
                  <c:v>0.99999400000000005</c:v>
                </c:pt>
                <c:pt idx="7796">
                  <c:v>0.99999400000000005</c:v>
                </c:pt>
                <c:pt idx="7797">
                  <c:v>0.99999400000000005</c:v>
                </c:pt>
                <c:pt idx="7798">
                  <c:v>0.99999400000000005</c:v>
                </c:pt>
                <c:pt idx="7799">
                  <c:v>0.99999400000000005</c:v>
                </c:pt>
                <c:pt idx="7800">
                  <c:v>0.99999400000000005</c:v>
                </c:pt>
                <c:pt idx="7801">
                  <c:v>0.99999400000000005</c:v>
                </c:pt>
                <c:pt idx="7802">
                  <c:v>0.99999400000000005</c:v>
                </c:pt>
                <c:pt idx="7803">
                  <c:v>0.99999400000000005</c:v>
                </c:pt>
                <c:pt idx="7804">
                  <c:v>0.99999400000000005</c:v>
                </c:pt>
                <c:pt idx="7805">
                  <c:v>0.99999499999999997</c:v>
                </c:pt>
                <c:pt idx="7806">
                  <c:v>0.99999499999999997</c:v>
                </c:pt>
                <c:pt idx="7807">
                  <c:v>0.99999499999999997</c:v>
                </c:pt>
                <c:pt idx="7808">
                  <c:v>0.99999499999999997</c:v>
                </c:pt>
                <c:pt idx="7809">
                  <c:v>0.99999499999999997</c:v>
                </c:pt>
                <c:pt idx="7810">
                  <c:v>0.99999499999999997</c:v>
                </c:pt>
                <c:pt idx="7811">
                  <c:v>0.99999499999999997</c:v>
                </c:pt>
                <c:pt idx="7812">
                  <c:v>0.99999499999999997</c:v>
                </c:pt>
                <c:pt idx="7813">
                  <c:v>0.99999499999999997</c:v>
                </c:pt>
                <c:pt idx="7814">
                  <c:v>0.99999499999999997</c:v>
                </c:pt>
                <c:pt idx="7815">
                  <c:v>0.99999499999999997</c:v>
                </c:pt>
                <c:pt idx="7816">
                  <c:v>0.99999499999999997</c:v>
                </c:pt>
                <c:pt idx="7817">
                  <c:v>0.99999499999999997</c:v>
                </c:pt>
                <c:pt idx="7818">
                  <c:v>0.99999499999999997</c:v>
                </c:pt>
                <c:pt idx="7819">
                  <c:v>0.99999499999999997</c:v>
                </c:pt>
                <c:pt idx="7820">
                  <c:v>0.99999499999999997</c:v>
                </c:pt>
                <c:pt idx="7821">
                  <c:v>0.99999499999999997</c:v>
                </c:pt>
                <c:pt idx="7822">
                  <c:v>0.99999499999999997</c:v>
                </c:pt>
                <c:pt idx="7823">
                  <c:v>0.99999499999999997</c:v>
                </c:pt>
                <c:pt idx="7824">
                  <c:v>0.99999499999999997</c:v>
                </c:pt>
                <c:pt idx="7825">
                  <c:v>0.99999499999999997</c:v>
                </c:pt>
                <c:pt idx="7826">
                  <c:v>0.99999499999999997</c:v>
                </c:pt>
                <c:pt idx="7827">
                  <c:v>0.99999499999999997</c:v>
                </c:pt>
                <c:pt idx="7828">
                  <c:v>0.99999499999999997</c:v>
                </c:pt>
                <c:pt idx="7829">
                  <c:v>0.99999499999999997</c:v>
                </c:pt>
                <c:pt idx="7830">
                  <c:v>0.99999499999999997</c:v>
                </c:pt>
                <c:pt idx="7831">
                  <c:v>0.99999499999999997</c:v>
                </c:pt>
                <c:pt idx="7832">
                  <c:v>0.99999499999999997</c:v>
                </c:pt>
                <c:pt idx="7833">
                  <c:v>0.99999499999999997</c:v>
                </c:pt>
                <c:pt idx="7834">
                  <c:v>0.99999499999999997</c:v>
                </c:pt>
                <c:pt idx="7835">
                  <c:v>0.99999499999999997</c:v>
                </c:pt>
                <c:pt idx="7836">
                  <c:v>0.99999499999999997</c:v>
                </c:pt>
                <c:pt idx="7837">
                  <c:v>0.99999499999999997</c:v>
                </c:pt>
                <c:pt idx="7838">
                  <c:v>0.99999499999999997</c:v>
                </c:pt>
                <c:pt idx="7839">
                  <c:v>0.99999499999999997</c:v>
                </c:pt>
                <c:pt idx="7840">
                  <c:v>0.99999499999999997</c:v>
                </c:pt>
                <c:pt idx="7841">
                  <c:v>0.99999499999999997</c:v>
                </c:pt>
                <c:pt idx="7842">
                  <c:v>0.99999499999999997</c:v>
                </c:pt>
                <c:pt idx="7843">
                  <c:v>0.99999499999999997</c:v>
                </c:pt>
                <c:pt idx="7844">
                  <c:v>0.99999499999999997</c:v>
                </c:pt>
                <c:pt idx="7845">
                  <c:v>0.99999499999999997</c:v>
                </c:pt>
                <c:pt idx="7846">
                  <c:v>0.99999499999999997</c:v>
                </c:pt>
                <c:pt idx="7847">
                  <c:v>0.99999499999999997</c:v>
                </c:pt>
                <c:pt idx="7848">
                  <c:v>0.99999499999999997</c:v>
                </c:pt>
                <c:pt idx="7849">
                  <c:v>0.99999499999999997</c:v>
                </c:pt>
                <c:pt idx="7850">
                  <c:v>0.99999499999999997</c:v>
                </c:pt>
                <c:pt idx="7851">
                  <c:v>0.99999499999999997</c:v>
                </c:pt>
                <c:pt idx="7852">
                  <c:v>0.99999499999999997</c:v>
                </c:pt>
                <c:pt idx="7853">
                  <c:v>0.99999499999999997</c:v>
                </c:pt>
                <c:pt idx="7854">
                  <c:v>0.99999499999999997</c:v>
                </c:pt>
                <c:pt idx="7855">
                  <c:v>0.99999499999999997</c:v>
                </c:pt>
                <c:pt idx="7856">
                  <c:v>0.99999499999999997</c:v>
                </c:pt>
                <c:pt idx="7857">
                  <c:v>0.99999499999999997</c:v>
                </c:pt>
                <c:pt idx="7858">
                  <c:v>0.99999499999999997</c:v>
                </c:pt>
                <c:pt idx="7859">
                  <c:v>0.99999499999999997</c:v>
                </c:pt>
                <c:pt idx="7860">
                  <c:v>0.99999499999999997</c:v>
                </c:pt>
                <c:pt idx="7861">
                  <c:v>0.99999499999999997</c:v>
                </c:pt>
                <c:pt idx="7862">
                  <c:v>0.99999499999999997</c:v>
                </c:pt>
                <c:pt idx="7863">
                  <c:v>0.99999499999999997</c:v>
                </c:pt>
                <c:pt idx="7864">
                  <c:v>0.99999499999999997</c:v>
                </c:pt>
                <c:pt idx="7865">
                  <c:v>0.99999499999999997</c:v>
                </c:pt>
                <c:pt idx="7866">
                  <c:v>0.99999499999999997</c:v>
                </c:pt>
                <c:pt idx="7867">
                  <c:v>0.99999499999999997</c:v>
                </c:pt>
                <c:pt idx="7868">
                  <c:v>0.99999499999999997</c:v>
                </c:pt>
                <c:pt idx="7869">
                  <c:v>0.99999499999999997</c:v>
                </c:pt>
                <c:pt idx="7870">
                  <c:v>0.99999499999999997</c:v>
                </c:pt>
                <c:pt idx="7871">
                  <c:v>0.99999499999999997</c:v>
                </c:pt>
                <c:pt idx="7872">
                  <c:v>0.99999499999999997</c:v>
                </c:pt>
                <c:pt idx="7873">
                  <c:v>0.99999499999999997</c:v>
                </c:pt>
                <c:pt idx="7874">
                  <c:v>0.99999499999999997</c:v>
                </c:pt>
                <c:pt idx="7875">
                  <c:v>0.99999499999999997</c:v>
                </c:pt>
                <c:pt idx="7876">
                  <c:v>0.99999499999999997</c:v>
                </c:pt>
                <c:pt idx="7877">
                  <c:v>0.99999499999999997</c:v>
                </c:pt>
                <c:pt idx="7878">
                  <c:v>0.99999499999999997</c:v>
                </c:pt>
                <c:pt idx="7879">
                  <c:v>0.99999499999999997</c:v>
                </c:pt>
                <c:pt idx="7880">
                  <c:v>0.99999499999999997</c:v>
                </c:pt>
                <c:pt idx="7881">
                  <c:v>0.99999499999999997</c:v>
                </c:pt>
                <c:pt idx="7882">
                  <c:v>0.99999499999999997</c:v>
                </c:pt>
                <c:pt idx="7883">
                  <c:v>0.99999499999999997</c:v>
                </c:pt>
                <c:pt idx="7884">
                  <c:v>0.99999499999999997</c:v>
                </c:pt>
                <c:pt idx="7885">
                  <c:v>0.99999499999999997</c:v>
                </c:pt>
                <c:pt idx="7886">
                  <c:v>0.99999499999999997</c:v>
                </c:pt>
                <c:pt idx="7887">
                  <c:v>0.99999499999999997</c:v>
                </c:pt>
                <c:pt idx="7888">
                  <c:v>0.99999499999999997</c:v>
                </c:pt>
                <c:pt idx="7889">
                  <c:v>0.99999499999999997</c:v>
                </c:pt>
                <c:pt idx="7890">
                  <c:v>0.99999499999999997</c:v>
                </c:pt>
                <c:pt idx="7891">
                  <c:v>0.99999499999999997</c:v>
                </c:pt>
                <c:pt idx="7892">
                  <c:v>0.99999499999999997</c:v>
                </c:pt>
                <c:pt idx="7893">
                  <c:v>0.99999499999999997</c:v>
                </c:pt>
                <c:pt idx="7894">
                  <c:v>0.99999499999999997</c:v>
                </c:pt>
                <c:pt idx="7895">
                  <c:v>0.99999499999999997</c:v>
                </c:pt>
                <c:pt idx="7896">
                  <c:v>0.99999499999999997</c:v>
                </c:pt>
                <c:pt idx="7897">
                  <c:v>0.99999499999999997</c:v>
                </c:pt>
                <c:pt idx="7898">
                  <c:v>0.99999499999999997</c:v>
                </c:pt>
                <c:pt idx="7899">
                  <c:v>0.99999499999999997</c:v>
                </c:pt>
                <c:pt idx="7900">
                  <c:v>0.99999499999999997</c:v>
                </c:pt>
                <c:pt idx="7901">
                  <c:v>0.99999499999999997</c:v>
                </c:pt>
                <c:pt idx="7902">
                  <c:v>0.99999499999999997</c:v>
                </c:pt>
                <c:pt idx="7903">
                  <c:v>0.99999499999999997</c:v>
                </c:pt>
                <c:pt idx="7904">
                  <c:v>0.99999499999999997</c:v>
                </c:pt>
                <c:pt idx="7905">
                  <c:v>0.99999499999999997</c:v>
                </c:pt>
                <c:pt idx="7906">
                  <c:v>0.99999499999999997</c:v>
                </c:pt>
                <c:pt idx="7907">
                  <c:v>0.99999499999999997</c:v>
                </c:pt>
                <c:pt idx="7908">
                  <c:v>0.99999499999999997</c:v>
                </c:pt>
                <c:pt idx="7909">
                  <c:v>0.99999499999999997</c:v>
                </c:pt>
                <c:pt idx="7910">
                  <c:v>0.99999499999999997</c:v>
                </c:pt>
                <c:pt idx="7911">
                  <c:v>0.99999499999999997</c:v>
                </c:pt>
                <c:pt idx="7912">
                  <c:v>0.99999499999999997</c:v>
                </c:pt>
                <c:pt idx="7913">
                  <c:v>0.99999499999999997</c:v>
                </c:pt>
                <c:pt idx="7914">
                  <c:v>0.99999499999999997</c:v>
                </c:pt>
                <c:pt idx="7915">
                  <c:v>0.99999499999999997</c:v>
                </c:pt>
                <c:pt idx="7916">
                  <c:v>0.99999499999999997</c:v>
                </c:pt>
                <c:pt idx="7917">
                  <c:v>0.99999499999999997</c:v>
                </c:pt>
                <c:pt idx="7918">
                  <c:v>0.99999499999999997</c:v>
                </c:pt>
                <c:pt idx="7919">
                  <c:v>0.99999499999999997</c:v>
                </c:pt>
                <c:pt idx="7920">
                  <c:v>0.99999499999999997</c:v>
                </c:pt>
                <c:pt idx="7921">
                  <c:v>0.99999499999999997</c:v>
                </c:pt>
                <c:pt idx="7922">
                  <c:v>0.99999499999999997</c:v>
                </c:pt>
                <c:pt idx="7923">
                  <c:v>0.99999499999999997</c:v>
                </c:pt>
                <c:pt idx="7924">
                  <c:v>0.99999499999999997</c:v>
                </c:pt>
                <c:pt idx="7925">
                  <c:v>0.99999499999999997</c:v>
                </c:pt>
                <c:pt idx="7926">
                  <c:v>0.99999499999999997</c:v>
                </c:pt>
                <c:pt idx="7927">
                  <c:v>0.99999499999999997</c:v>
                </c:pt>
                <c:pt idx="7928">
                  <c:v>0.99999499999999997</c:v>
                </c:pt>
                <c:pt idx="7929">
                  <c:v>0.99999499999999997</c:v>
                </c:pt>
                <c:pt idx="7930">
                  <c:v>0.99999499999999997</c:v>
                </c:pt>
                <c:pt idx="7931">
                  <c:v>0.99999499999999997</c:v>
                </c:pt>
                <c:pt idx="7932">
                  <c:v>0.99999499999999997</c:v>
                </c:pt>
                <c:pt idx="7933">
                  <c:v>0.99999499999999997</c:v>
                </c:pt>
                <c:pt idx="7934">
                  <c:v>0.99999499999999997</c:v>
                </c:pt>
                <c:pt idx="7935">
                  <c:v>0.99999499999999997</c:v>
                </c:pt>
                <c:pt idx="7936">
                  <c:v>0.99999499999999997</c:v>
                </c:pt>
                <c:pt idx="7937">
                  <c:v>0.99999499999999997</c:v>
                </c:pt>
                <c:pt idx="7938">
                  <c:v>0.99999499999999997</c:v>
                </c:pt>
                <c:pt idx="7939">
                  <c:v>0.99999499999999997</c:v>
                </c:pt>
                <c:pt idx="7940">
                  <c:v>0.99999499999999997</c:v>
                </c:pt>
                <c:pt idx="7941">
                  <c:v>0.99999499999999997</c:v>
                </c:pt>
                <c:pt idx="7942">
                  <c:v>0.99999499999999997</c:v>
                </c:pt>
                <c:pt idx="7943">
                  <c:v>0.99999499999999997</c:v>
                </c:pt>
                <c:pt idx="7944">
                  <c:v>0.99999499999999997</c:v>
                </c:pt>
                <c:pt idx="7945">
                  <c:v>0.99999499999999997</c:v>
                </c:pt>
                <c:pt idx="7946">
                  <c:v>0.99999499999999997</c:v>
                </c:pt>
                <c:pt idx="7947">
                  <c:v>0.99999499999999997</c:v>
                </c:pt>
                <c:pt idx="7948">
                  <c:v>0.99999499999999997</c:v>
                </c:pt>
                <c:pt idx="7949">
                  <c:v>0.99999499999999997</c:v>
                </c:pt>
                <c:pt idx="7950">
                  <c:v>0.99999499999999997</c:v>
                </c:pt>
                <c:pt idx="7951">
                  <c:v>0.99999499999999997</c:v>
                </c:pt>
                <c:pt idx="7952">
                  <c:v>0.99999499999999997</c:v>
                </c:pt>
                <c:pt idx="7953">
                  <c:v>0.99999499999999997</c:v>
                </c:pt>
                <c:pt idx="7954">
                  <c:v>0.99999499999999997</c:v>
                </c:pt>
                <c:pt idx="7955">
                  <c:v>0.99999499999999997</c:v>
                </c:pt>
                <c:pt idx="7956">
                  <c:v>0.99999499999999997</c:v>
                </c:pt>
                <c:pt idx="7957">
                  <c:v>0.99999499999999997</c:v>
                </c:pt>
                <c:pt idx="7958">
                  <c:v>0.99999499999999997</c:v>
                </c:pt>
                <c:pt idx="7959">
                  <c:v>0.99999499999999997</c:v>
                </c:pt>
                <c:pt idx="7960">
                  <c:v>0.99999499999999997</c:v>
                </c:pt>
                <c:pt idx="7961">
                  <c:v>0.99999499999999997</c:v>
                </c:pt>
                <c:pt idx="7962">
                  <c:v>0.99999499999999997</c:v>
                </c:pt>
                <c:pt idx="7963">
                  <c:v>0.99999499999999997</c:v>
                </c:pt>
                <c:pt idx="7964">
                  <c:v>0.99999499999999997</c:v>
                </c:pt>
                <c:pt idx="7965">
                  <c:v>0.99999499999999997</c:v>
                </c:pt>
                <c:pt idx="7966">
                  <c:v>0.99999499999999997</c:v>
                </c:pt>
                <c:pt idx="7967">
                  <c:v>0.99999499999999997</c:v>
                </c:pt>
                <c:pt idx="7968">
                  <c:v>0.99999499999999997</c:v>
                </c:pt>
                <c:pt idx="7969">
                  <c:v>0.99999499999999997</c:v>
                </c:pt>
                <c:pt idx="7970">
                  <c:v>0.99999499999999997</c:v>
                </c:pt>
                <c:pt idx="7971">
                  <c:v>0.99999499999999997</c:v>
                </c:pt>
                <c:pt idx="7972">
                  <c:v>0.99999499999999997</c:v>
                </c:pt>
                <c:pt idx="7973">
                  <c:v>0.99999499999999997</c:v>
                </c:pt>
                <c:pt idx="7974">
                  <c:v>0.99999499999999997</c:v>
                </c:pt>
                <c:pt idx="7975">
                  <c:v>0.99999499999999997</c:v>
                </c:pt>
                <c:pt idx="7976">
                  <c:v>0.99999499999999997</c:v>
                </c:pt>
                <c:pt idx="7977">
                  <c:v>0.99999499999999997</c:v>
                </c:pt>
                <c:pt idx="7978">
                  <c:v>0.99999499999999997</c:v>
                </c:pt>
                <c:pt idx="7979">
                  <c:v>0.99999499999999997</c:v>
                </c:pt>
                <c:pt idx="7980">
                  <c:v>0.99999499999999997</c:v>
                </c:pt>
                <c:pt idx="7981">
                  <c:v>0.99999499999999997</c:v>
                </c:pt>
                <c:pt idx="7982">
                  <c:v>0.99999499999999997</c:v>
                </c:pt>
                <c:pt idx="7983">
                  <c:v>0.99999499999999997</c:v>
                </c:pt>
                <c:pt idx="7984">
                  <c:v>0.99999499999999997</c:v>
                </c:pt>
                <c:pt idx="7985">
                  <c:v>0.99999499999999997</c:v>
                </c:pt>
                <c:pt idx="7986">
                  <c:v>0.99999499999999997</c:v>
                </c:pt>
                <c:pt idx="7987">
                  <c:v>0.99999499999999997</c:v>
                </c:pt>
                <c:pt idx="7988">
                  <c:v>0.99999499999999997</c:v>
                </c:pt>
                <c:pt idx="7989">
                  <c:v>0.99999499999999997</c:v>
                </c:pt>
                <c:pt idx="7990">
                  <c:v>0.99999499999999997</c:v>
                </c:pt>
                <c:pt idx="7991">
                  <c:v>0.99999499999999997</c:v>
                </c:pt>
                <c:pt idx="7992">
                  <c:v>0.99999499999999997</c:v>
                </c:pt>
                <c:pt idx="7993">
                  <c:v>0.99999499999999997</c:v>
                </c:pt>
                <c:pt idx="7994">
                  <c:v>0.99999499999999997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660-6E4F-89BF-35F3FA4F8701}"/>
            </c:ext>
          </c:extLst>
        </c:ser>
        <c:ser>
          <c:idx val="2"/>
          <c:order val="2"/>
          <c:tx>
            <c:strRef>
              <c:f>try_timing_v1!$D$1</c:f>
              <c:strCache>
                <c:ptCount val="1"/>
                <c:pt idx="0">
                  <c:v>x75igzocolumn1i1c_modx22_v1:saen v s:6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try_timing_v1!$D$2:$D$25001</c:f>
              <c:numCache>
                <c:formatCode>General</c:formatCode>
                <c:ptCount val="25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1.05429E-4</c:v>
                </c:pt>
                <c:pt idx="5014">
                  <c:v>1.4285700000000001E-3</c:v>
                </c:pt>
                <c:pt idx="5015">
                  <c:v>4.2857099999999999E-3</c:v>
                </c:pt>
                <c:pt idx="5016">
                  <c:v>7.14286E-3</c:v>
                </c:pt>
                <c:pt idx="5017">
                  <c:v>0.01</c:v>
                </c:pt>
                <c:pt idx="5018">
                  <c:v>1.28571E-2</c:v>
                </c:pt>
                <c:pt idx="5019">
                  <c:v>1.57143E-2</c:v>
                </c:pt>
                <c:pt idx="5020">
                  <c:v>1.8571399999999998E-2</c:v>
                </c:pt>
                <c:pt idx="5021">
                  <c:v>2.1428599999999999E-2</c:v>
                </c:pt>
                <c:pt idx="5022">
                  <c:v>2.42857E-2</c:v>
                </c:pt>
                <c:pt idx="5023">
                  <c:v>2.7142900000000001E-2</c:v>
                </c:pt>
                <c:pt idx="5024">
                  <c:v>0.03</c:v>
                </c:pt>
                <c:pt idx="5025">
                  <c:v>3.28571E-2</c:v>
                </c:pt>
                <c:pt idx="5026">
                  <c:v>3.5714299999999997E-2</c:v>
                </c:pt>
                <c:pt idx="5027">
                  <c:v>3.8571399999999999E-2</c:v>
                </c:pt>
                <c:pt idx="5028">
                  <c:v>4.1428600000000003E-2</c:v>
                </c:pt>
                <c:pt idx="5029">
                  <c:v>4.4285699999999997E-2</c:v>
                </c:pt>
                <c:pt idx="5030">
                  <c:v>4.7142900000000001E-2</c:v>
                </c:pt>
                <c:pt idx="5031">
                  <c:v>5.0987400000000002E-2</c:v>
                </c:pt>
                <c:pt idx="5032">
                  <c:v>7.0000000000000007E-2</c:v>
                </c:pt>
                <c:pt idx="5033">
                  <c:v>0.09</c:v>
                </c:pt>
                <c:pt idx="5034">
                  <c:v>0.11</c:v>
                </c:pt>
                <c:pt idx="5035">
                  <c:v>0.13</c:v>
                </c:pt>
                <c:pt idx="5036">
                  <c:v>0.15</c:v>
                </c:pt>
                <c:pt idx="5037">
                  <c:v>0.17</c:v>
                </c:pt>
                <c:pt idx="5038">
                  <c:v>0.19</c:v>
                </c:pt>
                <c:pt idx="5039">
                  <c:v>0.212148</c:v>
                </c:pt>
                <c:pt idx="5040">
                  <c:v>0.23599999999999999</c:v>
                </c:pt>
                <c:pt idx="5041">
                  <c:v>0.26</c:v>
                </c:pt>
                <c:pt idx="5042">
                  <c:v>0.28399999999999997</c:v>
                </c:pt>
                <c:pt idx="5043">
                  <c:v>0.308</c:v>
                </c:pt>
                <c:pt idx="5044">
                  <c:v>0.33200000000000002</c:v>
                </c:pt>
                <c:pt idx="5045">
                  <c:v>0.35599999999999998</c:v>
                </c:pt>
                <c:pt idx="5046">
                  <c:v>0.38</c:v>
                </c:pt>
                <c:pt idx="5047">
                  <c:v>0.40400000000000003</c:v>
                </c:pt>
                <c:pt idx="5048">
                  <c:v>0.42799999999999999</c:v>
                </c:pt>
                <c:pt idx="5049">
                  <c:v>0.45200000000000001</c:v>
                </c:pt>
                <c:pt idx="5050">
                  <c:v>0.47599999999999998</c:v>
                </c:pt>
                <c:pt idx="5051">
                  <c:v>0.5</c:v>
                </c:pt>
                <c:pt idx="5052">
                  <c:v>0.52400000000000002</c:v>
                </c:pt>
                <c:pt idx="5053">
                  <c:v>0.54800000000000004</c:v>
                </c:pt>
                <c:pt idx="5054">
                  <c:v>0.57199999999999995</c:v>
                </c:pt>
                <c:pt idx="5055">
                  <c:v>0.59599999999999997</c:v>
                </c:pt>
                <c:pt idx="5056">
                  <c:v>0.62</c:v>
                </c:pt>
                <c:pt idx="5057">
                  <c:v>0.64400000000000002</c:v>
                </c:pt>
                <c:pt idx="5058">
                  <c:v>0.66800000000000004</c:v>
                </c:pt>
                <c:pt idx="5059">
                  <c:v>0.69199999999999995</c:v>
                </c:pt>
                <c:pt idx="5060">
                  <c:v>0.71599999999999997</c:v>
                </c:pt>
                <c:pt idx="5061">
                  <c:v>0.74</c:v>
                </c:pt>
                <c:pt idx="5062">
                  <c:v>0.76400000000000001</c:v>
                </c:pt>
                <c:pt idx="5063">
                  <c:v>0.78800000000000003</c:v>
                </c:pt>
                <c:pt idx="5064">
                  <c:v>0.805149</c:v>
                </c:pt>
                <c:pt idx="5065">
                  <c:v>0.81544799999999995</c:v>
                </c:pt>
                <c:pt idx="5066">
                  <c:v>0.82574700000000001</c:v>
                </c:pt>
                <c:pt idx="5067">
                  <c:v>0.83604500000000004</c:v>
                </c:pt>
                <c:pt idx="5068">
                  <c:v>0.84634399999999999</c:v>
                </c:pt>
                <c:pt idx="5069">
                  <c:v>0.85664300000000004</c:v>
                </c:pt>
                <c:pt idx="5070">
                  <c:v>0.86694099999999996</c:v>
                </c:pt>
                <c:pt idx="5071">
                  <c:v>0.87724000000000002</c:v>
                </c:pt>
                <c:pt idx="5072">
                  <c:v>0.88753899999999997</c:v>
                </c:pt>
                <c:pt idx="5073">
                  <c:v>0.89725200000000005</c:v>
                </c:pt>
                <c:pt idx="5074">
                  <c:v>0.90516700000000005</c:v>
                </c:pt>
                <c:pt idx="5075">
                  <c:v>0.91170700000000005</c:v>
                </c:pt>
                <c:pt idx="5076">
                  <c:v>0.91824700000000004</c:v>
                </c:pt>
                <c:pt idx="5077">
                  <c:v>0.92478700000000003</c:v>
                </c:pt>
                <c:pt idx="5078">
                  <c:v>0.93132800000000004</c:v>
                </c:pt>
                <c:pt idx="5079">
                  <c:v>0.93786800000000003</c:v>
                </c:pt>
                <c:pt idx="5080">
                  <c:v>0.94440800000000003</c:v>
                </c:pt>
                <c:pt idx="5081">
                  <c:v>0.95094800000000002</c:v>
                </c:pt>
                <c:pt idx="5082">
                  <c:v>0.95748900000000003</c:v>
                </c:pt>
                <c:pt idx="5083">
                  <c:v>0.96402900000000002</c:v>
                </c:pt>
                <c:pt idx="5084">
                  <c:v>0.97056900000000002</c:v>
                </c:pt>
                <c:pt idx="5085">
                  <c:v>0.97710900000000001</c:v>
                </c:pt>
                <c:pt idx="5086">
                  <c:v>0.983649</c:v>
                </c:pt>
                <c:pt idx="5087">
                  <c:v>0.99019000000000001</c:v>
                </c:pt>
                <c:pt idx="5088">
                  <c:v>0.99648899999999996</c:v>
                </c:pt>
                <c:pt idx="5089">
                  <c:v>1</c:v>
                </c:pt>
                <c:pt idx="5090">
                  <c:v>1</c:v>
                </c:pt>
                <c:pt idx="5091">
                  <c:v>1</c:v>
                </c:pt>
                <c:pt idx="5092">
                  <c:v>1</c:v>
                </c:pt>
                <c:pt idx="5093">
                  <c:v>1</c:v>
                </c:pt>
                <c:pt idx="5094">
                  <c:v>1</c:v>
                </c:pt>
                <c:pt idx="5095">
                  <c:v>1</c:v>
                </c:pt>
                <c:pt idx="5096">
                  <c:v>1</c:v>
                </c:pt>
                <c:pt idx="5097">
                  <c:v>1</c:v>
                </c:pt>
                <c:pt idx="5098">
                  <c:v>1</c:v>
                </c:pt>
                <c:pt idx="5099">
                  <c:v>1</c:v>
                </c:pt>
                <c:pt idx="5100">
                  <c:v>1</c:v>
                </c:pt>
                <c:pt idx="5101">
                  <c:v>1</c:v>
                </c:pt>
                <c:pt idx="5102">
                  <c:v>1</c:v>
                </c:pt>
                <c:pt idx="5103">
                  <c:v>1</c:v>
                </c:pt>
                <c:pt idx="5104">
                  <c:v>1</c:v>
                </c:pt>
                <c:pt idx="5105">
                  <c:v>1</c:v>
                </c:pt>
                <c:pt idx="5106">
                  <c:v>1</c:v>
                </c:pt>
                <c:pt idx="5107">
                  <c:v>1</c:v>
                </c:pt>
                <c:pt idx="5108">
                  <c:v>1</c:v>
                </c:pt>
                <c:pt idx="5109">
                  <c:v>1</c:v>
                </c:pt>
                <c:pt idx="5110">
                  <c:v>1</c:v>
                </c:pt>
                <c:pt idx="5111">
                  <c:v>1</c:v>
                </c:pt>
                <c:pt idx="5112">
                  <c:v>1</c:v>
                </c:pt>
                <c:pt idx="5113">
                  <c:v>1</c:v>
                </c:pt>
                <c:pt idx="5114">
                  <c:v>1</c:v>
                </c:pt>
                <c:pt idx="5115">
                  <c:v>1</c:v>
                </c:pt>
                <c:pt idx="5116">
                  <c:v>1</c:v>
                </c:pt>
                <c:pt idx="5117">
                  <c:v>1</c:v>
                </c:pt>
                <c:pt idx="5118">
                  <c:v>1</c:v>
                </c:pt>
                <c:pt idx="5119">
                  <c:v>1</c:v>
                </c:pt>
                <c:pt idx="5120">
                  <c:v>1</c:v>
                </c:pt>
                <c:pt idx="5121">
                  <c:v>1</c:v>
                </c:pt>
                <c:pt idx="5122">
                  <c:v>1</c:v>
                </c:pt>
                <c:pt idx="5123">
                  <c:v>1</c:v>
                </c:pt>
                <c:pt idx="5124">
                  <c:v>1</c:v>
                </c:pt>
                <c:pt idx="5125">
                  <c:v>1</c:v>
                </c:pt>
                <c:pt idx="5126">
                  <c:v>1</c:v>
                </c:pt>
                <c:pt idx="5127">
                  <c:v>1</c:v>
                </c:pt>
                <c:pt idx="5128">
                  <c:v>1</c:v>
                </c:pt>
                <c:pt idx="5129">
                  <c:v>1</c:v>
                </c:pt>
                <c:pt idx="5130">
                  <c:v>1</c:v>
                </c:pt>
                <c:pt idx="5131">
                  <c:v>1</c:v>
                </c:pt>
                <c:pt idx="5132">
                  <c:v>1</c:v>
                </c:pt>
                <c:pt idx="5133">
                  <c:v>1</c:v>
                </c:pt>
                <c:pt idx="5134">
                  <c:v>1</c:v>
                </c:pt>
                <c:pt idx="5135">
                  <c:v>1</c:v>
                </c:pt>
                <c:pt idx="5136">
                  <c:v>1</c:v>
                </c:pt>
                <c:pt idx="5137">
                  <c:v>1</c:v>
                </c:pt>
                <c:pt idx="5138">
                  <c:v>1</c:v>
                </c:pt>
                <c:pt idx="5139">
                  <c:v>1</c:v>
                </c:pt>
                <c:pt idx="5140">
                  <c:v>1</c:v>
                </c:pt>
                <c:pt idx="5141">
                  <c:v>1</c:v>
                </c:pt>
                <c:pt idx="5142">
                  <c:v>1</c:v>
                </c:pt>
                <c:pt idx="5143">
                  <c:v>1</c:v>
                </c:pt>
                <c:pt idx="5144">
                  <c:v>1</c:v>
                </c:pt>
                <c:pt idx="5145">
                  <c:v>1</c:v>
                </c:pt>
                <c:pt idx="5146">
                  <c:v>1</c:v>
                </c:pt>
                <c:pt idx="5147">
                  <c:v>1</c:v>
                </c:pt>
                <c:pt idx="5148">
                  <c:v>1</c:v>
                </c:pt>
                <c:pt idx="5149">
                  <c:v>1</c:v>
                </c:pt>
                <c:pt idx="5150">
                  <c:v>1</c:v>
                </c:pt>
                <c:pt idx="5151">
                  <c:v>1</c:v>
                </c:pt>
                <c:pt idx="5152">
                  <c:v>1</c:v>
                </c:pt>
                <c:pt idx="5153">
                  <c:v>1</c:v>
                </c:pt>
                <c:pt idx="5154">
                  <c:v>1</c:v>
                </c:pt>
                <c:pt idx="5155">
                  <c:v>1</c:v>
                </c:pt>
                <c:pt idx="5156">
                  <c:v>1</c:v>
                </c:pt>
                <c:pt idx="5157">
                  <c:v>1</c:v>
                </c:pt>
                <c:pt idx="5158">
                  <c:v>1</c:v>
                </c:pt>
                <c:pt idx="5159">
                  <c:v>1</c:v>
                </c:pt>
                <c:pt idx="5160">
                  <c:v>1</c:v>
                </c:pt>
                <c:pt idx="5161">
                  <c:v>1</c:v>
                </c:pt>
                <c:pt idx="5162">
                  <c:v>1</c:v>
                </c:pt>
                <c:pt idx="5163">
                  <c:v>1</c:v>
                </c:pt>
                <c:pt idx="5164">
                  <c:v>1</c:v>
                </c:pt>
                <c:pt idx="5165">
                  <c:v>1</c:v>
                </c:pt>
                <c:pt idx="5166">
                  <c:v>1</c:v>
                </c:pt>
                <c:pt idx="5167">
                  <c:v>1</c:v>
                </c:pt>
                <c:pt idx="5168">
                  <c:v>1</c:v>
                </c:pt>
                <c:pt idx="5169">
                  <c:v>1</c:v>
                </c:pt>
                <c:pt idx="5170">
                  <c:v>1</c:v>
                </c:pt>
                <c:pt idx="5171">
                  <c:v>1</c:v>
                </c:pt>
                <c:pt idx="5172">
                  <c:v>1</c:v>
                </c:pt>
                <c:pt idx="5173">
                  <c:v>1</c:v>
                </c:pt>
                <c:pt idx="5174">
                  <c:v>1</c:v>
                </c:pt>
                <c:pt idx="5175">
                  <c:v>1</c:v>
                </c:pt>
                <c:pt idx="5176">
                  <c:v>1</c:v>
                </c:pt>
                <c:pt idx="5177">
                  <c:v>1</c:v>
                </c:pt>
                <c:pt idx="5178">
                  <c:v>1</c:v>
                </c:pt>
                <c:pt idx="5179">
                  <c:v>1</c:v>
                </c:pt>
                <c:pt idx="5180">
                  <c:v>1</c:v>
                </c:pt>
                <c:pt idx="5181">
                  <c:v>1</c:v>
                </c:pt>
                <c:pt idx="5182">
                  <c:v>1</c:v>
                </c:pt>
                <c:pt idx="5183">
                  <c:v>1</c:v>
                </c:pt>
                <c:pt idx="5184">
                  <c:v>1</c:v>
                </c:pt>
                <c:pt idx="5185">
                  <c:v>1</c:v>
                </c:pt>
                <c:pt idx="5186">
                  <c:v>1</c:v>
                </c:pt>
                <c:pt idx="5187">
                  <c:v>1</c:v>
                </c:pt>
                <c:pt idx="5188">
                  <c:v>1</c:v>
                </c:pt>
                <c:pt idx="5189">
                  <c:v>1</c:v>
                </c:pt>
                <c:pt idx="5190">
                  <c:v>1</c:v>
                </c:pt>
                <c:pt idx="5191">
                  <c:v>1</c:v>
                </c:pt>
                <c:pt idx="5192">
                  <c:v>1</c:v>
                </c:pt>
                <c:pt idx="5193">
                  <c:v>1</c:v>
                </c:pt>
                <c:pt idx="5194">
                  <c:v>1</c:v>
                </c:pt>
                <c:pt idx="5195">
                  <c:v>1</c:v>
                </c:pt>
                <c:pt idx="5196">
                  <c:v>1</c:v>
                </c:pt>
                <c:pt idx="5197">
                  <c:v>1</c:v>
                </c:pt>
                <c:pt idx="5198">
                  <c:v>1</c:v>
                </c:pt>
                <c:pt idx="5199">
                  <c:v>1</c:v>
                </c:pt>
                <c:pt idx="5200">
                  <c:v>1</c:v>
                </c:pt>
                <c:pt idx="5201">
                  <c:v>1</c:v>
                </c:pt>
                <c:pt idx="5202">
                  <c:v>1</c:v>
                </c:pt>
                <c:pt idx="5203">
                  <c:v>1</c:v>
                </c:pt>
                <c:pt idx="5204">
                  <c:v>1</c:v>
                </c:pt>
                <c:pt idx="5205">
                  <c:v>1</c:v>
                </c:pt>
                <c:pt idx="5206">
                  <c:v>1</c:v>
                </c:pt>
                <c:pt idx="5207">
                  <c:v>1</c:v>
                </c:pt>
                <c:pt idx="5208">
                  <c:v>1</c:v>
                </c:pt>
                <c:pt idx="5209">
                  <c:v>1</c:v>
                </c:pt>
                <c:pt idx="5210">
                  <c:v>1</c:v>
                </c:pt>
                <c:pt idx="5211">
                  <c:v>1</c:v>
                </c:pt>
                <c:pt idx="5212">
                  <c:v>1</c:v>
                </c:pt>
                <c:pt idx="5213">
                  <c:v>1</c:v>
                </c:pt>
                <c:pt idx="5214">
                  <c:v>1</c:v>
                </c:pt>
                <c:pt idx="5215">
                  <c:v>1</c:v>
                </c:pt>
                <c:pt idx="5216">
                  <c:v>1</c:v>
                </c:pt>
                <c:pt idx="5217">
                  <c:v>1</c:v>
                </c:pt>
                <c:pt idx="5218">
                  <c:v>1</c:v>
                </c:pt>
                <c:pt idx="5219">
                  <c:v>1</c:v>
                </c:pt>
                <c:pt idx="5220">
                  <c:v>1</c:v>
                </c:pt>
                <c:pt idx="5221">
                  <c:v>1</c:v>
                </c:pt>
                <c:pt idx="5222">
                  <c:v>1</c:v>
                </c:pt>
                <c:pt idx="5223">
                  <c:v>1</c:v>
                </c:pt>
                <c:pt idx="5224">
                  <c:v>1</c:v>
                </c:pt>
                <c:pt idx="5225">
                  <c:v>1</c:v>
                </c:pt>
                <c:pt idx="5226">
                  <c:v>1</c:v>
                </c:pt>
                <c:pt idx="5227">
                  <c:v>1</c:v>
                </c:pt>
                <c:pt idx="5228">
                  <c:v>1</c:v>
                </c:pt>
                <c:pt idx="5229">
                  <c:v>1</c:v>
                </c:pt>
                <c:pt idx="5230">
                  <c:v>1</c:v>
                </c:pt>
                <c:pt idx="5231">
                  <c:v>1</c:v>
                </c:pt>
                <c:pt idx="5232">
                  <c:v>1</c:v>
                </c:pt>
                <c:pt idx="5233">
                  <c:v>1</c:v>
                </c:pt>
                <c:pt idx="5234">
                  <c:v>1</c:v>
                </c:pt>
                <c:pt idx="5235">
                  <c:v>1</c:v>
                </c:pt>
                <c:pt idx="5236">
                  <c:v>1</c:v>
                </c:pt>
                <c:pt idx="5237">
                  <c:v>1</c:v>
                </c:pt>
                <c:pt idx="5238">
                  <c:v>1</c:v>
                </c:pt>
                <c:pt idx="5239">
                  <c:v>1</c:v>
                </c:pt>
                <c:pt idx="5240">
                  <c:v>1</c:v>
                </c:pt>
                <c:pt idx="5241">
                  <c:v>1</c:v>
                </c:pt>
                <c:pt idx="5242">
                  <c:v>1</c:v>
                </c:pt>
                <c:pt idx="5243">
                  <c:v>1</c:v>
                </c:pt>
                <c:pt idx="5244">
                  <c:v>1</c:v>
                </c:pt>
                <c:pt idx="5245">
                  <c:v>1</c:v>
                </c:pt>
                <c:pt idx="5246">
                  <c:v>1</c:v>
                </c:pt>
                <c:pt idx="5247">
                  <c:v>1</c:v>
                </c:pt>
                <c:pt idx="5248">
                  <c:v>1</c:v>
                </c:pt>
                <c:pt idx="5249">
                  <c:v>1</c:v>
                </c:pt>
                <c:pt idx="5250">
                  <c:v>1</c:v>
                </c:pt>
                <c:pt idx="5251">
                  <c:v>1</c:v>
                </c:pt>
                <c:pt idx="5252">
                  <c:v>1</c:v>
                </c:pt>
                <c:pt idx="5253">
                  <c:v>1</c:v>
                </c:pt>
                <c:pt idx="5254">
                  <c:v>1</c:v>
                </c:pt>
                <c:pt idx="5255">
                  <c:v>1</c:v>
                </c:pt>
                <c:pt idx="5256">
                  <c:v>1</c:v>
                </c:pt>
                <c:pt idx="5257">
                  <c:v>1</c:v>
                </c:pt>
                <c:pt idx="5258">
                  <c:v>1</c:v>
                </c:pt>
                <c:pt idx="5259">
                  <c:v>1</c:v>
                </c:pt>
                <c:pt idx="5260">
                  <c:v>1</c:v>
                </c:pt>
                <c:pt idx="5261">
                  <c:v>1</c:v>
                </c:pt>
                <c:pt idx="5262">
                  <c:v>1</c:v>
                </c:pt>
                <c:pt idx="5263">
                  <c:v>1</c:v>
                </c:pt>
                <c:pt idx="5264">
                  <c:v>1</c:v>
                </c:pt>
                <c:pt idx="5265">
                  <c:v>1</c:v>
                </c:pt>
                <c:pt idx="5266">
                  <c:v>1</c:v>
                </c:pt>
                <c:pt idx="5267">
                  <c:v>1</c:v>
                </c:pt>
                <c:pt idx="5268">
                  <c:v>1</c:v>
                </c:pt>
                <c:pt idx="5269">
                  <c:v>1</c:v>
                </c:pt>
                <c:pt idx="5270">
                  <c:v>1</c:v>
                </c:pt>
                <c:pt idx="5271">
                  <c:v>1</c:v>
                </c:pt>
                <c:pt idx="5272">
                  <c:v>1</c:v>
                </c:pt>
                <c:pt idx="5273">
                  <c:v>1</c:v>
                </c:pt>
                <c:pt idx="5274">
                  <c:v>1</c:v>
                </c:pt>
                <c:pt idx="5275">
                  <c:v>1</c:v>
                </c:pt>
                <c:pt idx="5276">
                  <c:v>1</c:v>
                </c:pt>
                <c:pt idx="5277">
                  <c:v>1</c:v>
                </c:pt>
                <c:pt idx="5278">
                  <c:v>1</c:v>
                </c:pt>
                <c:pt idx="5279">
                  <c:v>1</c:v>
                </c:pt>
                <c:pt idx="5280">
                  <c:v>1</c:v>
                </c:pt>
                <c:pt idx="5281">
                  <c:v>1</c:v>
                </c:pt>
                <c:pt idx="5282">
                  <c:v>1</c:v>
                </c:pt>
                <c:pt idx="5283">
                  <c:v>1</c:v>
                </c:pt>
                <c:pt idx="5284">
                  <c:v>1</c:v>
                </c:pt>
                <c:pt idx="5285">
                  <c:v>1</c:v>
                </c:pt>
                <c:pt idx="5286">
                  <c:v>1</c:v>
                </c:pt>
                <c:pt idx="5287">
                  <c:v>1</c:v>
                </c:pt>
                <c:pt idx="5288">
                  <c:v>1</c:v>
                </c:pt>
                <c:pt idx="5289">
                  <c:v>1</c:v>
                </c:pt>
                <c:pt idx="5290">
                  <c:v>1</c:v>
                </c:pt>
                <c:pt idx="5291">
                  <c:v>1</c:v>
                </c:pt>
                <c:pt idx="5292">
                  <c:v>1</c:v>
                </c:pt>
                <c:pt idx="5293">
                  <c:v>1</c:v>
                </c:pt>
                <c:pt idx="5294">
                  <c:v>1</c:v>
                </c:pt>
                <c:pt idx="5295">
                  <c:v>1</c:v>
                </c:pt>
                <c:pt idx="5296">
                  <c:v>1</c:v>
                </c:pt>
                <c:pt idx="5297">
                  <c:v>1</c:v>
                </c:pt>
                <c:pt idx="5298">
                  <c:v>1</c:v>
                </c:pt>
                <c:pt idx="5299">
                  <c:v>1</c:v>
                </c:pt>
                <c:pt idx="5300">
                  <c:v>1</c:v>
                </c:pt>
                <c:pt idx="5301">
                  <c:v>1</c:v>
                </c:pt>
                <c:pt idx="5302">
                  <c:v>1</c:v>
                </c:pt>
                <c:pt idx="5303">
                  <c:v>1</c:v>
                </c:pt>
                <c:pt idx="5304">
                  <c:v>1</c:v>
                </c:pt>
                <c:pt idx="5305">
                  <c:v>1</c:v>
                </c:pt>
                <c:pt idx="5306">
                  <c:v>1</c:v>
                </c:pt>
                <c:pt idx="5307">
                  <c:v>1</c:v>
                </c:pt>
                <c:pt idx="5308">
                  <c:v>1</c:v>
                </c:pt>
                <c:pt idx="5309">
                  <c:v>1</c:v>
                </c:pt>
                <c:pt idx="5310">
                  <c:v>1</c:v>
                </c:pt>
                <c:pt idx="5311">
                  <c:v>1</c:v>
                </c:pt>
                <c:pt idx="5312">
                  <c:v>1</c:v>
                </c:pt>
                <c:pt idx="5313">
                  <c:v>1</c:v>
                </c:pt>
                <c:pt idx="5314">
                  <c:v>1</c:v>
                </c:pt>
                <c:pt idx="5315">
                  <c:v>1</c:v>
                </c:pt>
                <c:pt idx="5316">
                  <c:v>1</c:v>
                </c:pt>
                <c:pt idx="5317">
                  <c:v>1</c:v>
                </c:pt>
                <c:pt idx="5318">
                  <c:v>1</c:v>
                </c:pt>
                <c:pt idx="5319">
                  <c:v>1</c:v>
                </c:pt>
                <c:pt idx="5320">
                  <c:v>1</c:v>
                </c:pt>
                <c:pt idx="5321">
                  <c:v>1</c:v>
                </c:pt>
                <c:pt idx="5322">
                  <c:v>1</c:v>
                </c:pt>
                <c:pt idx="5323">
                  <c:v>1</c:v>
                </c:pt>
                <c:pt idx="5324">
                  <c:v>1</c:v>
                </c:pt>
                <c:pt idx="5325">
                  <c:v>1</c:v>
                </c:pt>
                <c:pt idx="5326">
                  <c:v>1</c:v>
                </c:pt>
                <c:pt idx="5327">
                  <c:v>1</c:v>
                </c:pt>
                <c:pt idx="5328">
                  <c:v>1</c:v>
                </c:pt>
                <c:pt idx="5329">
                  <c:v>1</c:v>
                </c:pt>
                <c:pt idx="5330">
                  <c:v>1</c:v>
                </c:pt>
                <c:pt idx="5331">
                  <c:v>1</c:v>
                </c:pt>
                <c:pt idx="5332">
                  <c:v>1</c:v>
                </c:pt>
                <c:pt idx="5333">
                  <c:v>1</c:v>
                </c:pt>
                <c:pt idx="5334">
                  <c:v>1</c:v>
                </c:pt>
                <c:pt idx="5335">
                  <c:v>1</c:v>
                </c:pt>
                <c:pt idx="5336">
                  <c:v>1</c:v>
                </c:pt>
                <c:pt idx="5337">
                  <c:v>1</c:v>
                </c:pt>
                <c:pt idx="5338">
                  <c:v>1</c:v>
                </c:pt>
                <c:pt idx="5339">
                  <c:v>1</c:v>
                </c:pt>
                <c:pt idx="5340">
                  <c:v>1</c:v>
                </c:pt>
                <c:pt idx="5341">
                  <c:v>1</c:v>
                </c:pt>
                <c:pt idx="5342">
                  <c:v>1</c:v>
                </c:pt>
                <c:pt idx="5343">
                  <c:v>1</c:v>
                </c:pt>
                <c:pt idx="5344">
                  <c:v>1</c:v>
                </c:pt>
                <c:pt idx="5345">
                  <c:v>1</c:v>
                </c:pt>
                <c:pt idx="5346">
                  <c:v>1</c:v>
                </c:pt>
                <c:pt idx="5347">
                  <c:v>1</c:v>
                </c:pt>
                <c:pt idx="5348">
                  <c:v>1</c:v>
                </c:pt>
                <c:pt idx="5349">
                  <c:v>1</c:v>
                </c:pt>
                <c:pt idx="5350">
                  <c:v>1</c:v>
                </c:pt>
                <c:pt idx="5351">
                  <c:v>1</c:v>
                </c:pt>
                <c:pt idx="5352">
                  <c:v>1</c:v>
                </c:pt>
                <c:pt idx="5353">
                  <c:v>1</c:v>
                </c:pt>
                <c:pt idx="5354">
                  <c:v>1</c:v>
                </c:pt>
                <c:pt idx="5355">
                  <c:v>1</c:v>
                </c:pt>
                <c:pt idx="5356">
                  <c:v>1</c:v>
                </c:pt>
                <c:pt idx="5357">
                  <c:v>1</c:v>
                </c:pt>
                <c:pt idx="5358">
                  <c:v>1</c:v>
                </c:pt>
                <c:pt idx="5359">
                  <c:v>1</c:v>
                </c:pt>
                <c:pt idx="5360">
                  <c:v>1</c:v>
                </c:pt>
                <c:pt idx="5361">
                  <c:v>1</c:v>
                </c:pt>
                <c:pt idx="5362">
                  <c:v>1</c:v>
                </c:pt>
                <c:pt idx="5363">
                  <c:v>1</c:v>
                </c:pt>
                <c:pt idx="5364">
                  <c:v>1</c:v>
                </c:pt>
                <c:pt idx="5365">
                  <c:v>1</c:v>
                </c:pt>
                <c:pt idx="5366">
                  <c:v>1</c:v>
                </c:pt>
                <c:pt idx="5367">
                  <c:v>1</c:v>
                </c:pt>
                <c:pt idx="5368">
                  <c:v>1</c:v>
                </c:pt>
                <c:pt idx="5369">
                  <c:v>1</c:v>
                </c:pt>
                <c:pt idx="5370">
                  <c:v>1</c:v>
                </c:pt>
                <c:pt idx="5371">
                  <c:v>1</c:v>
                </c:pt>
                <c:pt idx="5372">
                  <c:v>1</c:v>
                </c:pt>
                <c:pt idx="5373">
                  <c:v>1</c:v>
                </c:pt>
                <c:pt idx="5374">
                  <c:v>1</c:v>
                </c:pt>
                <c:pt idx="5375">
                  <c:v>1</c:v>
                </c:pt>
                <c:pt idx="5376">
                  <c:v>1</c:v>
                </c:pt>
                <c:pt idx="5377">
                  <c:v>1</c:v>
                </c:pt>
                <c:pt idx="5378">
                  <c:v>1</c:v>
                </c:pt>
                <c:pt idx="5379">
                  <c:v>1</c:v>
                </c:pt>
                <c:pt idx="5380">
                  <c:v>1</c:v>
                </c:pt>
                <c:pt idx="5381">
                  <c:v>1</c:v>
                </c:pt>
                <c:pt idx="5382">
                  <c:v>1</c:v>
                </c:pt>
                <c:pt idx="5383">
                  <c:v>1</c:v>
                </c:pt>
                <c:pt idx="5384">
                  <c:v>1</c:v>
                </c:pt>
                <c:pt idx="5385">
                  <c:v>1</c:v>
                </c:pt>
                <c:pt idx="5386">
                  <c:v>1</c:v>
                </c:pt>
                <c:pt idx="5387">
                  <c:v>1</c:v>
                </c:pt>
                <c:pt idx="5388">
                  <c:v>1</c:v>
                </c:pt>
                <c:pt idx="5389">
                  <c:v>1</c:v>
                </c:pt>
                <c:pt idx="5390">
                  <c:v>1</c:v>
                </c:pt>
                <c:pt idx="5391">
                  <c:v>1</c:v>
                </c:pt>
                <c:pt idx="5392">
                  <c:v>1</c:v>
                </c:pt>
                <c:pt idx="5393">
                  <c:v>1</c:v>
                </c:pt>
                <c:pt idx="5394">
                  <c:v>1</c:v>
                </c:pt>
                <c:pt idx="5395">
                  <c:v>1</c:v>
                </c:pt>
                <c:pt idx="5396">
                  <c:v>1</c:v>
                </c:pt>
                <c:pt idx="5397">
                  <c:v>1</c:v>
                </c:pt>
                <c:pt idx="5398">
                  <c:v>1</c:v>
                </c:pt>
                <c:pt idx="5399">
                  <c:v>1</c:v>
                </c:pt>
                <c:pt idx="5400">
                  <c:v>1</c:v>
                </c:pt>
                <c:pt idx="5401">
                  <c:v>1</c:v>
                </c:pt>
                <c:pt idx="5402">
                  <c:v>1</c:v>
                </c:pt>
                <c:pt idx="5403">
                  <c:v>1</c:v>
                </c:pt>
                <c:pt idx="5404">
                  <c:v>1</c:v>
                </c:pt>
                <c:pt idx="5405">
                  <c:v>1</c:v>
                </c:pt>
                <c:pt idx="5406">
                  <c:v>1</c:v>
                </c:pt>
                <c:pt idx="5407">
                  <c:v>1</c:v>
                </c:pt>
                <c:pt idx="5408">
                  <c:v>1</c:v>
                </c:pt>
                <c:pt idx="5409">
                  <c:v>1</c:v>
                </c:pt>
                <c:pt idx="5410">
                  <c:v>1</c:v>
                </c:pt>
                <c:pt idx="5411">
                  <c:v>1</c:v>
                </c:pt>
                <c:pt idx="5412">
                  <c:v>1</c:v>
                </c:pt>
                <c:pt idx="5413">
                  <c:v>1</c:v>
                </c:pt>
                <c:pt idx="5414">
                  <c:v>1</c:v>
                </c:pt>
                <c:pt idx="5415">
                  <c:v>1</c:v>
                </c:pt>
                <c:pt idx="5416">
                  <c:v>1</c:v>
                </c:pt>
                <c:pt idx="5417">
                  <c:v>1</c:v>
                </c:pt>
                <c:pt idx="5418">
                  <c:v>1</c:v>
                </c:pt>
                <c:pt idx="5419">
                  <c:v>1</c:v>
                </c:pt>
                <c:pt idx="5420">
                  <c:v>1</c:v>
                </c:pt>
                <c:pt idx="5421">
                  <c:v>1</c:v>
                </c:pt>
                <c:pt idx="5422">
                  <c:v>1</c:v>
                </c:pt>
                <c:pt idx="5423">
                  <c:v>1</c:v>
                </c:pt>
                <c:pt idx="5424">
                  <c:v>1</c:v>
                </c:pt>
                <c:pt idx="5425">
                  <c:v>1</c:v>
                </c:pt>
                <c:pt idx="5426">
                  <c:v>1</c:v>
                </c:pt>
                <c:pt idx="5427">
                  <c:v>1</c:v>
                </c:pt>
                <c:pt idx="5428">
                  <c:v>1</c:v>
                </c:pt>
                <c:pt idx="5429">
                  <c:v>1</c:v>
                </c:pt>
                <c:pt idx="5430">
                  <c:v>1</c:v>
                </c:pt>
                <c:pt idx="5431">
                  <c:v>1</c:v>
                </c:pt>
                <c:pt idx="5432">
                  <c:v>1</c:v>
                </c:pt>
                <c:pt idx="5433">
                  <c:v>1</c:v>
                </c:pt>
                <c:pt idx="5434">
                  <c:v>1</c:v>
                </c:pt>
                <c:pt idx="5435">
                  <c:v>1</c:v>
                </c:pt>
                <c:pt idx="5436">
                  <c:v>1</c:v>
                </c:pt>
                <c:pt idx="5437">
                  <c:v>1</c:v>
                </c:pt>
                <c:pt idx="5438">
                  <c:v>1</c:v>
                </c:pt>
                <c:pt idx="5439">
                  <c:v>1</c:v>
                </c:pt>
                <c:pt idx="5440">
                  <c:v>1</c:v>
                </c:pt>
                <c:pt idx="5441">
                  <c:v>1</c:v>
                </c:pt>
                <c:pt idx="5442">
                  <c:v>1</c:v>
                </c:pt>
                <c:pt idx="5443">
                  <c:v>1</c:v>
                </c:pt>
                <c:pt idx="5444">
                  <c:v>1</c:v>
                </c:pt>
                <c:pt idx="5445">
                  <c:v>1</c:v>
                </c:pt>
                <c:pt idx="5446">
                  <c:v>1</c:v>
                </c:pt>
                <c:pt idx="5447">
                  <c:v>1</c:v>
                </c:pt>
                <c:pt idx="5448">
                  <c:v>1</c:v>
                </c:pt>
                <c:pt idx="5449">
                  <c:v>1</c:v>
                </c:pt>
                <c:pt idx="5450">
                  <c:v>1</c:v>
                </c:pt>
                <c:pt idx="5451">
                  <c:v>1</c:v>
                </c:pt>
                <c:pt idx="5452">
                  <c:v>1</c:v>
                </c:pt>
                <c:pt idx="5453">
                  <c:v>1</c:v>
                </c:pt>
                <c:pt idx="5454">
                  <c:v>1</c:v>
                </c:pt>
                <c:pt idx="5455">
                  <c:v>1</c:v>
                </c:pt>
                <c:pt idx="5456">
                  <c:v>1</c:v>
                </c:pt>
                <c:pt idx="5457">
                  <c:v>1</c:v>
                </c:pt>
                <c:pt idx="5458">
                  <c:v>1</c:v>
                </c:pt>
                <c:pt idx="5459">
                  <c:v>1</c:v>
                </c:pt>
                <c:pt idx="5460">
                  <c:v>1</c:v>
                </c:pt>
                <c:pt idx="5461">
                  <c:v>1</c:v>
                </c:pt>
                <c:pt idx="5462">
                  <c:v>1</c:v>
                </c:pt>
                <c:pt idx="5463">
                  <c:v>1</c:v>
                </c:pt>
                <c:pt idx="5464">
                  <c:v>1</c:v>
                </c:pt>
                <c:pt idx="5465">
                  <c:v>1</c:v>
                </c:pt>
                <c:pt idx="5466">
                  <c:v>1</c:v>
                </c:pt>
                <c:pt idx="5467">
                  <c:v>1</c:v>
                </c:pt>
                <c:pt idx="5468">
                  <c:v>1</c:v>
                </c:pt>
                <c:pt idx="5469">
                  <c:v>1</c:v>
                </c:pt>
                <c:pt idx="5470">
                  <c:v>1</c:v>
                </c:pt>
                <c:pt idx="5471">
                  <c:v>1</c:v>
                </c:pt>
                <c:pt idx="5472">
                  <c:v>1</c:v>
                </c:pt>
                <c:pt idx="5473">
                  <c:v>1</c:v>
                </c:pt>
                <c:pt idx="5474">
                  <c:v>1</c:v>
                </c:pt>
                <c:pt idx="5475">
                  <c:v>1</c:v>
                </c:pt>
                <c:pt idx="5476">
                  <c:v>1</c:v>
                </c:pt>
                <c:pt idx="5477">
                  <c:v>1</c:v>
                </c:pt>
                <c:pt idx="5478">
                  <c:v>1</c:v>
                </c:pt>
                <c:pt idx="5479">
                  <c:v>1</c:v>
                </c:pt>
                <c:pt idx="5480">
                  <c:v>1</c:v>
                </c:pt>
                <c:pt idx="5481">
                  <c:v>1</c:v>
                </c:pt>
                <c:pt idx="5482">
                  <c:v>1</c:v>
                </c:pt>
                <c:pt idx="5483">
                  <c:v>1</c:v>
                </c:pt>
                <c:pt idx="5484">
                  <c:v>1</c:v>
                </c:pt>
                <c:pt idx="5485">
                  <c:v>1</c:v>
                </c:pt>
                <c:pt idx="5486">
                  <c:v>1</c:v>
                </c:pt>
                <c:pt idx="5487">
                  <c:v>1</c:v>
                </c:pt>
                <c:pt idx="5488">
                  <c:v>1</c:v>
                </c:pt>
                <c:pt idx="5489">
                  <c:v>1</c:v>
                </c:pt>
                <c:pt idx="5490">
                  <c:v>1</c:v>
                </c:pt>
                <c:pt idx="5491">
                  <c:v>1</c:v>
                </c:pt>
                <c:pt idx="5492">
                  <c:v>1</c:v>
                </c:pt>
                <c:pt idx="5493">
                  <c:v>1</c:v>
                </c:pt>
                <c:pt idx="5494">
                  <c:v>1</c:v>
                </c:pt>
                <c:pt idx="5495">
                  <c:v>1</c:v>
                </c:pt>
                <c:pt idx="5496">
                  <c:v>1</c:v>
                </c:pt>
                <c:pt idx="5497">
                  <c:v>1</c:v>
                </c:pt>
                <c:pt idx="5498">
                  <c:v>1</c:v>
                </c:pt>
                <c:pt idx="5499">
                  <c:v>1</c:v>
                </c:pt>
                <c:pt idx="5500">
                  <c:v>1</c:v>
                </c:pt>
                <c:pt idx="5501">
                  <c:v>1</c:v>
                </c:pt>
                <c:pt idx="5502">
                  <c:v>1</c:v>
                </c:pt>
                <c:pt idx="5503">
                  <c:v>1</c:v>
                </c:pt>
                <c:pt idx="5504">
                  <c:v>1</c:v>
                </c:pt>
                <c:pt idx="5505">
                  <c:v>1</c:v>
                </c:pt>
                <c:pt idx="5506">
                  <c:v>1</c:v>
                </c:pt>
                <c:pt idx="5507">
                  <c:v>1</c:v>
                </c:pt>
                <c:pt idx="5508">
                  <c:v>1</c:v>
                </c:pt>
                <c:pt idx="5509">
                  <c:v>1</c:v>
                </c:pt>
                <c:pt idx="5510">
                  <c:v>1</c:v>
                </c:pt>
                <c:pt idx="5511">
                  <c:v>1</c:v>
                </c:pt>
                <c:pt idx="5512">
                  <c:v>1</c:v>
                </c:pt>
                <c:pt idx="5513">
                  <c:v>1</c:v>
                </c:pt>
                <c:pt idx="5514">
                  <c:v>1</c:v>
                </c:pt>
                <c:pt idx="5515">
                  <c:v>1</c:v>
                </c:pt>
                <c:pt idx="5516">
                  <c:v>1</c:v>
                </c:pt>
                <c:pt idx="5517">
                  <c:v>1</c:v>
                </c:pt>
                <c:pt idx="5518">
                  <c:v>1</c:v>
                </c:pt>
                <c:pt idx="5519">
                  <c:v>1</c:v>
                </c:pt>
                <c:pt idx="5520">
                  <c:v>1</c:v>
                </c:pt>
                <c:pt idx="5521">
                  <c:v>1</c:v>
                </c:pt>
                <c:pt idx="5522">
                  <c:v>1</c:v>
                </c:pt>
                <c:pt idx="5523">
                  <c:v>1</c:v>
                </c:pt>
                <c:pt idx="5524">
                  <c:v>1</c:v>
                </c:pt>
                <c:pt idx="5525">
                  <c:v>1</c:v>
                </c:pt>
                <c:pt idx="5526">
                  <c:v>1</c:v>
                </c:pt>
                <c:pt idx="5527">
                  <c:v>1</c:v>
                </c:pt>
                <c:pt idx="5528">
                  <c:v>1</c:v>
                </c:pt>
                <c:pt idx="5529">
                  <c:v>1</c:v>
                </c:pt>
                <c:pt idx="5530">
                  <c:v>1</c:v>
                </c:pt>
                <c:pt idx="5531">
                  <c:v>1</c:v>
                </c:pt>
                <c:pt idx="5532">
                  <c:v>1</c:v>
                </c:pt>
                <c:pt idx="5533">
                  <c:v>1</c:v>
                </c:pt>
                <c:pt idx="5534">
                  <c:v>1</c:v>
                </c:pt>
                <c:pt idx="5535">
                  <c:v>1</c:v>
                </c:pt>
                <c:pt idx="5536">
                  <c:v>1</c:v>
                </c:pt>
                <c:pt idx="5537">
                  <c:v>1</c:v>
                </c:pt>
                <c:pt idx="5538">
                  <c:v>1</c:v>
                </c:pt>
                <c:pt idx="5539">
                  <c:v>1</c:v>
                </c:pt>
                <c:pt idx="5540">
                  <c:v>1</c:v>
                </c:pt>
                <c:pt idx="5541">
                  <c:v>1</c:v>
                </c:pt>
                <c:pt idx="5542">
                  <c:v>1</c:v>
                </c:pt>
                <c:pt idx="5543">
                  <c:v>1</c:v>
                </c:pt>
                <c:pt idx="5544">
                  <c:v>1</c:v>
                </c:pt>
                <c:pt idx="5545">
                  <c:v>1</c:v>
                </c:pt>
                <c:pt idx="5546">
                  <c:v>1</c:v>
                </c:pt>
                <c:pt idx="5547">
                  <c:v>1</c:v>
                </c:pt>
                <c:pt idx="5548">
                  <c:v>1</c:v>
                </c:pt>
                <c:pt idx="5549">
                  <c:v>1</c:v>
                </c:pt>
                <c:pt idx="5550">
                  <c:v>1</c:v>
                </c:pt>
                <c:pt idx="5551">
                  <c:v>1</c:v>
                </c:pt>
                <c:pt idx="5552">
                  <c:v>1</c:v>
                </c:pt>
                <c:pt idx="5553">
                  <c:v>1</c:v>
                </c:pt>
                <c:pt idx="5554">
                  <c:v>1</c:v>
                </c:pt>
                <c:pt idx="5555">
                  <c:v>1</c:v>
                </c:pt>
                <c:pt idx="5556">
                  <c:v>1</c:v>
                </c:pt>
                <c:pt idx="5557">
                  <c:v>1</c:v>
                </c:pt>
                <c:pt idx="5558">
                  <c:v>1</c:v>
                </c:pt>
                <c:pt idx="5559">
                  <c:v>1</c:v>
                </c:pt>
                <c:pt idx="5560">
                  <c:v>1</c:v>
                </c:pt>
                <c:pt idx="5561">
                  <c:v>1</c:v>
                </c:pt>
                <c:pt idx="5562">
                  <c:v>1</c:v>
                </c:pt>
                <c:pt idx="5563">
                  <c:v>1</c:v>
                </c:pt>
                <c:pt idx="5564">
                  <c:v>1</c:v>
                </c:pt>
                <c:pt idx="5565">
                  <c:v>1</c:v>
                </c:pt>
                <c:pt idx="5566">
                  <c:v>1</c:v>
                </c:pt>
                <c:pt idx="5567">
                  <c:v>1</c:v>
                </c:pt>
                <c:pt idx="5568">
                  <c:v>1</c:v>
                </c:pt>
                <c:pt idx="5569">
                  <c:v>1</c:v>
                </c:pt>
                <c:pt idx="5570">
                  <c:v>1</c:v>
                </c:pt>
                <c:pt idx="5571">
                  <c:v>1</c:v>
                </c:pt>
                <c:pt idx="5572">
                  <c:v>1</c:v>
                </c:pt>
                <c:pt idx="5573">
                  <c:v>1</c:v>
                </c:pt>
                <c:pt idx="5574">
                  <c:v>1</c:v>
                </c:pt>
                <c:pt idx="5575">
                  <c:v>1</c:v>
                </c:pt>
                <c:pt idx="5576">
                  <c:v>1</c:v>
                </c:pt>
                <c:pt idx="5577">
                  <c:v>1</c:v>
                </c:pt>
                <c:pt idx="5578">
                  <c:v>1</c:v>
                </c:pt>
                <c:pt idx="5579">
                  <c:v>1</c:v>
                </c:pt>
                <c:pt idx="5580">
                  <c:v>1</c:v>
                </c:pt>
                <c:pt idx="5581">
                  <c:v>1</c:v>
                </c:pt>
                <c:pt idx="5582">
                  <c:v>1</c:v>
                </c:pt>
                <c:pt idx="5583">
                  <c:v>1</c:v>
                </c:pt>
                <c:pt idx="5584">
                  <c:v>1</c:v>
                </c:pt>
                <c:pt idx="5585">
                  <c:v>1</c:v>
                </c:pt>
                <c:pt idx="5586">
                  <c:v>1</c:v>
                </c:pt>
                <c:pt idx="5587">
                  <c:v>1</c:v>
                </c:pt>
                <c:pt idx="5588">
                  <c:v>1</c:v>
                </c:pt>
                <c:pt idx="5589">
                  <c:v>1</c:v>
                </c:pt>
                <c:pt idx="5590">
                  <c:v>1</c:v>
                </c:pt>
                <c:pt idx="5591">
                  <c:v>1</c:v>
                </c:pt>
                <c:pt idx="5592">
                  <c:v>1</c:v>
                </c:pt>
                <c:pt idx="5593">
                  <c:v>1</c:v>
                </c:pt>
                <c:pt idx="5594">
                  <c:v>1</c:v>
                </c:pt>
                <c:pt idx="5595">
                  <c:v>1</c:v>
                </c:pt>
                <c:pt idx="5596">
                  <c:v>1</c:v>
                </c:pt>
                <c:pt idx="5597">
                  <c:v>1</c:v>
                </c:pt>
                <c:pt idx="5598">
                  <c:v>1</c:v>
                </c:pt>
                <c:pt idx="5599">
                  <c:v>1</c:v>
                </c:pt>
                <c:pt idx="5600">
                  <c:v>1</c:v>
                </c:pt>
                <c:pt idx="5601">
                  <c:v>1</c:v>
                </c:pt>
                <c:pt idx="5602">
                  <c:v>1</c:v>
                </c:pt>
                <c:pt idx="5603">
                  <c:v>1</c:v>
                </c:pt>
                <c:pt idx="5604">
                  <c:v>1</c:v>
                </c:pt>
                <c:pt idx="5605">
                  <c:v>1</c:v>
                </c:pt>
                <c:pt idx="5606">
                  <c:v>1</c:v>
                </c:pt>
                <c:pt idx="5607">
                  <c:v>1</c:v>
                </c:pt>
                <c:pt idx="5608">
                  <c:v>1</c:v>
                </c:pt>
                <c:pt idx="5609">
                  <c:v>1</c:v>
                </c:pt>
                <c:pt idx="5610">
                  <c:v>1</c:v>
                </c:pt>
                <c:pt idx="5611">
                  <c:v>1</c:v>
                </c:pt>
                <c:pt idx="5612">
                  <c:v>1</c:v>
                </c:pt>
                <c:pt idx="5613">
                  <c:v>1</c:v>
                </c:pt>
                <c:pt idx="5614">
                  <c:v>1</c:v>
                </c:pt>
                <c:pt idx="5615">
                  <c:v>1</c:v>
                </c:pt>
                <c:pt idx="5616">
                  <c:v>1</c:v>
                </c:pt>
                <c:pt idx="5617">
                  <c:v>1</c:v>
                </c:pt>
                <c:pt idx="5618">
                  <c:v>1</c:v>
                </c:pt>
                <c:pt idx="5619">
                  <c:v>1</c:v>
                </c:pt>
                <c:pt idx="5620">
                  <c:v>1</c:v>
                </c:pt>
                <c:pt idx="5621">
                  <c:v>1</c:v>
                </c:pt>
                <c:pt idx="5622">
                  <c:v>1</c:v>
                </c:pt>
                <c:pt idx="5623">
                  <c:v>1</c:v>
                </c:pt>
                <c:pt idx="5624">
                  <c:v>1</c:v>
                </c:pt>
                <c:pt idx="5625">
                  <c:v>1</c:v>
                </c:pt>
                <c:pt idx="5626">
                  <c:v>1</c:v>
                </c:pt>
                <c:pt idx="5627">
                  <c:v>1</c:v>
                </c:pt>
                <c:pt idx="5628">
                  <c:v>1</c:v>
                </c:pt>
                <c:pt idx="5629">
                  <c:v>1</c:v>
                </c:pt>
                <c:pt idx="5630">
                  <c:v>1</c:v>
                </c:pt>
                <c:pt idx="5631">
                  <c:v>1</c:v>
                </c:pt>
                <c:pt idx="5632">
                  <c:v>1</c:v>
                </c:pt>
                <c:pt idx="5633">
                  <c:v>1</c:v>
                </c:pt>
                <c:pt idx="5634">
                  <c:v>1</c:v>
                </c:pt>
                <c:pt idx="5635">
                  <c:v>1</c:v>
                </c:pt>
                <c:pt idx="5636">
                  <c:v>1</c:v>
                </c:pt>
                <c:pt idx="5637">
                  <c:v>1</c:v>
                </c:pt>
                <c:pt idx="5638">
                  <c:v>1</c:v>
                </c:pt>
                <c:pt idx="5639">
                  <c:v>1</c:v>
                </c:pt>
                <c:pt idx="5640">
                  <c:v>1</c:v>
                </c:pt>
                <c:pt idx="5641">
                  <c:v>1</c:v>
                </c:pt>
                <c:pt idx="5642">
                  <c:v>1</c:v>
                </c:pt>
                <c:pt idx="5643">
                  <c:v>1</c:v>
                </c:pt>
                <c:pt idx="5644">
                  <c:v>1</c:v>
                </c:pt>
                <c:pt idx="5645">
                  <c:v>1</c:v>
                </c:pt>
                <c:pt idx="5646">
                  <c:v>1</c:v>
                </c:pt>
                <c:pt idx="5647">
                  <c:v>1</c:v>
                </c:pt>
                <c:pt idx="5648">
                  <c:v>1</c:v>
                </c:pt>
                <c:pt idx="5649">
                  <c:v>1</c:v>
                </c:pt>
                <c:pt idx="5650">
                  <c:v>1</c:v>
                </c:pt>
                <c:pt idx="5651">
                  <c:v>1</c:v>
                </c:pt>
                <c:pt idx="5652">
                  <c:v>1</c:v>
                </c:pt>
                <c:pt idx="5653">
                  <c:v>1</c:v>
                </c:pt>
                <c:pt idx="5654">
                  <c:v>1</c:v>
                </c:pt>
                <c:pt idx="5655">
                  <c:v>1</c:v>
                </c:pt>
                <c:pt idx="5656">
                  <c:v>1</c:v>
                </c:pt>
                <c:pt idx="5657">
                  <c:v>1</c:v>
                </c:pt>
                <c:pt idx="5658">
                  <c:v>1</c:v>
                </c:pt>
                <c:pt idx="5659">
                  <c:v>1</c:v>
                </c:pt>
                <c:pt idx="5660">
                  <c:v>1</c:v>
                </c:pt>
                <c:pt idx="5661">
                  <c:v>1</c:v>
                </c:pt>
                <c:pt idx="5662">
                  <c:v>1</c:v>
                </c:pt>
                <c:pt idx="5663">
                  <c:v>1</c:v>
                </c:pt>
                <c:pt idx="5664">
                  <c:v>1</c:v>
                </c:pt>
                <c:pt idx="5665">
                  <c:v>1</c:v>
                </c:pt>
                <c:pt idx="5666">
                  <c:v>1</c:v>
                </c:pt>
                <c:pt idx="5667">
                  <c:v>1</c:v>
                </c:pt>
                <c:pt idx="5668">
                  <c:v>1</c:v>
                </c:pt>
                <c:pt idx="5669">
                  <c:v>1</c:v>
                </c:pt>
                <c:pt idx="5670">
                  <c:v>1</c:v>
                </c:pt>
                <c:pt idx="5671">
                  <c:v>1</c:v>
                </c:pt>
                <c:pt idx="5672">
                  <c:v>1</c:v>
                </c:pt>
                <c:pt idx="5673">
                  <c:v>1</c:v>
                </c:pt>
                <c:pt idx="5674">
                  <c:v>1</c:v>
                </c:pt>
                <c:pt idx="5675">
                  <c:v>1</c:v>
                </c:pt>
                <c:pt idx="5676">
                  <c:v>1</c:v>
                </c:pt>
                <c:pt idx="5677">
                  <c:v>1</c:v>
                </c:pt>
                <c:pt idx="5678">
                  <c:v>1</c:v>
                </c:pt>
                <c:pt idx="5679">
                  <c:v>1</c:v>
                </c:pt>
                <c:pt idx="5680">
                  <c:v>1</c:v>
                </c:pt>
                <c:pt idx="5681">
                  <c:v>1</c:v>
                </c:pt>
                <c:pt idx="5682">
                  <c:v>1</c:v>
                </c:pt>
                <c:pt idx="5683">
                  <c:v>1</c:v>
                </c:pt>
                <c:pt idx="5684">
                  <c:v>1</c:v>
                </c:pt>
                <c:pt idx="5685">
                  <c:v>1</c:v>
                </c:pt>
                <c:pt idx="5686">
                  <c:v>1</c:v>
                </c:pt>
                <c:pt idx="5687">
                  <c:v>1</c:v>
                </c:pt>
                <c:pt idx="5688">
                  <c:v>1</c:v>
                </c:pt>
                <c:pt idx="5689">
                  <c:v>1</c:v>
                </c:pt>
                <c:pt idx="5690">
                  <c:v>1</c:v>
                </c:pt>
                <c:pt idx="5691">
                  <c:v>1</c:v>
                </c:pt>
                <c:pt idx="5692">
                  <c:v>1</c:v>
                </c:pt>
                <c:pt idx="5693">
                  <c:v>1</c:v>
                </c:pt>
                <c:pt idx="5694">
                  <c:v>1</c:v>
                </c:pt>
                <c:pt idx="5695">
                  <c:v>1</c:v>
                </c:pt>
                <c:pt idx="5696">
                  <c:v>1</c:v>
                </c:pt>
                <c:pt idx="5697">
                  <c:v>1</c:v>
                </c:pt>
                <c:pt idx="5698">
                  <c:v>1</c:v>
                </c:pt>
                <c:pt idx="5699">
                  <c:v>1</c:v>
                </c:pt>
                <c:pt idx="5700">
                  <c:v>1</c:v>
                </c:pt>
                <c:pt idx="5701">
                  <c:v>1</c:v>
                </c:pt>
                <c:pt idx="5702">
                  <c:v>1</c:v>
                </c:pt>
                <c:pt idx="5703">
                  <c:v>1</c:v>
                </c:pt>
                <c:pt idx="5704">
                  <c:v>1</c:v>
                </c:pt>
                <c:pt idx="5705">
                  <c:v>1</c:v>
                </c:pt>
                <c:pt idx="5706">
                  <c:v>1</c:v>
                </c:pt>
                <c:pt idx="5707">
                  <c:v>1</c:v>
                </c:pt>
                <c:pt idx="5708">
                  <c:v>1</c:v>
                </c:pt>
                <c:pt idx="5709">
                  <c:v>1</c:v>
                </c:pt>
                <c:pt idx="5710">
                  <c:v>1</c:v>
                </c:pt>
                <c:pt idx="5711">
                  <c:v>1</c:v>
                </c:pt>
                <c:pt idx="5712">
                  <c:v>1</c:v>
                </c:pt>
                <c:pt idx="5713">
                  <c:v>1</c:v>
                </c:pt>
                <c:pt idx="5714">
                  <c:v>1</c:v>
                </c:pt>
                <c:pt idx="5715">
                  <c:v>1</c:v>
                </c:pt>
                <c:pt idx="5716">
                  <c:v>1</c:v>
                </c:pt>
                <c:pt idx="5717">
                  <c:v>1</c:v>
                </c:pt>
                <c:pt idx="5718">
                  <c:v>1</c:v>
                </c:pt>
                <c:pt idx="5719">
                  <c:v>1</c:v>
                </c:pt>
                <c:pt idx="5720">
                  <c:v>1</c:v>
                </c:pt>
                <c:pt idx="5721">
                  <c:v>1</c:v>
                </c:pt>
                <c:pt idx="5722">
                  <c:v>1</c:v>
                </c:pt>
                <c:pt idx="5723">
                  <c:v>1</c:v>
                </c:pt>
                <c:pt idx="5724">
                  <c:v>1</c:v>
                </c:pt>
                <c:pt idx="5725">
                  <c:v>1</c:v>
                </c:pt>
                <c:pt idx="5726">
                  <c:v>1</c:v>
                </c:pt>
                <c:pt idx="5727">
                  <c:v>1</c:v>
                </c:pt>
                <c:pt idx="5728">
                  <c:v>1</c:v>
                </c:pt>
                <c:pt idx="5729">
                  <c:v>1</c:v>
                </c:pt>
                <c:pt idx="5730">
                  <c:v>1</c:v>
                </c:pt>
                <c:pt idx="5731">
                  <c:v>1</c:v>
                </c:pt>
                <c:pt idx="5732">
                  <c:v>1</c:v>
                </c:pt>
                <c:pt idx="5733">
                  <c:v>1</c:v>
                </c:pt>
                <c:pt idx="5734">
                  <c:v>1</c:v>
                </c:pt>
                <c:pt idx="5735">
                  <c:v>1</c:v>
                </c:pt>
                <c:pt idx="5736">
                  <c:v>1</c:v>
                </c:pt>
                <c:pt idx="5737">
                  <c:v>1</c:v>
                </c:pt>
                <c:pt idx="5738">
                  <c:v>1</c:v>
                </c:pt>
                <c:pt idx="5739">
                  <c:v>1</c:v>
                </c:pt>
                <c:pt idx="5740">
                  <c:v>1</c:v>
                </c:pt>
                <c:pt idx="5741">
                  <c:v>1</c:v>
                </c:pt>
                <c:pt idx="5742">
                  <c:v>1</c:v>
                </c:pt>
                <c:pt idx="5743">
                  <c:v>1</c:v>
                </c:pt>
                <c:pt idx="5744">
                  <c:v>1</c:v>
                </c:pt>
                <c:pt idx="5745">
                  <c:v>1</c:v>
                </c:pt>
                <c:pt idx="5746">
                  <c:v>1</c:v>
                </c:pt>
                <c:pt idx="5747">
                  <c:v>1</c:v>
                </c:pt>
                <c:pt idx="5748">
                  <c:v>1</c:v>
                </c:pt>
                <c:pt idx="5749">
                  <c:v>1</c:v>
                </c:pt>
                <c:pt idx="5750">
                  <c:v>1</c:v>
                </c:pt>
                <c:pt idx="5751">
                  <c:v>1</c:v>
                </c:pt>
                <c:pt idx="5752">
                  <c:v>1</c:v>
                </c:pt>
                <c:pt idx="5753">
                  <c:v>1</c:v>
                </c:pt>
                <c:pt idx="5754">
                  <c:v>1</c:v>
                </c:pt>
                <c:pt idx="5755">
                  <c:v>1</c:v>
                </c:pt>
                <c:pt idx="5756">
                  <c:v>1</c:v>
                </c:pt>
                <c:pt idx="5757">
                  <c:v>1</c:v>
                </c:pt>
                <c:pt idx="5758">
                  <c:v>1</c:v>
                </c:pt>
                <c:pt idx="5759">
                  <c:v>1</c:v>
                </c:pt>
                <c:pt idx="5760">
                  <c:v>1</c:v>
                </c:pt>
                <c:pt idx="5761">
                  <c:v>1</c:v>
                </c:pt>
                <c:pt idx="5762">
                  <c:v>1</c:v>
                </c:pt>
                <c:pt idx="5763">
                  <c:v>1</c:v>
                </c:pt>
                <c:pt idx="5764">
                  <c:v>1</c:v>
                </c:pt>
                <c:pt idx="5765">
                  <c:v>1</c:v>
                </c:pt>
                <c:pt idx="5766">
                  <c:v>1</c:v>
                </c:pt>
                <c:pt idx="5767">
                  <c:v>1</c:v>
                </c:pt>
                <c:pt idx="5768">
                  <c:v>1</c:v>
                </c:pt>
                <c:pt idx="5769">
                  <c:v>1</c:v>
                </c:pt>
                <c:pt idx="5770">
                  <c:v>1</c:v>
                </c:pt>
                <c:pt idx="5771">
                  <c:v>1</c:v>
                </c:pt>
                <c:pt idx="5772">
                  <c:v>1</c:v>
                </c:pt>
                <c:pt idx="5773">
                  <c:v>1</c:v>
                </c:pt>
                <c:pt idx="5774">
                  <c:v>1</c:v>
                </c:pt>
                <c:pt idx="5775">
                  <c:v>1</c:v>
                </c:pt>
                <c:pt idx="5776">
                  <c:v>1</c:v>
                </c:pt>
                <c:pt idx="5777">
                  <c:v>1</c:v>
                </c:pt>
                <c:pt idx="5778">
                  <c:v>1</c:v>
                </c:pt>
                <c:pt idx="5779">
                  <c:v>1</c:v>
                </c:pt>
                <c:pt idx="5780">
                  <c:v>1</c:v>
                </c:pt>
                <c:pt idx="5781">
                  <c:v>1</c:v>
                </c:pt>
                <c:pt idx="5782">
                  <c:v>1</c:v>
                </c:pt>
                <c:pt idx="5783">
                  <c:v>1</c:v>
                </c:pt>
                <c:pt idx="5784">
                  <c:v>1</c:v>
                </c:pt>
                <c:pt idx="5785">
                  <c:v>1</c:v>
                </c:pt>
                <c:pt idx="5786">
                  <c:v>1</c:v>
                </c:pt>
                <c:pt idx="5787">
                  <c:v>1</c:v>
                </c:pt>
                <c:pt idx="5788">
                  <c:v>1</c:v>
                </c:pt>
                <c:pt idx="5789">
                  <c:v>1</c:v>
                </c:pt>
                <c:pt idx="5790">
                  <c:v>1</c:v>
                </c:pt>
                <c:pt idx="5791">
                  <c:v>1</c:v>
                </c:pt>
                <c:pt idx="5792">
                  <c:v>1</c:v>
                </c:pt>
                <c:pt idx="5793">
                  <c:v>1</c:v>
                </c:pt>
                <c:pt idx="5794">
                  <c:v>1</c:v>
                </c:pt>
                <c:pt idx="5795">
                  <c:v>1</c:v>
                </c:pt>
                <c:pt idx="5796">
                  <c:v>1</c:v>
                </c:pt>
                <c:pt idx="5797">
                  <c:v>1</c:v>
                </c:pt>
                <c:pt idx="5798">
                  <c:v>1</c:v>
                </c:pt>
                <c:pt idx="5799">
                  <c:v>1</c:v>
                </c:pt>
                <c:pt idx="5800">
                  <c:v>1</c:v>
                </c:pt>
                <c:pt idx="5801">
                  <c:v>1</c:v>
                </c:pt>
                <c:pt idx="5802">
                  <c:v>1</c:v>
                </c:pt>
                <c:pt idx="5803">
                  <c:v>1</c:v>
                </c:pt>
                <c:pt idx="5804">
                  <c:v>1</c:v>
                </c:pt>
                <c:pt idx="5805">
                  <c:v>1</c:v>
                </c:pt>
                <c:pt idx="5806">
                  <c:v>1</c:v>
                </c:pt>
                <c:pt idx="5807">
                  <c:v>1</c:v>
                </c:pt>
                <c:pt idx="5808">
                  <c:v>1</c:v>
                </c:pt>
                <c:pt idx="5809">
                  <c:v>1</c:v>
                </c:pt>
                <c:pt idx="5810">
                  <c:v>1</c:v>
                </c:pt>
                <c:pt idx="5811">
                  <c:v>1</c:v>
                </c:pt>
                <c:pt idx="5812">
                  <c:v>1</c:v>
                </c:pt>
                <c:pt idx="5813">
                  <c:v>1</c:v>
                </c:pt>
                <c:pt idx="5814">
                  <c:v>1</c:v>
                </c:pt>
                <c:pt idx="5815">
                  <c:v>1</c:v>
                </c:pt>
                <c:pt idx="5816">
                  <c:v>1</c:v>
                </c:pt>
                <c:pt idx="5817">
                  <c:v>1</c:v>
                </c:pt>
                <c:pt idx="5818">
                  <c:v>1</c:v>
                </c:pt>
                <c:pt idx="5819">
                  <c:v>1</c:v>
                </c:pt>
                <c:pt idx="5820">
                  <c:v>1</c:v>
                </c:pt>
                <c:pt idx="5821">
                  <c:v>1</c:v>
                </c:pt>
                <c:pt idx="5822">
                  <c:v>1</c:v>
                </c:pt>
                <c:pt idx="5823">
                  <c:v>1</c:v>
                </c:pt>
                <c:pt idx="5824">
                  <c:v>1</c:v>
                </c:pt>
                <c:pt idx="5825">
                  <c:v>1</c:v>
                </c:pt>
                <c:pt idx="5826">
                  <c:v>1</c:v>
                </c:pt>
                <c:pt idx="5827">
                  <c:v>1</c:v>
                </c:pt>
                <c:pt idx="5828">
                  <c:v>1</c:v>
                </c:pt>
                <c:pt idx="5829">
                  <c:v>1</c:v>
                </c:pt>
                <c:pt idx="5830">
                  <c:v>1</c:v>
                </c:pt>
                <c:pt idx="5831">
                  <c:v>1</c:v>
                </c:pt>
                <c:pt idx="5832">
                  <c:v>1</c:v>
                </c:pt>
                <c:pt idx="5833">
                  <c:v>1</c:v>
                </c:pt>
                <c:pt idx="5834">
                  <c:v>1</c:v>
                </c:pt>
                <c:pt idx="5835">
                  <c:v>1</c:v>
                </c:pt>
                <c:pt idx="5836">
                  <c:v>1</c:v>
                </c:pt>
                <c:pt idx="5837">
                  <c:v>1</c:v>
                </c:pt>
                <c:pt idx="5838">
                  <c:v>1</c:v>
                </c:pt>
                <c:pt idx="5839">
                  <c:v>1</c:v>
                </c:pt>
                <c:pt idx="5840">
                  <c:v>1</c:v>
                </c:pt>
                <c:pt idx="5841">
                  <c:v>1</c:v>
                </c:pt>
                <c:pt idx="5842">
                  <c:v>1</c:v>
                </c:pt>
                <c:pt idx="5843">
                  <c:v>1</c:v>
                </c:pt>
                <c:pt idx="5844">
                  <c:v>1</c:v>
                </c:pt>
                <c:pt idx="5845">
                  <c:v>1</c:v>
                </c:pt>
                <c:pt idx="5846">
                  <c:v>1</c:v>
                </c:pt>
                <c:pt idx="5847">
                  <c:v>1</c:v>
                </c:pt>
                <c:pt idx="5848">
                  <c:v>1</c:v>
                </c:pt>
                <c:pt idx="5849">
                  <c:v>1</c:v>
                </c:pt>
                <c:pt idx="5850">
                  <c:v>1</c:v>
                </c:pt>
                <c:pt idx="5851">
                  <c:v>1</c:v>
                </c:pt>
                <c:pt idx="5852">
                  <c:v>1</c:v>
                </c:pt>
                <c:pt idx="5853">
                  <c:v>1</c:v>
                </c:pt>
                <c:pt idx="5854">
                  <c:v>1</c:v>
                </c:pt>
                <c:pt idx="5855">
                  <c:v>1</c:v>
                </c:pt>
                <c:pt idx="5856">
                  <c:v>1</c:v>
                </c:pt>
                <c:pt idx="5857">
                  <c:v>1</c:v>
                </c:pt>
                <c:pt idx="5858">
                  <c:v>1</c:v>
                </c:pt>
                <c:pt idx="5859">
                  <c:v>1</c:v>
                </c:pt>
                <c:pt idx="5860">
                  <c:v>1</c:v>
                </c:pt>
                <c:pt idx="5861">
                  <c:v>1</c:v>
                </c:pt>
                <c:pt idx="5862">
                  <c:v>1</c:v>
                </c:pt>
                <c:pt idx="5863">
                  <c:v>1</c:v>
                </c:pt>
                <c:pt idx="5864">
                  <c:v>1</c:v>
                </c:pt>
                <c:pt idx="5865">
                  <c:v>1</c:v>
                </c:pt>
                <c:pt idx="5866">
                  <c:v>1</c:v>
                </c:pt>
                <c:pt idx="5867">
                  <c:v>1</c:v>
                </c:pt>
                <c:pt idx="5868">
                  <c:v>1</c:v>
                </c:pt>
                <c:pt idx="5869">
                  <c:v>1</c:v>
                </c:pt>
                <c:pt idx="5870">
                  <c:v>1</c:v>
                </c:pt>
                <c:pt idx="5871">
                  <c:v>1</c:v>
                </c:pt>
                <c:pt idx="5872">
                  <c:v>1</c:v>
                </c:pt>
                <c:pt idx="5873">
                  <c:v>1</c:v>
                </c:pt>
                <c:pt idx="5874">
                  <c:v>1</c:v>
                </c:pt>
                <c:pt idx="5875">
                  <c:v>1</c:v>
                </c:pt>
                <c:pt idx="5876">
                  <c:v>1</c:v>
                </c:pt>
                <c:pt idx="5877">
                  <c:v>1</c:v>
                </c:pt>
                <c:pt idx="5878">
                  <c:v>1</c:v>
                </c:pt>
                <c:pt idx="5879">
                  <c:v>1</c:v>
                </c:pt>
                <c:pt idx="5880">
                  <c:v>1</c:v>
                </c:pt>
                <c:pt idx="5881">
                  <c:v>1</c:v>
                </c:pt>
                <c:pt idx="5882">
                  <c:v>1</c:v>
                </c:pt>
                <c:pt idx="5883">
                  <c:v>1</c:v>
                </c:pt>
                <c:pt idx="5884">
                  <c:v>1</c:v>
                </c:pt>
                <c:pt idx="5885">
                  <c:v>1</c:v>
                </c:pt>
                <c:pt idx="5886">
                  <c:v>1</c:v>
                </c:pt>
                <c:pt idx="5887">
                  <c:v>1</c:v>
                </c:pt>
                <c:pt idx="5888">
                  <c:v>1</c:v>
                </c:pt>
                <c:pt idx="5889">
                  <c:v>1</c:v>
                </c:pt>
                <c:pt idx="5890">
                  <c:v>1</c:v>
                </c:pt>
                <c:pt idx="5891">
                  <c:v>1</c:v>
                </c:pt>
                <c:pt idx="5892">
                  <c:v>1</c:v>
                </c:pt>
                <c:pt idx="5893">
                  <c:v>1</c:v>
                </c:pt>
                <c:pt idx="5894">
                  <c:v>1</c:v>
                </c:pt>
                <c:pt idx="5895">
                  <c:v>1</c:v>
                </c:pt>
                <c:pt idx="5896">
                  <c:v>1</c:v>
                </c:pt>
                <c:pt idx="5897">
                  <c:v>1</c:v>
                </c:pt>
                <c:pt idx="5898">
                  <c:v>1</c:v>
                </c:pt>
                <c:pt idx="5899">
                  <c:v>1</c:v>
                </c:pt>
                <c:pt idx="5900">
                  <c:v>1</c:v>
                </c:pt>
                <c:pt idx="5901">
                  <c:v>1</c:v>
                </c:pt>
                <c:pt idx="5902">
                  <c:v>1</c:v>
                </c:pt>
                <c:pt idx="5903">
                  <c:v>1</c:v>
                </c:pt>
                <c:pt idx="5904">
                  <c:v>1</c:v>
                </c:pt>
                <c:pt idx="5905">
                  <c:v>1</c:v>
                </c:pt>
                <c:pt idx="5906">
                  <c:v>1</c:v>
                </c:pt>
                <c:pt idx="5907">
                  <c:v>1</c:v>
                </c:pt>
                <c:pt idx="5908">
                  <c:v>1</c:v>
                </c:pt>
                <c:pt idx="5909">
                  <c:v>1</c:v>
                </c:pt>
                <c:pt idx="5910">
                  <c:v>1</c:v>
                </c:pt>
                <c:pt idx="5911">
                  <c:v>1</c:v>
                </c:pt>
                <c:pt idx="5912">
                  <c:v>1</c:v>
                </c:pt>
                <c:pt idx="5913">
                  <c:v>1</c:v>
                </c:pt>
                <c:pt idx="5914">
                  <c:v>1</c:v>
                </c:pt>
                <c:pt idx="5915">
                  <c:v>1</c:v>
                </c:pt>
                <c:pt idx="5916">
                  <c:v>1</c:v>
                </c:pt>
                <c:pt idx="5917">
                  <c:v>1</c:v>
                </c:pt>
                <c:pt idx="5918">
                  <c:v>1</c:v>
                </c:pt>
                <c:pt idx="5919">
                  <c:v>1</c:v>
                </c:pt>
                <c:pt idx="5920">
                  <c:v>1</c:v>
                </c:pt>
                <c:pt idx="5921">
                  <c:v>1</c:v>
                </c:pt>
                <c:pt idx="5922">
                  <c:v>1</c:v>
                </c:pt>
                <c:pt idx="5923">
                  <c:v>1</c:v>
                </c:pt>
                <c:pt idx="5924">
                  <c:v>1</c:v>
                </c:pt>
                <c:pt idx="5925">
                  <c:v>1</c:v>
                </c:pt>
                <c:pt idx="5926">
                  <c:v>1</c:v>
                </c:pt>
                <c:pt idx="5927">
                  <c:v>1</c:v>
                </c:pt>
                <c:pt idx="5928">
                  <c:v>1</c:v>
                </c:pt>
                <c:pt idx="5929">
                  <c:v>1</c:v>
                </c:pt>
                <c:pt idx="5930">
                  <c:v>1</c:v>
                </c:pt>
                <c:pt idx="5931">
                  <c:v>1</c:v>
                </c:pt>
                <c:pt idx="5932">
                  <c:v>1</c:v>
                </c:pt>
                <c:pt idx="5933">
                  <c:v>1</c:v>
                </c:pt>
                <c:pt idx="5934">
                  <c:v>1</c:v>
                </c:pt>
                <c:pt idx="5935">
                  <c:v>1</c:v>
                </c:pt>
                <c:pt idx="5936">
                  <c:v>1</c:v>
                </c:pt>
                <c:pt idx="5937">
                  <c:v>1</c:v>
                </c:pt>
                <c:pt idx="5938">
                  <c:v>1</c:v>
                </c:pt>
                <c:pt idx="5939">
                  <c:v>1</c:v>
                </c:pt>
                <c:pt idx="5940">
                  <c:v>1</c:v>
                </c:pt>
                <c:pt idx="5941">
                  <c:v>1</c:v>
                </c:pt>
                <c:pt idx="5942">
                  <c:v>1</c:v>
                </c:pt>
                <c:pt idx="5943">
                  <c:v>1</c:v>
                </c:pt>
                <c:pt idx="5944">
                  <c:v>1</c:v>
                </c:pt>
                <c:pt idx="5945">
                  <c:v>1</c:v>
                </c:pt>
                <c:pt idx="5946">
                  <c:v>1</c:v>
                </c:pt>
                <c:pt idx="5947">
                  <c:v>1</c:v>
                </c:pt>
                <c:pt idx="5948">
                  <c:v>1</c:v>
                </c:pt>
                <c:pt idx="5949">
                  <c:v>1</c:v>
                </c:pt>
                <c:pt idx="5950">
                  <c:v>1</c:v>
                </c:pt>
                <c:pt idx="5951">
                  <c:v>1</c:v>
                </c:pt>
                <c:pt idx="5952">
                  <c:v>1</c:v>
                </c:pt>
                <c:pt idx="5953">
                  <c:v>1</c:v>
                </c:pt>
                <c:pt idx="5954">
                  <c:v>1</c:v>
                </c:pt>
                <c:pt idx="5955">
                  <c:v>1</c:v>
                </c:pt>
                <c:pt idx="5956">
                  <c:v>1</c:v>
                </c:pt>
                <c:pt idx="5957">
                  <c:v>1</c:v>
                </c:pt>
                <c:pt idx="5958">
                  <c:v>1</c:v>
                </c:pt>
                <c:pt idx="5959">
                  <c:v>1</c:v>
                </c:pt>
                <c:pt idx="5960">
                  <c:v>1</c:v>
                </c:pt>
                <c:pt idx="5961">
                  <c:v>1</c:v>
                </c:pt>
                <c:pt idx="5962">
                  <c:v>1</c:v>
                </c:pt>
                <c:pt idx="5963">
                  <c:v>1</c:v>
                </c:pt>
                <c:pt idx="5964">
                  <c:v>1</c:v>
                </c:pt>
                <c:pt idx="5965">
                  <c:v>1</c:v>
                </c:pt>
                <c:pt idx="5966">
                  <c:v>1</c:v>
                </c:pt>
                <c:pt idx="5967">
                  <c:v>1</c:v>
                </c:pt>
                <c:pt idx="5968">
                  <c:v>1</c:v>
                </c:pt>
                <c:pt idx="5969">
                  <c:v>1</c:v>
                </c:pt>
                <c:pt idx="5970">
                  <c:v>1</c:v>
                </c:pt>
                <c:pt idx="5971">
                  <c:v>1</c:v>
                </c:pt>
                <c:pt idx="5972">
                  <c:v>1</c:v>
                </c:pt>
                <c:pt idx="5973">
                  <c:v>1</c:v>
                </c:pt>
                <c:pt idx="5974">
                  <c:v>1</c:v>
                </c:pt>
                <c:pt idx="5975">
                  <c:v>1</c:v>
                </c:pt>
                <c:pt idx="5976">
                  <c:v>1</c:v>
                </c:pt>
                <c:pt idx="5977">
                  <c:v>1</c:v>
                </c:pt>
                <c:pt idx="5978">
                  <c:v>1</c:v>
                </c:pt>
                <c:pt idx="5979">
                  <c:v>1</c:v>
                </c:pt>
                <c:pt idx="5980">
                  <c:v>1</c:v>
                </c:pt>
                <c:pt idx="5981">
                  <c:v>1</c:v>
                </c:pt>
                <c:pt idx="5982">
                  <c:v>1</c:v>
                </c:pt>
                <c:pt idx="5983">
                  <c:v>1</c:v>
                </c:pt>
                <c:pt idx="5984">
                  <c:v>1</c:v>
                </c:pt>
                <c:pt idx="5985">
                  <c:v>1</c:v>
                </c:pt>
                <c:pt idx="5986">
                  <c:v>1</c:v>
                </c:pt>
                <c:pt idx="5987">
                  <c:v>1</c:v>
                </c:pt>
                <c:pt idx="5988">
                  <c:v>1</c:v>
                </c:pt>
                <c:pt idx="5989">
                  <c:v>1</c:v>
                </c:pt>
                <c:pt idx="5990">
                  <c:v>1</c:v>
                </c:pt>
                <c:pt idx="5991">
                  <c:v>1</c:v>
                </c:pt>
                <c:pt idx="5992">
                  <c:v>1</c:v>
                </c:pt>
                <c:pt idx="5993">
                  <c:v>1</c:v>
                </c:pt>
                <c:pt idx="5994">
                  <c:v>1</c:v>
                </c:pt>
                <c:pt idx="5995">
                  <c:v>1</c:v>
                </c:pt>
                <c:pt idx="5996">
                  <c:v>1</c:v>
                </c:pt>
                <c:pt idx="5997">
                  <c:v>1</c:v>
                </c:pt>
                <c:pt idx="5998">
                  <c:v>1</c:v>
                </c:pt>
                <c:pt idx="5999">
                  <c:v>1</c:v>
                </c:pt>
                <c:pt idx="6000">
                  <c:v>1</c:v>
                </c:pt>
                <c:pt idx="6001">
                  <c:v>1</c:v>
                </c:pt>
                <c:pt idx="6002">
                  <c:v>1</c:v>
                </c:pt>
                <c:pt idx="6003">
                  <c:v>1</c:v>
                </c:pt>
                <c:pt idx="6004">
                  <c:v>1</c:v>
                </c:pt>
                <c:pt idx="6005">
                  <c:v>1</c:v>
                </c:pt>
                <c:pt idx="6006">
                  <c:v>1</c:v>
                </c:pt>
                <c:pt idx="6007">
                  <c:v>1</c:v>
                </c:pt>
                <c:pt idx="6008">
                  <c:v>1</c:v>
                </c:pt>
                <c:pt idx="6009">
                  <c:v>1</c:v>
                </c:pt>
                <c:pt idx="6010">
                  <c:v>1</c:v>
                </c:pt>
                <c:pt idx="6011">
                  <c:v>1</c:v>
                </c:pt>
                <c:pt idx="6012">
                  <c:v>1</c:v>
                </c:pt>
                <c:pt idx="6013">
                  <c:v>1</c:v>
                </c:pt>
                <c:pt idx="6014">
                  <c:v>1</c:v>
                </c:pt>
                <c:pt idx="6015">
                  <c:v>1</c:v>
                </c:pt>
                <c:pt idx="6016">
                  <c:v>1</c:v>
                </c:pt>
                <c:pt idx="6017">
                  <c:v>1</c:v>
                </c:pt>
                <c:pt idx="6018">
                  <c:v>1</c:v>
                </c:pt>
                <c:pt idx="6019">
                  <c:v>1</c:v>
                </c:pt>
                <c:pt idx="6020">
                  <c:v>1</c:v>
                </c:pt>
                <c:pt idx="6021">
                  <c:v>1</c:v>
                </c:pt>
                <c:pt idx="6022">
                  <c:v>1</c:v>
                </c:pt>
                <c:pt idx="6023">
                  <c:v>1</c:v>
                </c:pt>
                <c:pt idx="6024">
                  <c:v>1</c:v>
                </c:pt>
                <c:pt idx="6025">
                  <c:v>1</c:v>
                </c:pt>
                <c:pt idx="6026">
                  <c:v>1</c:v>
                </c:pt>
                <c:pt idx="6027">
                  <c:v>1</c:v>
                </c:pt>
                <c:pt idx="6028">
                  <c:v>1</c:v>
                </c:pt>
                <c:pt idx="6029">
                  <c:v>1</c:v>
                </c:pt>
                <c:pt idx="6030">
                  <c:v>1</c:v>
                </c:pt>
                <c:pt idx="6031">
                  <c:v>1</c:v>
                </c:pt>
                <c:pt idx="6032">
                  <c:v>1</c:v>
                </c:pt>
                <c:pt idx="6033">
                  <c:v>1</c:v>
                </c:pt>
                <c:pt idx="6034">
                  <c:v>1</c:v>
                </c:pt>
                <c:pt idx="6035">
                  <c:v>1</c:v>
                </c:pt>
                <c:pt idx="6036">
                  <c:v>1</c:v>
                </c:pt>
                <c:pt idx="6037">
                  <c:v>1</c:v>
                </c:pt>
                <c:pt idx="6038">
                  <c:v>1</c:v>
                </c:pt>
                <c:pt idx="6039">
                  <c:v>1</c:v>
                </c:pt>
                <c:pt idx="6040">
                  <c:v>1</c:v>
                </c:pt>
                <c:pt idx="6041">
                  <c:v>1</c:v>
                </c:pt>
                <c:pt idx="6042">
                  <c:v>1</c:v>
                </c:pt>
                <c:pt idx="6043">
                  <c:v>1</c:v>
                </c:pt>
                <c:pt idx="6044">
                  <c:v>1</c:v>
                </c:pt>
                <c:pt idx="6045">
                  <c:v>1</c:v>
                </c:pt>
                <c:pt idx="6046">
                  <c:v>1</c:v>
                </c:pt>
                <c:pt idx="6047">
                  <c:v>1</c:v>
                </c:pt>
                <c:pt idx="6048">
                  <c:v>1</c:v>
                </c:pt>
                <c:pt idx="6049">
                  <c:v>1</c:v>
                </c:pt>
                <c:pt idx="6050">
                  <c:v>1</c:v>
                </c:pt>
                <c:pt idx="6051">
                  <c:v>1</c:v>
                </c:pt>
                <c:pt idx="6052">
                  <c:v>1</c:v>
                </c:pt>
                <c:pt idx="6053">
                  <c:v>1</c:v>
                </c:pt>
                <c:pt idx="6054">
                  <c:v>1</c:v>
                </c:pt>
                <c:pt idx="6055">
                  <c:v>1</c:v>
                </c:pt>
                <c:pt idx="6056">
                  <c:v>1</c:v>
                </c:pt>
                <c:pt idx="6057">
                  <c:v>1</c:v>
                </c:pt>
                <c:pt idx="6058">
                  <c:v>1</c:v>
                </c:pt>
                <c:pt idx="6059">
                  <c:v>1</c:v>
                </c:pt>
                <c:pt idx="6060">
                  <c:v>1</c:v>
                </c:pt>
                <c:pt idx="6061">
                  <c:v>1</c:v>
                </c:pt>
                <c:pt idx="6062">
                  <c:v>1</c:v>
                </c:pt>
                <c:pt idx="6063">
                  <c:v>1</c:v>
                </c:pt>
                <c:pt idx="6064">
                  <c:v>1</c:v>
                </c:pt>
                <c:pt idx="6065">
                  <c:v>1</c:v>
                </c:pt>
                <c:pt idx="6066">
                  <c:v>1</c:v>
                </c:pt>
                <c:pt idx="6067">
                  <c:v>1</c:v>
                </c:pt>
                <c:pt idx="6068">
                  <c:v>1</c:v>
                </c:pt>
                <c:pt idx="6069">
                  <c:v>1</c:v>
                </c:pt>
                <c:pt idx="6070">
                  <c:v>1</c:v>
                </c:pt>
                <c:pt idx="6071">
                  <c:v>1</c:v>
                </c:pt>
                <c:pt idx="6072">
                  <c:v>1</c:v>
                </c:pt>
                <c:pt idx="6073">
                  <c:v>1</c:v>
                </c:pt>
                <c:pt idx="6074">
                  <c:v>1</c:v>
                </c:pt>
                <c:pt idx="6075">
                  <c:v>1</c:v>
                </c:pt>
                <c:pt idx="6076">
                  <c:v>1</c:v>
                </c:pt>
                <c:pt idx="6077">
                  <c:v>1</c:v>
                </c:pt>
                <c:pt idx="6078">
                  <c:v>1</c:v>
                </c:pt>
                <c:pt idx="6079">
                  <c:v>1</c:v>
                </c:pt>
                <c:pt idx="6080">
                  <c:v>1</c:v>
                </c:pt>
                <c:pt idx="6081">
                  <c:v>1</c:v>
                </c:pt>
                <c:pt idx="6082">
                  <c:v>1</c:v>
                </c:pt>
                <c:pt idx="6083">
                  <c:v>1</c:v>
                </c:pt>
                <c:pt idx="6084">
                  <c:v>1</c:v>
                </c:pt>
                <c:pt idx="6085">
                  <c:v>1</c:v>
                </c:pt>
                <c:pt idx="6086">
                  <c:v>1</c:v>
                </c:pt>
                <c:pt idx="6087">
                  <c:v>1</c:v>
                </c:pt>
                <c:pt idx="6088">
                  <c:v>1</c:v>
                </c:pt>
                <c:pt idx="6089">
                  <c:v>1</c:v>
                </c:pt>
                <c:pt idx="6090">
                  <c:v>1</c:v>
                </c:pt>
                <c:pt idx="6091">
                  <c:v>1</c:v>
                </c:pt>
                <c:pt idx="6092">
                  <c:v>1</c:v>
                </c:pt>
                <c:pt idx="6093">
                  <c:v>1</c:v>
                </c:pt>
                <c:pt idx="6094">
                  <c:v>1</c:v>
                </c:pt>
                <c:pt idx="6095">
                  <c:v>1</c:v>
                </c:pt>
                <c:pt idx="6096">
                  <c:v>1</c:v>
                </c:pt>
                <c:pt idx="6097">
                  <c:v>1</c:v>
                </c:pt>
                <c:pt idx="6098">
                  <c:v>1</c:v>
                </c:pt>
                <c:pt idx="6099">
                  <c:v>1</c:v>
                </c:pt>
                <c:pt idx="6100">
                  <c:v>1</c:v>
                </c:pt>
                <c:pt idx="6101">
                  <c:v>1</c:v>
                </c:pt>
                <c:pt idx="6102">
                  <c:v>1</c:v>
                </c:pt>
                <c:pt idx="6103">
                  <c:v>1</c:v>
                </c:pt>
                <c:pt idx="6104">
                  <c:v>1</c:v>
                </c:pt>
                <c:pt idx="6105">
                  <c:v>1</c:v>
                </c:pt>
                <c:pt idx="6106">
                  <c:v>1</c:v>
                </c:pt>
                <c:pt idx="6107">
                  <c:v>1</c:v>
                </c:pt>
                <c:pt idx="6108">
                  <c:v>1</c:v>
                </c:pt>
                <c:pt idx="6109">
                  <c:v>1</c:v>
                </c:pt>
                <c:pt idx="6110">
                  <c:v>1</c:v>
                </c:pt>
                <c:pt idx="6111">
                  <c:v>1</c:v>
                </c:pt>
                <c:pt idx="6112">
                  <c:v>1</c:v>
                </c:pt>
                <c:pt idx="6113">
                  <c:v>1</c:v>
                </c:pt>
                <c:pt idx="6114">
                  <c:v>1</c:v>
                </c:pt>
                <c:pt idx="6115">
                  <c:v>1</c:v>
                </c:pt>
                <c:pt idx="6116">
                  <c:v>1</c:v>
                </c:pt>
                <c:pt idx="6117">
                  <c:v>1</c:v>
                </c:pt>
                <c:pt idx="6118">
                  <c:v>1</c:v>
                </c:pt>
                <c:pt idx="6119">
                  <c:v>1</c:v>
                </c:pt>
                <c:pt idx="6120">
                  <c:v>1</c:v>
                </c:pt>
                <c:pt idx="6121">
                  <c:v>1</c:v>
                </c:pt>
                <c:pt idx="6122">
                  <c:v>1</c:v>
                </c:pt>
                <c:pt idx="6123">
                  <c:v>1</c:v>
                </c:pt>
                <c:pt idx="6124">
                  <c:v>1</c:v>
                </c:pt>
                <c:pt idx="6125">
                  <c:v>1</c:v>
                </c:pt>
                <c:pt idx="6126">
                  <c:v>1</c:v>
                </c:pt>
                <c:pt idx="6127">
                  <c:v>1</c:v>
                </c:pt>
                <c:pt idx="6128">
                  <c:v>1</c:v>
                </c:pt>
                <c:pt idx="6129">
                  <c:v>1</c:v>
                </c:pt>
                <c:pt idx="6130">
                  <c:v>1</c:v>
                </c:pt>
                <c:pt idx="6131">
                  <c:v>1</c:v>
                </c:pt>
                <c:pt idx="6132">
                  <c:v>1</c:v>
                </c:pt>
                <c:pt idx="6133">
                  <c:v>1</c:v>
                </c:pt>
                <c:pt idx="6134">
                  <c:v>1</c:v>
                </c:pt>
                <c:pt idx="6135">
                  <c:v>1</c:v>
                </c:pt>
                <c:pt idx="6136">
                  <c:v>1</c:v>
                </c:pt>
                <c:pt idx="6137">
                  <c:v>1</c:v>
                </c:pt>
                <c:pt idx="6138">
                  <c:v>1</c:v>
                </c:pt>
                <c:pt idx="6139">
                  <c:v>1</c:v>
                </c:pt>
                <c:pt idx="6140">
                  <c:v>1</c:v>
                </c:pt>
                <c:pt idx="6141">
                  <c:v>1</c:v>
                </c:pt>
                <c:pt idx="6142">
                  <c:v>1</c:v>
                </c:pt>
                <c:pt idx="6143">
                  <c:v>1</c:v>
                </c:pt>
                <c:pt idx="6144">
                  <c:v>1</c:v>
                </c:pt>
                <c:pt idx="6145">
                  <c:v>1</c:v>
                </c:pt>
                <c:pt idx="6146">
                  <c:v>1</c:v>
                </c:pt>
                <c:pt idx="6147">
                  <c:v>1</c:v>
                </c:pt>
                <c:pt idx="6148">
                  <c:v>1</c:v>
                </c:pt>
                <c:pt idx="6149">
                  <c:v>1</c:v>
                </c:pt>
                <c:pt idx="6150">
                  <c:v>1</c:v>
                </c:pt>
                <c:pt idx="6151">
                  <c:v>1</c:v>
                </c:pt>
                <c:pt idx="6152">
                  <c:v>1</c:v>
                </c:pt>
                <c:pt idx="6153">
                  <c:v>1</c:v>
                </c:pt>
                <c:pt idx="6154">
                  <c:v>1</c:v>
                </c:pt>
                <c:pt idx="6155">
                  <c:v>1</c:v>
                </c:pt>
                <c:pt idx="6156">
                  <c:v>1</c:v>
                </c:pt>
                <c:pt idx="6157">
                  <c:v>1</c:v>
                </c:pt>
                <c:pt idx="6158">
                  <c:v>1</c:v>
                </c:pt>
                <c:pt idx="6159">
                  <c:v>1</c:v>
                </c:pt>
                <c:pt idx="6160">
                  <c:v>1</c:v>
                </c:pt>
                <c:pt idx="6161">
                  <c:v>1</c:v>
                </c:pt>
                <c:pt idx="6162">
                  <c:v>1</c:v>
                </c:pt>
                <c:pt idx="6163">
                  <c:v>1</c:v>
                </c:pt>
                <c:pt idx="6164">
                  <c:v>1</c:v>
                </c:pt>
                <c:pt idx="6165">
                  <c:v>1</c:v>
                </c:pt>
                <c:pt idx="6166">
                  <c:v>1</c:v>
                </c:pt>
                <c:pt idx="6167">
                  <c:v>1</c:v>
                </c:pt>
                <c:pt idx="6168">
                  <c:v>1</c:v>
                </c:pt>
                <c:pt idx="6169">
                  <c:v>1</c:v>
                </c:pt>
                <c:pt idx="6170">
                  <c:v>1</c:v>
                </c:pt>
                <c:pt idx="6171">
                  <c:v>1</c:v>
                </c:pt>
                <c:pt idx="6172">
                  <c:v>1</c:v>
                </c:pt>
                <c:pt idx="6173">
                  <c:v>1</c:v>
                </c:pt>
                <c:pt idx="6174">
                  <c:v>1</c:v>
                </c:pt>
                <c:pt idx="6175">
                  <c:v>1</c:v>
                </c:pt>
                <c:pt idx="6176">
                  <c:v>1</c:v>
                </c:pt>
                <c:pt idx="6177">
                  <c:v>1</c:v>
                </c:pt>
                <c:pt idx="6178">
                  <c:v>1</c:v>
                </c:pt>
                <c:pt idx="6179">
                  <c:v>1</c:v>
                </c:pt>
                <c:pt idx="6180">
                  <c:v>1</c:v>
                </c:pt>
                <c:pt idx="6181">
                  <c:v>1</c:v>
                </c:pt>
                <c:pt idx="6182">
                  <c:v>1</c:v>
                </c:pt>
                <c:pt idx="6183">
                  <c:v>1</c:v>
                </c:pt>
                <c:pt idx="6184">
                  <c:v>1</c:v>
                </c:pt>
                <c:pt idx="6185">
                  <c:v>1</c:v>
                </c:pt>
                <c:pt idx="6186">
                  <c:v>1</c:v>
                </c:pt>
                <c:pt idx="6187">
                  <c:v>1</c:v>
                </c:pt>
                <c:pt idx="6188">
                  <c:v>1</c:v>
                </c:pt>
                <c:pt idx="6189">
                  <c:v>1</c:v>
                </c:pt>
                <c:pt idx="6190">
                  <c:v>1</c:v>
                </c:pt>
                <c:pt idx="6191">
                  <c:v>1</c:v>
                </c:pt>
                <c:pt idx="6192">
                  <c:v>1</c:v>
                </c:pt>
                <c:pt idx="6193">
                  <c:v>1</c:v>
                </c:pt>
                <c:pt idx="6194">
                  <c:v>1</c:v>
                </c:pt>
                <c:pt idx="6195">
                  <c:v>1</c:v>
                </c:pt>
                <c:pt idx="6196">
                  <c:v>1</c:v>
                </c:pt>
                <c:pt idx="6197">
                  <c:v>1</c:v>
                </c:pt>
                <c:pt idx="6198">
                  <c:v>1</c:v>
                </c:pt>
                <c:pt idx="6199">
                  <c:v>1</c:v>
                </c:pt>
                <c:pt idx="6200">
                  <c:v>1</c:v>
                </c:pt>
                <c:pt idx="6201">
                  <c:v>1</c:v>
                </c:pt>
                <c:pt idx="6202">
                  <c:v>1</c:v>
                </c:pt>
                <c:pt idx="6203">
                  <c:v>1</c:v>
                </c:pt>
                <c:pt idx="6204">
                  <c:v>1</c:v>
                </c:pt>
                <c:pt idx="6205">
                  <c:v>1</c:v>
                </c:pt>
                <c:pt idx="6206">
                  <c:v>1</c:v>
                </c:pt>
                <c:pt idx="6207">
                  <c:v>1</c:v>
                </c:pt>
                <c:pt idx="6208">
                  <c:v>1</c:v>
                </c:pt>
                <c:pt idx="6209">
                  <c:v>1</c:v>
                </c:pt>
                <c:pt idx="6210">
                  <c:v>1</c:v>
                </c:pt>
                <c:pt idx="6211">
                  <c:v>1</c:v>
                </c:pt>
                <c:pt idx="6212">
                  <c:v>1</c:v>
                </c:pt>
                <c:pt idx="6213">
                  <c:v>1</c:v>
                </c:pt>
                <c:pt idx="6214">
                  <c:v>1</c:v>
                </c:pt>
                <c:pt idx="6215">
                  <c:v>1</c:v>
                </c:pt>
                <c:pt idx="6216">
                  <c:v>1</c:v>
                </c:pt>
                <c:pt idx="6217">
                  <c:v>1</c:v>
                </c:pt>
                <c:pt idx="6218">
                  <c:v>1</c:v>
                </c:pt>
                <c:pt idx="6219">
                  <c:v>1</c:v>
                </c:pt>
                <c:pt idx="6220">
                  <c:v>1</c:v>
                </c:pt>
                <c:pt idx="6221">
                  <c:v>1</c:v>
                </c:pt>
                <c:pt idx="6222">
                  <c:v>1</c:v>
                </c:pt>
                <c:pt idx="6223">
                  <c:v>1</c:v>
                </c:pt>
                <c:pt idx="6224">
                  <c:v>1</c:v>
                </c:pt>
                <c:pt idx="6225">
                  <c:v>1</c:v>
                </c:pt>
                <c:pt idx="6226">
                  <c:v>1</c:v>
                </c:pt>
                <c:pt idx="6227">
                  <c:v>1</c:v>
                </c:pt>
                <c:pt idx="6228">
                  <c:v>1</c:v>
                </c:pt>
                <c:pt idx="6229">
                  <c:v>1</c:v>
                </c:pt>
                <c:pt idx="6230">
                  <c:v>1</c:v>
                </c:pt>
                <c:pt idx="6231">
                  <c:v>1</c:v>
                </c:pt>
                <c:pt idx="6232">
                  <c:v>1</c:v>
                </c:pt>
                <c:pt idx="6233">
                  <c:v>1</c:v>
                </c:pt>
                <c:pt idx="6234">
                  <c:v>1</c:v>
                </c:pt>
                <c:pt idx="6235">
                  <c:v>1</c:v>
                </c:pt>
                <c:pt idx="6236">
                  <c:v>1</c:v>
                </c:pt>
                <c:pt idx="6237">
                  <c:v>1</c:v>
                </c:pt>
                <c:pt idx="6238">
                  <c:v>1</c:v>
                </c:pt>
                <c:pt idx="6239">
                  <c:v>1</c:v>
                </c:pt>
                <c:pt idx="6240">
                  <c:v>1</c:v>
                </c:pt>
                <c:pt idx="6241">
                  <c:v>1</c:v>
                </c:pt>
                <c:pt idx="6242">
                  <c:v>1</c:v>
                </c:pt>
                <c:pt idx="6243">
                  <c:v>1</c:v>
                </c:pt>
                <c:pt idx="6244">
                  <c:v>1</c:v>
                </c:pt>
                <c:pt idx="6245">
                  <c:v>1</c:v>
                </c:pt>
                <c:pt idx="6246">
                  <c:v>1</c:v>
                </c:pt>
                <c:pt idx="6247">
                  <c:v>1</c:v>
                </c:pt>
                <c:pt idx="6248">
                  <c:v>1</c:v>
                </c:pt>
                <c:pt idx="6249">
                  <c:v>1</c:v>
                </c:pt>
                <c:pt idx="6250">
                  <c:v>1</c:v>
                </c:pt>
                <c:pt idx="6251">
                  <c:v>1</c:v>
                </c:pt>
                <c:pt idx="6252">
                  <c:v>1</c:v>
                </c:pt>
                <c:pt idx="6253">
                  <c:v>1</c:v>
                </c:pt>
                <c:pt idx="6254">
                  <c:v>1</c:v>
                </c:pt>
                <c:pt idx="6255">
                  <c:v>1</c:v>
                </c:pt>
                <c:pt idx="6256">
                  <c:v>1</c:v>
                </c:pt>
                <c:pt idx="6257">
                  <c:v>1</c:v>
                </c:pt>
                <c:pt idx="6258">
                  <c:v>1</c:v>
                </c:pt>
                <c:pt idx="6259">
                  <c:v>1</c:v>
                </c:pt>
                <c:pt idx="6260">
                  <c:v>1</c:v>
                </c:pt>
                <c:pt idx="6261">
                  <c:v>1</c:v>
                </c:pt>
                <c:pt idx="6262">
                  <c:v>1</c:v>
                </c:pt>
                <c:pt idx="6263">
                  <c:v>1</c:v>
                </c:pt>
                <c:pt idx="6264">
                  <c:v>1</c:v>
                </c:pt>
                <c:pt idx="6265">
                  <c:v>1</c:v>
                </c:pt>
                <c:pt idx="6266">
                  <c:v>1</c:v>
                </c:pt>
                <c:pt idx="6267">
                  <c:v>1</c:v>
                </c:pt>
                <c:pt idx="6268">
                  <c:v>1</c:v>
                </c:pt>
                <c:pt idx="6269">
                  <c:v>1</c:v>
                </c:pt>
                <c:pt idx="6270">
                  <c:v>1</c:v>
                </c:pt>
                <c:pt idx="6271">
                  <c:v>1</c:v>
                </c:pt>
                <c:pt idx="6272">
                  <c:v>1</c:v>
                </c:pt>
                <c:pt idx="6273">
                  <c:v>1</c:v>
                </c:pt>
                <c:pt idx="6274">
                  <c:v>1</c:v>
                </c:pt>
                <c:pt idx="6275">
                  <c:v>1</c:v>
                </c:pt>
                <c:pt idx="6276">
                  <c:v>1</c:v>
                </c:pt>
                <c:pt idx="6277">
                  <c:v>1</c:v>
                </c:pt>
                <c:pt idx="6278">
                  <c:v>1</c:v>
                </c:pt>
                <c:pt idx="6279">
                  <c:v>1</c:v>
                </c:pt>
                <c:pt idx="6280">
                  <c:v>1</c:v>
                </c:pt>
                <c:pt idx="6281">
                  <c:v>1</c:v>
                </c:pt>
                <c:pt idx="6282">
                  <c:v>1</c:v>
                </c:pt>
                <c:pt idx="6283">
                  <c:v>1</c:v>
                </c:pt>
                <c:pt idx="6284">
                  <c:v>1</c:v>
                </c:pt>
                <c:pt idx="6285">
                  <c:v>1</c:v>
                </c:pt>
                <c:pt idx="6286">
                  <c:v>1</c:v>
                </c:pt>
                <c:pt idx="6287">
                  <c:v>1</c:v>
                </c:pt>
                <c:pt idx="6288">
                  <c:v>1</c:v>
                </c:pt>
                <c:pt idx="6289">
                  <c:v>1</c:v>
                </c:pt>
                <c:pt idx="6290">
                  <c:v>1</c:v>
                </c:pt>
                <c:pt idx="6291">
                  <c:v>1</c:v>
                </c:pt>
                <c:pt idx="6292">
                  <c:v>1</c:v>
                </c:pt>
                <c:pt idx="6293">
                  <c:v>1</c:v>
                </c:pt>
                <c:pt idx="6294">
                  <c:v>1</c:v>
                </c:pt>
                <c:pt idx="6295">
                  <c:v>1</c:v>
                </c:pt>
                <c:pt idx="6296">
                  <c:v>1</c:v>
                </c:pt>
                <c:pt idx="6297">
                  <c:v>1</c:v>
                </c:pt>
                <c:pt idx="6298">
                  <c:v>1</c:v>
                </c:pt>
                <c:pt idx="6299">
                  <c:v>1</c:v>
                </c:pt>
                <c:pt idx="6300">
                  <c:v>1</c:v>
                </c:pt>
                <c:pt idx="6301">
                  <c:v>1</c:v>
                </c:pt>
                <c:pt idx="6302">
                  <c:v>1</c:v>
                </c:pt>
                <c:pt idx="6303">
                  <c:v>1</c:v>
                </c:pt>
                <c:pt idx="6304">
                  <c:v>1</c:v>
                </c:pt>
                <c:pt idx="6305">
                  <c:v>1</c:v>
                </c:pt>
                <c:pt idx="6306">
                  <c:v>1</c:v>
                </c:pt>
                <c:pt idx="6307">
                  <c:v>1</c:v>
                </c:pt>
                <c:pt idx="6308">
                  <c:v>1</c:v>
                </c:pt>
                <c:pt idx="6309">
                  <c:v>1</c:v>
                </c:pt>
                <c:pt idx="6310">
                  <c:v>1</c:v>
                </c:pt>
                <c:pt idx="6311">
                  <c:v>1</c:v>
                </c:pt>
                <c:pt idx="6312">
                  <c:v>1</c:v>
                </c:pt>
                <c:pt idx="6313">
                  <c:v>1</c:v>
                </c:pt>
                <c:pt idx="6314">
                  <c:v>1</c:v>
                </c:pt>
                <c:pt idx="6315">
                  <c:v>1</c:v>
                </c:pt>
                <c:pt idx="6316">
                  <c:v>1</c:v>
                </c:pt>
                <c:pt idx="6317">
                  <c:v>1</c:v>
                </c:pt>
                <c:pt idx="6318">
                  <c:v>1</c:v>
                </c:pt>
                <c:pt idx="6319">
                  <c:v>1</c:v>
                </c:pt>
                <c:pt idx="6320">
                  <c:v>1</c:v>
                </c:pt>
                <c:pt idx="6321">
                  <c:v>1</c:v>
                </c:pt>
                <c:pt idx="6322">
                  <c:v>1</c:v>
                </c:pt>
                <c:pt idx="6323">
                  <c:v>1</c:v>
                </c:pt>
                <c:pt idx="6324">
                  <c:v>1</c:v>
                </c:pt>
                <c:pt idx="6325">
                  <c:v>1</c:v>
                </c:pt>
                <c:pt idx="6326">
                  <c:v>1</c:v>
                </c:pt>
                <c:pt idx="6327">
                  <c:v>1</c:v>
                </c:pt>
                <c:pt idx="6328">
                  <c:v>1</c:v>
                </c:pt>
                <c:pt idx="6329">
                  <c:v>1</c:v>
                </c:pt>
                <c:pt idx="6330">
                  <c:v>1</c:v>
                </c:pt>
                <c:pt idx="6331">
                  <c:v>1</c:v>
                </c:pt>
                <c:pt idx="6332">
                  <c:v>1</c:v>
                </c:pt>
                <c:pt idx="6333">
                  <c:v>1</c:v>
                </c:pt>
                <c:pt idx="6334">
                  <c:v>1</c:v>
                </c:pt>
                <c:pt idx="6335">
                  <c:v>1</c:v>
                </c:pt>
                <c:pt idx="6336">
                  <c:v>1</c:v>
                </c:pt>
                <c:pt idx="6337">
                  <c:v>1</c:v>
                </c:pt>
                <c:pt idx="6338">
                  <c:v>1</c:v>
                </c:pt>
                <c:pt idx="6339">
                  <c:v>1</c:v>
                </c:pt>
                <c:pt idx="6340">
                  <c:v>1</c:v>
                </c:pt>
                <c:pt idx="6341">
                  <c:v>1</c:v>
                </c:pt>
                <c:pt idx="6342">
                  <c:v>1</c:v>
                </c:pt>
                <c:pt idx="6343">
                  <c:v>1</c:v>
                </c:pt>
                <c:pt idx="6344">
                  <c:v>1</c:v>
                </c:pt>
                <c:pt idx="6345">
                  <c:v>1</c:v>
                </c:pt>
                <c:pt idx="6346">
                  <c:v>1</c:v>
                </c:pt>
                <c:pt idx="6347">
                  <c:v>1</c:v>
                </c:pt>
                <c:pt idx="6348">
                  <c:v>1</c:v>
                </c:pt>
                <c:pt idx="6349">
                  <c:v>1</c:v>
                </c:pt>
                <c:pt idx="6350">
                  <c:v>1</c:v>
                </c:pt>
                <c:pt idx="6351">
                  <c:v>1</c:v>
                </c:pt>
                <c:pt idx="6352">
                  <c:v>1</c:v>
                </c:pt>
                <c:pt idx="6353">
                  <c:v>1</c:v>
                </c:pt>
                <c:pt idx="6354">
                  <c:v>1</c:v>
                </c:pt>
                <c:pt idx="6355">
                  <c:v>1</c:v>
                </c:pt>
                <c:pt idx="6356">
                  <c:v>1</c:v>
                </c:pt>
                <c:pt idx="6357">
                  <c:v>1</c:v>
                </c:pt>
                <c:pt idx="6358">
                  <c:v>1</c:v>
                </c:pt>
                <c:pt idx="6359">
                  <c:v>1</c:v>
                </c:pt>
                <c:pt idx="6360">
                  <c:v>1</c:v>
                </c:pt>
                <c:pt idx="6361">
                  <c:v>1</c:v>
                </c:pt>
                <c:pt idx="6362">
                  <c:v>1</c:v>
                </c:pt>
                <c:pt idx="6363">
                  <c:v>1</c:v>
                </c:pt>
                <c:pt idx="6364">
                  <c:v>1</c:v>
                </c:pt>
                <c:pt idx="6365">
                  <c:v>1</c:v>
                </c:pt>
                <c:pt idx="6366">
                  <c:v>1</c:v>
                </c:pt>
                <c:pt idx="6367">
                  <c:v>1</c:v>
                </c:pt>
                <c:pt idx="6368">
                  <c:v>1</c:v>
                </c:pt>
                <c:pt idx="6369">
                  <c:v>1</c:v>
                </c:pt>
                <c:pt idx="6370">
                  <c:v>1</c:v>
                </c:pt>
                <c:pt idx="6371">
                  <c:v>1</c:v>
                </c:pt>
                <c:pt idx="6372">
                  <c:v>1</c:v>
                </c:pt>
                <c:pt idx="6373">
                  <c:v>1</c:v>
                </c:pt>
                <c:pt idx="6374">
                  <c:v>1</c:v>
                </c:pt>
                <c:pt idx="6375">
                  <c:v>1</c:v>
                </c:pt>
                <c:pt idx="6376">
                  <c:v>1</c:v>
                </c:pt>
                <c:pt idx="6377">
                  <c:v>1</c:v>
                </c:pt>
                <c:pt idx="6378">
                  <c:v>1</c:v>
                </c:pt>
                <c:pt idx="6379">
                  <c:v>1</c:v>
                </c:pt>
                <c:pt idx="6380">
                  <c:v>1</c:v>
                </c:pt>
                <c:pt idx="6381">
                  <c:v>1</c:v>
                </c:pt>
                <c:pt idx="6382">
                  <c:v>1</c:v>
                </c:pt>
                <c:pt idx="6383">
                  <c:v>1</c:v>
                </c:pt>
                <c:pt idx="6384">
                  <c:v>1</c:v>
                </c:pt>
                <c:pt idx="6385">
                  <c:v>1</c:v>
                </c:pt>
                <c:pt idx="6386">
                  <c:v>1</c:v>
                </c:pt>
                <c:pt idx="6387">
                  <c:v>1</c:v>
                </c:pt>
                <c:pt idx="6388">
                  <c:v>1</c:v>
                </c:pt>
                <c:pt idx="6389">
                  <c:v>1</c:v>
                </c:pt>
                <c:pt idx="6390">
                  <c:v>1</c:v>
                </c:pt>
                <c:pt idx="6391">
                  <c:v>1</c:v>
                </c:pt>
                <c:pt idx="6392">
                  <c:v>1</c:v>
                </c:pt>
                <c:pt idx="6393">
                  <c:v>1</c:v>
                </c:pt>
                <c:pt idx="6394">
                  <c:v>1</c:v>
                </c:pt>
                <c:pt idx="6395">
                  <c:v>1</c:v>
                </c:pt>
                <c:pt idx="6396">
                  <c:v>1</c:v>
                </c:pt>
                <c:pt idx="6397">
                  <c:v>1</c:v>
                </c:pt>
                <c:pt idx="6398">
                  <c:v>1</c:v>
                </c:pt>
                <c:pt idx="6399">
                  <c:v>1</c:v>
                </c:pt>
                <c:pt idx="6400">
                  <c:v>1</c:v>
                </c:pt>
                <c:pt idx="6401">
                  <c:v>1</c:v>
                </c:pt>
                <c:pt idx="6402">
                  <c:v>1</c:v>
                </c:pt>
                <c:pt idx="6403">
                  <c:v>1</c:v>
                </c:pt>
                <c:pt idx="6404">
                  <c:v>1</c:v>
                </c:pt>
                <c:pt idx="6405">
                  <c:v>1</c:v>
                </c:pt>
                <c:pt idx="6406">
                  <c:v>1</c:v>
                </c:pt>
                <c:pt idx="6407">
                  <c:v>1</c:v>
                </c:pt>
                <c:pt idx="6408">
                  <c:v>1</c:v>
                </c:pt>
                <c:pt idx="6409">
                  <c:v>1</c:v>
                </c:pt>
                <c:pt idx="6410">
                  <c:v>1</c:v>
                </c:pt>
                <c:pt idx="6411">
                  <c:v>1</c:v>
                </c:pt>
                <c:pt idx="6412">
                  <c:v>1</c:v>
                </c:pt>
                <c:pt idx="6413">
                  <c:v>1</c:v>
                </c:pt>
                <c:pt idx="6414">
                  <c:v>1</c:v>
                </c:pt>
                <c:pt idx="6415">
                  <c:v>1</c:v>
                </c:pt>
                <c:pt idx="6416">
                  <c:v>1</c:v>
                </c:pt>
                <c:pt idx="6417">
                  <c:v>1</c:v>
                </c:pt>
                <c:pt idx="6418">
                  <c:v>1</c:v>
                </c:pt>
                <c:pt idx="6419">
                  <c:v>1</c:v>
                </c:pt>
                <c:pt idx="6420">
                  <c:v>1</c:v>
                </c:pt>
                <c:pt idx="6421">
                  <c:v>1</c:v>
                </c:pt>
                <c:pt idx="6422">
                  <c:v>1</c:v>
                </c:pt>
                <c:pt idx="6423">
                  <c:v>1</c:v>
                </c:pt>
                <c:pt idx="6424">
                  <c:v>1</c:v>
                </c:pt>
                <c:pt idx="6425">
                  <c:v>1</c:v>
                </c:pt>
                <c:pt idx="6426">
                  <c:v>1</c:v>
                </c:pt>
                <c:pt idx="6427">
                  <c:v>1</c:v>
                </c:pt>
                <c:pt idx="6428">
                  <c:v>1</c:v>
                </c:pt>
                <c:pt idx="6429">
                  <c:v>1</c:v>
                </c:pt>
                <c:pt idx="6430">
                  <c:v>1</c:v>
                </c:pt>
                <c:pt idx="6431">
                  <c:v>1</c:v>
                </c:pt>
                <c:pt idx="6432">
                  <c:v>1</c:v>
                </c:pt>
                <c:pt idx="6433">
                  <c:v>1</c:v>
                </c:pt>
                <c:pt idx="6434">
                  <c:v>1</c:v>
                </c:pt>
                <c:pt idx="6435">
                  <c:v>1</c:v>
                </c:pt>
                <c:pt idx="6436">
                  <c:v>1</c:v>
                </c:pt>
                <c:pt idx="6437">
                  <c:v>1</c:v>
                </c:pt>
                <c:pt idx="6438">
                  <c:v>1</c:v>
                </c:pt>
                <c:pt idx="6439">
                  <c:v>1</c:v>
                </c:pt>
                <c:pt idx="6440">
                  <c:v>1</c:v>
                </c:pt>
                <c:pt idx="6441">
                  <c:v>1</c:v>
                </c:pt>
                <c:pt idx="6442">
                  <c:v>1</c:v>
                </c:pt>
                <c:pt idx="6443">
                  <c:v>1</c:v>
                </c:pt>
                <c:pt idx="6444">
                  <c:v>1</c:v>
                </c:pt>
                <c:pt idx="6445">
                  <c:v>1</c:v>
                </c:pt>
                <c:pt idx="6446">
                  <c:v>1</c:v>
                </c:pt>
                <c:pt idx="6447">
                  <c:v>1</c:v>
                </c:pt>
                <c:pt idx="6448">
                  <c:v>1</c:v>
                </c:pt>
                <c:pt idx="6449">
                  <c:v>1</c:v>
                </c:pt>
                <c:pt idx="6450">
                  <c:v>1</c:v>
                </c:pt>
                <c:pt idx="6451">
                  <c:v>1</c:v>
                </c:pt>
                <c:pt idx="6452">
                  <c:v>1</c:v>
                </c:pt>
                <c:pt idx="6453">
                  <c:v>1</c:v>
                </c:pt>
                <c:pt idx="6454">
                  <c:v>1</c:v>
                </c:pt>
                <c:pt idx="6455">
                  <c:v>1</c:v>
                </c:pt>
                <c:pt idx="6456">
                  <c:v>1</c:v>
                </c:pt>
                <c:pt idx="6457">
                  <c:v>1</c:v>
                </c:pt>
                <c:pt idx="6458">
                  <c:v>1</c:v>
                </c:pt>
                <c:pt idx="6459">
                  <c:v>1</c:v>
                </c:pt>
                <c:pt idx="6460">
                  <c:v>1</c:v>
                </c:pt>
                <c:pt idx="6461">
                  <c:v>1</c:v>
                </c:pt>
                <c:pt idx="6462">
                  <c:v>1</c:v>
                </c:pt>
                <c:pt idx="6463">
                  <c:v>1</c:v>
                </c:pt>
                <c:pt idx="6464">
                  <c:v>1</c:v>
                </c:pt>
                <c:pt idx="6465">
                  <c:v>1</c:v>
                </c:pt>
                <c:pt idx="6466">
                  <c:v>1</c:v>
                </c:pt>
                <c:pt idx="6467">
                  <c:v>1</c:v>
                </c:pt>
                <c:pt idx="6468">
                  <c:v>1</c:v>
                </c:pt>
                <c:pt idx="6469">
                  <c:v>1</c:v>
                </c:pt>
                <c:pt idx="6470">
                  <c:v>1</c:v>
                </c:pt>
                <c:pt idx="6471">
                  <c:v>1</c:v>
                </c:pt>
                <c:pt idx="6472">
                  <c:v>1</c:v>
                </c:pt>
                <c:pt idx="6473">
                  <c:v>1</c:v>
                </c:pt>
                <c:pt idx="6474">
                  <c:v>1</c:v>
                </c:pt>
                <c:pt idx="6475">
                  <c:v>1</c:v>
                </c:pt>
                <c:pt idx="6476">
                  <c:v>1</c:v>
                </c:pt>
                <c:pt idx="6477">
                  <c:v>1</c:v>
                </c:pt>
                <c:pt idx="6478">
                  <c:v>1</c:v>
                </c:pt>
                <c:pt idx="6479">
                  <c:v>1</c:v>
                </c:pt>
                <c:pt idx="6480">
                  <c:v>1</c:v>
                </c:pt>
                <c:pt idx="6481">
                  <c:v>1</c:v>
                </c:pt>
                <c:pt idx="6482">
                  <c:v>1</c:v>
                </c:pt>
                <c:pt idx="6483">
                  <c:v>1</c:v>
                </c:pt>
                <c:pt idx="6484">
                  <c:v>1</c:v>
                </c:pt>
                <c:pt idx="6485">
                  <c:v>1</c:v>
                </c:pt>
                <c:pt idx="6486">
                  <c:v>1</c:v>
                </c:pt>
                <c:pt idx="6487">
                  <c:v>1</c:v>
                </c:pt>
                <c:pt idx="6488">
                  <c:v>1</c:v>
                </c:pt>
                <c:pt idx="6489">
                  <c:v>1</c:v>
                </c:pt>
                <c:pt idx="6490">
                  <c:v>1</c:v>
                </c:pt>
                <c:pt idx="6491">
                  <c:v>1</c:v>
                </c:pt>
                <c:pt idx="6492">
                  <c:v>1</c:v>
                </c:pt>
                <c:pt idx="6493">
                  <c:v>1</c:v>
                </c:pt>
                <c:pt idx="6494">
                  <c:v>1</c:v>
                </c:pt>
                <c:pt idx="6495">
                  <c:v>1</c:v>
                </c:pt>
                <c:pt idx="6496">
                  <c:v>1</c:v>
                </c:pt>
                <c:pt idx="6497">
                  <c:v>1</c:v>
                </c:pt>
                <c:pt idx="6498">
                  <c:v>1</c:v>
                </c:pt>
                <c:pt idx="6499">
                  <c:v>1</c:v>
                </c:pt>
                <c:pt idx="6500">
                  <c:v>1</c:v>
                </c:pt>
                <c:pt idx="6501">
                  <c:v>1</c:v>
                </c:pt>
                <c:pt idx="6502">
                  <c:v>1</c:v>
                </c:pt>
                <c:pt idx="6503">
                  <c:v>1</c:v>
                </c:pt>
                <c:pt idx="6504">
                  <c:v>1</c:v>
                </c:pt>
                <c:pt idx="6505">
                  <c:v>1</c:v>
                </c:pt>
                <c:pt idx="6506">
                  <c:v>1</c:v>
                </c:pt>
                <c:pt idx="6507">
                  <c:v>1</c:v>
                </c:pt>
                <c:pt idx="6508">
                  <c:v>1</c:v>
                </c:pt>
                <c:pt idx="6509">
                  <c:v>1</c:v>
                </c:pt>
                <c:pt idx="6510">
                  <c:v>1</c:v>
                </c:pt>
                <c:pt idx="6511">
                  <c:v>1</c:v>
                </c:pt>
                <c:pt idx="6512">
                  <c:v>1</c:v>
                </c:pt>
                <c:pt idx="6513">
                  <c:v>1</c:v>
                </c:pt>
                <c:pt idx="6514">
                  <c:v>1</c:v>
                </c:pt>
                <c:pt idx="6515">
                  <c:v>1</c:v>
                </c:pt>
                <c:pt idx="6516">
                  <c:v>1</c:v>
                </c:pt>
                <c:pt idx="6517">
                  <c:v>1</c:v>
                </c:pt>
                <c:pt idx="6518">
                  <c:v>1</c:v>
                </c:pt>
                <c:pt idx="6519">
                  <c:v>1</c:v>
                </c:pt>
                <c:pt idx="6520">
                  <c:v>1</c:v>
                </c:pt>
                <c:pt idx="6521">
                  <c:v>1</c:v>
                </c:pt>
                <c:pt idx="6522">
                  <c:v>1</c:v>
                </c:pt>
                <c:pt idx="6523">
                  <c:v>1</c:v>
                </c:pt>
                <c:pt idx="6524">
                  <c:v>1</c:v>
                </c:pt>
                <c:pt idx="6525">
                  <c:v>1</c:v>
                </c:pt>
                <c:pt idx="6526">
                  <c:v>1</c:v>
                </c:pt>
                <c:pt idx="6527">
                  <c:v>1</c:v>
                </c:pt>
                <c:pt idx="6528">
                  <c:v>1</c:v>
                </c:pt>
                <c:pt idx="6529">
                  <c:v>1</c:v>
                </c:pt>
                <c:pt idx="6530">
                  <c:v>1</c:v>
                </c:pt>
                <c:pt idx="6531">
                  <c:v>1</c:v>
                </c:pt>
                <c:pt idx="6532">
                  <c:v>1</c:v>
                </c:pt>
                <c:pt idx="6533">
                  <c:v>1</c:v>
                </c:pt>
                <c:pt idx="6534">
                  <c:v>1</c:v>
                </c:pt>
                <c:pt idx="6535">
                  <c:v>1</c:v>
                </c:pt>
                <c:pt idx="6536">
                  <c:v>1</c:v>
                </c:pt>
                <c:pt idx="6537">
                  <c:v>1</c:v>
                </c:pt>
                <c:pt idx="6538">
                  <c:v>1</c:v>
                </c:pt>
                <c:pt idx="6539">
                  <c:v>1</c:v>
                </c:pt>
                <c:pt idx="6540">
                  <c:v>1</c:v>
                </c:pt>
                <c:pt idx="6541">
                  <c:v>1</c:v>
                </c:pt>
                <c:pt idx="6542">
                  <c:v>1</c:v>
                </c:pt>
                <c:pt idx="6543">
                  <c:v>1</c:v>
                </c:pt>
                <c:pt idx="6544">
                  <c:v>1</c:v>
                </c:pt>
                <c:pt idx="6545">
                  <c:v>1</c:v>
                </c:pt>
                <c:pt idx="6546">
                  <c:v>1</c:v>
                </c:pt>
                <c:pt idx="6547">
                  <c:v>1</c:v>
                </c:pt>
                <c:pt idx="6548">
                  <c:v>1</c:v>
                </c:pt>
                <c:pt idx="6549">
                  <c:v>1</c:v>
                </c:pt>
                <c:pt idx="6550">
                  <c:v>1</c:v>
                </c:pt>
                <c:pt idx="6551">
                  <c:v>1</c:v>
                </c:pt>
                <c:pt idx="6552">
                  <c:v>1</c:v>
                </c:pt>
                <c:pt idx="6553">
                  <c:v>1</c:v>
                </c:pt>
                <c:pt idx="6554">
                  <c:v>1</c:v>
                </c:pt>
                <c:pt idx="6555">
                  <c:v>1</c:v>
                </c:pt>
                <c:pt idx="6556">
                  <c:v>1</c:v>
                </c:pt>
                <c:pt idx="6557">
                  <c:v>1</c:v>
                </c:pt>
                <c:pt idx="6558">
                  <c:v>1</c:v>
                </c:pt>
                <c:pt idx="6559">
                  <c:v>1</c:v>
                </c:pt>
                <c:pt idx="6560">
                  <c:v>1</c:v>
                </c:pt>
                <c:pt idx="6561">
                  <c:v>1</c:v>
                </c:pt>
                <c:pt idx="6562">
                  <c:v>1</c:v>
                </c:pt>
                <c:pt idx="6563">
                  <c:v>1</c:v>
                </c:pt>
                <c:pt idx="6564">
                  <c:v>1</c:v>
                </c:pt>
                <c:pt idx="6565">
                  <c:v>1</c:v>
                </c:pt>
                <c:pt idx="6566">
                  <c:v>1</c:v>
                </c:pt>
                <c:pt idx="6567">
                  <c:v>1</c:v>
                </c:pt>
                <c:pt idx="6568">
                  <c:v>1</c:v>
                </c:pt>
                <c:pt idx="6569">
                  <c:v>1</c:v>
                </c:pt>
                <c:pt idx="6570">
                  <c:v>1</c:v>
                </c:pt>
                <c:pt idx="6571">
                  <c:v>1</c:v>
                </c:pt>
                <c:pt idx="6572">
                  <c:v>1</c:v>
                </c:pt>
                <c:pt idx="6573">
                  <c:v>1</c:v>
                </c:pt>
                <c:pt idx="6574">
                  <c:v>1</c:v>
                </c:pt>
                <c:pt idx="6575">
                  <c:v>1</c:v>
                </c:pt>
                <c:pt idx="6576">
                  <c:v>1</c:v>
                </c:pt>
                <c:pt idx="6577">
                  <c:v>1</c:v>
                </c:pt>
                <c:pt idx="6578">
                  <c:v>1</c:v>
                </c:pt>
                <c:pt idx="6579">
                  <c:v>1</c:v>
                </c:pt>
                <c:pt idx="6580">
                  <c:v>1</c:v>
                </c:pt>
                <c:pt idx="6581">
                  <c:v>1</c:v>
                </c:pt>
                <c:pt idx="6582">
                  <c:v>1</c:v>
                </c:pt>
                <c:pt idx="6583">
                  <c:v>1</c:v>
                </c:pt>
                <c:pt idx="6584">
                  <c:v>1</c:v>
                </c:pt>
                <c:pt idx="6585">
                  <c:v>1</c:v>
                </c:pt>
                <c:pt idx="6586">
                  <c:v>1</c:v>
                </c:pt>
                <c:pt idx="6587">
                  <c:v>1</c:v>
                </c:pt>
                <c:pt idx="6588">
                  <c:v>1</c:v>
                </c:pt>
                <c:pt idx="6589">
                  <c:v>1</c:v>
                </c:pt>
                <c:pt idx="6590">
                  <c:v>1</c:v>
                </c:pt>
                <c:pt idx="6591">
                  <c:v>1</c:v>
                </c:pt>
                <c:pt idx="6592">
                  <c:v>1</c:v>
                </c:pt>
                <c:pt idx="6593">
                  <c:v>1</c:v>
                </c:pt>
                <c:pt idx="6594">
                  <c:v>1</c:v>
                </c:pt>
                <c:pt idx="6595">
                  <c:v>1</c:v>
                </c:pt>
                <c:pt idx="6596">
                  <c:v>1</c:v>
                </c:pt>
                <c:pt idx="6597">
                  <c:v>1</c:v>
                </c:pt>
                <c:pt idx="6598">
                  <c:v>1</c:v>
                </c:pt>
                <c:pt idx="6599">
                  <c:v>1</c:v>
                </c:pt>
                <c:pt idx="6600">
                  <c:v>1</c:v>
                </c:pt>
                <c:pt idx="6601">
                  <c:v>1</c:v>
                </c:pt>
                <c:pt idx="6602">
                  <c:v>1</c:v>
                </c:pt>
                <c:pt idx="6603">
                  <c:v>1</c:v>
                </c:pt>
                <c:pt idx="6604">
                  <c:v>1</c:v>
                </c:pt>
                <c:pt idx="6605">
                  <c:v>1</c:v>
                </c:pt>
                <c:pt idx="6606">
                  <c:v>1</c:v>
                </c:pt>
                <c:pt idx="6607">
                  <c:v>1</c:v>
                </c:pt>
                <c:pt idx="6608">
                  <c:v>1</c:v>
                </c:pt>
                <c:pt idx="6609">
                  <c:v>1</c:v>
                </c:pt>
                <c:pt idx="6610">
                  <c:v>1</c:v>
                </c:pt>
                <c:pt idx="6611">
                  <c:v>1</c:v>
                </c:pt>
                <c:pt idx="6612">
                  <c:v>1</c:v>
                </c:pt>
                <c:pt idx="6613">
                  <c:v>1</c:v>
                </c:pt>
                <c:pt idx="6614">
                  <c:v>1</c:v>
                </c:pt>
                <c:pt idx="6615">
                  <c:v>1</c:v>
                </c:pt>
                <c:pt idx="6616">
                  <c:v>1</c:v>
                </c:pt>
                <c:pt idx="6617">
                  <c:v>1</c:v>
                </c:pt>
                <c:pt idx="6618">
                  <c:v>1</c:v>
                </c:pt>
                <c:pt idx="6619">
                  <c:v>1</c:v>
                </c:pt>
                <c:pt idx="6620">
                  <c:v>1</c:v>
                </c:pt>
                <c:pt idx="6621">
                  <c:v>1</c:v>
                </c:pt>
                <c:pt idx="6622">
                  <c:v>1</c:v>
                </c:pt>
                <c:pt idx="6623">
                  <c:v>1</c:v>
                </c:pt>
                <c:pt idx="6624">
                  <c:v>1</c:v>
                </c:pt>
                <c:pt idx="6625">
                  <c:v>1</c:v>
                </c:pt>
                <c:pt idx="6626">
                  <c:v>1</c:v>
                </c:pt>
                <c:pt idx="6627">
                  <c:v>1</c:v>
                </c:pt>
                <c:pt idx="6628">
                  <c:v>1</c:v>
                </c:pt>
                <c:pt idx="6629">
                  <c:v>1</c:v>
                </c:pt>
                <c:pt idx="6630">
                  <c:v>1</c:v>
                </c:pt>
                <c:pt idx="6631">
                  <c:v>1</c:v>
                </c:pt>
                <c:pt idx="6632">
                  <c:v>1</c:v>
                </c:pt>
                <c:pt idx="6633">
                  <c:v>1</c:v>
                </c:pt>
                <c:pt idx="6634">
                  <c:v>1</c:v>
                </c:pt>
                <c:pt idx="6635">
                  <c:v>1</c:v>
                </c:pt>
                <c:pt idx="6636">
                  <c:v>1</c:v>
                </c:pt>
                <c:pt idx="6637">
                  <c:v>1</c:v>
                </c:pt>
                <c:pt idx="6638">
                  <c:v>1</c:v>
                </c:pt>
                <c:pt idx="6639">
                  <c:v>1</c:v>
                </c:pt>
                <c:pt idx="6640">
                  <c:v>1</c:v>
                </c:pt>
                <c:pt idx="6641">
                  <c:v>1</c:v>
                </c:pt>
                <c:pt idx="6642">
                  <c:v>1</c:v>
                </c:pt>
                <c:pt idx="6643">
                  <c:v>1</c:v>
                </c:pt>
                <c:pt idx="6644">
                  <c:v>1</c:v>
                </c:pt>
                <c:pt idx="6645">
                  <c:v>1</c:v>
                </c:pt>
                <c:pt idx="6646">
                  <c:v>1</c:v>
                </c:pt>
                <c:pt idx="6647">
                  <c:v>1</c:v>
                </c:pt>
                <c:pt idx="6648">
                  <c:v>1</c:v>
                </c:pt>
                <c:pt idx="6649">
                  <c:v>1</c:v>
                </c:pt>
                <c:pt idx="6650">
                  <c:v>1</c:v>
                </c:pt>
                <c:pt idx="6651">
                  <c:v>1</c:v>
                </c:pt>
                <c:pt idx="6652">
                  <c:v>1</c:v>
                </c:pt>
                <c:pt idx="6653">
                  <c:v>1</c:v>
                </c:pt>
                <c:pt idx="6654">
                  <c:v>1</c:v>
                </c:pt>
                <c:pt idx="6655">
                  <c:v>1</c:v>
                </c:pt>
                <c:pt idx="6656">
                  <c:v>1</c:v>
                </c:pt>
                <c:pt idx="6657">
                  <c:v>1</c:v>
                </c:pt>
                <c:pt idx="6658">
                  <c:v>1</c:v>
                </c:pt>
                <c:pt idx="6659">
                  <c:v>1</c:v>
                </c:pt>
                <c:pt idx="6660">
                  <c:v>1</c:v>
                </c:pt>
                <c:pt idx="6661">
                  <c:v>1</c:v>
                </c:pt>
                <c:pt idx="6662">
                  <c:v>1</c:v>
                </c:pt>
                <c:pt idx="6663">
                  <c:v>1</c:v>
                </c:pt>
                <c:pt idx="6664">
                  <c:v>1</c:v>
                </c:pt>
                <c:pt idx="6665">
                  <c:v>1</c:v>
                </c:pt>
                <c:pt idx="6666">
                  <c:v>1</c:v>
                </c:pt>
                <c:pt idx="6667">
                  <c:v>1</c:v>
                </c:pt>
                <c:pt idx="6668">
                  <c:v>1</c:v>
                </c:pt>
                <c:pt idx="6669">
                  <c:v>1</c:v>
                </c:pt>
                <c:pt idx="6670">
                  <c:v>1</c:v>
                </c:pt>
                <c:pt idx="6671">
                  <c:v>1</c:v>
                </c:pt>
                <c:pt idx="6672">
                  <c:v>1</c:v>
                </c:pt>
                <c:pt idx="6673">
                  <c:v>1</c:v>
                </c:pt>
                <c:pt idx="6674">
                  <c:v>1</c:v>
                </c:pt>
                <c:pt idx="6675">
                  <c:v>1</c:v>
                </c:pt>
                <c:pt idx="6676">
                  <c:v>1</c:v>
                </c:pt>
                <c:pt idx="6677">
                  <c:v>1</c:v>
                </c:pt>
                <c:pt idx="6678">
                  <c:v>1</c:v>
                </c:pt>
                <c:pt idx="6679">
                  <c:v>1</c:v>
                </c:pt>
                <c:pt idx="6680">
                  <c:v>1</c:v>
                </c:pt>
                <c:pt idx="6681">
                  <c:v>1</c:v>
                </c:pt>
                <c:pt idx="6682">
                  <c:v>1</c:v>
                </c:pt>
                <c:pt idx="6683">
                  <c:v>1</c:v>
                </c:pt>
                <c:pt idx="6684">
                  <c:v>1</c:v>
                </c:pt>
                <c:pt idx="6685">
                  <c:v>1</c:v>
                </c:pt>
                <c:pt idx="6686">
                  <c:v>1</c:v>
                </c:pt>
                <c:pt idx="6687">
                  <c:v>1</c:v>
                </c:pt>
                <c:pt idx="6688">
                  <c:v>1</c:v>
                </c:pt>
                <c:pt idx="6689">
                  <c:v>1</c:v>
                </c:pt>
                <c:pt idx="6690">
                  <c:v>1</c:v>
                </c:pt>
                <c:pt idx="6691">
                  <c:v>1</c:v>
                </c:pt>
                <c:pt idx="6692">
                  <c:v>1</c:v>
                </c:pt>
                <c:pt idx="6693">
                  <c:v>1</c:v>
                </c:pt>
                <c:pt idx="6694">
                  <c:v>1</c:v>
                </c:pt>
                <c:pt idx="6695">
                  <c:v>1</c:v>
                </c:pt>
                <c:pt idx="6696">
                  <c:v>1</c:v>
                </c:pt>
                <c:pt idx="6697">
                  <c:v>1</c:v>
                </c:pt>
                <c:pt idx="6698">
                  <c:v>1</c:v>
                </c:pt>
                <c:pt idx="6699">
                  <c:v>1</c:v>
                </c:pt>
                <c:pt idx="6700">
                  <c:v>1</c:v>
                </c:pt>
                <c:pt idx="6701">
                  <c:v>1</c:v>
                </c:pt>
                <c:pt idx="6702">
                  <c:v>1</c:v>
                </c:pt>
                <c:pt idx="6703">
                  <c:v>1</c:v>
                </c:pt>
                <c:pt idx="6704">
                  <c:v>1</c:v>
                </c:pt>
                <c:pt idx="6705">
                  <c:v>1</c:v>
                </c:pt>
                <c:pt idx="6706">
                  <c:v>1</c:v>
                </c:pt>
                <c:pt idx="6707">
                  <c:v>1</c:v>
                </c:pt>
                <c:pt idx="6708">
                  <c:v>1</c:v>
                </c:pt>
                <c:pt idx="6709">
                  <c:v>1</c:v>
                </c:pt>
                <c:pt idx="6710">
                  <c:v>1</c:v>
                </c:pt>
                <c:pt idx="6711">
                  <c:v>1</c:v>
                </c:pt>
                <c:pt idx="6712">
                  <c:v>1</c:v>
                </c:pt>
                <c:pt idx="6713">
                  <c:v>1</c:v>
                </c:pt>
                <c:pt idx="6714">
                  <c:v>1</c:v>
                </c:pt>
                <c:pt idx="6715">
                  <c:v>1</c:v>
                </c:pt>
                <c:pt idx="6716">
                  <c:v>1</c:v>
                </c:pt>
                <c:pt idx="6717">
                  <c:v>1</c:v>
                </c:pt>
                <c:pt idx="6718">
                  <c:v>1</c:v>
                </c:pt>
                <c:pt idx="6719">
                  <c:v>1</c:v>
                </c:pt>
                <c:pt idx="6720">
                  <c:v>1</c:v>
                </c:pt>
                <c:pt idx="6721">
                  <c:v>1</c:v>
                </c:pt>
                <c:pt idx="6722">
                  <c:v>1</c:v>
                </c:pt>
                <c:pt idx="6723">
                  <c:v>1</c:v>
                </c:pt>
                <c:pt idx="6724">
                  <c:v>1</c:v>
                </c:pt>
                <c:pt idx="6725">
                  <c:v>1</c:v>
                </c:pt>
                <c:pt idx="6726">
                  <c:v>1</c:v>
                </c:pt>
                <c:pt idx="6727">
                  <c:v>1</c:v>
                </c:pt>
                <c:pt idx="6728">
                  <c:v>1</c:v>
                </c:pt>
                <c:pt idx="6729">
                  <c:v>1</c:v>
                </c:pt>
                <c:pt idx="6730">
                  <c:v>1</c:v>
                </c:pt>
                <c:pt idx="6731">
                  <c:v>1</c:v>
                </c:pt>
                <c:pt idx="6732">
                  <c:v>1</c:v>
                </c:pt>
                <c:pt idx="6733">
                  <c:v>1</c:v>
                </c:pt>
                <c:pt idx="6734">
                  <c:v>1</c:v>
                </c:pt>
                <c:pt idx="6735">
                  <c:v>1</c:v>
                </c:pt>
                <c:pt idx="6736">
                  <c:v>1</c:v>
                </c:pt>
                <c:pt idx="6737">
                  <c:v>1</c:v>
                </c:pt>
                <c:pt idx="6738">
                  <c:v>1</c:v>
                </c:pt>
                <c:pt idx="6739">
                  <c:v>1</c:v>
                </c:pt>
                <c:pt idx="6740">
                  <c:v>1</c:v>
                </c:pt>
                <c:pt idx="6741">
                  <c:v>1</c:v>
                </c:pt>
                <c:pt idx="6742">
                  <c:v>1</c:v>
                </c:pt>
                <c:pt idx="6743">
                  <c:v>1</c:v>
                </c:pt>
                <c:pt idx="6744">
                  <c:v>1</c:v>
                </c:pt>
                <c:pt idx="6745">
                  <c:v>1</c:v>
                </c:pt>
                <c:pt idx="6746">
                  <c:v>1</c:v>
                </c:pt>
                <c:pt idx="6747">
                  <c:v>1</c:v>
                </c:pt>
                <c:pt idx="6748">
                  <c:v>1</c:v>
                </c:pt>
                <c:pt idx="6749">
                  <c:v>1</c:v>
                </c:pt>
                <c:pt idx="6750">
                  <c:v>1</c:v>
                </c:pt>
                <c:pt idx="6751">
                  <c:v>1</c:v>
                </c:pt>
                <c:pt idx="6752">
                  <c:v>1</c:v>
                </c:pt>
                <c:pt idx="6753">
                  <c:v>1</c:v>
                </c:pt>
                <c:pt idx="6754">
                  <c:v>1</c:v>
                </c:pt>
                <c:pt idx="6755">
                  <c:v>1</c:v>
                </c:pt>
                <c:pt idx="6756">
                  <c:v>1</c:v>
                </c:pt>
                <c:pt idx="6757">
                  <c:v>1</c:v>
                </c:pt>
                <c:pt idx="6758">
                  <c:v>1</c:v>
                </c:pt>
                <c:pt idx="6759">
                  <c:v>1</c:v>
                </c:pt>
                <c:pt idx="6760">
                  <c:v>1</c:v>
                </c:pt>
                <c:pt idx="6761">
                  <c:v>1</c:v>
                </c:pt>
                <c:pt idx="6762">
                  <c:v>1</c:v>
                </c:pt>
                <c:pt idx="6763">
                  <c:v>1</c:v>
                </c:pt>
                <c:pt idx="6764">
                  <c:v>1</c:v>
                </c:pt>
                <c:pt idx="6765">
                  <c:v>1</c:v>
                </c:pt>
                <c:pt idx="6766">
                  <c:v>1</c:v>
                </c:pt>
                <c:pt idx="6767">
                  <c:v>1</c:v>
                </c:pt>
                <c:pt idx="6768">
                  <c:v>1</c:v>
                </c:pt>
                <c:pt idx="6769">
                  <c:v>1</c:v>
                </c:pt>
                <c:pt idx="6770">
                  <c:v>1</c:v>
                </c:pt>
                <c:pt idx="6771">
                  <c:v>1</c:v>
                </c:pt>
                <c:pt idx="6772">
                  <c:v>1</c:v>
                </c:pt>
                <c:pt idx="6773">
                  <c:v>1</c:v>
                </c:pt>
                <c:pt idx="6774">
                  <c:v>1</c:v>
                </c:pt>
                <c:pt idx="6775">
                  <c:v>1</c:v>
                </c:pt>
                <c:pt idx="6776">
                  <c:v>1</c:v>
                </c:pt>
                <c:pt idx="6777">
                  <c:v>1</c:v>
                </c:pt>
                <c:pt idx="6778">
                  <c:v>1</c:v>
                </c:pt>
                <c:pt idx="6779">
                  <c:v>1</c:v>
                </c:pt>
                <c:pt idx="6780">
                  <c:v>1</c:v>
                </c:pt>
                <c:pt idx="6781">
                  <c:v>1</c:v>
                </c:pt>
                <c:pt idx="6782">
                  <c:v>1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1</c:v>
                </c:pt>
                <c:pt idx="6787">
                  <c:v>1</c:v>
                </c:pt>
                <c:pt idx="6788">
                  <c:v>1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1</c:v>
                </c:pt>
                <c:pt idx="6794">
                  <c:v>1</c:v>
                </c:pt>
                <c:pt idx="6795">
                  <c:v>1</c:v>
                </c:pt>
                <c:pt idx="6796">
                  <c:v>1</c:v>
                </c:pt>
                <c:pt idx="6797">
                  <c:v>1</c:v>
                </c:pt>
                <c:pt idx="6798">
                  <c:v>1</c:v>
                </c:pt>
                <c:pt idx="6799">
                  <c:v>1</c:v>
                </c:pt>
                <c:pt idx="6800">
                  <c:v>1</c:v>
                </c:pt>
                <c:pt idx="6801">
                  <c:v>1</c:v>
                </c:pt>
                <c:pt idx="6802">
                  <c:v>1</c:v>
                </c:pt>
                <c:pt idx="6803">
                  <c:v>1</c:v>
                </c:pt>
                <c:pt idx="6804">
                  <c:v>1</c:v>
                </c:pt>
                <c:pt idx="6805">
                  <c:v>1</c:v>
                </c:pt>
                <c:pt idx="6806">
                  <c:v>1</c:v>
                </c:pt>
                <c:pt idx="6807">
                  <c:v>1</c:v>
                </c:pt>
                <c:pt idx="6808">
                  <c:v>1</c:v>
                </c:pt>
                <c:pt idx="6809">
                  <c:v>1</c:v>
                </c:pt>
                <c:pt idx="6810">
                  <c:v>1</c:v>
                </c:pt>
                <c:pt idx="6811">
                  <c:v>1</c:v>
                </c:pt>
                <c:pt idx="6812">
                  <c:v>1</c:v>
                </c:pt>
                <c:pt idx="6813">
                  <c:v>1</c:v>
                </c:pt>
                <c:pt idx="6814">
                  <c:v>1</c:v>
                </c:pt>
                <c:pt idx="6815">
                  <c:v>1</c:v>
                </c:pt>
                <c:pt idx="6816">
                  <c:v>1</c:v>
                </c:pt>
                <c:pt idx="6817">
                  <c:v>1</c:v>
                </c:pt>
                <c:pt idx="6818">
                  <c:v>1</c:v>
                </c:pt>
                <c:pt idx="6819">
                  <c:v>1</c:v>
                </c:pt>
                <c:pt idx="6820">
                  <c:v>1</c:v>
                </c:pt>
                <c:pt idx="6821">
                  <c:v>1</c:v>
                </c:pt>
                <c:pt idx="6822">
                  <c:v>1</c:v>
                </c:pt>
                <c:pt idx="6823">
                  <c:v>1</c:v>
                </c:pt>
                <c:pt idx="6824">
                  <c:v>1</c:v>
                </c:pt>
                <c:pt idx="6825">
                  <c:v>1</c:v>
                </c:pt>
                <c:pt idx="6826">
                  <c:v>1</c:v>
                </c:pt>
                <c:pt idx="6827">
                  <c:v>1</c:v>
                </c:pt>
                <c:pt idx="6828">
                  <c:v>1</c:v>
                </c:pt>
                <c:pt idx="6829">
                  <c:v>1</c:v>
                </c:pt>
                <c:pt idx="6830">
                  <c:v>1</c:v>
                </c:pt>
                <c:pt idx="6831">
                  <c:v>1</c:v>
                </c:pt>
                <c:pt idx="6832">
                  <c:v>1</c:v>
                </c:pt>
                <c:pt idx="6833">
                  <c:v>1</c:v>
                </c:pt>
                <c:pt idx="6834">
                  <c:v>1</c:v>
                </c:pt>
                <c:pt idx="6835">
                  <c:v>1</c:v>
                </c:pt>
                <c:pt idx="6836">
                  <c:v>1</c:v>
                </c:pt>
                <c:pt idx="6837">
                  <c:v>1</c:v>
                </c:pt>
                <c:pt idx="6838">
                  <c:v>1</c:v>
                </c:pt>
                <c:pt idx="6839">
                  <c:v>1</c:v>
                </c:pt>
                <c:pt idx="6840">
                  <c:v>1</c:v>
                </c:pt>
                <c:pt idx="6841">
                  <c:v>1</c:v>
                </c:pt>
                <c:pt idx="6842">
                  <c:v>1</c:v>
                </c:pt>
                <c:pt idx="6843">
                  <c:v>1</c:v>
                </c:pt>
                <c:pt idx="6844">
                  <c:v>1</c:v>
                </c:pt>
                <c:pt idx="6845">
                  <c:v>1</c:v>
                </c:pt>
                <c:pt idx="6846">
                  <c:v>1</c:v>
                </c:pt>
                <c:pt idx="6847">
                  <c:v>1</c:v>
                </c:pt>
                <c:pt idx="6848">
                  <c:v>1</c:v>
                </c:pt>
                <c:pt idx="6849">
                  <c:v>1</c:v>
                </c:pt>
                <c:pt idx="6850">
                  <c:v>1</c:v>
                </c:pt>
                <c:pt idx="6851">
                  <c:v>1</c:v>
                </c:pt>
                <c:pt idx="6852">
                  <c:v>1</c:v>
                </c:pt>
                <c:pt idx="6853">
                  <c:v>1</c:v>
                </c:pt>
                <c:pt idx="6854">
                  <c:v>1</c:v>
                </c:pt>
                <c:pt idx="6855">
                  <c:v>1</c:v>
                </c:pt>
                <c:pt idx="6856">
                  <c:v>1</c:v>
                </c:pt>
                <c:pt idx="6857">
                  <c:v>1</c:v>
                </c:pt>
                <c:pt idx="6858">
                  <c:v>1</c:v>
                </c:pt>
                <c:pt idx="6859">
                  <c:v>1</c:v>
                </c:pt>
                <c:pt idx="6860">
                  <c:v>1</c:v>
                </c:pt>
                <c:pt idx="6861">
                  <c:v>1</c:v>
                </c:pt>
                <c:pt idx="6862">
                  <c:v>1</c:v>
                </c:pt>
                <c:pt idx="6863">
                  <c:v>1</c:v>
                </c:pt>
                <c:pt idx="6864">
                  <c:v>1</c:v>
                </c:pt>
                <c:pt idx="6865">
                  <c:v>1</c:v>
                </c:pt>
                <c:pt idx="6866">
                  <c:v>1</c:v>
                </c:pt>
                <c:pt idx="6867">
                  <c:v>1</c:v>
                </c:pt>
                <c:pt idx="6868">
                  <c:v>1</c:v>
                </c:pt>
                <c:pt idx="6869">
                  <c:v>1</c:v>
                </c:pt>
                <c:pt idx="6870">
                  <c:v>1</c:v>
                </c:pt>
                <c:pt idx="6871">
                  <c:v>1</c:v>
                </c:pt>
                <c:pt idx="6872">
                  <c:v>1</c:v>
                </c:pt>
                <c:pt idx="6873">
                  <c:v>1</c:v>
                </c:pt>
                <c:pt idx="6874">
                  <c:v>1</c:v>
                </c:pt>
                <c:pt idx="6875">
                  <c:v>1</c:v>
                </c:pt>
                <c:pt idx="6876">
                  <c:v>1</c:v>
                </c:pt>
                <c:pt idx="6877">
                  <c:v>1</c:v>
                </c:pt>
                <c:pt idx="6878">
                  <c:v>1</c:v>
                </c:pt>
                <c:pt idx="6879">
                  <c:v>1</c:v>
                </c:pt>
                <c:pt idx="6880">
                  <c:v>1</c:v>
                </c:pt>
                <c:pt idx="6881">
                  <c:v>1</c:v>
                </c:pt>
                <c:pt idx="6882">
                  <c:v>1</c:v>
                </c:pt>
                <c:pt idx="6883">
                  <c:v>1</c:v>
                </c:pt>
                <c:pt idx="6884">
                  <c:v>1</c:v>
                </c:pt>
                <c:pt idx="6885">
                  <c:v>1</c:v>
                </c:pt>
                <c:pt idx="6886">
                  <c:v>1</c:v>
                </c:pt>
                <c:pt idx="6887">
                  <c:v>1</c:v>
                </c:pt>
                <c:pt idx="6888">
                  <c:v>1</c:v>
                </c:pt>
                <c:pt idx="6889">
                  <c:v>1</c:v>
                </c:pt>
                <c:pt idx="6890">
                  <c:v>1</c:v>
                </c:pt>
                <c:pt idx="6891">
                  <c:v>1</c:v>
                </c:pt>
                <c:pt idx="6892">
                  <c:v>1</c:v>
                </c:pt>
                <c:pt idx="6893">
                  <c:v>1</c:v>
                </c:pt>
                <c:pt idx="6894">
                  <c:v>1</c:v>
                </c:pt>
                <c:pt idx="6895">
                  <c:v>1</c:v>
                </c:pt>
                <c:pt idx="6896">
                  <c:v>1</c:v>
                </c:pt>
                <c:pt idx="6897">
                  <c:v>1</c:v>
                </c:pt>
                <c:pt idx="6898">
                  <c:v>1</c:v>
                </c:pt>
                <c:pt idx="6899">
                  <c:v>1</c:v>
                </c:pt>
                <c:pt idx="6900">
                  <c:v>1</c:v>
                </c:pt>
                <c:pt idx="6901">
                  <c:v>1</c:v>
                </c:pt>
                <c:pt idx="6902">
                  <c:v>1</c:v>
                </c:pt>
                <c:pt idx="6903">
                  <c:v>1</c:v>
                </c:pt>
                <c:pt idx="6904">
                  <c:v>1</c:v>
                </c:pt>
                <c:pt idx="6905">
                  <c:v>1</c:v>
                </c:pt>
                <c:pt idx="6906">
                  <c:v>1</c:v>
                </c:pt>
                <c:pt idx="6907">
                  <c:v>1</c:v>
                </c:pt>
                <c:pt idx="6908">
                  <c:v>1</c:v>
                </c:pt>
                <c:pt idx="6909">
                  <c:v>1</c:v>
                </c:pt>
                <c:pt idx="6910">
                  <c:v>1</c:v>
                </c:pt>
                <c:pt idx="6911">
                  <c:v>1</c:v>
                </c:pt>
                <c:pt idx="6912">
                  <c:v>1</c:v>
                </c:pt>
                <c:pt idx="6913">
                  <c:v>1</c:v>
                </c:pt>
                <c:pt idx="6914">
                  <c:v>1</c:v>
                </c:pt>
                <c:pt idx="6915">
                  <c:v>1</c:v>
                </c:pt>
                <c:pt idx="6916">
                  <c:v>1</c:v>
                </c:pt>
                <c:pt idx="6917">
                  <c:v>1</c:v>
                </c:pt>
                <c:pt idx="6918">
                  <c:v>1</c:v>
                </c:pt>
                <c:pt idx="6919">
                  <c:v>1</c:v>
                </c:pt>
                <c:pt idx="6920">
                  <c:v>1</c:v>
                </c:pt>
                <c:pt idx="6921">
                  <c:v>1</c:v>
                </c:pt>
                <c:pt idx="6922">
                  <c:v>1</c:v>
                </c:pt>
                <c:pt idx="6923">
                  <c:v>1</c:v>
                </c:pt>
                <c:pt idx="6924">
                  <c:v>1</c:v>
                </c:pt>
                <c:pt idx="6925">
                  <c:v>1</c:v>
                </c:pt>
                <c:pt idx="6926">
                  <c:v>1</c:v>
                </c:pt>
                <c:pt idx="6927">
                  <c:v>1</c:v>
                </c:pt>
                <c:pt idx="6928">
                  <c:v>1</c:v>
                </c:pt>
                <c:pt idx="6929">
                  <c:v>1</c:v>
                </c:pt>
                <c:pt idx="6930">
                  <c:v>1</c:v>
                </c:pt>
                <c:pt idx="6931">
                  <c:v>1</c:v>
                </c:pt>
                <c:pt idx="6932">
                  <c:v>1</c:v>
                </c:pt>
                <c:pt idx="6933">
                  <c:v>1</c:v>
                </c:pt>
                <c:pt idx="6934">
                  <c:v>1</c:v>
                </c:pt>
                <c:pt idx="6935">
                  <c:v>1</c:v>
                </c:pt>
                <c:pt idx="6936">
                  <c:v>1</c:v>
                </c:pt>
                <c:pt idx="6937">
                  <c:v>1</c:v>
                </c:pt>
                <c:pt idx="6938">
                  <c:v>1</c:v>
                </c:pt>
                <c:pt idx="6939">
                  <c:v>1</c:v>
                </c:pt>
                <c:pt idx="6940">
                  <c:v>1</c:v>
                </c:pt>
                <c:pt idx="6941">
                  <c:v>1</c:v>
                </c:pt>
                <c:pt idx="6942">
                  <c:v>1</c:v>
                </c:pt>
                <c:pt idx="6943">
                  <c:v>1</c:v>
                </c:pt>
                <c:pt idx="6944">
                  <c:v>1</c:v>
                </c:pt>
                <c:pt idx="6945">
                  <c:v>1</c:v>
                </c:pt>
                <c:pt idx="6946">
                  <c:v>1</c:v>
                </c:pt>
                <c:pt idx="6947">
                  <c:v>1</c:v>
                </c:pt>
                <c:pt idx="6948">
                  <c:v>1</c:v>
                </c:pt>
                <c:pt idx="6949">
                  <c:v>1</c:v>
                </c:pt>
                <c:pt idx="6950">
                  <c:v>1</c:v>
                </c:pt>
                <c:pt idx="6951">
                  <c:v>1</c:v>
                </c:pt>
                <c:pt idx="6952">
                  <c:v>1</c:v>
                </c:pt>
                <c:pt idx="6953">
                  <c:v>1</c:v>
                </c:pt>
                <c:pt idx="6954">
                  <c:v>1</c:v>
                </c:pt>
                <c:pt idx="6955">
                  <c:v>1</c:v>
                </c:pt>
                <c:pt idx="6956">
                  <c:v>1</c:v>
                </c:pt>
                <c:pt idx="6957">
                  <c:v>1</c:v>
                </c:pt>
                <c:pt idx="6958">
                  <c:v>1</c:v>
                </c:pt>
                <c:pt idx="6959">
                  <c:v>1</c:v>
                </c:pt>
                <c:pt idx="6960">
                  <c:v>1</c:v>
                </c:pt>
                <c:pt idx="6961">
                  <c:v>1</c:v>
                </c:pt>
                <c:pt idx="6962">
                  <c:v>1</c:v>
                </c:pt>
                <c:pt idx="6963">
                  <c:v>1</c:v>
                </c:pt>
                <c:pt idx="6964">
                  <c:v>1</c:v>
                </c:pt>
                <c:pt idx="6965">
                  <c:v>1</c:v>
                </c:pt>
                <c:pt idx="6966">
                  <c:v>1</c:v>
                </c:pt>
                <c:pt idx="6967">
                  <c:v>1</c:v>
                </c:pt>
                <c:pt idx="6968">
                  <c:v>1</c:v>
                </c:pt>
                <c:pt idx="6969">
                  <c:v>1</c:v>
                </c:pt>
                <c:pt idx="6970">
                  <c:v>1</c:v>
                </c:pt>
                <c:pt idx="6971">
                  <c:v>1</c:v>
                </c:pt>
                <c:pt idx="6972">
                  <c:v>1</c:v>
                </c:pt>
                <c:pt idx="6973">
                  <c:v>1</c:v>
                </c:pt>
                <c:pt idx="6974">
                  <c:v>1</c:v>
                </c:pt>
                <c:pt idx="6975">
                  <c:v>1</c:v>
                </c:pt>
                <c:pt idx="6976">
                  <c:v>1</c:v>
                </c:pt>
                <c:pt idx="6977">
                  <c:v>1</c:v>
                </c:pt>
                <c:pt idx="6978">
                  <c:v>1</c:v>
                </c:pt>
                <c:pt idx="6979">
                  <c:v>1</c:v>
                </c:pt>
                <c:pt idx="6980">
                  <c:v>1</c:v>
                </c:pt>
                <c:pt idx="6981">
                  <c:v>1</c:v>
                </c:pt>
                <c:pt idx="6982">
                  <c:v>1</c:v>
                </c:pt>
                <c:pt idx="6983">
                  <c:v>1</c:v>
                </c:pt>
                <c:pt idx="6984">
                  <c:v>1</c:v>
                </c:pt>
                <c:pt idx="6985">
                  <c:v>1</c:v>
                </c:pt>
                <c:pt idx="6986">
                  <c:v>1</c:v>
                </c:pt>
                <c:pt idx="6987">
                  <c:v>1</c:v>
                </c:pt>
                <c:pt idx="6988">
                  <c:v>1</c:v>
                </c:pt>
                <c:pt idx="6989">
                  <c:v>1</c:v>
                </c:pt>
                <c:pt idx="6990">
                  <c:v>1</c:v>
                </c:pt>
                <c:pt idx="6991">
                  <c:v>1</c:v>
                </c:pt>
                <c:pt idx="6992">
                  <c:v>1</c:v>
                </c:pt>
                <c:pt idx="6993">
                  <c:v>1</c:v>
                </c:pt>
                <c:pt idx="6994">
                  <c:v>1</c:v>
                </c:pt>
                <c:pt idx="6995">
                  <c:v>1</c:v>
                </c:pt>
                <c:pt idx="6996">
                  <c:v>1</c:v>
                </c:pt>
                <c:pt idx="6997">
                  <c:v>1</c:v>
                </c:pt>
                <c:pt idx="6998">
                  <c:v>1</c:v>
                </c:pt>
                <c:pt idx="6999">
                  <c:v>1</c:v>
                </c:pt>
                <c:pt idx="7000">
                  <c:v>1</c:v>
                </c:pt>
                <c:pt idx="7001">
                  <c:v>1</c:v>
                </c:pt>
                <c:pt idx="7002">
                  <c:v>1</c:v>
                </c:pt>
                <c:pt idx="7003">
                  <c:v>1</c:v>
                </c:pt>
                <c:pt idx="7004">
                  <c:v>1</c:v>
                </c:pt>
                <c:pt idx="7005">
                  <c:v>1</c:v>
                </c:pt>
                <c:pt idx="7006">
                  <c:v>1</c:v>
                </c:pt>
                <c:pt idx="7007">
                  <c:v>1</c:v>
                </c:pt>
                <c:pt idx="7008">
                  <c:v>1</c:v>
                </c:pt>
                <c:pt idx="7009">
                  <c:v>1</c:v>
                </c:pt>
                <c:pt idx="7010">
                  <c:v>1</c:v>
                </c:pt>
                <c:pt idx="7011">
                  <c:v>1</c:v>
                </c:pt>
                <c:pt idx="7012">
                  <c:v>1</c:v>
                </c:pt>
                <c:pt idx="7013">
                  <c:v>1</c:v>
                </c:pt>
                <c:pt idx="7014">
                  <c:v>1</c:v>
                </c:pt>
                <c:pt idx="7015">
                  <c:v>1</c:v>
                </c:pt>
                <c:pt idx="7016">
                  <c:v>1</c:v>
                </c:pt>
                <c:pt idx="7017">
                  <c:v>1</c:v>
                </c:pt>
                <c:pt idx="7018">
                  <c:v>1</c:v>
                </c:pt>
                <c:pt idx="7019">
                  <c:v>1</c:v>
                </c:pt>
                <c:pt idx="7020">
                  <c:v>1</c:v>
                </c:pt>
                <c:pt idx="7021">
                  <c:v>1</c:v>
                </c:pt>
                <c:pt idx="7022">
                  <c:v>1</c:v>
                </c:pt>
                <c:pt idx="7023">
                  <c:v>1</c:v>
                </c:pt>
                <c:pt idx="7024">
                  <c:v>1</c:v>
                </c:pt>
                <c:pt idx="7025">
                  <c:v>1</c:v>
                </c:pt>
                <c:pt idx="7026">
                  <c:v>1</c:v>
                </c:pt>
                <c:pt idx="7027">
                  <c:v>1</c:v>
                </c:pt>
                <c:pt idx="7028">
                  <c:v>1</c:v>
                </c:pt>
                <c:pt idx="7029">
                  <c:v>1</c:v>
                </c:pt>
                <c:pt idx="7030">
                  <c:v>1</c:v>
                </c:pt>
                <c:pt idx="7031">
                  <c:v>1</c:v>
                </c:pt>
                <c:pt idx="7032">
                  <c:v>1</c:v>
                </c:pt>
                <c:pt idx="7033">
                  <c:v>1</c:v>
                </c:pt>
                <c:pt idx="7034">
                  <c:v>1</c:v>
                </c:pt>
                <c:pt idx="7035">
                  <c:v>1</c:v>
                </c:pt>
                <c:pt idx="7036">
                  <c:v>1</c:v>
                </c:pt>
                <c:pt idx="7037">
                  <c:v>1</c:v>
                </c:pt>
                <c:pt idx="7038">
                  <c:v>1</c:v>
                </c:pt>
                <c:pt idx="7039">
                  <c:v>1</c:v>
                </c:pt>
                <c:pt idx="7040">
                  <c:v>1</c:v>
                </c:pt>
                <c:pt idx="7041">
                  <c:v>1</c:v>
                </c:pt>
                <c:pt idx="7042">
                  <c:v>1</c:v>
                </c:pt>
                <c:pt idx="7043">
                  <c:v>1</c:v>
                </c:pt>
                <c:pt idx="7044">
                  <c:v>1</c:v>
                </c:pt>
                <c:pt idx="7045">
                  <c:v>1</c:v>
                </c:pt>
                <c:pt idx="7046">
                  <c:v>1</c:v>
                </c:pt>
                <c:pt idx="7047">
                  <c:v>1</c:v>
                </c:pt>
                <c:pt idx="7048">
                  <c:v>1</c:v>
                </c:pt>
                <c:pt idx="7049">
                  <c:v>1</c:v>
                </c:pt>
                <c:pt idx="7050">
                  <c:v>1</c:v>
                </c:pt>
                <c:pt idx="7051">
                  <c:v>1</c:v>
                </c:pt>
                <c:pt idx="7052">
                  <c:v>1</c:v>
                </c:pt>
                <c:pt idx="7053">
                  <c:v>1</c:v>
                </c:pt>
                <c:pt idx="7054">
                  <c:v>1</c:v>
                </c:pt>
                <c:pt idx="7055">
                  <c:v>1</c:v>
                </c:pt>
                <c:pt idx="7056">
                  <c:v>1</c:v>
                </c:pt>
                <c:pt idx="7057">
                  <c:v>1</c:v>
                </c:pt>
                <c:pt idx="7058">
                  <c:v>1</c:v>
                </c:pt>
                <c:pt idx="7059">
                  <c:v>1</c:v>
                </c:pt>
                <c:pt idx="7060">
                  <c:v>1</c:v>
                </c:pt>
                <c:pt idx="7061">
                  <c:v>1</c:v>
                </c:pt>
                <c:pt idx="7062">
                  <c:v>1</c:v>
                </c:pt>
                <c:pt idx="7063">
                  <c:v>1</c:v>
                </c:pt>
                <c:pt idx="7064">
                  <c:v>1</c:v>
                </c:pt>
                <c:pt idx="7065">
                  <c:v>1</c:v>
                </c:pt>
                <c:pt idx="7066">
                  <c:v>1</c:v>
                </c:pt>
                <c:pt idx="7067">
                  <c:v>1</c:v>
                </c:pt>
                <c:pt idx="7068">
                  <c:v>1</c:v>
                </c:pt>
                <c:pt idx="7069">
                  <c:v>1</c:v>
                </c:pt>
                <c:pt idx="7070">
                  <c:v>1</c:v>
                </c:pt>
                <c:pt idx="7071">
                  <c:v>1</c:v>
                </c:pt>
                <c:pt idx="7072">
                  <c:v>1</c:v>
                </c:pt>
                <c:pt idx="7073">
                  <c:v>1</c:v>
                </c:pt>
                <c:pt idx="7074">
                  <c:v>1</c:v>
                </c:pt>
                <c:pt idx="7075">
                  <c:v>1</c:v>
                </c:pt>
                <c:pt idx="7076">
                  <c:v>1</c:v>
                </c:pt>
                <c:pt idx="7077">
                  <c:v>1</c:v>
                </c:pt>
                <c:pt idx="7078">
                  <c:v>1</c:v>
                </c:pt>
                <c:pt idx="7079">
                  <c:v>1</c:v>
                </c:pt>
                <c:pt idx="7080">
                  <c:v>1</c:v>
                </c:pt>
                <c:pt idx="7081">
                  <c:v>1</c:v>
                </c:pt>
                <c:pt idx="7082">
                  <c:v>1</c:v>
                </c:pt>
                <c:pt idx="7083">
                  <c:v>1</c:v>
                </c:pt>
                <c:pt idx="7084">
                  <c:v>1</c:v>
                </c:pt>
                <c:pt idx="7085">
                  <c:v>1</c:v>
                </c:pt>
                <c:pt idx="7086">
                  <c:v>1</c:v>
                </c:pt>
                <c:pt idx="7087">
                  <c:v>1</c:v>
                </c:pt>
                <c:pt idx="7088">
                  <c:v>1</c:v>
                </c:pt>
                <c:pt idx="7089">
                  <c:v>1</c:v>
                </c:pt>
                <c:pt idx="7090">
                  <c:v>1</c:v>
                </c:pt>
                <c:pt idx="7091">
                  <c:v>1</c:v>
                </c:pt>
                <c:pt idx="7092">
                  <c:v>1</c:v>
                </c:pt>
                <c:pt idx="7093">
                  <c:v>1</c:v>
                </c:pt>
                <c:pt idx="7094">
                  <c:v>1</c:v>
                </c:pt>
                <c:pt idx="7095">
                  <c:v>1</c:v>
                </c:pt>
                <c:pt idx="7096">
                  <c:v>1</c:v>
                </c:pt>
                <c:pt idx="7097">
                  <c:v>1</c:v>
                </c:pt>
                <c:pt idx="7098">
                  <c:v>1</c:v>
                </c:pt>
                <c:pt idx="7099">
                  <c:v>1</c:v>
                </c:pt>
                <c:pt idx="7100">
                  <c:v>1</c:v>
                </c:pt>
                <c:pt idx="7101">
                  <c:v>1</c:v>
                </c:pt>
                <c:pt idx="7102">
                  <c:v>1</c:v>
                </c:pt>
                <c:pt idx="7103">
                  <c:v>1</c:v>
                </c:pt>
                <c:pt idx="7104">
                  <c:v>1</c:v>
                </c:pt>
                <c:pt idx="7105">
                  <c:v>1</c:v>
                </c:pt>
                <c:pt idx="7106">
                  <c:v>1</c:v>
                </c:pt>
                <c:pt idx="7107">
                  <c:v>1</c:v>
                </c:pt>
                <c:pt idx="7108">
                  <c:v>1</c:v>
                </c:pt>
                <c:pt idx="7109">
                  <c:v>1</c:v>
                </c:pt>
                <c:pt idx="7110">
                  <c:v>1</c:v>
                </c:pt>
                <c:pt idx="7111">
                  <c:v>1</c:v>
                </c:pt>
                <c:pt idx="7112">
                  <c:v>1</c:v>
                </c:pt>
                <c:pt idx="7113">
                  <c:v>1</c:v>
                </c:pt>
                <c:pt idx="7114">
                  <c:v>1</c:v>
                </c:pt>
                <c:pt idx="7115">
                  <c:v>1</c:v>
                </c:pt>
                <c:pt idx="7116">
                  <c:v>1</c:v>
                </c:pt>
                <c:pt idx="7117">
                  <c:v>1</c:v>
                </c:pt>
                <c:pt idx="7118">
                  <c:v>1</c:v>
                </c:pt>
                <c:pt idx="7119">
                  <c:v>1</c:v>
                </c:pt>
                <c:pt idx="7120">
                  <c:v>1</c:v>
                </c:pt>
                <c:pt idx="7121">
                  <c:v>1</c:v>
                </c:pt>
                <c:pt idx="7122">
                  <c:v>1</c:v>
                </c:pt>
                <c:pt idx="7123">
                  <c:v>1</c:v>
                </c:pt>
                <c:pt idx="7124">
                  <c:v>1</c:v>
                </c:pt>
                <c:pt idx="7125">
                  <c:v>1</c:v>
                </c:pt>
                <c:pt idx="7126">
                  <c:v>1</c:v>
                </c:pt>
                <c:pt idx="7127">
                  <c:v>1</c:v>
                </c:pt>
                <c:pt idx="7128">
                  <c:v>1</c:v>
                </c:pt>
                <c:pt idx="7129">
                  <c:v>1</c:v>
                </c:pt>
                <c:pt idx="7130">
                  <c:v>1</c:v>
                </c:pt>
                <c:pt idx="7131">
                  <c:v>1</c:v>
                </c:pt>
                <c:pt idx="7132">
                  <c:v>1</c:v>
                </c:pt>
                <c:pt idx="7133">
                  <c:v>1</c:v>
                </c:pt>
                <c:pt idx="7134">
                  <c:v>1</c:v>
                </c:pt>
                <c:pt idx="7135">
                  <c:v>1</c:v>
                </c:pt>
                <c:pt idx="7136">
                  <c:v>1</c:v>
                </c:pt>
                <c:pt idx="7137">
                  <c:v>1</c:v>
                </c:pt>
                <c:pt idx="7138">
                  <c:v>1</c:v>
                </c:pt>
                <c:pt idx="7139">
                  <c:v>1</c:v>
                </c:pt>
                <c:pt idx="7140">
                  <c:v>1</c:v>
                </c:pt>
                <c:pt idx="7141">
                  <c:v>1</c:v>
                </c:pt>
                <c:pt idx="7142">
                  <c:v>1</c:v>
                </c:pt>
                <c:pt idx="7143">
                  <c:v>1</c:v>
                </c:pt>
                <c:pt idx="7144">
                  <c:v>1</c:v>
                </c:pt>
                <c:pt idx="7145">
                  <c:v>1</c:v>
                </c:pt>
                <c:pt idx="7146">
                  <c:v>1</c:v>
                </c:pt>
                <c:pt idx="7147">
                  <c:v>1</c:v>
                </c:pt>
                <c:pt idx="7148">
                  <c:v>1</c:v>
                </c:pt>
                <c:pt idx="7149">
                  <c:v>1</c:v>
                </c:pt>
                <c:pt idx="7150">
                  <c:v>1</c:v>
                </c:pt>
                <c:pt idx="7151">
                  <c:v>1</c:v>
                </c:pt>
                <c:pt idx="7152">
                  <c:v>1</c:v>
                </c:pt>
                <c:pt idx="7153">
                  <c:v>1</c:v>
                </c:pt>
                <c:pt idx="7154">
                  <c:v>1</c:v>
                </c:pt>
                <c:pt idx="7155">
                  <c:v>1</c:v>
                </c:pt>
                <c:pt idx="7156">
                  <c:v>1</c:v>
                </c:pt>
                <c:pt idx="7157">
                  <c:v>1</c:v>
                </c:pt>
                <c:pt idx="7158">
                  <c:v>1</c:v>
                </c:pt>
                <c:pt idx="7159">
                  <c:v>1</c:v>
                </c:pt>
                <c:pt idx="7160">
                  <c:v>1</c:v>
                </c:pt>
                <c:pt idx="7161">
                  <c:v>1</c:v>
                </c:pt>
                <c:pt idx="7162">
                  <c:v>1</c:v>
                </c:pt>
                <c:pt idx="7163">
                  <c:v>1</c:v>
                </c:pt>
                <c:pt idx="7164">
                  <c:v>1</c:v>
                </c:pt>
                <c:pt idx="7165">
                  <c:v>1</c:v>
                </c:pt>
                <c:pt idx="7166">
                  <c:v>1</c:v>
                </c:pt>
                <c:pt idx="7167">
                  <c:v>1</c:v>
                </c:pt>
                <c:pt idx="7168">
                  <c:v>1</c:v>
                </c:pt>
                <c:pt idx="7169">
                  <c:v>1</c:v>
                </c:pt>
                <c:pt idx="7170">
                  <c:v>1</c:v>
                </c:pt>
                <c:pt idx="7171">
                  <c:v>1</c:v>
                </c:pt>
                <c:pt idx="7172">
                  <c:v>1</c:v>
                </c:pt>
                <c:pt idx="7173">
                  <c:v>1</c:v>
                </c:pt>
                <c:pt idx="7174">
                  <c:v>1</c:v>
                </c:pt>
                <c:pt idx="7175">
                  <c:v>1</c:v>
                </c:pt>
                <c:pt idx="7176">
                  <c:v>1</c:v>
                </c:pt>
                <c:pt idx="7177">
                  <c:v>1</c:v>
                </c:pt>
                <c:pt idx="7178">
                  <c:v>1</c:v>
                </c:pt>
                <c:pt idx="7179">
                  <c:v>1</c:v>
                </c:pt>
                <c:pt idx="7180">
                  <c:v>1</c:v>
                </c:pt>
                <c:pt idx="7181">
                  <c:v>1</c:v>
                </c:pt>
                <c:pt idx="7182">
                  <c:v>1</c:v>
                </c:pt>
                <c:pt idx="7183">
                  <c:v>1</c:v>
                </c:pt>
                <c:pt idx="7184">
                  <c:v>1</c:v>
                </c:pt>
                <c:pt idx="7185">
                  <c:v>1</c:v>
                </c:pt>
                <c:pt idx="7186">
                  <c:v>1</c:v>
                </c:pt>
                <c:pt idx="7187">
                  <c:v>1</c:v>
                </c:pt>
                <c:pt idx="7188">
                  <c:v>1</c:v>
                </c:pt>
                <c:pt idx="7189">
                  <c:v>1</c:v>
                </c:pt>
                <c:pt idx="7190">
                  <c:v>1</c:v>
                </c:pt>
                <c:pt idx="7191">
                  <c:v>1</c:v>
                </c:pt>
                <c:pt idx="7192">
                  <c:v>1</c:v>
                </c:pt>
                <c:pt idx="7193">
                  <c:v>1</c:v>
                </c:pt>
                <c:pt idx="7194">
                  <c:v>1</c:v>
                </c:pt>
                <c:pt idx="7195">
                  <c:v>1</c:v>
                </c:pt>
                <c:pt idx="7196">
                  <c:v>1</c:v>
                </c:pt>
                <c:pt idx="7197">
                  <c:v>1</c:v>
                </c:pt>
                <c:pt idx="7198">
                  <c:v>1</c:v>
                </c:pt>
                <c:pt idx="7199">
                  <c:v>1</c:v>
                </c:pt>
                <c:pt idx="7200">
                  <c:v>1</c:v>
                </c:pt>
                <c:pt idx="7201">
                  <c:v>1</c:v>
                </c:pt>
                <c:pt idx="7202">
                  <c:v>1</c:v>
                </c:pt>
                <c:pt idx="7203">
                  <c:v>1</c:v>
                </c:pt>
                <c:pt idx="7204">
                  <c:v>1</c:v>
                </c:pt>
                <c:pt idx="7205">
                  <c:v>1</c:v>
                </c:pt>
                <c:pt idx="7206">
                  <c:v>1</c:v>
                </c:pt>
                <c:pt idx="7207">
                  <c:v>1</c:v>
                </c:pt>
                <c:pt idx="7208">
                  <c:v>1</c:v>
                </c:pt>
                <c:pt idx="7209">
                  <c:v>1</c:v>
                </c:pt>
                <c:pt idx="7210">
                  <c:v>1</c:v>
                </c:pt>
                <c:pt idx="7211">
                  <c:v>1</c:v>
                </c:pt>
                <c:pt idx="7212">
                  <c:v>1</c:v>
                </c:pt>
                <c:pt idx="7213">
                  <c:v>1</c:v>
                </c:pt>
                <c:pt idx="7214">
                  <c:v>1</c:v>
                </c:pt>
                <c:pt idx="7215">
                  <c:v>1</c:v>
                </c:pt>
                <c:pt idx="7216">
                  <c:v>1</c:v>
                </c:pt>
                <c:pt idx="7217">
                  <c:v>1</c:v>
                </c:pt>
                <c:pt idx="7218">
                  <c:v>1</c:v>
                </c:pt>
                <c:pt idx="7219">
                  <c:v>1</c:v>
                </c:pt>
                <c:pt idx="7220">
                  <c:v>1</c:v>
                </c:pt>
                <c:pt idx="7221">
                  <c:v>1</c:v>
                </c:pt>
                <c:pt idx="7222">
                  <c:v>1</c:v>
                </c:pt>
                <c:pt idx="7223">
                  <c:v>1</c:v>
                </c:pt>
                <c:pt idx="7224">
                  <c:v>1</c:v>
                </c:pt>
                <c:pt idx="7225">
                  <c:v>1</c:v>
                </c:pt>
                <c:pt idx="7226">
                  <c:v>1</c:v>
                </c:pt>
                <c:pt idx="7227">
                  <c:v>1</c:v>
                </c:pt>
                <c:pt idx="7228">
                  <c:v>1</c:v>
                </c:pt>
                <c:pt idx="7229">
                  <c:v>1</c:v>
                </c:pt>
                <c:pt idx="7230">
                  <c:v>1</c:v>
                </c:pt>
                <c:pt idx="7231">
                  <c:v>1</c:v>
                </c:pt>
                <c:pt idx="7232">
                  <c:v>1</c:v>
                </c:pt>
                <c:pt idx="7233">
                  <c:v>1</c:v>
                </c:pt>
                <c:pt idx="7234">
                  <c:v>1</c:v>
                </c:pt>
                <c:pt idx="7235">
                  <c:v>1</c:v>
                </c:pt>
                <c:pt idx="7236">
                  <c:v>1</c:v>
                </c:pt>
                <c:pt idx="7237">
                  <c:v>1</c:v>
                </c:pt>
                <c:pt idx="7238">
                  <c:v>1</c:v>
                </c:pt>
                <c:pt idx="7239">
                  <c:v>1</c:v>
                </c:pt>
                <c:pt idx="7240">
                  <c:v>1</c:v>
                </c:pt>
                <c:pt idx="7241">
                  <c:v>1</c:v>
                </c:pt>
                <c:pt idx="7242">
                  <c:v>1</c:v>
                </c:pt>
                <c:pt idx="7243">
                  <c:v>1</c:v>
                </c:pt>
                <c:pt idx="7244">
                  <c:v>1</c:v>
                </c:pt>
                <c:pt idx="7245">
                  <c:v>1</c:v>
                </c:pt>
                <c:pt idx="7246">
                  <c:v>1</c:v>
                </c:pt>
                <c:pt idx="7247">
                  <c:v>1</c:v>
                </c:pt>
                <c:pt idx="7248">
                  <c:v>1</c:v>
                </c:pt>
                <c:pt idx="7249">
                  <c:v>1</c:v>
                </c:pt>
                <c:pt idx="7250">
                  <c:v>1</c:v>
                </c:pt>
                <c:pt idx="7251">
                  <c:v>1</c:v>
                </c:pt>
                <c:pt idx="7252">
                  <c:v>1</c:v>
                </c:pt>
                <c:pt idx="7253">
                  <c:v>1</c:v>
                </c:pt>
                <c:pt idx="7254">
                  <c:v>1</c:v>
                </c:pt>
                <c:pt idx="7255">
                  <c:v>1</c:v>
                </c:pt>
                <c:pt idx="7256">
                  <c:v>1</c:v>
                </c:pt>
                <c:pt idx="7257">
                  <c:v>1</c:v>
                </c:pt>
                <c:pt idx="7258">
                  <c:v>1</c:v>
                </c:pt>
                <c:pt idx="7259">
                  <c:v>1</c:v>
                </c:pt>
                <c:pt idx="7260">
                  <c:v>1</c:v>
                </c:pt>
                <c:pt idx="7261">
                  <c:v>1</c:v>
                </c:pt>
                <c:pt idx="7262">
                  <c:v>1</c:v>
                </c:pt>
                <c:pt idx="7263">
                  <c:v>1</c:v>
                </c:pt>
                <c:pt idx="7264">
                  <c:v>1</c:v>
                </c:pt>
                <c:pt idx="7265">
                  <c:v>1</c:v>
                </c:pt>
                <c:pt idx="7266">
                  <c:v>1</c:v>
                </c:pt>
                <c:pt idx="7267">
                  <c:v>1</c:v>
                </c:pt>
                <c:pt idx="7268">
                  <c:v>1</c:v>
                </c:pt>
                <c:pt idx="7269">
                  <c:v>1</c:v>
                </c:pt>
                <c:pt idx="7270">
                  <c:v>1</c:v>
                </c:pt>
                <c:pt idx="7271">
                  <c:v>1</c:v>
                </c:pt>
                <c:pt idx="7272">
                  <c:v>1</c:v>
                </c:pt>
                <c:pt idx="7273">
                  <c:v>1</c:v>
                </c:pt>
                <c:pt idx="7274">
                  <c:v>1</c:v>
                </c:pt>
                <c:pt idx="7275">
                  <c:v>1</c:v>
                </c:pt>
                <c:pt idx="7276">
                  <c:v>1</c:v>
                </c:pt>
                <c:pt idx="7277">
                  <c:v>1</c:v>
                </c:pt>
                <c:pt idx="7278">
                  <c:v>1</c:v>
                </c:pt>
                <c:pt idx="7279">
                  <c:v>1</c:v>
                </c:pt>
                <c:pt idx="7280">
                  <c:v>1</c:v>
                </c:pt>
                <c:pt idx="7281">
                  <c:v>1</c:v>
                </c:pt>
                <c:pt idx="7282">
                  <c:v>1</c:v>
                </c:pt>
                <c:pt idx="7283">
                  <c:v>1</c:v>
                </c:pt>
                <c:pt idx="7284">
                  <c:v>1</c:v>
                </c:pt>
                <c:pt idx="7285">
                  <c:v>1</c:v>
                </c:pt>
                <c:pt idx="7286">
                  <c:v>1</c:v>
                </c:pt>
                <c:pt idx="7287">
                  <c:v>1</c:v>
                </c:pt>
                <c:pt idx="7288">
                  <c:v>1</c:v>
                </c:pt>
                <c:pt idx="7289">
                  <c:v>1</c:v>
                </c:pt>
                <c:pt idx="7290">
                  <c:v>1</c:v>
                </c:pt>
                <c:pt idx="7291">
                  <c:v>1</c:v>
                </c:pt>
                <c:pt idx="7292">
                  <c:v>1</c:v>
                </c:pt>
                <c:pt idx="7293">
                  <c:v>1</c:v>
                </c:pt>
                <c:pt idx="7294">
                  <c:v>1</c:v>
                </c:pt>
                <c:pt idx="7295">
                  <c:v>1</c:v>
                </c:pt>
                <c:pt idx="7296">
                  <c:v>1</c:v>
                </c:pt>
                <c:pt idx="7297">
                  <c:v>1</c:v>
                </c:pt>
                <c:pt idx="7298">
                  <c:v>1</c:v>
                </c:pt>
                <c:pt idx="7299">
                  <c:v>1</c:v>
                </c:pt>
                <c:pt idx="7300">
                  <c:v>1</c:v>
                </c:pt>
                <c:pt idx="7301">
                  <c:v>1</c:v>
                </c:pt>
                <c:pt idx="7302">
                  <c:v>1</c:v>
                </c:pt>
                <c:pt idx="7303">
                  <c:v>1</c:v>
                </c:pt>
                <c:pt idx="7304">
                  <c:v>1</c:v>
                </c:pt>
                <c:pt idx="7305">
                  <c:v>1</c:v>
                </c:pt>
                <c:pt idx="7306">
                  <c:v>1</c:v>
                </c:pt>
                <c:pt idx="7307">
                  <c:v>1</c:v>
                </c:pt>
                <c:pt idx="7308">
                  <c:v>1</c:v>
                </c:pt>
                <c:pt idx="7309">
                  <c:v>1</c:v>
                </c:pt>
                <c:pt idx="7310">
                  <c:v>1</c:v>
                </c:pt>
                <c:pt idx="7311">
                  <c:v>1</c:v>
                </c:pt>
                <c:pt idx="7312">
                  <c:v>1</c:v>
                </c:pt>
                <c:pt idx="7313">
                  <c:v>1</c:v>
                </c:pt>
                <c:pt idx="7314">
                  <c:v>1</c:v>
                </c:pt>
                <c:pt idx="7315">
                  <c:v>1</c:v>
                </c:pt>
                <c:pt idx="7316">
                  <c:v>1</c:v>
                </c:pt>
                <c:pt idx="7317">
                  <c:v>1</c:v>
                </c:pt>
                <c:pt idx="7318">
                  <c:v>1</c:v>
                </c:pt>
                <c:pt idx="7319">
                  <c:v>1</c:v>
                </c:pt>
                <c:pt idx="7320">
                  <c:v>1</c:v>
                </c:pt>
                <c:pt idx="7321">
                  <c:v>1</c:v>
                </c:pt>
                <c:pt idx="7322">
                  <c:v>1</c:v>
                </c:pt>
                <c:pt idx="7323">
                  <c:v>1</c:v>
                </c:pt>
                <c:pt idx="7324">
                  <c:v>1</c:v>
                </c:pt>
                <c:pt idx="7325">
                  <c:v>1</c:v>
                </c:pt>
                <c:pt idx="7326">
                  <c:v>1</c:v>
                </c:pt>
                <c:pt idx="7327">
                  <c:v>1</c:v>
                </c:pt>
                <c:pt idx="7328">
                  <c:v>1</c:v>
                </c:pt>
                <c:pt idx="7329">
                  <c:v>1</c:v>
                </c:pt>
                <c:pt idx="7330">
                  <c:v>1</c:v>
                </c:pt>
                <c:pt idx="7331">
                  <c:v>1</c:v>
                </c:pt>
                <c:pt idx="7332">
                  <c:v>1</c:v>
                </c:pt>
                <c:pt idx="7333">
                  <c:v>1</c:v>
                </c:pt>
                <c:pt idx="7334">
                  <c:v>1</c:v>
                </c:pt>
                <c:pt idx="7335">
                  <c:v>1</c:v>
                </c:pt>
                <c:pt idx="7336">
                  <c:v>1</c:v>
                </c:pt>
                <c:pt idx="7337">
                  <c:v>1</c:v>
                </c:pt>
                <c:pt idx="7338">
                  <c:v>1</c:v>
                </c:pt>
                <c:pt idx="7339">
                  <c:v>1</c:v>
                </c:pt>
                <c:pt idx="7340">
                  <c:v>1</c:v>
                </c:pt>
                <c:pt idx="7341">
                  <c:v>1</c:v>
                </c:pt>
                <c:pt idx="7342">
                  <c:v>1</c:v>
                </c:pt>
                <c:pt idx="7343">
                  <c:v>1</c:v>
                </c:pt>
                <c:pt idx="7344">
                  <c:v>1</c:v>
                </c:pt>
                <c:pt idx="7345">
                  <c:v>1</c:v>
                </c:pt>
                <c:pt idx="7346">
                  <c:v>1</c:v>
                </c:pt>
                <c:pt idx="7347">
                  <c:v>1</c:v>
                </c:pt>
                <c:pt idx="7348">
                  <c:v>1</c:v>
                </c:pt>
                <c:pt idx="7349">
                  <c:v>1</c:v>
                </c:pt>
                <c:pt idx="7350">
                  <c:v>1</c:v>
                </c:pt>
                <c:pt idx="7351">
                  <c:v>1</c:v>
                </c:pt>
                <c:pt idx="7352">
                  <c:v>1</c:v>
                </c:pt>
                <c:pt idx="7353">
                  <c:v>1</c:v>
                </c:pt>
                <c:pt idx="7354">
                  <c:v>1</c:v>
                </c:pt>
                <c:pt idx="7355">
                  <c:v>1</c:v>
                </c:pt>
                <c:pt idx="7356">
                  <c:v>1</c:v>
                </c:pt>
                <c:pt idx="7357">
                  <c:v>1</c:v>
                </c:pt>
                <c:pt idx="7358">
                  <c:v>1</c:v>
                </c:pt>
                <c:pt idx="7359">
                  <c:v>1</c:v>
                </c:pt>
                <c:pt idx="7360">
                  <c:v>1</c:v>
                </c:pt>
                <c:pt idx="7361">
                  <c:v>1</c:v>
                </c:pt>
                <c:pt idx="7362">
                  <c:v>1</c:v>
                </c:pt>
                <c:pt idx="7363">
                  <c:v>1</c:v>
                </c:pt>
                <c:pt idx="7364">
                  <c:v>1</c:v>
                </c:pt>
                <c:pt idx="7365">
                  <c:v>1</c:v>
                </c:pt>
                <c:pt idx="7366">
                  <c:v>1</c:v>
                </c:pt>
                <c:pt idx="7367">
                  <c:v>1</c:v>
                </c:pt>
                <c:pt idx="7368">
                  <c:v>1</c:v>
                </c:pt>
                <c:pt idx="7369">
                  <c:v>1</c:v>
                </c:pt>
                <c:pt idx="7370">
                  <c:v>1</c:v>
                </c:pt>
                <c:pt idx="7371">
                  <c:v>1</c:v>
                </c:pt>
                <c:pt idx="7372">
                  <c:v>1</c:v>
                </c:pt>
                <c:pt idx="7373">
                  <c:v>1</c:v>
                </c:pt>
                <c:pt idx="7374">
                  <c:v>1</c:v>
                </c:pt>
                <c:pt idx="7375">
                  <c:v>1</c:v>
                </c:pt>
                <c:pt idx="7376">
                  <c:v>1</c:v>
                </c:pt>
                <c:pt idx="7377">
                  <c:v>1</c:v>
                </c:pt>
                <c:pt idx="7378">
                  <c:v>1</c:v>
                </c:pt>
                <c:pt idx="7379">
                  <c:v>1</c:v>
                </c:pt>
                <c:pt idx="7380">
                  <c:v>1</c:v>
                </c:pt>
                <c:pt idx="7381">
                  <c:v>1</c:v>
                </c:pt>
                <c:pt idx="7382">
                  <c:v>1</c:v>
                </c:pt>
                <c:pt idx="7383">
                  <c:v>1</c:v>
                </c:pt>
                <c:pt idx="7384">
                  <c:v>1</c:v>
                </c:pt>
                <c:pt idx="7385">
                  <c:v>1</c:v>
                </c:pt>
                <c:pt idx="7386">
                  <c:v>1</c:v>
                </c:pt>
                <c:pt idx="7387">
                  <c:v>1</c:v>
                </c:pt>
                <c:pt idx="7388">
                  <c:v>1</c:v>
                </c:pt>
                <c:pt idx="7389">
                  <c:v>1</c:v>
                </c:pt>
                <c:pt idx="7390">
                  <c:v>1</c:v>
                </c:pt>
                <c:pt idx="7391">
                  <c:v>1</c:v>
                </c:pt>
                <c:pt idx="7392">
                  <c:v>1</c:v>
                </c:pt>
                <c:pt idx="7393">
                  <c:v>1</c:v>
                </c:pt>
                <c:pt idx="7394">
                  <c:v>1</c:v>
                </c:pt>
                <c:pt idx="7395">
                  <c:v>1</c:v>
                </c:pt>
                <c:pt idx="7396">
                  <c:v>1</c:v>
                </c:pt>
                <c:pt idx="7397">
                  <c:v>1</c:v>
                </c:pt>
                <c:pt idx="7398">
                  <c:v>1</c:v>
                </c:pt>
                <c:pt idx="7399">
                  <c:v>1</c:v>
                </c:pt>
                <c:pt idx="7400">
                  <c:v>1</c:v>
                </c:pt>
                <c:pt idx="7401">
                  <c:v>1</c:v>
                </c:pt>
                <c:pt idx="7402">
                  <c:v>1</c:v>
                </c:pt>
                <c:pt idx="7403">
                  <c:v>1</c:v>
                </c:pt>
                <c:pt idx="7404">
                  <c:v>1</c:v>
                </c:pt>
                <c:pt idx="7405">
                  <c:v>1</c:v>
                </c:pt>
                <c:pt idx="7406">
                  <c:v>1</c:v>
                </c:pt>
                <c:pt idx="7407">
                  <c:v>1</c:v>
                </c:pt>
                <c:pt idx="7408">
                  <c:v>1</c:v>
                </c:pt>
                <c:pt idx="7409">
                  <c:v>1</c:v>
                </c:pt>
                <c:pt idx="7410">
                  <c:v>1</c:v>
                </c:pt>
                <c:pt idx="7411">
                  <c:v>1</c:v>
                </c:pt>
                <c:pt idx="7412">
                  <c:v>1</c:v>
                </c:pt>
                <c:pt idx="7413">
                  <c:v>1</c:v>
                </c:pt>
                <c:pt idx="7414">
                  <c:v>1</c:v>
                </c:pt>
                <c:pt idx="7415">
                  <c:v>1</c:v>
                </c:pt>
                <c:pt idx="7416">
                  <c:v>1</c:v>
                </c:pt>
                <c:pt idx="7417">
                  <c:v>1</c:v>
                </c:pt>
                <c:pt idx="7418">
                  <c:v>1</c:v>
                </c:pt>
                <c:pt idx="7419">
                  <c:v>1</c:v>
                </c:pt>
                <c:pt idx="7420">
                  <c:v>1</c:v>
                </c:pt>
                <c:pt idx="7421">
                  <c:v>1</c:v>
                </c:pt>
                <c:pt idx="7422">
                  <c:v>1</c:v>
                </c:pt>
                <c:pt idx="7423">
                  <c:v>1</c:v>
                </c:pt>
                <c:pt idx="7424">
                  <c:v>1</c:v>
                </c:pt>
                <c:pt idx="7425">
                  <c:v>1</c:v>
                </c:pt>
                <c:pt idx="7426">
                  <c:v>1</c:v>
                </c:pt>
                <c:pt idx="7427">
                  <c:v>1</c:v>
                </c:pt>
                <c:pt idx="7428">
                  <c:v>1</c:v>
                </c:pt>
                <c:pt idx="7429">
                  <c:v>1</c:v>
                </c:pt>
                <c:pt idx="7430">
                  <c:v>1</c:v>
                </c:pt>
                <c:pt idx="7431">
                  <c:v>1</c:v>
                </c:pt>
                <c:pt idx="7432">
                  <c:v>1</c:v>
                </c:pt>
                <c:pt idx="7433">
                  <c:v>1</c:v>
                </c:pt>
                <c:pt idx="7434">
                  <c:v>1</c:v>
                </c:pt>
                <c:pt idx="7435">
                  <c:v>1</c:v>
                </c:pt>
                <c:pt idx="7436">
                  <c:v>1</c:v>
                </c:pt>
                <c:pt idx="7437">
                  <c:v>1</c:v>
                </c:pt>
                <c:pt idx="7438">
                  <c:v>1</c:v>
                </c:pt>
                <c:pt idx="7439">
                  <c:v>1</c:v>
                </c:pt>
                <c:pt idx="7440">
                  <c:v>1</c:v>
                </c:pt>
                <c:pt idx="7441">
                  <c:v>1</c:v>
                </c:pt>
                <c:pt idx="7442">
                  <c:v>1</c:v>
                </c:pt>
                <c:pt idx="7443">
                  <c:v>1</c:v>
                </c:pt>
                <c:pt idx="7444">
                  <c:v>1</c:v>
                </c:pt>
                <c:pt idx="7445">
                  <c:v>1</c:v>
                </c:pt>
                <c:pt idx="7446">
                  <c:v>1</c:v>
                </c:pt>
                <c:pt idx="7447">
                  <c:v>1</c:v>
                </c:pt>
                <c:pt idx="7448">
                  <c:v>1</c:v>
                </c:pt>
                <c:pt idx="7449">
                  <c:v>1</c:v>
                </c:pt>
                <c:pt idx="7450">
                  <c:v>1</c:v>
                </c:pt>
                <c:pt idx="7451">
                  <c:v>1</c:v>
                </c:pt>
                <c:pt idx="7452">
                  <c:v>1</c:v>
                </c:pt>
                <c:pt idx="7453">
                  <c:v>1</c:v>
                </c:pt>
                <c:pt idx="7454">
                  <c:v>1</c:v>
                </c:pt>
                <c:pt idx="7455">
                  <c:v>1</c:v>
                </c:pt>
                <c:pt idx="7456">
                  <c:v>1</c:v>
                </c:pt>
                <c:pt idx="7457">
                  <c:v>1</c:v>
                </c:pt>
                <c:pt idx="7458">
                  <c:v>1</c:v>
                </c:pt>
                <c:pt idx="7459">
                  <c:v>1</c:v>
                </c:pt>
                <c:pt idx="7460">
                  <c:v>1</c:v>
                </c:pt>
                <c:pt idx="7461">
                  <c:v>1</c:v>
                </c:pt>
                <c:pt idx="7462">
                  <c:v>1</c:v>
                </c:pt>
                <c:pt idx="7463">
                  <c:v>1</c:v>
                </c:pt>
                <c:pt idx="7464">
                  <c:v>1</c:v>
                </c:pt>
                <c:pt idx="7465">
                  <c:v>1</c:v>
                </c:pt>
                <c:pt idx="7466">
                  <c:v>1</c:v>
                </c:pt>
                <c:pt idx="7467">
                  <c:v>1</c:v>
                </c:pt>
                <c:pt idx="7468">
                  <c:v>1</c:v>
                </c:pt>
                <c:pt idx="7469">
                  <c:v>1</c:v>
                </c:pt>
                <c:pt idx="7470">
                  <c:v>1</c:v>
                </c:pt>
                <c:pt idx="7471">
                  <c:v>1</c:v>
                </c:pt>
                <c:pt idx="7472">
                  <c:v>1</c:v>
                </c:pt>
                <c:pt idx="7473">
                  <c:v>1</c:v>
                </c:pt>
                <c:pt idx="7474">
                  <c:v>1</c:v>
                </c:pt>
                <c:pt idx="7475">
                  <c:v>1</c:v>
                </c:pt>
                <c:pt idx="7476">
                  <c:v>1</c:v>
                </c:pt>
                <c:pt idx="7477">
                  <c:v>1</c:v>
                </c:pt>
                <c:pt idx="7478">
                  <c:v>1</c:v>
                </c:pt>
                <c:pt idx="7479">
                  <c:v>1</c:v>
                </c:pt>
                <c:pt idx="7480">
                  <c:v>1</c:v>
                </c:pt>
                <c:pt idx="7481">
                  <c:v>1</c:v>
                </c:pt>
                <c:pt idx="7482">
                  <c:v>1</c:v>
                </c:pt>
                <c:pt idx="7483">
                  <c:v>1</c:v>
                </c:pt>
                <c:pt idx="7484">
                  <c:v>1</c:v>
                </c:pt>
                <c:pt idx="7485">
                  <c:v>1</c:v>
                </c:pt>
                <c:pt idx="7486">
                  <c:v>1</c:v>
                </c:pt>
                <c:pt idx="7487">
                  <c:v>1</c:v>
                </c:pt>
                <c:pt idx="7488">
                  <c:v>1</c:v>
                </c:pt>
                <c:pt idx="7489">
                  <c:v>1</c:v>
                </c:pt>
                <c:pt idx="7490">
                  <c:v>1</c:v>
                </c:pt>
                <c:pt idx="7491">
                  <c:v>1</c:v>
                </c:pt>
                <c:pt idx="7492">
                  <c:v>1</c:v>
                </c:pt>
                <c:pt idx="7493">
                  <c:v>1</c:v>
                </c:pt>
                <c:pt idx="7494">
                  <c:v>1</c:v>
                </c:pt>
                <c:pt idx="7495">
                  <c:v>1</c:v>
                </c:pt>
                <c:pt idx="7496">
                  <c:v>1</c:v>
                </c:pt>
                <c:pt idx="7497">
                  <c:v>1</c:v>
                </c:pt>
                <c:pt idx="7498">
                  <c:v>1</c:v>
                </c:pt>
                <c:pt idx="7499">
                  <c:v>1</c:v>
                </c:pt>
                <c:pt idx="7500">
                  <c:v>1</c:v>
                </c:pt>
                <c:pt idx="7501">
                  <c:v>1</c:v>
                </c:pt>
                <c:pt idx="7502">
                  <c:v>1</c:v>
                </c:pt>
                <c:pt idx="7503">
                  <c:v>1</c:v>
                </c:pt>
                <c:pt idx="7504">
                  <c:v>1</c:v>
                </c:pt>
                <c:pt idx="7505">
                  <c:v>1</c:v>
                </c:pt>
                <c:pt idx="7506">
                  <c:v>1</c:v>
                </c:pt>
                <c:pt idx="7507">
                  <c:v>1</c:v>
                </c:pt>
                <c:pt idx="7508">
                  <c:v>1</c:v>
                </c:pt>
                <c:pt idx="7509">
                  <c:v>1</c:v>
                </c:pt>
                <c:pt idx="7510">
                  <c:v>1</c:v>
                </c:pt>
                <c:pt idx="7511">
                  <c:v>1</c:v>
                </c:pt>
                <c:pt idx="7512">
                  <c:v>1</c:v>
                </c:pt>
                <c:pt idx="7513">
                  <c:v>1</c:v>
                </c:pt>
                <c:pt idx="7514">
                  <c:v>1</c:v>
                </c:pt>
                <c:pt idx="7515">
                  <c:v>1</c:v>
                </c:pt>
                <c:pt idx="7516">
                  <c:v>1</c:v>
                </c:pt>
                <c:pt idx="7517">
                  <c:v>1</c:v>
                </c:pt>
                <c:pt idx="7518">
                  <c:v>1</c:v>
                </c:pt>
                <c:pt idx="7519">
                  <c:v>1</c:v>
                </c:pt>
                <c:pt idx="7520">
                  <c:v>1</c:v>
                </c:pt>
                <c:pt idx="7521">
                  <c:v>1</c:v>
                </c:pt>
                <c:pt idx="7522">
                  <c:v>1</c:v>
                </c:pt>
                <c:pt idx="7523">
                  <c:v>1</c:v>
                </c:pt>
                <c:pt idx="7524">
                  <c:v>1</c:v>
                </c:pt>
                <c:pt idx="7525">
                  <c:v>1</c:v>
                </c:pt>
                <c:pt idx="7526">
                  <c:v>1</c:v>
                </c:pt>
                <c:pt idx="7527">
                  <c:v>1</c:v>
                </c:pt>
                <c:pt idx="7528">
                  <c:v>1</c:v>
                </c:pt>
                <c:pt idx="7529">
                  <c:v>1</c:v>
                </c:pt>
                <c:pt idx="7530">
                  <c:v>1</c:v>
                </c:pt>
                <c:pt idx="7531">
                  <c:v>1</c:v>
                </c:pt>
                <c:pt idx="7532">
                  <c:v>1</c:v>
                </c:pt>
                <c:pt idx="7533">
                  <c:v>1</c:v>
                </c:pt>
                <c:pt idx="7534">
                  <c:v>1</c:v>
                </c:pt>
                <c:pt idx="7535">
                  <c:v>1</c:v>
                </c:pt>
                <c:pt idx="7536">
                  <c:v>1</c:v>
                </c:pt>
                <c:pt idx="7537">
                  <c:v>1</c:v>
                </c:pt>
                <c:pt idx="7538">
                  <c:v>1</c:v>
                </c:pt>
                <c:pt idx="7539">
                  <c:v>1</c:v>
                </c:pt>
                <c:pt idx="7540">
                  <c:v>1</c:v>
                </c:pt>
                <c:pt idx="7541">
                  <c:v>1</c:v>
                </c:pt>
                <c:pt idx="7542">
                  <c:v>1</c:v>
                </c:pt>
                <c:pt idx="7543">
                  <c:v>1</c:v>
                </c:pt>
                <c:pt idx="7544">
                  <c:v>1</c:v>
                </c:pt>
                <c:pt idx="7545">
                  <c:v>1</c:v>
                </c:pt>
                <c:pt idx="7546">
                  <c:v>1</c:v>
                </c:pt>
                <c:pt idx="7547">
                  <c:v>1</c:v>
                </c:pt>
                <c:pt idx="7548">
                  <c:v>1</c:v>
                </c:pt>
                <c:pt idx="7549">
                  <c:v>1</c:v>
                </c:pt>
                <c:pt idx="7550">
                  <c:v>1</c:v>
                </c:pt>
                <c:pt idx="7551">
                  <c:v>1</c:v>
                </c:pt>
                <c:pt idx="7552">
                  <c:v>1</c:v>
                </c:pt>
                <c:pt idx="7553">
                  <c:v>1</c:v>
                </c:pt>
                <c:pt idx="7554">
                  <c:v>1</c:v>
                </c:pt>
                <c:pt idx="7555">
                  <c:v>1</c:v>
                </c:pt>
                <c:pt idx="7556">
                  <c:v>1</c:v>
                </c:pt>
                <c:pt idx="7557">
                  <c:v>1</c:v>
                </c:pt>
                <c:pt idx="7558">
                  <c:v>1</c:v>
                </c:pt>
                <c:pt idx="7559">
                  <c:v>1</c:v>
                </c:pt>
                <c:pt idx="7560">
                  <c:v>1</c:v>
                </c:pt>
                <c:pt idx="7561">
                  <c:v>1</c:v>
                </c:pt>
                <c:pt idx="7562">
                  <c:v>1</c:v>
                </c:pt>
                <c:pt idx="7563">
                  <c:v>1</c:v>
                </c:pt>
                <c:pt idx="7564">
                  <c:v>1</c:v>
                </c:pt>
                <c:pt idx="7565">
                  <c:v>1</c:v>
                </c:pt>
                <c:pt idx="7566">
                  <c:v>1</c:v>
                </c:pt>
                <c:pt idx="7567">
                  <c:v>1</c:v>
                </c:pt>
                <c:pt idx="7568">
                  <c:v>1</c:v>
                </c:pt>
                <c:pt idx="7569">
                  <c:v>1</c:v>
                </c:pt>
                <c:pt idx="7570">
                  <c:v>1</c:v>
                </c:pt>
                <c:pt idx="7571">
                  <c:v>1</c:v>
                </c:pt>
                <c:pt idx="7572">
                  <c:v>1</c:v>
                </c:pt>
                <c:pt idx="7573">
                  <c:v>1</c:v>
                </c:pt>
                <c:pt idx="7574">
                  <c:v>1</c:v>
                </c:pt>
                <c:pt idx="7575">
                  <c:v>1</c:v>
                </c:pt>
                <c:pt idx="7576">
                  <c:v>1</c:v>
                </c:pt>
                <c:pt idx="7577">
                  <c:v>1</c:v>
                </c:pt>
                <c:pt idx="7578">
                  <c:v>1</c:v>
                </c:pt>
                <c:pt idx="7579">
                  <c:v>1</c:v>
                </c:pt>
                <c:pt idx="7580">
                  <c:v>1</c:v>
                </c:pt>
                <c:pt idx="7581">
                  <c:v>1</c:v>
                </c:pt>
                <c:pt idx="7582">
                  <c:v>1</c:v>
                </c:pt>
                <c:pt idx="7583">
                  <c:v>1</c:v>
                </c:pt>
                <c:pt idx="7584">
                  <c:v>1</c:v>
                </c:pt>
                <c:pt idx="7585">
                  <c:v>1</c:v>
                </c:pt>
                <c:pt idx="7586">
                  <c:v>1</c:v>
                </c:pt>
                <c:pt idx="7587">
                  <c:v>1</c:v>
                </c:pt>
                <c:pt idx="7588">
                  <c:v>1</c:v>
                </c:pt>
                <c:pt idx="7589">
                  <c:v>1</c:v>
                </c:pt>
                <c:pt idx="7590">
                  <c:v>1</c:v>
                </c:pt>
                <c:pt idx="7591">
                  <c:v>1</c:v>
                </c:pt>
                <c:pt idx="7592">
                  <c:v>1</c:v>
                </c:pt>
                <c:pt idx="7593">
                  <c:v>1</c:v>
                </c:pt>
                <c:pt idx="7594">
                  <c:v>1</c:v>
                </c:pt>
                <c:pt idx="7595">
                  <c:v>1</c:v>
                </c:pt>
                <c:pt idx="7596">
                  <c:v>1</c:v>
                </c:pt>
                <c:pt idx="7597">
                  <c:v>1</c:v>
                </c:pt>
                <c:pt idx="7598">
                  <c:v>1</c:v>
                </c:pt>
                <c:pt idx="7599">
                  <c:v>1</c:v>
                </c:pt>
                <c:pt idx="7600">
                  <c:v>1</c:v>
                </c:pt>
                <c:pt idx="7601">
                  <c:v>1</c:v>
                </c:pt>
                <c:pt idx="7602">
                  <c:v>1</c:v>
                </c:pt>
                <c:pt idx="7603">
                  <c:v>1</c:v>
                </c:pt>
                <c:pt idx="7604">
                  <c:v>1</c:v>
                </c:pt>
                <c:pt idx="7605">
                  <c:v>1</c:v>
                </c:pt>
                <c:pt idx="7606">
                  <c:v>1</c:v>
                </c:pt>
                <c:pt idx="7607">
                  <c:v>1</c:v>
                </c:pt>
                <c:pt idx="7608">
                  <c:v>1</c:v>
                </c:pt>
                <c:pt idx="7609">
                  <c:v>1</c:v>
                </c:pt>
                <c:pt idx="7610">
                  <c:v>1</c:v>
                </c:pt>
                <c:pt idx="7611">
                  <c:v>1</c:v>
                </c:pt>
                <c:pt idx="7612">
                  <c:v>1</c:v>
                </c:pt>
                <c:pt idx="7613">
                  <c:v>1</c:v>
                </c:pt>
                <c:pt idx="7614">
                  <c:v>1</c:v>
                </c:pt>
                <c:pt idx="7615">
                  <c:v>1</c:v>
                </c:pt>
                <c:pt idx="7616">
                  <c:v>1</c:v>
                </c:pt>
                <c:pt idx="7617">
                  <c:v>1</c:v>
                </c:pt>
                <c:pt idx="7618">
                  <c:v>1</c:v>
                </c:pt>
                <c:pt idx="7619">
                  <c:v>1</c:v>
                </c:pt>
                <c:pt idx="7620">
                  <c:v>1</c:v>
                </c:pt>
                <c:pt idx="7621">
                  <c:v>1</c:v>
                </c:pt>
                <c:pt idx="7622">
                  <c:v>1</c:v>
                </c:pt>
                <c:pt idx="7623">
                  <c:v>1</c:v>
                </c:pt>
                <c:pt idx="7624">
                  <c:v>1</c:v>
                </c:pt>
                <c:pt idx="7625">
                  <c:v>1</c:v>
                </c:pt>
                <c:pt idx="7626">
                  <c:v>1</c:v>
                </c:pt>
                <c:pt idx="7627">
                  <c:v>1</c:v>
                </c:pt>
                <c:pt idx="7628">
                  <c:v>1</c:v>
                </c:pt>
                <c:pt idx="7629">
                  <c:v>1</c:v>
                </c:pt>
                <c:pt idx="7630">
                  <c:v>1</c:v>
                </c:pt>
                <c:pt idx="7631">
                  <c:v>1</c:v>
                </c:pt>
                <c:pt idx="7632">
                  <c:v>1</c:v>
                </c:pt>
                <c:pt idx="7633">
                  <c:v>1</c:v>
                </c:pt>
                <c:pt idx="7634">
                  <c:v>1</c:v>
                </c:pt>
                <c:pt idx="7635">
                  <c:v>1</c:v>
                </c:pt>
                <c:pt idx="7636">
                  <c:v>1</c:v>
                </c:pt>
                <c:pt idx="7637">
                  <c:v>1</c:v>
                </c:pt>
                <c:pt idx="7638">
                  <c:v>1</c:v>
                </c:pt>
                <c:pt idx="7639">
                  <c:v>1</c:v>
                </c:pt>
                <c:pt idx="7640">
                  <c:v>1</c:v>
                </c:pt>
                <c:pt idx="7641">
                  <c:v>1</c:v>
                </c:pt>
                <c:pt idx="7642">
                  <c:v>1</c:v>
                </c:pt>
                <c:pt idx="7643">
                  <c:v>1</c:v>
                </c:pt>
                <c:pt idx="7644">
                  <c:v>1</c:v>
                </c:pt>
                <c:pt idx="7645">
                  <c:v>1</c:v>
                </c:pt>
                <c:pt idx="7646">
                  <c:v>1</c:v>
                </c:pt>
                <c:pt idx="7647">
                  <c:v>1</c:v>
                </c:pt>
                <c:pt idx="7648">
                  <c:v>1</c:v>
                </c:pt>
                <c:pt idx="7649">
                  <c:v>1</c:v>
                </c:pt>
                <c:pt idx="7650">
                  <c:v>1</c:v>
                </c:pt>
                <c:pt idx="7651">
                  <c:v>1</c:v>
                </c:pt>
                <c:pt idx="7652">
                  <c:v>1</c:v>
                </c:pt>
                <c:pt idx="7653">
                  <c:v>1</c:v>
                </c:pt>
                <c:pt idx="7654">
                  <c:v>1</c:v>
                </c:pt>
                <c:pt idx="7655">
                  <c:v>1</c:v>
                </c:pt>
                <c:pt idx="7656">
                  <c:v>1</c:v>
                </c:pt>
                <c:pt idx="7657">
                  <c:v>1</c:v>
                </c:pt>
                <c:pt idx="7658">
                  <c:v>1</c:v>
                </c:pt>
                <c:pt idx="7659">
                  <c:v>1</c:v>
                </c:pt>
                <c:pt idx="7660">
                  <c:v>1</c:v>
                </c:pt>
                <c:pt idx="7661">
                  <c:v>1</c:v>
                </c:pt>
                <c:pt idx="7662">
                  <c:v>1</c:v>
                </c:pt>
                <c:pt idx="7663">
                  <c:v>1</c:v>
                </c:pt>
                <c:pt idx="7664">
                  <c:v>1</c:v>
                </c:pt>
                <c:pt idx="7665">
                  <c:v>1</c:v>
                </c:pt>
                <c:pt idx="7666">
                  <c:v>1</c:v>
                </c:pt>
                <c:pt idx="7667">
                  <c:v>1</c:v>
                </c:pt>
                <c:pt idx="7668">
                  <c:v>1</c:v>
                </c:pt>
                <c:pt idx="7669">
                  <c:v>1</c:v>
                </c:pt>
                <c:pt idx="7670">
                  <c:v>1</c:v>
                </c:pt>
                <c:pt idx="7671">
                  <c:v>1</c:v>
                </c:pt>
                <c:pt idx="7672">
                  <c:v>1</c:v>
                </c:pt>
                <c:pt idx="7673">
                  <c:v>1</c:v>
                </c:pt>
                <c:pt idx="7674">
                  <c:v>1</c:v>
                </c:pt>
                <c:pt idx="7675">
                  <c:v>1</c:v>
                </c:pt>
                <c:pt idx="7676">
                  <c:v>1</c:v>
                </c:pt>
                <c:pt idx="7677">
                  <c:v>1</c:v>
                </c:pt>
                <c:pt idx="7678">
                  <c:v>1</c:v>
                </c:pt>
                <c:pt idx="7679">
                  <c:v>1</c:v>
                </c:pt>
                <c:pt idx="7680">
                  <c:v>1</c:v>
                </c:pt>
                <c:pt idx="7681">
                  <c:v>1</c:v>
                </c:pt>
                <c:pt idx="7682">
                  <c:v>1</c:v>
                </c:pt>
                <c:pt idx="7683">
                  <c:v>1</c:v>
                </c:pt>
                <c:pt idx="7684">
                  <c:v>1</c:v>
                </c:pt>
                <c:pt idx="7685">
                  <c:v>1</c:v>
                </c:pt>
                <c:pt idx="7686">
                  <c:v>1</c:v>
                </c:pt>
                <c:pt idx="7687">
                  <c:v>1</c:v>
                </c:pt>
                <c:pt idx="7688">
                  <c:v>1</c:v>
                </c:pt>
                <c:pt idx="7689">
                  <c:v>1</c:v>
                </c:pt>
                <c:pt idx="7690">
                  <c:v>1</c:v>
                </c:pt>
                <c:pt idx="7691">
                  <c:v>1</c:v>
                </c:pt>
                <c:pt idx="7692">
                  <c:v>1</c:v>
                </c:pt>
                <c:pt idx="7693">
                  <c:v>1</c:v>
                </c:pt>
                <c:pt idx="7694">
                  <c:v>1</c:v>
                </c:pt>
                <c:pt idx="7695">
                  <c:v>1</c:v>
                </c:pt>
                <c:pt idx="7696">
                  <c:v>1</c:v>
                </c:pt>
                <c:pt idx="7697">
                  <c:v>1</c:v>
                </c:pt>
                <c:pt idx="7698">
                  <c:v>1</c:v>
                </c:pt>
                <c:pt idx="7699">
                  <c:v>1</c:v>
                </c:pt>
                <c:pt idx="7700">
                  <c:v>1</c:v>
                </c:pt>
                <c:pt idx="7701">
                  <c:v>1</c:v>
                </c:pt>
                <c:pt idx="7702">
                  <c:v>1</c:v>
                </c:pt>
                <c:pt idx="7703">
                  <c:v>1</c:v>
                </c:pt>
                <c:pt idx="7704">
                  <c:v>1</c:v>
                </c:pt>
                <c:pt idx="7705">
                  <c:v>1</c:v>
                </c:pt>
                <c:pt idx="7706">
                  <c:v>1</c:v>
                </c:pt>
                <c:pt idx="7707">
                  <c:v>1</c:v>
                </c:pt>
                <c:pt idx="7708">
                  <c:v>1</c:v>
                </c:pt>
                <c:pt idx="7709">
                  <c:v>1</c:v>
                </c:pt>
                <c:pt idx="7710">
                  <c:v>1</c:v>
                </c:pt>
                <c:pt idx="7711">
                  <c:v>1</c:v>
                </c:pt>
                <c:pt idx="7712">
                  <c:v>1</c:v>
                </c:pt>
                <c:pt idx="7713">
                  <c:v>1</c:v>
                </c:pt>
                <c:pt idx="7714">
                  <c:v>1</c:v>
                </c:pt>
                <c:pt idx="7715">
                  <c:v>1</c:v>
                </c:pt>
                <c:pt idx="7716">
                  <c:v>1</c:v>
                </c:pt>
                <c:pt idx="7717">
                  <c:v>1</c:v>
                </c:pt>
                <c:pt idx="7718">
                  <c:v>1</c:v>
                </c:pt>
                <c:pt idx="7719">
                  <c:v>1</c:v>
                </c:pt>
                <c:pt idx="7720">
                  <c:v>1</c:v>
                </c:pt>
                <c:pt idx="7721">
                  <c:v>1</c:v>
                </c:pt>
                <c:pt idx="7722">
                  <c:v>1</c:v>
                </c:pt>
                <c:pt idx="7723">
                  <c:v>1</c:v>
                </c:pt>
                <c:pt idx="7724">
                  <c:v>1</c:v>
                </c:pt>
                <c:pt idx="7725">
                  <c:v>1</c:v>
                </c:pt>
                <c:pt idx="7726">
                  <c:v>1</c:v>
                </c:pt>
                <c:pt idx="7727">
                  <c:v>1</c:v>
                </c:pt>
                <c:pt idx="7728">
                  <c:v>1</c:v>
                </c:pt>
                <c:pt idx="7729">
                  <c:v>1</c:v>
                </c:pt>
                <c:pt idx="7730">
                  <c:v>1</c:v>
                </c:pt>
                <c:pt idx="7731">
                  <c:v>1</c:v>
                </c:pt>
                <c:pt idx="7732">
                  <c:v>1</c:v>
                </c:pt>
                <c:pt idx="7733">
                  <c:v>1</c:v>
                </c:pt>
                <c:pt idx="7734">
                  <c:v>1</c:v>
                </c:pt>
                <c:pt idx="7735">
                  <c:v>1</c:v>
                </c:pt>
                <c:pt idx="7736">
                  <c:v>1</c:v>
                </c:pt>
                <c:pt idx="7737">
                  <c:v>1</c:v>
                </c:pt>
                <c:pt idx="7738">
                  <c:v>1</c:v>
                </c:pt>
                <c:pt idx="7739">
                  <c:v>1</c:v>
                </c:pt>
                <c:pt idx="7740">
                  <c:v>1</c:v>
                </c:pt>
                <c:pt idx="7741">
                  <c:v>1</c:v>
                </c:pt>
                <c:pt idx="7742">
                  <c:v>1</c:v>
                </c:pt>
                <c:pt idx="7743">
                  <c:v>1</c:v>
                </c:pt>
                <c:pt idx="7744">
                  <c:v>1</c:v>
                </c:pt>
                <c:pt idx="7745">
                  <c:v>1</c:v>
                </c:pt>
                <c:pt idx="7746">
                  <c:v>1</c:v>
                </c:pt>
                <c:pt idx="7747">
                  <c:v>1</c:v>
                </c:pt>
                <c:pt idx="7748">
                  <c:v>1</c:v>
                </c:pt>
                <c:pt idx="7749">
                  <c:v>1</c:v>
                </c:pt>
                <c:pt idx="7750">
                  <c:v>1</c:v>
                </c:pt>
                <c:pt idx="7751">
                  <c:v>1</c:v>
                </c:pt>
                <c:pt idx="7752">
                  <c:v>1</c:v>
                </c:pt>
                <c:pt idx="7753">
                  <c:v>1</c:v>
                </c:pt>
                <c:pt idx="7754">
                  <c:v>1</c:v>
                </c:pt>
                <c:pt idx="7755">
                  <c:v>1</c:v>
                </c:pt>
                <c:pt idx="7756">
                  <c:v>1</c:v>
                </c:pt>
                <c:pt idx="7757">
                  <c:v>1</c:v>
                </c:pt>
                <c:pt idx="7758">
                  <c:v>1</c:v>
                </c:pt>
                <c:pt idx="7759">
                  <c:v>1</c:v>
                </c:pt>
                <c:pt idx="7760">
                  <c:v>1</c:v>
                </c:pt>
                <c:pt idx="7761">
                  <c:v>1</c:v>
                </c:pt>
                <c:pt idx="7762">
                  <c:v>1</c:v>
                </c:pt>
                <c:pt idx="7763">
                  <c:v>1</c:v>
                </c:pt>
                <c:pt idx="7764">
                  <c:v>1</c:v>
                </c:pt>
                <c:pt idx="7765">
                  <c:v>1</c:v>
                </c:pt>
                <c:pt idx="7766">
                  <c:v>1</c:v>
                </c:pt>
                <c:pt idx="7767">
                  <c:v>1</c:v>
                </c:pt>
                <c:pt idx="7768">
                  <c:v>1</c:v>
                </c:pt>
                <c:pt idx="7769">
                  <c:v>1</c:v>
                </c:pt>
                <c:pt idx="7770">
                  <c:v>1</c:v>
                </c:pt>
                <c:pt idx="7771">
                  <c:v>1</c:v>
                </c:pt>
                <c:pt idx="7772">
                  <c:v>1</c:v>
                </c:pt>
                <c:pt idx="7773">
                  <c:v>1</c:v>
                </c:pt>
                <c:pt idx="7774">
                  <c:v>1</c:v>
                </c:pt>
                <c:pt idx="7775">
                  <c:v>1</c:v>
                </c:pt>
                <c:pt idx="7776">
                  <c:v>1</c:v>
                </c:pt>
                <c:pt idx="7777">
                  <c:v>1</c:v>
                </c:pt>
                <c:pt idx="7778">
                  <c:v>1</c:v>
                </c:pt>
                <c:pt idx="7779">
                  <c:v>1</c:v>
                </c:pt>
                <c:pt idx="7780">
                  <c:v>1</c:v>
                </c:pt>
                <c:pt idx="7781">
                  <c:v>1</c:v>
                </c:pt>
                <c:pt idx="7782">
                  <c:v>1</c:v>
                </c:pt>
                <c:pt idx="7783">
                  <c:v>1</c:v>
                </c:pt>
                <c:pt idx="7784">
                  <c:v>1</c:v>
                </c:pt>
                <c:pt idx="7785">
                  <c:v>1</c:v>
                </c:pt>
                <c:pt idx="7786">
                  <c:v>1</c:v>
                </c:pt>
                <c:pt idx="7787">
                  <c:v>1</c:v>
                </c:pt>
                <c:pt idx="7788">
                  <c:v>1</c:v>
                </c:pt>
                <c:pt idx="7789">
                  <c:v>1</c:v>
                </c:pt>
                <c:pt idx="7790">
                  <c:v>1</c:v>
                </c:pt>
                <c:pt idx="7791">
                  <c:v>1</c:v>
                </c:pt>
                <c:pt idx="7792">
                  <c:v>1</c:v>
                </c:pt>
                <c:pt idx="7793">
                  <c:v>1</c:v>
                </c:pt>
                <c:pt idx="7794">
                  <c:v>1</c:v>
                </c:pt>
                <c:pt idx="7795">
                  <c:v>1</c:v>
                </c:pt>
                <c:pt idx="7796">
                  <c:v>1</c:v>
                </c:pt>
                <c:pt idx="7797">
                  <c:v>1</c:v>
                </c:pt>
                <c:pt idx="7798">
                  <c:v>1</c:v>
                </c:pt>
                <c:pt idx="7799">
                  <c:v>1</c:v>
                </c:pt>
                <c:pt idx="7800">
                  <c:v>1</c:v>
                </c:pt>
                <c:pt idx="7801">
                  <c:v>1</c:v>
                </c:pt>
                <c:pt idx="7802">
                  <c:v>1</c:v>
                </c:pt>
                <c:pt idx="7803">
                  <c:v>1</c:v>
                </c:pt>
                <c:pt idx="7804">
                  <c:v>1</c:v>
                </c:pt>
                <c:pt idx="7805">
                  <c:v>1</c:v>
                </c:pt>
                <c:pt idx="7806">
                  <c:v>1</c:v>
                </c:pt>
                <c:pt idx="7807">
                  <c:v>1</c:v>
                </c:pt>
                <c:pt idx="7808">
                  <c:v>1</c:v>
                </c:pt>
                <c:pt idx="7809">
                  <c:v>1</c:v>
                </c:pt>
                <c:pt idx="7810">
                  <c:v>1</c:v>
                </c:pt>
                <c:pt idx="7811">
                  <c:v>1</c:v>
                </c:pt>
                <c:pt idx="7812">
                  <c:v>1</c:v>
                </c:pt>
                <c:pt idx="7813">
                  <c:v>1</c:v>
                </c:pt>
                <c:pt idx="7814">
                  <c:v>1</c:v>
                </c:pt>
                <c:pt idx="7815">
                  <c:v>1</c:v>
                </c:pt>
                <c:pt idx="7816">
                  <c:v>1</c:v>
                </c:pt>
                <c:pt idx="7817">
                  <c:v>1</c:v>
                </c:pt>
                <c:pt idx="7818">
                  <c:v>1</c:v>
                </c:pt>
                <c:pt idx="7819">
                  <c:v>1</c:v>
                </c:pt>
                <c:pt idx="7820">
                  <c:v>1</c:v>
                </c:pt>
                <c:pt idx="7821">
                  <c:v>1</c:v>
                </c:pt>
                <c:pt idx="7822">
                  <c:v>1</c:v>
                </c:pt>
                <c:pt idx="7823">
                  <c:v>1</c:v>
                </c:pt>
                <c:pt idx="7824">
                  <c:v>1</c:v>
                </c:pt>
                <c:pt idx="7825">
                  <c:v>1</c:v>
                </c:pt>
                <c:pt idx="7826">
                  <c:v>1</c:v>
                </c:pt>
                <c:pt idx="7827">
                  <c:v>1</c:v>
                </c:pt>
                <c:pt idx="7828">
                  <c:v>1</c:v>
                </c:pt>
                <c:pt idx="7829">
                  <c:v>1</c:v>
                </c:pt>
                <c:pt idx="7830">
                  <c:v>1</c:v>
                </c:pt>
                <c:pt idx="7831">
                  <c:v>1</c:v>
                </c:pt>
                <c:pt idx="7832">
                  <c:v>1</c:v>
                </c:pt>
                <c:pt idx="7833">
                  <c:v>1</c:v>
                </c:pt>
                <c:pt idx="7834">
                  <c:v>1</c:v>
                </c:pt>
                <c:pt idx="7835">
                  <c:v>1</c:v>
                </c:pt>
                <c:pt idx="7836">
                  <c:v>1</c:v>
                </c:pt>
                <c:pt idx="7837">
                  <c:v>1</c:v>
                </c:pt>
                <c:pt idx="7838">
                  <c:v>1</c:v>
                </c:pt>
                <c:pt idx="7839">
                  <c:v>1</c:v>
                </c:pt>
                <c:pt idx="7840">
                  <c:v>1</c:v>
                </c:pt>
                <c:pt idx="7841">
                  <c:v>1</c:v>
                </c:pt>
                <c:pt idx="7842">
                  <c:v>1</c:v>
                </c:pt>
                <c:pt idx="7843">
                  <c:v>1</c:v>
                </c:pt>
                <c:pt idx="7844">
                  <c:v>1</c:v>
                </c:pt>
                <c:pt idx="7845">
                  <c:v>1</c:v>
                </c:pt>
                <c:pt idx="7846">
                  <c:v>1</c:v>
                </c:pt>
                <c:pt idx="7847">
                  <c:v>1</c:v>
                </c:pt>
                <c:pt idx="7848">
                  <c:v>1</c:v>
                </c:pt>
                <c:pt idx="7849">
                  <c:v>1</c:v>
                </c:pt>
                <c:pt idx="7850">
                  <c:v>1</c:v>
                </c:pt>
                <c:pt idx="7851">
                  <c:v>1</c:v>
                </c:pt>
                <c:pt idx="7852">
                  <c:v>1</c:v>
                </c:pt>
                <c:pt idx="7853">
                  <c:v>1</c:v>
                </c:pt>
                <c:pt idx="7854">
                  <c:v>1</c:v>
                </c:pt>
                <c:pt idx="7855">
                  <c:v>1</c:v>
                </c:pt>
                <c:pt idx="7856">
                  <c:v>1</c:v>
                </c:pt>
                <c:pt idx="7857">
                  <c:v>1</c:v>
                </c:pt>
                <c:pt idx="7858">
                  <c:v>1</c:v>
                </c:pt>
                <c:pt idx="7859">
                  <c:v>1</c:v>
                </c:pt>
                <c:pt idx="7860">
                  <c:v>1</c:v>
                </c:pt>
                <c:pt idx="7861">
                  <c:v>1</c:v>
                </c:pt>
                <c:pt idx="7862">
                  <c:v>1</c:v>
                </c:pt>
                <c:pt idx="7863">
                  <c:v>1</c:v>
                </c:pt>
                <c:pt idx="7864">
                  <c:v>1</c:v>
                </c:pt>
                <c:pt idx="7865">
                  <c:v>1</c:v>
                </c:pt>
                <c:pt idx="7866">
                  <c:v>1</c:v>
                </c:pt>
                <c:pt idx="7867">
                  <c:v>1</c:v>
                </c:pt>
                <c:pt idx="7868">
                  <c:v>1</c:v>
                </c:pt>
                <c:pt idx="7869">
                  <c:v>1</c:v>
                </c:pt>
                <c:pt idx="7870">
                  <c:v>1</c:v>
                </c:pt>
                <c:pt idx="7871">
                  <c:v>1</c:v>
                </c:pt>
                <c:pt idx="7872">
                  <c:v>1</c:v>
                </c:pt>
                <c:pt idx="7873">
                  <c:v>1</c:v>
                </c:pt>
                <c:pt idx="7874">
                  <c:v>1</c:v>
                </c:pt>
                <c:pt idx="7875">
                  <c:v>1</c:v>
                </c:pt>
                <c:pt idx="7876">
                  <c:v>1</c:v>
                </c:pt>
                <c:pt idx="7877">
                  <c:v>1</c:v>
                </c:pt>
                <c:pt idx="7878">
                  <c:v>1</c:v>
                </c:pt>
                <c:pt idx="7879">
                  <c:v>1</c:v>
                </c:pt>
                <c:pt idx="7880">
                  <c:v>1</c:v>
                </c:pt>
                <c:pt idx="7881">
                  <c:v>1</c:v>
                </c:pt>
                <c:pt idx="7882">
                  <c:v>1</c:v>
                </c:pt>
                <c:pt idx="7883">
                  <c:v>1</c:v>
                </c:pt>
                <c:pt idx="7884">
                  <c:v>1</c:v>
                </c:pt>
                <c:pt idx="7885">
                  <c:v>1</c:v>
                </c:pt>
                <c:pt idx="7886">
                  <c:v>1</c:v>
                </c:pt>
                <c:pt idx="7887">
                  <c:v>1</c:v>
                </c:pt>
                <c:pt idx="7888">
                  <c:v>1</c:v>
                </c:pt>
                <c:pt idx="7889">
                  <c:v>1</c:v>
                </c:pt>
                <c:pt idx="7890">
                  <c:v>1</c:v>
                </c:pt>
                <c:pt idx="7891">
                  <c:v>1</c:v>
                </c:pt>
                <c:pt idx="7892">
                  <c:v>1</c:v>
                </c:pt>
                <c:pt idx="7893">
                  <c:v>1</c:v>
                </c:pt>
                <c:pt idx="7894">
                  <c:v>1</c:v>
                </c:pt>
                <c:pt idx="7895">
                  <c:v>1</c:v>
                </c:pt>
                <c:pt idx="7896">
                  <c:v>1</c:v>
                </c:pt>
                <c:pt idx="7897">
                  <c:v>1</c:v>
                </c:pt>
                <c:pt idx="7898">
                  <c:v>1</c:v>
                </c:pt>
                <c:pt idx="7899">
                  <c:v>1</c:v>
                </c:pt>
                <c:pt idx="7900">
                  <c:v>1</c:v>
                </c:pt>
                <c:pt idx="7901">
                  <c:v>1</c:v>
                </c:pt>
                <c:pt idx="7902">
                  <c:v>1</c:v>
                </c:pt>
                <c:pt idx="7903">
                  <c:v>1</c:v>
                </c:pt>
                <c:pt idx="7904">
                  <c:v>1</c:v>
                </c:pt>
                <c:pt idx="7905">
                  <c:v>1</c:v>
                </c:pt>
                <c:pt idx="7906">
                  <c:v>1</c:v>
                </c:pt>
                <c:pt idx="7907">
                  <c:v>1</c:v>
                </c:pt>
                <c:pt idx="7908">
                  <c:v>1</c:v>
                </c:pt>
                <c:pt idx="7909">
                  <c:v>1</c:v>
                </c:pt>
                <c:pt idx="7910">
                  <c:v>1</c:v>
                </c:pt>
                <c:pt idx="7911">
                  <c:v>1</c:v>
                </c:pt>
                <c:pt idx="7912">
                  <c:v>1</c:v>
                </c:pt>
                <c:pt idx="7913">
                  <c:v>1</c:v>
                </c:pt>
                <c:pt idx="7914">
                  <c:v>1</c:v>
                </c:pt>
                <c:pt idx="7915">
                  <c:v>1</c:v>
                </c:pt>
                <c:pt idx="7916">
                  <c:v>1</c:v>
                </c:pt>
                <c:pt idx="7917">
                  <c:v>1</c:v>
                </c:pt>
                <c:pt idx="7918">
                  <c:v>1</c:v>
                </c:pt>
                <c:pt idx="7919">
                  <c:v>1</c:v>
                </c:pt>
                <c:pt idx="7920">
                  <c:v>1</c:v>
                </c:pt>
                <c:pt idx="7921">
                  <c:v>1</c:v>
                </c:pt>
                <c:pt idx="7922">
                  <c:v>1</c:v>
                </c:pt>
                <c:pt idx="7923">
                  <c:v>1</c:v>
                </c:pt>
                <c:pt idx="7924">
                  <c:v>1</c:v>
                </c:pt>
                <c:pt idx="7925">
                  <c:v>1</c:v>
                </c:pt>
                <c:pt idx="7926">
                  <c:v>1</c:v>
                </c:pt>
                <c:pt idx="7927">
                  <c:v>1</c:v>
                </c:pt>
                <c:pt idx="7928">
                  <c:v>1</c:v>
                </c:pt>
                <c:pt idx="7929">
                  <c:v>1</c:v>
                </c:pt>
                <c:pt idx="7930">
                  <c:v>1</c:v>
                </c:pt>
                <c:pt idx="7931">
                  <c:v>1</c:v>
                </c:pt>
                <c:pt idx="7932">
                  <c:v>1</c:v>
                </c:pt>
                <c:pt idx="7933">
                  <c:v>1</c:v>
                </c:pt>
                <c:pt idx="7934">
                  <c:v>1</c:v>
                </c:pt>
                <c:pt idx="7935">
                  <c:v>1</c:v>
                </c:pt>
                <c:pt idx="7936">
                  <c:v>1</c:v>
                </c:pt>
                <c:pt idx="7937">
                  <c:v>1</c:v>
                </c:pt>
                <c:pt idx="7938">
                  <c:v>1</c:v>
                </c:pt>
                <c:pt idx="7939">
                  <c:v>1</c:v>
                </c:pt>
                <c:pt idx="7940">
                  <c:v>1</c:v>
                </c:pt>
                <c:pt idx="7941">
                  <c:v>1</c:v>
                </c:pt>
                <c:pt idx="7942">
                  <c:v>1</c:v>
                </c:pt>
                <c:pt idx="7943">
                  <c:v>1</c:v>
                </c:pt>
                <c:pt idx="7944">
                  <c:v>1</c:v>
                </c:pt>
                <c:pt idx="7945">
                  <c:v>1</c:v>
                </c:pt>
                <c:pt idx="7946">
                  <c:v>1</c:v>
                </c:pt>
                <c:pt idx="7947">
                  <c:v>1</c:v>
                </c:pt>
                <c:pt idx="7948">
                  <c:v>1</c:v>
                </c:pt>
                <c:pt idx="7949">
                  <c:v>1</c:v>
                </c:pt>
                <c:pt idx="7950">
                  <c:v>1</c:v>
                </c:pt>
                <c:pt idx="7951">
                  <c:v>1</c:v>
                </c:pt>
                <c:pt idx="7952">
                  <c:v>1</c:v>
                </c:pt>
                <c:pt idx="7953">
                  <c:v>1</c:v>
                </c:pt>
                <c:pt idx="7954">
                  <c:v>1</c:v>
                </c:pt>
                <c:pt idx="7955">
                  <c:v>1</c:v>
                </c:pt>
                <c:pt idx="7956">
                  <c:v>1</c:v>
                </c:pt>
                <c:pt idx="7957">
                  <c:v>1</c:v>
                </c:pt>
                <c:pt idx="7958">
                  <c:v>1</c:v>
                </c:pt>
                <c:pt idx="7959">
                  <c:v>1</c:v>
                </c:pt>
                <c:pt idx="7960">
                  <c:v>1</c:v>
                </c:pt>
                <c:pt idx="7961">
                  <c:v>1</c:v>
                </c:pt>
                <c:pt idx="7962">
                  <c:v>1</c:v>
                </c:pt>
                <c:pt idx="7963">
                  <c:v>1</c:v>
                </c:pt>
                <c:pt idx="7964">
                  <c:v>1</c:v>
                </c:pt>
                <c:pt idx="7965">
                  <c:v>1</c:v>
                </c:pt>
                <c:pt idx="7966">
                  <c:v>1</c:v>
                </c:pt>
                <c:pt idx="7967">
                  <c:v>1</c:v>
                </c:pt>
                <c:pt idx="7968">
                  <c:v>1</c:v>
                </c:pt>
                <c:pt idx="7969">
                  <c:v>1</c:v>
                </c:pt>
                <c:pt idx="7970">
                  <c:v>1</c:v>
                </c:pt>
                <c:pt idx="7971">
                  <c:v>1</c:v>
                </c:pt>
                <c:pt idx="7972">
                  <c:v>1</c:v>
                </c:pt>
                <c:pt idx="7973">
                  <c:v>1</c:v>
                </c:pt>
                <c:pt idx="7974">
                  <c:v>1</c:v>
                </c:pt>
                <c:pt idx="7975">
                  <c:v>1</c:v>
                </c:pt>
                <c:pt idx="7976">
                  <c:v>1</c:v>
                </c:pt>
                <c:pt idx="7977">
                  <c:v>1</c:v>
                </c:pt>
                <c:pt idx="7978">
                  <c:v>1</c:v>
                </c:pt>
                <c:pt idx="7979">
                  <c:v>1</c:v>
                </c:pt>
                <c:pt idx="7980">
                  <c:v>1</c:v>
                </c:pt>
                <c:pt idx="7981">
                  <c:v>1</c:v>
                </c:pt>
                <c:pt idx="7982">
                  <c:v>1</c:v>
                </c:pt>
                <c:pt idx="7983">
                  <c:v>1</c:v>
                </c:pt>
                <c:pt idx="7984">
                  <c:v>1</c:v>
                </c:pt>
                <c:pt idx="7985">
                  <c:v>1</c:v>
                </c:pt>
                <c:pt idx="7986">
                  <c:v>1</c:v>
                </c:pt>
                <c:pt idx="7987">
                  <c:v>1</c:v>
                </c:pt>
                <c:pt idx="7988">
                  <c:v>1</c:v>
                </c:pt>
                <c:pt idx="7989">
                  <c:v>1</c:v>
                </c:pt>
                <c:pt idx="7990">
                  <c:v>1</c:v>
                </c:pt>
                <c:pt idx="7991">
                  <c:v>1</c:v>
                </c:pt>
                <c:pt idx="7992">
                  <c:v>1</c:v>
                </c:pt>
                <c:pt idx="7993">
                  <c:v>1</c:v>
                </c:pt>
                <c:pt idx="799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660-6E4F-89BF-35F3FA4F8701}"/>
            </c:ext>
          </c:extLst>
        </c:ser>
        <c:ser>
          <c:idx val="3"/>
          <c:order val="3"/>
          <c:tx>
            <c:strRef>
              <c:f>try_timing_v1!$E$1</c:f>
              <c:strCache>
                <c:ptCount val="1"/>
                <c:pt idx="0">
                  <c:v>x75igzocolumn1i1c_modx22_v1:wl v s:6</c:v>
                </c:pt>
              </c:strCache>
            </c:strRef>
          </c:tx>
          <c:spPr>
            <a:ln w="762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try_timing_v1!$A$2:$A$25001</c:f>
              <c:numCache>
                <c:formatCode>0.00E+00</c:formatCode>
                <c:ptCount val="25000"/>
                <c:pt idx="0" formatCode="General">
                  <c:v>0</c:v>
                </c:pt>
                <c:pt idx="1">
                  <c:v>9.9999999999999998E-13</c:v>
                </c:pt>
                <c:pt idx="2">
                  <c:v>2E-12</c:v>
                </c:pt>
                <c:pt idx="3">
                  <c:v>3.0000000000000001E-12</c:v>
                </c:pt>
                <c:pt idx="4">
                  <c:v>3.9999999999999999E-12</c:v>
                </c:pt>
                <c:pt idx="5">
                  <c:v>4.9999999999999997E-12</c:v>
                </c:pt>
                <c:pt idx="6">
                  <c:v>6.0000000000000003E-12</c:v>
                </c:pt>
                <c:pt idx="7">
                  <c:v>7.0000000000000001E-12</c:v>
                </c:pt>
                <c:pt idx="8">
                  <c:v>7.9999999999999998E-12</c:v>
                </c:pt>
                <c:pt idx="9">
                  <c:v>8.9999999999999996E-12</c:v>
                </c:pt>
                <c:pt idx="10">
                  <c:v>9.9999999999999994E-12</c:v>
                </c:pt>
                <c:pt idx="11">
                  <c:v>1.1000000000000001E-11</c:v>
                </c:pt>
                <c:pt idx="12">
                  <c:v>1.2000000000000001E-11</c:v>
                </c:pt>
                <c:pt idx="13">
                  <c:v>1.3E-11</c:v>
                </c:pt>
                <c:pt idx="14">
                  <c:v>1.4E-11</c:v>
                </c:pt>
                <c:pt idx="15">
                  <c:v>1.5E-11</c:v>
                </c:pt>
                <c:pt idx="16">
                  <c:v>1.6E-11</c:v>
                </c:pt>
                <c:pt idx="17">
                  <c:v>1.6999999999999999E-11</c:v>
                </c:pt>
                <c:pt idx="18">
                  <c:v>1.7999999999999999E-11</c:v>
                </c:pt>
                <c:pt idx="19">
                  <c:v>1.8999999999999999E-11</c:v>
                </c:pt>
                <c:pt idx="20">
                  <c:v>1.9999999999999999E-11</c:v>
                </c:pt>
                <c:pt idx="21">
                  <c:v>2.0999999999999999E-11</c:v>
                </c:pt>
                <c:pt idx="22">
                  <c:v>2.2000000000000002E-11</c:v>
                </c:pt>
                <c:pt idx="23">
                  <c:v>2.3000000000000001E-11</c:v>
                </c:pt>
                <c:pt idx="24">
                  <c:v>2.4000000000000001E-11</c:v>
                </c:pt>
                <c:pt idx="25">
                  <c:v>2.5000000000000001E-11</c:v>
                </c:pt>
                <c:pt idx="26">
                  <c:v>2.6000000000000001E-11</c:v>
                </c:pt>
                <c:pt idx="27">
                  <c:v>2.7E-11</c:v>
                </c:pt>
                <c:pt idx="28">
                  <c:v>2.8E-11</c:v>
                </c:pt>
                <c:pt idx="29">
                  <c:v>2.9E-11</c:v>
                </c:pt>
                <c:pt idx="30">
                  <c:v>3E-11</c:v>
                </c:pt>
                <c:pt idx="31">
                  <c:v>3.1000000000000003E-11</c:v>
                </c:pt>
                <c:pt idx="32">
                  <c:v>3.1999999999999999E-11</c:v>
                </c:pt>
                <c:pt idx="33">
                  <c:v>3.3000000000000002E-11</c:v>
                </c:pt>
                <c:pt idx="34">
                  <c:v>3.3999999999999999E-11</c:v>
                </c:pt>
                <c:pt idx="35">
                  <c:v>3.5000000000000002E-11</c:v>
                </c:pt>
                <c:pt idx="36">
                  <c:v>3.5999999999999998E-11</c:v>
                </c:pt>
                <c:pt idx="37">
                  <c:v>3.7000000000000001E-11</c:v>
                </c:pt>
                <c:pt idx="38">
                  <c:v>3.7999999999999998E-11</c:v>
                </c:pt>
                <c:pt idx="39">
                  <c:v>3.9000000000000001E-11</c:v>
                </c:pt>
                <c:pt idx="40">
                  <c:v>3.9999999999999998E-11</c:v>
                </c:pt>
                <c:pt idx="41">
                  <c:v>4.1000000000000001E-11</c:v>
                </c:pt>
                <c:pt idx="42">
                  <c:v>4.1999999999999997E-11</c:v>
                </c:pt>
                <c:pt idx="43">
                  <c:v>4.3E-11</c:v>
                </c:pt>
                <c:pt idx="44">
                  <c:v>4.4000000000000003E-11</c:v>
                </c:pt>
                <c:pt idx="45">
                  <c:v>4.5E-11</c:v>
                </c:pt>
                <c:pt idx="46">
                  <c:v>4.6000000000000003E-11</c:v>
                </c:pt>
                <c:pt idx="47">
                  <c:v>4.6999999999999999E-11</c:v>
                </c:pt>
                <c:pt idx="48">
                  <c:v>4.8000000000000002E-11</c:v>
                </c:pt>
                <c:pt idx="49">
                  <c:v>4.8999999999999999E-11</c:v>
                </c:pt>
                <c:pt idx="50">
                  <c:v>5.0000000000000002E-11</c:v>
                </c:pt>
                <c:pt idx="51">
                  <c:v>5.0999999999999998E-11</c:v>
                </c:pt>
                <c:pt idx="52">
                  <c:v>5.2000000000000001E-11</c:v>
                </c:pt>
                <c:pt idx="53">
                  <c:v>5.2999999999999998E-11</c:v>
                </c:pt>
                <c:pt idx="54">
                  <c:v>5.4000000000000001E-11</c:v>
                </c:pt>
                <c:pt idx="55">
                  <c:v>5.4999999999999997E-11</c:v>
                </c:pt>
                <c:pt idx="56">
                  <c:v>5.6E-11</c:v>
                </c:pt>
                <c:pt idx="57">
                  <c:v>5.6999999999999997E-11</c:v>
                </c:pt>
                <c:pt idx="58">
                  <c:v>5.8E-11</c:v>
                </c:pt>
                <c:pt idx="59">
                  <c:v>5.9000000000000003E-11</c:v>
                </c:pt>
                <c:pt idx="60">
                  <c:v>6E-11</c:v>
                </c:pt>
                <c:pt idx="61">
                  <c:v>6.0999999999999996E-11</c:v>
                </c:pt>
                <c:pt idx="62">
                  <c:v>6.2000000000000006E-11</c:v>
                </c:pt>
                <c:pt idx="63">
                  <c:v>6.3000000000000002E-11</c:v>
                </c:pt>
                <c:pt idx="64">
                  <c:v>6.3999999999999999E-11</c:v>
                </c:pt>
                <c:pt idx="65">
                  <c:v>6.4999999999999995E-11</c:v>
                </c:pt>
                <c:pt idx="66">
                  <c:v>6.6000000000000005E-11</c:v>
                </c:pt>
                <c:pt idx="67">
                  <c:v>6.7000000000000001E-11</c:v>
                </c:pt>
                <c:pt idx="68">
                  <c:v>6.7999999999999998E-11</c:v>
                </c:pt>
                <c:pt idx="69">
                  <c:v>6.8999999999999994E-11</c:v>
                </c:pt>
                <c:pt idx="70">
                  <c:v>7.0000000000000004E-11</c:v>
                </c:pt>
                <c:pt idx="71">
                  <c:v>7.1E-11</c:v>
                </c:pt>
                <c:pt idx="72">
                  <c:v>7.1999999999999997E-11</c:v>
                </c:pt>
                <c:pt idx="73">
                  <c:v>7.3000000000000006E-11</c:v>
                </c:pt>
                <c:pt idx="74">
                  <c:v>7.4000000000000003E-11</c:v>
                </c:pt>
                <c:pt idx="75">
                  <c:v>7.5E-11</c:v>
                </c:pt>
                <c:pt idx="76">
                  <c:v>7.5999999999999996E-11</c:v>
                </c:pt>
                <c:pt idx="77">
                  <c:v>7.7000000000000006E-11</c:v>
                </c:pt>
                <c:pt idx="78">
                  <c:v>7.8000000000000002E-11</c:v>
                </c:pt>
                <c:pt idx="79">
                  <c:v>7.8999999999999999E-11</c:v>
                </c:pt>
                <c:pt idx="80">
                  <c:v>7.9999999999999995E-11</c:v>
                </c:pt>
                <c:pt idx="81">
                  <c:v>8.1000000000000005E-11</c:v>
                </c:pt>
                <c:pt idx="82">
                  <c:v>8.2000000000000001E-11</c:v>
                </c:pt>
                <c:pt idx="83">
                  <c:v>8.2999999999999998E-11</c:v>
                </c:pt>
                <c:pt idx="84">
                  <c:v>8.3999999999999994E-11</c:v>
                </c:pt>
                <c:pt idx="85">
                  <c:v>8.5000000000000004E-11</c:v>
                </c:pt>
                <c:pt idx="86">
                  <c:v>8.6E-11</c:v>
                </c:pt>
                <c:pt idx="87">
                  <c:v>8.6999999999999997E-11</c:v>
                </c:pt>
                <c:pt idx="88">
                  <c:v>8.8000000000000006E-11</c:v>
                </c:pt>
                <c:pt idx="89">
                  <c:v>8.9000000000000003E-11</c:v>
                </c:pt>
                <c:pt idx="90">
                  <c:v>8.9999999999999999E-11</c:v>
                </c:pt>
                <c:pt idx="91">
                  <c:v>9.0999999999999996E-11</c:v>
                </c:pt>
                <c:pt idx="92">
                  <c:v>9.2000000000000005E-11</c:v>
                </c:pt>
                <c:pt idx="93">
                  <c:v>9.3000000000000002E-11</c:v>
                </c:pt>
                <c:pt idx="94">
                  <c:v>9.3999999999999999E-11</c:v>
                </c:pt>
                <c:pt idx="95">
                  <c:v>9.4999999999999995E-11</c:v>
                </c:pt>
                <c:pt idx="96">
                  <c:v>9.6000000000000005E-11</c:v>
                </c:pt>
                <c:pt idx="97">
                  <c:v>9.7000000000000001E-11</c:v>
                </c:pt>
                <c:pt idx="98">
                  <c:v>9.7999999999999998E-11</c:v>
                </c:pt>
                <c:pt idx="99">
                  <c:v>9.8999999999999994E-11</c:v>
                </c:pt>
                <c:pt idx="100">
                  <c:v>1E-10</c:v>
                </c:pt>
                <c:pt idx="101">
                  <c:v>1.01E-10</c:v>
                </c:pt>
                <c:pt idx="102">
                  <c:v>1.02E-10</c:v>
                </c:pt>
                <c:pt idx="103">
                  <c:v>1.0300000000000001E-10</c:v>
                </c:pt>
                <c:pt idx="104">
                  <c:v>1.04E-10</c:v>
                </c:pt>
                <c:pt idx="105">
                  <c:v>1.05E-10</c:v>
                </c:pt>
                <c:pt idx="106">
                  <c:v>1.06E-10</c:v>
                </c:pt>
                <c:pt idx="107">
                  <c:v>1.0700000000000001E-10</c:v>
                </c:pt>
                <c:pt idx="108">
                  <c:v>1.08E-10</c:v>
                </c:pt>
                <c:pt idx="109">
                  <c:v>1.09E-10</c:v>
                </c:pt>
                <c:pt idx="110">
                  <c:v>1.0999999999999999E-10</c:v>
                </c:pt>
                <c:pt idx="111">
                  <c:v>1.11E-10</c:v>
                </c:pt>
                <c:pt idx="112">
                  <c:v>1.12E-10</c:v>
                </c:pt>
                <c:pt idx="113">
                  <c:v>1.13E-10</c:v>
                </c:pt>
                <c:pt idx="114">
                  <c:v>1.1399999999999999E-10</c:v>
                </c:pt>
                <c:pt idx="115">
                  <c:v>1.15E-10</c:v>
                </c:pt>
                <c:pt idx="116">
                  <c:v>1.16E-10</c:v>
                </c:pt>
                <c:pt idx="117">
                  <c:v>1.1700000000000001E-10</c:v>
                </c:pt>
                <c:pt idx="118">
                  <c:v>1.1800000000000001E-10</c:v>
                </c:pt>
                <c:pt idx="119">
                  <c:v>1.19E-10</c:v>
                </c:pt>
                <c:pt idx="120">
                  <c:v>1.2E-10</c:v>
                </c:pt>
                <c:pt idx="121">
                  <c:v>1.21E-10</c:v>
                </c:pt>
                <c:pt idx="122">
                  <c:v>1.2199999999999999E-10</c:v>
                </c:pt>
                <c:pt idx="123">
                  <c:v>1.2299999999999999E-10</c:v>
                </c:pt>
                <c:pt idx="124">
                  <c:v>1.2400000000000001E-10</c:v>
                </c:pt>
                <c:pt idx="125">
                  <c:v>1.2500000000000001E-10</c:v>
                </c:pt>
                <c:pt idx="126">
                  <c:v>1.26E-10</c:v>
                </c:pt>
                <c:pt idx="127">
                  <c:v>1.27E-10</c:v>
                </c:pt>
                <c:pt idx="128">
                  <c:v>1.28E-10</c:v>
                </c:pt>
                <c:pt idx="129">
                  <c:v>1.2899999999999999E-10</c:v>
                </c:pt>
                <c:pt idx="130">
                  <c:v>1.2999999999999999E-10</c:v>
                </c:pt>
                <c:pt idx="131">
                  <c:v>1.3100000000000001E-10</c:v>
                </c:pt>
                <c:pt idx="132">
                  <c:v>1.3200000000000001E-10</c:v>
                </c:pt>
                <c:pt idx="133">
                  <c:v>1.3300000000000001E-10</c:v>
                </c:pt>
                <c:pt idx="134">
                  <c:v>1.34E-10</c:v>
                </c:pt>
                <c:pt idx="135">
                  <c:v>1.35E-10</c:v>
                </c:pt>
                <c:pt idx="136">
                  <c:v>1.36E-10</c:v>
                </c:pt>
                <c:pt idx="137">
                  <c:v>1.3699999999999999E-10</c:v>
                </c:pt>
                <c:pt idx="138">
                  <c:v>1.3799999999999999E-10</c:v>
                </c:pt>
                <c:pt idx="139">
                  <c:v>1.3900000000000001E-10</c:v>
                </c:pt>
                <c:pt idx="140">
                  <c:v>1.4000000000000001E-10</c:v>
                </c:pt>
                <c:pt idx="141">
                  <c:v>1.41E-10</c:v>
                </c:pt>
                <c:pt idx="142">
                  <c:v>1.42E-10</c:v>
                </c:pt>
                <c:pt idx="143">
                  <c:v>1.43E-10</c:v>
                </c:pt>
                <c:pt idx="144">
                  <c:v>1.4399999999999999E-10</c:v>
                </c:pt>
                <c:pt idx="145">
                  <c:v>1.4499999999999999E-10</c:v>
                </c:pt>
                <c:pt idx="146">
                  <c:v>1.4600000000000001E-10</c:v>
                </c:pt>
                <c:pt idx="147">
                  <c:v>1.4700000000000001E-10</c:v>
                </c:pt>
                <c:pt idx="148">
                  <c:v>1.4800000000000001E-10</c:v>
                </c:pt>
                <c:pt idx="149">
                  <c:v>1.49E-10</c:v>
                </c:pt>
                <c:pt idx="150">
                  <c:v>1.5E-10</c:v>
                </c:pt>
                <c:pt idx="151">
                  <c:v>1.51E-10</c:v>
                </c:pt>
                <c:pt idx="152">
                  <c:v>1.5199999999999999E-10</c:v>
                </c:pt>
                <c:pt idx="153">
                  <c:v>1.5299999999999999E-10</c:v>
                </c:pt>
                <c:pt idx="154">
                  <c:v>1.5400000000000001E-10</c:v>
                </c:pt>
                <c:pt idx="155">
                  <c:v>1.5500000000000001E-10</c:v>
                </c:pt>
                <c:pt idx="156">
                  <c:v>1.56E-10</c:v>
                </c:pt>
                <c:pt idx="157">
                  <c:v>1.57E-10</c:v>
                </c:pt>
                <c:pt idx="158">
                  <c:v>1.58E-10</c:v>
                </c:pt>
                <c:pt idx="159">
                  <c:v>1.5899999999999999E-10</c:v>
                </c:pt>
                <c:pt idx="160">
                  <c:v>1.5999999999999999E-10</c:v>
                </c:pt>
                <c:pt idx="161">
                  <c:v>1.6100000000000001E-10</c:v>
                </c:pt>
                <c:pt idx="162">
                  <c:v>1.6200000000000001E-10</c:v>
                </c:pt>
                <c:pt idx="163">
                  <c:v>1.6300000000000001E-10</c:v>
                </c:pt>
                <c:pt idx="164">
                  <c:v>1.64E-10</c:v>
                </c:pt>
                <c:pt idx="165">
                  <c:v>1.65E-10</c:v>
                </c:pt>
                <c:pt idx="166">
                  <c:v>1.66E-10</c:v>
                </c:pt>
                <c:pt idx="167">
                  <c:v>1.6699999999999999E-10</c:v>
                </c:pt>
                <c:pt idx="168">
                  <c:v>1.6799999999999999E-10</c:v>
                </c:pt>
                <c:pt idx="169">
                  <c:v>1.6900000000000001E-10</c:v>
                </c:pt>
                <c:pt idx="170">
                  <c:v>1.7000000000000001E-10</c:v>
                </c:pt>
                <c:pt idx="171">
                  <c:v>1.71E-10</c:v>
                </c:pt>
                <c:pt idx="172">
                  <c:v>1.72E-10</c:v>
                </c:pt>
                <c:pt idx="173">
                  <c:v>1.73E-10</c:v>
                </c:pt>
                <c:pt idx="174">
                  <c:v>1.7399999999999999E-10</c:v>
                </c:pt>
                <c:pt idx="175">
                  <c:v>1.7499999999999999E-10</c:v>
                </c:pt>
                <c:pt idx="176">
                  <c:v>1.7600000000000001E-10</c:v>
                </c:pt>
                <c:pt idx="177">
                  <c:v>1.7700000000000001E-10</c:v>
                </c:pt>
                <c:pt idx="178">
                  <c:v>1.7800000000000001E-10</c:v>
                </c:pt>
                <c:pt idx="179">
                  <c:v>1.79E-10</c:v>
                </c:pt>
                <c:pt idx="180">
                  <c:v>1.8E-10</c:v>
                </c:pt>
                <c:pt idx="181">
                  <c:v>1.81E-10</c:v>
                </c:pt>
                <c:pt idx="182">
                  <c:v>1.8199999999999999E-10</c:v>
                </c:pt>
                <c:pt idx="183">
                  <c:v>1.8299999999999999E-10</c:v>
                </c:pt>
                <c:pt idx="184">
                  <c:v>1.8400000000000001E-10</c:v>
                </c:pt>
                <c:pt idx="185">
                  <c:v>1.8500000000000001E-10</c:v>
                </c:pt>
                <c:pt idx="186">
                  <c:v>1.86E-10</c:v>
                </c:pt>
                <c:pt idx="187">
                  <c:v>1.87E-10</c:v>
                </c:pt>
                <c:pt idx="188">
                  <c:v>1.88E-10</c:v>
                </c:pt>
                <c:pt idx="189">
                  <c:v>1.8899999999999999E-10</c:v>
                </c:pt>
                <c:pt idx="190">
                  <c:v>1.8999999999999999E-10</c:v>
                </c:pt>
                <c:pt idx="191">
                  <c:v>1.9100000000000001E-10</c:v>
                </c:pt>
                <c:pt idx="192">
                  <c:v>1.9200000000000001E-10</c:v>
                </c:pt>
                <c:pt idx="193">
                  <c:v>1.9300000000000001E-10</c:v>
                </c:pt>
                <c:pt idx="194">
                  <c:v>1.94E-10</c:v>
                </c:pt>
                <c:pt idx="195">
                  <c:v>1.95E-10</c:v>
                </c:pt>
                <c:pt idx="196">
                  <c:v>1.96E-10</c:v>
                </c:pt>
                <c:pt idx="197">
                  <c:v>1.9699999999999999E-10</c:v>
                </c:pt>
                <c:pt idx="198">
                  <c:v>1.9799999999999999E-10</c:v>
                </c:pt>
                <c:pt idx="199">
                  <c:v>1.9900000000000001E-10</c:v>
                </c:pt>
                <c:pt idx="200">
                  <c:v>2.0000000000000001E-10</c:v>
                </c:pt>
                <c:pt idx="201">
                  <c:v>2.01E-10</c:v>
                </c:pt>
                <c:pt idx="202">
                  <c:v>2.02E-10</c:v>
                </c:pt>
                <c:pt idx="203">
                  <c:v>2.03E-10</c:v>
                </c:pt>
                <c:pt idx="204">
                  <c:v>2.0399999999999999E-10</c:v>
                </c:pt>
                <c:pt idx="205">
                  <c:v>2.0499999999999999E-10</c:v>
                </c:pt>
                <c:pt idx="206">
                  <c:v>2.0600000000000001E-10</c:v>
                </c:pt>
                <c:pt idx="207">
                  <c:v>2.0700000000000001E-10</c:v>
                </c:pt>
                <c:pt idx="208">
                  <c:v>2.0800000000000001E-10</c:v>
                </c:pt>
                <c:pt idx="209">
                  <c:v>2.09E-10</c:v>
                </c:pt>
                <c:pt idx="210">
                  <c:v>2.1E-10</c:v>
                </c:pt>
                <c:pt idx="211">
                  <c:v>2.11E-10</c:v>
                </c:pt>
                <c:pt idx="212">
                  <c:v>2.1199999999999999E-10</c:v>
                </c:pt>
                <c:pt idx="213">
                  <c:v>2.1299999999999999E-10</c:v>
                </c:pt>
                <c:pt idx="214">
                  <c:v>2.1400000000000001E-10</c:v>
                </c:pt>
                <c:pt idx="215">
                  <c:v>2.1500000000000001E-10</c:v>
                </c:pt>
                <c:pt idx="216">
                  <c:v>2.16E-10</c:v>
                </c:pt>
                <c:pt idx="217">
                  <c:v>2.17E-10</c:v>
                </c:pt>
                <c:pt idx="218">
                  <c:v>2.18E-10</c:v>
                </c:pt>
                <c:pt idx="219">
                  <c:v>2.1899999999999999E-10</c:v>
                </c:pt>
                <c:pt idx="220">
                  <c:v>2.1999999999999999E-10</c:v>
                </c:pt>
                <c:pt idx="221">
                  <c:v>2.2100000000000001E-10</c:v>
                </c:pt>
                <c:pt idx="222">
                  <c:v>2.2200000000000001E-10</c:v>
                </c:pt>
                <c:pt idx="223">
                  <c:v>2.2300000000000001E-10</c:v>
                </c:pt>
                <c:pt idx="224">
                  <c:v>2.24E-10</c:v>
                </c:pt>
                <c:pt idx="225">
                  <c:v>2.25E-10</c:v>
                </c:pt>
                <c:pt idx="226">
                  <c:v>2.26E-10</c:v>
                </c:pt>
                <c:pt idx="227">
                  <c:v>2.2699999999999999E-10</c:v>
                </c:pt>
                <c:pt idx="228">
                  <c:v>2.2799999999999999E-10</c:v>
                </c:pt>
                <c:pt idx="229">
                  <c:v>2.2900000000000001E-10</c:v>
                </c:pt>
                <c:pt idx="230">
                  <c:v>2.3000000000000001E-10</c:v>
                </c:pt>
                <c:pt idx="231">
                  <c:v>2.31E-10</c:v>
                </c:pt>
                <c:pt idx="232">
                  <c:v>2.32E-10</c:v>
                </c:pt>
                <c:pt idx="233">
                  <c:v>2.3300000000000002E-10</c:v>
                </c:pt>
                <c:pt idx="234">
                  <c:v>2.3400000000000002E-10</c:v>
                </c:pt>
                <c:pt idx="235">
                  <c:v>2.3500000000000002E-10</c:v>
                </c:pt>
                <c:pt idx="236">
                  <c:v>2.3600000000000001E-10</c:v>
                </c:pt>
                <c:pt idx="237">
                  <c:v>2.3700000000000001E-10</c:v>
                </c:pt>
                <c:pt idx="238">
                  <c:v>2.3800000000000001E-10</c:v>
                </c:pt>
                <c:pt idx="239">
                  <c:v>2.39E-10</c:v>
                </c:pt>
                <c:pt idx="240">
                  <c:v>2.4E-10</c:v>
                </c:pt>
                <c:pt idx="241">
                  <c:v>2.4099999999999999E-10</c:v>
                </c:pt>
                <c:pt idx="242">
                  <c:v>2.4199999999999999E-10</c:v>
                </c:pt>
                <c:pt idx="243">
                  <c:v>2.4299999999999999E-10</c:v>
                </c:pt>
                <c:pt idx="244">
                  <c:v>2.4399999999999998E-10</c:v>
                </c:pt>
                <c:pt idx="245">
                  <c:v>2.4499999999999998E-10</c:v>
                </c:pt>
                <c:pt idx="246">
                  <c:v>2.4599999999999998E-10</c:v>
                </c:pt>
                <c:pt idx="247">
                  <c:v>2.4699999999999997E-10</c:v>
                </c:pt>
                <c:pt idx="248">
                  <c:v>2.4800000000000002E-10</c:v>
                </c:pt>
                <c:pt idx="249">
                  <c:v>2.4900000000000002E-10</c:v>
                </c:pt>
                <c:pt idx="250">
                  <c:v>2.5000000000000002E-10</c:v>
                </c:pt>
                <c:pt idx="251">
                  <c:v>2.5100000000000001E-10</c:v>
                </c:pt>
                <c:pt idx="252">
                  <c:v>2.5200000000000001E-10</c:v>
                </c:pt>
                <c:pt idx="253">
                  <c:v>2.5300000000000001E-10</c:v>
                </c:pt>
                <c:pt idx="254">
                  <c:v>2.54E-10</c:v>
                </c:pt>
                <c:pt idx="255">
                  <c:v>2.55E-10</c:v>
                </c:pt>
                <c:pt idx="256">
                  <c:v>2.5599999999999999E-10</c:v>
                </c:pt>
                <c:pt idx="257">
                  <c:v>2.5699999999999999E-10</c:v>
                </c:pt>
                <c:pt idx="258">
                  <c:v>2.5799999999999999E-10</c:v>
                </c:pt>
                <c:pt idx="259">
                  <c:v>2.5899999999999998E-10</c:v>
                </c:pt>
                <c:pt idx="260">
                  <c:v>2.5999999999999998E-10</c:v>
                </c:pt>
                <c:pt idx="261">
                  <c:v>2.6099999999999998E-10</c:v>
                </c:pt>
                <c:pt idx="262">
                  <c:v>2.6200000000000003E-10</c:v>
                </c:pt>
                <c:pt idx="263">
                  <c:v>2.6300000000000002E-10</c:v>
                </c:pt>
                <c:pt idx="264">
                  <c:v>2.6400000000000002E-10</c:v>
                </c:pt>
                <c:pt idx="265">
                  <c:v>2.6500000000000002E-10</c:v>
                </c:pt>
                <c:pt idx="266">
                  <c:v>2.6600000000000001E-10</c:v>
                </c:pt>
                <c:pt idx="267">
                  <c:v>2.6700000000000001E-10</c:v>
                </c:pt>
                <c:pt idx="268">
                  <c:v>2.6800000000000001E-10</c:v>
                </c:pt>
                <c:pt idx="269">
                  <c:v>2.69E-10</c:v>
                </c:pt>
                <c:pt idx="270">
                  <c:v>2.7E-10</c:v>
                </c:pt>
                <c:pt idx="271">
                  <c:v>2.7099999999999999E-10</c:v>
                </c:pt>
                <c:pt idx="272">
                  <c:v>2.7199999999999999E-10</c:v>
                </c:pt>
                <c:pt idx="273">
                  <c:v>2.7299999999999999E-10</c:v>
                </c:pt>
                <c:pt idx="274">
                  <c:v>2.7399999999999998E-10</c:v>
                </c:pt>
                <c:pt idx="275">
                  <c:v>2.7499999999999998E-10</c:v>
                </c:pt>
                <c:pt idx="276">
                  <c:v>2.7599999999999998E-10</c:v>
                </c:pt>
                <c:pt idx="277">
                  <c:v>2.7700000000000003E-10</c:v>
                </c:pt>
                <c:pt idx="278">
                  <c:v>2.7800000000000002E-10</c:v>
                </c:pt>
                <c:pt idx="279">
                  <c:v>2.7900000000000002E-10</c:v>
                </c:pt>
                <c:pt idx="280">
                  <c:v>2.8000000000000002E-10</c:v>
                </c:pt>
                <c:pt idx="281">
                  <c:v>2.8100000000000001E-10</c:v>
                </c:pt>
                <c:pt idx="282">
                  <c:v>2.8200000000000001E-10</c:v>
                </c:pt>
                <c:pt idx="283">
                  <c:v>2.8300000000000001E-10</c:v>
                </c:pt>
                <c:pt idx="284">
                  <c:v>2.84E-10</c:v>
                </c:pt>
                <c:pt idx="285">
                  <c:v>2.85E-10</c:v>
                </c:pt>
                <c:pt idx="286">
                  <c:v>2.8599999999999999E-10</c:v>
                </c:pt>
                <c:pt idx="287">
                  <c:v>2.8699999999999999E-10</c:v>
                </c:pt>
                <c:pt idx="288">
                  <c:v>2.8799999999999999E-10</c:v>
                </c:pt>
                <c:pt idx="289">
                  <c:v>2.8899999999999998E-10</c:v>
                </c:pt>
                <c:pt idx="290">
                  <c:v>2.8999999999999998E-10</c:v>
                </c:pt>
                <c:pt idx="291">
                  <c:v>2.9099999999999998E-10</c:v>
                </c:pt>
                <c:pt idx="292">
                  <c:v>2.9200000000000003E-10</c:v>
                </c:pt>
                <c:pt idx="293">
                  <c:v>2.9300000000000002E-10</c:v>
                </c:pt>
                <c:pt idx="294">
                  <c:v>2.9400000000000002E-10</c:v>
                </c:pt>
                <c:pt idx="295">
                  <c:v>2.9500000000000002E-10</c:v>
                </c:pt>
                <c:pt idx="296">
                  <c:v>2.9600000000000001E-10</c:v>
                </c:pt>
                <c:pt idx="297">
                  <c:v>2.9700000000000001E-10</c:v>
                </c:pt>
                <c:pt idx="298">
                  <c:v>2.98E-10</c:v>
                </c:pt>
                <c:pt idx="299">
                  <c:v>2.99E-10</c:v>
                </c:pt>
                <c:pt idx="300">
                  <c:v>3E-10</c:v>
                </c:pt>
                <c:pt idx="301">
                  <c:v>3.0099999999999999E-10</c:v>
                </c:pt>
                <c:pt idx="302">
                  <c:v>3.0199999999999999E-10</c:v>
                </c:pt>
                <c:pt idx="303">
                  <c:v>3.0299999999999999E-10</c:v>
                </c:pt>
                <c:pt idx="304">
                  <c:v>3.0399999999999998E-10</c:v>
                </c:pt>
                <c:pt idx="305">
                  <c:v>3.0499999999999998E-10</c:v>
                </c:pt>
                <c:pt idx="306">
                  <c:v>3.0599999999999998E-10</c:v>
                </c:pt>
                <c:pt idx="307">
                  <c:v>3.0700000000000003E-10</c:v>
                </c:pt>
                <c:pt idx="308">
                  <c:v>3.0800000000000002E-10</c:v>
                </c:pt>
                <c:pt idx="309">
                  <c:v>3.0900000000000002E-10</c:v>
                </c:pt>
                <c:pt idx="310">
                  <c:v>3.1000000000000002E-10</c:v>
                </c:pt>
                <c:pt idx="311">
                  <c:v>3.1100000000000001E-10</c:v>
                </c:pt>
                <c:pt idx="312">
                  <c:v>3.1200000000000001E-10</c:v>
                </c:pt>
                <c:pt idx="313">
                  <c:v>3.13E-10</c:v>
                </c:pt>
                <c:pt idx="314">
                  <c:v>3.14E-10</c:v>
                </c:pt>
                <c:pt idx="315">
                  <c:v>3.15E-10</c:v>
                </c:pt>
                <c:pt idx="316">
                  <c:v>3.1599999999999999E-10</c:v>
                </c:pt>
                <c:pt idx="317">
                  <c:v>3.1699999999999999E-10</c:v>
                </c:pt>
                <c:pt idx="318">
                  <c:v>3.1799999999999999E-10</c:v>
                </c:pt>
                <c:pt idx="319">
                  <c:v>3.1899999999999998E-10</c:v>
                </c:pt>
                <c:pt idx="320">
                  <c:v>3.1999999999999998E-10</c:v>
                </c:pt>
                <c:pt idx="321">
                  <c:v>3.2099999999999998E-10</c:v>
                </c:pt>
                <c:pt idx="322">
                  <c:v>3.2200000000000003E-10</c:v>
                </c:pt>
                <c:pt idx="323">
                  <c:v>3.2300000000000002E-10</c:v>
                </c:pt>
                <c:pt idx="324">
                  <c:v>3.2400000000000002E-10</c:v>
                </c:pt>
                <c:pt idx="325">
                  <c:v>3.2500000000000002E-10</c:v>
                </c:pt>
                <c:pt idx="326">
                  <c:v>3.2600000000000001E-10</c:v>
                </c:pt>
                <c:pt idx="327">
                  <c:v>3.2700000000000001E-10</c:v>
                </c:pt>
                <c:pt idx="328">
                  <c:v>3.28E-10</c:v>
                </c:pt>
                <c:pt idx="329">
                  <c:v>3.29E-10</c:v>
                </c:pt>
                <c:pt idx="330">
                  <c:v>3.3E-10</c:v>
                </c:pt>
                <c:pt idx="331">
                  <c:v>3.3099999999999999E-10</c:v>
                </c:pt>
                <c:pt idx="332">
                  <c:v>3.3199999999999999E-10</c:v>
                </c:pt>
                <c:pt idx="333">
                  <c:v>3.3299999999999999E-10</c:v>
                </c:pt>
                <c:pt idx="334">
                  <c:v>3.3399999999999998E-10</c:v>
                </c:pt>
                <c:pt idx="335">
                  <c:v>3.3499999999999998E-10</c:v>
                </c:pt>
                <c:pt idx="336">
                  <c:v>3.3599999999999998E-10</c:v>
                </c:pt>
                <c:pt idx="337">
                  <c:v>3.3700000000000003E-10</c:v>
                </c:pt>
                <c:pt idx="338">
                  <c:v>3.3800000000000002E-10</c:v>
                </c:pt>
                <c:pt idx="339">
                  <c:v>3.3900000000000002E-10</c:v>
                </c:pt>
                <c:pt idx="340">
                  <c:v>3.4000000000000001E-10</c:v>
                </c:pt>
                <c:pt idx="341">
                  <c:v>3.4100000000000001E-10</c:v>
                </c:pt>
                <c:pt idx="342">
                  <c:v>3.4200000000000001E-10</c:v>
                </c:pt>
                <c:pt idx="343">
                  <c:v>3.43E-10</c:v>
                </c:pt>
                <c:pt idx="344">
                  <c:v>3.44E-10</c:v>
                </c:pt>
                <c:pt idx="345">
                  <c:v>3.45E-10</c:v>
                </c:pt>
                <c:pt idx="346">
                  <c:v>3.4599999999999999E-10</c:v>
                </c:pt>
                <c:pt idx="347">
                  <c:v>3.4699999999999999E-10</c:v>
                </c:pt>
                <c:pt idx="348">
                  <c:v>3.4799999999999999E-10</c:v>
                </c:pt>
                <c:pt idx="349">
                  <c:v>3.4899999999999998E-10</c:v>
                </c:pt>
                <c:pt idx="350">
                  <c:v>3.4999999999999998E-10</c:v>
                </c:pt>
                <c:pt idx="351">
                  <c:v>3.5099999999999998E-10</c:v>
                </c:pt>
                <c:pt idx="352">
                  <c:v>3.5200000000000003E-10</c:v>
                </c:pt>
                <c:pt idx="353">
                  <c:v>3.5300000000000002E-10</c:v>
                </c:pt>
                <c:pt idx="354">
                  <c:v>3.5400000000000002E-10</c:v>
                </c:pt>
                <c:pt idx="355">
                  <c:v>3.5500000000000001E-10</c:v>
                </c:pt>
                <c:pt idx="356">
                  <c:v>3.5600000000000001E-10</c:v>
                </c:pt>
                <c:pt idx="357">
                  <c:v>3.5700000000000001E-10</c:v>
                </c:pt>
                <c:pt idx="358">
                  <c:v>3.58E-10</c:v>
                </c:pt>
                <c:pt idx="359">
                  <c:v>3.59E-10</c:v>
                </c:pt>
                <c:pt idx="360">
                  <c:v>3.6E-10</c:v>
                </c:pt>
                <c:pt idx="361">
                  <c:v>3.6099999999999999E-10</c:v>
                </c:pt>
                <c:pt idx="362">
                  <c:v>3.6199999999999999E-10</c:v>
                </c:pt>
                <c:pt idx="363">
                  <c:v>3.6299999999999999E-10</c:v>
                </c:pt>
                <c:pt idx="364">
                  <c:v>3.6399999999999998E-10</c:v>
                </c:pt>
                <c:pt idx="365">
                  <c:v>3.6499999999999998E-10</c:v>
                </c:pt>
                <c:pt idx="366">
                  <c:v>3.6599999999999998E-10</c:v>
                </c:pt>
                <c:pt idx="367">
                  <c:v>3.6700000000000003E-10</c:v>
                </c:pt>
                <c:pt idx="368">
                  <c:v>3.6800000000000002E-10</c:v>
                </c:pt>
                <c:pt idx="369">
                  <c:v>3.6900000000000002E-10</c:v>
                </c:pt>
                <c:pt idx="370">
                  <c:v>3.7000000000000001E-10</c:v>
                </c:pt>
                <c:pt idx="371">
                  <c:v>3.7100000000000001E-10</c:v>
                </c:pt>
                <c:pt idx="372">
                  <c:v>3.7200000000000001E-10</c:v>
                </c:pt>
                <c:pt idx="373">
                  <c:v>3.73E-10</c:v>
                </c:pt>
                <c:pt idx="374">
                  <c:v>3.74E-10</c:v>
                </c:pt>
                <c:pt idx="375">
                  <c:v>3.75E-10</c:v>
                </c:pt>
                <c:pt idx="376">
                  <c:v>3.7599999999999999E-10</c:v>
                </c:pt>
                <c:pt idx="377">
                  <c:v>3.7699999999999999E-10</c:v>
                </c:pt>
                <c:pt idx="378">
                  <c:v>3.7799999999999999E-10</c:v>
                </c:pt>
                <c:pt idx="379">
                  <c:v>3.7899999999999998E-10</c:v>
                </c:pt>
                <c:pt idx="380">
                  <c:v>3.7999999999999998E-10</c:v>
                </c:pt>
                <c:pt idx="381">
                  <c:v>3.8099999999999998E-10</c:v>
                </c:pt>
                <c:pt idx="382">
                  <c:v>3.8200000000000003E-10</c:v>
                </c:pt>
                <c:pt idx="383">
                  <c:v>3.8300000000000002E-10</c:v>
                </c:pt>
                <c:pt idx="384">
                  <c:v>3.8400000000000002E-10</c:v>
                </c:pt>
                <c:pt idx="385">
                  <c:v>3.8500000000000001E-10</c:v>
                </c:pt>
                <c:pt idx="386">
                  <c:v>3.8600000000000001E-10</c:v>
                </c:pt>
                <c:pt idx="387">
                  <c:v>3.8700000000000001E-10</c:v>
                </c:pt>
                <c:pt idx="388">
                  <c:v>3.88E-10</c:v>
                </c:pt>
                <c:pt idx="389">
                  <c:v>3.89E-10</c:v>
                </c:pt>
                <c:pt idx="390">
                  <c:v>3.9E-10</c:v>
                </c:pt>
                <c:pt idx="391">
                  <c:v>3.9099999999999999E-10</c:v>
                </c:pt>
                <c:pt idx="392">
                  <c:v>3.9199999999999999E-10</c:v>
                </c:pt>
                <c:pt idx="393">
                  <c:v>3.9299999999999999E-10</c:v>
                </c:pt>
                <c:pt idx="394">
                  <c:v>3.9399999999999998E-10</c:v>
                </c:pt>
                <c:pt idx="395">
                  <c:v>3.9499999999999998E-10</c:v>
                </c:pt>
                <c:pt idx="396">
                  <c:v>3.9599999999999998E-10</c:v>
                </c:pt>
                <c:pt idx="397">
                  <c:v>3.9700000000000002E-10</c:v>
                </c:pt>
                <c:pt idx="398">
                  <c:v>3.9800000000000002E-10</c:v>
                </c:pt>
                <c:pt idx="399">
                  <c:v>3.9900000000000002E-10</c:v>
                </c:pt>
                <c:pt idx="400">
                  <c:v>4.0000000000000001E-10</c:v>
                </c:pt>
                <c:pt idx="401">
                  <c:v>4.0100000000000001E-10</c:v>
                </c:pt>
                <c:pt idx="402">
                  <c:v>4.0200000000000001E-10</c:v>
                </c:pt>
                <c:pt idx="403">
                  <c:v>4.03E-10</c:v>
                </c:pt>
                <c:pt idx="404">
                  <c:v>4.04E-10</c:v>
                </c:pt>
                <c:pt idx="405">
                  <c:v>4.05E-10</c:v>
                </c:pt>
                <c:pt idx="406">
                  <c:v>4.0599999999999999E-10</c:v>
                </c:pt>
                <c:pt idx="407">
                  <c:v>4.0699999999999999E-10</c:v>
                </c:pt>
                <c:pt idx="408">
                  <c:v>4.0799999999999999E-10</c:v>
                </c:pt>
                <c:pt idx="409">
                  <c:v>4.0899999999999998E-10</c:v>
                </c:pt>
                <c:pt idx="410">
                  <c:v>4.0999999999999998E-10</c:v>
                </c:pt>
                <c:pt idx="411">
                  <c:v>4.1099999999999998E-10</c:v>
                </c:pt>
                <c:pt idx="412">
                  <c:v>4.1200000000000002E-10</c:v>
                </c:pt>
                <c:pt idx="413">
                  <c:v>4.1300000000000002E-10</c:v>
                </c:pt>
                <c:pt idx="414">
                  <c:v>4.1400000000000002E-10</c:v>
                </c:pt>
                <c:pt idx="415">
                  <c:v>4.1500000000000001E-10</c:v>
                </c:pt>
                <c:pt idx="416">
                  <c:v>4.1600000000000001E-10</c:v>
                </c:pt>
                <c:pt idx="417">
                  <c:v>4.1700000000000001E-10</c:v>
                </c:pt>
                <c:pt idx="418">
                  <c:v>4.18E-10</c:v>
                </c:pt>
                <c:pt idx="419">
                  <c:v>4.19E-10</c:v>
                </c:pt>
                <c:pt idx="420">
                  <c:v>4.2E-10</c:v>
                </c:pt>
                <c:pt idx="421">
                  <c:v>4.2099999999999999E-10</c:v>
                </c:pt>
                <c:pt idx="422">
                  <c:v>4.2199999999999999E-10</c:v>
                </c:pt>
                <c:pt idx="423">
                  <c:v>4.2299999999999999E-10</c:v>
                </c:pt>
                <c:pt idx="424">
                  <c:v>4.2399999999999998E-10</c:v>
                </c:pt>
                <c:pt idx="425">
                  <c:v>4.2499999999999998E-10</c:v>
                </c:pt>
                <c:pt idx="426">
                  <c:v>4.2599999999999998E-10</c:v>
                </c:pt>
                <c:pt idx="427">
                  <c:v>4.2700000000000002E-10</c:v>
                </c:pt>
                <c:pt idx="428">
                  <c:v>4.2800000000000002E-10</c:v>
                </c:pt>
                <c:pt idx="429">
                  <c:v>4.2900000000000002E-10</c:v>
                </c:pt>
                <c:pt idx="430">
                  <c:v>4.3000000000000001E-10</c:v>
                </c:pt>
                <c:pt idx="431">
                  <c:v>4.3100000000000001E-10</c:v>
                </c:pt>
                <c:pt idx="432">
                  <c:v>4.3200000000000001E-10</c:v>
                </c:pt>
                <c:pt idx="433">
                  <c:v>4.33E-10</c:v>
                </c:pt>
                <c:pt idx="434">
                  <c:v>4.34E-10</c:v>
                </c:pt>
                <c:pt idx="435">
                  <c:v>4.35E-10</c:v>
                </c:pt>
                <c:pt idx="436">
                  <c:v>4.3599999999999999E-10</c:v>
                </c:pt>
                <c:pt idx="437">
                  <c:v>4.3699999999999999E-10</c:v>
                </c:pt>
                <c:pt idx="438">
                  <c:v>4.3799999999999999E-10</c:v>
                </c:pt>
                <c:pt idx="439">
                  <c:v>4.3899999999999998E-10</c:v>
                </c:pt>
                <c:pt idx="440">
                  <c:v>4.3999999999999998E-10</c:v>
                </c:pt>
                <c:pt idx="441">
                  <c:v>4.4099999999999998E-10</c:v>
                </c:pt>
                <c:pt idx="442">
                  <c:v>4.4200000000000002E-10</c:v>
                </c:pt>
                <c:pt idx="443">
                  <c:v>4.4300000000000002E-10</c:v>
                </c:pt>
                <c:pt idx="444">
                  <c:v>4.4400000000000002E-10</c:v>
                </c:pt>
                <c:pt idx="445">
                  <c:v>4.4500000000000001E-10</c:v>
                </c:pt>
                <c:pt idx="446">
                  <c:v>4.4600000000000001E-10</c:v>
                </c:pt>
                <c:pt idx="447">
                  <c:v>4.4700000000000001E-10</c:v>
                </c:pt>
                <c:pt idx="448">
                  <c:v>4.48E-10</c:v>
                </c:pt>
                <c:pt idx="449">
                  <c:v>4.49E-10</c:v>
                </c:pt>
                <c:pt idx="450">
                  <c:v>4.5E-10</c:v>
                </c:pt>
                <c:pt idx="451">
                  <c:v>4.5099999999999999E-10</c:v>
                </c:pt>
                <c:pt idx="452">
                  <c:v>4.5199999999999999E-10</c:v>
                </c:pt>
                <c:pt idx="453">
                  <c:v>4.5299999999999999E-10</c:v>
                </c:pt>
                <c:pt idx="454">
                  <c:v>4.5399999999999998E-10</c:v>
                </c:pt>
                <c:pt idx="455">
                  <c:v>4.5499999999999998E-10</c:v>
                </c:pt>
                <c:pt idx="456">
                  <c:v>4.5599999999999998E-10</c:v>
                </c:pt>
                <c:pt idx="457">
                  <c:v>4.5700000000000002E-10</c:v>
                </c:pt>
                <c:pt idx="458">
                  <c:v>4.5800000000000002E-10</c:v>
                </c:pt>
                <c:pt idx="459">
                  <c:v>4.5900000000000002E-10</c:v>
                </c:pt>
                <c:pt idx="460">
                  <c:v>4.6000000000000001E-10</c:v>
                </c:pt>
                <c:pt idx="461">
                  <c:v>4.6100000000000001E-10</c:v>
                </c:pt>
                <c:pt idx="462">
                  <c:v>4.6200000000000001E-10</c:v>
                </c:pt>
                <c:pt idx="463">
                  <c:v>4.63E-10</c:v>
                </c:pt>
                <c:pt idx="464">
                  <c:v>4.64E-10</c:v>
                </c:pt>
                <c:pt idx="465">
                  <c:v>4.65E-10</c:v>
                </c:pt>
                <c:pt idx="466">
                  <c:v>4.6600000000000005E-10</c:v>
                </c:pt>
                <c:pt idx="467">
                  <c:v>4.6700000000000004E-10</c:v>
                </c:pt>
                <c:pt idx="468">
                  <c:v>4.6800000000000004E-10</c:v>
                </c:pt>
                <c:pt idx="469">
                  <c:v>4.6900000000000003E-10</c:v>
                </c:pt>
                <c:pt idx="470">
                  <c:v>4.7000000000000003E-10</c:v>
                </c:pt>
                <c:pt idx="471">
                  <c:v>4.7100000000000003E-10</c:v>
                </c:pt>
                <c:pt idx="472">
                  <c:v>4.7200000000000002E-10</c:v>
                </c:pt>
                <c:pt idx="473">
                  <c:v>4.7300000000000002E-10</c:v>
                </c:pt>
                <c:pt idx="474">
                  <c:v>4.7400000000000002E-10</c:v>
                </c:pt>
                <c:pt idx="475">
                  <c:v>4.7500000000000001E-10</c:v>
                </c:pt>
                <c:pt idx="476">
                  <c:v>4.7600000000000001E-10</c:v>
                </c:pt>
                <c:pt idx="477">
                  <c:v>4.7700000000000001E-10</c:v>
                </c:pt>
                <c:pt idx="478">
                  <c:v>4.78E-10</c:v>
                </c:pt>
                <c:pt idx="479">
                  <c:v>4.79E-10</c:v>
                </c:pt>
                <c:pt idx="480">
                  <c:v>4.8E-10</c:v>
                </c:pt>
                <c:pt idx="481">
                  <c:v>4.8099999999999999E-10</c:v>
                </c:pt>
                <c:pt idx="482">
                  <c:v>4.8199999999999999E-10</c:v>
                </c:pt>
                <c:pt idx="483">
                  <c:v>4.8299999999999999E-10</c:v>
                </c:pt>
                <c:pt idx="484">
                  <c:v>4.8399999999999998E-10</c:v>
                </c:pt>
                <c:pt idx="485">
                  <c:v>4.8499999999999998E-10</c:v>
                </c:pt>
                <c:pt idx="486">
                  <c:v>4.8599999999999998E-10</c:v>
                </c:pt>
                <c:pt idx="487">
                  <c:v>4.8699999999999997E-10</c:v>
                </c:pt>
                <c:pt idx="488">
                  <c:v>4.8799999999999997E-10</c:v>
                </c:pt>
                <c:pt idx="489">
                  <c:v>4.8899999999999997E-10</c:v>
                </c:pt>
                <c:pt idx="490">
                  <c:v>4.8999999999999996E-10</c:v>
                </c:pt>
                <c:pt idx="491">
                  <c:v>4.9099999999999996E-10</c:v>
                </c:pt>
                <c:pt idx="492">
                  <c:v>4.9199999999999996E-10</c:v>
                </c:pt>
                <c:pt idx="493">
                  <c:v>4.9299999999999995E-10</c:v>
                </c:pt>
                <c:pt idx="494">
                  <c:v>4.9399999999999995E-10</c:v>
                </c:pt>
                <c:pt idx="495">
                  <c:v>4.9500000000000005E-10</c:v>
                </c:pt>
                <c:pt idx="496">
                  <c:v>4.9600000000000004E-10</c:v>
                </c:pt>
                <c:pt idx="497">
                  <c:v>4.9700000000000004E-10</c:v>
                </c:pt>
                <c:pt idx="498">
                  <c:v>4.9800000000000004E-10</c:v>
                </c:pt>
                <c:pt idx="499">
                  <c:v>4.9900000000000003E-10</c:v>
                </c:pt>
                <c:pt idx="500">
                  <c:v>5.0000000000000003E-10</c:v>
                </c:pt>
                <c:pt idx="501">
                  <c:v>5.0100000000000003E-10</c:v>
                </c:pt>
                <c:pt idx="502">
                  <c:v>5.0200000000000002E-10</c:v>
                </c:pt>
                <c:pt idx="503">
                  <c:v>5.0300000000000002E-10</c:v>
                </c:pt>
                <c:pt idx="504">
                  <c:v>5.0400000000000002E-10</c:v>
                </c:pt>
                <c:pt idx="505">
                  <c:v>5.0500000000000001E-10</c:v>
                </c:pt>
                <c:pt idx="506">
                  <c:v>5.0600000000000001E-10</c:v>
                </c:pt>
                <c:pt idx="507">
                  <c:v>5.0700000000000001E-10</c:v>
                </c:pt>
                <c:pt idx="508">
                  <c:v>5.08E-10</c:v>
                </c:pt>
                <c:pt idx="509">
                  <c:v>5.09E-10</c:v>
                </c:pt>
                <c:pt idx="510">
                  <c:v>5.1E-10</c:v>
                </c:pt>
                <c:pt idx="511">
                  <c:v>5.1099999999999999E-10</c:v>
                </c:pt>
                <c:pt idx="512">
                  <c:v>5.1199999999999999E-10</c:v>
                </c:pt>
                <c:pt idx="513">
                  <c:v>5.1299999999999999E-10</c:v>
                </c:pt>
                <c:pt idx="514">
                  <c:v>5.1399999999999998E-10</c:v>
                </c:pt>
                <c:pt idx="515">
                  <c:v>5.1499999999999998E-10</c:v>
                </c:pt>
                <c:pt idx="516">
                  <c:v>5.1599999999999998E-10</c:v>
                </c:pt>
                <c:pt idx="517">
                  <c:v>5.1699999999999997E-10</c:v>
                </c:pt>
                <c:pt idx="518">
                  <c:v>5.1799999999999997E-10</c:v>
                </c:pt>
                <c:pt idx="519">
                  <c:v>5.1899999999999997E-10</c:v>
                </c:pt>
                <c:pt idx="520">
                  <c:v>5.1999999999999996E-10</c:v>
                </c:pt>
                <c:pt idx="521">
                  <c:v>5.2099999999999996E-10</c:v>
                </c:pt>
                <c:pt idx="522">
                  <c:v>5.2199999999999996E-10</c:v>
                </c:pt>
                <c:pt idx="523">
                  <c:v>5.2299999999999995E-10</c:v>
                </c:pt>
                <c:pt idx="524">
                  <c:v>5.2400000000000005E-10</c:v>
                </c:pt>
                <c:pt idx="525">
                  <c:v>5.2500000000000005E-10</c:v>
                </c:pt>
                <c:pt idx="526">
                  <c:v>5.2600000000000004E-10</c:v>
                </c:pt>
                <c:pt idx="527">
                  <c:v>5.2700000000000004E-10</c:v>
                </c:pt>
                <c:pt idx="528">
                  <c:v>5.2800000000000004E-10</c:v>
                </c:pt>
                <c:pt idx="529">
                  <c:v>5.2900000000000003E-10</c:v>
                </c:pt>
                <c:pt idx="530">
                  <c:v>5.3000000000000003E-10</c:v>
                </c:pt>
                <c:pt idx="531">
                  <c:v>5.3100000000000003E-10</c:v>
                </c:pt>
                <c:pt idx="532">
                  <c:v>5.3200000000000002E-10</c:v>
                </c:pt>
                <c:pt idx="533">
                  <c:v>5.3300000000000002E-10</c:v>
                </c:pt>
                <c:pt idx="534">
                  <c:v>5.3400000000000002E-10</c:v>
                </c:pt>
                <c:pt idx="535">
                  <c:v>5.3500000000000001E-10</c:v>
                </c:pt>
                <c:pt idx="536">
                  <c:v>5.3600000000000001E-10</c:v>
                </c:pt>
                <c:pt idx="537">
                  <c:v>5.3700000000000001E-10</c:v>
                </c:pt>
                <c:pt idx="538">
                  <c:v>5.38E-10</c:v>
                </c:pt>
                <c:pt idx="539">
                  <c:v>5.39E-10</c:v>
                </c:pt>
                <c:pt idx="540">
                  <c:v>5.4E-10</c:v>
                </c:pt>
                <c:pt idx="541">
                  <c:v>5.4099999999999999E-10</c:v>
                </c:pt>
                <c:pt idx="542">
                  <c:v>5.4199999999999999E-10</c:v>
                </c:pt>
                <c:pt idx="543">
                  <c:v>5.4299999999999999E-10</c:v>
                </c:pt>
                <c:pt idx="544">
                  <c:v>5.4399999999999998E-10</c:v>
                </c:pt>
                <c:pt idx="545">
                  <c:v>5.4499999999999998E-10</c:v>
                </c:pt>
                <c:pt idx="546">
                  <c:v>5.4599999999999998E-10</c:v>
                </c:pt>
                <c:pt idx="547">
                  <c:v>5.4699999999999997E-10</c:v>
                </c:pt>
                <c:pt idx="548">
                  <c:v>5.4799999999999997E-10</c:v>
                </c:pt>
                <c:pt idx="549">
                  <c:v>5.4899999999999997E-10</c:v>
                </c:pt>
                <c:pt idx="550">
                  <c:v>5.4999999999999996E-10</c:v>
                </c:pt>
                <c:pt idx="551">
                  <c:v>5.5099999999999996E-10</c:v>
                </c:pt>
                <c:pt idx="552">
                  <c:v>5.5199999999999995E-10</c:v>
                </c:pt>
                <c:pt idx="553">
                  <c:v>5.5299999999999995E-10</c:v>
                </c:pt>
                <c:pt idx="554">
                  <c:v>5.5400000000000005E-10</c:v>
                </c:pt>
                <c:pt idx="555">
                  <c:v>5.5500000000000005E-10</c:v>
                </c:pt>
                <c:pt idx="556">
                  <c:v>5.5600000000000004E-10</c:v>
                </c:pt>
                <c:pt idx="557">
                  <c:v>5.5700000000000004E-10</c:v>
                </c:pt>
                <c:pt idx="558">
                  <c:v>5.5800000000000004E-10</c:v>
                </c:pt>
                <c:pt idx="559">
                  <c:v>5.5900000000000003E-10</c:v>
                </c:pt>
                <c:pt idx="560">
                  <c:v>5.6000000000000003E-10</c:v>
                </c:pt>
                <c:pt idx="561">
                  <c:v>5.6100000000000003E-10</c:v>
                </c:pt>
                <c:pt idx="562">
                  <c:v>5.6200000000000002E-10</c:v>
                </c:pt>
                <c:pt idx="563">
                  <c:v>5.6300000000000002E-10</c:v>
                </c:pt>
                <c:pt idx="564">
                  <c:v>5.6400000000000002E-10</c:v>
                </c:pt>
                <c:pt idx="565">
                  <c:v>5.6500000000000001E-10</c:v>
                </c:pt>
                <c:pt idx="566">
                  <c:v>5.6600000000000001E-10</c:v>
                </c:pt>
                <c:pt idx="567">
                  <c:v>5.6700000000000001E-10</c:v>
                </c:pt>
                <c:pt idx="568">
                  <c:v>5.68E-10</c:v>
                </c:pt>
                <c:pt idx="569">
                  <c:v>5.69E-10</c:v>
                </c:pt>
                <c:pt idx="570">
                  <c:v>5.7E-10</c:v>
                </c:pt>
                <c:pt idx="571">
                  <c:v>5.7099999999999999E-10</c:v>
                </c:pt>
                <c:pt idx="572">
                  <c:v>5.7199999999999999E-10</c:v>
                </c:pt>
                <c:pt idx="573">
                  <c:v>5.7299999999999999E-10</c:v>
                </c:pt>
                <c:pt idx="574">
                  <c:v>5.7399999999999998E-10</c:v>
                </c:pt>
                <c:pt idx="575">
                  <c:v>5.7499999999999998E-10</c:v>
                </c:pt>
                <c:pt idx="576">
                  <c:v>5.7599999999999998E-10</c:v>
                </c:pt>
                <c:pt idx="577">
                  <c:v>5.7699999999999997E-10</c:v>
                </c:pt>
                <c:pt idx="578">
                  <c:v>5.7799999999999997E-10</c:v>
                </c:pt>
                <c:pt idx="579">
                  <c:v>5.7899999999999997E-10</c:v>
                </c:pt>
                <c:pt idx="580">
                  <c:v>5.7999999999999996E-10</c:v>
                </c:pt>
                <c:pt idx="581">
                  <c:v>5.8099999999999996E-10</c:v>
                </c:pt>
                <c:pt idx="582">
                  <c:v>5.8199999999999995E-10</c:v>
                </c:pt>
                <c:pt idx="583">
                  <c:v>5.8299999999999995E-10</c:v>
                </c:pt>
                <c:pt idx="584">
                  <c:v>5.8400000000000005E-10</c:v>
                </c:pt>
                <c:pt idx="585">
                  <c:v>5.8500000000000005E-10</c:v>
                </c:pt>
                <c:pt idx="586">
                  <c:v>5.8600000000000004E-10</c:v>
                </c:pt>
                <c:pt idx="587">
                  <c:v>5.8700000000000004E-10</c:v>
                </c:pt>
                <c:pt idx="588">
                  <c:v>5.8800000000000004E-10</c:v>
                </c:pt>
                <c:pt idx="589">
                  <c:v>5.8900000000000003E-10</c:v>
                </c:pt>
                <c:pt idx="590">
                  <c:v>5.9000000000000003E-10</c:v>
                </c:pt>
                <c:pt idx="591">
                  <c:v>5.9100000000000003E-10</c:v>
                </c:pt>
                <c:pt idx="592">
                  <c:v>5.9200000000000002E-10</c:v>
                </c:pt>
                <c:pt idx="593">
                  <c:v>5.9300000000000002E-10</c:v>
                </c:pt>
                <c:pt idx="594">
                  <c:v>5.9400000000000002E-10</c:v>
                </c:pt>
                <c:pt idx="595">
                  <c:v>5.9500000000000001E-10</c:v>
                </c:pt>
                <c:pt idx="596">
                  <c:v>5.9600000000000001E-10</c:v>
                </c:pt>
                <c:pt idx="597">
                  <c:v>5.9700000000000001E-10</c:v>
                </c:pt>
                <c:pt idx="598">
                  <c:v>5.98E-10</c:v>
                </c:pt>
                <c:pt idx="599">
                  <c:v>5.99E-10</c:v>
                </c:pt>
                <c:pt idx="600">
                  <c:v>6E-10</c:v>
                </c:pt>
                <c:pt idx="601">
                  <c:v>6.0099999999999999E-10</c:v>
                </c:pt>
                <c:pt idx="602">
                  <c:v>6.0199999999999999E-10</c:v>
                </c:pt>
                <c:pt idx="603">
                  <c:v>6.0299999999999999E-10</c:v>
                </c:pt>
                <c:pt idx="604">
                  <c:v>6.0399999999999998E-10</c:v>
                </c:pt>
                <c:pt idx="605">
                  <c:v>6.0499999999999998E-10</c:v>
                </c:pt>
                <c:pt idx="606">
                  <c:v>6.0599999999999998E-10</c:v>
                </c:pt>
                <c:pt idx="607">
                  <c:v>6.0699999999999997E-10</c:v>
                </c:pt>
                <c:pt idx="608">
                  <c:v>6.0799999999999997E-10</c:v>
                </c:pt>
                <c:pt idx="609">
                  <c:v>6.0899999999999996E-10</c:v>
                </c:pt>
                <c:pt idx="610">
                  <c:v>6.0999999999999996E-10</c:v>
                </c:pt>
                <c:pt idx="611">
                  <c:v>6.1099999999999996E-10</c:v>
                </c:pt>
                <c:pt idx="612">
                  <c:v>6.1199999999999995E-10</c:v>
                </c:pt>
                <c:pt idx="613">
                  <c:v>6.1299999999999995E-10</c:v>
                </c:pt>
                <c:pt idx="614">
                  <c:v>6.1400000000000005E-10</c:v>
                </c:pt>
                <c:pt idx="615">
                  <c:v>6.1500000000000005E-10</c:v>
                </c:pt>
                <c:pt idx="616">
                  <c:v>6.1600000000000004E-10</c:v>
                </c:pt>
                <c:pt idx="617">
                  <c:v>6.1700000000000004E-10</c:v>
                </c:pt>
                <c:pt idx="618">
                  <c:v>6.1800000000000004E-10</c:v>
                </c:pt>
                <c:pt idx="619">
                  <c:v>6.1900000000000003E-10</c:v>
                </c:pt>
                <c:pt idx="620">
                  <c:v>6.2000000000000003E-10</c:v>
                </c:pt>
                <c:pt idx="621">
                  <c:v>6.2100000000000003E-10</c:v>
                </c:pt>
                <c:pt idx="622">
                  <c:v>6.2200000000000002E-10</c:v>
                </c:pt>
                <c:pt idx="623">
                  <c:v>6.2300000000000002E-10</c:v>
                </c:pt>
                <c:pt idx="624">
                  <c:v>6.2400000000000002E-10</c:v>
                </c:pt>
                <c:pt idx="625">
                  <c:v>6.2500000000000001E-10</c:v>
                </c:pt>
                <c:pt idx="626">
                  <c:v>6.2600000000000001E-10</c:v>
                </c:pt>
                <c:pt idx="627">
                  <c:v>6.2700000000000001E-10</c:v>
                </c:pt>
                <c:pt idx="628">
                  <c:v>6.28E-10</c:v>
                </c:pt>
                <c:pt idx="629">
                  <c:v>6.29E-10</c:v>
                </c:pt>
                <c:pt idx="630">
                  <c:v>6.3E-10</c:v>
                </c:pt>
                <c:pt idx="631">
                  <c:v>6.3099999999999999E-10</c:v>
                </c:pt>
                <c:pt idx="632">
                  <c:v>6.3199999999999999E-10</c:v>
                </c:pt>
                <c:pt idx="633">
                  <c:v>6.3299999999999999E-10</c:v>
                </c:pt>
                <c:pt idx="634">
                  <c:v>6.3399999999999998E-10</c:v>
                </c:pt>
                <c:pt idx="635">
                  <c:v>6.3499999999999998E-10</c:v>
                </c:pt>
                <c:pt idx="636">
                  <c:v>6.3599999999999998E-10</c:v>
                </c:pt>
                <c:pt idx="637">
                  <c:v>6.3699999999999997E-10</c:v>
                </c:pt>
                <c:pt idx="638">
                  <c:v>6.3799999999999997E-10</c:v>
                </c:pt>
                <c:pt idx="639">
                  <c:v>6.3899999999999996E-10</c:v>
                </c:pt>
                <c:pt idx="640">
                  <c:v>6.3999999999999996E-10</c:v>
                </c:pt>
                <c:pt idx="641">
                  <c:v>6.4099999999999996E-10</c:v>
                </c:pt>
                <c:pt idx="642">
                  <c:v>6.4199999999999995E-10</c:v>
                </c:pt>
                <c:pt idx="643">
                  <c:v>6.4299999999999995E-10</c:v>
                </c:pt>
                <c:pt idx="644">
                  <c:v>6.4400000000000005E-10</c:v>
                </c:pt>
                <c:pt idx="645">
                  <c:v>6.4500000000000005E-10</c:v>
                </c:pt>
                <c:pt idx="646">
                  <c:v>6.4600000000000004E-10</c:v>
                </c:pt>
                <c:pt idx="647">
                  <c:v>6.4700000000000004E-10</c:v>
                </c:pt>
                <c:pt idx="648">
                  <c:v>6.4800000000000004E-10</c:v>
                </c:pt>
                <c:pt idx="649">
                  <c:v>6.4900000000000003E-10</c:v>
                </c:pt>
                <c:pt idx="650">
                  <c:v>6.5000000000000003E-10</c:v>
                </c:pt>
                <c:pt idx="651">
                  <c:v>6.5100000000000003E-10</c:v>
                </c:pt>
                <c:pt idx="652">
                  <c:v>6.5200000000000002E-10</c:v>
                </c:pt>
                <c:pt idx="653">
                  <c:v>6.5300000000000002E-10</c:v>
                </c:pt>
                <c:pt idx="654">
                  <c:v>6.5400000000000002E-10</c:v>
                </c:pt>
                <c:pt idx="655">
                  <c:v>6.5500000000000001E-10</c:v>
                </c:pt>
                <c:pt idx="656">
                  <c:v>6.5600000000000001E-10</c:v>
                </c:pt>
                <c:pt idx="657">
                  <c:v>6.5700000000000001E-10</c:v>
                </c:pt>
                <c:pt idx="658">
                  <c:v>6.58E-10</c:v>
                </c:pt>
                <c:pt idx="659">
                  <c:v>6.59E-10</c:v>
                </c:pt>
                <c:pt idx="660">
                  <c:v>6.6E-10</c:v>
                </c:pt>
                <c:pt idx="661">
                  <c:v>6.6099999999999999E-10</c:v>
                </c:pt>
                <c:pt idx="662">
                  <c:v>6.6199999999999999E-10</c:v>
                </c:pt>
                <c:pt idx="663">
                  <c:v>6.6299999999999999E-10</c:v>
                </c:pt>
                <c:pt idx="664">
                  <c:v>6.6399999999999998E-10</c:v>
                </c:pt>
                <c:pt idx="665">
                  <c:v>6.6499999999999998E-10</c:v>
                </c:pt>
                <c:pt idx="666">
                  <c:v>6.6599999999999997E-10</c:v>
                </c:pt>
                <c:pt idx="667">
                  <c:v>6.6699999999999997E-10</c:v>
                </c:pt>
                <c:pt idx="668">
                  <c:v>6.6799999999999997E-10</c:v>
                </c:pt>
                <c:pt idx="669">
                  <c:v>6.6899999999999996E-10</c:v>
                </c:pt>
                <c:pt idx="670">
                  <c:v>6.6999999999999996E-10</c:v>
                </c:pt>
                <c:pt idx="671">
                  <c:v>6.7099999999999996E-10</c:v>
                </c:pt>
                <c:pt idx="672">
                  <c:v>6.7199999999999995E-10</c:v>
                </c:pt>
                <c:pt idx="673">
                  <c:v>6.7299999999999995E-10</c:v>
                </c:pt>
                <c:pt idx="674">
                  <c:v>6.7400000000000005E-10</c:v>
                </c:pt>
                <c:pt idx="675">
                  <c:v>6.7500000000000005E-10</c:v>
                </c:pt>
                <c:pt idx="676">
                  <c:v>6.7600000000000004E-10</c:v>
                </c:pt>
                <c:pt idx="677">
                  <c:v>6.7700000000000004E-10</c:v>
                </c:pt>
                <c:pt idx="678">
                  <c:v>6.7800000000000004E-10</c:v>
                </c:pt>
                <c:pt idx="679">
                  <c:v>6.7900000000000003E-10</c:v>
                </c:pt>
                <c:pt idx="680">
                  <c:v>6.8000000000000003E-10</c:v>
                </c:pt>
                <c:pt idx="681">
                  <c:v>6.8100000000000003E-10</c:v>
                </c:pt>
                <c:pt idx="682">
                  <c:v>6.8200000000000002E-10</c:v>
                </c:pt>
                <c:pt idx="683">
                  <c:v>6.8300000000000002E-10</c:v>
                </c:pt>
                <c:pt idx="684">
                  <c:v>6.8400000000000002E-10</c:v>
                </c:pt>
                <c:pt idx="685">
                  <c:v>6.8500000000000001E-10</c:v>
                </c:pt>
                <c:pt idx="686">
                  <c:v>6.8600000000000001E-10</c:v>
                </c:pt>
                <c:pt idx="687">
                  <c:v>6.8700000000000001E-10</c:v>
                </c:pt>
                <c:pt idx="688">
                  <c:v>6.88E-10</c:v>
                </c:pt>
                <c:pt idx="689">
                  <c:v>6.89E-10</c:v>
                </c:pt>
                <c:pt idx="690">
                  <c:v>6.9E-10</c:v>
                </c:pt>
                <c:pt idx="691">
                  <c:v>6.9099999999999999E-10</c:v>
                </c:pt>
                <c:pt idx="692">
                  <c:v>6.9199999999999999E-10</c:v>
                </c:pt>
                <c:pt idx="693">
                  <c:v>6.9299999999999999E-10</c:v>
                </c:pt>
                <c:pt idx="694">
                  <c:v>6.9399999999999998E-10</c:v>
                </c:pt>
                <c:pt idx="695">
                  <c:v>6.9499999999999998E-10</c:v>
                </c:pt>
                <c:pt idx="696">
                  <c:v>6.9599999999999997E-10</c:v>
                </c:pt>
                <c:pt idx="697">
                  <c:v>6.9699999999999997E-10</c:v>
                </c:pt>
                <c:pt idx="698">
                  <c:v>6.9799999999999997E-10</c:v>
                </c:pt>
                <c:pt idx="699">
                  <c:v>6.9899999999999996E-10</c:v>
                </c:pt>
                <c:pt idx="700">
                  <c:v>6.9999999999999996E-10</c:v>
                </c:pt>
                <c:pt idx="701">
                  <c:v>7.0099999999999996E-10</c:v>
                </c:pt>
                <c:pt idx="702">
                  <c:v>7.0199999999999995E-10</c:v>
                </c:pt>
                <c:pt idx="703">
                  <c:v>7.0299999999999995E-10</c:v>
                </c:pt>
                <c:pt idx="704">
                  <c:v>7.0400000000000005E-10</c:v>
                </c:pt>
                <c:pt idx="705">
                  <c:v>7.0500000000000005E-10</c:v>
                </c:pt>
                <c:pt idx="706">
                  <c:v>7.0600000000000004E-10</c:v>
                </c:pt>
                <c:pt idx="707">
                  <c:v>7.0700000000000004E-10</c:v>
                </c:pt>
                <c:pt idx="708">
                  <c:v>7.0800000000000004E-10</c:v>
                </c:pt>
                <c:pt idx="709">
                  <c:v>7.0900000000000003E-10</c:v>
                </c:pt>
                <c:pt idx="710">
                  <c:v>7.1000000000000003E-10</c:v>
                </c:pt>
                <c:pt idx="711">
                  <c:v>7.1100000000000003E-10</c:v>
                </c:pt>
                <c:pt idx="712">
                  <c:v>7.1200000000000002E-10</c:v>
                </c:pt>
                <c:pt idx="713">
                  <c:v>7.1300000000000002E-10</c:v>
                </c:pt>
                <c:pt idx="714">
                  <c:v>7.1400000000000002E-10</c:v>
                </c:pt>
                <c:pt idx="715">
                  <c:v>7.1500000000000001E-10</c:v>
                </c:pt>
                <c:pt idx="716">
                  <c:v>7.1600000000000001E-10</c:v>
                </c:pt>
                <c:pt idx="717">
                  <c:v>7.1700000000000001E-10</c:v>
                </c:pt>
                <c:pt idx="718">
                  <c:v>7.18E-10</c:v>
                </c:pt>
                <c:pt idx="719">
                  <c:v>7.19E-10</c:v>
                </c:pt>
                <c:pt idx="720">
                  <c:v>7.2E-10</c:v>
                </c:pt>
                <c:pt idx="721">
                  <c:v>7.2099999999999999E-10</c:v>
                </c:pt>
                <c:pt idx="722">
                  <c:v>7.2199999999999999E-10</c:v>
                </c:pt>
                <c:pt idx="723">
                  <c:v>7.2299999999999998E-10</c:v>
                </c:pt>
                <c:pt idx="724">
                  <c:v>7.2399999999999998E-10</c:v>
                </c:pt>
                <c:pt idx="725">
                  <c:v>7.2499999999999998E-10</c:v>
                </c:pt>
                <c:pt idx="726">
                  <c:v>7.2599999999999997E-10</c:v>
                </c:pt>
                <c:pt idx="727">
                  <c:v>7.2699999999999997E-10</c:v>
                </c:pt>
                <c:pt idx="728">
                  <c:v>7.2799999999999997E-10</c:v>
                </c:pt>
                <c:pt idx="729">
                  <c:v>7.2899999999999996E-10</c:v>
                </c:pt>
                <c:pt idx="730">
                  <c:v>7.2999999999999996E-10</c:v>
                </c:pt>
                <c:pt idx="731">
                  <c:v>7.3099999999999996E-10</c:v>
                </c:pt>
                <c:pt idx="732">
                  <c:v>7.3199999999999995E-10</c:v>
                </c:pt>
                <c:pt idx="733">
                  <c:v>7.3299999999999995E-10</c:v>
                </c:pt>
                <c:pt idx="734">
                  <c:v>7.3400000000000005E-10</c:v>
                </c:pt>
                <c:pt idx="735">
                  <c:v>7.3500000000000005E-10</c:v>
                </c:pt>
                <c:pt idx="736">
                  <c:v>7.3600000000000004E-10</c:v>
                </c:pt>
                <c:pt idx="737">
                  <c:v>7.3700000000000004E-10</c:v>
                </c:pt>
                <c:pt idx="738">
                  <c:v>7.3800000000000004E-10</c:v>
                </c:pt>
                <c:pt idx="739">
                  <c:v>7.3900000000000003E-10</c:v>
                </c:pt>
                <c:pt idx="740">
                  <c:v>7.4000000000000003E-10</c:v>
                </c:pt>
                <c:pt idx="741">
                  <c:v>7.4100000000000003E-10</c:v>
                </c:pt>
                <c:pt idx="742">
                  <c:v>7.4200000000000002E-10</c:v>
                </c:pt>
                <c:pt idx="743">
                  <c:v>7.4300000000000002E-10</c:v>
                </c:pt>
                <c:pt idx="744">
                  <c:v>7.4400000000000002E-10</c:v>
                </c:pt>
                <c:pt idx="745">
                  <c:v>7.4500000000000001E-10</c:v>
                </c:pt>
                <c:pt idx="746">
                  <c:v>7.4600000000000001E-10</c:v>
                </c:pt>
                <c:pt idx="747">
                  <c:v>7.4700000000000001E-10</c:v>
                </c:pt>
                <c:pt idx="748">
                  <c:v>7.48E-10</c:v>
                </c:pt>
                <c:pt idx="749">
                  <c:v>7.49E-10</c:v>
                </c:pt>
                <c:pt idx="750">
                  <c:v>7.5E-10</c:v>
                </c:pt>
                <c:pt idx="751">
                  <c:v>7.5099999999999999E-10</c:v>
                </c:pt>
                <c:pt idx="752">
                  <c:v>7.5199999999999999E-10</c:v>
                </c:pt>
                <c:pt idx="753">
                  <c:v>7.5299999999999998E-10</c:v>
                </c:pt>
                <c:pt idx="754">
                  <c:v>7.5399999999999998E-10</c:v>
                </c:pt>
                <c:pt idx="755">
                  <c:v>7.5499999999999998E-10</c:v>
                </c:pt>
                <c:pt idx="756">
                  <c:v>7.5599999999999997E-10</c:v>
                </c:pt>
                <c:pt idx="757">
                  <c:v>7.5699999999999997E-10</c:v>
                </c:pt>
                <c:pt idx="758">
                  <c:v>7.5799999999999997E-10</c:v>
                </c:pt>
                <c:pt idx="759">
                  <c:v>7.5899999999999996E-10</c:v>
                </c:pt>
                <c:pt idx="760">
                  <c:v>7.5999999999999996E-10</c:v>
                </c:pt>
                <c:pt idx="761">
                  <c:v>7.6099999999999996E-10</c:v>
                </c:pt>
                <c:pt idx="762">
                  <c:v>7.6199999999999995E-10</c:v>
                </c:pt>
                <c:pt idx="763">
                  <c:v>7.6299999999999995E-10</c:v>
                </c:pt>
                <c:pt idx="764">
                  <c:v>7.6400000000000005E-10</c:v>
                </c:pt>
                <c:pt idx="765">
                  <c:v>7.6500000000000005E-10</c:v>
                </c:pt>
                <c:pt idx="766">
                  <c:v>7.6600000000000004E-10</c:v>
                </c:pt>
                <c:pt idx="767">
                  <c:v>7.6700000000000004E-10</c:v>
                </c:pt>
                <c:pt idx="768">
                  <c:v>7.6800000000000004E-10</c:v>
                </c:pt>
                <c:pt idx="769">
                  <c:v>7.6900000000000003E-10</c:v>
                </c:pt>
                <c:pt idx="770">
                  <c:v>7.7000000000000003E-10</c:v>
                </c:pt>
                <c:pt idx="771">
                  <c:v>7.7100000000000003E-10</c:v>
                </c:pt>
                <c:pt idx="772">
                  <c:v>7.7200000000000002E-10</c:v>
                </c:pt>
                <c:pt idx="773">
                  <c:v>7.7300000000000002E-10</c:v>
                </c:pt>
                <c:pt idx="774">
                  <c:v>7.7400000000000002E-10</c:v>
                </c:pt>
                <c:pt idx="775">
                  <c:v>7.7500000000000001E-10</c:v>
                </c:pt>
                <c:pt idx="776">
                  <c:v>7.7600000000000001E-10</c:v>
                </c:pt>
                <c:pt idx="777">
                  <c:v>7.7700000000000001E-10</c:v>
                </c:pt>
                <c:pt idx="778">
                  <c:v>7.78E-10</c:v>
                </c:pt>
                <c:pt idx="779">
                  <c:v>7.79E-10</c:v>
                </c:pt>
                <c:pt idx="780">
                  <c:v>7.7999999999999999E-10</c:v>
                </c:pt>
                <c:pt idx="781">
                  <c:v>7.8099999999999999E-10</c:v>
                </c:pt>
                <c:pt idx="782">
                  <c:v>7.8199999999999999E-10</c:v>
                </c:pt>
                <c:pt idx="783">
                  <c:v>7.8299999999999998E-10</c:v>
                </c:pt>
                <c:pt idx="784">
                  <c:v>7.8399999999999998E-10</c:v>
                </c:pt>
                <c:pt idx="785">
                  <c:v>7.8499999999999998E-10</c:v>
                </c:pt>
                <c:pt idx="786">
                  <c:v>7.8599999999999997E-10</c:v>
                </c:pt>
                <c:pt idx="787">
                  <c:v>7.8699999999999997E-10</c:v>
                </c:pt>
                <c:pt idx="788">
                  <c:v>7.8799999999999997E-10</c:v>
                </c:pt>
                <c:pt idx="789">
                  <c:v>7.8899999999999996E-10</c:v>
                </c:pt>
                <c:pt idx="790">
                  <c:v>7.8999999999999996E-10</c:v>
                </c:pt>
                <c:pt idx="791">
                  <c:v>7.9099999999999996E-10</c:v>
                </c:pt>
                <c:pt idx="792">
                  <c:v>7.9199999999999995E-10</c:v>
                </c:pt>
                <c:pt idx="793">
                  <c:v>7.9299999999999995E-10</c:v>
                </c:pt>
                <c:pt idx="794">
                  <c:v>7.9400000000000005E-10</c:v>
                </c:pt>
                <c:pt idx="795">
                  <c:v>7.9500000000000005E-10</c:v>
                </c:pt>
                <c:pt idx="796">
                  <c:v>7.9600000000000004E-10</c:v>
                </c:pt>
                <c:pt idx="797">
                  <c:v>7.9700000000000004E-10</c:v>
                </c:pt>
                <c:pt idx="798">
                  <c:v>7.9800000000000004E-10</c:v>
                </c:pt>
                <c:pt idx="799">
                  <c:v>7.9900000000000003E-10</c:v>
                </c:pt>
                <c:pt idx="800">
                  <c:v>8.0000000000000003E-10</c:v>
                </c:pt>
                <c:pt idx="801">
                  <c:v>8.0100000000000003E-10</c:v>
                </c:pt>
                <c:pt idx="802">
                  <c:v>8.0200000000000002E-10</c:v>
                </c:pt>
                <c:pt idx="803">
                  <c:v>8.0300000000000002E-10</c:v>
                </c:pt>
                <c:pt idx="804">
                  <c:v>8.0400000000000002E-10</c:v>
                </c:pt>
                <c:pt idx="805">
                  <c:v>8.0500000000000001E-10</c:v>
                </c:pt>
                <c:pt idx="806">
                  <c:v>8.0600000000000001E-10</c:v>
                </c:pt>
                <c:pt idx="807">
                  <c:v>8.07E-10</c:v>
                </c:pt>
                <c:pt idx="808">
                  <c:v>8.08E-10</c:v>
                </c:pt>
                <c:pt idx="809">
                  <c:v>8.09E-10</c:v>
                </c:pt>
                <c:pt idx="810">
                  <c:v>8.0999999999999999E-10</c:v>
                </c:pt>
                <c:pt idx="811">
                  <c:v>8.1099999999999999E-10</c:v>
                </c:pt>
                <c:pt idx="812">
                  <c:v>8.1199999999999999E-10</c:v>
                </c:pt>
                <c:pt idx="813">
                  <c:v>8.1299999999999998E-10</c:v>
                </c:pt>
                <c:pt idx="814">
                  <c:v>8.1399999999999998E-10</c:v>
                </c:pt>
                <c:pt idx="815">
                  <c:v>8.1499999999999998E-10</c:v>
                </c:pt>
                <c:pt idx="816">
                  <c:v>8.1599999999999997E-10</c:v>
                </c:pt>
                <c:pt idx="817">
                  <c:v>8.1699999999999997E-10</c:v>
                </c:pt>
                <c:pt idx="818">
                  <c:v>8.1799999999999997E-10</c:v>
                </c:pt>
                <c:pt idx="819">
                  <c:v>8.1899999999999996E-10</c:v>
                </c:pt>
                <c:pt idx="820">
                  <c:v>8.1999999999999996E-10</c:v>
                </c:pt>
                <c:pt idx="821">
                  <c:v>8.2099999999999996E-10</c:v>
                </c:pt>
                <c:pt idx="822">
                  <c:v>8.2199999999999995E-10</c:v>
                </c:pt>
                <c:pt idx="823">
                  <c:v>8.2299999999999995E-10</c:v>
                </c:pt>
                <c:pt idx="824">
                  <c:v>8.2400000000000005E-10</c:v>
                </c:pt>
                <c:pt idx="825">
                  <c:v>8.2500000000000005E-10</c:v>
                </c:pt>
                <c:pt idx="826">
                  <c:v>8.2600000000000004E-10</c:v>
                </c:pt>
                <c:pt idx="827">
                  <c:v>8.2700000000000004E-10</c:v>
                </c:pt>
                <c:pt idx="828">
                  <c:v>8.2800000000000004E-10</c:v>
                </c:pt>
                <c:pt idx="829">
                  <c:v>8.2900000000000003E-10</c:v>
                </c:pt>
                <c:pt idx="830">
                  <c:v>8.3000000000000003E-10</c:v>
                </c:pt>
                <c:pt idx="831">
                  <c:v>8.3100000000000003E-10</c:v>
                </c:pt>
                <c:pt idx="832">
                  <c:v>8.3200000000000002E-10</c:v>
                </c:pt>
                <c:pt idx="833">
                  <c:v>8.3300000000000002E-10</c:v>
                </c:pt>
                <c:pt idx="834">
                  <c:v>8.3400000000000002E-10</c:v>
                </c:pt>
                <c:pt idx="835">
                  <c:v>8.3500000000000001E-10</c:v>
                </c:pt>
                <c:pt idx="836">
                  <c:v>8.3600000000000001E-10</c:v>
                </c:pt>
                <c:pt idx="837">
                  <c:v>8.37E-10</c:v>
                </c:pt>
                <c:pt idx="838">
                  <c:v>8.38E-10</c:v>
                </c:pt>
                <c:pt idx="839">
                  <c:v>8.39E-10</c:v>
                </c:pt>
                <c:pt idx="840">
                  <c:v>8.3999999999999999E-10</c:v>
                </c:pt>
                <c:pt idx="841">
                  <c:v>8.4099999999999999E-10</c:v>
                </c:pt>
                <c:pt idx="842">
                  <c:v>8.4199999999999999E-10</c:v>
                </c:pt>
                <c:pt idx="843">
                  <c:v>8.4299999999999998E-10</c:v>
                </c:pt>
                <c:pt idx="844">
                  <c:v>8.4399999999999998E-10</c:v>
                </c:pt>
                <c:pt idx="845">
                  <c:v>8.4499999999999998E-10</c:v>
                </c:pt>
                <c:pt idx="846">
                  <c:v>8.4599999999999997E-10</c:v>
                </c:pt>
                <c:pt idx="847">
                  <c:v>8.4699999999999997E-10</c:v>
                </c:pt>
                <c:pt idx="848">
                  <c:v>8.4799999999999997E-10</c:v>
                </c:pt>
                <c:pt idx="849">
                  <c:v>8.4899999999999996E-10</c:v>
                </c:pt>
                <c:pt idx="850">
                  <c:v>8.4999999999999996E-10</c:v>
                </c:pt>
                <c:pt idx="851">
                  <c:v>8.5099999999999996E-10</c:v>
                </c:pt>
                <c:pt idx="852">
                  <c:v>8.5199999999999995E-10</c:v>
                </c:pt>
                <c:pt idx="853">
                  <c:v>8.5299999999999995E-10</c:v>
                </c:pt>
                <c:pt idx="854">
                  <c:v>8.5400000000000005E-10</c:v>
                </c:pt>
                <c:pt idx="855">
                  <c:v>8.5500000000000005E-10</c:v>
                </c:pt>
                <c:pt idx="856">
                  <c:v>8.5600000000000004E-10</c:v>
                </c:pt>
                <c:pt idx="857">
                  <c:v>8.5700000000000004E-10</c:v>
                </c:pt>
                <c:pt idx="858">
                  <c:v>8.5800000000000004E-10</c:v>
                </c:pt>
                <c:pt idx="859">
                  <c:v>8.5900000000000003E-10</c:v>
                </c:pt>
                <c:pt idx="860">
                  <c:v>8.6000000000000003E-10</c:v>
                </c:pt>
                <c:pt idx="861">
                  <c:v>8.6100000000000003E-10</c:v>
                </c:pt>
                <c:pt idx="862">
                  <c:v>8.6200000000000002E-10</c:v>
                </c:pt>
                <c:pt idx="863">
                  <c:v>8.6300000000000002E-10</c:v>
                </c:pt>
                <c:pt idx="864">
                  <c:v>8.6400000000000001E-10</c:v>
                </c:pt>
                <c:pt idx="865">
                  <c:v>8.6500000000000001E-10</c:v>
                </c:pt>
                <c:pt idx="866">
                  <c:v>8.6600000000000001E-10</c:v>
                </c:pt>
                <c:pt idx="867">
                  <c:v>8.67E-10</c:v>
                </c:pt>
                <c:pt idx="868">
                  <c:v>8.68E-10</c:v>
                </c:pt>
                <c:pt idx="869">
                  <c:v>8.69E-10</c:v>
                </c:pt>
                <c:pt idx="870">
                  <c:v>8.6999999999999999E-10</c:v>
                </c:pt>
                <c:pt idx="871">
                  <c:v>8.7099999999999999E-10</c:v>
                </c:pt>
                <c:pt idx="872">
                  <c:v>8.7199999999999999E-10</c:v>
                </c:pt>
                <c:pt idx="873">
                  <c:v>8.7299999999999998E-10</c:v>
                </c:pt>
                <c:pt idx="874">
                  <c:v>8.7399999999999998E-10</c:v>
                </c:pt>
                <c:pt idx="875">
                  <c:v>8.7499999999999998E-10</c:v>
                </c:pt>
                <c:pt idx="876">
                  <c:v>8.7599999999999997E-10</c:v>
                </c:pt>
                <c:pt idx="877">
                  <c:v>8.7699999999999997E-10</c:v>
                </c:pt>
                <c:pt idx="878">
                  <c:v>8.7799999999999997E-10</c:v>
                </c:pt>
                <c:pt idx="879">
                  <c:v>8.7899999999999996E-10</c:v>
                </c:pt>
                <c:pt idx="880">
                  <c:v>8.7999999999999996E-10</c:v>
                </c:pt>
                <c:pt idx="881">
                  <c:v>8.8099999999999996E-10</c:v>
                </c:pt>
                <c:pt idx="882">
                  <c:v>8.8199999999999995E-10</c:v>
                </c:pt>
                <c:pt idx="883">
                  <c:v>8.8299999999999995E-10</c:v>
                </c:pt>
                <c:pt idx="884">
                  <c:v>8.8400000000000005E-10</c:v>
                </c:pt>
                <c:pt idx="885">
                  <c:v>8.8500000000000005E-10</c:v>
                </c:pt>
                <c:pt idx="886">
                  <c:v>8.8600000000000004E-10</c:v>
                </c:pt>
                <c:pt idx="887">
                  <c:v>8.8700000000000004E-10</c:v>
                </c:pt>
                <c:pt idx="888">
                  <c:v>8.8800000000000004E-10</c:v>
                </c:pt>
                <c:pt idx="889">
                  <c:v>8.8900000000000003E-10</c:v>
                </c:pt>
                <c:pt idx="890">
                  <c:v>8.9000000000000003E-10</c:v>
                </c:pt>
                <c:pt idx="891">
                  <c:v>8.9100000000000003E-10</c:v>
                </c:pt>
                <c:pt idx="892">
                  <c:v>8.9200000000000002E-10</c:v>
                </c:pt>
                <c:pt idx="893">
                  <c:v>8.9300000000000002E-10</c:v>
                </c:pt>
                <c:pt idx="894">
                  <c:v>8.9400000000000001E-10</c:v>
                </c:pt>
                <c:pt idx="895">
                  <c:v>8.9500000000000001E-10</c:v>
                </c:pt>
                <c:pt idx="896">
                  <c:v>8.9600000000000001E-10</c:v>
                </c:pt>
                <c:pt idx="897">
                  <c:v>8.97E-10</c:v>
                </c:pt>
                <c:pt idx="898">
                  <c:v>8.98E-10</c:v>
                </c:pt>
                <c:pt idx="899">
                  <c:v>8.99E-10</c:v>
                </c:pt>
                <c:pt idx="900">
                  <c:v>8.9999999999999999E-10</c:v>
                </c:pt>
                <c:pt idx="901">
                  <c:v>9.0099999999999999E-10</c:v>
                </c:pt>
                <c:pt idx="902">
                  <c:v>9.0199999999999999E-10</c:v>
                </c:pt>
                <c:pt idx="903">
                  <c:v>9.0299999999999998E-10</c:v>
                </c:pt>
                <c:pt idx="904">
                  <c:v>9.0399999999999998E-10</c:v>
                </c:pt>
                <c:pt idx="905">
                  <c:v>9.0499999999999998E-10</c:v>
                </c:pt>
                <c:pt idx="906">
                  <c:v>9.0599999999999997E-10</c:v>
                </c:pt>
                <c:pt idx="907">
                  <c:v>9.0699999999999997E-10</c:v>
                </c:pt>
                <c:pt idx="908">
                  <c:v>9.0799999999999997E-10</c:v>
                </c:pt>
                <c:pt idx="909">
                  <c:v>9.0899999999999996E-10</c:v>
                </c:pt>
                <c:pt idx="910">
                  <c:v>9.0999999999999996E-10</c:v>
                </c:pt>
                <c:pt idx="911">
                  <c:v>9.1099999999999996E-10</c:v>
                </c:pt>
                <c:pt idx="912">
                  <c:v>9.1199999999999995E-10</c:v>
                </c:pt>
                <c:pt idx="913">
                  <c:v>9.1299999999999995E-10</c:v>
                </c:pt>
                <c:pt idx="914">
                  <c:v>9.1400000000000005E-10</c:v>
                </c:pt>
                <c:pt idx="915">
                  <c:v>9.1500000000000005E-10</c:v>
                </c:pt>
                <c:pt idx="916">
                  <c:v>9.1600000000000004E-10</c:v>
                </c:pt>
                <c:pt idx="917">
                  <c:v>9.1700000000000004E-10</c:v>
                </c:pt>
                <c:pt idx="918">
                  <c:v>9.1800000000000004E-10</c:v>
                </c:pt>
                <c:pt idx="919">
                  <c:v>9.1900000000000003E-10</c:v>
                </c:pt>
                <c:pt idx="920">
                  <c:v>9.2000000000000003E-10</c:v>
                </c:pt>
                <c:pt idx="921">
                  <c:v>9.2100000000000002E-10</c:v>
                </c:pt>
                <c:pt idx="922">
                  <c:v>9.2200000000000002E-10</c:v>
                </c:pt>
                <c:pt idx="923">
                  <c:v>9.2300000000000002E-10</c:v>
                </c:pt>
                <c:pt idx="924">
                  <c:v>9.2400000000000001E-10</c:v>
                </c:pt>
                <c:pt idx="925">
                  <c:v>9.2500000000000001E-10</c:v>
                </c:pt>
                <c:pt idx="926">
                  <c:v>9.2600000000000001E-10</c:v>
                </c:pt>
                <c:pt idx="927">
                  <c:v>9.27E-10</c:v>
                </c:pt>
                <c:pt idx="928">
                  <c:v>9.28E-10</c:v>
                </c:pt>
                <c:pt idx="929">
                  <c:v>9.29E-10</c:v>
                </c:pt>
                <c:pt idx="930">
                  <c:v>9.2999999999999999E-10</c:v>
                </c:pt>
                <c:pt idx="931">
                  <c:v>9.3099999999999999E-10</c:v>
                </c:pt>
                <c:pt idx="932">
                  <c:v>9.3200000000000009E-10</c:v>
                </c:pt>
                <c:pt idx="933">
                  <c:v>9.3299999999999998E-10</c:v>
                </c:pt>
                <c:pt idx="934">
                  <c:v>9.3400000000000008E-10</c:v>
                </c:pt>
                <c:pt idx="935">
                  <c:v>9.3499999999999998E-10</c:v>
                </c:pt>
                <c:pt idx="936">
                  <c:v>9.3600000000000008E-10</c:v>
                </c:pt>
                <c:pt idx="937">
                  <c:v>9.3699999999999997E-10</c:v>
                </c:pt>
                <c:pt idx="938">
                  <c:v>9.3800000000000007E-10</c:v>
                </c:pt>
                <c:pt idx="939">
                  <c:v>9.3899999999999996E-10</c:v>
                </c:pt>
                <c:pt idx="940">
                  <c:v>9.4000000000000006E-10</c:v>
                </c:pt>
                <c:pt idx="941">
                  <c:v>9.4099999999999996E-10</c:v>
                </c:pt>
                <c:pt idx="942">
                  <c:v>9.4200000000000006E-10</c:v>
                </c:pt>
                <c:pt idx="943">
                  <c:v>9.4299999999999995E-10</c:v>
                </c:pt>
                <c:pt idx="944">
                  <c:v>9.4400000000000005E-10</c:v>
                </c:pt>
                <c:pt idx="945">
                  <c:v>9.4499999999999994E-10</c:v>
                </c:pt>
                <c:pt idx="946">
                  <c:v>9.4600000000000004E-10</c:v>
                </c:pt>
                <c:pt idx="947">
                  <c:v>9.4699999999999994E-10</c:v>
                </c:pt>
                <c:pt idx="948">
                  <c:v>9.4800000000000004E-10</c:v>
                </c:pt>
                <c:pt idx="949">
                  <c:v>9.4899999999999993E-10</c:v>
                </c:pt>
                <c:pt idx="950">
                  <c:v>9.5000000000000003E-10</c:v>
                </c:pt>
                <c:pt idx="951">
                  <c:v>9.5099999999999992E-10</c:v>
                </c:pt>
                <c:pt idx="952">
                  <c:v>9.5200000000000002E-10</c:v>
                </c:pt>
                <c:pt idx="953">
                  <c:v>9.5299999999999991E-10</c:v>
                </c:pt>
                <c:pt idx="954">
                  <c:v>9.5400000000000001E-10</c:v>
                </c:pt>
                <c:pt idx="955">
                  <c:v>9.5499999999999991E-10</c:v>
                </c:pt>
                <c:pt idx="956">
                  <c:v>9.5600000000000001E-10</c:v>
                </c:pt>
                <c:pt idx="957">
                  <c:v>9.569999999999999E-10</c:v>
                </c:pt>
                <c:pt idx="958">
                  <c:v>9.58E-10</c:v>
                </c:pt>
                <c:pt idx="959">
                  <c:v>9.590000000000001E-10</c:v>
                </c:pt>
                <c:pt idx="960">
                  <c:v>9.5999999999999999E-10</c:v>
                </c:pt>
                <c:pt idx="961">
                  <c:v>9.6100000000000009E-10</c:v>
                </c:pt>
                <c:pt idx="962">
                  <c:v>9.6199999999999999E-10</c:v>
                </c:pt>
                <c:pt idx="963">
                  <c:v>9.6300000000000009E-10</c:v>
                </c:pt>
                <c:pt idx="964">
                  <c:v>9.6399999999999998E-10</c:v>
                </c:pt>
                <c:pt idx="965">
                  <c:v>9.6500000000000008E-10</c:v>
                </c:pt>
                <c:pt idx="966">
                  <c:v>9.6599999999999997E-10</c:v>
                </c:pt>
                <c:pt idx="967">
                  <c:v>9.6700000000000007E-10</c:v>
                </c:pt>
                <c:pt idx="968">
                  <c:v>9.6799999999999997E-10</c:v>
                </c:pt>
                <c:pt idx="969">
                  <c:v>9.6900000000000007E-10</c:v>
                </c:pt>
                <c:pt idx="970">
                  <c:v>9.6999999999999996E-10</c:v>
                </c:pt>
                <c:pt idx="971">
                  <c:v>9.7100000000000006E-10</c:v>
                </c:pt>
                <c:pt idx="972">
                  <c:v>9.7199999999999995E-10</c:v>
                </c:pt>
                <c:pt idx="973">
                  <c:v>9.7300000000000005E-10</c:v>
                </c:pt>
                <c:pt idx="974">
                  <c:v>9.7399999999999995E-10</c:v>
                </c:pt>
                <c:pt idx="975">
                  <c:v>9.7500000000000005E-10</c:v>
                </c:pt>
                <c:pt idx="976">
                  <c:v>9.7599999999999994E-10</c:v>
                </c:pt>
                <c:pt idx="977">
                  <c:v>9.7700000000000004E-10</c:v>
                </c:pt>
                <c:pt idx="978">
                  <c:v>9.7799999999999993E-10</c:v>
                </c:pt>
                <c:pt idx="979">
                  <c:v>9.7900000000000003E-10</c:v>
                </c:pt>
                <c:pt idx="980">
                  <c:v>9.7999999999999992E-10</c:v>
                </c:pt>
                <c:pt idx="981">
                  <c:v>9.8100000000000002E-10</c:v>
                </c:pt>
                <c:pt idx="982">
                  <c:v>9.8199999999999992E-10</c:v>
                </c:pt>
                <c:pt idx="983">
                  <c:v>9.8300000000000002E-10</c:v>
                </c:pt>
                <c:pt idx="984">
                  <c:v>9.8399999999999991E-10</c:v>
                </c:pt>
                <c:pt idx="985">
                  <c:v>9.8500000000000001E-10</c:v>
                </c:pt>
                <c:pt idx="986">
                  <c:v>9.859999999999999E-10</c:v>
                </c:pt>
                <c:pt idx="987">
                  <c:v>9.87E-10</c:v>
                </c:pt>
                <c:pt idx="988">
                  <c:v>9.879999999999999E-10</c:v>
                </c:pt>
                <c:pt idx="989">
                  <c:v>9.89E-10</c:v>
                </c:pt>
                <c:pt idx="990">
                  <c:v>9.900000000000001E-10</c:v>
                </c:pt>
                <c:pt idx="991">
                  <c:v>9.9099999999999999E-10</c:v>
                </c:pt>
                <c:pt idx="992">
                  <c:v>9.9200000000000009E-10</c:v>
                </c:pt>
                <c:pt idx="993">
                  <c:v>9.9299999999999998E-10</c:v>
                </c:pt>
                <c:pt idx="994">
                  <c:v>9.9400000000000008E-10</c:v>
                </c:pt>
                <c:pt idx="995">
                  <c:v>9.9499999999999998E-10</c:v>
                </c:pt>
                <c:pt idx="996">
                  <c:v>9.9600000000000008E-10</c:v>
                </c:pt>
                <c:pt idx="997">
                  <c:v>9.9699999999999997E-10</c:v>
                </c:pt>
                <c:pt idx="998">
                  <c:v>9.9800000000000007E-10</c:v>
                </c:pt>
                <c:pt idx="999">
                  <c:v>9.9899999999999996E-10</c:v>
                </c:pt>
                <c:pt idx="1000">
                  <c:v>1.0000000000000001E-9</c:v>
                </c:pt>
                <c:pt idx="1001">
                  <c:v>1.001E-9</c:v>
                </c:pt>
                <c:pt idx="1002">
                  <c:v>1.0020000000000001E-9</c:v>
                </c:pt>
                <c:pt idx="1003">
                  <c:v>1.0029999999999999E-9</c:v>
                </c:pt>
                <c:pt idx="1004">
                  <c:v>1.004E-9</c:v>
                </c:pt>
                <c:pt idx="1005">
                  <c:v>1.0049999999999999E-9</c:v>
                </c:pt>
                <c:pt idx="1006">
                  <c:v>1.006E-9</c:v>
                </c:pt>
                <c:pt idx="1007">
                  <c:v>1.0069999999999999E-9</c:v>
                </c:pt>
                <c:pt idx="1008">
                  <c:v>1.008E-9</c:v>
                </c:pt>
                <c:pt idx="1009">
                  <c:v>1.0089999999999999E-9</c:v>
                </c:pt>
                <c:pt idx="1010">
                  <c:v>1.01E-9</c:v>
                </c:pt>
                <c:pt idx="1011">
                  <c:v>1.0109999999999999E-9</c:v>
                </c:pt>
                <c:pt idx="1012">
                  <c:v>1.012E-9</c:v>
                </c:pt>
                <c:pt idx="1013">
                  <c:v>1.0129999999999999E-9</c:v>
                </c:pt>
                <c:pt idx="1014">
                  <c:v>1.014E-9</c:v>
                </c:pt>
                <c:pt idx="1015">
                  <c:v>1.0149999999999999E-9</c:v>
                </c:pt>
                <c:pt idx="1016">
                  <c:v>1.016E-9</c:v>
                </c:pt>
                <c:pt idx="1017">
                  <c:v>1.0169999999999999E-9</c:v>
                </c:pt>
                <c:pt idx="1018">
                  <c:v>1.018E-9</c:v>
                </c:pt>
                <c:pt idx="1019">
                  <c:v>1.0190000000000001E-9</c:v>
                </c:pt>
                <c:pt idx="1020">
                  <c:v>1.02E-9</c:v>
                </c:pt>
                <c:pt idx="1021">
                  <c:v>1.0210000000000001E-9</c:v>
                </c:pt>
                <c:pt idx="1022">
                  <c:v>1.022E-9</c:v>
                </c:pt>
                <c:pt idx="1023">
                  <c:v>1.0230000000000001E-9</c:v>
                </c:pt>
                <c:pt idx="1024">
                  <c:v>1.024E-9</c:v>
                </c:pt>
                <c:pt idx="1025">
                  <c:v>1.0250000000000001E-9</c:v>
                </c:pt>
                <c:pt idx="1026">
                  <c:v>1.026E-9</c:v>
                </c:pt>
                <c:pt idx="1027">
                  <c:v>1.0270000000000001E-9</c:v>
                </c:pt>
                <c:pt idx="1028">
                  <c:v>1.028E-9</c:v>
                </c:pt>
                <c:pt idx="1029">
                  <c:v>1.0290000000000001E-9</c:v>
                </c:pt>
                <c:pt idx="1030">
                  <c:v>1.03E-9</c:v>
                </c:pt>
                <c:pt idx="1031">
                  <c:v>1.0310000000000001E-9</c:v>
                </c:pt>
                <c:pt idx="1032">
                  <c:v>1.032E-9</c:v>
                </c:pt>
                <c:pt idx="1033">
                  <c:v>1.0330000000000001E-9</c:v>
                </c:pt>
                <c:pt idx="1034">
                  <c:v>1.0339999999999999E-9</c:v>
                </c:pt>
                <c:pt idx="1035">
                  <c:v>1.035E-9</c:v>
                </c:pt>
                <c:pt idx="1036">
                  <c:v>1.0359999999999999E-9</c:v>
                </c:pt>
                <c:pt idx="1037">
                  <c:v>1.037E-9</c:v>
                </c:pt>
                <c:pt idx="1038">
                  <c:v>1.0379999999999999E-9</c:v>
                </c:pt>
                <c:pt idx="1039">
                  <c:v>1.039E-9</c:v>
                </c:pt>
                <c:pt idx="1040">
                  <c:v>1.0399999999999999E-9</c:v>
                </c:pt>
                <c:pt idx="1041">
                  <c:v>1.041E-9</c:v>
                </c:pt>
                <c:pt idx="1042">
                  <c:v>1.0419999999999999E-9</c:v>
                </c:pt>
                <c:pt idx="1043">
                  <c:v>1.043E-9</c:v>
                </c:pt>
                <c:pt idx="1044">
                  <c:v>1.0439999999999999E-9</c:v>
                </c:pt>
                <c:pt idx="1045">
                  <c:v>1.045E-9</c:v>
                </c:pt>
                <c:pt idx="1046">
                  <c:v>1.0459999999999999E-9</c:v>
                </c:pt>
                <c:pt idx="1047">
                  <c:v>1.047E-9</c:v>
                </c:pt>
                <c:pt idx="1048">
                  <c:v>1.0480000000000001E-9</c:v>
                </c:pt>
                <c:pt idx="1049">
                  <c:v>1.049E-9</c:v>
                </c:pt>
                <c:pt idx="1050">
                  <c:v>1.0500000000000001E-9</c:v>
                </c:pt>
                <c:pt idx="1051">
                  <c:v>1.051E-9</c:v>
                </c:pt>
                <c:pt idx="1052">
                  <c:v>1.0520000000000001E-9</c:v>
                </c:pt>
                <c:pt idx="1053">
                  <c:v>1.053E-9</c:v>
                </c:pt>
                <c:pt idx="1054">
                  <c:v>1.0540000000000001E-9</c:v>
                </c:pt>
                <c:pt idx="1055">
                  <c:v>1.055E-9</c:v>
                </c:pt>
                <c:pt idx="1056">
                  <c:v>1.0560000000000001E-9</c:v>
                </c:pt>
                <c:pt idx="1057">
                  <c:v>1.057E-9</c:v>
                </c:pt>
                <c:pt idx="1058">
                  <c:v>1.0580000000000001E-9</c:v>
                </c:pt>
                <c:pt idx="1059">
                  <c:v>1.059E-9</c:v>
                </c:pt>
                <c:pt idx="1060">
                  <c:v>1.0600000000000001E-9</c:v>
                </c:pt>
                <c:pt idx="1061">
                  <c:v>1.061E-9</c:v>
                </c:pt>
                <c:pt idx="1062">
                  <c:v>1.0620000000000001E-9</c:v>
                </c:pt>
                <c:pt idx="1063">
                  <c:v>1.0629999999999999E-9</c:v>
                </c:pt>
                <c:pt idx="1064">
                  <c:v>1.064E-9</c:v>
                </c:pt>
                <c:pt idx="1065">
                  <c:v>1.0649999999999999E-9</c:v>
                </c:pt>
                <c:pt idx="1066">
                  <c:v>1.066E-9</c:v>
                </c:pt>
                <c:pt idx="1067">
                  <c:v>1.0669999999999999E-9</c:v>
                </c:pt>
                <c:pt idx="1068">
                  <c:v>1.068E-9</c:v>
                </c:pt>
                <c:pt idx="1069">
                  <c:v>1.0689999999999999E-9</c:v>
                </c:pt>
                <c:pt idx="1070">
                  <c:v>1.07E-9</c:v>
                </c:pt>
                <c:pt idx="1071">
                  <c:v>1.0709999999999999E-9</c:v>
                </c:pt>
                <c:pt idx="1072">
                  <c:v>1.072E-9</c:v>
                </c:pt>
                <c:pt idx="1073">
                  <c:v>1.0729999999999999E-9</c:v>
                </c:pt>
                <c:pt idx="1074">
                  <c:v>1.074E-9</c:v>
                </c:pt>
                <c:pt idx="1075">
                  <c:v>1.0749999999999999E-9</c:v>
                </c:pt>
                <c:pt idx="1076">
                  <c:v>1.076E-9</c:v>
                </c:pt>
                <c:pt idx="1077">
                  <c:v>1.0769999999999999E-9</c:v>
                </c:pt>
                <c:pt idx="1078">
                  <c:v>1.078E-9</c:v>
                </c:pt>
                <c:pt idx="1079">
                  <c:v>1.0790000000000001E-9</c:v>
                </c:pt>
                <c:pt idx="1080">
                  <c:v>1.08E-9</c:v>
                </c:pt>
                <c:pt idx="1081">
                  <c:v>1.0810000000000001E-9</c:v>
                </c:pt>
                <c:pt idx="1082">
                  <c:v>1.082E-9</c:v>
                </c:pt>
                <c:pt idx="1083">
                  <c:v>1.0830000000000001E-9</c:v>
                </c:pt>
                <c:pt idx="1084">
                  <c:v>1.084E-9</c:v>
                </c:pt>
                <c:pt idx="1085">
                  <c:v>1.0850000000000001E-9</c:v>
                </c:pt>
                <c:pt idx="1086">
                  <c:v>1.086E-9</c:v>
                </c:pt>
                <c:pt idx="1087">
                  <c:v>1.0870000000000001E-9</c:v>
                </c:pt>
                <c:pt idx="1088">
                  <c:v>1.088E-9</c:v>
                </c:pt>
                <c:pt idx="1089">
                  <c:v>1.0890000000000001E-9</c:v>
                </c:pt>
                <c:pt idx="1090">
                  <c:v>1.09E-9</c:v>
                </c:pt>
                <c:pt idx="1091">
                  <c:v>1.0910000000000001E-9</c:v>
                </c:pt>
                <c:pt idx="1092">
                  <c:v>1.092E-9</c:v>
                </c:pt>
                <c:pt idx="1093">
                  <c:v>1.0930000000000001E-9</c:v>
                </c:pt>
                <c:pt idx="1094">
                  <c:v>1.0939999999999999E-9</c:v>
                </c:pt>
                <c:pt idx="1095">
                  <c:v>1.095E-9</c:v>
                </c:pt>
                <c:pt idx="1096">
                  <c:v>1.0959999999999999E-9</c:v>
                </c:pt>
                <c:pt idx="1097">
                  <c:v>1.097E-9</c:v>
                </c:pt>
                <c:pt idx="1098">
                  <c:v>1.0979999999999999E-9</c:v>
                </c:pt>
                <c:pt idx="1099">
                  <c:v>1.099E-9</c:v>
                </c:pt>
                <c:pt idx="1100">
                  <c:v>1.0999999999999999E-9</c:v>
                </c:pt>
                <c:pt idx="1101">
                  <c:v>1.101E-9</c:v>
                </c:pt>
                <c:pt idx="1102">
                  <c:v>1.1019999999999999E-9</c:v>
                </c:pt>
                <c:pt idx="1103">
                  <c:v>1.103E-9</c:v>
                </c:pt>
                <c:pt idx="1104">
                  <c:v>1.1039999999999999E-9</c:v>
                </c:pt>
                <c:pt idx="1105">
                  <c:v>1.105E-9</c:v>
                </c:pt>
                <c:pt idx="1106">
                  <c:v>1.1059999999999999E-9</c:v>
                </c:pt>
                <c:pt idx="1107">
                  <c:v>1.107E-9</c:v>
                </c:pt>
                <c:pt idx="1108">
                  <c:v>1.1080000000000001E-9</c:v>
                </c:pt>
                <c:pt idx="1109">
                  <c:v>1.109E-9</c:v>
                </c:pt>
                <c:pt idx="1110">
                  <c:v>1.1100000000000001E-9</c:v>
                </c:pt>
                <c:pt idx="1111">
                  <c:v>1.111E-9</c:v>
                </c:pt>
                <c:pt idx="1112">
                  <c:v>1.1120000000000001E-9</c:v>
                </c:pt>
                <c:pt idx="1113">
                  <c:v>1.113E-9</c:v>
                </c:pt>
                <c:pt idx="1114">
                  <c:v>1.1140000000000001E-9</c:v>
                </c:pt>
                <c:pt idx="1115">
                  <c:v>1.115E-9</c:v>
                </c:pt>
                <c:pt idx="1116">
                  <c:v>1.1160000000000001E-9</c:v>
                </c:pt>
                <c:pt idx="1117">
                  <c:v>1.117E-9</c:v>
                </c:pt>
                <c:pt idx="1118">
                  <c:v>1.1180000000000001E-9</c:v>
                </c:pt>
                <c:pt idx="1119">
                  <c:v>1.119E-9</c:v>
                </c:pt>
                <c:pt idx="1120">
                  <c:v>1.1200000000000001E-9</c:v>
                </c:pt>
                <c:pt idx="1121">
                  <c:v>1.121E-9</c:v>
                </c:pt>
                <c:pt idx="1122">
                  <c:v>1.1220000000000001E-9</c:v>
                </c:pt>
                <c:pt idx="1123">
                  <c:v>1.1229999999999999E-9</c:v>
                </c:pt>
                <c:pt idx="1124">
                  <c:v>1.124E-9</c:v>
                </c:pt>
                <c:pt idx="1125">
                  <c:v>1.1249999999999999E-9</c:v>
                </c:pt>
                <c:pt idx="1126">
                  <c:v>1.126E-9</c:v>
                </c:pt>
                <c:pt idx="1127">
                  <c:v>1.1269999999999999E-9</c:v>
                </c:pt>
                <c:pt idx="1128">
                  <c:v>1.128E-9</c:v>
                </c:pt>
                <c:pt idx="1129">
                  <c:v>1.1289999999999999E-9</c:v>
                </c:pt>
                <c:pt idx="1130">
                  <c:v>1.13E-9</c:v>
                </c:pt>
                <c:pt idx="1131">
                  <c:v>1.1309999999999999E-9</c:v>
                </c:pt>
                <c:pt idx="1132">
                  <c:v>1.132E-9</c:v>
                </c:pt>
                <c:pt idx="1133">
                  <c:v>1.1329999999999999E-9</c:v>
                </c:pt>
                <c:pt idx="1134">
                  <c:v>1.134E-9</c:v>
                </c:pt>
                <c:pt idx="1135">
                  <c:v>1.1349999999999999E-9</c:v>
                </c:pt>
                <c:pt idx="1136">
                  <c:v>1.136E-9</c:v>
                </c:pt>
                <c:pt idx="1137">
                  <c:v>1.1369999999999999E-9</c:v>
                </c:pt>
                <c:pt idx="1138">
                  <c:v>1.138E-9</c:v>
                </c:pt>
                <c:pt idx="1139">
                  <c:v>1.1390000000000001E-9</c:v>
                </c:pt>
                <c:pt idx="1140">
                  <c:v>1.14E-9</c:v>
                </c:pt>
                <c:pt idx="1141">
                  <c:v>1.1410000000000001E-9</c:v>
                </c:pt>
                <c:pt idx="1142">
                  <c:v>1.142E-9</c:v>
                </c:pt>
                <c:pt idx="1143">
                  <c:v>1.1430000000000001E-9</c:v>
                </c:pt>
                <c:pt idx="1144">
                  <c:v>1.144E-9</c:v>
                </c:pt>
                <c:pt idx="1145">
                  <c:v>1.1450000000000001E-9</c:v>
                </c:pt>
                <c:pt idx="1146">
                  <c:v>1.146E-9</c:v>
                </c:pt>
                <c:pt idx="1147">
                  <c:v>1.1470000000000001E-9</c:v>
                </c:pt>
                <c:pt idx="1148">
                  <c:v>1.148E-9</c:v>
                </c:pt>
                <c:pt idx="1149">
                  <c:v>1.1490000000000001E-9</c:v>
                </c:pt>
                <c:pt idx="1150">
                  <c:v>1.15E-9</c:v>
                </c:pt>
                <c:pt idx="1151">
                  <c:v>1.1510000000000001E-9</c:v>
                </c:pt>
                <c:pt idx="1152">
                  <c:v>1.152E-9</c:v>
                </c:pt>
                <c:pt idx="1153">
                  <c:v>1.1530000000000001E-9</c:v>
                </c:pt>
                <c:pt idx="1154">
                  <c:v>1.1539999999999999E-9</c:v>
                </c:pt>
                <c:pt idx="1155">
                  <c:v>1.155E-9</c:v>
                </c:pt>
                <c:pt idx="1156">
                  <c:v>1.1559999999999999E-9</c:v>
                </c:pt>
                <c:pt idx="1157">
                  <c:v>1.157E-9</c:v>
                </c:pt>
                <c:pt idx="1158">
                  <c:v>1.1579999999999999E-9</c:v>
                </c:pt>
                <c:pt idx="1159">
                  <c:v>1.159E-9</c:v>
                </c:pt>
                <c:pt idx="1160">
                  <c:v>1.1599999999999999E-9</c:v>
                </c:pt>
                <c:pt idx="1161">
                  <c:v>1.161E-9</c:v>
                </c:pt>
                <c:pt idx="1162">
                  <c:v>1.1619999999999999E-9</c:v>
                </c:pt>
                <c:pt idx="1163">
                  <c:v>1.163E-9</c:v>
                </c:pt>
                <c:pt idx="1164">
                  <c:v>1.1639999999999999E-9</c:v>
                </c:pt>
                <c:pt idx="1165">
                  <c:v>1.165E-9</c:v>
                </c:pt>
                <c:pt idx="1166">
                  <c:v>1.1659999999999999E-9</c:v>
                </c:pt>
                <c:pt idx="1167">
                  <c:v>1.167E-9</c:v>
                </c:pt>
                <c:pt idx="1168">
                  <c:v>1.1680000000000001E-9</c:v>
                </c:pt>
                <c:pt idx="1169">
                  <c:v>1.169E-9</c:v>
                </c:pt>
                <c:pt idx="1170">
                  <c:v>1.1700000000000001E-9</c:v>
                </c:pt>
                <c:pt idx="1171">
                  <c:v>1.171E-9</c:v>
                </c:pt>
                <c:pt idx="1172">
                  <c:v>1.1720000000000001E-9</c:v>
                </c:pt>
                <c:pt idx="1173">
                  <c:v>1.173E-9</c:v>
                </c:pt>
                <c:pt idx="1174">
                  <c:v>1.1740000000000001E-9</c:v>
                </c:pt>
                <c:pt idx="1175">
                  <c:v>1.175E-9</c:v>
                </c:pt>
                <c:pt idx="1176">
                  <c:v>1.1760000000000001E-9</c:v>
                </c:pt>
                <c:pt idx="1177">
                  <c:v>1.177E-9</c:v>
                </c:pt>
                <c:pt idx="1178">
                  <c:v>1.1780000000000001E-9</c:v>
                </c:pt>
                <c:pt idx="1179">
                  <c:v>1.179E-9</c:v>
                </c:pt>
                <c:pt idx="1180">
                  <c:v>1.1800000000000001E-9</c:v>
                </c:pt>
                <c:pt idx="1181">
                  <c:v>1.181E-9</c:v>
                </c:pt>
                <c:pt idx="1182">
                  <c:v>1.1820000000000001E-9</c:v>
                </c:pt>
                <c:pt idx="1183">
                  <c:v>1.1829999999999999E-9</c:v>
                </c:pt>
                <c:pt idx="1184">
                  <c:v>1.184E-9</c:v>
                </c:pt>
                <c:pt idx="1185">
                  <c:v>1.1849999999999999E-9</c:v>
                </c:pt>
                <c:pt idx="1186">
                  <c:v>1.186E-9</c:v>
                </c:pt>
                <c:pt idx="1187">
                  <c:v>1.1869999999999999E-9</c:v>
                </c:pt>
                <c:pt idx="1188">
                  <c:v>1.188E-9</c:v>
                </c:pt>
                <c:pt idx="1189">
                  <c:v>1.1889999999999999E-9</c:v>
                </c:pt>
                <c:pt idx="1190">
                  <c:v>1.19E-9</c:v>
                </c:pt>
                <c:pt idx="1191">
                  <c:v>1.1909999999999999E-9</c:v>
                </c:pt>
                <c:pt idx="1192">
                  <c:v>1.192E-9</c:v>
                </c:pt>
                <c:pt idx="1193">
                  <c:v>1.1929999999999999E-9</c:v>
                </c:pt>
                <c:pt idx="1194">
                  <c:v>1.194E-9</c:v>
                </c:pt>
                <c:pt idx="1195">
                  <c:v>1.1949999999999999E-9</c:v>
                </c:pt>
                <c:pt idx="1196">
                  <c:v>1.196E-9</c:v>
                </c:pt>
                <c:pt idx="1197">
                  <c:v>1.1969999999999999E-9</c:v>
                </c:pt>
                <c:pt idx="1198">
                  <c:v>1.198E-9</c:v>
                </c:pt>
                <c:pt idx="1199">
                  <c:v>1.1990000000000001E-9</c:v>
                </c:pt>
                <c:pt idx="1200">
                  <c:v>1.2E-9</c:v>
                </c:pt>
                <c:pt idx="1201">
                  <c:v>1.2010000000000001E-9</c:v>
                </c:pt>
                <c:pt idx="1202">
                  <c:v>1.202E-9</c:v>
                </c:pt>
                <c:pt idx="1203">
                  <c:v>1.2030000000000001E-9</c:v>
                </c:pt>
                <c:pt idx="1204">
                  <c:v>1.204E-9</c:v>
                </c:pt>
                <c:pt idx="1205">
                  <c:v>1.2050000000000001E-9</c:v>
                </c:pt>
                <c:pt idx="1206">
                  <c:v>1.206E-9</c:v>
                </c:pt>
                <c:pt idx="1207">
                  <c:v>1.2070000000000001E-9</c:v>
                </c:pt>
                <c:pt idx="1208">
                  <c:v>1.208E-9</c:v>
                </c:pt>
                <c:pt idx="1209">
                  <c:v>1.2090000000000001E-9</c:v>
                </c:pt>
                <c:pt idx="1210">
                  <c:v>1.21E-9</c:v>
                </c:pt>
                <c:pt idx="1211">
                  <c:v>1.2110000000000001E-9</c:v>
                </c:pt>
                <c:pt idx="1212">
                  <c:v>1.212E-9</c:v>
                </c:pt>
                <c:pt idx="1213">
                  <c:v>1.2130000000000001E-9</c:v>
                </c:pt>
                <c:pt idx="1214">
                  <c:v>1.2139999999999999E-9</c:v>
                </c:pt>
                <c:pt idx="1215">
                  <c:v>1.215E-9</c:v>
                </c:pt>
                <c:pt idx="1216">
                  <c:v>1.2159999999999999E-9</c:v>
                </c:pt>
                <c:pt idx="1217">
                  <c:v>1.217E-9</c:v>
                </c:pt>
                <c:pt idx="1218">
                  <c:v>1.2179999999999999E-9</c:v>
                </c:pt>
                <c:pt idx="1219">
                  <c:v>1.219E-9</c:v>
                </c:pt>
                <c:pt idx="1220">
                  <c:v>1.2199999999999999E-9</c:v>
                </c:pt>
                <c:pt idx="1221">
                  <c:v>1.221E-9</c:v>
                </c:pt>
                <c:pt idx="1222">
                  <c:v>1.2219999999999999E-9</c:v>
                </c:pt>
                <c:pt idx="1223">
                  <c:v>1.223E-9</c:v>
                </c:pt>
                <c:pt idx="1224">
                  <c:v>1.2239999999999999E-9</c:v>
                </c:pt>
                <c:pt idx="1225">
                  <c:v>1.225E-9</c:v>
                </c:pt>
                <c:pt idx="1226">
                  <c:v>1.2259999999999999E-9</c:v>
                </c:pt>
                <c:pt idx="1227">
                  <c:v>1.227E-9</c:v>
                </c:pt>
                <c:pt idx="1228">
                  <c:v>1.2280000000000001E-9</c:v>
                </c:pt>
                <c:pt idx="1229">
                  <c:v>1.229E-9</c:v>
                </c:pt>
                <c:pt idx="1230">
                  <c:v>1.2300000000000001E-9</c:v>
                </c:pt>
                <c:pt idx="1231">
                  <c:v>1.231E-9</c:v>
                </c:pt>
                <c:pt idx="1232">
                  <c:v>1.2320000000000001E-9</c:v>
                </c:pt>
                <c:pt idx="1233">
                  <c:v>1.233E-9</c:v>
                </c:pt>
                <c:pt idx="1234">
                  <c:v>1.2340000000000001E-9</c:v>
                </c:pt>
                <c:pt idx="1235">
                  <c:v>1.235E-9</c:v>
                </c:pt>
                <c:pt idx="1236">
                  <c:v>1.2360000000000001E-9</c:v>
                </c:pt>
                <c:pt idx="1237">
                  <c:v>1.237E-9</c:v>
                </c:pt>
                <c:pt idx="1238">
                  <c:v>1.2380000000000001E-9</c:v>
                </c:pt>
                <c:pt idx="1239">
                  <c:v>1.239E-9</c:v>
                </c:pt>
                <c:pt idx="1240">
                  <c:v>1.2400000000000001E-9</c:v>
                </c:pt>
                <c:pt idx="1241">
                  <c:v>1.241E-9</c:v>
                </c:pt>
                <c:pt idx="1242">
                  <c:v>1.2420000000000001E-9</c:v>
                </c:pt>
                <c:pt idx="1243">
                  <c:v>1.2429999999999999E-9</c:v>
                </c:pt>
                <c:pt idx="1244">
                  <c:v>1.244E-9</c:v>
                </c:pt>
                <c:pt idx="1245">
                  <c:v>1.2449999999999999E-9</c:v>
                </c:pt>
                <c:pt idx="1246">
                  <c:v>1.246E-9</c:v>
                </c:pt>
                <c:pt idx="1247">
                  <c:v>1.2469999999999999E-9</c:v>
                </c:pt>
                <c:pt idx="1248">
                  <c:v>1.248E-9</c:v>
                </c:pt>
                <c:pt idx="1249">
                  <c:v>1.2489999999999999E-9</c:v>
                </c:pt>
                <c:pt idx="1250">
                  <c:v>1.25E-9</c:v>
                </c:pt>
                <c:pt idx="1251">
                  <c:v>1.2509999999999999E-9</c:v>
                </c:pt>
                <c:pt idx="1252">
                  <c:v>1.252E-9</c:v>
                </c:pt>
                <c:pt idx="1253">
                  <c:v>1.2529999999999999E-9</c:v>
                </c:pt>
                <c:pt idx="1254">
                  <c:v>1.254E-9</c:v>
                </c:pt>
                <c:pt idx="1255">
                  <c:v>1.2549999999999999E-9</c:v>
                </c:pt>
                <c:pt idx="1256">
                  <c:v>1.256E-9</c:v>
                </c:pt>
                <c:pt idx="1257">
                  <c:v>1.2569999999999999E-9</c:v>
                </c:pt>
                <c:pt idx="1258">
                  <c:v>1.258E-9</c:v>
                </c:pt>
                <c:pt idx="1259">
                  <c:v>1.2590000000000001E-9</c:v>
                </c:pt>
                <c:pt idx="1260">
                  <c:v>1.26E-9</c:v>
                </c:pt>
                <c:pt idx="1261">
                  <c:v>1.2610000000000001E-9</c:v>
                </c:pt>
                <c:pt idx="1262">
                  <c:v>1.262E-9</c:v>
                </c:pt>
                <c:pt idx="1263">
                  <c:v>1.2630000000000001E-9</c:v>
                </c:pt>
                <c:pt idx="1264">
                  <c:v>1.264E-9</c:v>
                </c:pt>
                <c:pt idx="1265">
                  <c:v>1.2650000000000001E-9</c:v>
                </c:pt>
                <c:pt idx="1266">
                  <c:v>1.266E-9</c:v>
                </c:pt>
                <c:pt idx="1267">
                  <c:v>1.2670000000000001E-9</c:v>
                </c:pt>
                <c:pt idx="1268">
                  <c:v>1.268E-9</c:v>
                </c:pt>
                <c:pt idx="1269">
                  <c:v>1.2690000000000001E-9</c:v>
                </c:pt>
                <c:pt idx="1270">
                  <c:v>1.27E-9</c:v>
                </c:pt>
                <c:pt idx="1271">
                  <c:v>1.2710000000000001E-9</c:v>
                </c:pt>
                <c:pt idx="1272">
                  <c:v>1.272E-9</c:v>
                </c:pt>
                <c:pt idx="1273">
                  <c:v>1.2730000000000001E-9</c:v>
                </c:pt>
                <c:pt idx="1274">
                  <c:v>1.2739999999999999E-9</c:v>
                </c:pt>
                <c:pt idx="1275">
                  <c:v>1.275E-9</c:v>
                </c:pt>
                <c:pt idx="1276">
                  <c:v>1.2759999999999999E-9</c:v>
                </c:pt>
                <c:pt idx="1277">
                  <c:v>1.277E-9</c:v>
                </c:pt>
                <c:pt idx="1278">
                  <c:v>1.2779999999999999E-9</c:v>
                </c:pt>
                <c:pt idx="1279">
                  <c:v>1.279E-9</c:v>
                </c:pt>
                <c:pt idx="1280">
                  <c:v>1.2799999999999999E-9</c:v>
                </c:pt>
                <c:pt idx="1281">
                  <c:v>1.281E-9</c:v>
                </c:pt>
                <c:pt idx="1282">
                  <c:v>1.2819999999999999E-9</c:v>
                </c:pt>
                <c:pt idx="1283">
                  <c:v>1.283E-9</c:v>
                </c:pt>
                <c:pt idx="1284">
                  <c:v>1.2839999999999999E-9</c:v>
                </c:pt>
                <c:pt idx="1285">
                  <c:v>1.285E-9</c:v>
                </c:pt>
                <c:pt idx="1286">
                  <c:v>1.2859999999999999E-9</c:v>
                </c:pt>
                <c:pt idx="1287">
                  <c:v>1.287E-9</c:v>
                </c:pt>
                <c:pt idx="1288">
                  <c:v>1.2880000000000001E-9</c:v>
                </c:pt>
                <c:pt idx="1289">
                  <c:v>1.289E-9</c:v>
                </c:pt>
                <c:pt idx="1290">
                  <c:v>1.2900000000000001E-9</c:v>
                </c:pt>
                <c:pt idx="1291">
                  <c:v>1.291E-9</c:v>
                </c:pt>
                <c:pt idx="1292">
                  <c:v>1.2920000000000001E-9</c:v>
                </c:pt>
                <c:pt idx="1293">
                  <c:v>1.293E-9</c:v>
                </c:pt>
                <c:pt idx="1294">
                  <c:v>1.2940000000000001E-9</c:v>
                </c:pt>
                <c:pt idx="1295">
                  <c:v>1.295E-9</c:v>
                </c:pt>
                <c:pt idx="1296">
                  <c:v>1.2960000000000001E-9</c:v>
                </c:pt>
                <c:pt idx="1297">
                  <c:v>1.297E-9</c:v>
                </c:pt>
                <c:pt idx="1298">
                  <c:v>1.2980000000000001E-9</c:v>
                </c:pt>
                <c:pt idx="1299">
                  <c:v>1.299E-9</c:v>
                </c:pt>
                <c:pt idx="1300">
                  <c:v>1.3000000000000001E-9</c:v>
                </c:pt>
                <c:pt idx="1301">
                  <c:v>1.301E-9</c:v>
                </c:pt>
                <c:pt idx="1302">
                  <c:v>1.3020000000000001E-9</c:v>
                </c:pt>
                <c:pt idx="1303">
                  <c:v>1.3029999999999999E-9</c:v>
                </c:pt>
                <c:pt idx="1304">
                  <c:v>1.304E-9</c:v>
                </c:pt>
                <c:pt idx="1305">
                  <c:v>1.3049999999999999E-9</c:v>
                </c:pt>
                <c:pt idx="1306">
                  <c:v>1.306E-9</c:v>
                </c:pt>
                <c:pt idx="1307">
                  <c:v>1.3069999999999999E-9</c:v>
                </c:pt>
                <c:pt idx="1308">
                  <c:v>1.308E-9</c:v>
                </c:pt>
                <c:pt idx="1309">
                  <c:v>1.3089999999999999E-9</c:v>
                </c:pt>
                <c:pt idx="1310">
                  <c:v>1.31E-9</c:v>
                </c:pt>
                <c:pt idx="1311">
                  <c:v>1.3109999999999999E-9</c:v>
                </c:pt>
                <c:pt idx="1312">
                  <c:v>1.312E-9</c:v>
                </c:pt>
                <c:pt idx="1313">
                  <c:v>1.3129999999999999E-9</c:v>
                </c:pt>
                <c:pt idx="1314">
                  <c:v>1.314E-9</c:v>
                </c:pt>
                <c:pt idx="1315">
                  <c:v>1.3149999999999999E-9</c:v>
                </c:pt>
                <c:pt idx="1316">
                  <c:v>1.316E-9</c:v>
                </c:pt>
                <c:pt idx="1317">
                  <c:v>1.3169999999999999E-9</c:v>
                </c:pt>
                <c:pt idx="1318">
                  <c:v>1.318E-9</c:v>
                </c:pt>
                <c:pt idx="1319">
                  <c:v>1.3190000000000001E-9</c:v>
                </c:pt>
                <c:pt idx="1320">
                  <c:v>1.32E-9</c:v>
                </c:pt>
                <c:pt idx="1321">
                  <c:v>1.3210000000000001E-9</c:v>
                </c:pt>
                <c:pt idx="1322">
                  <c:v>1.322E-9</c:v>
                </c:pt>
                <c:pt idx="1323">
                  <c:v>1.3230000000000001E-9</c:v>
                </c:pt>
                <c:pt idx="1324">
                  <c:v>1.324E-9</c:v>
                </c:pt>
                <c:pt idx="1325">
                  <c:v>1.3250000000000001E-9</c:v>
                </c:pt>
                <c:pt idx="1326">
                  <c:v>1.326E-9</c:v>
                </c:pt>
                <c:pt idx="1327">
                  <c:v>1.3270000000000001E-9</c:v>
                </c:pt>
                <c:pt idx="1328">
                  <c:v>1.328E-9</c:v>
                </c:pt>
                <c:pt idx="1329">
                  <c:v>1.3290000000000001E-9</c:v>
                </c:pt>
                <c:pt idx="1330">
                  <c:v>1.33E-9</c:v>
                </c:pt>
                <c:pt idx="1331">
                  <c:v>1.3310000000000001E-9</c:v>
                </c:pt>
                <c:pt idx="1332">
                  <c:v>1.3319999999999999E-9</c:v>
                </c:pt>
                <c:pt idx="1333">
                  <c:v>1.333E-9</c:v>
                </c:pt>
                <c:pt idx="1334">
                  <c:v>1.3339999999999999E-9</c:v>
                </c:pt>
                <c:pt idx="1335">
                  <c:v>1.335E-9</c:v>
                </c:pt>
                <c:pt idx="1336">
                  <c:v>1.3359999999999999E-9</c:v>
                </c:pt>
                <c:pt idx="1337">
                  <c:v>1.337E-9</c:v>
                </c:pt>
                <c:pt idx="1338">
                  <c:v>1.3379999999999999E-9</c:v>
                </c:pt>
                <c:pt idx="1339">
                  <c:v>1.339E-9</c:v>
                </c:pt>
                <c:pt idx="1340">
                  <c:v>1.3399999999999999E-9</c:v>
                </c:pt>
                <c:pt idx="1341">
                  <c:v>1.341E-9</c:v>
                </c:pt>
                <c:pt idx="1342">
                  <c:v>1.3419999999999999E-9</c:v>
                </c:pt>
                <c:pt idx="1343">
                  <c:v>1.343E-9</c:v>
                </c:pt>
                <c:pt idx="1344">
                  <c:v>1.3439999999999999E-9</c:v>
                </c:pt>
                <c:pt idx="1345">
                  <c:v>1.345E-9</c:v>
                </c:pt>
                <c:pt idx="1346">
                  <c:v>1.3459999999999999E-9</c:v>
                </c:pt>
                <c:pt idx="1347">
                  <c:v>1.347E-9</c:v>
                </c:pt>
                <c:pt idx="1348">
                  <c:v>1.3480000000000001E-9</c:v>
                </c:pt>
                <c:pt idx="1349">
                  <c:v>1.349E-9</c:v>
                </c:pt>
                <c:pt idx="1350">
                  <c:v>1.3500000000000001E-9</c:v>
                </c:pt>
                <c:pt idx="1351">
                  <c:v>1.351E-9</c:v>
                </c:pt>
                <c:pt idx="1352">
                  <c:v>1.3520000000000001E-9</c:v>
                </c:pt>
                <c:pt idx="1353">
                  <c:v>1.353E-9</c:v>
                </c:pt>
                <c:pt idx="1354">
                  <c:v>1.3540000000000001E-9</c:v>
                </c:pt>
                <c:pt idx="1355">
                  <c:v>1.355E-9</c:v>
                </c:pt>
                <c:pt idx="1356">
                  <c:v>1.3560000000000001E-9</c:v>
                </c:pt>
                <c:pt idx="1357">
                  <c:v>1.357E-9</c:v>
                </c:pt>
                <c:pt idx="1358">
                  <c:v>1.3580000000000001E-9</c:v>
                </c:pt>
                <c:pt idx="1359">
                  <c:v>1.359E-9</c:v>
                </c:pt>
                <c:pt idx="1360">
                  <c:v>1.3600000000000001E-9</c:v>
                </c:pt>
                <c:pt idx="1361">
                  <c:v>1.361E-9</c:v>
                </c:pt>
                <c:pt idx="1362">
                  <c:v>1.3620000000000001E-9</c:v>
                </c:pt>
                <c:pt idx="1363">
                  <c:v>1.3629999999999999E-9</c:v>
                </c:pt>
                <c:pt idx="1364">
                  <c:v>1.364E-9</c:v>
                </c:pt>
                <c:pt idx="1365">
                  <c:v>1.3649999999999999E-9</c:v>
                </c:pt>
                <c:pt idx="1366">
                  <c:v>1.366E-9</c:v>
                </c:pt>
                <c:pt idx="1367">
                  <c:v>1.3669999999999999E-9</c:v>
                </c:pt>
                <c:pt idx="1368">
                  <c:v>1.368E-9</c:v>
                </c:pt>
                <c:pt idx="1369">
                  <c:v>1.3689999999999999E-9</c:v>
                </c:pt>
                <c:pt idx="1370">
                  <c:v>1.37E-9</c:v>
                </c:pt>
                <c:pt idx="1371">
                  <c:v>1.3709999999999999E-9</c:v>
                </c:pt>
                <c:pt idx="1372">
                  <c:v>1.372E-9</c:v>
                </c:pt>
                <c:pt idx="1373">
                  <c:v>1.3729999999999999E-9</c:v>
                </c:pt>
                <c:pt idx="1374">
                  <c:v>1.374E-9</c:v>
                </c:pt>
                <c:pt idx="1375">
                  <c:v>1.3749999999999999E-9</c:v>
                </c:pt>
                <c:pt idx="1376">
                  <c:v>1.376E-9</c:v>
                </c:pt>
                <c:pt idx="1377">
                  <c:v>1.3769999999999999E-9</c:v>
                </c:pt>
                <c:pt idx="1378">
                  <c:v>1.378E-9</c:v>
                </c:pt>
                <c:pt idx="1379">
                  <c:v>1.3790000000000001E-9</c:v>
                </c:pt>
                <c:pt idx="1380">
                  <c:v>1.38E-9</c:v>
                </c:pt>
                <c:pt idx="1381">
                  <c:v>1.3810000000000001E-9</c:v>
                </c:pt>
                <c:pt idx="1382">
                  <c:v>1.382E-9</c:v>
                </c:pt>
                <c:pt idx="1383">
                  <c:v>1.3830000000000001E-9</c:v>
                </c:pt>
                <c:pt idx="1384">
                  <c:v>1.384E-9</c:v>
                </c:pt>
                <c:pt idx="1385">
                  <c:v>1.3850000000000001E-9</c:v>
                </c:pt>
                <c:pt idx="1386">
                  <c:v>1.386E-9</c:v>
                </c:pt>
                <c:pt idx="1387">
                  <c:v>1.3870000000000001E-9</c:v>
                </c:pt>
                <c:pt idx="1388">
                  <c:v>1.388E-9</c:v>
                </c:pt>
                <c:pt idx="1389">
                  <c:v>1.3890000000000001E-9</c:v>
                </c:pt>
                <c:pt idx="1390">
                  <c:v>1.39E-9</c:v>
                </c:pt>
                <c:pt idx="1391">
                  <c:v>1.3910000000000001E-9</c:v>
                </c:pt>
                <c:pt idx="1392">
                  <c:v>1.3919999999999999E-9</c:v>
                </c:pt>
                <c:pt idx="1393">
                  <c:v>1.393E-9</c:v>
                </c:pt>
                <c:pt idx="1394">
                  <c:v>1.3939999999999999E-9</c:v>
                </c:pt>
                <c:pt idx="1395">
                  <c:v>1.395E-9</c:v>
                </c:pt>
                <c:pt idx="1396">
                  <c:v>1.3959999999999999E-9</c:v>
                </c:pt>
                <c:pt idx="1397">
                  <c:v>1.397E-9</c:v>
                </c:pt>
                <c:pt idx="1398">
                  <c:v>1.3979999999999999E-9</c:v>
                </c:pt>
                <c:pt idx="1399">
                  <c:v>1.399E-9</c:v>
                </c:pt>
                <c:pt idx="1400">
                  <c:v>1.3999999999999999E-9</c:v>
                </c:pt>
                <c:pt idx="1401">
                  <c:v>1.401E-9</c:v>
                </c:pt>
                <c:pt idx="1402">
                  <c:v>1.4019999999999999E-9</c:v>
                </c:pt>
                <c:pt idx="1403">
                  <c:v>1.403E-9</c:v>
                </c:pt>
                <c:pt idx="1404">
                  <c:v>1.4039999999999999E-9</c:v>
                </c:pt>
                <c:pt idx="1405">
                  <c:v>1.405E-9</c:v>
                </c:pt>
                <c:pt idx="1406">
                  <c:v>1.4059999999999999E-9</c:v>
                </c:pt>
                <c:pt idx="1407">
                  <c:v>1.407E-9</c:v>
                </c:pt>
                <c:pt idx="1408">
                  <c:v>1.4080000000000001E-9</c:v>
                </c:pt>
                <c:pt idx="1409">
                  <c:v>1.409E-9</c:v>
                </c:pt>
                <c:pt idx="1410">
                  <c:v>1.4100000000000001E-9</c:v>
                </c:pt>
                <c:pt idx="1411">
                  <c:v>1.411E-9</c:v>
                </c:pt>
                <c:pt idx="1412">
                  <c:v>1.4120000000000001E-9</c:v>
                </c:pt>
                <c:pt idx="1413">
                  <c:v>1.413E-9</c:v>
                </c:pt>
                <c:pt idx="1414">
                  <c:v>1.4140000000000001E-9</c:v>
                </c:pt>
                <c:pt idx="1415">
                  <c:v>1.415E-9</c:v>
                </c:pt>
                <c:pt idx="1416">
                  <c:v>1.4160000000000001E-9</c:v>
                </c:pt>
                <c:pt idx="1417">
                  <c:v>1.417E-9</c:v>
                </c:pt>
                <c:pt idx="1418">
                  <c:v>1.4180000000000001E-9</c:v>
                </c:pt>
                <c:pt idx="1419">
                  <c:v>1.419E-9</c:v>
                </c:pt>
                <c:pt idx="1420">
                  <c:v>1.4200000000000001E-9</c:v>
                </c:pt>
                <c:pt idx="1421">
                  <c:v>1.421E-9</c:v>
                </c:pt>
                <c:pt idx="1422">
                  <c:v>1.4220000000000001E-9</c:v>
                </c:pt>
                <c:pt idx="1423">
                  <c:v>1.4229999999999999E-9</c:v>
                </c:pt>
                <c:pt idx="1424">
                  <c:v>1.424E-9</c:v>
                </c:pt>
                <c:pt idx="1425">
                  <c:v>1.4249999999999999E-9</c:v>
                </c:pt>
                <c:pt idx="1426">
                  <c:v>1.426E-9</c:v>
                </c:pt>
                <c:pt idx="1427">
                  <c:v>1.4269999999999999E-9</c:v>
                </c:pt>
                <c:pt idx="1428">
                  <c:v>1.428E-9</c:v>
                </c:pt>
                <c:pt idx="1429">
                  <c:v>1.4289999999999999E-9</c:v>
                </c:pt>
                <c:pt idx="1430">
                  <c:v>1.43E-9</c:v>
                </c:pt>
                <c:pt idx="1431">
                  <c:v>1.4309999999999999E-9</c:v>
                </c:pt>
                <c:pt idx="1432">
                  <c:v>1.432E-9</c:v>
                </c:pt>
                <c:pt idx="1433">
                  <c:v>1.4329999999999999E-9</c:v>
                </c:pt>
                <c:pt idx="1434">
                  <c:v>1.434E-9</c:v>
                </c:pt>
                <c:pt idx="1435">
                  <c:v>1.4349999999999999E-9</c:v>
                </c:pt>
                <c:pt idx="1436">
                  <c:v>1.436E-9</c:v>
                </c:pt>
                <c:pt idx="1437">
                  <c:v>1.4369999999999999E-9</c:v>
                </c:pt>
                <c:pt idx="1438">
                  <c:v>1.438E-9</c:v>
                </c:pt>
                <c:pt idx="1439">
                  <c:v>1.4390000000000001E-9</c:v>
                </c:pt>
                <c:pt idx="1440">
                  <c:v>1.44E-9</c:v>
                </c:pt>
                <c:pt idx="1441">
                  <c:v>1.4410000000000001E-9</c:v>
                </c:pt>
                <c:pt idx="1442">
                  <c:v>1.442E-9</c:v>
                </c:pt>
                <c:pt idx="1443">
                  <c:v>1.4430000000000001E-9</c:v>
                </c:pt>
                <c:pt idx="1444">
                  <c:v>1.444E-9</c:v>
                </c:pt>
                <c:pt idx="1445">
                  <c:v>1.4450000000000001E-9</c:v>
                </c:pt>
                <c:pt idx="1446">
                  <c:v>1.446E-9</c:v>
                </c:pt>
                <c:pt idx="1447">
                  <c:v>1.4470000000000001E-9</c:v>
                </c:pt>
                <c:pt idx="1448">
                  <c:v>1.448E-9</c:v>
                </c:pt>
                <c:pt idx="1449">
                  <c:v>1.4490000000000001E-9</c:v>
                </c:pt>
                <c:pt idx="1450">
                  <c:v>1.45E-9</c:v>
                </c:pt>
                <c:pt idx="1451">
                  <c:v>1.4510000000000001E-9</c:v>
                </c:pt>
                <c:pt idx="1452">
                  <c:v>1.4519999999999999E-9</c:v>
                </c:pt>
                <c:pt idx="1453">
                  <c:v>1.453E-9</c:v>
                </c:pt>
                <c:pt idx="1454">
                  <c:v>1.4539999999999999E-9</c:v>
                </c:pt>
                <c:pt idx="1455">
                  <c:v>1.455E-9</c:v>
                </c:pt>
                <c:pt idx="1456">
                  <c:v>1.4559999999999999E-9</c:v>
                </c:pt>
                <c:pt idx="1457">
                  <c:v>1.457E-9</c:v>
                </c:pt>
                <c:pt idx="1458">
                  <c:v>1.4579999999999999E-9</c:v>
                </c:pt>
                <c:pt idx="1459">
                  <c:v>1.459E-9</c:v>
                </c:pt>
                <c:pt idx="1460">
                  <c:v>1.4599999999999999E-9</c:v>
                </c:pt>
                <c:pt idx="1461">
                  <c:v>1.461E-9</c:v>
                </c:pt>
                <c:pt idx="1462">
                  <c:v>1.4619999999999999E-9</c:v>
                </c:pt>
                <c:pt idx="1463">
                  <c:v>1.463E-9</c:v>
                </c:pt>
                <c:pt idx="1464">
                  <c:v>1.4639999999999999E-9</c:v>
                </c:pt>
                <c:pt idx="1465">
                  <c:v>1.465E-9</c:v>
                </c:pt>
                <c:pt idx="1466">
                  <c:v>1.4659999999999999E-9</c:v>
                </c:pt>
                <c:pt idx="1467">
                  <c:v>1.467E-9</c:v>
                </c:pt>
                <c:pt idx="1468">
                  <c:v>1.4680000000000001E-9</c:v>
                </c:pt>
                <c:pt idx="1469">
                  <c:v>1.469E-9</c:v>
                </c:pt>
                <c:pt idx="1470">
                  <c:v>1.4700000000000001E-9</c:v>
                </c:pt>
                <c:pt idx="1471">
                  <c:v>1.471E-9</c:v>
                </c:pt>
                <c:pt idx="1472">
                  <c:v>1.4720000000000001E-9</c:v>
                </c:pt>
                <c:pt idx="1473">
                  <c:v>1.473E-9</c:v>
                </c:pt>
                <c:pt idx="1474">
                  <c:v>1.4740000000000001E-9</c:v>
                </c:pt>
                <c:pt idx="1475">
                  <c:v>1.475E-9</c:v>
                </c:pt>
                <c:pt idx="1476">
                  <c:v>1.4760000000000001E-9</c:v>
                </c:pt>
                <c:pt idx="1477">
                  <c:v>1.477E-9</c:v>
                </c:pt>
                <c:pt idx="1478">
                  <c:v>1.4780000000000001E-9</c:v>
                </c:pt>
                <c:pt idx="1479">
                  <c:v>1.479E-9</c:v>
                </c:pt>
                <c:pt idx="1480">
                  <c:v>1.4800000000000001E-9</c:v>
                </c:pt>
                <c:pt idx="1481">
                  <c:v>1.481E-9</c:v>
                </c:pt>
                <c:pt idx="1482">
                  <c:v>1.4820000000000001E-9</c:v>
                </c:pt>
                <c:pt idx="1483">
                  <c:v>1.4829999999999999E-9</c:v>
                </c:pt>
                <c:pt idx="1484">
                  <c:v>1.484E-9</c:v>
                </c:pt>
                <c:pt idx="1485">
                  <c:v>1.4849999999999999E-9</c:v>
                </c:pt>
                <c:pt idx="1486">
                  <c:v>1.486E-9</c:v>
                </c:pt>
                <c:pt idx="1487">
                  <c:v>1.4869999999999999E-9</c:v>
                </c:pt>
                <c:pt idx="1488">
                  <c:v>1.488E-9</c:v>
                </c:pt>
                <c:pt idx="1489">
                  <c:v>1.4889999999999999E-9</c:v>
                </c:pt>
                <c:pt idx="1490">
                  <c:v>1.49E-9</c:v>
                </c:pt>
                <c:pt idx="1491">
                  <c:v>1.4909999999999999E-9</c:v>
                </c:pt>
                <c:pt idx="1492">
                  <c:v>1.492E-9</c:v>
                </c:pt>
                <c:pt idx="1493">
                  <c:v>1.4929999999999999E-9</c:v>
                </c:pt>
                <c:pt idx="1494">
                  <c:v>1.494E-9</c:v>
                </c:pt>
                <c:pt idx="1495">
                  <c:v>1.4949999999999999E-9</c:v>
                </c:pt>
                <c:pt idx="1496">
                  <c:v>1.496E-9</c:v>
                </c:pt>
                <c:pt idx="1497">
                  <c:v>1.4969999999999999E-9</c:v>
                </c:pt>
                <c:pt idx="1498">
                  <c:v>1.498E-9</c:v>
                </c:pt>
                <c:pt idx="1499">
                  <c:v>1.4990000000000001E-9</c:v>
                </c:pt>
                <c:pt idx="1500">
                  <c:v>1.5E-9</c:v>
                </c:pt>
                <c:pt idx="1501">
                  <c:v>1.5010000000000001E-9</c:v>
                </c:pt>
                <c:pt idx="1502">
                  <c:v>1.502E-9</c:v>
                </c:pt>
                <c:pt idx="1503">
                  <c:v>1.5030000000000001E-9</c:v>
                </c:pt>
                <c:pt idx="1504">
                  <c:v>1.504E-9</c:v>
                </c:pt>
                <c:pt idx="1505">
                  <c:v>1.5050000000000001E-9</c:v>
                </c:pt>
                <c:pt idx="1506">
                  <c:v>1.506E-9</c:v>
                </c:pt>
                <c:pt idx="1507">
                  <c:v>1.5070000000000001E-9</c:v>
                </c:pt>
                <c:pt idx="1508">
                  <c:v>1.508E-9</c:v>
                </c:pt>
                <c:pt idx="1509">
                  <c:v>1.5090000000000001E-9</c:v>
                </c:pt>
                <c:pt idx="1510">
                  <c:v>1.51E-9</c:v>
                </c:pt>
                <c:pt idx="1511">
                  <c:v>1.5110000000000001E-9</c:v>
                </c:pt>
                <c:pt idx="1512">
                  <c:v>1.5119999999999999E-9</c:v>
                </c:pt>
                <c:pt idx="1513">
                  <c:v>1.513E-9</c:v>
                </c:pt>
                <c:pt idx="1514">
                  <c:v>1.5139999999999999E-9</c:v>
                </c:pt>
                <c:pt idx="1515">
                  <c:v>1.515E-9</c:v>
                </c:pt>
                <c:pt idx="1516">
                  <c:v>1.5159999999999999E-9</c:v>
                </c:pt>
                <c:pt idx="1517">
                  <c:v>1.517E-9</c:v>
                </c:pt>
                <c:pt idx="1518">
                  <c:v>1.5179999999999999E-9</c:v>
                </c:pt>
                <c:pt idx="1519">
                  <c:v>1.519E-9</c:v>
                </c:pt>
                <c:pt idx="1520">
                  <c:v>1.5199999999999999E-9</c:v>
                </c:pt>
                <c:pt idx="1521">
                  <c:v>1.521E-9</c:v>
                </c:pt>
                <c:pt idx="1522">
                  <c:v>1.5219999999999999E-9</c:v>
                </c:pt>
                <c:pt idx="1523">
                  <c:v>1.523E-9</c:v>
                </c:pt>
                <c:pt idx="1524">
                  <c:v>1.5239999999999999E-9</c:v>
                </c:pt>
                <c:pt idx="1525">
                  <c:v>1.525E-9</c:v>
                </c:pt>
                <c:pt idx="1526">
                  <c:v>1.5259999999999999E-9</c:v>
                </c:pt>
                <c:pt idx="1527">
                  <c:v>1.527E-9</c:v>
                </c:pt>
                <c:pt idx="1528">
                  <c:v>1.5280000000000001E-9</c:v>
                </c:pt>
                <c:pt idx="1529">
                  <c:v>1.529E-9</c:v>
                </c:pt>
                <c:pt idx="1530">
                  <c:v>1.5300000000000001E-9</c:v>
                </c:pt>
                <c:pt idx="1531">
                  <c:v>1.531E-9</c:v>
                </c:pt>
                <c:pt idx="1532">
                  <c:v>1.5320000000000001E-9</c:v>
                </c:pt>
                <c:pt idx="1533">
                  <c:v>1.533E-9</c:v>
                </c:pt>
                <c:pt idx="1534">
                  <c:v>1.5340000000000001E-9</c:v>
                </c:pt>
                <c:pt idx="1535">
                  <c:v>1.535E-9</c:v>
                </c:pt>
                <c:pt idx="1536">
                  <c:v>1.5360000000000001E-9</c:v>
                </c:pt>
                <c:pt idx="1537">
                  <c:v>1.537E-9</c:v>
                </c:pt>
                <c:pt idx="1538">
                  <c:v>1.5380000000000001E-9</c:v>
                </c:pt>
                <c:pt idx="1539">
                  <c:v>1.539E-9</c:v>
                </c:pt>
                <c:pt idx="1540">
                  <c:v>1.5400000000000001E-9</c:v>
                </c:pt>
                <c:pt idx="1541">
                  <c:v>1.541E-9</c:v>
                </c:pt>
                <c:pt idx="1542">
                  <c:v>1.5420000000000001E-9</c:v>
                </c:pt>
                <c:pt idx="1543">
                  <c:v>1.5429999999999999E-9</c:v>
                </c:pt>
                <c:pt idx="1544">
                  <c:v>1.544E-9</c:v>
                </c:pt>
                <c:pt idx="1545">
                  <c:v>1.5449999999999999E-9</c:v>
                </c:pt>
                <c:pt idx="1546">
                  <c:v>1.546E-9</c:v>
                </c:pt>
                <c:pt idx="1547">
                  <c:v>1.5469999999999999E-9</c:v>
                </c:pt>
                <c:pt idx="1548">
                  <c:v>1.548E-9</c:v>
                </c:pt>
                <c:pt idx="1549">
                  <c:v>1.5489999999999999E-9</c:v>
                </c:pt>
                <c:pt idx="1550">
                  <c:v>1.55E-9</c:v>
                </c:pt>
                <c:pt idx="1551">
                  <c:v>1.5509999999999999E-9</c:v>
                </c:pt>
                <c:pt idx="1552">
                  <c:v>1.552E-9</c:v>
                </c:pt>
                <c:pt idx="1553">
                  <c:v>1.5529999999999999E-9</c:v>
                </c:pt>
                <c:pt idx="1554">
                  <c:v>1.554E-9</c:v>
                </c:pt>
                <c:pt idx="1555">
                  <c:v>1.5549999999999999E-9</c:v>
                </c:pt>
                <c:pt idx="1556">
                  <c:v>1.556E-9</c:v>
                </c:pt>
                <c:pt idx="1557">
                  <c:v>1.5569999999999999E-9</c:v>
                </c:pt>
                <c:pt idx="1558">
                  <c:v>1.558E-9</c:v>
                </c:pt>
                <c:pt idx="1559">
                  <c:v>1.5590000000000001E-9</c:v>
                </c:pt>
                <c:pt idx="1560">
                  <c:v>1.56E-9</c:v>
                </c:pt>
                <c:pt idx="1561">
                  <c:v>1.5610000000000001E-9</c:v>
                </c:pt>
                <c:pt idx="1562">
                  <c:v>1.562E-9</c:v>
                </c:pt>
                <c:pt idx="1563">
                  <c:v>1.5630000000000001E-9</c:v>
                </c:pt>
                <c:pt idx="1564">
                  <c:v>1.564E-9</c:v>
                </c:pt>
                <c:pt idx="1565">
                  <c:v>1.5650000000000001E-9</c:v>
                </c:pt>
                <c:pt idx="1566">
                  <c:v>1.566E-9</c:v>
                </c:pt>
                <c:pt idx="1567">
                  <c:v>1.5670000000000001E-9</c:v>
                </c:pt>
                <c:pt idx="1568">
                  <c:v>1.568E-9</c:v>
                </c:pt>
                <c:pt idx="1569">
                  <c:v>1.5690000000000001E-9</c:v>
                </c:pt>
                <c:pt idx="1570">
                  <c:v>1.57E-9</c:v>
                </c:pt>
                <c:pt idx="1571">
                  <c:v>1.5710000000000001E-9</c:v>
                </c:pt>
                <c:pt idx="1572">
                  <c:v>1.5719999999999999E-9</c:v>
                </c:pt>
                <c:pt idx="1573">
                  <c:v>1.573E-9</c:v>
                </c:pt>
                <c:pt idx="1574">
                  <c:v>1.5739999999999999E-9</c:v>
                </c:pt>
                <c:pt idx="1575">
                  <c:v>1.575E-9</c:v>
                </c:pt>
                <c:pt idx="1576">
                  <c:v>1.5759999999999999E-9</c:v>
                </c:pt>
                <c:pt idx="1577">
                  <c:v>1.577E-9</c:v>
                </c:pt>
                <c:pt idx="1578">
                  <c:v>1.5779999999999999E-9</c:v>
                </c:pt>
                <c:pt idx="1579">
                  <c:v>1.579E-9</c:v>
                </c:pt>
                <c:pt idx="1580">
                  <c:v>1.5799999999999999E-9</c:v>
                </c:pt>
                <c:pt idx="1581">
                  <c:v>1.581E-9</c:v>
                </c:pt>
                <c:pt idx="1582">
                  <c:v>1.5819999999999999E-9</c:v>
                </c:pt>
                <c:pt idx="1583">
                  <c:v>1.583E-9</c:v>
                </c:pt>
                <c:pt idx="1584">
                  <c:v>1.5839999999999999E-9</c:v>
                </c:pt>
                <c:pt idx="1585">
                  <c:v>1.585E-9</c:v>
                </c:pt>
                <c:pt idx="1586">
                  <c:v>1.5859999999999999E-9</c:v>
                </c:pt>
                <c:pt idx="1587">
                  <c:v>1.587E-9</c:v>
                </c:pt>
                <c:pt idx="1588">
                  <c:v>1.5880000000000001E-9</c:v>
                </c:pt>
                <c:pt idx="1589">
                  <c:v>1.589E-9</c:v>
                </c:pt>
                <c:pt idx="1590">
                  <c:v>1.5900000000000001E-9</c:v>
                </c:pt>
                <c:pt idx="1591">
                  <c:v>1.591E-9</c:v>
                </c:pt>
                <c:pt idx="1592">
                  <c:v>1.5920000000000001E-9</c:v>
                </c:pt>
                <c:pt idx="1593">
                  <c:v>1.593E-9</c:v>
                </c:pt>
                <c:pt idx="1594">
                  <c:v>1.5940000000000001E-9</c:v>
                </c:pt>
                <c:pt idx="1595">
                  <c:v>1.595E-9</c:v>
                </c:pt>
                <c:pt idx="1596">
                  <c:v>1.5960000000000001E-9</c:v>
                </c:pt>
                <c:pt idx="1597">
                  <c:v>1.597E-9</c:v>
                </c:pt>
                <c:pt idx="1598">
                  <c:v>1.5980000000000001E-9</c:v>
                </c:pt>
                <c:pt idx="1599">
                  <c:v>1.599E-9</c:v>
                </c:pt>
                <c:pt idx="1600">
                  <c:v>1.6000000000000001E-9</c:v>
                </c:pt>
                <c:pt idx="1601">
                  <c:v>1.601E-9</c:v>
                </c:pt>
                <c:pt idx="1602">
                  <c:v>1.6020000000000001E-9</c:v>
                </c:pt>
                <c:pt idx="1603">
                  <c:v>1.6029999999999999E-9</c:v>
                </c:pt>
                <c:pt idx="1604">
                  <c:v>1.604E-9</c:v>
                </c:pt>
                <c:pt idx="1605">
                  <c:v>1.6049999999999999E-9</c:v>
                </c:pt>
                <c:pt idx="1606">
                  <c:v>1.606E-9</c:v>
                </c:pt>
                <c:pt idx="1607">
                  <c:v>1.6069999999999999E-9</c:v>
                </c:pt>
                <c:pt idx="1608">
                  <c:v>1.608E-9</c:v>
                </c:pt>
                <c:pt idx="1609">
                  <c:v>1.6089999999999999E-9</c:v>
                </c:pt>
                <c:pt idx="1610">
                  <c:v>1.61E-9</c:v>
                </c:pt>
                <c:pt idx="1611">
                  <c:v>1.6109999999999999E-9</c:v>
                </c:pt>
                <c:pt idx="1612">
                  <c:v>1.612E-9</c:v>
                </c:pt>
                <c:pt idx="1613">
                  <c:v>1.6129999999999999E-9</c:v>
                </c:pt>
                <c:pt idx="1614">
                  <c:v>1.614E-9</c:v>
                </c:pt>
                <c:pt idx="1615">
                  <c:v>1.6149999999999999E-9</c:v>
                </c:pt>
                <c:pt idx="1616">
                  <c:v>1.616E-9</c:v>
                </c:pt>
                <c:pt idx="1617">
                  <c:v>1.6170000000000001E-9</c:v>
                </c:pt>
                <c:pt idx="1618">
                  <c:v>1.618E-9</c:v>
                </c:pt>
                <c:pt idx="1619">
                  <c:v>1.6190000000000001E-9</c:v>
                </c:pt>
                <c:pt idx="1620">
                  <c:v>1.62E-9</c:v>
                </c:pt>
                <c:pt idx="1621">
                  <c:v>1.6210000000000001E-9</c:v>
                </c:pt>
                <c:pt idx="1622">
                  <c:v>1.622E-9</c:v>
                </c:pt>
                <c:pt idx="1623">
                  <c:v>1.6230000000000001E-9</c:v>
                </c:pt>
                <c:pt idx="1624">
                  <c:v>1.624E-9</c:v>
                </c:pt>
                <c:pt idx="1625">
                  <c:v>1.6250000000000001E-9</c:v>
                </c:pt>
                <c:pt idx="1626">
                  <c:v>1.626E-9</c:v>
                </c:pt>
                <c:pt idx="1627">
                  <c:v>1.6270000000000001E-9</c:v>
                </c:pt>
                <c:pt idx="1628">
                  <c:v>1.628E-9</c:v>
                </c:pt>
                <c:pt idx="1629">
                  <c:v>1.6290000000000001E-9</c:v>
                </c:pt>
                <c:pt idx="1630">
                  <c:v>1.63E-9</c:v>
                </c:pt>
                <c:pt idx="1631">
                  <c:v>1.6310000000000001E-9</c:v>
                </c:pt>
                <c:pt idx="1632">
                  <c:v>1.6319999999999999E-9</c:v>
                </c:pt>
                <c:pt idx="1633">
                  <c:v>1.633E-9</c:v>
                </c:pt>
                <c:pt idx="1634">
                  <c:v>1.6339999999999999E-9</c:v>
                </c:pt>
                <c:pt idx="1635">
                  <c:v>1.635E-9</c:v>
                </c:pt>
                <c:pt idx="1636">
                  <c:v>1.6359999999999999E-9</c:v>
                </c:pt>
                <c:pt idx="1637">
                  <c:v>1.637E-9</c:v>
                </c:pt>
                <c:pt idx="1638">
                  <c:v>1.6379999999999999E-9</c:v>
                </c:pt>
                <c:pt idx="1639">
                  <c:v>1.639E-9</c:v>
                </c:pt>
                <c:pt idx="1640">
                  <c:v>1.6399999999999999E-9</c:v>
                </c:pt>
                <c:pt idx="1641">
                  <c:v>1.641E-9</c:v>
                </c:pt>
                <c:pt idx="1642">
                  <c:v>1.6419999999999999E-9</c:v>
                </c:pt>
                <c:pt idx="1643">
                  <c:v>1.643E-9</c:v>
                </c:pt>
                <c:pt idx="1644">
                  <c:v>1.6439999999999999E-9</c:v>
                </c:pt>
                <c:pt idx="1645">
                  <c:v>1.645E-9</c:v>
                </c:pt>
                <c:pt idx="1646">
                  <c:v>1.6459999999999999E-9</c:v>
                </c:pt>
                <c:pt idx="1647">
                  <c:v>1.647E-9</c:v>
                </c:pt>
                <c:pt idx="1648">
                  <c:v>1.6480000000000001E-9</c:v>
                </c:pt>
                <c:pt idx="1649">
                  <c:v>1.649E-9</c:v>
                </c:pt>
                <c:pt idx="1650">
                  <c:v>1.6500000000000001E-9</c:v>
                </c:pt>
                <c:pt idx="1651">
                  <c:v>1.651E-9</c:v>
                </c:pt>
                <c:pt idx="1652">
                  <c:v>1.6520000000000001E-9</c:v>
                </c:pt>
                <c:pt idx="1653">
                  <c:v>1.653E-9</c:v>
                </c:pt>
                <c:pt idx="1654">
                  <c:v>1.6540000000000001E-9</c:v>
                </c:pt>
                <c:pt idx="1655">
                  <c:v>1.655E-9</c:v>
                </c:pt>
                <c:pt idx="1656">
                  <c:v>1.6560000000000001E-9</c:v>
                </c:pt>
                <c:pt idx="1657">
                  <c:v>1.657E-9</c:v>
                </c:pt>
                <c:pt idx="1658">
                  <c:v>1.6580000000000001E-9</c:v>
                </c:pt>
                <c:pt idx="1659">
                  <c:v>1.659E-9</c:v>
                </c:pt>
                <c:pt idx="1660">
                  <c:v>1.6600000000000001E-9</c:v>
                </c:pt>
                <c:pt idx="1661">
                  <c:v>1.661E-9</c:v>
                </c:pt>
                <c:pt idx="1662">
                  <c:v>1.6620000000000001E-9</c:v>
                </c:pt>
                <c:pt idx="1663">
                  <c:v>1.6629999999999999E-9</c:v>
                </c:pt>
                <c:pt idx="1664">
                  <c:v>1.664E-9</c:v>
                </c:pt>
                <c:pt idx="1665">
                  <c:v>1.6649999999999999E-9</c:v>
                </c:pt>
                <c:pt idx="1666">
                  <c:v>1.666E-9</c:v>
                </c:pt>
                <c:pt idx="1667">
                  <c:v>1.6669999999999999E-9</c:v>
                </c:pt>
                <c:pt idx="1668">
                  <c:v>1.668E-9</c:v>
                </c:pt>
                <c:pt idx="1669">
                  <c:v>1.6689999999999999E-9</c:v>
                </c:pt>
                <c:pt idx="1670">
                  <c:v>1.67E-9</c:v>
                </c:pt>
                <c:pt idx="1671">
                  <c:v>1.6709999999999999E-9</c:v>
                </c:pt>
                <c:pt idx="1672">
                  <c:v>1.672E-9</c:v>
                </c:pt>
                <c:pt idx="1673">
                  <c:v>1.6729999999999999E-9</c:v>
                </c:pt>
                <c:pt idx="1674">
                  <c:v>1.674E-9</c:v>
                </c:pt>
                <c:pt idx="1675">
                  <c:v>1.6749999999999999E-9</c:v>
                </c:pt>
                <c:pt idx="1676">
                  <c:v>1.676E-9</c:v>
                </c:pt>
                <c:pt idx="1677">
                  <c:v>1.6770000000000001E-9</c:v>
                </c:pt>
                <c:pt idx="1678">
                  <c:v>1.678E-9</c:v>
                </c:pt>
                <c:pt idx="1679">
                  <c:v>1.6790000000000001E-9</c:v>
                </c:pt>
                <c:pt idx="1680">
                  <c:v>1.68E-9</c:v>
                </c:pt>
                <c:pt idx="1681">
                  <c:v>1.6810000000000001E-9</c:v>
                </c:pt>
                <c:pt idx="1682">
                  <c:v>1.682E-9</c:v>
                </c:pt>
                <c:pt idx="1683">
                  <c:v>1.6830000000000001E-9</c:v>
                </c:pt>
                <c:pt idx="1684">
                  <c:v>1.684E-9</c:v>
                </c:pt>
                <c:pt idx="1685">
                  <c:v>1.6850000000000001E-9</c:v>
                </c:pt>
                <c:pt idx="1686">
                  <c:v>1.686E-9</c:v>
                </c:pt>
                <c:pt idx="1687">
                  <c:v>1.6870000000000001E-9</c:v>
                </c:pt>
                <c:pt idx="1688">
                  <c:v>1.688E-9</c:v>
                </c:pt>
                <c:pt idx="1689">
                  <c:v>1.6890000000000001E-9</c:v>
                </c:pt>
                <c:pt idx="1690">
                  <c:v>1.69E-9</c:v>
                </c:pt>
                <c:pt idx="1691">
                  <c:v>1.6910000000000001E-9</c:v>
                </c:pt>
                <c:pt idx="1692">
                  <c:v>1.6919999999999999E-9</c:v>
                </c:pt>
                <c:pt idx="1693">
                  <c:v>1.693E-9</c:v>
                </c:pt>
                <c:pt idx="1694">
                  <c:v>1.6939999999999999E-9</c:v>
                </c:pt>
                <c:pt idx="1695">
                  <c:v>1.695E-9</c:v>
                </c:pt>
                <c:pt idx="1696">
                  <c:v>1.6959999999999999E-9</c:v>
                </c:pt>
                <c:pt idx="1697">
                  <c:v>1.697E-9</c:v>
                </c:pt>
                <c:pt idx="1698">
                  <c:v>1.6979999999999999E-9</c:v>
                </c:pt>
                <c:pt idx="1699">
                  <c:v>1.699E-9</c:v>
                </c:pt>
                <c:pt idx="1700">
                  <c:v>1.6999999999999999E-9</c:v>
                </c:pt>
                <c:pt idx="1701">
                  <c:v>1.701E-9</c:v>
                </c:pt>
                <c:pt idx="1702">
                  <c:v>1.7019999999999999E-9</c:v>
                </c:pt>
                <c:pt idx="1703">
                  <c:v>1.703E-9</c:v>
                </c:pt>
                <c:pt idx="1704">
                  <c:v>1.7039999999999999E-9</c:v>
                </c:pt>
                <c:pt idx="1705">
                  <c:v>1.705E-9</c:v>
                </c:pt>
                <c:pt idx="1706">
                  <c:v>1.7059999999999999E-9</c:v>
                </c:pt>
                <c:pt idx="1707">
                  <c:v>1.707E-9</c:v>
                </c:pt>
                <c:pt idx="1708">
                  <c:v>1.7080000000000001E-9</c:v>
                </c:pt>
                <c:pt idx="1709">
                  <c:v>1.709E-9</c:v>
                </c:pt>
                <c:pt idx="1710">
                  <c:v>1.7100000000000001E-9</c:v>
                </c:pt>
                <c:pt idx="1711">
                  <c:v>1.711E-9</c:v>
                </c:pt>
                <c:pt idx="1712">
                  <c:v>1.7120000000000001E-9</c:v>
                </c:pt>
                <c:pt idx="1713">
                  <c:v>1.713E-9</c:v>
                </c:pt>
                <c:pt idx="1714">
                  <c:v>1.7140000000000001E-9</c:v>
                </c:pt>
                <c:pt idx="1715">
                  <c:v>1.715E-9</c:v>
                </c:pt>
                <c:pt idx="1716">
                  <c:v>1.7160000000000001E-9</c:v>
                </c:pt>
                <c:pt idx="1717">
                  <c:v>1.717E-9</c:v>
                </c:pt>
                <c:pt idx="1718">
                  <c:v>1.7180000000000001E-9</c:v>
                </c:pt>
                <c:pt idx="1719">
                  <c:v>1.719E-9</c:v>
                </c:pt>
                <c:pt idx="1720">
                  <c:v>1.7200000000000001E-9</c:v>
                </c:pt>
                <c:pt idx="1721">
                  <c:v>1.721E-9</c:v>
                </c:pt>
                <c:pt idx="1722">
                  <c:v>1.7220000000000001E-9</c:v>
                </c:pt>
                <c:pt idx="1723">
                  <c:v>1.7229999999999999E-9</c:v>
                </c:pt>
                <c:pt idx="1724">
                  <c:v>1.724E-9</c:v>
                </c:pt>
                <c:pt idx="1725">
                  <c:v>1.7249999999999999E-9</c:v>
                </c:pt>
                <c:pt idx="1726">
                  <c:v>1.726E-9</c:v>
                </c:pt>
                <c:pt idx="1727">
                  <c:v>1.7269999999999999E-9</c:v>
                </c:pt>
                <c:pt idx="1728">
                  <c:v>1.728E-9</c:v>
                </c:pt>
                <c:pt idx="1729">
                  <c:v>1.7289999999999999E-9</c:v>
                </c:pt>
                <c:pt idx="1730">
                  <c:v>1.73E-9</c:v>
                </c:pt>
                <c:pt idx="1731">
                  <c:v>1.7309999999999999E-9</c:v>
                </c:pt>
                <c:pt idx="1732">
                  <c:v>1.732E-9</c:v>
                </c:pt>
                <c:pt idx="1733">
                  <c:v>1.7329999999999999E-9</c:v>
                </c:pt>
                <c:pt idx="1734">
                  <c:v>1.734E-9</c:v>
                </c:pt>
                <c:pt idx="1735">
                  <c:v>1.7349999999999999E-9</c:v>
                </c:pt>
                <c:pt idx="1736">
                  <c:v>1.736E-9</c:v>
                </c:pt>
                <c:pt idx="1737">
                  <c:v>1.7370000000000001E-9</c:v>
                </c:pt>
                <c:pt idx="1738">
                  <c:v>1.738E-9</c:v>
                </c:pt>
                <c:pt idx="1739">
                  <c:v>1.7390000000000001E-9</c:v>
                </c:pt>
                <c:pt idx="1740">
                  <c:v>1.74E-9</c:v>
                </c:pt>
                <c:pt idx="1741">
                  <c:v>1.7410000000000001E-9</c:v>
                </c:pt>
                <c:pt idx="1742">
                  <c:v>1.742E-9</c:v>
                </c:pt>
                <c:pt idx="1743">
                  <c:v>1.7430000000000001E-9</c:v>
                </c:pt>
                <c:pt idx="1744">
                  <c:v>1.744E-9</c:v>
                </c:pt>
                <c:pt idx="1745">
                  <c:v>1.7450000000000001E-9</c:v>
                </c:pt>
                <c:pt idx="1746">
                  <c:v>1.746E-9</c:v>
                </c:pt>
                <c:pt idx="1747">
                  <c:v>1.7470000000000001E-9</c:v>
                </c:pt>
                <c:pt idx="1748">
                  <c:v>1.748E-9</c:v>
                </c:pt>
                <c:pt idx="1749">
                  <c:v>1.7490000000000001E-9</c:v>
                </c:pt>
                <c:pt idx="1750">
                  <c:v>1.75E-9</c:v>
                </c:pt>
                <c:pt idx="1751">
                  <c:v>1.7510000000000001E-9</c:v>
                </c:pt>
                <c:pt idx="1752">
                  <c:v>1.7519999999999999E-9</c:v>
                </c:pt>
                <c:pt idx="1753">
                  <c:v>1.753E-9</c:v>
                </c:pt>
                <c:pt idx="1754">
                  <c:v>1.7539999999999999E-9</c:v>
                </c:pt>
                <c:pt idx="1755">
                  <c:v>1.755E-9</c:v>
                </c:pt>
                <c:pt idx="1756">
                  <c:v>1.7559999999999999E-9</c:v>
                </c:pt>
                <c:pt idx="1757">
                  <c:v>1.757E-9</c:v>
                </c:pt>
                <c:pt idx="1758">
                  <c:v>1.7579999999999999E-9</c:v>
                </c:pt>
                <c:pt idx="1759">
                  <c:v>1.759E-9</c:v>
                </c:pt>
                <c:pt idx="1760">
                  <c:v>1.7599999999999999E-9</c:v>
                </c:pt>
                <c:pt idx="1761">
                  <c:v>1.761E-9</c:v>
                </c:pt>
                <c:pt idx="1762">
                  <c:v>1.7619999999999999E-9</c:v>
                </c:pt>
                <c:pt idx="1763">
                  <c:v>1.763E-9</c:v>
                </c:pt>
                <c:pt idx="1764">
                  <c:v>1.7639999999999999E-9</c:v>
                </c:pt>
                <c:pt idx="1765">
                  <c:v>1.765E-9</c:v>
                </c:pt>
                <c:pt idx="1766">
                  <c:v>1.7659999999999999E-9</c:v>
                </c:pt>
                <c:pt idx="1767">
                  <c:v>1.767E-9</c:v>
                </c:pt>
                <c:pt idx="1768">
                  <c:v>1.7680000000000001E-9</c:v>
                </c:pt>
                <c:pt idx="1769">
                  <c:v>1.769E-9</c:v>
                </c:pt>
                <c:pt idx="1770">
                  <c:v>1.7700000000000001E-9</c:v>
                </c:pt>
                <c:pt idx="1771">
                  <c:v>1.771E-9</c:v>
                </c:pt>
                <c:pt idx="1772">
                  <c:v>1.7720000000000001E-9</c:v>
                </c:pt>
                <c:pt idx="1773">
                  <c:v>1.773E-9</c:v>
                </c:pt>
                <c:pt idx="1774">
                  <c:v>1.7740000000000001E-9</c:v>
                </c:pt>
                <c:pt idx="1775">
                  <c:v>1.775E-9</c:v>
                </c:pt>
                <c:pt idx="1776">
                  <c:v>1.7760000000000001E-9</c:v>
                </c:pt>
                <c:pt idx="1777">
                  <c:v>1.777E-9</c:v>
                </c:pt>
                <c:pt idx="1778">
                  <c:v>1.7780000000000001E-9</c:v>
                </c:pt>
                <c:pt idx="1779">
                  <c:v>1.779E-9</c:v>
                </c:pt>
                <c:pt idx="1780">
                  <c:v>1.7800000000000001E-9</c:v>
                </c:pt>
                <c:pt idx="1781">
                  <c:v>1.781E-9</c:v>
                </c:pt>
                <c:pt idx="1782">
                  <c:v>1.7820000000000001E-9</c:v>
                </c:pt>
                <c:pt idx="1783">
                  <c:v>1.7829999999999999E-9</c:v>
                </c:pt>
                <c:pt idx="1784">
                  <c:v>1.784E-9</c:v>
                </c:pt>
                <c:pt idx="1785">
                  <c:v>1.7849999999999999E-9</c:v>
                </c:pt>
                <c:pt idx="1786">
                  <c:v>1.786E-9</c:v>
                </c:pt>
                <c:pt idx="1787">
                  <c:v>1.7869999999999999E-9</c:v>
                </c:pt>
                <c:pt idx="1788">
                  <c:v>1.788E-9</c:v>
                </c:pt>
                <c:pt idx="1789">
                  <c:v>1.7889999999999999E-9</c:v>
                </c:pt>
                <c:pt idx="1790">
                  <c:v>1.79E-9</c:v>
                </c:pt>
                <c:pt idx="1791">
                  <c:v>1.7909999999999999E-9</c:v>
                </c:pt>
                <c:pt idx="1792">
                  <c:v>1.792E-9</c:v>
                </c:pt>
                <c:pt idx="1793">
                  <c:v>1.7929999999999999E-9</c:v>
                </c:pt>
                <c:pt idx="1794">
                  <c:v>1.794E-9</c:v>
                </c:pt>
                <c:pt idx="1795">
                  <c:v>1.7949999999999999E-9</c:v>
                </c:pt>
                <c:pt idx="1796">
                  <c:v>1.796E-9</c:v>
                </c:pt>
                <c:pt idx="1797">
                  <c:v>1.7970000000000001E-9</c:v>
                </c:pt>
                <c:pt idx="1798">
                  <c:v>1.798E-9</c:v>
                </c:pt>
                <c:pt idx="1799">
                  <c:v>1.7990000000000001E-9</c:v>
                </c:pt>
                <c:pt idx="1800">
                  <c:v>1.8E-9</c:v>
                </c:pt>
                <c:pt idx="1801">
                  <c:v>1.8010000000000001E-9</c:v>
                </c:pt>
                <c:pt idx="1802">
                  <c:v>1.802E-9</c:v>
                </c:pt>
                <c:pt idx="1803">
                  <c:v>1.8030000000000001E-9</c:v>
                </c:pt>
                <c:pt idx="1804">
                  <c:v>1.804E-9</c:v>
                </c:pt>
                <c:pt idx="1805">
                  <c:v>1.8050000000000001E-9</c:v>
                </c:pt>
                <c:pt idx="1806">
                  <c:v>1.806E-9</c:v>
                </c:pt>
                <c:pt idx="1807">
                  <c:v>1.8070000000000001E-9</c:v>
                </c:pt>
                <c:pt idx="1808">
                  <c:v>1.808E-9</c:v>
                </c:pt>
                <c:pt idx="1809">
                  <c:v>1.8090000000000001E-9</c:v>
                </c:pt>
                <c:pt idx="1810">
                  <c:v>1.81E-9</c:v>
                </c:pt>
                <c:pt idx="1811">
                  <c:v>1.8110000000000001E-9</c:v>
                </c:pt>
                <c:pt idx="1812">
                  <c:v>1.8119999999999999E-9</c:v>
                </c:pt>
                <c:pt idx="1813">
                  <c:v>1.813E-9</c:v>
                </c:pt>
                <c:pt idx="1814">
                  <c:v>1.8139999999999999E-9</c:v>
                </c:pt>
                <c:pt idx="1815">
                  <c:v>1.815E-9</c:v>
                </c:pt>
                <c:pt idx="1816">
                  <c:v>1.8159999999999999E-9</c:v>
                </c:pt>
                <c:pt idx="1817">
                  <c:v>1.817E-9</c:v>
                </c:pt>
                <c:pt idx="1818">
                  <c:v>1.8179999999999999E-9</c:v>
                </c:pt>
                <c:pt idx="1819">
                  <c:v>1.819E-9</c:v>
                </c:pt>
                <c:pt idx="1820">
                  <c:v>1.8199999999999999E-9</c:v>
                </c:pt>
                <c:pt idx="1821">
                  <c:v>1.821E-9</c:v>
                </c:pt>
                <c:pt idx="1822">
                  <c:v>1.8219999999999999E-9</c:v>
                </c:pt>
                <c:pt idx="1823">
                  <c:v>1.823E-9</c:v>
                </c:pt>
                <c:pt idx="1824">
                  <c:v>1.8239999999999999E-9</c:v>
                </c:pt>
                <c:pt idx="1825">
                  <c:v>1.825E-9</c:v>
                </c:pt>
                <c:pt idx="1826">
                  <c:v>1.8259999999999999E-9</c:v>
                </c:pt>
                <c:pt idx="1827">
                  <c:v>1.827E-9</c:v>
                </c:pt>
                <c:pt idx="1828">
                  <c:v>1.8280000000000001E-9</c:v>
                </c:pt>
                <c:pt idx="1829">
                  <c:v>1.829E-9</c:v>
                </c:pt>
                <c:pt idx="1830">
                  <c:v>1.8300000000000001E-9</c:v>
                </c:pt>
                <c:pt idx="1831">
                  <c:v>1.831E-9</c:v>
                </c:pt>
                <c:pt idx="1832">
                  <c:v>1.8320000000000001E-9</c:v>
                </c:pt>
                <c:pt idx="1833">
                  <c:v>1.833E-9</c:v>
                </c:pt>
                <c:pt idx="1834">
                  <c:v>1.8340000000000001E-9</c:v>
                </c:pt>
                <c:pt idx="1835">
                  <c:v>1.835E-9</c:v>
                </c:pt>
                <c:pt idx="1836">
                  <c:v>1.8360000000000001E-9</c:v>
                </c:pt>
                <c:pt idx="1837">
                  <c:v>1.837E-9</c:v>
                </c:pt>
                <c:pt idx="1838">
                  <c:v>1.8380000000000001E-9</c:v>
                </c:pt>
                <c:pt idx="1839">
                  <c:v>1.839E-9</c:v>
                </c:pt>
                <c:pt idx="1840">
                  <c:v>1.8400000000000001E-9</c:v>
                </c:pt>
                <c:pt idx="1841">
                  <c:v>1.8409999999999999E-9</c:v>
                </c:pt>
                <c:pt idx="1842">
                  <c:v>1.842E-9</c:v>
                </c:pt>
                <c:pt idx="1843">
                  <c:v>1.8429999999999999E-9</c:v>
                </c:pt>
                <c:pt idx="1844">
                  <c:v>1.844E-9</c:v>
                </c:pt>
                <c:pt idx="1845">
                  <c:v>1.8449999999999999E-9</c:v>
                </c:pt>
                <c:pt idx="1846">
                  <c:v>1.846E-9</c:v>
                </c:pt>
                <c:pt idx="1847">
                  <c:v>1.8469999999999999E-9</c:v>
                </c:pt>
                <c:pt idx="1848">
                  <c:v>1.848E-9</c:v>
                </c:pt>
                <c:pt idx="1849">
                  <c:v>1.8489999999999999E-9</c:v>
                </c:pt>
                <c:pt idx="1850">
                  <c:v>1.85E-9</c:v>
                </c:pt>
                <c:pt idx="1851">
                  <c:v>1.8509999999999999E-9</c:v>
                </c:pt>
                <c:pt idx="1852">
                  <c:v>1.852E-9</c:v>
                </c:pt>
                <c:pt idx="1853">
                  <c:v>1.8529999999999999E-9</c:v>
                </c:pt>
                <c:pt idx="1854">
                  <c:v>1.854E-9</c:v>
                </c:pt>
                <c:pt idx="1855">
                  <c:v>1.8549999999999999E-9</c:v>
                </c:pt>
                <c:pt idx="1856">
                  <c:v>1.856E-9</c:v>
                </c:pt>
                <c:pt idx="1857">
                  <c:v>1.8570000000000001E-9</c:v>
                </c:pt>
                <c:pt idx="1858">
                  <c:v>1.858E-9</c:v>
                </c:pt>
                <c:pt idx="1859">
                  <c:v>1.8590000000000001E-9</c:v>
                </c:pt>
                <c:pt idx="1860">
                  <c:v>1.86E-9</c:v>
                </c:pt>
                <c:pt idx="1861">
                  <c:v>1.8610000000000001E-9</c:v>
                </c:pt>
                <c:pt idx="1862">
                  <c:v>1.862E-9</c:v>
                </c:pt>
                <c:pt idx="1863">
                  <c:v>1.8629999999999999E-9</c:v>
                </c:pt>
                <c:pt idx="1864">
                  <c:v>1.8640000000000002E-9</c:v>
                </c:pt>
                <c:pt idx="1865">
                  <c:v>1.8650000000000001E-9</c:v>
                </c:pt>
                <c:pt idx="1866">
                  <c:v>1.866E-9</c:v>
                </c:pt>
                <c:pt idx="1867">
                  <c:v>1.8669999999999999E-9</c:v>
                </c:pt>
                <c:pt idx="1868">
                  <c:v>1.8680000000000002E-9</c:v>
                </c:pt>
                <c:pt idx="1869">
                  <c:v>1.8690000000000001E-9</c:v>
                </c:pt>
                <c:pt idx="1870">
                  <c:v>1.87E-9</c:v>
                </c:pt>
                <c:pt idx="1871">
                  <c:v>1.8709999999999998E-9</c:v>
                </c:pt>
                <c:pt idx="1872">
                  <c:v>1.8720000000000002E-9</c:v>
                </c:pt>
                <c:pt idx="1873">
                  <c:v>1.873E-9</c:v>
                </c:pt>
                <c:pt idx="1874">
                  <c:v>1.8739999999999999E-9</c:v>
                </c:pt>
                <c:pt idx="1875">
                  <c:v>1.8749999999999998E-9</c:v>
                </c:pt>
                <c:pt idx="1876">
                  <c:v>1.8760000000000001E-9</c:v>
                </c:pt>
                <c:pt idx="1877">
                  <c:v>1.877E-9</c:v>
                </c:pt>
                <c:pt idx="1878">
                  <c:v>1.8779999999999999E-9</c:v>
                </c:pt>
                <c:pt idx="1879">
                  <c:v>1.8789999999999998E-9</c:v>
                </c:pt>
                <c:pt idx="1880">
                  <c:v>1.8800000000000001E-9</c:v>
                </c:pt>
                <c:pt idx="1881">
                  <c:v>1.881E-9</c:v>
                </c:pt>
                <c:pt idx="1882">
                  <c:v>1.8819999999999999E-9</c:v>
                </c:pt>
                <c:pt idx="1883">
                  <c:v>1.8829999999999998E-9</c:v>
                </c:pt>
                <c:pt idx="1884">
                  <c:v>1.8840000000000001E-9</c:v>
                </c:pt>
                <c:pt idx="1885">
                  <c:v>1.885E-9</c:v>
                </c:pt>
                <c:pt idx="1886">
                  <c:v>1.8859999999999999E-9</c:v>
                </c:pt>
                <c:pt idx="1887">
                  <c:v>1.8870000000000002E-9</c:v>
                </c:pt>
                <c:pt idx="1888">
                  <c:v>1.8880000000000001E-9</c:v>
                </c:pt>
                <c:pt idx="1889">
                  <c:v>1.889E-9</c:v>
                </c:pt>
                <c:pt idx="1890">
                  <c:v>1.8899999999999999E-9</c:v>
                </c:pt>
                <c:pt idx="1891">
                  <c:v>1.8910000000000002E-9</c:v>
                </c:pt>
                <c:pt idx="1892">
                  <c:v>1.8920000000000001E-9</c:v>
                </c:pt>
                <c:pt idx="1893">
                  <c:v>1.893E-9</c:v>
                </c:pt>
                <c:pt idx="1894">
                  <c:v>1.8939999999999999E-9</c:v>
                </c:pt>
                <c:pt idx="1895">
                  <c:v>1.8950000000000002E-9</c:v>
                </c:pt>
                <c:pt idx="1896">
                  <c:v>1.8960000000000001E-9</c:v>
                </c:pt>
                <c:pt idx="1897">
                  <c:v>1.897E-9</c:v>
                </c:pt>
                <c:pt idx="1898">
                  <c:v>1.8979999999999999E-9</c:v>
                </c:pt>
                <c:pt idx="1899">
                  <c:v>1.8990000000000002E-9</c:v>
                </c:pt>
                <c:pt idx="1900">
                  <c:v>1.9000000000000001E-9</c:v>
                </c:pt>
                <c:pt idx="1901">
                  <c:v>1.9009999999999999E-9</c:v>
                </c:pt>
                <c:pt idx="1902">
                  <c:v>1.9019999999999998E-9</c:v>
                </c:pt>
                <c:pt idx="1903">
                  <c:v>1.9030000000000001E-9</c:v>
                </c:pt>
                <c:pt idx="1904">
                  <c:v>1.904E-9</c:v>
                </c:pt>
                <c:pt idx="1905">
                  <c:v>1.9049999999999999E-9</c:v>
                </c:pt>
                <c:pt idx="1906">
                  <c:v>1.9059999999999998E-9</c:v>
                </c:pt>
                <c:pt idx="1907">
                  <c:v>1.9070000000000001E-9</c:v>
                </c:pt>
                <c:pt idx="1908">
                  <c:v>1.908E-9</c:v>
                </c:pt>
                <c:pt idx="1909">
                  <c:v>1.9089999999999999E-9</c:v>
                </c:pt>
                <c:pt idx="1910">
                  <c:v>1.9099999999999998E-9</c:v>
                </c:pt>
                <c:pt idx="1911">
                  <c:v>1.9110000000000001E-9</c:v>
                </c:pt>
                <c:pt idx="1912">
                  <c:v>1.912E-9</c:v>
                </c:pt>
                <c:pt idx="1913">
                  <c:v>1.9129999999999999E-9</c:v>
                </c:pt>
                <c:pt idx="1914">
                  <c:v>1.9139999999999998E-9</c:v>
                </c:pt>
                <c:pt idx="1915">
                  <c:v>1.9150000000000001E-9</c:v>
                </c:pt>
                <c:pt idx="1916">
                  <c:v>1.916E-9</c:v>
                </c:pt>
                <c:pt idx="1917">
                  <c:v>1.9169999999999999E-9</c:v>
                </c:pt>
                <c:pt idx="1918">
                  <c:v>1.9180000000000002E-9</c:v>
                </c:pt>
                <c:pt idx="1919">
                  <c:v>1.9190000000000001E-9</c:v>
                </c:pt>
                <c:pt idx="1920">
                  <c:v>1.92E-9</c:v>
                </c:pt>
                <c:pt idx="1921">
                  <c:v>1.9209999999999999E-9</c:v>
                </c:pt>
                <c:pt idx="1922">
                  <c:v>1.9220000000000002E-9</c:v>
                </c:pt>
                <c:pt idx="1923">
                  <c:v>1.9230000000000001E-9</c:v>
                </c:pt>
                <c:pt idx="1924">
                  <c:v>1.924E-9</c:v>
                </c:pt>
                <c:pt idx="1925">
                  <c:v>1.9249999999999999E-9</c:v>
                </c:pt>
                <c:pt idx="1926">
                  <c:v>1.9260000000000002E-9</c:v>
                </c:pt>
                <c:pt idx="1927">
                  <c:v>1.9270000000000001E-9</c:v>
                </c:pt>
                <c:pt idx="1928">
                  <c:v>1.928E-9</c:v>
                </c:pt>
                <c:pt idx="1929">
                  <c:v>1.9289999999999999E-9</c:v>
                </c:pt>
                <c:pt idx="1930">
                  <c:v>1.9300000000000002E-9</c:v>
                </c:pt>
                <c:pt idx="1931">
                  <c:v>1.9310000000000001E-9</c:v>
                </c:pt>
                <c:pt idx="1932">
                  <c:v>1.9319999999999999E-9</c:v>
                </c:pt>
                <c:pt idx="1933">
                  <c:v>1.9329999999999998E-9</c:v>
                </c:pt>
                <c:pt idx="1934">
                  <c:v>1.9340000000000001E-9</c:v>
                </c:pt>
                <c:pt idx="1935">
                  <c:v>1.935E-9</c:v>
                </c:pt>
                <c:pt idx="1936">
                  <c:v>1.9359999999999999E-9</c:v>
                </c:pt>
                <c:pt idx="1937">
                  <c:v>1.9369999999999998E-9</c:v>
                </c:pt>
                <c:pt idx="1938">
                  <c:v>1.9380000000000001E-9</c:v>
                </c:pt>
                <c:pt idx="1939">
                  <c:v>1.939E-9</c:v>
                </c:pt>
                <c:pt idx="1940">
                  <c:v>1.9399999999999999E-9</c:v>
                </c:pt>
                <c:pt idx="1941">
                  <c:v>1.9409999999999998E-9</c:v>
                </c:pt>
                <c:pt idx="1942">
                  <c:v>1.9420000000000001E-9</c:v>
                </c:pt>
                <c:pt idx="1943">
                  <c:v>1.943E-9</c:v>
                </c:pt>
                <c:pt idx="1944">
                  <c:v>1.9439999999999999E-9</c:v>
                </c:pt>
                <c:pt idx="1945">
                  <c:v>1.9449999999999998E-9</c:v>
                </c:pt>
                <c:pt idx="1946">
                  <c:v>1.9460000000000001E-9</c:v>
                </c:pt>
                <c:pt idx="1947">
                  <c:v>1.947E-9</c:v>
                </c:pt>
                <c:pt idx="1948">
                  <c:v>1.9479999999999999E-9</c:v>
                </c:pt>
                <c:pt idx="1949">
                  <c:v>1.9490000000000002E-9</c:v>
                </c:pt>
                <c:pt idx="1950">
                  <c:v>1.9500000000000001E-9</c:v>
                </c:pt>
                <c:pt idx="1951">
                  <c:v>1.951E-9</c:v>
                </c:pt>
                <c:pt idx="1952">
                  <c:v>1.9519999999999999E-9</c:v>
                </c:pt>
                <c:pt idx="1953">
                  <c:v>1.9530000000000002E-9</c:v>
                </c:pt>
                <c:pt idx="1954">
                  <c:v>1.9540000000000001E-9</c:v>
                </c:pt>
                <c:pt idx="1955">
                  <c:v>1.955E-9</c:v>
                </c:pt>
                <c:pt idx="1956">
                  <c:v>1.9559999999999999E-9</c:v>
                </c:pt>
                <c:pt idx="1957">
                  <c:v>1.9570000000000002E-9</c:v>
                </c:pt>
                <c:pt idx="1958">
                  <c:v>1.9580000000000001E-9</c:v>
                </c:pt>
                <c:pt idx="1959">
                  <c:v>1.959E-9</c:v>
                </c:pt>
                <c:pt idx="1960">
                  <c:v>1.9599999999999998E-9</c:v>
                </c:pt>
                <c:pt idx="1961">
                  <c:v>1.9610000000000002E-9</c:v>
                </c:pt>
                <c:pt idx="1962">
                  <c:v>1.962E-9</c:v>
                </c:pt>
                <c:pt idx="1963">
                  <c:v>1.9629999999999999E-9</c:v>
                </c:pt>
                <c:pt idx="1964">
                  <c:v>1.9639999999999998E-9</c:v>
                </c:pt>
                <c:pt idx="1965">
                  <c:v>1.9650000000000001E-9</c:v>
                </c:pt>
                <c:pt idx="1966">
                  <c:v>1.966E-9</c:v>
                </c:pt>
                <c:pt idx="1967">
                  <c:v>1.9669999999999999E-9</c:v>
                </c:pt>
                <c:pt idx="1968">
                  <c:v>1.9679999999999998E-9</c:v>
                </c:pt>
                <c:pt idx="1969">
                  <c:v>1.9690000000000001E-9</c:v>
                </c:pt>
                <c:pt idx="1970">
                  <c:v>1.97E-9</c:v>
                </c:pt>
                <c:pt idx="1971">
                  <c:v>1.9709999999999999E-9</c:v>
                </c:pt>
                <c:pt idx="1972">
                  <c:v>1.9719999999999998E-9</c:v>
                </c:pt>
                <c:pt idx="1973">
                  <c:v>1.9730000000000001E-9</c:v>
                </c:pt>
                <c:pt idx="1974">
                  <c:v>1.974E-9</c:v>
                </c:pt>
                <c:pt idx="1975">
                  <c:v>1.9749999999999999E-9</c:v>
                </c:pt>
                <c:pt idx="1976">
                  <c:v>1.9759999999999998E-9</c:v>
                </c:pt>
                <c:pt idx="1977">
                  <c:v>1.9770000000000001E-9</c:v>
                </c:pt>
                <c:pt idx="1978">
                  <c:v>1.978E-9</c:v>
                </c:pt>
                <c:pt idx="1979">
                  <c:v>1.9789999999999999E-9</c:v>
                </c:pt>
                <c:pt idx="1980">
                  <c:v>1.9800000000000002E-9</c:v>
                </c:pt>
                <c:pt idx="1981">
                  <c:v>1.9810000000000001E-9</c:v>
                </c:pt>
                <c:pt idx="1982">
                  <c:v>1.982E-9</c:v>
                </c:pt>
                <c:pt idx="1983">
                  <c:v>1.9829999999999999E-9</c:v>
                </c:pt>
                <c:pt idx="1984">
                  <c:v>1.9840000000000002E-9</c:v>
                </c:pt>
                <c:pt idx="1985">
                  <c:v>1.9850000000000001E-9</c:v>
                </c:pt>
                <c:pt idx="1986">
                  <c:v>1.986E-9</c:v>
                </c:pt>
                <c:pt idx="1987">
                  <c:v>1.9869999999999999E-9</c:v>
                </c:pt>
                <c:pt idx="1988">
                  <c:v>1.9880000000000002E-9</c:v>
                </c:pt>
                <c:pt idx="1989">
                  <c:v>1.9890000000000001E-9</c:v>
                </c:pt>
                <c:pt idx="1990">
                  <c:v>1.99E-9</c:v>
                </c:pt>
                <c:pt idx="1991">
                  <c:v>1.9909999999999998E-9</c:v>
                </c:pt>
                <c:pt idx="1992">
                  <c:v>1.9920000000000002E-9</c:v>
                </c:pt>
                <c:pt idx="1993">
                  <c:v>1.993E-9</c:v>
                </c:pt>
                <c:pt idx="1994">
                  <c:v>1.9939999999999999E-9</c:v>
                </c:pt>
                <c:pt idx="1995">
                  <c:v>1.9949999999999998E-9</c:v>
                </c:pt>
                <c:pt idx="1996">
                  <c:v>1.9960000000000001E-9</c:v>
                </c:pt>
                <c:pt idx="1997">
                  <c:v>1.997E-9</c:v>
                </c:pt>
                <c:pt idx="1998">
                  <c:v>1.9979999999999999E-9</c:v>
                </c:pt>
                <c:pt idx="1999">
                  <c:v>1.9989999999999998E-9</c:v>
                </c:pt>
                <c:pt idx="2000">
                  <c:v>2.0000000000000001E-9</c:v>
                </c:pt>
                <c:pt idx="2001">
                  <c:v>2.001E-9</c:v>
                </c:pt>
                <c:pt idx="2002">
                  <c:v>2.0019999999999999E-9</c:v>
                </c:pt>
                <c:pt idx="2003">
                  <c:v>2.0029999999999998E-9</c:v>
                </c:pt>
                <c:pt idx="2004">
                  <c:v>2.0040000000000001E-9</c:v>
                </c:pt>
                <c:pt idx="2005">
                  <c:v>2.005E-9</c:v>
                </c:pt>
                <c:pt idx="2006">
                  <c:v>2.0059999999999999E-9</c:v>
                </c:pt>
                <c:pt idx="2007">
                  <c:v>2.0070000000000002E-9</c:v>
                </c:pt>
                <c:pt idx="2008">
                  <c:v>2.0080000000000001E-9</c:v>
                </c:pt>
                <c:pt idx="2009">
                  <c:v>2.009E-9</c:v>
                </c:pt>
                <c:pt idx="2010">
                  <c:v>2.0099999999999999E-9</c:v>
                </c:pt>
                <c:pt idx="2011">
                  <c:v>2.0110000000000002E-9</c:v>
                </c:pt>
                <c:pt idx="2012">
                  <c:v>2.0120000000000001E-9</c:v>
                </c:pt>
                <c:pt idx="2013">
                  <c:v>2.013E-9</c:v>
                </c:pt>
                <c:pt idx="2014">
                  <c:v>2.0139999999999999E-9</c:v>
                </c:pt>
                <c:pt idx="2015">
                  <c:v>2.0150000000000002E-9</c:v>
                </c:pt>
                <c:pt idx="2016">
                  <c:v>2.0160000000000001E-9</c:v>
                </c:pt>
                <c:pt idx="2017">
                  <c:v>2.017E-9</c:v>
                </c:pt>
                <c:pt idx="2018">
                  <c:v>2.0179999999999999E-9</c:v>
                </c:pt>
                <c:pt idx="2019">
                  <c:v>2.0190000000000002E-9</c:v>
                </c:pt>
                <c:pt idx="2020">
                  <c:v>2.0200000000000001E-9</c:v>
                </c:pt>
                <c:pt idx="2021">
                  <c:v>2.0209999999999999E-9</c:v>
                </c:pt>
                <c:pt idx="2022">
                  <c:v>2.0219999999999998E-9</c:v>
                </c:pt>
                <c:pt idx="2023">
                  <c:v>2.0230000000000001E-9</c:v>
                </c:pt>
                <c:pt idx="2024">
                  <c:v>2.024E-9</c:v>
                </c:pt>
                <c:pt idx="2025">
                  <c:v>2.0249999999999999E-9</c:v>
                </c:pt>
                <c:pt idx="2026">
                  <c:v>2.0259999999999998E-9</c:v>
                </c:pt>
                <c:pt idx="2027">
                  <c:v>2.0270000000000001E-9</c:v>
                </c:pt>
                <c:pt idx="2028">
                  <c:v>2.028E-9</c:v>
                </c:pt>
                <c:pt idx="2029">
                  <c:v>2.0289999999999999E-9</c:v>
                </c:pt>
                <c:pt idx="2030">
                  <c:v>2.0299999999999998E-9</c:v>
                </c:pt>
                <c:pt idx="2031">
                  <c:v>2.0310000000000001E-9</c:v>
                </c:pt>
                <c:pt idx="2032">
                  <c:v>2.032E-9</c:v>
                </c:pt>
                <c:pt idx="2033">
                  <c:v>2.0329999999999999E-9</c:v>
                </c:pt>
                <c:pt idx="2034">
                  <c:v>2.0339999999999998E-9</c:v>
                </c:pt>
                <c:pt idx="2035">
                  <c:v>2.0350000000000001E-9</c:v>
                </c:pt>
                <c:pt idx="2036">
                  <c:v>2.036E-9</c:v>
                </c:pt>
                <c:pt idx="2037">
                  <c:v>2.0369999999999999E-9</c:v>
                </c:pt>
                <c:pt idx="2038">
                  <c:v>2.0380000000000002E-9</c:v>
                </c:pt>
                <c:pt idx="2039">
                  <c:v>2.0390000000000001E-9</c:v>
                </c:pt>
                <c:pt idx="2040">
                  <c:v>2.04E-9</c:v>
                </c:pt>
                <c:pt idx="2041">
                  <c:v>2.0409999999999999E-9</c:v>
                </c:pt>
                <c:pt idx="2042">
                  <c:v>2.0420000000000002E-9</c:v>
                </c:pt>
                <c:pt idx="2043">
                  <c:v>2.0430000000000001E-9</c:v>
                </c:pt>
                <c:pt idx="2044">
                  <c:v>2.044E-9</c:v>
                </c:pt>
                <c:pt idx="2045">
                  <c:v>2.0449999999999999E-9</c:v>
                </c:pt>
                <c:pt idx="2046">
                  <c:v>2.0460000000000002E-9</c:v>
                </c:pt>
                <c:pt idx="2047">
                  <c:v>2.0470000000000001E-9</c:v>
                </c:pt>
                <c:pt idx="2048">
                  <c:v>2.048E-9</c:v>
                </c:pt>
                <c:pt idx="2049">
                  <c:v>2.0489999999999999E-9</c:v>
                </c:pt>
                <c:pt idx="2050">
                  <c:v>2.0500000000000002E-9</c:v>
                </c:pt>
                <c:pt idx="2051">
                  <c:v>2.0510000000000001E-9</c:v>
                </c:pt>
                <c:pt idx="2052">
                  <c:v>2.0519999999999999E-9</c:v>
                </c:pt>
                <c:pt idx="2053">
                  <c:v>2.0529999999999998E-9</c:v>
                </c:pt>
                <c:pt idx="2054">
                  <c:v>2.0540000000000001E-9</c:v>
                </c:pt>
                <c:pt idx="2055">
                  <c:v>2.055E-9</c:v>
                </c:pt>
                <c:pt idx="2056">
                  <c:v>2.0559999999999999E-9</c:v>
                </c:pt>
                <c:pt idx="2057">
                  <c:v>2.0569999999999998E-9</c:v>
                </c:pt>
                <c:pt idx="2058">
                  <c:v>2.0580000000000001E-9</c:v>
                </c:pt>
                <c:pt idx="2059">
                  <c:v>2.059E-9</c:v>
                </c:pt>
                <c:pt idx="2060">
                  <c:v>2.0599999999999999E-9</c:v>
                </c:pt>
                <c:pt idx="2061">
                  <c:v>2.0609999999999998E-9</c:v>
                </c:pt>
                <c:pt idx="2062">
                  <c:v>2.0620000000000001E-9</c:v>
                </c:pt>
                <c:pt idx="2063">
                  <c:v>2.063E-9</c:v>
                </c:pt>
                <c:pt idx="2064">
                  <c:v>2.0639999999999999E-9</c:v>
                </c:pt>
                <c:pt idx="2065">
                  <c:v>2.0649999999999998E-9</c:v>
                </c:pt>
                <c:pt idx="2066">
                  <c:v>2.0660000000000001E-9</c:v>
                </c:pt>
                <c:pt idx="2067">
                  <c:v>2.067E-9</c:v>
                </c:pt>
                <c:pt idx="2068">
                  <c:v>2.0679999999999999E-9</c:v>
                </c:pt>
                <c:pt idx="2069">
                  <c:v>2.0690000000000002E-9</c:v>
                </c:pt>
                <c:pt idx="2070">
                  <c:v>2.0700000000000001E-9</c:v>
                </c:pt>
                <c:pt idx="2071">
                  <c:v>2.071E-9</c:v>
                </c:pt>
                <c:pt idx="2072">
                  <c:v>2.0719999999999999E-9</c:v>
                </c:pt>
                <c:pt idx="2073">
                  <c:v>2.0730000000000002E-9</c:v>
                </c:pt>
                <c:pt idx="2074">
                  <c:v>2.0740000000000001E-9</c:v>
                </c:pt>
                <c:pt idx="2075">
                  <c:v>2.075E-9</c:v>
                </c:pt>
                <c:pt idx="2076">
                  <c:v>2.0759999999999999E-9</c:v>
                </c:pt>
                <c:pt idx="2077">
                  <c:v>2.0770000000000002E-9</c:v>
                </c:pt>
                <c:pt idx="2078">
                  <c:v>2.0780000000000001E-9</c:v>
                </c:pt>
                <c:pt idx="2079">
                  <c:v>2.079E-9</c:v>
                </c:pt>
                <c:pt idx="2080">
                  <c:v>2.0799999999999998E-9</c:v>
                </c:pt>
                <c:pt idx="2081">
                  <c:v>2.0810000000000002E-9</c:v>
                </c:pt>
                <c:pt idx="2082">
                  <c:v>2.082E-9</c:v>
                </c:pt>
                <c:pt idx="2083">
                  <c:v>2.0829999999999999E-9</c:v>
                </c:pt>
                <c:pt idx="2084">
                  <c:v>2.0839999999999998E-9</c:v>
                </c:pt>
                <c:pt idx="2085">
                  <c:v>2.0850000000000001E-9</c:v>
                </c:pt>
                <c:pt idx="2086">
                  <c:v>2.086E-9</c:v>
                </c:pt>
                <c:pt idx="2087">
                  <c:v>2.0869999999999999E-9</c:v>
                </c:pt>
                <c:pt idx="2088">
                  <c:v>2.0879999999999998E-9</c:v>
                </c:pt>
                <c:pt idx="2089">
                  <c:v>2.0890000000000001E-9</c:v>
                </c:pt>
                <c:pt idx="2090">
                  <c:v>2.09E-9</c:v>
                </c:pt>
                <c:pt idx="2091">
                  <c:v>2.0909999999999999E-9</c:v>
                </c:pt>
                <c:pt idx="2092">
                  <c:v>2.0919999999999998E-9</c:v>
                </c:pt>
                <c:pt idx="2093">
                  <c:v>2.0930000000000001E-9</c:v>
                </c:pt>
                <c:pt idx="2094">
                  <c:v>2.094E-9</c:v>
                </c:pt>
                <c:pt idx="2095">
                  <c:v>2.0949999999999999E-9</c:v>
                </c:pt>
                <c:pt idx="2096">
                  <c:v>2.0960000000000002E-9</c:v>
                </c:pt>
                <c:pt idx="2097">
                  <c:v>2.0970000000000001E-9</c:v>
                </c:pt>
                <c:pt idx="2098">
                  <c:v>2.098E-9</c:v>
                </c:pt>
                <c:pt idx="2099">
                  <c:v>2.0989999999999999E-9</c:v>
                </c:pt>
                <c:pt idx="2100">
                  <c:v>2.1000000000000002E-9</c:v>
                </c:pt>
                <c:pt idx="2101">
                  <c:v>2.1010000000000001E-9</c:v>
                </c:pt>
                <c:pt idx="2102">
                  <c:v>2.102E-9</c:v>
                </c:pt>
                <c:pt idx="2103">
                  <c:v>2.1029999999999999E-9</c:v>
                </c:pt>
                <c:pt idx="2104">
                  <c:v>2.1040000000000002E-9</c:v>
                </c:pt>
                <c:pt idx="2105">
                  <c:v>2.1050000000000001E-9</c:v>
                </c:pt>
                <c:pt idx="2106">
                  <c:v>2.106E-9</c:v>
                </c:pt>
                <c:pt idx="2107">
                  <c:v>2.1069999999999999E-9</c:v>
                </c:pt>
                <c:pt idx="2108">
                  <c:v>2.1080000000000002E-9</c:v>
                </c:pt>
                <c:pt idx="2109">
                  <c:v>2.1090000000000001E-9</c:v>
                </c:pt>
                <c:pt idx="2110">
                  <c:v>2.11E-9</c:v>
                </c:pt>
                <c:pt idx="2111">
                  <c:v>2.1109999999999998E-9</c:v>
                </c:pt>
                <c:pt idx="2112">
                  <c:v>2.1120000000000002E-9</c:v>
                </c:pt>
                <c:pt idx="2113">
                  <c:v>2.113E-9</c:v>
                </c:pt>
                <c:pt idx="2114">
                  <c:v>2.1139999999999999E-9</c:v>
                </c:pt>
                <c:pt idx="2115">
                  <c:v>2.1149999999999998E-9</c:v>
                </c:pt>
                <c:pt idx="2116">
                  <c:v>2.1160000000000001E-9</c:v>
                </c:pt>
                <c:pt idx="2117">
                  <c:v>2.117E-9</c:v>
                </c:pt>
                <c:pt idx="2118">
                  <c:v>2.1179999999999999E-9</c:v>
                </c:pt>
                <c:pt idx="2119">
                  <c:v>2.1189999999999998E-9</c:v>
                </c:pt>
                <c:pt idx="2120">
                  <c:v>2.1200000000000001E-9</c:v>
                </c:pt>
                <c:pt idx="2121">
                  <c:v>2.121E-9</c:v>
                </c:pt>
                <c:pt idx="2122">
                  <c:v>2.1219999999999999E-9</c:v>
                </c:pt>
                <c:pt idx="2123">
                  <c:v>2.1229999999999998E-9</c:v>
                </c:pt>
                <c:pt idx="2124">
                  <c:v>2.1240000000000001E-9</c:v>
                </c:pt>
                <c:pt idx="2125">
                  <c:v>2.125E-9</c:v>
                </c:pt>
                <c:pt idx="2126">
                  <c:v>2.1259999999999999E-9</c:v>
                </c:pt>
                <c:pt idx="2127">
                  <c:v>2.1270000000000002E-9</c:v>
                </c:pt>
                <c:pt idx="2128">
                  <c:v>2.1280000000000001E-9</c:v>
                </c:pt>
                <c:pt idx="2129">
                  <c:v>2.129E-9</c:v>
                </c:pt>
                <c:pt idx="2130">
                  <c:v>2.1299999999999999E-9</c:v>
                </c:pt>
                <c:pt idx="2131">
                  <c:v>2.1310000000000002E-9</c:v>
                </c:pt>
                <c:pt idx="2132">
                  <c:v>2.1320000000000001E-9</c:v>
                </c:pt>
                <c:pt idx="2133">
                  <c:v>2.133E-9</c:v>
                </c:pt>
                <c:pt idx="2134">
                  <c:v>2.1339999999999999E-9</c:v>
                </c:pt>
                <c:pt idx="2135">
                  <c:v>2.1350000000000002E-9</c:v>
                </c:pt>
                <c:pt idx="2136">
                  <c:v>2.1360000000000001E-9</c:v>
                </c:pt>
                <c:pt idx="2137">
                  <c:v>2.137E-9</c:v>
                </c:pt>
                <c:pt idx="2138">
                  <c:v>2.1379999999999999E-9</c:v>
                </c:pt>
                <c:pt idx="2139">
                  <c:v>2.1390000000000002E-9</c:v>
                </c:pt>
                <c:pt idx="2140">
                  <c:v>2.1400000000000001E-9</c:v>
                </c:pt>
                <c:pt idx="2141">
                  <c:v>2.1409999999999999E-9</c:v>
                </c:pt>
                <c:pt idx="2142">
                  <c:v>2.1419999999999998E-9</c:v>
                </c:pt>
                <c:pt idx="2143">
                  <c:v>2.1430000000000001E-9</c:v>
                </c:pt>
                <c:pt idx="2144">
                  <c:v>2.144E-9</c:v>
                </c:pt>
                <c:pt idx="2145">
                  <c:v>2.1449999999999999E-9</c:v>
                </c:pt>
                <c:pt idx="2146">
                  <c:v>2.1459999999999998E-9</c:v>
                </c:pt>
                <c:pt idx="2147">
                  <c:v>2.1470000000000001E-9</c:v>
                </c:pt>
                <c:pt idx="2148">
                  <c:v>2.148E-9</c:v>
                </c:pt>
                <c:pt idx="2149">
                  <c:v>2.1489999999999999E-9</c:v>
                </c:pt>
                <c:pt idx="2150">
                  <c:v>2.1499999999999998E-9</c:v>
                </c:pt>
                <c:pt idx="2151">
                  <c:v>2.1510000000000001E-9</c:v>
                </c:pt>
                <c:pt idx="2152">
                  <c:v>2.152E-9</c:v>
                </c:pt>
                <c:pt idx="2153">
                  <c:v>2.1529999999999999E-9</c:v>
                </c:pt>
                <c:pt idx="2154">
                  <c:v>2.1539999999999998E-9</c:v>
                </c:pt>
                <c:pt idx="2155">
                  <c:v>2.1550000000000001E-9</c:v>
                </c:pt>
                <c:pt idx="2156">
                  <c:v>2.156E-9</c:v>
                </c:pt>
                <c:pt idx="2157">
                  <c:v>2.1569999999999999E-9</c:v>
                </c:pt>
                <c:pt idx="2158">
                  <c:v>2.1580000000000002E-9</c:v>
                </c:pt>
                <c:pt idx="2159">
                  <c:v>2.1590000000000001E-9</c:v>
                </c:pt>
                <c:pt idx="2160">
                  <c:v>2.16E-9</c:v>
                </c:pt>
                <c:pt idx="2161">
                  <c:v>2.1609999999999999E-9</c:v>
                </c:pt>
                <c:pt idx="2162">
                  <c:v>2.1620000000000002E-9</c:v>
                </c:pt>
                <c:pt idx="2163">
                  <c:v>2.1630000000000001E-9</c:v>
                </c:pt>
                <c:pt idx="2164">
                  <c:v>2.164E-9</c:v>
                </c:pt>
                <c:pt idx="2165">
                  <c:v>2.1649999999999999E-9</c:v>
                </c:pt>
                <c:pt idx="2166">
                  <c:v>2.1660000000000002E-9</c:v>
                </c:pt>
                <c:pt idx="2167">
                  <c:v>2.1670000000000001E-9</c:v>
                </c:pt>
                <c:pt idx="2168">
                  <c:v>2.168E-9</c:v>
                </c:pt>
                <c:pt idx="2169">
                  <c:v>2.1689999999999999E-9</c:v>
                </c:pt>
                <c:pt idx="2170">
                  <c:v>2.1700000000000002E-9</c:v>
                </c:pt>
                <c:pt idx="2171">
                  <c:v>2.1710000000000001E-9</c:v>
                </c:pt>
                <c:pt idx="2172">
                  <c:v>2.1719999999999999E-9</c:v>
                </c:pt>
                <c:pt idx="2173">
                  <c:v>2.1729999999999998E-9</c:v>
                </c:pt>
                <c:pt idx="2174">
                  <c:v>2.1740000000000001E-9</c:v>
                </c:pt>
                <c:pt idx="2175">
                  <c:v>2.175E-9</c:v>
                </c:pt>
                <c:pt idx="2176">
                  <c:v>2.1759999999999999E-9</c:v>
                </c:pt>
                <c:pt idx="2177">
                  <c:v>2.1769999999999998E-9</c:v>
                </c:pt>
                <c:pt idx="2178">
                  <c:v>2.1780000000000001E-9</c:v>
                </c:pt>
                <c:pt idx="2179">
                  <c:v>2.179E-9</c:v>
                </c:pt>
                <c:pt idx="2180">
                  <c:v>2.1799999999999999E-9</c:v>
                </c:pt>
                <c:pt idx="2181">
                  <c:v>2.1809999999999998E-9</c:v>
                </c:pt>
                <c:pt idx="2182">
                  <c:v>2.1820000000000001E-9</c:v>
                </c:pt>
                <c:pt idx="2183">
                  <c:v>2.183E-9</c:v>
                </c:pt>
                <c:pt idx="2184">
                  <c:v>2.1839999999999999E-9</c:v>
                </c:pt>
                <c:pt idx="2185">
                  <c:v>2.1849999999999998E-9</c:v>
                </c:pt>
                <c:pt idx="2186">
                  <c:v>2.1860000000000001E-9</c:v>
                </c:pt>
                <c:pt idx="2187">
                  <c:v>2.187E-9</c:v>
                </c:pt>
                <c:pt idx="2188">
                  <c:v>2.1879999999999999E-9</c:v>
                </c:pt>
                <c:pt idx="2189">
                  <c:v>2.1890000000000002E-9</c:v>
                </c:pt>
                <c:pt idx="2190">
                  <c:v>2.1900000000000001E-9</c:v>
                </c:pt>
                <c:pt idx="2191">
                  <c:v>2.191E-9</c:v>
                </c:pt>
                <c:pt idx="2192">
                  <c:v>2.1919999999999999E-9</c:v>
                </c:pt>
                <c:pt idx="2193">
                  <c:v>2.1930000000000002E-9</c:v>
                </c:pt>
                <c:pt idx="2194">
                  <c:v>2.1940000000000001E-9</c:v>
                </c:pt>
                <c:pt idx="2195">
                  <c:v>2.195E-9</c:v>
                </c:pt>
                <c:pt idx="2196">
                  <c:v>2.1959999999999999E-9</c:v>
                </c:pt>
                <c:pt idx="2197">
                  <c:v>2.1970000000000002E-9</c:v>
                </c:pt>
                <c:pt idx="2198">
                  <c:v>2.1980000000000001E-9</c:v>
                </c:pt>
                <c:pt idx="2199">
                  <c:v>2.199E-9</c:v>
                </c:pt>
                <c:pt idx="2200">
                  <c:v>2.1999999999999998E-9</c:v>
                </c:pt>
                <c:pt idx="2201">
                  <c:v>2.2010000000000002E-9</c:v>
                </c:pt>
                <c:pt idx="2202">
                  <c:v>2.202E-9</c:v>
                </c:pt>
                <c:pt idx="2203">
                  <c:v>2.2029999999999999E-9</c:v>
                </c:pt>
                <c:pt idx="2204">
                  <c:v>2.2039999999999998E-9</c:v>
                </c:pt>
                <c:pt idx="2205">
                  <c:v>2.2050000000000001E-9</c:v>
                </c:pt>
                <c:pt idx="2206">
                  <c:v>2.206E-9</c:v>
                </c:pt>
                <c:pt idx="2207">
                  <c:v>2.2069999999999999E-9</c:v>
                </c:pt>
                <c:pt idx="2208">
                  <c:v>2.2079999999999998E-9</c:v>
                </c:pt>
                <c:pt idx="2209">
                  <c:v>2.2090000000000001E-9</c:v>
                </c:pt>
                <c:pt idx="2210">
                  <c:v>2.21E-9</c:v>
                </c:pt>
                <c:pt idx="2211">
                  <c:v>2.2109999999999999E-9</c:v>
                </c:pt>
                <c:pt idx="2212">
                  <c:v>2.2119999999999998E-9</c:v>
                </c:pt>
                <c:pt idx="2213">
                  <c:v>2.2130000000000001E-9</c:v>
                </c:pt>
                <c:pt idx="2214">
                  <c:v>2.214E-9</c:v>
                </c:pt>
                <c:pt idx="2215">
                  <c:v>2.2149999999999999E-9</c:v>
                </c:pt>
                <c:pt idx="2216">
                  <c:v>2.2160000000000002E-9</c:v>
                </c:pt>
                <c:pt idx="2217">
                  <c:v>2.2170000000000001E-9</c:v>
                </c:pt>
                <c:pt idx="2218">
                  <c:v>2.218E-9</c:v>
                </c:pt>
                <c:pt idx="2219">
                  <c:v>2.2189999999999999E-9</c:v>
                </c:pt>
                <c:pt idx="2220">
                  <c:v>2.2200000000000002E-9</c:v>
                </c:pt>
                <c:pt idx="2221">
                  <c:v>2.2210000000000001E-9</c:v>
                </c:pt>
                <c:pt idx="2222">
                  <c:v>2.222E-9</c:v>
                </c:pt>
                <c:pt idx="2223">
                  <c:v>2.2229999999999999E-9</c:v>
                </c:pt>
                <c:pt idx="2224">
                  <c:v>2.2240000000000002E-9</c:v>
                </c:pt>
                <c:pt idx="2225">
                  <c:v>2.2250000000000001E-9</c:v>
                </c:pt>
                <c:pt idx="2226">
                  <c:v>2.226E-9</c:v>
                </c:pt>
                <c:pt idx="2227">
                  <c:v>2.2269999999999999E-9</c:v>
                </c:pt>
                <c:pt idx="2228">
                  <c:v>2.2280000000000002E-9</c:v>
                </c:pt>
                <c:pt idx="2229">
                  <c:v>2.2290000000000001E-9</c:v>
                </c:pt>
                <c:pt idx="2230">
                  <c:v>2.23E-9</c:v>
                </c:pt>
                <c:pt idx="2231">
                  <c:v>2.2309999999999998E-9</c:v>
                </c:pt>
                <c:pt idx="2232">
                  <c:v>2.2320000000000002E-9</c:v>
                </c:pt>
                <c:pt idx="2233">
                  <c:v>2.233E-9</c:v>
                </c:pt>
                <c:pt idx="2234">
                  <c:v>2.2339999999999999E-9</c:v>
                </c:pt>
                <c:pt idx="2235">
                  <c:v>2.2349999999999998E-9</c:v>
                </c:pt>
                <c:pt idx="2236">
                  <c:v>2.2360000000000001E-9</c:v>
                </c:pt>
                <c:pt idx="2237">
                  <c:v>2.237E-9</c:v>
                </c:pt>
                <c:pt idx="2238">
                  <c:v>2.2379999999999999E-9</c:v>
                </c:pt>
                <c:pt idx="2239">
                  <c:v>2.2389999999999998E-9</c:v>
                </c:pt>
                <c:pt idx="2240">
                  <c:v>2.2400000000000001E-9</c:v>
                </c:pt>
                <c:pt idx="2241">
                  <c:v>2.241E-9</c:v>
                </c:pt>
                <c:pt idx="2242">
                  <c:v>2.2419999999999999E-9</c:v>
                </c:pt>
                <c:pt idx="2243">
                  <c:v>2.2429999999999998E-9</c:v>
                </c:pt>
                <c:pt idx="2244">
                  <c:v>2.2440000000000001E-9</c:v>
                </c:pt>
                <c:pt idx="2245">
                  <c:v>2.245E-9</c:v>
                </c:pt>
                <c:pt idx="2246">
                  <c:v>2.2459999999999999E-9</c:v>
                </c:pt>
                <c:pt idx="2247">
                  <c:v>2.2470000000000002E-9</c:v>
                </c:pt>
                <c:pt idx="2248">
                  <c:v>2.2480000000000001E-9</c:v>
                </c:pt>
                <c:pt idx="2249">
                  <c:v>2.249E-9</c:v>
                </c:pt>
                <c:pt idx="2250">
                  <c:v>2.2499999999999999E-9</c:v>
                </c:pt>
                <c:pt idx="2251">
                  <c:v>2.2510000000000002E-9</c:v>
                </c:pt>
                <c:pt idx="2252">
                  <c:v>2.2520000000000001E-9</c:v>
                </c:pt>
                <c:pt idx="2253">
                  <c:v>2.253E-9</c:v>
                </c:pt>
                <c:pt idx="2254">
                  <c:v>2.2539999999999999E-9</c:v>
                </c:pt>
                <c:pt idx="2255">
                  <c:v>2.2550000000000002E-9</c:v>
                </c:pt>
                <c:pt idx="2256">
                  <c:v>2.2560000000000001E-9</c:v>
                </c:pt>
                <c:pt idx="2257">
                  <c:v>2.257E-9</c:v>
                </c:pt>
                <c:pt idx="2258">
                  <c:v>2.2579999999999999E-9</c:v>
                </c:pt>
                <c:pt idx="2259">
                  <c:v>2.2590000000000002E-9</c:v>
                </c:pt>
                <c:pt idx="2260">
                  <c:v>2.2600000000000001E-9</c:v>
                </c:pt>
                <c:pt idx="2261">
                  <c:v>2.2609999999999999E-9</c:v>
                </c:pt>
                <c:pt idx="2262">
                  <c:v>2.2619999999999998E-9</c:v>
                </c:pt>
                <c:pt idx="2263">
                  <c:v>2.2630000000000001E-9</c:v>
                </c:pt>
                <c:pt idx="2264">
                  <c:v>2.264E-9</c:v>
                </c:pt>
                <c:pt idx="2265">
                  <c:v>2.2649999999999999E-9</c:v>
                </c:pt>
                <c:pt idx="2266">
                  <c:v>2.2659999999999998E-9</c:v>
                </c:pt>
                <c:pt idx="2267">
                  <c:v>2.2670000000000001E-9</c:v>
                </c:pt>
                <c:pt idx="2268">
                  <c:v>2.268E-9</c:v>
                </c:pt>
                <c:pt idx="2269">
                  <c:v>2.2689999999999999E-9</c:v>
                </c:pt>
                <c:pt idx="2270">
                  <c:v>2.2699999999999998E-9</c:v>
                </c:pt>
                <c:pt idx="2271">
                  <c:v>2.2710000000000001E-9</c:v>
                </c:pt>
                <c:pt idx="2272">
                  <c:v>2.272E-9</c:v>
                </c:pt>
                <c:pt idx="2273">
                  <c:v>2.2729999999999999E-9</c:v>
                </c:pt>
                <c:pt idx="2274">
                  <c:v>2.2739999999999998E-9</c:v>
                </c:pt>
                <c:pt idx="2275">
                  <c:v>2.2750000000000001E-9</c:v>
                </c:pt>
                <c:pt idx="2276">
                  <c:v>2.276E-9</c:v>
                </c:pt>
                <c:pt idx="2277">
                  <c:v>2.2769999999999999E-9</c:v>
                </c:pt>
                <c:pt idx="2278">
                  <c:v>2.2780000000000002E-9</c:v>
                </c:pt>
                <c:pt idx="2279">
                  <c:v>2.2790000000000001E-9</c:v>
                </c:pt>
                <c:pt idx="2280">
                  <c:v>2.28E-9</c:v>
                </c:pt>
                <c:pt idx="2281">
                  <c:v>2.2809999999999999E-9</c:v>
                </c:pt>
                <c:pt idx="2282">
                  <c:v>2.2820000000000002E-9</c:v>
                </c:pt>
                <c:pt idx="2283">
                  <c:v>2.2830000000000001E-9</c:v>
                </c:pt>
                <c:pt idx="2284">
                  <c:v>2.284E-9</c:v>
                </c:pt>
                <c:pt idx="2285">
                  <c:v>2.2849999999999999E-9</c:v>
                </c:pt>
                <c:pt idx="2286">
                  <c:v>2.2860000000000002E-9</c:v>
                </c:pt>
                <c:pt idx="2287">
                  <c:v>2.2870000000000001E-9</c:v>
                </c:pt>
                <c:pt idx="2288">
                  <c:v>2.288E-9</c:v>
                </c:pt>
                <c:pt idx="2289">
                  <c:v>2.2889999999999999E-9</c:v>
                </c:pt>
                <c:pt idx="2290">
                  <c:v>2.2900000000000002E-9</c:v>
                </c:pt>
                <c:pt idx="2291">
                  <c:v>2.2910000000000001E-9</c:v>
                </c:pt>
                <c:pt idx="2292">
                  <c:v>2.2919999999999999E-9</c:v>
                </c:pt>
                <c:pt idx="2293">
                  <c:v>2.2929999999999998E-9</c:v>
                </c:pt>
                <c:pt idx="2294">
                  <c:v>2.2940000000000001E-9</c:v>
                </c:pt>
                <c:pt idx="2295">
                  <c:v>2.295E-9</c:v>
                </c:pt>
                <c:pt idx="2296">
                  <c:v>2.2959999999999999E-9</c:v>
                </c:pt>
                <c:pt idx="2297">
                  <c:v>2.2969999999999998E-9</c:v>
                </c:pt>
                <c:pt idx="2298">
                  <c:v>2.2980000000000001E-9</c:v>
                </c:pt>
                <c:pt idx="2299">
                  <c:v>2.299E-9</c:v>
                </c:pt>
                <c:pt idx="2300">
                  <c:v>2.2999999999999999E-9</c:v>
                </c:pt>
                <c:pt idx="2301">
                  <c:v>2.3009999999999998E-9</c:v>
                </c:pt>
                <c:pt idx="2302">
                  <c:v>2.3020000000000001E-9</c:v>
                </c:pt>
                <c:pt idx="2303">
                  <c:v>2.303E-9</c:v>
                </c:pt>
                <c:pt idx="2304">
                  <c:v>2.3039999999999999E-9</c:v>
                </c:pt>
                <c:pt idx="2305">
                  <c:v>2.3049999999999998E-9</c:v>
                </c:pt>
                <c:pt idx="2306">
                  <c:v>2.3060000000000001E-9</c:v>
                </c:pt>
                <c:pt idx="2307">
                  <c:v>2.307E-9</c:v>
                </c:pt>
                <c:pt idx="2308">
                  <c:v>2.3079999999999999E-9</c:v>
                </c:pt>
                <c:pt idx="2309">
                  <c:v>2.3090000000000002E-9</c:v>
                </c:pt>
                <c:pt idx="2310">
                  <c:v>2.3100000000000001E-9</c:v>
                </c:pt>
                <c:pt idx="2311">
                  <c:v>2.311E-9</c:v>
                </c:pt>
                <c:pt idx="2312">
                  <c:v>2.3119999999999999E-9</c:v>
                </c:pt>
                <c:pt idx="2313">
                  <c:v>2.3130000000000002E-9</c:v>
                </c:pt>
                <c:pt idx="2314">
                  <c:v>2.3140000000000001E-9</c:v>
                </c:pt>
                <c:pt idx="2315">
                  <c:v>2.315E-9</c:v>
                </c:pt>
                <c:pt idx="2316">
                  <c:v>2.3159999999999999E-9</c:v>
                </c:pt>
                <c:pt idx="2317">
                  <c:v>2.3170000000000002E-9</c:v>
                </c:pt>
                <c:pt idx="2318">
                  <c:v>2.3180000000000001E-9</c:v>
                </c:pt>
                <c:pt idx="2319">
                  <c:v>2.319E-9</c:v>
                </c:pt>
                <c:pt idx="2320">
                  <c:v>2.3199999999999998E-9</c:v>
                </c:pt>
                <c:pt idx="2321">
                  <c:v>2.3210000000000002E-9</c:v>
                </c:pt>
                <c:pt idx="2322">
                  <c:v>2.322E-9</c:v>
                </c:pt>
                <c:pt idx="2323">
                  <c:v>2.3229999999999999E-9</c:v>
                </c:pt>
                <c:pt idx="2324">
                  <c:v>2.3239999999999998E-9</c:v>
                </c:pt>
                <c:pt idx="2325">
                  <c:v>2.3250000000000001E-9</c:v>
                </c:pt>
                <c:pt idx="2326">
                  <c:v>2.326E-9</c:v>
                </c:pt>
                <c:pt idx="2327">
                  <c:v>2.3269999999999999E-9</c:v>
                </c:pt>
                <c:pt idx="2328">
                  <c:v>2.3279999999999998E-9</c:v>
                </c:pt>
                <c:pt idx="2329">
                  <c:v>2.3290000000000001E-9</c:v>
                </c:pt>
                <c:pt idx="2330">
                  <c:v>2.33E-9</c:v>
                </c:pt>
                <c:pt idx="2331">
                  <c:v>2.3309999999999999E-9</c:v>
                </c:pt>
                <c:pt idx="2332">
                  <c:v>2.3319999999999998E-9</c:v>
                </c:pt>
                <c:pt idx="2333">
                  <c:v>2.3330000000000001E-9</c:v>
                </c:pt>
                <c:pt idx="2334">
                  <c:v>2.334E-9</c:v>
                </c:pt>
                <c:pt idx="2335">
                  <c:v>2.3349999999999999E-9</c:v>
                </c:pt>
                <c:pt idx="2336">
                  <c:v>2.3360000000000002E-9</c:v>
                </c:pt>
                <c:pt idx="2337">
                  <c:v>2.3370000000000001E-9</c:v>
                </c:pt>
                <c:pt idx="2338">
                  <c:v>2.338E-9</c:v>
                </c:pt>
                <c:pt idx="2339">
                  <c:v>2.3389999999999999E-9</c:v>
                </c:pt>
                <c:pt idx="2340">
                  <c:v>2.3400000000000002E-9</c:v>
                </c:pt>
                <c:pt idx="2341">
                  <c:v>2.3410000000000001E-9</c:v>
                </c:pt>
                <c:pt idx="2342">
                  <c:v>2.342E-9</c:v>
                </c:pt>
                <c:pt idx="2343">
                  <c:v>2.3429999999999999E-9</c:v>
                </c:pt>
                <c:pt idx="2344">
                  <c:v>2.3440000000000002E-9</c:v>
                </c:pt>
                <c:pt idx="2345">
                  <c:v>2.3450000000000001E-9</c:v>
                </c:pt>
                <c:pt idx="2346">
                  <c:v>2.346E-9</c:v>
                </c:pt>
                <c:pt idx="2347">
                  <c:v>2.3469999999999999E-9</c:v>
                </c:pt>
                <c:pt idx="2348">
                  <c:v>2.3480000000000002E-9</c:v>
                </c:pt>
                <c:pt idx="2349">
                  <c:v>2.3490000000000001E-9</c:v>
                </c:pt>
                <c:pt idx="2350">
                  <c:v>2.3499999999999999E-9</c:v>
                </c:pt>
                <c:pt idx="2351">
                  <c:v>2.3509999999999998E-9</c:v>
                </c:pt>
                <c:pt idx="2352">
                  <c:v>2.3520000000000001E-9</c:v>
                </c:pt>
                <c:pt idx="2353">
                  <c:v>2.353E-9</c:v>
                </c:pt>
                <c:pt idx="2354">
                  <c:v>2.3539999999999999E-9</c:v>
                </c:pt>
                <c:pt idx="2355">
                  <c:v>2.3549999999999998E-9</c:v>
                </c:pt>
                <c:pt idx="2356">
                  <c:v>2.3560000000000001E-9</c:v>
                </c:pt>
                <c:pt idx="2357">
                  <c:v>2.357E-9</c:v>
                </c:pt>
                <c:pt idx="2358">
                  <c:v>2.3579999999999999E-9</c:v>
                </c:pt>
                <c:pt idx="2359">
                  <c:v>2.3589999999999998E-9</c:v>
                </c:pt>
                <c:pt idx="2360">
                  <c:v>2.3600000000000001E-9</c:v>
                </c:pt>
                <c:pt idx="2361">
                  <c:v>2.361E-9</c:v>
                </c:pt>
                <c:pt idx="2362">
                  <c:v>2.3619999999999999E-9</c:v>
                </c:pt>
                <c:pt idx="2363">
                  <c:v>2.3629999999999998E-9</c:v>
                </c:pt>
                <c:pt idx="2364">
                  <c:v>2.3640000000000001E-9</c:v>
                </c:pt>
                <c:pt idx="2365">
                  <c:v>2.365E-9</c:v>
                </c:pt>
                <c:pt idx="2366">
                  <c:v>2.3659999999999999E-9</c:v>
                </c:pt>
                <c:pt idx="2367">
                  <c:v>2.3670000000000002E-9</c:v>
                </c:pt>
                <c:pt idx="2368">
                  <c:v>2.3680000000000001E-9</c:v>
                </c:pt>
                <c:pt idx="2369">
                  <c:v>2.369E-9</c:v>
                </c:pt>
                <c:pt idx="2370">
                  <c:v>2.3699999999999999E-9</c:v>
                </c:pt>
                <c:pt idx="2371">
                  <c:v>2.3710000000000002E-9</c:v>
                </c:pt>
                <c:pt idx="2372">
                  <c:v>2.3720000000000001E-9</c:v>
                </c:pt>
                <c:pt idx="2373">
                  <c:v>2.373E-9</c:v>
                </c:pt>
                <c:pt idx="2374">
                  <c:v>2.3739999999999999E-9</c:v>
                </c:pt>
                <c:pt idx="2375">
                  <c:v>2.3750000000000002E-9</c:v>
                </c:pt>
                <c:pt idx="2376">
                  <c:v>2.3760000000000001E-9</c:v>
                </c:pt>
                <c:pt idx="2377">
                  <c:v>2.377E-9</c:v>
                </c:pt>
                <c:pt idx="2378">
                  <c:v>2.3779999999999999E-9</c:v>
                </c:pt>
                <c:pt idx="2379">
                  <c:v>2.3790000000000002E-9</c:v>
                </c:pt>
                <c:pt idx="2380">
                  <c:v>2.3800000000000001E-9</c:v>
                </c:pt>
                <c:pt idx="2381">
                  <c:v>2.3809999999999999E-9</c:v>
                </c:pt>
                <c:pt idx="2382">
                  <c:v>2.3819999999999998E-9</c:v>
                </c:pt>
                <c:pt idx="2383">
                  <c:v>2.3830000000000001E-9</c:v>
                </c:pt>
                <c:pt idx="2384">
                  <c:v>2.384E-9</c:v>
                </c:pt>
                <c:pt idx="2385">
                  <c:v>2.3849999999999999E-9</c:v>
                </c:pt>
                <c:pt idx="2386">
                  <c:v>2.3859999999999998E-9</c:v>
                </c:pt>
                <c:pt idx="2387">
                  <c:v>2.3870000000000001E-9</c:v>
                </c:pt>
                <c:pt idx="2388">
                  <c:v>2.388E-9</c:v>
                </c:pt>
                <c:pt idx="2389">
                  <c:v>2.3889999999999999E-9</c:v>
                </c:pt>
                <c:pt idx="2390">
                  <c:v>2.3899999999999998E-9</c:v>
                </c:pt>
                <c:pt idx="2391">
                  <c:v>2.3910000000000001E-9</c:v>
                </c:pt>
                <c:pt idx="2392">
                  <c:v>2.392E-9</c:v>
                </c:pt>
                <c:pt idx="2393">
                  <c:v>2.3929999999999999E-9</c:v>
                </c:pt>
                <c:pt idx="2394">
                  <c:v>2.3939999999999998E-9</c:v>
                </c:pt>
                <c:pt idx="2395">
                  <c:v>2.3950000000000001E-9</c:v>
                </c:pt>
                <c:pt idx="2396">
                  <c:v>2.396E-9</c:v>
                </c:pt>
                <c:pt idx="2397">
                  <c:v>2.3969999999999999E-9</c:v>
                </c:pt>
                <c:pt idx="2398">
                  <c:v>2.3980000000000002E-9</c:v>
                </c:pt>
                <c:pt idx="2399">
                  <c:v>2.3990000000000001E-9</c:v>
                </c:pt>
                <c:pt idx="2400">
                  <c:v>2.4E-9</c:v>
                </c:pt>
                <c:pt idx="2401">
                  <c:v>2.4009999999999999E-9</c:v>
                </c:pt>
                <c:pt idx="2402">
                  <c:v>2.4020000000000002E-9</c:v>
                </c:pt>
                <c:pt idx="2403">
                  <c:v>2.4030000000000001E-9</c:v>
                </c:pt>
                <c:pt idx="2404">
                  <c:v>2.404E-9</c:v>
                </c:pt>
                <c:pt idx="2405">
                  <c:v>2.4049999999999999E-9</c:v>
                </c:pt>
                <c:pt idx="2406">
                  <c:v>2.4060000000000002E-9</c:v>
                </c:pt>
                <c:pt idx="2407">
                  <c:v>2.4070000000000001E-9</c:v>
                </c:pt>
                <c:pt idx="2408">
                  <c:v>2.408E-9</c:v>
                </c:pt>
                <c:pt idx="2409">
                  <c:v>2.4089999999999998E-9</c:v>
                </c:pt>
                <c:pt idx="2410">
                  <c:v>2.4100000000000002E-9</c:v>
                </c:pt>
                <c:pt idx="2411">
                  <c:v>2.411E-9</c:v>
                </c:pt>
                <c:pt idx="2412">
                  <c:v>2.4119999999999999E-9</c:v>
                </c:pt>
                <c:pt idx="2413">
                  <c:v>2.4129999999999998E-9</c:v>
                </c:pt>
                <c:pt idx="2414">
                  <c:v>2.4140000000000001E-9</c:v>
                </c:pt>
                <c:pt idx="2415">
                  <c:v>2.415E-9</c:v>
                </c:pt>
                <c:pt idx="2416">
                  <c:v>2.4159999999999999E-9</c:v>
                </c:pt>
                <c:pt idx="2417">
                  <c:v>2.4169999999999998E-9</c:v>
                </c:pt>
                <c:pt idx="2418">
                  <c:v>2.4180000000000001E-9</c:v>
                </c:pt>
                <c:pt idx="2419">
                  <c:v>2.419E-9</c:v>
                </c:pt>
                <c:pt idx="2420">
                  <c:v>2.4199999999999999E-9</c:v>
                </c:pt>
                <c:pt idx="2421">
                  <c:v>2.4209999999999998E-9</c:v>
                </c:pt>
                <c:pt idx="2422">
                  <c:v>2.4220000000000001E-9</c:v>
                </c:pt>
                <c:pt idx="2423">
                  <c:v>2.423E-9</c:v>
                </c:pt>
                <c:pt idx="2424">
                  <c:v>2.4239999999999999E-9</c:v>
                </c:pt>
                <c:pt idx="2425">
                  <c:v>2.4249999999999998E-9</c:v>
                </c:pt>
                <c:pt idx="2426">
                  <c:v>2.4260000000000001E-9</c:v>
                </c:pt>
                <c:pt idx="2427">
                  <c:v>2.427E-9</c:v>
                </c:pt>
                <c:pt idx="2428">
                  <c:v>2.4279999999999999E-9</c:v>
                </c:pt>
                <c:pt idx="2429">
                  <c:v>2.4290000000000002E-9</c:v>
                </c:pt>
                <c:pt idx="2430">
                  <c:v>2.4300000000000001E-9</c:v>
                </c:pt>
                <c:pt idx="2431">
                  <c:v>2.431E-9</c:v>
                </c:pt>
                <c:pt idx="2432">
                  <c:v>2.4319999999999999E-9</c:v>
                </c:pt>
                <c:pt idx="2433">
                  <c:v>2.4330000000000002E-9</c:v>
                </c:pt>
                <c:pt idx="2434">
                  <c:v>2.4340000000000001E-9</c:v>
                </c:pt>
                <c:pt idx="2435">
                  <c:v>2.435E-9</c:v>
                </c:pt>
                <c:pt idx="2436">
                  <c:v>2.4359999999999999E-9</c:v>
                </c:pt>
                <c:pt idx="2437">
                  <c:v>2.4370000000000002E-9</c:v>
                </c:pt>
                <c:pt idx="2438">
                  <c:v>2.4380000000000001E-9</c:v>
                </c:pt>
                <c:pt idx="2439">
                  <c:v>2.439E-9</c:v>
                </c:pt>
                <c:pt idx="2440">
                  <c:v>2.4399999999999998E-9</c:v>
                </c:pt>
                <c:pt idx="2441">
                  <c:v>2.4410000000000002E-9</c:v>
                </c:pt>
                <c:pt idx="2442">
                  <c:v>2.442E-9</c:v>
                </c:pt>
                <c:pt idx="2443">
                  <c:v>2.4429999999999999E-9</c:v>
                </c:pt>
                <c:pt idx="2444">
                  <c:v>2.4439999999999998E-9</c:v>
                </c:pt>
                <c:pt idx="2445">
                  <c:v>2.4450000000000001E-9</c:v>
                </c:pt>
                <c:pt idx="2446">
                  <c:v>2.446E-9</c:v>
                </c:pt>
                <c:pt idx="2447">
                  <c:v>2.4469999999999999E-9</c:v>
                </c:pt>
                <c:pt idx="2448">
                  <c:v>2.4479999999999998E-9</c:v>
                </c:pt>
                <c:pt idx="2449">
                  <c:v>2.4490000000000001E-9</c:v>
                </c:pt>
                <c:pt idx="2450">
                  <c:v>2.45E-9</c:v>
                </c:pt>
                <c:pt idx="2451">
                  <c:v>2.4509999999999999E-9</c:v>
                </c:pt>
                <c:pt idx="2452">
                  <c:v>2.4519999999999998E-9</c:v>
                </c:pt>
                <c:pt idx="2453">
                  <c:v>2.4530000000000001E-9</c:v>
                </c:pt>
                <c:pt idx="2454">
                  <c:v>2.454E-9</c:v>
                </c:pt>
                <c:pt idx="2455">
                  <c:v>2.4549999999999999E-9</c:v>
                </c:pt>
                <c:pt idx="2456">
                  <c:v>2.4560000000000002E-9</c:v>
                </c:pt>
                <c:pt idx="2457">
                  <c:v>2.4570000000000001E-9</c:v>
                </c:pt>
                <c:pt idx="2458">
                  <c:v>2.458E-9</c:v>
                </c:pt>
                <c:pt idx="2459">
                  <c:v>2.4589999999999999E-9</c:v>
                </c:pt>
                <c:pt idx="2460">
                  <c:v>2.4600000000000002E-9</c:v>
                </c:pt>
                <c:pt idx="2461">
                  <c:v>2.4610000000000001E-9</c:v>
                </c:pt>
                <c:pt idx="2462">
                  <c:v>2.462E-9</c:v>
                </c:pt>
                <c:pt idx="2463">
                  <c:v>2.4629999999999999E-9</c:v>
                </c:pt>
                <c:pt idx="2464">
                  <c:v>2.4640000000000002E-9</c:v>
                </c:pt>
                <c:pt idx="2465">
                  <c:v>2.4650000000000001E-9</c:v>
                </c:pt>
                <c:pt idx="2466">
                  <c:v>2.466E-9</c:v>
                </c:pt>
                <c:pt idx="2467">
                  <c:v>2.4669999999999999E-9</c:v>
                </c:pt>
                <c:pt idx="2468">
                  <c:v>2.4680000000000002E-9</c:v>
                </c:pt>
                <c:pt idx="2469">
                  <c:v>2.4690000000000001E-9</c:v>
                </c:pt>
                <c:pt idx="2470">
                  <c:v>2.4699999999999999E-9</c:v>
                </c:pt>
                <c:pt idx="2471">
                  <c:v>2.4709999999999998E-9</c:v>
                </c:pt>
                <c:pt idx="2472">
                  <c:v>2.4720000000000001E-9</c:v>
                </c:pt>
                <c:pt idx="2473">
                  <c:v>2.473E-9</c:v>
                </c:pt>
                <c:pt idx="2474">
                  <c:v>2.4739999999999999E-9</c:v>
                </c:pt>
                <c:pt idx="2475">
                  <c:v>2.4749999999999998E-9</c:v>
                </c:pt>
                <c:pt idx="2476">
                  <c:v>2.4760000000000001E-9</c:v>
                </c:pt>
                <c:pt idx="2477">
                  <c:v>2.477E-9</c:v>
                </c:pt>
                <c:pt idx="2478">
                  <c:v>2.4779999999999999E-9</c:v>
                </c:pt>
                <c:pt idx="2479">
                  <c:v>2.4789999999999998E-9</c:v>
                </c:pt>
                <c:pt idx="2480">
                  <c:v>2.4800000000000001E-9</c:v>
                </c:pt>
                <c:pt idx="2481">
                  <c:v>2.481E-9</c:v>
                </c:pt>
                <c:pt idx="2482">
                  <c:v>2.4819999999999999E-9</c:v>
                </c:pt>
                <c:pt idx="2483">
                  <c:v>2.4829999999999998E-9</c:v>
                </c:pt>
                <c:pt idx="2484">
                  <c:v>2.4840000000000001E-9</c:v>
                </c:pt>
                <c:pt idx="2485">
                  <c:v>2.485E-9</c:v>
                </c:pt>
                <c:pt idx="2486">
                  <c:v>2.4859999999999999E-9</c:v>
                </c:pt>
                <c:pt idx="2487">
                  <c:v>2.4870000000000002E-9</c:v>
                </c:pt>
                <c:pt idx="2488">
                  <c:v>2.4880000000000001E-9</c:v>
                </c:pt>
                <c:pt idx="2489">
                  <c:v>2.489E-9</c:v>
                </c:pt>
                <c:pt idx="2490">
                  <c:v>2.4899999999999999E-9</c:v>
                </c:pt>
                <c:pt idx="2491">
                  <c:v>2.4910000000000002E-9</c:v>
                </c:pt>
                <c:pt idx="2492">
                  <c:v>2.4920000000000001E-9</c:v>
                </c:pt>
                <c:pt idx="2493">
                  <c:v>2.493E-9</c:v>
                </c:pt>
                <c:pt idx="2494">
                  <c:v>2.4939999999999999E-9</c:v>
                </c:pt>
                <c:pt idx="2495">
                  <c:v>2.4950000000000002E-9</c:v>
                </c:pt>
                <c:pt idx="2496">
                  <c:v>2.4960000000000001E-9</c:v>
                </c:pt>
                <c:pt idx="2497">
                  <c:v>2.497E-9</c:v>
                </c:pt>
                <c:pt idx="2498">
                  <c:v>2.4979999999999999E-9</c:v>
                </c:pt>
                <c:pt idx="2499">
                  <c:v>2.4990000000000002E-9</c:v>
                </c:pt>
                <c:pt idx="2500">
                  <c:v>2.5000000000000001E-9</c:v>
                </c:pt>
                <c:pt idx="2501">
                  <c:v>2.5009999999999999E-9</c:v>
                </c:pt>
                <c:pt idx="2502">
                  <c:v>2.5019999999999998E-9</c:v>
                </c:pt>
                <c:pt idx="2503">
                  <c:v>2.5030000000000001E-9</c:v>
                </c:pt>
                <c:pt idx="2504">
                  <c:v>2.504E-9</c:v>
                </c:pt>
                <c:pt idx="2505">
                  <c:v>2.5049999999999999E-9</c:v>
                </c:pt>
                <c:pt idx="2506">
                  <c:v>2.5059999999999998E-9</c:v>
                </c:pt>
                <c:pt idx="2507">
                  <c:v>2.5070000000000001E-9</c:v>
                </c:pt>
                <c:pt idx="2508">
                  <c:v>2.508E-9</c:v>
                </c:pt>
                <c:pt idx="2509">
                  <c:v>2.5089999999999999E-9</c:v>
                </c:pt>
                <c:pt idx="2510">
                  <c:v>2.5099999999999998E-9</c:v>
                </c:pt>
                <c:pt idx="2511">
                  <c:v>2.5110000000000001E-9</c:v>
                </c:pt>
                <c:pt idx="2512">
                  <c:v>2.512E-9</c:v>
                </c:pt>
                <c:pt idx="2513">
                  <c:v>2.5129999999999999E-9</c:v>
                </c:pt>
                <c:pt idx="2514">
                  <c:v>2.5139999999999998E-9</c:v>
                </c:pt>
                <c:pt idx="2515">
                  <c:v>2.5150000000000001E-9</c:v>
                </c:pt>
                <c:pt idx="2516">
                  <c:v>2.516E-9</c:v>
                </c:pt>
                <c:pt idx="2517">
                  <c:v>2.5169999999999999E-9</c:v>
                </c:pt>
                <c:pt idx="2518">
                  <c:v>2.5180000000000002E-9</c:v>
                </c:pt>
                <c:pt idx="2519">
                  <c:v>2.5190000000000001E-9</c:v>
                </c:pt>
                <c:pt idx="2520">
                  <c:v>2.52E-9</c:v>
                </c:pt>
                <c:pt idx="2521">
                  <c:v>2.5209999999999999E-9</c:v>
                </c:pt>
                <c:pt idx="2522">
                  <c:v>2.5220000000000002E-9</c:v>
                </c:pt>
                <c:pt idx="2523">
                  <c:v>2.5230000000000001E-9</c:v>
                </c:pt>
                <c:pt idx="2524">
                  <c:v>2.524E-9</c:v>
                </c:pt>
                <c:pt idx="2525">
                  <c:v>2.5249999999999999E-9</c:v>
                </c:pt>
                <c:pt idx="2526">
                  <c:v>2.5260000000000002E-9</c:v>
                </c:pt>
                <c:pt idx="2527">
                  <c:v>2.5270000000000001E-9</c:v>
                </c:pt>
                <c:pt idx="2528">
                  <c:v>2.528E-9</c:v>
                </c:pt>
                <c:pt idx="2529">
                  <c:v>2.5289999999999998E-9</c:v>
                </c:pt>
                <c:pt idx="2530">
                  <c:v>2.5300000000000002E-9</c:v>
                </c:pt>
                <c:pt idx="2531">
                  <c:v>2.531E-9</c:v>
                </c:pt>
                <c:pt idx="2532">
                  <c:v>2.5319999999999999E-9</c:v>
                </c:pt>
                <c:pt idx="2533">
                  <c:v>2.5329999999999998E-9</c:v>
                </c:pt>
                <c:pt idx="2534">
                  <c:v>2.5340000000000001E-9</c:v>
                </c:pt>
                <c:pt idx="2535">
                  <c:v>2.535E-9</c:v>
                </c:pt>
                <c:pt idx="2536">
                  <c:v>2.5359999999999999E-9</c:v>
                </c:pt>
                <c:pt idx="2537">
                  <c:v>2.5369999999999998E-9</c:v>
                </c:pt>
                <c:pt idx="2538">
                  <c:v>2.5380000000000001E-9</c:v>
                </c:pt>
                <c:pt idx="2539">
                  <c:v>2.539E-9</c:v>
                </c:pt>
                <c:pt idx="2540">
                  <c:v>2.5399999999999999E-9</c:v>
                </c:pt>
                <c:pt idx="2541">
                  <c:v>2.5409999999999998E-9</c:v>
                </c:pt>
                <c:pt idx="2542">
                  <c:v>2.5420000000000001E-9</c:v>
                </c:pt>
                <c:pt idx="2543">
                  <c:v>2.543E-9</c:v>
                </c:pt>
                <c:pt idx="2544">
                  <c:v>2.5439999999999999E-9</c:v>
                </c:pt>
                <c:pt idx="2545">
                  <c:v>2.5449999999999998E-9</c:v>
                </c:pt>
                <c:pt idx="2546">
                  <c:v>2.5460000000000001E-9</c:v>
                </c:pt>
                <c:pt idx="2547">
                  <c:v>2.547E-9</c:v>
                </c:pt>
                <c:pt idx="2548">
                  <c:v>2.5479999999999999E-9</c:v>
                </c:pt>
                <c:pt idx="2549">
                  <c:v>2.5490000000000002E-9</c:v>
                </c:pt>
                <c:pt idx="2550">
                  <c:v>2.5500000000000001E-9</c:v>
                </c:pt>
                <c:pt idx="2551">
                  <c:v>2.551E-9</c:v>
                </c:pt>
                <c:pt idx="2552">
                  <c:v>2.5519999999999999E-9</c:v>
                </c:pt>
                <c:pt idx="2553">
                  <c:v>2.5530000000000002E-9</c:v>
                </c:pt>
                <c:pt idx="2554">
                  <c:v>2.5540000000000001E-9</c:v>
                </c:pt>
                <c:pt idx="2555">
                  <c:v>2.555E-9</c:v>
                </c:pt>
                <c:pt idx="2556">
                  <c:v>2.5559999999999999E-9</c:v>
                </c:pt>
                <c:pt idx="2557">
                  <c:v>2.5570000000000002E-9</c:v>
                </c:pt>
                <c:pt idx="2558">
                  <c:v>2.5580000000000001E-9</c:v>
                </c:pt>
                <c:pt idx="2559">
                  <c:v>2.559E-9</c:v>
                </c:pt>
                <c:pt idx="2560">
                  <c:v>2.5599999999999998E-9</c:v>
                </c:pt>
                <c:pt idx="2561">
                  <c:v>2.5610000000000002E-9</c:v>
                </c:pt>
                <c:pt idx="2562">
                  <c:v>2.562E-9</c:v>
                </c:pt>
                <c:pt idx="2563">
                  <c:v>2.5629999999999999E-9</c:v>
                </c:pt>
                <c:pt idx="2564">
                  <c:v>2.5639999999999998E-9</c:v>
                </c:pt>
                <c:pt idx="2565">
                  <c:v>2.5650000000000001E-9</c:v>
                </c:pt>
                <c:pt idx="2566">
                  <c:v>2.566E-9</c:v>
                </c:pt>
                <c:pt idx="2567">
                  <c:v>2.5669999999999999E-9</c:v>
                </c:pt>
                <c:pt idx="2568">
                  <c:v>2.5679999999999998E-9</c:v>
                </c:pt>
                <c:pt idx="2569">
                  <c:v>2.5690000000000001E-9</c:v>
                </c:pt>
                <c:pt idx="2570">
                  <c:v>2.57E-9</c:v>
                </c:pt>
                <c:pt idx="2571">
                  <c:v>2.5709999999999999E-9</c:v>
                </c:pt>
                <c:pt idx="2572">
                  <c:v>2.5719999999999998E-9</c:v>
                </c:pt>
                <c:pt idx="2573">
                  <c:v>2.5730000000000001E-9</c:v>
                </c:pt>
                <c:pt idx="2574">
                  <c:v>2.574E-9</c:v>
                </c:pt>
                <c:pt idx="2575">
                  <c:v>2.5749999999999999E-9</c:v>
                </c:pt>
                <c:pt idx="2576">
                  <c:v>2.5760000000000002E-9</c:v>
                </c:pt>
                <c:pt idx="2577">
                  <c:v>2.5770000000000001E-9</c:v>
                </c:pt>
                <c:pt idx="2578">
                  <c:v>2.578E-9</c:v>
                </c:pt>
                <c:pt idx="2579">
                  <c:v>2.5789999999999999E-9</c:v>
                </c:pt>
                <c:pt idx="2580">
                  <c:v>2.5800000000000002E-9</c:v>
                </c:pt>
                <c:pt idx="2581">
                  <c:v>2.5810000000000001E-9</c:v>
                </c:pt>
                <c:pt idx="2582">
                  <c:v>2.582E-9</c:v>
                </c:pt>
                <c:pt idx="2583">
                  <c:v>2.5829999999999999E-9</c:v>
                </c:pt>
                <c:pt idx="2584">
                  <c:v>2.5840000000000002E-9</c:v>
                </c:pt>
                <c:pt idx="2585">
                  <c:v>2.5850000000000001E-9</c:v>
                </c:pt>
                <c:pt idx="2586">
                  <c:v>2.586E-9</c:v>
                </c:pt>
                <c:pt idx="2587">
                  <c:v>2.5869999999999999E-9</c:v>
                </c:pt>
                <c:pt idx="2588">
                  <c:v>2.5880000000000002E-9</c:v>
                </c:pt>
                <c:pt idx="2589">
                  <c:v>2.5890000000000001E-9</c:v>
                </c:pt>
                <c:pt idx="2590">
                  <c:v>2.5899999999999999E-9</c:v>
                </c:pt>
                <c:pt idx="2591">
                  <c:v>2.5909999999999998E-9</c:v>
                </c:pt>
                <c:pt idx="2592">
                  <c:v>2.5920000000000001E-9</c:v>
                </c:pt>
                <c:pt idx="2593">
                  <c:v>2.593E-9</c:v>
                </c:pt>
                <c:pt idx="2594">
                  <c:v>2.5939999999999999E-9</c:v>
                </c:pt>
                <c:pt idx="2595">
                  <c:v>2.5949999999999998E-9</c:v>
                </c:pt>
                <c:pt idx="2596">
                  <c:v>2.5960000000000001E-9</c:v>
                </c:pt>
                <c:pt idx="2597">
                  <c:v>2.597E-9</c:v>
                </c:pt>
                <c:pt idx="2598">
                  <c:v>2.5979999999999999E-9</c:v>
                </c:pt>
                <c:pt idx="2599">
                  <c:v>2.5989999999999998E-9</c:v>
                </c:pt>
                <c:pt idx="2600">
                  <c:v>2.6000000000000001E-9</c:v>
                </c:pt>
                <c:pt idx="2601">
                  <c:v>2.601E-9</c:v>
                </c:pt>
                <c:pt idx="2602">
                  <c:v>2.6019999999999999E-9</c:v>
                </c:pt>
                <c:pt idx="2603">
                  <c:v>2.6029999999999998E-9</c:v>
                </c:pt>
                <c:pt idx="2604">
                  <c:v>2.6040000000000001E-9</c:v>
                </c:pt>
                <c:pt idx="2605">
                  <c:v>2.605E-9</c:v>
                </c:pt>
                <c:pt idx="2606">
                  <c:v>2.6059999999999999E-9</c:v>
                </c:pt>
                <c:pt idx="2607">
                  <c:v>2.6070000000000002E-9</c:v>
                </c:pt>
                <c:pt idx="2608">
                  <c:v>2.6080000000000001E-9</c:v>
                </c:pt>
                <c:pt idx="2609">
                  <c:v>2.609E-9</c:v>
                </c:pt>
                <c:pt idx="2610">
                  <c:v>2.6099999999999999E-9</c:v>
                </c:pt>
                <c:pt idx="2611">
                  <c:v>2.6110000000000002E-9</c:v>
                </c:pt>
                <c:pt idx="2612">
                  <c:v>2.6120000000000001E-9</c:v>
                </c:pt>
                <c:pt idx="2613">
                  <c:v>2.613E-9</c:v>
                </c:pt>
                <c:pt idx="2614">
                  <c:v>2.6139999999999999E-9</c:v>
                </c:pt>
                <c:pt idx="2615">
                  <c:v>2.6150000000000002E-9</c:v>
                </c:pt>
                <c:pt idx="2616">
                  <c:v>2.6160000000000001E-9</c:v>
                </c:pt>
                <c:pt idx="2617">
                  <c:v>2.617E-9</c:v>
                </c:pt>
                <c:pt idx="2618">
                  <c:v>2.6179999999999999E-9</c:v>
                </c:pt>
                <c:pt idx="2619">
                  <c:v>2.6190000000000002E-9</c:v>
                </c:pt>
                <c:pt idx="2620">
                  <c:v>2.6200000000000001E-9</c:v>
                </c:pt>
                <c:pt idx="2621">
                  <c:v>2.6209999999999999E-9</c:v>
                </c:pt>
                <c:pt idx="2622">
                  <c:v>2.6219999999999998E-9</c:v>
                </c:pt>
                <c:pt idx="2623">
                  <c:v>2.6230000000000001E-9</c:v>
                </c:pt>
                <c:pt idx="2624">
                  <c:v>2.624E-9</c:v>
                </c:pt>
                <c:pt idx="2625">
                  <c:v>2.6249999999999999E-9</c:v>
                </c:pt>
                <c:pt idx="2626">
                  <c:v>2.6259999999999998E-9</c:v>
                </c:pt>
                <c:pt idx="2627">
                  <c:v>2.6270000000000001E-9</c:v>
                </c:pt>
                <c:pt idx="2628">
                  <c:v>2.628E-9</c:v>
                </c:pt>
                <c:pt idx="2629">
                  <c:v>2.6289999999999999E-9</c:v>
                </c:pt>
                <c:pt idx="2630">
                  <c:v>2.6299999999999998E-9</c:v>
                </c:pt>
                <c:pt idx="2631">
                  <c:v>2.6310000000000001E-9</c:v>
                </c:pt>
                <c:pt idx="2632">
                  <c:v>2.632E-9</c:v>
                </c:pt>
                <c:pt idx="2633">
                  <c:v>2.6329999999999999E-9</c:v>
                </c:pt>
                <c:pt idx="2634">
                  <c:v>2.6339999999999998E-9</c:v>
                </c:pt>
                <c:pt idx="2635">
                  <c:v>2.6350000000000001E-9</c:v>
                </c:pt>
                <c:pt idx="2636">
                  <c:v>2.636E-9</c:v>
                </c:pt>
                <c:pt idx="2637">
                  <c:v>2.6369999999999999E-9</c:v>
                </c:pt>
                <c:pt idx="2638">
                  <c:v>2.6380000000000002E-9</c:v>
                </c:pt>
                <c:pt idx="2639">
                  <c:v>2.6390000000000001E-9</c:v>
                </c:pt>
                <c:pt idx="2640">
                  <c:v>2.64E-9</c:v>
                </c:pt>
                <c:pt idx="2641">
                  <c:v>2.6409999999999999E-9</c:v>
                </c:pt>
                <c:pt idx="2642">
                  <c:v>2.6420000000000002E-9</c:v>
                </c:pt>
                <c:pt idx="2643">
                  <c:v>2.6430000000000001E-9</c:v>
                </c:pt>
                <c:pt idx="2644">
                  <c:v>2.644E-9</c:v>
                </c:pt>
                <c:pt idx="2645">
                  <c:v>2.6449999999999999E-9</c:v>
                </c:pt>
                <c:pt idx="2646">
                  <c:v>2.6460000000000002E-9</c:v>
                </c:pt>
                <c:pt idx="2647">
                  <c:v>2.6470000000000001E-9</c:v>
                </c:pt>
                <c:pt idx="2648">
                  <c:v>2.648E-9</c:v>
                </c:pt>
                <c:pt idx="2649">
                  <c:v>2.6489999999999998E-9</c:v>
                </c:pt>
                <c:pt idx="2650">
                  <c:v>2.6500000000000002E-9</c:v>
                </c:pt>
                <c:pt idx="2651">
                  <c:v>2.651E-9</c:v>
                </c:pt>
                <c:pt idx="2652">
                  <c:v>2.6519999999999999E-9</c:v>
                </c:pt>
                <c:pt idx="2653">
                  <c:v>2.6529999999999998E-9</c:v>
                </c:pt>
                <c:pt idx="2654">
                  <c:v>2.6540000000000001E-9</c:v>
                </c:pt>
                <c:pt idx="2655">
                  <c:v>2.655E-9</c:v>
                </c:pt>
                <c:pt idx="2656">
                  <c:v>2.6559999999999999E-9</c:v>
                </c:pt>
                <c:pt idx="2657">
                  <c:v>2.6569999999999998E-9</c:v>
                </c:pt>
                <c:pt idx="2658">
                  <c:v>2.6580000000000001E-9</c:v>
                </c:pt>
                <c:pt idx="2659">
                  <c:v>2.659E-9</c:v>
                </c:pt>
                <c:pt idx="2660">
                  <c:v>2.6599999999999999E-9</c:v>
                </c:pt>
                <c:pt idx="2661">
                  <c:v>2.6609999999999998E-9</c:v>
                </c:pt>
                <c:pt idx="2662">
                  <c:v>2.6620000000000001E-9</c:v>
                </c:pt>
                <c:pt idx="2663">
                  <c:v>2.663E-9</c:v>
                </c:pt>
                <c:pt idx="2664">
                  <c:v>2.6639999999999999E-9</c:v>
                </c:pt>
                <c:pt idx="2665">
                  <c:v>2.6650000000000002E-9</c:v>
                </c:pt>
                <c:pt idx="2666">
                  <c:v>2.6660000000000001E-9</c:v>
                </c:pt>
                <c:pt idx="2667">
                  <c:v>2.667E-9</c:v>
                </c:pt>
                <c:pt idx="2668">
                  <c:v>2.6679999999999999E-9</c:v>
                </c:pt>
                <c:pt idx="2669">
                  <c:v>2.6690000000000002E-9</c:v>
                </c:pt>
                <c:pt idx="2670">
                  <c:v>2.6700000000000001E-9</c:v>
                </c:pt>
                <c:pt idx="2671">
                  <c:v>2.671E-9</c:v>
                </c:pt>
                <c:pt idx="2672">
                  <c:v>2.6719999999999999E-9</c:v>
                </c:pt>
                <c:pt idx="2673">
                  <c:v>2.6730000000000002E-9</c:v>
                </c:pt>
                <c:pt idx="2674">
                  <c:v>2.6740000000000001E-9</c:v>
                </c:pt>
                <c:pt idx="2675">
                  <c:v>2.675E-9</c:v>
                </c:pt>
                <c:pt idx="2676">
                  <c:v>2.6759999999999999E-9</c:v>
                </c:pt>
                <c:pt idx="2677">
                  <c:v>2.6770000000000002E-9</c:v>
                </c:pt>
                <c:pt idx="2678">
                  <c:v>2.6780000000000001E-9</c:v>
                </c:pt>
                <c:pt idx="2679">
                  <c:v>2.679E-9</c:v>
                </c:pt>
                <c:pt idx="2680">
                  <c:v>2.6799999999999998E-9</c:v>
                </c:pt>
                <c:pt idx="2681">
                  <c:v>2.6810000000000002E-9</c:v>
                </c:pt>
                <c:pt idx="2682">
                  <c:v>2.682E-9</c:v>
                </c:pt>
                <c:pt idx="2683">
                  <c:v>2.6829999999999999E-9</c:v>
                </c:pt>
                <c:pt idx="2684">
                  <c:v>2.6839999999999998E-9</c:v>
                </c:pt>
                <c:pt idx="2685">
                  <c:v>2.6850000000000001E-9</c:v>
                </c:pt>
                <c:pt idx="2686">
                  <c:v>2.686E-9</c:v>
                </c:pt>
                <c:pt idx="2687">
                  <c:v>2.6869999999999999E-9</c:v>
                </c:pt>
                <c:pt idx="2688">
                  <c:v>2.6879999999999998E-9</c:v>
                </c:pt>
                <c:pt idx="2689">
                  <c:v>2.6890000000000001E-9</c:v>
                </c:pt>
                <c:pt idx="2690">
                  <c:v>2.69E-9</c:v>
                </c:pt>
                <c:pt idx="2691">
                  <c:v>2.6909999999999999E-9</c:v>
                </c:pt>
                <c:pt idx="2692">
                  <c:v>2.6919999999999998E-9</c:v>
                </c:pt>
                <c:pt idx="2693">
                  <c:v>2.6930000000000001E-9</c:v>
                </c:pt>
                <c:pt idx="2694">
                  <c:v>2.694E-9</c:v>
                </c:pt>
                <c:pt idx="2695">
                  <c:v>2.6949999999999999E-9</c:v>
                </c:pt>
                <c:pt idx="2696">
                  <c:v>2.6960000000000002E-9</c:v>
                </c:pt>
                <c:pt idx="2697">
                  <c:v>2.6970000000000001E-9</c:v>
                </c:pt>
                <c:pt idx="2698">
                  <c:v>2.698E-9</c:v>
                </c:pt>
                <c:pt idx="2699">
                  <c:v>2.6989999999999999E-9</c:v>
                </c:pt>
                <c:pt idx="2700">
                  <c:v>2.7000000000000002E-9</c:v>
                </c:pt>
                <c:pt idx="2701">
                  <c:v>2.7010000000000001E-9</c:v>
                </c:pt>
                <c:pt idx="2702">
                  <c:v>2.702E-9</c:v>
                </c:pt>
                <c:pt idx="2703">
                  <c:v>2.7029999999999999E-9</c:v>
                </c:pt>
                <c:pt idx="2704">
                  <c:v>2.7040000000000002E-9</c:v>
                </c:pt>
                <c:pt idx="2705">
                  <c:v>2.7050000000000001E-9</c:v>
                </c:pt>
                <c:pt idx="2706">
                  <c:v>2.706E-9</c:v>
                </c:pt>
                <c:pt idx="2707">
                  <c:v>2.7069999999999999E-9</c:v>
                </c:pt>
                <c:pt idx="2708">
                  <c:v>2.7080000000000002E-9</c:v>
                </c:pt>
                <c:pt idx="2709">
                  <c:v>2.7090000000000001E-9</c:v>
                </c:pt>
                <c:pt idx="2710">
                  <c:v>2.7099999999999999E-9</c:v>
                </c:pt>
                <c:pt idx="2711">
                  <c:v>2.7109999999999998E-9</c:v>
                </c:pt>
                <c:pt idx="2712">
                  <c:v>2.7120000000000001E-9</c:v>
                </c:pt>
                <c:pt idx="2713">
                  <c:v>2.713E-9</c:v>
                </c:pt>
                <c:pt idx="2714">
                  <c:v>2.7139999999999999E-9</c:v>
                </c:pt>
                <c:pt idx="2715">
                  <c:v>2.7149999999999998E-9</c:v>
                </c:pt>
                <c:pt idx="2716">
                  <c:v>2.7160000000000001E-9</c:v>
                </c:pt>
                <c:pt idx="2717">
                  <c:v>2.717E-9</c:v>
                </c:pt>
                <c:pt idx="2718">
                  <c:v>2.7179999999999999E-9</c:v>
                </c:pt>
                <c:pt idx="2719">
                  <c:v>2.7189999999999998E-9</c:v>
                </c:pt>
                <c:pt idx="2720">
                  <c:v>2.7200000000000001E-9</c:v>
                </c:pt>
                <c:pt idx="2721">
                  <c:v>2.721E-9</c:v>
                </c:pt>
                <c:pt idx="2722">
                  <c:v>2.7219999999999999E-9</c:v>
                </c:pt>
                <c:pt idx="2723">
                  <c:v>2.7229999999999998E-9</c:v>
                </c:pt>
                <c:pt idx="2724">
                  <c:v>2.7240000000000001E-9</c:v>
                </c:pt>
                <c:pt idx="2725">
                  <c:v>2.725E-9</c:v>
                </c:pt>
                <c:pt idx="2726">
                  <c:v>2.7259999999999999E-9</c:v>
                </c:pt>
                <c:pt idx="2727">
                  <c:v>2.7270000000000002E-9</c:v>
                </c:pt>
                <c:pt idx="2728">
                  <c:v>2.7280000000000001E-9</c:v>
                </c:pt>
                <c:pt idx="2729">
                  <c:v>2.729E-9</c:v>
                </c:pt>
                <c:pt idx="2730">
                  <c:v>2.7299999999999999E-9</c:v>
                </c:pt>
                <c:pt idx="2731">
                  <c:v>2.7310000000000002E-9</c:v>
                </c:pt>
                <c:pt idx="2732">
                  <c:v>2.7320000000000001E-9</c:v>
                </c:pt>
                <c:pt idx="2733">
                  <c:v>2.733E-9</c:v>
                </c:pt>
                <c:pt idx="2734">
                  <c:v>2.7339999999999999E-9</c:v>
                </c:pt>
                <c:pt idx="2735">
                  <c:v>2.7350000000000002E-9</c:v>
                </c:pt>
                <c:pt idx="2736">
                  <c:v>2.7360000000000001E-9</c:v>
                </c:pt>
                <c:pt idx="2737">
                  <c:v>2.737E-9</c:v>
                </c:pt>
                <c:pt idx="2738">
                  <c:v>2.7379999999999999E-9</c:v>
                </c:pt>
                <c:pt idx="2739">
                  <c:v>2.7390000000000002E-9</c:v>
                </c:pt>
                <c:pt idx="2740">
                  <c:v>2.7400000000000001E-9</c:v>
                </c:pt>
                <c:pt idx="2741">
                  <c:v>2.7409999999999999E-9</c:v>
                </c:pt>
                <c:pt idx="2742">
                  <c:v>2.7419999999999998E-9</c:v>
                </c:pt>
                <c:pt idx="2743">
                  <c:v>2.7430000000000001E-9</c:v>
                </c:pt>
                <c:pt idx="2744">
                  <c:v>2.744E-9</c:v>
                </c:pt>
                <c:pt idx="2745">
                  <c:v>2.7449999999999999E-9</c:v>
                </c:pt>
                <c:pt idx="2746">
                  <c:v>2.7459999999999998E-9</c:v>
                </c:pt>
                <c:pt idx="2747">
                  <c:v>2.7470000000000001E-9</c:v>
                </c:pt>
                <c:pt idx="2748">
                  <c:v>2.748E-9</c:v>
                </c:pt>
                <c:pt idx="2749">
                  <c:v>2.7489999999999999E-9</c:v>
                </c:pt>
                <c:pt idx="2750">
                  <c:v>2.7499999999999998E-9</c:v>
                </c:pt>
                <c:pt idx="2751">
                  <c:v>2.7510000000000001E-9</c:v>
                </c:pt>
                <c:pt idx="2752">
                  <c:v>2.752E-9</c:v>
                </c:pt>
                <c:pt idx="2753">
                  <c:v>2.7529999999999999E-9</c:v>
                </c:pt>
                <c:pt idx="2754">
                  <c:v>2.7539999999999998E-9</c:v>
                </c:pt>
                <c:pt idx="2755">
                  <c:v>2.7550000000000001E-9</c:v>
                </c:pt>
                <c:pt idx="2756">
                  <c:v>2.756E-9</c:v>
                </c:pt>
                <c:pt idx="2757">
                  <c:v>2.7569999999999999E-9</c:v>
                </c:pt>
                <c:pt idx="2758">
                  <c:v>2.7580000000000002E-9</c:v>
                </c:pt>
                <c:pt idx="2759">
                  <c:v>2.7590000000000001E-9</c:v>
                </c:pt>
                <c:pt idx="2760">
                  <c:v>2.76E-9</c:v>
                </c:pt>
                <c:pt idx="2761">
                  <c:v>2.7609999999999999E-9</c:v>
                </c:pt>
                <c:pt idx="2762">
                  <c:v>2.7620000000000002E-9</c:v>
                </c:pt>
                <c:pt idx="2763">
                  <c:v>2.7630000000000001E-9</c:v>
                </c:pt>
                <c:pt idx="2764">
                  <c:v>2.764E-9</c:v>
                </c:pt>
                <c:pt idx="2765">
                  <c:v>2.7649999999999999E-9</c:v>
                </c:pt>
                <c:pt idx="2766">
                  <c:v>2.7660000000000002E-9</c:v>
                </c:pt>
                <c:pt idx="2767">
                  <c:v>2.7670000000000001E-9</c:v>
                </c:pt>
                <c:pt idx="2768">
                  <c:v>2.768E-9</c:v>
                </c:pt>
                <c:pt idx="2769">
                  <c:v>2.7689999999999998E-9</c:v>
                </c:pt>
                <c:pt idx="2770">
                  <c:v>2.7700000000000002E-9</c:v>
                </c:pt>
                <c:pt idx="2771">
                  <c:v>2.771E-9</c:v>
                </c:pt>
                <c:pt idx="2772">
                  <c:v>2.7719999999999999E-9</c:v>
                </c:pt>
                <c:pt idx="2773">
                  <c:v>2.7729999999999998E-9</c:v>
                </c:pt>
                <c:pt idx="2774">
                  <c:v>2.7740000000000001E-9</c:v>
                </c:pt>
                <c:pt idx="2775">
                  <c:v>2.775E-9</c:v>
                </c:pt>
                <c:pt idx="2776">
                  <c:v>2.7759999999999999E-9</c:v>
                </c:pt>
                <c:pt idx="2777">
                  <c:v>2.7769999999999998E-9</c:v>
                </c:pt>
                <c:pt idx="2778">
                  <c:v>2.7780000000000001E-9</c:v>
                </c:pt>
                <c:pt idx="2779">
                  <c:v>2.779E-9</c:v>
                </c:pt>
                <c:pt idx="2780">
                  <c:v>2.7799999999999999E-9</c:v>
                </c:pt>
                <c:pt idx="2781">
                  <c:v>2.7809999999999998E-9</c:v>
                </c:pt>
                <c:pt idx="2782">
                  <c:v>2.7820000000000001E-9</c:v>
                </c:pt>
                <c:pt idx="2783">
                  <c:v>2.783E-9</c:v>
                </c:pt>
                <c:pt idx="2784">
                  <c:v>2.7839999999999999E-9</c:v>
                </c:pt>
                <c:pt idx="2785">
                  <c:v>2.7850000000000002E-9</c:v>
                </c:pt>
                <c:pt idx="2786">
                  <c:v>2.7860000000000001E-9</c:v>
                </c:pt>
                <c:pt idx="2787">
                  <c:v>2.787E-9</c:v>
                </c:pt>
                <c:pt idx="2788">
                  <c:v>2.7879999999999999E-9</c:v>
                </c:pt>
                <c:pt idx="2789">
                  <c:v>2.7890000000000002E-9</c:v>
                </c:pt>
                <c:pt idx="2790">
                  <c:v>2.7900000000000001E-9</c:v>
                </c:pt>
                <c:pt idx="2791">
                  <c:v>2.791E-9</c:v>
                </c:pt>
                <c:pt idx="2792">
                  <c:v>2.7919999999999999E-9</c:v>
                </c:pt>
                <c:pt idx="2793">
                  <c:v>2.7930000000000002E-9</c:v>
                </c:pt>
                <c:pt idx="2794">
                  <c:v>2.7940000000000001E-9</c:v>
                </c:pt>
                <c:pt idx="2795">
                  <c:v>2.795E-9</c:v>
                </c:pt>
                <c:pt idx="2796">
                  <c:v>2.7959999999999999E-9</c:v>
                </c:pt>
                <c:pt idx="2797">
                  <c:v>2.7970000000000002E-9</c:v>
                </c:pt>
                <c:pt idx="2798">
                  <c:v>2.7980000000000001E-9</c:v>
                </c:pt>
                <c:pt idx="2799">
                  <c:v>2.799E-9</c:v>
                </c:pt>
                <c:pt idx="2800">
                  <c:v>2.7999999999999998E-9</c:v>
                </c:pt>
                <c:pt idx="2801">
                  <c:v>2.8010000000000002E-9</c:v>
                </c:pt>
                <c:pt idx="2802">
                  <c:v>2.802E-9</c:v>
                </c:pt>
                <c:pt idx="2803">
                  <c:v>2.8029999999999999E-9</c:v>
                </c:pt>
                <c:pt idx="2804">
                  <c:v>2.8039999999999998E-9</c:v>
                </c:pt>
                <c:pt idx="2805">
                  <c:v>2.8050000000000001E-9</c:v>
                </c:pt>
                <c:pt idx="2806">
                  <c:v>2.806E-9</c:v>
                </c:pt>
                <c:pt idx="2807">
                  <c:v>2.8069999999999999E-9</c:v>
                </c:pt>
                <c:pt idx="2808">
                  <c:v>2.8079999999999998E-9</c:v>
                </c:pt>
                <c:pt idx="2809">
                  <c:v>2.8090000000000001E-9</c:v>
                </c:pt>
                <c:pt idx="2810">
                  <c:v>2.81E-9</c:v>
                </c:pt>
                <c:pt idx="2811">
                  <c:v>2.8109999999999999E-9</c:v>
                </c:pt>
                <c:pt idx="2812">
                  <c:v>2.8119999999999998E-9</c:v>
                </c:pt>
                <c:pt idx="2813">
                  <c:v>2.8130000000000001E-9</c:v>
                </c:pt>
                <c:pt idx="2814">
                  <c:v>2.814E-9</c:v>
                </c:pt>
                <c:pt idx="2815">
                  <c:v>2.8149999999999999E-9</c:v>
                </c:pt>
                <c:pt idx="2816">
                  <c:v>2.8160000000000002E-9</c:v>
                </c:pt>
                <c:pt idx="2817">
                  <c:v>2.8170000000000001E-9</c:v>
                </c:pt>
                <c:pt idx="2818">
                  <c:v>2.818E-9</c:v>
                </c:pt>
                <c:pt idx="2819">
                  <c:v>2.8189999999999999E-9</c:v>
                </c:pt>
                <c:pt idx="2820">
                  <c:v>2.8200000000000002E-9</c:v>
                </c:pt>
                <c:pt idx="2821">
                  <c:v>2.8210000000000001E-9</c:v>
                </c:pt>
                <c:pt idx="2822">
                  <c:v>2.822E-9</c:v>
                </c:pt>
                <c:pt idx="2823">
                  <c:v>2.8229999999999999E-9</c:v>
                </c:pt>
                <c:pt idx="2824">
                  <c:v>2.8240000000000002E-9</c:v>
                </c:pt>
                <c:pt idx="2825">
                  <c:v>2.8250000000000001E-9</c:v>
                </c:pt>
                <c:pt idx="2826">
                  <c:v>2.826E-9</c:v>
                </c:pt>
                <c:pt idx="2827">
                  <c:v>2.8269999999999999E-9</c:v>
                </c:pt>
                <c:pt idx="2828">
                  <c:v>2.8280000000000002E-9</c:v>
                </c:pt>
                <c:pt idx="2829">
                  <c:v>2.8290000000000001E-9</c:v>
                </c:pt>
                <c:pt idx="2830">
                  <c:v>2.8299999999999999E-9</c:v>
                </c:pt>
                <c:pt idx="2831">
                  <c:v>2.8309999999999998E-9</c:v>
                </c:pt>
                <c:pt idx="2832">
                  <c:v>2.8320000000000001E-9</c:v>
                </c:pt>
                <c:pt idx="2833">
                  <c:v>2.833E-9</c:v>
                </c:pt>
                <c:pt idx="2834">
                  <c:v>2.8339999999999999E-9</c:v>
                </c:pt>
                <c:pt idx="2835">
                  <c:v>2.8349999999999998E-9</c:v>
                </c:pt>
                <c:pt idx="2836">
                  <c:v>2.8360000000000001E-9</c:v>
                </c:pt>
                <c:pt idx="2837">
                  <c:v>2.837E-9</c:v>
                </c:pt>
                <c:pt idx="2838">
                  <c:v>2.8379999999999999E-9</c:v>
                </c:pt>
                <c:pt idx="2839">
                  <c:v>2.8389999999999998E-9</c:v>
                </c:pt>
                <c:pt idx="2840">
                  <c:v>2.8400000000000001E-9</c:v>
                </c:pt>
                <c:pt idx="2841">
                  <c:v>2.841E-9</c:v>
                </c:pt>
                <c:pt idx="2842">
                  <c:v>2.8419999999999999E-9</c:v>
                </c:pt>
                <c:pt idx="2843">
                  <c:v>2.8429999999999998E-9</c:v>
                </c:pt>
                <c:pt idx="2844">
                  <c:v>2.8440000000000001E-9</c:v>
                </c:pt>
                <c:pt idx="2845">
                  <c:v>2.845E-9</c:v>
                </c:pt>
                <c:pt idx="2846">
                  <c:v>2.8459999999999999E-9</c:v>
                </c:pt>
                <c:pt idx="2847">
                  <c:v>2.8470000000000002E-9</c:v>
                </c:pt>
                <c:pt idx="2848">
                  <c:v>2.8480000000000001E-9</c:v>
                </c:pt>
                <c:pt idx="2849">
                  <c:v>2.849E-9</c:v>
                </c:pt>
                <c:pt idx="2850">
                  <c:v>2.8499999999999999E-9</c:v>
                </c:pt>
                <c:pt idx="2851">
                  <c:v>2.8510000000000002E-9</c:v>
                </c:pt>
                <c:pt idx="2852">
                  <c:v>2.8520000000000001E-9</c:v>
                </c:pt>
                <c:pt idx="2853">
                  <c:v>2.853E-9</c:v>
                </c:pt>
                <c:pt idx="2854">
                  <c:v>2.8539999999999999E-9</c:v>
                </c:pt>
                <c:pt idx="2855">
                  <c:v>2.8550000000000002E-9</c:v>
                </c:pt>
                <c:pt idx="2856">
                  <c:v>2.8560000000000001E-9</c:v>
                </c:pt>
                <c:pt idx="2857">
                  <c:v>2.857E-9</c:v>
                </c:pt>
                <c:pt idx="2858">
                  <c:v>2.8579999999999999E-9</c:v>
                </c:pt>
                <c:pt idx="2859">
                  <c:v>2.8590000000000002E-9</c:v>
                </c:pt>
                <c:pt idx="2860">
                  <c:v>2.86E-9</c:v>
                </c:pt>
                <c:pt idx="2861">
                  <c:v>2.8609999999999999E-9</c:v>
                </c:pt>
                <c:pt idx="2862">
                  <c:v>2.8619999999999998E-9</c:v>
                </c:pt>
                <c:pt idx="2863">
                  <c:v>2.8630000000000001E-9</c:v>
                </c:pt>
                <c:pt idx="2864">
                  <c:v>2.864E-9</c:v>
                </c:pt>
                <c:pt idx="2865">
                  <c:v>2.8649999999999999E-9</c:v>
                </c:pt>
                <c:pt idx="2866">
                  <c:v>2.8659999999999998E-9</c:v>
                </c:pt>
                <c:pt idx="2867">
                  <c:v>2.8670000000000001E-9</c:v>
                </c:pt>
                <c:pt idx="2868">
                  <c:v>2.868E-9</c:v>
                </c:pt>
                <c:pt idx="2869">
                  <c:v>2.8689999999999999E-9</c:v>
                </c:pt>
                <c:pt idx="2870">
                  <c:v>2.8699999999999998E-9</c:v>
                </c:pt>
                <c:pt idx="2871">
                  <c:v>2.8710000000000001E-9</c:v>
                </c:pt>
                <c:pt idx="2872">
                  <c:v>2.872E-9</c:v>
                </c:pt>
                <c:pt idx="2873">
                  <c:v>2.8729999999999999E-9</c:v>
                </c:pt>
                <c:pt idx="2874">
                  <c:v>2.8739999999999998E-9</c:v>
                </c:pt>
                <c:pt idx="2875">
                  <c:v>2.8750000000000001E-9</c:v>
                </c:pt>
                <c:pt idx="2876">
                  <c:v>2.876E-9</c:v>
                </c:pt>
                <c:pt idx="2877">
                  <c:v>2.8769999999999999E-9</c:v>
                </c:pt>
                <c:pt idx="2878">
                  <c:v>2.8780000000000002E-9</c:v>
                </c:pt>
                <c:pt idx="2879">
                  <c:v>2.8790000000000001E-9</c:v>
                </c:pt>
                <c:pt idx="2880">
                  <c:v>2.88E-9</c:v>
                </c:pt>
                <c:pt idx="2881">
                  <c:v>2.8809999999999999E-9</c:v>
                </c:pt>
                <c:pt idx="2882">
                  <c:v>2.8820000000000002E-9</c:v>
                </c:pt>
                <c:pt idx="2883">
                  <c:v>2.8830000000000001E-9</c:v>
                </c:pt>
                <c:pt idx="2884">
                  <c:v>2.884E-9</c:v>
                </c:pt>
                <c:pt idx="2885">
                  <c:v>2.8849999999999999E-9</c:v>
                </c:pt>
                <c:pt idx="2886">
                  <c:v>2.8860000000000002E-9</c:v>
                </c:pt>
                <c:pt idx="2887">
                  <c:v>2.8870000000000001E-9</c:v>
                </c:pt>
                <c:pt idx="2888">
                  <c:v>2.888E-9</c:v>
                </c:pt>
                <c:pt idx="2889">
                  <c:v>2.8889999999999998E-9</c:v>
                </c:pt>
                <c:pt idx="2890">
                  <c:v>2.8900000000000002E-9</c:v>
                </c:pt>
                <c:pt idx="2891">
                  <c:v>2.891E-9</c:v>
                </c:pt>
                <c:pt idx="2892">
                  <c:v>2.8919999999999999E-9</c:v>
                </c:pt>
                <c:pt idx="2893">
                  <c:v>2.8929999999999998E-9</c:v>
                </c:pt>
                <c:pt idx="2894">
                  <c:v>2.8940000000000001E-9</c:v>
                </c:pt>
                <c:pt idx="2895">
                  <c:v>2.895E-9</c:v>
                </c:pt>
                <c:pt idx="2896">
                  <c:v>2.8959999999999999E-9</c:v>
                </c:pt>
                <c:pt idx="2897">
                  <c:v>2.8969999999999998E-9</c:v>
                </c:pt>
                <c:pt idx="2898">
                  <c:v>2.8980000000000001E-9</c:v>
                </c:pt>
                <c:pt idx="2899">
                  <c:v>2.899E-9</c:v>
                </c:pt>
                <c:pt idx="2900">
                  <c:v>2.8999999999999999E-9</c:v>
                </c:pt>
                <c:pt idx="2901">
                  <c:v>2.9009999999999998E-9</c:v>
                </c:pt>
                <c:pt idx="2902">
                  <c:v>2.9020000000000001E-9</c:v>
                </c:pt>
                <c:pt idx="2903">
                  <c:v>2.903E-9</c:v>
                </c:pt>
                <c:pt idx="2904">
                  <c:v>2.9039999999999999E-9</c:v>
                </c:pt>
                <c:pt idx="2905">
                  <c:v>2.9050000000000002E-9</c:v>
                </c:pt>
                <c:pt idx="2906">
                  <c:v>2.9060000000000001E-9</c:v>
                </c:pt>
                <c:pt idx="2907">
                  <c:v>2.907E-9</c:v>
                </c:pt>
                <c:pt idx="2908">
                  <c:v>2.9079999999999999E-9</c:v>
                </c:pt>
                <c:pt idx="2909">
                  <c:v>2.9090000000000002E-9</c:v>
                </c:pt>
                <c:pt idx="2910">
                  <c:v>2.9100000000000001E-9</c:v>
                </c:pt>
                <c:pt idx="2911">
                  <c:v>2.911E-9</c:v>
                </c:pt>
                <c:pt idx="2912">
                  <c:v>2.9119999999999999E-9</c:v>
                </c:pt>
                <c:pt idx="2913">
                  <c:v>2.9130000000000002E-9</c:v>
                </c:pt>
                <c:pt idx="2914">
                  <c:v>2.9140000000000001E-9</c:v>
                </c:pt>
                <c:pt idx="2915">
                  <c:v>2.915E-9</c:v>
                </c:pt>
                <c:pt idx="2916">
                  <c:v>2.9159999999999999E-9</c:v>
                </c:pt>
                <c:pt idx="2917">
                  <c:v>2.9170000000000002E-9</c:v>
                </c:pt>
                <c:pt idx="2918">
                  <c:v>2.9180000000000001E-9</c:v>
                </c:pt>
                <c:pt idx="2919">
                  <c:v>2.9189999999999999E-9</c:v>
                </c:pt>
                <c:pt idx="2920">
                  <c:v>2.9199999999999998E-9</c:v>
                </c:pt>
                <c:pt idx="2921">
                  <c:v>2.9210000000000001E-9</c:v>
                </c:pt>
                <c:pt idx="2922">
                  <c:v>2.922E-9</c:v>
                </c:pt>
                <c:pt idx="2923">
                  <c:v>2.9229999999999999E-9</c:v>
                </c:pt>
                <c:pt idx="2924">
                  <c:v>2.9239999999999998E-9</c:v>
                </c:pt>
                <c:pt idx="2925">
                  <c:v>2.9250000000000001E-9</c:v>
                </c:pt>
                <c:pt idx="2926">
                  <c:v>2.926E-9</c:v>
                </c:pt>
                <c:pt idx="2927">
                  <c:v>2.9269999999999999E-9</c:v>
                </c:pt>
                <c:pt idx="2928">
                  <c:v>2.9279999999999998E-9</c:v>
                </c:pt>
                <c:pt idx="2929">
                  <c:v>2.9290000000000001E-9</c:v>
                </c:pt>
                <c:pt idx="2930">
                  <c:v>2.93E-9</c:v>
                </c:pt>
                <c:pt idx="2931">
                  <c:v>2.9309999999999999E-9</c:v>
                </c:pt>
                <c:pt idx="2932">
                  <c:v>2.9319999999999998E-9</c:v>
                </c:pt>
                <c:pt idx="2933">
                  <c:v>2.9330000000000001E-9</c:v>
                </c:pt>
                <c:pt idx="2934">
                  <c:v>2.934E-9</c:v>
                </c:pt>
                <c:pt idx="2935">
                  <c:v>2.9349999999999999E-9</c:v>
                </c:pt>
                <c:pt idx="2936">
                  <c:v>2.9360000000000002E-9</c:v>
                </c:pt>
                <c:pt idx="2937">
                  <c:v>2.9370000000000001E-9</c:v>
                </c:pt>
                <c:pt idx="2938">
                  <c:v>2.938E-9</c:v>
                </c:pt>
                <c:pt idx="2939">
                  <c:v>2.9389999999999999E-9</c:v>
                </c:pt>
                <c:pt idx="2940">
                  <c:v>2.9400000000000002E-9</c:v>
                </c:pt>
                <c:pt idx="2941">
                  <c:v>2.9410000000000001E-9</c:v>
                </c:pt>
                <c:pt idx="2942">
                  <c:v>2.942E-9</c:v>
                </c:pt>
                <c:pt idx="2943">
                  <c:v>2.9429999999999999E-9</c:v>
                </c:pt>
                <c:pt idx="2944">
                  <c:v>2.9440000000000002E-9</c:v>
                </c:pt>
                <c:pt idx="2945">
                  <c:v>2.9450000000000001E-9</c:v>
                </c:pt>
                <c:pt idx="2946">
                  <c:v>2.946E-9</c:v>
                </c:pt>
                <c:pt idx="2947">
                  <c:v>2.9469999999999999E-9</c:v>
                </c:pt>
                <c:pt idx="2948">
                  <c:v>2.9480000000000002E-9</c:v>
                </c:pt>
                <c:pt idx="2949">
                  <c:v>2.9490000000000001E-9</c:v>
                </c:pt>
                <c:pt idx="2950">
                  <c:v>2.9499999999999999E-9</c:v>
                </c:pt>
                <c:pt idx="2951">
                  <c:v>2.9509999999999998E-9</c:v>
                </c:pt>
                <c:pt idx="2952">
                  <c:v>2.9520000000000001E-9</c:v>
                </c:pt>
                <c:pt idx="2953">
                  <c:v>2.953E-9</c:v>
                </c:pt>
                <c:pt idx="2954">
                  <c:v>2.9539999999999999E-9</c:v>
                </c:pt>
                <c:pt idx="2955">
                  <c:v>2.9549999999999998E-9</c:v>
                </c:pt>
                <c:pt idx="2956">
                  <c:v>2.9560000000000001E-9</c:v>
                </c:pt>
                <c:pt idx="2957">
                  <c:v>2.957E-9</c:v>
                </c:pt>
                <c:pt idx="2958">
                  <c:v>2.9579999999999999E-9</c:v>
                </c:pt>
                <c:pt idx="2959">
                  <c:v>2.9589999999999998E-9</c:v>
                </c:pt>
                <c:pt idx="2960">
                  <c:v>2.9600000000000001E-9</c:v>
                </c:pt>
                <c:pt idx="2961">
                  <c:v>2.961E-9</c:v>
                </c:pt>
                <c:pt idx="2962">
                  <c:v>2.9619999999999999E-9</c:v>
                </c:pt>
                <c:pt idx="2963">
                  <c:v>2.9629999999999998E-9</c:v>
                </c:pt>
                <c:pt idx="2964">
                  <c:v>2.9640000000000001E-9</c:v>
                </c:pt>
                <c:pt idx="2965">
                  <c:v>2.965E-9</c:v>
                </c:pt>
                <c:pt idx="2966">
                  <c:v>2.9659999999999999E-9</c:v>
                </c:pt>
                <c:pt idx="2967">
                  <c:v>2.9670000000000002E-9</c:v>
                </c:pt>
                <c:pt idx="2968">
                  <c:v>2.9680000000000001E-9</c:v>
                </c:pt>
                <c:pt idx="2969">
                  <c:v>2.969E-9</c:v>
                </c:pt>
                <c:pt idx="2970">
                  <c:v>2.9699999999999999E-9</c:v>
                </c:pt>
                <c:pt idx="2971">
                  <c:v>2.9710000000000002E-9</c:v>
                </c:pt>
                <c:pt idx="2972">
                  <c:v>2.9720000000000001E-9</c:v>
                </c:pt>
                <c:pt idx="2973">
                  <c:v>2.973E-9</c:v>
                </c:pt>
                <c:pt idx="2974">
                  <c:v>2.9739999999999999E-9</c:v>
                </c:pt>
                <c:pt idx="2975">
                  <c:v>2.9750000000000002E-9</c:v>
                </c:pt>
                <c:pt idx="2976">
                  <c:v>2.9760000000000001E-9</c:v>
                </c:pt>
                <c:pt idx="2977">
                  <c:v>2.977E-9</c:v>
                </c:pt>
                <c:pt idx="2978">
                  <c:v>2.9779999999999998E-9</c:v>
                </c:pt>
                <c:pt idx="2979">
                  <c:v>2.9790000000000002E-9</c:v>
                </c:pt>
                <c:pt idx="2980">
                  <c:v>2.98E-9</c:v>
                </c:pt>
                <c:pt idx="2981">
                  <c:v>2.9809999999999999E-9</c:v>
                </c:pt>
                <c:pt idx="2982">
                  <c:v>2.9819999999999998E-9</c:v>
                </c:pt>
                <c:pt idx="2983">
                  <c:v>2.9830000000000001E-9</c:v>
                </c:pt>
                <c:pt idx="2984">
                  <c:v>2.984E-9</c:v>
                </c:pt>
                <c:pt idx="2985">
                  <c:v>2.9849999999999999E-9</c:v>
                </c:pt>
                <c:pt idx="2986">
                  <c:v>2.9859999999999998E-9</c:v>
                </c:pt>
                <c:pt idx="2987">
                  <c:v>2.9870000000000001E-9</c:v>
                </c:pt>
                <c:pt idx="2988">
                  <c:v>2.988E-9</c:v>
                </c:pt>
                <c:pt idx="2989">
                  <c:v>2.9889999999999999E-9</c:v>
                </c:pt>
                <c:pt idx="2990">
                  <c:v>2.9899999999999998E-9</c:v>
                </c:pt>
                <c:pt idx="2991">
                  <c:v>2.9910000000000001E-9</c:v>
                </c:pt>
                <c:pt idx="2992">
                  <c:v>2.992E-9</c:v>
                </c:pt>
                <c:pt idx="2993">
                  <c:v>2.9929999999999999E-9</c:v>
                </c:pt>
                <c:pt idx="2994">
                  <c:v>2.9939999999999998E-9</c:v>
                </c:pt>
                <c:pt idx="2995">
                  <c:v>2.9950000000000001E-9</c:v>
                </c:pt>
                <c:pt idx="2996">
                  <c:v>2.996E-9</c:v>
                </c:pt>
                <c:pt idx="2997">
                  <c:v>2.9969999999999999E-9</c:v>
                </c:pt>
                <c:pt idx="2998">
                  <c:v>2.9980000000000002E-9</c:v>
                </c:pt>
                <c:pt idx="2999">
                  <c:v>2.9990000000000001E-9</c:v>
                </c:pt>
                <c:pt idx="3000">
                  <c:v>3E-9</c:v>
                </c:pt>
                <c:pt idx="3001">
                  <c:v>3.0009999999999999E-9</c:v>
                </c:pt>
                <c:pt idx="3002">
                  <c:v>3.0020000000000002E-9</c:v>
                </c:pt>
                <c:pt idx="3003">
                  <c:v>3.0030000000000001E-9</c:v>
                </c:pt>
                <c:pt idx="3004">
                  <c:v>3.004E-9</c:v>
                </c:pt>
                <c:pt idx="3005">
                  <c:v>3.0049999999999999E-9</c:v>
                </c:pt>
                <c:pt idx="3006">
                  <c:v>3.0060000000000002E-9</c:v>
                </c:pt>
                <c:pt idx="3007">
                  <c:v>3.0070000000000001E-9</c:v>
                </c:pt>
                <c:pt idx="3008">
                  <c:v>3.008E-9</c:v>
                </c:pt>
                <c:pt idx="3009">
                  <c:v>3.0089999999999998E-9</c:v>
                </c:pt>
                <c:pt idx="3010">
                  <c:v>3.0100000000000002E-9</c:v>
                </c:pt>
                <c:pt idx="3011">
                  <c:v>3.011E-9</c:v>
                </c:pt>
                <c:pt idx="3012">
                  <c:v>3.0119999999999999E-9</c:v>
                </c:pt>
                <c:pt idx="3013">
                  <c:v>3.0129999999999998E-9</c:v>
                </c:pt>
                <c:pt idx="3014">
                  <c:v>3.0140000000000001E-9</c:v>
                </c:pt>
                <c:pt idx="3015">
                  <c:v>3.015E-9</c:v>
                </c:pt>
                <c:pt idx="3016">
                  <c:v>3.0159999999999999E-9</c:v>
                </c:pt>
                <c:pt idx="3017">
                  <c:v>3.0169999999999998E-9</c:v>
                </c:pt>
                <c:pt idx="3018">
                  <c:v>3.0180000000000001E-9</c:v>
                </c:pt>
                <c:pt idx="3019">
                  <c:v>3.019E-9</c:v>
                </c:pt>
                <c:pt idx="3020">
                  <c:v>3.0199999999999999E-9</c:v>
                </c:pt>
                <c:pt idx="3021">
                  <c:v>3.0209999999999998E-9</c:v>
                </c:pt>
                <c:pt idx="3022">
                  <c:v>3.0220000000000001E-9</c:v>
                </c:pt>
                <c:pt idx="3023">
                  <c:v>3.023E-9</c:v>
                </c:pt>
                <c:pt idx="3024">
                  <c:v>3.0239999999999999E-9</c:v>
                </c:pt>
                <c:pt idx="3025">
                  <c:v>3.0250000000000002E-9</c:v>
                </c:pt>
                <c:pt idx="3026">
                  <c:v>3.0260000000000001E-9</c:v>
                </c:pt>
                <c:pt idx="3027">
                  <c:v>3.027E-9</c:v>
                </c:pt>
                <c:pt idx="3028">
                  <c:v>3.0279999999999999E-9</c:v>
                </c:pt>
                <c:pt idx="3029">
                  <c:v>3.0290000000000002E-9</c:v>
                </c:pt>
                <c:pt idx="3030">
                  <c:v>3.0300000000000001E-9</c:v>
                </c:pt>
                <c:pt idx="3031">
                  <c:v>3.031E-9</c:v>
                </c:pt>
                <c:pt idx="3032">
                  <c:v>3.0319999999999999E-9</c:v>
                </c:pt>
                <c:pt idx="3033">
                  <c:v>3.0330000000000002E-9</c:v>
                </c:pt>
                <c:pt idx="3034">
                  <c:v>3.0340000000000001E-9</c:v>
                </c:pt>
                <c:pt idx="3035">
                  <c:v>3.035E-9</c:v>
                </c:pt>
                <c:pt idx="3036">
                  <c:v>3.0359999999999999E-9</c:v>
                </c:pt>
                <c:pt idx="3037">
                  <c:v>3.0370000000000002E-9</c:v>
                </c:pt>
                <c:pt idx="3038">
                  <c:v>3.0380000000000001E-9</c:v>
                </c:pt>
                <c:pt idx="3039">
                  <c:v>3.0389999999999999E-9</c:v>
                </c:pt>
                <c:pt idx="3040">
                  <c:v>3.0399999999999998E-9</c:v>
                </c:pt>
                <c:pt idx="3041">
                  <c:v>3.0410000000000001E-9</c:v>
                </c:pt>
                <c:pt idx="3042">
                  <c:v>3.042E-9</c:v>
                </c:pt>
                <c:pt idx="3043">
                  <c:v>3.0429999999999999E-9</c:v>
                </c:pt>
                <c:pt idx="3044">
                  <c:v>3.0439999999999998E-9</c:v>
                </c:pt>
                <c:pt idx="3045">
                  <c:v>3.0450000000000001E-9</c:v>
                </c:pt>
                <c:pt idx="3046">
                  <c:v>3.046E-9</c:v>
                </c:pt>
                <c:pt idx="3047">
                  <c:v>3.0469999999999999E-9</c:v>
                </c:pt>
                <c:pt idx="3048">
                  <c:v>3.0479999999999998E-9</c:v>
                </c:pt>
                <c:pt idx="3049">
                  <c:v>3.0490000000000001E-9</c:v>
                </c:pt>
                <c:pt idx="3050">
                  <c:v>3.05E-9</c:v>
                </c:pt>
                <c:pt idx="3051">
                  <c:v>3.0509999999999999E-9</c:v>
                </c:pt>
                <c:pt idx="3052">
                  <c:v>3.0519999999999998E-9</c:v>
                </c:pt>
                <c:pt idx="3053">
                  <c:v>3.0530000000000001E-9</c:v>
                </c:pt>
                <c:pt idx="3054">
                  <c:v>3.054E-9</c:v>
                </c:pt>
                <c:pt idx="3055">
                  <c:v>3.0549999999999999E-9</c:v>
                </c:pt>
                <c:pt idx="3056">
                  <c:v>3.0560000000000002E-9</c:v>
                </c:pt>
                <c:pt idx="3057">
                  <c:v>3.0570000000000001E-9</c:v>
                </c:pt>
                <c:pt idx="3058">
                  <c:v>3.058E-9</c:v>
                </c:pt>
                <c:pt idx="3059">
                  <c:v>3.0589999999999999E-9</c:v>
                </c:pt>
                <c:pt idx="3060">
                  <c:v>3.0600000000000002E-9</c:v>
                </c:pt>
                <c:pt idx="3061">
                  <c:v>3.0610000000000001E-9</c:v>
                </c:pt>
                <c:pt idx="3062">
                  <c:v>3.062E-9</c:v>
                </c:pt>
                <c:pt idx="3063">
                  <c:v>3.0629999999999999E-9</c:v>
                </c:pt>
                <c:pt idx="3064">
                  <c:v>3.0640000000000002E-9</c:v>
                </c:pt>
                <c:pt idx="3065">
                  <c:v>3.0650000000000001E-9</c:v>
                </c:pt>
                <c:pt idx="3066">
                  <c:v>3.066E-9</c:v>
                </c:pt>
                <c:pt idx="3067">
                  <c:v>3.0669999999999999E-9</c:v>
                </c:pt>
                <c:pt idx="3068">
                  <c:v>3.0680000000000002E-9</c:v>
                </c:pt>
                <c:pt idx="3069">
                  <c:v>3.0690000000000001E-9</c:v>
                </c:pt>
                <c:pt idx="3070">
                  <c:v>3.0699999999999999E-9</c:v>
                </c:pt>
                <c:pt idx="3071">
                  <c:v>3.0709999999999998E-9</c:v>
                </c:pt>
                <c:pt idx="3072">
                  <c:v>3.0720000000000001E-9</c:v>
                </c:pt>
                <c:pt idx="3073">
                  <c:v>3.073E-9</c:v>
                </c:pt>
                <c:pt idx="3074">
                  <c:v>3.0739999999999999E-9</c:v>
                </c:pt>
                <c:pt idx="3075">
                  <c:v>3.0749999999999998E-9</c:v>
                </c:pt>
                <c:pt idx="3076">
                  <c:v>3.0760000000000001E-9</c:v>
                </c:pt>
                <c:pt idx="3077">
                  <c:v>3.077E-9</c:v>
                </c:pt>
                <c:pt idx="3078">
                  <c:v>3.0779999999999999E-9</c:v>
                </c:pt>
                <c:pt idx="3079">
                  <c:v>3.0789999999999998E-9</c:v>
                </c:pt>
                <c:pt idx="3080">
                  <c:v>3.0800000000000001E-9</c:v>
                </c:pt>
                <c:pt idx="3081">
                  <c:v>3.081E-9</c:v>
                </c:pt>
                <c:pt idx="3082">
                  <c:v>3.0819999999999999E-9</c:v>
                </c:pt>
                <c:pt idx="3083">
                  <c:v>3.0829999999999998E-9</c:v>
                </c:pt>
                <c:pt idx="3084">
                  <c:v>3.0840000000000001E-9</c:v>
                </c:pt>
                <c:pt idx="3085">
                  <c:v>3.085E-9</c:v>
                </c:pt>
                <c:pt idx="3086">
                  <c:v>3.0859999999999999E-9</c:v>
                </c:pt>
                <c:pt idx="3087">
                  <c:v>3.0870000000000002E-9</c:v>
                </c:pt>
                <c:pt idx="3088">
                  <c:v>3.0880000000000001E-9</c:v>
                </c:pt>
                <c:pt idx="3089">
                  <c:v>3.089E-9</c:v>
                </c:pt>
                <c:pt idx="3090">
                  <c:v>3.0899999999999999E-9</c:v>
                </c:pt>
                <c:pt idx="3091">
                  <c:v>3.0910000000000002E-9</c:v>
                </c:pt>
                <c:pt idx="3092">
                  <c:v>3.0920000000000001E-9</c:v>
                </c:pt>
                <c:pt idx="3093">
                  <c:v>3.093E-9</c:v>
                </c:pt>
                <c:pt idx="3094">
                  <c:v>3.0939999999999999E-9</c:v>
                </c:pt>
                <c:pt idx="3095">
                  <c:v>3.0950000000000002E-9</c:v>
                </c:pt>
                <c:pt idx="3096">
                  <c:v>3.0960000000000001E-9</c:v>
                </c:pt>
                <c:pt idx="3097">
                  <c:v>3.097E-9</c:v>
                </c:pt>
                <c:pt idx="3098">
                  <c:v>3.0979999999999998E-9</c:v>
                </c:pt>
                <c:pt idx="3099">
                  <c:v>3.0990000000000002E-9</c:v>
                </c:pt>
                <c:pt idx="3100">
                  <c:v>3.1E-9</c:v>
                </c:pt>
                <c:pt idx="3101">
                  <c:v>3.1009999999999999E-9</c:v>
                </c:pt>
                <c:pt idx="3102">
                  <c:v>3.1019999999999998E-9</c:v>
                </c:pt>
                <c:pt idx="3103">
                  <c:v>3.1030000000000001E-9</c:v>
                </c:pt>
                <c:pt idx="3104">
                  <c:v>3.104E-9</c:v>
                </c:pt>
                <c:pt idx="3105">
                  <c:v>3.1049999999999999E-9</c:v>
                </c:pt>
                <c:pt idx="3106">
                  <c:v>3.1059999999999998E-9</c:v>
                </c:pt>
                <c:pt idx="3107">
                  <c:v>3.1070000000000001E-9</c:v>
                </c:pt>
                <c:pt idx="3108">
                  <c:v>3.108E-9</c:v>
                </c:pt>
                <c:pt idx="3109">
                  <c:v>3.1089999999999999E-9</c:v>
                </c:pt>
                <c:pt idx="3110">
                  <c:v>3.1099999999999998E-9</c:v>
                </c:pt>
                <c:pt idx="3111">
                  <c:v>3.1110000000000001E-9</c:v>
                </c:pt>
                <c:pt idx="3112">
                  <c:v>3.112E-9</c:v>
                </c:pt>
                <c:pt idx="3113">
                  <c:v>3.1129999999999999E-9</c:v>
                </c:pt>
                <c:pt idx="3114">
                  <c:v>3.1139999999999998E-9</c:v>
                </c:pt>
                <c:pt idx="3115">
                  <c:v>3.1150000000000001E-9</c:v>
                </c:pt>
                <c:pt idx="3116">
                  <c:v>3.116E-9</c:v>
                </c:pt>
                <c:pt idx="3117">
                  <c:v>3.1169999999999999E-9</c:v>
                </c:pt>
                <c:pt idx="3118">
                  <c:v>3.1180000000000002E-9</c:v>
                </c:pt>
                <c:pt idx="3119">
                  <c:v>3.1190000000000001E-9</c:v>
                </c:pt>
                <c:pt idx="3120">
                  <c:v>3.12E-9</c:v>
                </c:pt>
                <c:pt idx="3121">
                  <c:v>3.1209999999999999E-9</c:v>
                </c:pt>
                <c:pt idx="3122">
                  <c:v>3.1220000000000002E-9</c:v>
                </c:pt>
                <c:pt idx="3123">
                  <c:v>3.1230000000000001E-9</c:v>
                </c:pt>
                <c:pt idx="3124">
                  <c:v>3.124E-9</c:v>
                </c:pt>
                <c:pt idx="3125">
                  <c:v>3.1249999999999999E-9</c:v>
                </c:pt>
                <c:pt idx="3126">
                  <c:v>3.1260000000000002E-9</c:v>
                </c:pt>
                <c:pt idx="3127">
                  <c:v>3.1270000000000001E-9</c:v>
                </c:pt>
                <c:pt idx="3128">
                  <c:v>3.128E-9</c:v>
                </c:pt>
                <c:pt idx="3129">
                  <c:v>3.1289999999999998E-9</c:v>
                </c:pt>
                <c:pt idx="3130">
                  <c:v>3.1300000000000002E-9</c:v>
                </c:pt>
                <c:pt idx="3131">
                  <c:v>3.131E-9</c:v>
                </c:pt>
                <c:pt idx="3132">
                  <c:v>3.1319999999999999E-9</c:v>
                </c:pt>
                <c:pt idx="3133">
                  <c:v>3.1329999999999998E-9</c:v>
                </c:pt>
                <c:pt idx="3134">
                  <c:v>3.1340000000000001E-9</c:v>
                </c:pt>
                <c:pt idx="3135">
                  <c:v>3.135E-9</c:v>
                </c:pt>
                <c:pt idx="3136">
                  <c:v>3.1359999999999999E-9</c:v>
                </c:pt>
                <c:pt idx="3137">
                  <c:v>3.1369999999999998E-9</c:v>
                </c:pt>
                <c:pt idx="3138">
                  <c:v>3.1380000000000001E-9</c:v>
                </c:pt>
                <c:pt idx="3139">
                  <c:v>3.139E-9</c:v>
                </c:pt>
                <c:pt idx="3140">
                  <c:v>3.1399999999999999E-9</c:v>
                </c:pt>
                <c:pt idx="3141">
                  <c:v>3.1409999999999998E-9</c:v>
                </c:pt>
                <c:pt idx="3142">
                  <c:v>3.1420000000000001E-9</c:v>
                </c:pt>
                <c:pt idx="3143">
                  <c:v>3.143E-9</c:v>
                </c:pt>
                <c:pt idx="3144">
                  <c:v>3.1439999999999999E-9</c:v>
                </c:pt>
                <c:pt idx="3145">
                  <c:v>3.1450000000000002E-9</c:v>
                </c:pt>
                <c:pt idx="3146">
                  <c:v>3.1460000000000001E-9</c:v>
                </c:pt>
                <c:pt idx="3147">
                  <c:v>3.147E-9</c:v>
                </c:pt>
                <c:pt idx="3148">
                  <c:v>3.1479999999999999E-9</c:v>
                </c:pt>
                <c:pt idx="3149">
                  <c:v>3.1490000000000002E-9</c:v>
                </c:pt>
                <c:pt idx="3150">
                  <c:v>3.1500000000000001E-9</c:v>
                </c:pt>
                <c:pt idx="3151">
                  <c:v>3.151E-9</c:v>
                </c:pt>
                <c:pt idx="3152">
                  <c:v>3.1519999999999999E-9</c:v>
                </c:pt>
                <c:pt idx="3153">
                  <c:v>3.1530000000000002E-9</c:v>
                </c:pt>
                <c:pt idx="3154">
                  <c:v>3.1540000000000001E-9</c:v>
                </c:pt>
                <c:pt idx="3155">
                  <c:v>3.155E-9</c:v>
                </c:pt>
                <c:pt idx="3156">
                  <c:v>3.1559999999999999E-9</c:v>
                </c:pt>
                <c:pt idx="3157">
                  <c:v>3.1570000000000002E-9</c:v>
                </c:pt>
                <c:pt idx="3158">
                  <c:v>3.1580000000000001E-9</c:v>
                </c:pt>
                <c:pt idx="3159">
                  <c:v>3.1589999999999999E-9</c:v>
                </c:pt>
                <c:pt idx="3160">
                  <c:v>3.1599999999999998E-9</c:v>
                </c:pt>
                <c:pt idx="3161">
                  <c:v>3.1610000000000001E-9</c:v>
                </c:pt>
                <c:pt idx="3162">
                  <c:v>3.162E-9</c:v>
                </c:pt>
                <c:pt idx="3163">
                  <c:v>3.1629999999999999E-9</c:v>
                </c:pt>
                <c:pt idx="3164">
                  <c:v>3.1639999999999998E-9</c:v>
                </c:pt>
                <c:pt idx="3165">
                  <c:v>3.1650000000000001E-9</c:v>
                </c:pt>
                <c:pt idx="3166">
                  <c:v>3.166E-9</c:v>
                </c:pt>
                <c:pt idx="3167">
                  <c:v>3.1669999999999999E-9</c:v>
                </c:pt>
                <c:pt idx="3168">
                  <c:v>3.1679999999999998E-9</c:v>
                </c:pt>
                <c:pt idx="3169">
                  <c:v>3.1690000000000001E-9</c:v>
                </c:pt>
                <c:pt idx="3170">
                  <c:v>3.17E-9</c:v>
                </c:pt>
                <c:pt idx="3171">
                  <c:v>3.1709999999999999E-9</c:v>
                </c:pt>
                <c:pt idx="3172">
                  <c:v>3.1719999999999998E-9</c:v>
                </c:pt>
                <c:pt idx="3173">
                  <c:v>3.1730000000000001E-9</c:v>
                </c:pt>
                <c:pt idx="3174">
                  <c:v>3.174E-9</c:v>
                </c:pt>
                <c:pt idx="3175">
                  <c:v>3.1749999999999999E-9</c:v>
                </c:pt>
                <c:pt idx="3176">
                  <c:v>3.1760000000000002E-9</c:v>
                </c:pt>
                <c:pt idx="3177">
                  <c:v>3.1770000000000001E-9</c:v>
                </c:pt>
                <c:pt idx="3178">
                  <c:v>3.178E-9</c:v>
                </c:pt>
                <c:pt idx="3179">
                  <c:v>3.1789999999999999E-9</c:v>
                </c:pt>
                <c:pt idx="3180">
                  <c:v>3.1800000000000002E-9</c:v>
                </c:pt>
                <c:pt idx="3181">
                  <c:v>3.1810000000000001E-9</c:v>
                </c:pt>
                <c:pt idx="3182">
                  <c:v>3.182E-9</c:v>
                </c:pt>
                <c:pt idx="3183">
                  <c:v>3.1829999999999999E-9</c:v>
                </c:pt>
                <c:pt idx="3184">
                  <c:v>3.1840000000000002E-9</c:v>
                </c:pt>
                <c:pt idx="3185">
                  <c:v>3.1850000000000001E-9</c:v>
                </c:pt>
                <c:pt idx="3186">
                  <c:v>3.186E-9</c:v>
                </c:pt>
                <c:pt idx="3187">
                  <c:v>3.1869999999999999E-9</c:v>
                </c:pt>
                <c:pt idx="3188">
                  <c:v>3.1880000000000002E-9</c:v>
                </c:pt>
                <c:pt idx="3189">
                  <c:v>3.1890000000000001E-9</c:v>
                </c:pt>
                <c:pt idx="3190">
                  <c:v>3.1899999999999999E-9</c:v>
                </c:pt>
                <c:pt idx="3191">
                  <c:v>3.1909999999999998E-9</c:v>
                </c:pt>
                <c:pt idx="3192">
                  <c:v>3.1920000000000001E-9</c:v>
                </c:pt>
                <c:pt idx="3193">
                  <c:v>3.193E-9</c:v>
                </c:pt>
                <c:pt idx="3194">
                  <c:v>3.1939999999999999E-9</c:v>
                </c:pt>
                <c:pt idx="3195">
                  <c:v>3.1949999999999998E-9</c:v>
                </c:pt>
                <c:pt idx="3196">
                  <c:v>3.1960000000000001E-9</c:v>
                </c:pt>
                <c:pt idx="3197">
                  <c:v>3.197E-9</c:v>
                </c:pt>
                <c:pt idx="3198">
                  <c:v>3.1979999999999999E-9</c:v>
                </c:pt>
                <c:pt idx="3199">
                  <c:v>3.1989999999999998E-9</c:v>
                </c:pt>
                <c:pt idx="3200">
                  <c:v>3.2000000000000001E-9</c:v>
                </c:pt>
                <c:pt idx="3201">
                  <c:v>3.201E-9</c:v>
                </c:pt>
                <c:pt idx="3202">
                  <c:v>3.2019999999999999E-9</c:v>
                </c:pt>
                <c:pt idx="3203">
                  <c:v>3.2029999999999998E-9</c:v>
                </c:pt>
                <c:pt idx="3204">
                  <c:v>3.2040000000000001E-9</c:v>
                </c:pt>
                <c:pt idx="3205">
                  <c:v>3.205E-9</c:v>
                </c:pt>
                <c:pt idx="3206">
                  <c:v>3.2059999999999999E-9</c:v>
                </c:pt>
                <c:pt idx="3207">
                  <c:v>3.2070000000000002E-9</c:v>
                </c:pt>
                <c:pt idx="3208">
                  <c:v>3.2080000000000001E-9</c:v>
                </c:pt>
                <c:pt idx="3209">
                  <c:v>3.209E-9</c:v>
                </c:pt>
                <c:pt idx="3210">
                  <c:v>3.2099999999999999E-9</c:v>
                </c:pt>
                <c:pt idx="3211">
                  <c:v>3.2110000000000002E-9</c:v>
                </c:pt>
                <c:pt idx="3212">
                  <c:v>3.2120000000000001E-9</c:v>
                </c:pt>
                <c:pt idx="3213">
                  <c:v>3.213E-9</c:v>
                </c:pt>
                <c:pt idx="3214">
                  <c:v>3.2139999999999999E-9</c:v>
                </c:pt>
                <c:pt idx="3215">
                  <c:v>3.2150000000000002E-9</c:v>
                </c:pt>
                <c:pt idx="3216">
                  <c:v>3.2160000000000001E-9</c:v>
                </c:pt>
                <c:pt idx="3217">
                  <c:v>3.217E-9</c:v>
                </c:pt>
                <c:pt idx="3218">
                  <c:v>3.2179999999999998E-9</c:v>
                </c:pt>
                <c:pt idx="3219">
                  <c:v>3.2190000000000002E-9</c:v>
                </c:pt>
                <c:pt idx="3220">
                  <c:v>3.22E-9</c:v>
                </c:pt>
                <c:pt idx="3221">
                  <c:v>3.2209999999999999E-9</c:v>
                </c:pt>
                <c:pt idx="3222">
                  <c:v>3.2219999999999998E-9</c:v>
                </c:pt>
                <c:pt idx="3223">
                  <c:v>3.2230000000000001E-9</c:v>
                </c:pt>
                <c:pt idx="3224">
                  <c:v>3.224E-9</c:v>
                </c:pt>
                <c:pt idx="3225">
                  <c:v>3.2249999999999999E-9</c:v>
                </c:pt>
                <c:pt idx="3226">
                  <c:v>3.2259999999999998E-9</c:v>
                </c:pt>
                <c:pt idx="3227">
                  <c:v>3.2270000000000001E-9</c:v>
                </c:pt>
                <c:pt idx="3228">
                  <c:v>3.228E-9</c:v>
                </c:pt>
                <c:pt idx="3229">
                  <c:v>3.2289999999999999E-9</c:v>
                </c:pt>
                <c:pt idx="3230">
                  <c:v>3.2299999999999998E-9</c:v>
                </c:pt>
                <c:pt idx="3231">
                  <c:v>3.2310000000000001E-9</c:v>
                </c:pt>
                <c:pt idx="3232">
                  <c:v>3.232E-9</c:v>
                </c:pt>
                <c:pt idx="3233">
                  <c:v>3.2329999999999999E-9</c:v>
                </c:pt>
                <c:pt idx="3234">
                  <c:v>3.2340000000000002E-9</c:v>
                </c:pt>
                <c:pt idx="3235">
                  <c:v>3.2350000000000001E-9</c:v>
                </c:pt>
                <c:pt idx="3236">
                  <c:v>3.236E-9</c:v>
                </c:pt>
                <c:pt idx="3237">
                  <c:v>3.2369999999999999E-9</c:v>
                </c:pt>
                <c:pt idx="3238">
                  <c:v>3.2380000000000002E-9</c:v>
                </c:pt>
                <c:pt idx="3239">
                  <c:v>3.2390000000000001E-9</c:v>
                </c:pt>
                <c:pt idx="3240">
                  <c:v>3.24E-9</c:v>
                </c:pt>
                <c:pt idx="3241">
                  <c:v>3.2409999999999999E-9</c:v>
                </c:pt>
                <c:pt idx="3242">
                  <c:v>3.2420000000000002E-9</c:v>
                </c:pt>
                <c:pt idx="3243">
                  <c:v>3.2430000000000001E-9</c:v>
                </c:pt>
                <c:pt idx="3244">
                  <c:v>3.244E-9</c:v>
                </c:pt>
                <c:pt idx="3245">
                  <c:v>3.2449999999999999E-9</c:v>
                </c:pt>
                <c:pt idx="3246">
                  <c:v>3.2460000000000002E-9</c:v>
                </c:pt>
                <c:pt idx="3247">
                  <c:v>3.2470000000000001E-9</c:v>
                </c:pt>
                <c:pt idx="3248">
                  <c:v>3.248E-9</c:v>
                </c:pt>
                <c:pt idx="3249">
                  <c:v>3.2489999999999998E-9</c:v>
                </c:pt>
                <c:pt idx="3250">
                  <c:v>3.2500000000000002E-9</c:v>
                </c:pt>
                <c:pt idx="3251">
                  <c:v>3.251E-9</c:v>
                </c:pt>
                <c:pt idx="3252">
                  <c:v>3.2519999999999999E-9</c:v>
                </c:pt>
                <c:pt idx="3253">
                  <c:v>3.2529999999999998E-9</c:v>
                </c:pt>
                <c:pt idx="3254">
                  <c:v>3.2540000000000001E-9</c:v>
                </c:pt>
                <c:pt idx="3255">
                  <c:v>3.255E-9</c:v>
                </c:pt>
                <c:pt idx="3256">
                  <c:v>3.2559999999999999E-9</c:v>
                </c:pt>
                <c:pt idx="3257">
                  <c:v>3.2569999999999998E-9</c:v>
                </c:pt>
                <c:pt idx="3258">
                  <c:v>3.2580000000000001E-9</c:v>
                </c:pt>
                <c:pt idx="3259">
                  <c:v>3.259E-9</c:v>
                </c:pt>
                <c:pt idx="3260">
                  <c:v>3.2599999999999999E-9</c:v>
                </c:pt>
                <c:pt idx="3261">
                  <c:v>3.2609999999999998E-9</c:v>
                </c:pt>
                <c:pt idx="3262">
                  <c:v>3.2620000000000001E-9</c:v>
                </c:pt>
                <c:pt idx="3263">
                  <c:v>3.263E-9</c:v>
                </c:pt>
                <c:pt idx="3264">
                  <c:v>3.2639999999999999E-9</c:v>
                </c:pt>
                <c:pt idx="3265">
                  <c:v>3.2650000000000002E-9</c:v>
                </c:pt>
                <c:pt idx="3266">
                  <c:v>3.2660000000000001E-9</c:v>
                </c:pt>
                <c:pt idx="3267">
                  <c:v>3.267E-9</c:v>
                </c:pt>
                <c:pt idx="3268">
                  <c:v>3.2679999999999999E-9</c:v>
                </c:pt>
                <c:pt idx="3269">
                  <c:v>3.2690000000000002E-9</c:v>
                </c:pt>
                <c:pt idx="3270">
                  <c:v>3.2700000000000001E-9</c:v>
                </c:pt>
                <c:pt idx="3271">
                  <c:v>3.271E-9</c:v>
                </c:pt>
                <c:pt idx="3272">
                  <c:v>3.2719999999999999E-9</c:v>
                </c:pt>
                <c:pt idx="3273">
                  <c:v>3.2730000000000002E-9</c:v>
                </c:pt>
                <c:pt idx="3274">
                  <c:v>3.2740000000000001E-9</c:v>
                </c:pt>
                <c:pt idx="3275">
                  <c:v>3.275E-9</c:v>
                </c:pt>
                <c:pt idx="3276">
                  <c:v>3.2759999999999999E-9</c:v>
                </c:pt>
                <c:pt idx="3277">
                  <c:v>3.2770000000000002E-9</c:v>
                </c:pt>
                <c:pt idx="3278">
                  <c:v>3.2780000000000001E-9</c:v>
                </c:pt>
                <c:pt idx="3279">
                  <c:v>3.2789999999999999E-9</c:v>
                </c:pt>
                <c:pt idx="3280">
                  <c:v>3.2799999999999998E-9</c:v>
                </c:pt>
                <c:pt idx="3281">
                  <c:v>3.2810000000000001E-9</c:v>
                </c:pt>
                <c:pt idx="3282">
                  <c:v>3.282E-9</c:v>
                </c:pt>
                <c:pt idx="3283">
                  <c:v>3.2829999999999999E-9</c:v>
                </c:pt>
                <c:pt idx="3284">
                  <c:v>3.2839999999999998E-9</c:v>
                </c:pt>
                <c:pt idx="3285">
                  <c:v>3.2850000000000001E-9</c:v>
                </c:pt>
                <c:pt idx="3286">
                  <c:v>3.286E-9</c:v>
                </c:pt>
                <c:pt idx="3287">
                  <c:v>3.2869999999999999E-9</c:v>
                </c:pt>
                <c:pt idx="3288">
                  <c:v>3.2879999999999998E-9</c:v>
                </c:pt>
                <c:pt idx="3289">
                  <c:v>3.2890000000000001E-9</c:v>
                </c:pt>
                <c:pt idx="3290">
                  <c:v>3.29E-9</c:v>
                </c:pt>
                <c:pt idx="3291">
                  <c:v>3.2909999999999999E-9</c:v>
                </c:pt>
                <c:pt idx="3292">
                  <c:v>3.2919999999999998E-9</c:v>
                </c:pt>
                <c:pt idx="3293">
                  <c:v>3.2930000000000001E-9</c:v>
                </c:pt>
                <c:pt idx="3294">
                  <c:v>3.294E-9</c:v>
                </c:pt>
                <c:pt idx="3295">
                  <c:v>3.2949999999999999E-9</c:v>
                </c:pt>
                <c:pt idx="3296">
                  <c:v>3.2960000000000002E-9</c:v>
                </c:pt>
                <c:pt idx="3297">
                  <c:v>3.2970000000000001E-9</c:v>
                </c:pt>
                <c:pt idx="3298">
                  <c:v>3.298E-9</c:v>
                </c:pt>
                <c:pt idx="3299">
                  <c:v>3.2989999999999999E-9</c:v>
                </c:pt>
                <c:pt idx="3300">
                  <c:v>3.3000000000000002E-9</c:v>
                </c:pt>
                <c:pt idx="3301">
                  <c:v>3.3010000000000001E-9</c:v>
                </c:pt>
                <c:pt idx="3302">
                  <c:v>3.302E-9</c:v>
                </c:pt>
                <c:pt idx="3303">
                  <c:v>3.3029999999999999E-9</c:v>
                </c:pt>
                <c:pt idx="3304">
                  <c:v>3.3040000000000002E-9</c:v>
                </c:pt>
                <c:pt idx="3305">
                  <c:v>3.3050000000000001E-9</c:v>
                </c:pt>
                <c:pt idx="3306">
                  <c:v>3.306E-9</c:v>
                </c:pt>
                <c:pt idx="3307">
                  <c:v>3.3069999999999999E-9</c:v>
                </c:pt>
                <c:pt idx="3308">
                  <c:v>3.3080000000000002E-9</c:v>
                </c:pt>
                <c:pt idx="3309">
                  <c:v>3.3090000000000001E-9</c:v>
                </c:pt>
                <c:pt idx="3310">
                  <c:v>3.3099999999999999E-9</c:v>
                </c:pt>
                <c:pt idx="3311">
                  <c:v>3.3109999999999998E-9</c:v>
                </c:pt>
                <c:pt idx="3312">
                  <c:v>3.3120000000000001E-9</c:v>
                </c:pt>
                <c:pt idx="3313">
                  <c:v>3.313E-9</c:v>
                </c:pt>
                <c:pt idx="3314">
                  <c:v>3.3139999999999999E-9</c:v>
                </c:pt>
                <c:pt idx="3315">
                  <c:v>3.3149999999999998E-9</c:v>
                </c:pt>
                <c:pt idx="3316">
                  <c:v>3.3160000000000001E-9</c:v>
                </c:pt>
                <c:pt idx="3317">
                  <c:v>3.317E-9</c:v>
                </c:pt>
                <c:pt idx="3318">
                  <c:v>3.3179999999999999E-9</c:v>
                </c:pt>
                <c:pt idx="3319">
                  <c:v>3.3189999999999998E-9</c:v>
                </c:pt>
                <c:pt idx="3320">
                  <c:v>3.3200000000000001E-9</c:v>
                </c:pt>
                <c:pt idx="3321">
                  <c:v>3.321E-9</c:v>
                </c:pt>
                <c:pt idx="3322">
                  <c:v>3.3219999999999999E-9</c:v>
                </c:pt>
                <c:pt idx="3323">
                  <c:v>3.3229999999999998E-9</c:v>
                </c:pt>
                <c:pt idx="3324">
                  <c:v>3.3240000000000001E-9</c:v>
                </c:pt>
                <c:pt idx="3325">
                  <c:v>3.325E-9</c:v>
                </c:pt>
                <c:pt idx="3326">
                  <c:v>3.3259999999999999E-9</c:v>
                </c:pt>
                <c:pt idx="3327">
                  <c:v>3.3270000000000002E-9</c:v>
                </c:pt>
                <c:pt idx="3328">
                  <c:v>3.3280000000000001E-9</c:v>
                </c:pt>
                <c:pt idx="3329">
                  <c:v>3.329E-9</c:v>
                </c:pt>
                <c:pt idx="3330">
                  <c:v>3.3299999999999999E-9</c:v>
                </c:pt>
                <c:pt idx="3331">
                  <c:v>3.3310000000000002E-9</c:v>
                </c:pt>
                <c:pt idx="3332">
                  <c:v>3.3320000000000001E-9</c:v>
                </c:pt>
                <c:pt idx="3333">
                  <c:v>3.333E-9</c:v>
                </c:pt>
                <c:pt idx="3334">
                  <c:v>3.3339999999999999E-9</c:v>
                </c:pt>
                <c:pt idx="3335">
                  <c:v>3.3350000000000002E-9</c:v>
                </c:pt>
                <c:pt idx="3336">
                  <c:v>3.3360000000000001E-9</c:v>
                </c:pt>
                <c:pt idx="3337">
                  <c:v>3.337E-9</c:v>
                </c:pt>
                <c:pt idx="3338">
                  <c:v>3.3379999999999998E-9</c:v>
                </c:pt>
                <c:pt idx="3339">
                  <c:v>3.3390000000000002E-9</c:v>
                </c:pt>
                <c:pt idx="3340">
                  <c:v>3.34E-9</c:v>
                </c:pt>
                <c:pt idx="3341">
                  <c:v>3.3409999999999999E-9</c:v>
                </c:pt>
                <c:pt idx="3342">
                  <c:v>3.3419999999999998E-9</c:v>
                </c:pt>
                <c:pt idx="3343">
                  <c:v>3.3430000000000001E-9</c:v>
                </c:pt>
                <c:pt idx="3344">
                  <c:v>3.344E-9</c:v>
                </c:pt>
                <c:pt idx="3345">
                  <c:v>3.3449999999999999E-9</c:v>
                </c:pt>
                <c:pt idx="3346">
                  <c:v>3.3459999999999998E-9</c:v>
                </c:pt>
                <c:pt idx="3347">
                  <c:v>3.3470000000000001E-9</c:v>
                </c:pt>
                <c:pt idx="3348">
                  <c:v>3.348E-9</c:v>
                </c:pt>
                <c:pt idx="3349">
                  <c:v>3.3489999999999999E-9</c:v>
                </c:pt>
                <c:pt idx="3350">
                  <c:v>3.3499999999999998E-9</c:v>
                </c:pt>
                <c:pt idx="3351">
                  <c:v>3.3510000000000001E-9</c:v>
                </c:pt>
                <c:pt idx="3352">
                  <c:v>3.352E-9</c:v>
                </c:pt>
                <c:pt idx="3353">
                  <c:v>3.3529999999999999E-9</c:v>
                </c:pt>
                <c:pt idx="3354">
                  <c:v>3.3540000000000002E-9</c:v>
                </c:pt>
                <c:pt idx="3355">
                  <c:v>3.3550000000000001E-9</c:v>
                </c:pt>
                <c:pt idx="3356">
                  <c:v>3.356E-9</c:v>
                </c:pt>
                <c:pt idx="3357">
                  <c:v>3.3569999999999999E-9</c:v>
                </c:pt>
                <c:pt idx="3358">
                  <c:v>3.3580000000000002E-9</c:v>
                </c:pt>
                <c:pt idx="3359">
                  <c:v>3.3590000000000001E-9</c:v>
                </c:pt>
                <c:pt idx="3360">
                  <c:v>3.36E-9</c:v>
                </c:pt>
                <c:pt idx="3361">
                  <c:v>3.3609999999999999E-9</c:v>
                </c:pt>
                <c:pt idx="3362">
                  <c:v>3.3620000000000002E-9</c:v>
                </c:pt>
                <c:pt idx="3363">
                  <c:v>3.3630000000000001E-9</c:v>
                </c:pt>
                <c:pt idx="3364">
                  <c:v>3.364E-9</c:v>
                </c:pt>
                <c:pt idx="3365">
                  <c:v>3.3649999999999999E-9</c:v>
                </c:pt>
                <c:pt idx="3366">
                  <c:v>3.3660000000000002E-9</c:v>
                </c:pt>
                <c:pt idx="3367">
                  <c:v>3.3670000000000001E-9</c:v>
                </c:pt>
                <c:pt idx="3368">
                  <c:v>3.368E-9</c:v>
                </c:pt>
                <c:pt idx="3369">
                  <c:v>3.3689999999999998E-9</c:v>
                </c:pt>
                <c:pt idx="3370">
                  <c:v>3.3700000000000001E-9</c:v>
                </c:pt>
                <c:pt idx="3371">
                  <c:v>3.371E-9</c:v>
                </c:pt>
                <c:pt idx="3372">
                  <c:v>3.3719999999999999E-9</c:v>
                </c:pt>
                <c:pt idx="3373">
                  <c:v>3.3729999999999998E-9</c:v>
                </c:pt>
                <c:pt idx="3374">
                  <c:v>3.3740000000000001E-9</c:v>
                </c:pt>
                <c:pt idx="3375">
                  <c:v>3.375E-9</c:v>
                </c:pt>
                <c:pt idx="3376">
                  <c:v>3.3759999999999999E-9</c:v>
                </c:pt>
                <c:pt idx="3377">
                  <c:v>3.3769999999999998E-9</c:v>
                </c:pt>
                <c:pt idx="3378">
                  <c:v>3.3780000000000001E-9</c:v>
                </c:pt>
                <c:pt idx="3379">
                  <c:v>3.379E-9</c:v>
                </c:pt>
                <c:pt idx="3380">
                  <c:v>3.3799999999999999E-9</c:v>
                </c:pt>
                <c:pt idx="3381">
                  <c:v>3.3809999999999998E-9</c:v>
                </c:pt>
                <c:pt idx="3382">
                  <c:v>3.3820000000000001E-9</c:v>
                </c:pt>
                <c:pt idx="3383">
                  <c:v>3.383E-9</c:v>
                </c:pt>
                <c:pt idx="3384">
                  <c:v>3.3839999999999999E-9</c:v>
                </c:pt>
                <c:pt idx="3385">
                  <c:v>3.3850000000000002E-9</c:v>
                </c:pt>
                <c:pt idx="3386">
                  <c:v>3.3860000000000001E-9</c:v>
                </c:pt>
                <c:pt idx="3387">
                  <c:v>3.387E-9</c:v>
                </c:pt>
                <c:pt idx="3388">
                  <c:v>3.3879999999999999E-9</c:v>
                </c:pt>
                <c:pt idx="3389">
                  <c:v>3.3890000000000002E-9</c:v>
                </c:pt>
                <c:pt idx="3390">
                  <c:v>3.3900000000000001E-9</c:v>
                </c:pt>
                <c:pt idx="3391">
                  <c:v>3.391E-9</c:v>
                </c:pt>
                <c:pt idx="3392">
                  <c:v>3.3919999999999999E-9</c:v>
                </c:pt>
                <c:pt idx="3393">
                  <c:v>3.3930000000000002E-9</c:v>
                </c:pt>
                <c:pt idx="3394">
                  <c:v>3.3940000000000001E-9</c:v>
                </c:pt>
                <c:pt idx="3395">
                  <c:v>3.395E-9</c:v>
                </c:pt>
                <c:pt idx="3396">
                  <c:v>3.3959999999999999E-9</c:v>
                </c:pt>
                <c:pt idx="3397">
                  <c:v>3.3970000000000002E-9</c:v>
                </c:pt>
                <c:pt idx="3398">
                  <c:v>3.3980000000000001E-9</c:v>
                </c:pt>
                <c:pt idx="3399">
                  <c:v>3.3989999999999999E-9</c:v>
                </c:pt>
                <c:pt idx="3400">
                  <c:v>3.3999999999999998E-9</c:v>
                </c:pt>
                <c:pt idx="3401">
                  <c:v>3.4010000000000001E-9</c:v>
                </c:pt>
                <c:pt idx="3402">
                  <c:v>3.402E-9</c:v>
                </c:pt>
                <c:pt idx="3403">
                  <c:v>3.4029999999999999E-9</c:v>
                </c:pt>
                <c:pt idx="3404">
                  <c:v>3.4039999999999998E-9</c:v>
                </c:pt>
                <c:pt idx="3405">
                  <c:v>3.4050000000000001E-9</c:v>
                </c:pt>
                <c:pt idx="3406">
                  <c:v>3.406E-9</c:v>
                </c:pt>
                <c:pt idx="3407">
                  <c:v>3.4069999999999999E-9</c:v>
                </c:pt>
                <c:pt idx="3408">
                  <c:v>3.4079999999999998E-9</c:v>
                </c:pt>
                <c:pt idx="3409">
                  <c:v>3.4090000000000001E-9</c:v>
                </c:pt>
                <c:pt idx="3410">
                  <c:v>3.41E-9</c:v>
                </c:pt>
                <c:pt idx="3411">
                  <c:v>3.4109999999999999E-9</c:v>
                </c:pt>
                <c:pt idx="3412">
                  <c:v>3.4119999999999998E-9</c:v>
                </c:pt>
                <c:pt idx="3413">
                  <c:v>3.4130000000000001E-9</c:v>
                </c:pt>
                <c:pt idx="3414">
                  <c:v>3.414E-9</c:v>
                </c:pt>
                <c:pt idx="3415">
                  <c:v>3.4149999999999999E-9</c:v>
                </c:pt>
                <c:pt idx="3416">
                  <c:v>3.4160000000000002E-9</c:v>
                </c:pt>
                <c:pt idx="3417">
                  <c:v>3.4170000000000001E-9</c:v>
                </c:pt>
                <c:pt idx="3418">
                  <c:v>3.418E-9</c:v>
                </c:pt>
                <c:pt idx="3419">
                  <c:v>3.4189999999999999E-9</c:v>
                </c:pt>
                <c:pt idx="3420">
                  <c:v>3.4200000000000002E-9</c:v>
                </c:pt>
                <c:pt idx="3421">
                  <c:v>3.4210000000000001E-9</c:v>
                </c:pt>
                <c:pt idx="3422">
                  <c:v>3.422E-9</c:v>
                </c:pt>
                <c:pt idx="3423">
                  <c:v>3.4229999999999999E-9</c:v>
                </c:pt>
                <c:pt idx="3424">
                  <c:v>3.4240000000000002E-9</c:v>
                </c:pt>
                <c:pt idx="3425">
                  <c:v>3.4250000000000001E-9</c:v>
                </c:pt>
                <c:pt idx="3426">
                  <c:v>3.426E-9</c:v>
                </c:pt>
                <c:pt idx="3427">
                  <c:v>3.4269999999999998E-9</c:v>
                </c:pt>
                <c:pt idx="3428">
                  <c:v>3.4280000000000002E-9</c:v>
                </c:pt>
                <c:pt idx="3429">
                  <c:v>3.429E-9</c:v>
                </c:pt>
                <c:pt idx="3430">
                  <c:v>3.4299999999999999E-9</c:v>
                </c:pt>
                <c:pt idx="3431">
                  <c:v>3.4309999999999998E-9</c:v>
                </c:pt>
                <c:pt idx="3432">
                  <c:v>3.4320000000000001E-9</c:v>
                </c:pt>
                <c:pt idx="3433">
                  <c:v>3.433E-9</c:v>
                </c:pt>
                <c:pt idx="3434">
                  <c:v>3.4339999999999999E-9</c:v>
                </c:pt>
                <c:pt idx="3435">
                  <c:v>3.4349999999999998E-9</c:v>
                </c:pt>
                <c:pt idx="3436">
                  <c:v>3.4360000000000001E-9</c:v>
                </c:pt>
                <c:pt idx="3437">
                  <c:v>3.437E-9</c:v>
                </c:pt>
                <c:pt idx="3438">
                  <c:v>3.4379999999999999E-9</c:v>
                </c:pt>
                <c:pt idx="3439">
                  <c:v>3.4389999999999998E-9</c:v>
                </c:pt>
                <c:pt idx="3440">
                  <c:v>3.4400000000000001E-9</c:v>
                </c:pt>
                <c:pt idx="3441">
                  <c:v>3.441E-9</c:v>
                </c:pt>
                <c:pt idx="3442">
                  <c:v>3.4419999999999999E-9</c:v>
                </c:pt>
                <c:pt idx="3443">
                  <c:v>3.4429999999999998E-9</c:v>
                </c:pt>
                <c:pt idx="3444">
                  <c:v>3.4440000000000001E-9</c:v>
                </c:pt>
                <c:pt idx="3445">
                  <c:v>3.445E-9</c:v>
                </c:pt>
                <c:pt idx="3446">
                  <c:v>3.4459999999999999E-9</c:v>
                </c:pt>
                <c:pt idx="3447">
                  <c:v>3.4470000000000002E-9</c:v>
                </c:pt>
                <c:pt idx="3448">
                  <c:v>3.4480000000000001E-9</c:v>
                </c:pt>
                <c:pt idx="3449">
                  <c:v>3.449E-9</c:v>
                </c:pt>
                <c:pt idx="3450">
                  <c:v>3.4499999999999999E-9</c:v>
                </c:pt>
                <c:pt idx="3451">
                  <c:v>3.4510000000000002E-9</c:v>
                </c:pt>
                <c:pt idx="3452">
                  <c:v>3.4520000000000001E-9</c:v>
                </c:pt>
                <c:pt idx="3453">
                  <c:v>3.453E-9</c:v>
                </c:pt>
                <c:pt idx="3454">
                  <c:v>3.4539999999999999E-9</c:v>
                </c:pt>
                <c:pt idx="3455">
                  <c:v>3.4550000000000002E-9</c:v>
                </c:pt>
                <c:pt idx="3456">
                  <c:v>3.4560000000000001E-9</c:v>
                </c:pt>
                <c:pt idx="3457">
                  <c:v>3.457E-9</c:v>
                </c:pt>
                <c:pt idx="3458">
                  <c:v>3.4579999999999998E-9</c:v>
                </c:pt>
                <c:pt idx="3459">
                  <c:v>3.4590000000000002E-9</c:v>
                </c:pt>
                <c:pt idx="3460">
                  <c:v>3.46E-9</c:v>
                </c:pt>
                <c:pt idx="3461">
                  <c:v>3.4609999999999999E-9</c:v>
                </c:pt>
                <c:pt idx="3462">
                  <c:v>3.4619999999999998E-9</c:v>
                </c:pt>
                <c:pt idx="3463">
                  <c:v>3.4630000000000001E-9</c:v>
                </c:pt>
                <c:pt idx="3464">
                  <c:v>3.464E-9</c:v>
                </c:pt>
                <c:pt idx="3465">
                  <c:v>3.4649999999999999E-9</c:v>
                </c:pt>
                <c:pt idx="3466">
                  <c:v>3.4659999999999998E-9</c:v>
                </c:pt>
                <c:pt idx="3467">
                  <c:v>3.4670000000000001E-9</c:v>
                </c:pt>
                <c:pt idx="3468">
                  <c:v>3.468E-9</c:v>
                </c:pt>
                <c:pt idx="3469">
                  <c:v>3.4689999999999999E-9</c:v>
                </c:pt>
                <c:pt idx="3470">
                  <c:v>3.4699999999999998E-9</c:v>
                </c:pt>
                <c:pt idx="3471">
                  <c:v>3.4710000000000001E-9</c:v>
                </c:pt>
                <c:pt idx="3472">
                  <c:v>3.472E-9</c:v>
                </c:pt>
                <c:pt idx="3473">
                  <c:v>3.4729999999999999E-9</c:v>
                </c:pt>
                <c:pt idx="3474">
                  <c:v>3.4740000000000002E-9</c:v>
                </c:pt>
                <c:pt idx="3475">
                  <c:v>3.4750000000000001E-9</c:v>
                </c:pt>
                <c:pt idx="3476">
                  <c:v>3.476E-9</c:v>
                </c:pt>
                <c:pt idx="3477">
                  <c:v>3.4769999999999999E-9</c:v>
                </c:pt>
                <c:pt idx="3478">
                  <c:v>3.4780000000000002E-9</c:v>
                </c:pt>
                <c:pt idx="3479">
                  <c:v>3.4790000000000001E-9</c:v>
                </c:pt>
                <c:pt idx="3480">
                  <c:v>3.48E-9</c:v>
                </c:pt>
                <c:pt idx="3481">
                  <c:v>3.4809999999999999E-9</c:v>
                </c:pt>
                <c:pt idx="3482">
                  <c:v>3.4820000000000002E-9</c:v>
                </c:pt>
                <c:pt idx="3483">
                  <c:v>3.4830000000000001E-9</c:v>
                </c:pt>
                <c:pt idx="3484">
                  <c:v>3.484E-9</c:v>
                </c:pt>
                <c:pt idx="3485">
                  <c:v>3.4849999999999999E-9</c:v>
                </c:pt>
                <c:pt idx="3486">
                  <c:v>3.4860000000000002E-9</c:v>
                </c:pt>
                <c:pt idx="3487">
                  <c:v>3.4870000000000001E-9</c:v>
                </c:pt>
                <c:pt idx="3488">
                  <c:v>3.4879999999999999E-9</c:v>
                </c:pt>
                <c:pt idx="3489">
                  <c:v>3.4889999999999998E-9</c:v>
                </c:pt>
                <c:pt idx="3490">
                  <c:v>3.4900000000000001E-9</c:v>
                </c:pt>
                <c:pt idx="3491">
                  <c:v>3.491E-9</c:v>
                </c:pt>
                <c:pt idx="3492">
                  <c:v>3.4919999999999999E-9</c:v>
                </c:pt>
                <c:pt idx="3493">
                  <c:v>3.4929999999999998E-9</c:v>
                </c:pt>
                <c:pt idx="3494">
                  <c:v>3.4940000000000001E-9</c:v>
                </c:pt>
                <c:pt idx="3495">
                  <c:v>3.495E-9</c:v>
                </c:pt>
                <c:pt idx="3496">
                  <c:v>3.4959999999999999E-9</c:v>
                </c:pt>
                <c:pt idx="3497">
                  <c:v>3.4969999999999998E-9</c:v>
                </c:pt>
                <c:pt idx="3498">
                  <c:v>3.4980000000000001E-9</c:v>
                </c:pt>
                <c:pt idx="3499">
                  <c:v>3.499E-9</c:v>
                </c:pt>
                <c:pt idx="3500">
                  <c:v>3.4999999999999999E-9</c:v>
                </c:pt>
                <c:pt idx="3501">
                  <c:v>3.5009999999999998E-9</c:v>
                </c:pt>
                <c:pt idx="3502">
                  <c:v>3.5020000000000001E-9</c:v>
                </c:pt>
                <c:pt idx="3503">
                  <c:v>3.503E-9</c:v>
                </c:pt>
                <c:pt idx="3504">
                  <c:v>3.5039999999999999E-9</c:v>
                </c:pt>
                <c:pt idx="3505">
                  <c:v>3.5050000000000002E-9</c:v>
                </c:pt>
                <c:pt idx="3506">
                  <c:v>3.5060000000000001E-9</c:v>
                </c:pt>
                <c:pt idx="3507">
                  <c:v>3.507E-9</c:v>
                </c:pt>
                <c:pt idx="3508">
                  <c:v>3.5079999999999999E-9</c:v>
                </c:pt>
                <c:pt idx="3509">
                  <c:v>3.5090000000000002E-9</c:v>
                </c:pt>
                <c:pt idx="3510">
                  <c:v>3.5100000000000001E-9</c:v>
                </c:pt>
                <c:pt idx="3511">
                  <c:v>3.511E-9</c:v>
                </c:pt>
                <c:pt idx="3512">
                  <c:v>3.5119999999999999E-9</c:v>
                </c:pt>
                <c:pt idx="3513">
                  <c:v>3.5130000000000002E-9</c:v>
                </c:pt>
                <c:pt idx="3514">
                  <c:v>3.5140000000000001E-9</c:v>
                </c:pt>
                <c:pt idx="3515">
                  <c:v>3.515E-9</c:v>
                </c:pt>
                <c:pt idx="3516">
                  <c:v>3.5159999999999999E-9</c:v>
                </c:pt>
                <c:pt idx="3517">
                  <c:v>3.5170000000000002E-9</c:v>
                </c:pt>
                <c:pt idx="3518">
                  <c:v>3.5180000000000001E-9</c:v>
                </c:pt>
                <c:pt idx="3519">
                  <c:v>3.5189999999999999E-9</c:v>
                </c:pt>
                <c:pt idx="3520">
                  <c:v>3.5199999999999998E-9</c:v>
                </c:pt>
                <c:pt idx="3521">
                  <c:v>3.5210000000000001E-9</c:v>
                </c:pt>
                <c:pt idx="3522">
                  <c:v>3.522E-9</c:v>
                </c:pt>
                <c:pt idx="3523">
                  <c:v>3.5229999999999999E-9</c:v>
                </c:pt>
                <c:pt idx="3524">
                  <c:v>3.5239999999999998E-9</c:v>
                </c:pt>
                <c:pt idx="3525">
                  <c:v>3.5250000000000001E-9</c:v>
                </c:pt>
                <c:pt idx="3526">
                  <c:v>3.526E-9</c:v>
                </c:pt>
                <c:pt idx="3527">
                  <c:v>3.5269999999999999E-9</c:v>
                </c:pt>
                <c:pt idx="3528">
                  <c:v>3.5279999999999998E-9</c:v>
                </c:pt>
                <c:pt idx="3529">
                  <c:v>3.5290000000000001E-9</c:v>
                </c:pt>
                <c:pt idx="3530">
                  <c:v>3.53E-9</c:v>
                </c:pt>
                <c:pt idx="3531">
                  <c:v>3.5309999999999999E-9</c:v>
                </c:pt>
                <c:pt idx="3532">
                  <c:v>3.5319999999999998E-9</c:v>
                </c:pt>
                <c:pt idx="3533">
                  <c:v>3.5330000000000001E-9</c:v>
                </c:pt>
                <c:pt idx="3534">
                  <c:v>3.534E-9</c:v>
                </c:pt>
                <c:pt idx="3535">
                  <c:v>3.5349999999999999E-9</c:v>
                </c:pt>
                <c:pt idx="3536">
                  <c:v>3.5360000000000002E-9</c:v>
                </c:pt>
                <c:pt idx="3537">
                  <c:v>3.5370000000000001E-9</c:v>
                </c:pt>
                <c:pt idx="3538">
                  <c:v>3.538E-9</c:v>
                </c:pt>
                <c:pt idx="3539">
                  <c:v>3.5389999999999999E-9</c:v>
                </c:pt>
                <c:pt idx="3540">
                  <c:v>3.5400000000000002E-9</c:v>
                </c:pt>
                <c:pt idx="3541">
                  <c:v>3.5410000000000001E-9</c:v>
                </c:pt>
                <c:pt idx="3542">
                  <c:v>3.542E-9</c:v>
                </c:pt>
                <c:pt idx="3543">
                  <c:v>3.5429999999999999E-9</c:v>
                </c:pt>
                <c:pt idx="3544">
                  <c:v>3.5440000000000002E-9</c:v>
                </c:pt>
                <c:pt idx="3545">
                  <c:v>3.5450000000000001E-9</c:v>
                </c:pt>
                <c:pt idx="3546">
                  <c:v>3.546E-9</c:v>
                </c:pt>
                <c:pt idx="3547">
                  <c:v>3.5469999999999998E-9</c:v>
                </c:pt>
                <c:pt idx="3548">
                  <c:v>3.5480000000000002E-9</c:v>
                </c:pt>
                <c:pt idx="3549">
                  <c:v>3.549E-9</c:v>
                </c:pt>
                <c:pt idx="3550">
                  <c:v>3.5499999999999999E-9</c:v>
                </c:pt>
                <c:pt idx="3551">
                  <c:v>3.5509999999999998E-9</c:v>
                </c:pt>
                <c:pt idx="3552">
                  <c:v>3.5520000000000001E-9</c:v>
                </c:pt>
                <c:pt idx="3553">
                  <c:v>3.553E-9</c:v>
                </c:pt>
                <c:pt idx="3554">
                  <c:v>3.5539999999999999E-9</c:v>
                </c:pt>
                <c:pt idx="3555">
                  <c:v>3.5549999999999998E-9</c:v>
                </c:pt>
                <c:pt idx="3556">
                  <c:v>3.5560000000000001E-9</c:v>
                </c:pt>
                <c:pt idx="3557">
                  <c:v>3.557E-9</c:v>
                </c:pt>
                <c:pt idx="3558">
                  <c:v>3.5579999999999999E-9</c:v>
                </c:pt>
                <c:pt idx="3559">
                  <c:v>3.5589999999999998E-9</c:v>
                </c:pt>
                <c:pt idx="3560">
                  <c:v>3.5600000000000001E-9</c:v>
                </c:pt>
                <c:pt idx="3561">
                  <c:v>3.561E-9</c:v>
                </c:pt>
                <c:pt idx="3562">
                  <c:v>3.5619999999999999E-9</c:v>
                </c:pt>
                <c:pt idx="3563">
                  <c:v>3.5629999999999998E-9</c:v>
                </c:pt>
                <c:pt idx="3564">
                  <c:v>3.5640000000000001E-9</c:v>
                </c:pt>
                <c:pt idx="3565">
                  <c:v>3.565E-9</c:v>
                </c:pt>
                <c:pt idx="3566">
                  <c:v>3.5659999999999999E-9</c:v>
                </c:pt>
                <c:pt idx="3567">
                  <c:v>3.5670000000000002E-9</c:v>
                </c:pt>
                <c:pt idx="3568">
                  <c:v>3.5680000000000001E-9</c:v>
                </c:pt>
                <c:pt idx="3569">
                  <c:v>3.569E-9</c:v>
                </c:pt>
                <c:pt idx="3570">
                  <c:v>3.5699999999999999E-9</c:v>
                </c:pt>
                <c:pt idx="3571">
                  <c:v>3.5710000000000002E-9</c:v>
                </c:pt>
                <c:pt idx="3572">
                  <c:v>3.5720000000000001E-9</c:v>
                </c:pt>
                <c:pt idx="3573">
                  <c:v>3.573E-9</c:v>
                </c:pt>
                <c:pt idx="3574">
                  <c:v>3.5739999999999999E-9</c:v>
                </c:pt>
                <c:pt idx="3575">
                  <c:v>3.5750000000000002E-9</c:v>
                </c:pt>
                <c:pt idx="3576">
                  <c:v>3.5760000000000001E-9</c:v>
                </c:pt>
                <c:pt idx="3577">
                  <c:v>3.577E-9</c:v>
                </c:pt>
                <c:pt idx="3578">
                  <c:v>3.5779999999999998E-9</c:v>
                </c:pt>
                <c:pt idx="3579">
                  <c:v>3.5790000000000002E-9</c:v>
                </c:pt>
                <c:pt idx="3580">
                  <c:v>3.58E-9</c:v>
                </c:pt>
                <c:pt idx="3581">
                  <c:v>3.5809999999999999E-9</c:v>
                </c:pt>
                <c:pt idx="3582">
                  <c:v>3.5819999999999998E-9</c:v>
                </c:pt>
                <c:pt idx="3583">
                  <c:v>3.5830000000000001E-9</c:v>
                </c:pt>
                <c:pt idx="3584">
                  <c:v>3.584E-9</c:v>
                </c:pt>
                <c:pt idx="3585">
                  <c:v>3.5849999999999999E-9</c:v>
                </c:pt>
                <c:pt idx="3586">
                  <c:v>3.5859999999999998E-9</c:v>
                </c:pt>
                <c:pt idx="3587">
                  <c:v>3.5870000000000001E-9</c:v>
                </c:pt>
                <c:pt idx="3588">
                  <c:v>3.588E-9</c:v>
                </c:pt>
                <c:pt idx="3589">
                  <c:v>3.5889999999999999E-9</c:v>
                </c:pt>
                <c:pt idx="3590">
                  <c:v>3.5899999999999998E-9</c:v>
                </c:pt>
                <c:pt idx="3591">
                  <c:v>3.5910000000000001E-9</c:v>
                </c:pt>
                <c:pt idx="3592">
                  <c:v>3.592E-9</c:v>
                </c:pt>
                <c:pt idx="3593">
                  <c:v>3.5929999999999999E-9</c:v>
                </c:pt>
                <c:pt idx="3594">
                  <c:v>3.5940000000000002E-9</c:v>
                </c:pt>
                <c:pt idx="3595">
                  <c:v>3.5950000000000001E-9</c:v>
                </c:pt>
                <c:pt idx="3596">
                  <c:v>3.596E-9</c:v>
                </c:pt>
                <c:pt idx="3597">
                  <c:v>3.5969999999999999E-9</c:v>
                </c:pt>
                <c:pt idx="3598">
                  <c:v>3.5980000000000002E-9</c:v>
                </c:pt>
                <c:pt idx="3599">
                  <c:v>3.5990000000000001E-9</c:v>
                </c:pt>
                <c:pt idx="3600">
                  <c:v>3.6E-9</c:v>
                </c:pt>
                <c:pt idx="3601">
                  <c:v>3.6009999999999999E-9</c:v>
                </c:pt>
                <c:pt idx="3602">
                  <c:v>3.6020000000000002E-9</c:v>
                </c:pt>
                <c:pt idx="3603">
                  <c:v>3.6030000000000001E-9</c:v>
                </c:pt>
                <c:pt idx="3604">
                  <c:v>3.604E-9</c:v>
                </c:pt>
                <c:pt idx="3605">
                  <c:v>3.6049999999999999E-9</c:v>
                </c:pt>
                <c:pt idx="3606">
                  <c:v>3.6060000000000002E-9</c:v>
                </c:pt>
                <c:pt idx="3607">
                  <c:v>3.6070000000000001E-9</c:v>
                </c:pt>
                <c:pt idx="3608">
                  <c:v>3.6079999999999999E-9</c:v>
                </c:pt>
                <c:pt idx="3609">
                  <c:v>3.6089999999999998E-9</c:v>
                </c:pt>
                <c:pt idx="3610">
                  <c:v>3.6100000000000001E-9</c:v>
                </c:pt>
                <c:pt idx="3611">
                  <c:v>3.611E-9</c:v>
                </c:pt>
                <c:pt idx="3612">
                  <c:v>3.6119999999999999E-9</c:v>
                </c:pt>
                <c:pt idx="3613">
                  <c:v>3.6129999999999998E-9</c:v>
                </c:pt>
                <c:pt idx="3614">
                  <c:v>3.6140000000000001E-9</c:v>
                </c:pt>
                <c:pt idx="3615">
                  <c:v>3.615E-9</c:v>
                </c:pt>
                <c:pt idx="3616">
                  <c:v>3.6159999999999999E-9</c:v>
                </c:pt>
                <c:pt idx="3617">
                  <c:v>3.6169999999999998E-9</c:v>
                </c:pt>
                <c:pt idx="3618">
                  <c:v>3.6180000000000001E-9</c:v>
                </c:pt>
                <c:pt idx="3619">
                  <c:v>3.619E-9</c:v>
                </c:pt>
                <c:pt idx="3620">
                  <c:v>3.6199999999999999E-9</c:v>
                </c:pt>
                <c:pt idx="3621">
                  <c:v>3.6209999999999998E-9</c:v>
                </c:pt>
                <c:pt idx="3622">
                  <c:v>3.6220000000000001E-9</c:v>
                </c:pt>
                <c:pt idx="3623">
                  <c:v>3.623E-9</c:v>
                </c:pt>
                <c:pt idx="3624">
                  <c:v>3.6239999999999999E-9</c:v>
                </c:pt>
                <c:pt idx="3625">
                  <c:v>3.6250000000000002E-9</c:v>
                </c:pt>
                <c:pt idx="3626">
                  <c:v>3.6260000000000001E-9</c:v>
                </c:pt>
                <c:pt idx="3627">
                  <c:v>3.627E-9</c:v>
                </c:pt>
                <c:pt idx="3628">
                  <c:v>3.6279999999999999E-9</c:v>
                </c:pt>
                <c:pt idx="3629">
                  <c:v>3.6290000000000002E-9</c:v>
                </c:pt>
                <c:pt idx="3630">
                  <c:v>3.6300000000000001E-9</c:v>
                </c:pt>
                <c:pt idx="3631">
                  <c:v>3.631E-9</c:v>
                </c:pt>
                <c:pt idx="3632">
                  <c:v>3.6319999999999999E-9</c:v>
                </c:pt>
                <c:pt idx="3633">
                  <c:v>3.6330000000000002E-9</c:v>
                </c:pt>
                <c:pt idx="3634">
                  <c:v>3.6340000000000001E-9</c:v>
                </c:pt>
                <c:pt idx="3635">
                  <c:v>3.635E-9</c:v>
                </c:pt>
                <c:pt idx="3636">
                  <c:v>3.6359999999999999E-9</c:v>
                </c:pt>
                <c:pt idx="3637">
                  <c:v>3.6370000000000002E-9</c:v>
                </c:pt>
                <c:pt idx="3638">
                  <c:v>3.6380000000000001E-9</c:v>
                </c:pt>
                <c:pt idx="3639">
                  <c:v>3.6389999999999999E-9</c:v>
                </c:pt>
                <c:pt idx="3640">
                  <c:v>3.6399999999999998E-9</c:v>
                </c:pt>
                <c:pt idx="3641">
                  <c:v>3.6410000000000001E-9</c:v>
                </c:pt>
                <c:pt idx="3642">
                  <c:v>3.642E-9</c:v>
                </c:pt>
                <c:pt idx="3643">
                  <c:v>3.6429999999999999E-9</c:v>
                </c:pt>
                <c:pt idx="3644">
                  <c:v>3.6439999999999998E-9</c:v>
                </c:pt>
                <c:pt idx="3645">
                  <c:v>3.6450000000000001E-9</c:v>
                </c:pt>
                <c:pt idx="3646">
                  <c:v>3.646E-9</c:v>
                </c:pt>
                <c:pt idx="3647">
                  <c:v>3.6469999999999999E-9</c:v>
                </c:pt>
                <c:pt idx="3648">
                  <c:v>3.6479999999999998E-9</c:v>
                </c:pt>
                <c:pt idx="3649">
                  <c:v>3.6490000000000001E-9</c:v>
                </c:pt>
                <c:pt idx="3650">
                  <c:v>3.65E-9</c:v>
                </c:pt>
                <c:pt idx="3651">
                  <c:v>3.6509999999999999E-9</c:v>
                </c:pt>
                <c:pt idx="3652">
                  <c:v>3.6519999999999998E-9</c:v>
                </c:pt>
                <c:pt idx="3653">
                  <c:v>3.6530000000000001E-9</c:v>
                </c:pt>
                <c:pt idx="3654">
                  <c:v>3.654E-9</c:v>
                </c:pt>
                <c:pt idx="3655">
                  <c:v>3.6549999999999999E-9</c:v>
                </c:pt>
                <c:pt idx="3656">
                  <c:v>3.6560000000000002E-9</c:v>
                </c:pt>
                <c:pt idx="3657">
                  <c:v>3.6570000000000001E-9</c:v>
                </c:pt>
                <c:pt idx="3658">
                  <c:v>3.658E-9</c:v>
                </c:pt>
                <c:pt idx="3659">
                  <c:v>3.6589999999999999E-9</c:v>
                </c:pt>
                <c:pt idx="3660">
                  <c:v>3.6600000000000002E-9</c:v>
                </c:pt>
                <c:pt idx="3661">
                  <c:v>3.6610000000000001E-9</c:v>
                </c:pt>
                <c:pt idx="3662">
                  <c:v>3.662E-9</c:v>
                </c:pt>
                <c:pt idx="3663">
                  <c:v>3.6629999999999999E-9</c:v>
                </c:pt>
                <c:pt idx="3664">
                  <c:v>3.6640000000000002E-9</c:v>
                </c:pt>
                <c:pt idx="3665">
                  <c:v>3.6650000000000001E-9</c:v>
                </c:pt>
                <c:pt idx="3666">
                  <c:v>3.666E-9</c:v>
                </c:pt>
                <c:pt idx="3667">
                  <c:v>3.6669999999999998E-9</c:v>
                </c:pt>
                <c:pt idx="3668">
                  <c:v>3.6680000000000002E-9</c:v>
                </c:pt>
                <c:pt idx="3669">
                  <c:v>3.669E-9</c:v>
                </c:pt>
                <c:pt idx="3670">
                  <c:v>3.6699999999999999E-9</c:v>
                </c:pt>
                <c:pt idx="3671">
                  <c:v>3.6709999999999998E-9</c:v>
                </c:pt>
                <c:pt idx="3672">
                  <c:v>3.6720000000000001E-9</c:v>
                </c:pt>
                <c:pt idx="3673">
                  <c:v>3.673E-9</c:v>
                </c:pt>
                <c:pt idx="3674">
                  <c:v>3.6739999999999999E-9</c:v>
                </c:pt>
                <c:pt idx="3675">
                  <c:v>3.6749999999999998E-9</c:v>
                </c:pt>
                <c:pt idx="3676">
                  <c:v>3.6760000000000001E-9</c:v>
                </c:pt>
                <c:pt idx="3677">
                  <c:v>3.677E-9</c:v>
                </c:pt>
                <c:pt idx="3678">
                  <c:v>3.6779999999999999E-9</c:v>
                </c:pt>
                <c:pt idx="3679">
                  <c:v>3.6789999999999998E-9</c:v>
                </c:pt>
                <c:pt idx="3680">
                  <c:v>3.6800000000000001E-9</c:v>
                </c:pt>
                <c:pt idx="3681">
                  <c:v>3.681E-9</c:v>
                </c:pt>
                <c:pt idx="3682">
                  <c:v>3.6819999999999999E-9</c:v>
                </c:pt>
                <c:pt idx="3683">
                  <c:v>3.6830000000000002E-9</c:v>
                </c:pt>
                <c:pt idx="3684">
                  <c:v>3.6840000000000001E-9</c:v>
                </c:pt>
                <c:pt idx="3685">
                  <c:v>3.685E-9</c:v>
                </c:pt>
                <c:pt idx="3686">
                  <c:v>3.6859999999999999E-9</c:v>
                </c:pt>
                <c:pt idx="3687">
                  <c:v>3.6870000000000002E-9</c:v>
                </c:pt>
                <c:pt idx="3688">
                  <c:v>3.6880000000000001E-9</c:v>
                </c:pt>
                <c:pt idx="3689">
                  <c:v>3.689E-9</c:v>
                </c:pt>
                <c:pt idx="3690">
                  <c:v>3.6899999999999999E-9</c:v>
                </c:pt>
                <c:pt idx="3691">
                  <c:v>3.6910000000000002E-9</c:v>
                </c:pt>
                <c:pt idx="3692">
                  <c:v>3.6920000000000001E-9</c:v>
                </c:pt>
                <c:pt idx="3693">
                  <c:v>3.693E-9</c:v>
                </c:pt>
                <c:pt idx="3694">
                  <c:v>3.6939999999999999E-9</c:v>
                </c:pt>
                <c:pt idx="3695">
                  <c:v>3.6950000000000002E-9</c:v>
                </c:pt>
                <c:pt idx="3696">
                  <c:v>3.6960000000000001E-9</c:v>
                </c:pt>
                <c:pt idx="3697">
                  <c:v>3.697E-9</c:v>
                </c:pt>
                <c:pt idx="3698">
                  <c:v>3.6979999999999998E-9</c:v>
                </c:pt>
                <c:pt idx="3699">
                  <c:v>3.6990000000000002E-9</c:v>
                </c:pt>
                <c:pt idx="3700">
                  <c:v>3.7E-9</c:v>
                </c:pt>
                <c:pt idx="3701">
                  <c:v>3.7009999999999999E-9</c:v>
                </c:pt>
                <c:pt idx="3702">
                  <c:v>3.7019999999999998E-9</c:v>
                </c:pt>
                <c:pt idx="3703">
                  <c:v>3.7030000000000001E-9</c:v>
                </c:pt>
                <c:pt idx="3704">
                  <c:v>3.704E-9</c:v>
                </c:pt>
                <c:pt idx="3705">
                  <c:v>3.7049999999999999E-9</c:v>
                </c:pt>
                <c:pt idx="3706">
                  <c:v>3.7059999999999998E-9</c:v>
                </c:pt>
                <c:pt idx="3707">
                  <c:v>3.7070000000000001E-9</c:v>
                </c:pt>
                <c:pt idx="3708">
                  <c:v>3.708E-9</c:v>
                </c:pt>
                <c:pt idx="3709">
                  <c:v>3.7089999999999999E-9</c:v>
                </c:pt>
                <c:pt idx="3710">
                  <c:v>3.7099999999999998E-9</c:v>
                </c:pt>
                <c:pt idx="3711">
                  <c:v>3.7110000000000001E-9</c:v>
                </c:pt>
                <c:pt idx="3712">
                  <c:v>3.712E-9</c:v>
                </c:pt>
                <c:pt idx="3713">
                  <c:v>3.7129999999999999E-9</c:v>
                </c:pt>
                <c:pt idx="3714">
                  <c:v>3.7140000000000002E-9</c:v>
                </c:pt>
                <c:pt idx="3715">
                  <c:v>3.7150000000000001E-9</c:v>
                </c:pt>
                <c:pt idx="3716">
                  <c:v>3.716E-9</c:v>
                </c:pt>
                <c:pt idx="3717">
                  <c:v>3.7169999999999999E-9</c:v>
                </c:pt>
                <c:pt idx="3718">
                  <c:v>3.7180000000000002E-9</c:v>
                </c:pt>
                <c:pt idx="3719">
                  <c:v>3.7190000000000001E-9</c:v>
                </c:pt>
                <c:pt idx="3720">
                  <c:v>3.72E-9</c:v>
                </c:pt>
                <c:pt idx="3721">
                  <c:v>3.7209999999999999E-9</c:v>
                </c:pt>
                <c:pt idx="3722">
                  <c:v>3.7220000000000002E-9</c:v>
                </c:pt>
                <c:pt idx="3723">
                  <c:v>3.7230000000000001E-9</c:v>
                </c:pt>
                <c:pt idx="3724">
                  <c:v>3.724E-9</c:v>
                </c:pt>
                <c:pt idx="3725">
                  <c:v>3.7249999999999999E-9</c:v>
                </c:pt>
                <c:pt idx="3726">
                  <c:v>3.7259999999999997E-9</c:v>
                </c:pt>
                <c:pt idx="3727">
                  <c:v>3.7270000000000001E-9</c:v>
                </c:pt>
                <c:pt idx="3728">
                  <c:v>3.7280000000000004E-9</c:v>
                </c:pt>
                <c:pt idx="3729">
                  <c:v>3.7289999999999998E-9</c:v>
                </c:pt>
                <c:pt idx="3730">
                  <c:v>3.7300000000000001E-9</c:v>
                </c:pt>
                <c:pt idx="3731">
                  <c:v>3.7309999999999996E-9</c:v>
                </c:pt>
                <c:pt idx="3732">
                  <c:v>3.7319999999999999E-9</c:v>
                </c:pt>
                <c:pt idx="3733">
                  <c:v>3.7330000000000002E-9</c:v>
                </c:pt>
                <c:pt idx="3734">
                  <c:v>3.7339999999999997E-9</c:v>
                </c:pt>
                <c:pt idx="3735">
                  <c:v>3.735E-9</c:v>
                </c:pt>
                <c:pt idx="3736">
                  <c:v>3.7360000000000003E-9</c:v>
                </c:pt>
                <c:pt idx="3737">
                  <c:v>3.7369999999999998E-9</c:v>
                </c:pt>
                <c:pt idx="3738">
                  <c:v>3.7380000000000001E-9</c:v>
                </c:pt>
                <c:pt idx="3739">
                  <c:v>3.7389999999999996E-9</c:v>
                </c:pt>
                <c:pt idx="3740">
                  <c:v>3.7399999999999999E-9</c:v>
                </c:pt>
                <c:pt idx="3741">
                  <c:v>3.7410000000000002E-9</c:v>
                </c:pt>
                <c:pt idx="3742">
                  <c:v>3.7419999999999997E-9</c:v>
                </c:pt>
                <c:pt idx="3743">
                  <c:v>3.743E-9</c:v>
                </c:pt>
                <c:pt idx="3744">
                  <c:v>3.7440000000000003E-9</c:v>
                </c:pt>
                <c:pt idx="3745">
                  <c:v>3.7449999999999998E-9</c:v>
                </c:pt>
                <c:pt idx="3746">
                  <c:v>3.7460000000000001E-9</c:v>
                </c:pt>
                <c:pt idx="3747">
                  <c:v>3.7470000000000004E-9</c:v>
                </c:pt>
                <c:pt idx="3748">
                  <c:v>3.7479999999999999E-9</c:v>
                </c:pt>
                <c:pt idx="3749">
                  <c:v>3.7490000000000002E-9</c:v>
                </c:pt>
                <c:pt idx="3750">
                  <c:v>3.7499999999999997E-9</c:v>
                </c:pt>
                <c:pt idx="3751">
                  <c:v>3.751E-9</c:v>
                </c:pt>
                <c:pt idx="3752">
                  <c:v>3.7520000000000003E-9</c:v>
                </c:pt>
                <c:pt idx="3753">
                  <c:v>3.7529999999999998E-9</c:v>
                </c:pt>
                <c:pt idx="3754">
                  <c:v>3.7540000000000001E-9</c:v>
                </c:pt>
                <c:pt idx="3755">
                  <c:v>3.7550000000000004E-9</c:v>
                </c:pt>
                <c:pt idx="3756">
                  <c:v>3.7559999999999999E-9</c:v>
                </c:pt>
                <c:pt idx="3757">
                  <c:v>3.7570000000000002E-9</c:v>
                </c:pt>
                <c:pt idx="3758">
                  <c:v>3.7579999999999996E-9</c:v>
                </c:pt>
                <c:pt idx="3759">
                  <c:v>3.7589999999999999E-9</c:v>
                </c:pt>
                <c:pt idx="3760">
                  <c:v>3.7600000000000003E-9</c:v>
                </c:pt>
                <c:pt idx="3761">
                  <c:v>3.7609999999999997E-9</c:v>
                </c:pt>
                <c:pt idx="3762">
                  <c:v>3.762E-9</c:v>
                </c:pt>
                <c:pt idx="3763">
                  <c:v>3.7630000000000003E-9</c:v>
                </c:pt>
                <c:pt idx="3764">
                  <c:v>3.7639999999999998E-9</c:v>
                </c:pt>
                <c:pt idx="3765">
                  <c:v>3.7650000000000001E-9</c:v>
                </c:pt>
                <c:pt idx="3766">
                  <c:v>3.7659999999999996E-9</c:v>
                </c:pt>
                <c:pt idx="3767">
                  <c:v>3.7669999999999999E-9</c:v>
                </c:pt>
                <c:pt idx="3768">
                  <c:v>3.7680000000000002E-9</c:v>
                </c:pt>
                <c:pt idx="3769">
                  <c:v>3.7689999999999997E-9</c:v>
                </c:pt>
                <c:pt idx="3770">
                  <c:v>3.77E-9</c:v>
                </c:pt>
                <c:pt idx="3771">
                  <c:v>3.7710000000000003E-9</c:v>
                </c:pt>
                <c:pt idx="3772">
                  <c:v>3.7719999999999998E-9</c:v>
                </c:pt>
                <c:pt idx="3773">
                  <c:v>3.7730000000000001E-9</c:v>
                </c:pt>
                <c:pt idx="3774">
                  <c:v>3.7740000000000004E-9</c:v>
                </c:pt>
                <c:pt idx="3775">
                  <c:v>3.7749999999999999E-9</c:v>
                </c:pt>
                <c:pt idx="3776">
                  <c:v>3.7760000000000002E-9</c:v>
                </c:pt>
                <c:pt idx="3777">
                  <c:v>3.7769999999999997E-9</c:v>
                </c:pt>
                <c:pt idx="3778">
                  <c:v>3.778E-9</c:v>
                </c:pt>
                <c:pt idx="3779">
                  <c:v>3.7790000000000003E-9</c:v>
                </c:pt>
                <c:pt idx="3780">
                  <c:v>3.7799999999999998E-9</c:v>
                </c:pt>
                <c:pt idx="3781">
                  <c:v>3.7810000000000001E-9</c:v>
                </c:pt>
                <c:pt idx="3782">
                  <c:v>3.7820000000000004E-9</c:v>
                </c:pt>
                <c:pt idx="3783">
                  <c:v>3.7829999999999999E-9</c:v>
                </c:pt>
                <c:pt idx="3784">
                  <c:v>3.7840000000000002E-9</c:v>
                </c:pt>
                <c:pt idx="3785">
                  <c:v>3.7849999999999996E-9</c:v>
                </c:pt>
                <c:pt idx="3786">
                  <c:v>3.786E-9</c:v>
                </c:pt>
                <c:pt idx="3787">
                  <c:v>3.7870000000000003E-9</c:v>
                </c:pt>
                <c:pt idx="3788">
                  <c:v>3.7879999999999997E-9</c:v>
                </c:pt>
                <c:pt idx="3789">
                  <c:v>3.789E-9</c:v>
                </c:pt>
                <c:pt idx="3790">
                  <c:v>3.7900000000000004E-9</c:v>
                </c:pt>
                <c:pt idx="3791">
                  <c:v>3.7909999999999998E-9</c:v>
                </c:pt>
                <c:pt idx="3792">
                  <c:v>3.7920000000000001E-9</c:v>
                </c:pt>
                <c:pt idx="3793">
                  <c:v>3.7929999999999996E-9</c:v>
                </c:pt>
                <c:pt idx="3794">
                  <c:v>3.7939999999999999E-9</c:v>
                </c:pt>
                <c:pt idx="3795">
                  <c:v>3.7950000000000002E-9</c:v>
                </c:pt>
                <c:pt idx="3796">
                  <c:v>3.7959999999999997E-9</c:v>
                </c:pt>
                <c:pt idx="3797">
                  <c:v>3.797E-9</c:v>
                </c:pt>
                <c:pt idx="3798">
                  <c:v>3.7980000000000003E-9</c:v>
                </c:pt>
                <c:pt idx="3799">
                  <c:v>3.7989999999999998E-9</c:v>
                </c:pt>
                <c:pt idx="3800">
                  <c:v>3.8000000000000001E-9</c:v>
                </c:pt>
                <c:pt idx="3801">
                  <c:v>3.8009999999999996E-9</c:v>
                </c:pt>
                <c:pt idx="3802">
                  <c:v>3.8019999999999999E-9</c:v>
                </c:pt>
                <c:pt idx="3803">
                  <c:v>3.8030000000000002E-9</c:v>
                </c:pt>
                <c:pt idx="3804">
                  <c:v>3.8039999999999997E-9</c:v>
                </c:pt>
                <c:pt idx="3805">
                  <c:v>3.805E-9</c:v>
                </c:pt>
                <c:pt idx="3806">
                  <c:v>3.8060000000000003E-9</c:v>
                </c:pt>
                <c:pt idx="3807">
                  <c:v>3.8069999999999998E-9</c:v>
                </c:pt>
                <c:pt idx="3808">
                  <c:v>3.8080000000000001E-9</c:v>
                </c:pt>
                <c:pt idx="3809">
                  <c:v>3.8090000000000004E-9</c:v>
                </c:pt>
                <c:pt idx="3810">
                  <c:v>3.8099999999999999E-9</c:v>
                </c:pt>
                <c:pt idx="3811">
                  <c:v>3.8110000000000002E-9</c:v>
                </c:pt>
                <c:pt idx="3812">
                  <c:v>3.8119999999999997E-9</c:v>
                </c:pt>
                <c:pt idx="3813">
                  <c:v>3.813E-9</c:v>
                </c:pt>
                <c:pt idx="3814">
                  <c:v>3.8140000000000003E-9</c:v>
                </c:pt>
                <c:pt idx="3815">
                  <c:v>3.8149999999999998E-9</c:v>
                </c:pt>
                <c:pt idx="3816">
                  <c:v>3.8160000000000001E-9</c:v>
                </c:pt>
                <c:pt idx="3817">
                  <c:v>3.8170000000000004E-9</c:v>
                </c:pt>
                <c:pt idx="3818">
                  <c:v>3.8179999999999998E-9</c:v>
                </c:pt>
                <c:pt idx="3819">
                  <c:v>3.8190000000000002E-9</c:v>
                </c:pt>
                <c:pt idx="3820">
                  <c:v>3.8199999999999996E-9</c:v>
                </c:pt>
                <c:pt idx="3821">
                  <c:v>3.8209999999999999E-9</c:v>
                </c:pt>
                <c:pt idx="3822">
                  <c:v>3.8220000000000002E-9</c:v>
                </c:pt>
                <c:pt idx="3823">
                  <c:v>3.8229999999999997E-9</c:v>
                </c:pt>
                <c:pt idx="3824">
                  <c:v>3.824E-9</c:v>
                </c:pt>
                <c:pt idx="3825">
                  <c:v>3.8250000000000003E-9</c:v>
                </c:pt>
                <c:pt idx="3826">
                  <c:v>3.8259999999999998E-9</c:v>
                </c:pt>
                <c:pt idx="3827">
                  <c:v>3.8270000000000001E-9</c:v>
                </c:pt>
                <c:pt idx="3828">
                  <c:v>3.8279999999999996E-9</c:v>
                </c:pt>
                <c:pt idx="3829">
                  <c:v>3.8289999999999999E-9</c:v>
                </c:pt>
                <c:pt idx="3830">
                  <c:v>3.8300000000000002E-9</c:v>
                </c:pt>
                <c:pt idx="3831">
                  <c:v>3.8309999999999997E-9</c:v>
                </c:pt>
                <c:pt idx="3832">
                  <c:v>3.832E-9</c:v>
                </c:pt>
                <c:pt idx="3833">
                  <c:v>3.8330000000000003E-9</c:v>
                </c:pt>
                <c:pt idx="3834">
                  <c:v>3.8339999999999998E-9</c:v>
                </c:pt>
                <c:pt idx="3835">
                  <c:v>3.8350000000000001E-9</c:v>
                </c:pt>
                <c:pt idx="3836">
                  <c:v>3.8360000000000004E-9</c:v>
                </c:pt>
                <c:pt idx="3837">
                  <c:v>3.8369999999999999E-9</c:v>
                </c:pt>
                <c:pt idx="3838">
                  <c:v>3.8380000000000002E-9</c:v>
                </c:pt>
                <c:pt idx="3839">
                  <c:v>3.8389999999999997E-9</c:v>
                </c:pt>
                <c:pt idx="3840">
                  <c:v>3.84E-9</c:v>
                </c:pt>
                <c:pt idx="3841">
                  <c:v>3.8410000000000003E-9</c:v>
                </c:pt>
                <c:pt idx="3842">
                  <c:v>3.8419999999999998E-9</c:v>
                </c:pt>
                <c:pt idx="3843">
                  <c:v>3.8430000000000001E-9</c:v>
                </c:pt>
                <c:pt idx="3844">
                  <c:v>3.8440000000000004E-9</c:v>
                </c:pt>
                <c:pt idx="3845">
                  <c:v>3.8449999999999999E-9</c:v>
                </c:pt>
                <c:pt idx="3846">
                  <c:v>3.8460000000000002E-9</c:v>
                </c:pt>
                <c:pt idx="3847">
                  <c:v>3.8469999999999996E-9</c:v>
                </c:pt>
                <c:pt idx="3848">
                  <c:v>3.8479999999999999E-9</c:v>
                </c:pt>
                <c:pt idx="3849">
                  <c:v>3.8490000000000003E-9</c:v>
                </c:pt>
                <c:pt idx="3850">
                  <c:v>3.8499999999999997E-9</c:v>
                </c:pt>
                <c:pt idx="3851">
                  <c:v>3.851E-9</c:v>
                </c:pt>
                <c:pt idx="3852">
                  <c:v>3.8520000000000003E-9</c:v>
                </c:pt>
                <c:pt idx="3853">
                  <c:v>3.8529999999999998E-9</c:v>
                </c:pt>
                <c:pt idx="3854">
                  <c:v>3.8540000000000001E-9</c:v>
                </c:pt>
                <c:pt idx="3855">
                  <c:v>3.8549999999999996E-9</c:v>
                </c:pt>
                <c:pt idx="3856">
                  <c:v>3.8559999999999999E-9</c:v>
                </c:pt>
                <c:pt idx="3857">
                  <c:v>3.8570000000000002E-9</c:v>
                </c:pt>
                <c:pt idx="3858">
                  <c:v>3.8579999999999997E-9</c:v>
                </c:pt>
                <c:pt idx="3859">
                  <c:v>3.859E-9</c:v>
                </c:pt>
                <c:pt idx="3860">
                  <c:v>3.8600000000000003E-9</c:v>
                </c:pt>
                <c:pt idx="3861">
                  <c:v>3.8609999999999998E-9</c:v>
                </c:pt>
                <c:pt idx="3862">
                  <c:v>3.8620000000000001E-9</c:v>
                </c:pt>
                <c:pt idx="3863">
                  <c:v>3.8630000000000004E-9</c:v>
                </c:pt>
                <c:pt idx="3864">
                  <c:v>3.8639999999999999E-9</c:v>
                </c:pt>
                <c:pt idx="3865">
                  <c:v>3.8650000000000002E-9</c:v>
                </c:pt>
                <c:pt idx="3866">
                  <c:v>3.8659999999999997E-9</c:v>
                </c:pt>
                <c:pt idx="3867">
                  <c:v>3.867E-9</c:v>
                </c:pt>
                <c:pt idx="3868">
                  <c:v>3.8680000000000003E-9</c:v>
                </c:pt>
                <c:pt idx="3869">
                  <c:v>3.8689999999999998E-9</c:v>
                </c:pt>
                <c:pt idx="3870">
                  <c:v>3.8700000000000001E-9</c:v>
                </c:pt>
                <c:pt idx="3871">
                  <c:v>3.8710000000000004E-9</c:v>
                </c:pt>
                <c:pt idx="3872">
                  <c:v>3.8719999999999999E-9</c:v>
                </c:pt>
                <c:pt idx="3873">
                  <c:v>3.8730000000000002E-9</c:v>
                </c:pt>
                <c:pt idx="3874">
                  <c:v>3.8739999999999997E-9</c:v>
                </c:pt>
                <c:pt idx="3875">
                  <c:v>3.875E-9</c:v>
                </c:pt>
                <c:pt idx="3876">
                  <c:v>3.8760000000000003E-9</c:v>
                </c:pt>
                <c:pt idx="3877">
                  <c:v>3.8769999999999997E-9</c:v>
                </c:pt>
                <c:pt idx="3878">
                  <c:v>3.8780000000000001E-9</c:v>
                </c:pt>
                <c:pt idx="3879">
                  <c:v>3.8790000000000004E-9</c:v>
                </c:pt>
                <c:pt idx="3880">
                  <c:v>3.8799999999999998E-9</c:v>
                </c:pt>
                <c:pt idx="3881">
                  <c:v>3.8810000000000001E-9</c:v>
                </c:pt>
                <c:pt idx="3882">
                  <c:v>3.8819999999999996E-9</c:v>
                </c:pt>
                <c:pt idx="3883">
                  <c:v>3.8829999999999999E-9</c:v>
                </c:pt>
                <c:pt idx="3884">
                  <c:v>3.8840000000000002E-9</c:v>
                </c:pt>
                <c:pt idx="3885">
                  <c:v>3.8849999999999997E-9</c:v>
                </c:pt>
                <c:pt idx="3886">
                  <c:v>3.886E-9</c:v>
                </c:pt>
                <c:pt idx="3887">
                  <c:v>3.8870000000000003E-9</c:v>
                </c:pt>
                <c:pt idx="3888">
                  <c:v>3.8879999999999998E-9</c:v>
                </c:pt>
                <c:pt idx="3889">
                  <c:v>3.8890000000000001E-9</c:v>
                </c:pt>
                <c:pt idx="3890">
                  <c:v>3.8899999999999996E-9</c:v>
                </c:pt>
                <c:pt idx="3891">
                  <c:v>3.8909999999999999E-9</c:v>
                </c:pt>
                <c:pt idx="3892">
                  <c:v>3.8920000000000002E-9</c:v>
                </c:pt>
                <c:pt idx="3893">
                  <c:v>3.8929999999999997E-9</c:v>
                </c:pt>
                <c:pt idx="3894">
                  <c:v>3.894E-9</c:v>
                </c:pt>
                <c:pt idx="3895">
                  <c:v>3.8950000000000003E-9</c:v>
                </c:pt>
                <c:pt idx="3896">
                  <c:v>3.8959999999999998E-9</c:v>
                </c:pt>
                <c:pt idx="3897">
                  <c:v>3.8970000000000001E-9</c:v>
                </c:pt>
                <c:pt idx="3898">
                  <c:v>3.8980000000000004E-9</c:v>
                </c:pt>
                <c:pt idx="3899">
                  <c:v>3.8989999999999999E-9</c:v>
                </c:pt>
                <c:pt idx="3900">
                  <c:v>3.9000000000000002E-9</c:v>
                </c:pt>
                <c:pt idx="3901">
                  <c:v>3.9009999999999997E-9</c:v>
                </c:pt>
                <c:pt idx="3902">
                  <c:v>3.902E-9</c:v>
                </c:pt>
                <c:pt idx="3903">
                  <c:v>3.9030000000000003E-9</c:v>
                </c:pt>
                <c:pt idx="3904">
                  <c:v>3.9039999999999998E-9</c:v>
                </c:pt>
                <c:pt idx="3905">
                  <c:v>3.9050000000000001E-9</c:v>
                </c:pt>
                <c:pt idx="3906">
                  <c:v>3.9060000000000004E-9</c:v>
                </c:pt>
                <c:pt idx="3907">
                  <c:v>3.9069999999999998E-9</c:v>
                </c:pt>
                <c:pt idx="3908">
                  <c:v>3.9080000000000002E-9</c:v>
                </c:pt>
                <c:pt idx="3909">
                  <c:v>3.9089999999999996E-9</c:v>
                </c:pt>
                <c:pt idx="3910">
                  <c:v>3.9099999999999999E-9</c:v>
                </c:pt>
                <c:pt idx="3911">
                  <c:v>3.9110000000000002E-9</c:v>
                </c:pt>
                <c:pt idx="3912">
                  <c:v>3.9119999999999997E-9</c:v>
                </c:pt>
                <c:pt idx="3913">
                  <c:v>3.913E-9</c:v>
                </c:pt>
                <c:pt idx="3914">
                  <c:v>3.9140000000000003E-9</c:v>
                </c:pt>
                <c:pt idx="3915">
                  <c:v>3.9149999999999998E-9</c:v>
                </c:pt>
                <c:pt idx="3916">
                  <c:v>3.9160000000000001E-9</c:v>
                </c:pt>
                <c:pt idx="3917">
                  <c:v>3.9169999999999996E-9</c:v>
                </c:pt>
                <c:pt idx="3918">
                  <c:v>3.9179999999999999E-9</c:v>
                </c:pt>
                <c:pt idx="3919">
                  <c:v>3.9190000000000002E-9</c:v>
                </c:pt>
                <c:pt idx="3920">
                  <c:v>3.9199999999999997E-9</c:v>
                </c:pt>
                <c:pt idx="3921">
                  <c:v>3.921E-9</c:v>
                </c:pt>
                <c:pt idx="3922">
                  <c:v>3.9220000000000003E-9</c:v>
                </c:pt>
                <c:pt idx="3923">
                  <c:v>3.9229999999999998E-9</c:v>
                </c:pt>
                <c:pt idx="3924">
                  <c:v>3.9240000000000001E-9</c:v>
                </c:pt>
                <c:pt idx="3925">
                  <c:v>3.9250000000000004E-9</c:v>
                </c:pt>
                <c:pt idx="3926">
                  <c:v>3.9259999999999999E-9</c:v>
                </c:pt>
                <c:pt idx="3927">
                  <c:v>3.9270000000000002E-9</c:v>
                </c:pt>
                <c:pt idx="3928">
                  <c:v>3.9279999999999997E-9</c:v>
                </c:pt>
                <c:pt idx="3929">
                  <c:v>3.929E-9</c:v>
                </c:pt>
                <c:pt idx="3930">
                  <c:v>3.9300000000000003E-9</c:v>
                </c:pt>
                <c:pt idx="3931">
                  <c:v>3.9309999999999998E-9</c:v>
                </c:pt>
                <c:pt idx="3932">
                  <c:v>3.9320000000000001E-9</c:v>
                </c:pt>
                <c:pt idx="3933">
                  <c:v>3.9330000000000004E-9</c:v>
                </c:pt>
                <c:pt idx="3934">
                  <c:v>3.9339999999999999E-9</c:v>
                </c:pt>
                <c:pt idx="3935">
                  <c:v>3.9350000000000002E-9</c:v>
                </c:pt>
                <c:pt idx="3936">
                  <c:v>3.9359999999999996E-9</c:v>
                </c:pt>
                <c:pt idx="3937">
                  <c:v>3.9369999999999999E-9</c:v>
                </c:pt>
                <c:pt idx="3938">
                  <c:v>3.9380000000000003E-9</c:v>
                </c:pt>
                <c:pt idx="3939">
                  <c:v>3.9389999999999997E-9</c:v>
                </c:pt>
                <c:pt idx="3940">
                  <c:v>3.94E-9</c:v>
                </c:pt>
                <c:pt idx="3941">
                  <c:v>3.9410000000000003E-9</c:v>
                </c:pt>
                <c:pt idx="3942">
                  <c:v>3.9419999999999998E-9</c:v>
                </c:pt>
                <c:pt idx="3943">
                  <c:v>3.9430000000000001E-9</c:v>
                </c:pt>
                <c:pt idx="3944">
                  <c:v>3.9439999999999996E-9</c:v>
                </c:pt>
                <c:pt idx="3945">
                  <c:v>3.9449999999999999E-9</c:v>
                </c:pt>
                <c:pt idx="3946">
                  <c:v>3.9460000000000002E-9</c:v>
                </c:pt>
                <c:pt idx="3947">
                  <c:v>3.9469999999999997E-9</c:v>
                </c:pt>
                <c:pt idx="3948">
                  <c:v>3.948E-9</c:v>
                </c:pt>
                <c:pt idx="3949">
                  <c:v>3.9490000000000003E-9</c:v>
                </c:pt>
                <c:pt idx="3950">
                  <c:v>3.9499999999999998E-9</c:v>
                </c:pt>
                <c:pt idx="3951">
                  <c:v>3.9510000000000001E-9</c:v>
                </c:pt>
                <c:pt idx="3952">
                  <c:v>3.9519999999999996E-9</c:v>
                </c:pt>
                <c:pt idx="3953">
                  <c:v>3.9529999999999999E-9</c:v>
                </c:pt>
                <c:pt idx="3954">
                  <c:v>3.9540000000000002E-9</c:v>
                </c:pt>
                <c:pt idx="3955">
                  <c:v>3.9549999999999997E-9</c:v>
                </c:pt>
                <c:pt idx="3956">
                  <c:v>3.956E-9</c:v>
                </c:pt>
                <c:pt idx="3957">
                  <c:v>3.9570000000000003E-9</c:v>
                </c:pt>
                <c:pt idx="3958">
                  <c:v>3.9579999999999998E-9</c:v>
                </c:pt>
                <c:pt idx="3959">
                  <c:v>3.9590000000000001E-9</c:v>
                </c:pt>
                <c:pt idx="3960">
                  <c:v>3.9600000000000004E-9</c:v>
                </c:pt>
                <c:pt idx="3961">
                  <c:v>3.9609999999999999E-9</c:v>
                </c:pt>
                <c:pt idx="3962">
                  <c:v>3.9620000000000002E-9</c:v>
                </c:pt>
                <c:pt idx="3963">
                  <c:v>3.9629999999999997E-9</c:v>
                </c:pt>
                <c:pt idx="3964">
                  <c:v>3.964E-9</c:v>
                </c:pt>
                <c:pt idx="3965">
                  <c:v>3.9650000000000003E-9</c:v>
                </c:pt>
                <c:pt idx="3966">
                  <c:v>3.9659999999999997E-9</c:v>
                </c:pt>
                <c:pt idx="3967">
                  <c:v>3.9670000000000001E-9</c:v>
                </c:pt>
                <c:pt idx="3968">
                  <c:v>3.9680000000000004E-9</c:v>
                </c:pt>
                <c:pt idx="3969">
                  <c:v>3.9689999999999998E-9</c:v>
                </c:pt>
                <c:pt idx="3970">
                  <c:v>3.9700000000000001E-9</c:v>
                </c:pt>
                <c:pt idx="3971">
                  <c:v>3.9709999999999996E-9</c:v>
                </c:pt>
                <c:pt idx="3972">
                  <c:v>3.9719999999999999E-9</c:v>
                </c:pt>
                <c:pt idx="3973">
                  <c:v>3.9730000000000002E-9</c:v>
                </c:pt>
                <c:pt idx="3974">
                  <c:v>3.9739999999999997E-9</c:v>
                </c:pt>
                <c:pt idx="3975">
                  <c:v>3.975E-9</c:v>
                </c:pt>
                <c:pt idx="3976">
                  <c:v>3.9760000000000003E-9</c:v>
                </c:pt>
                <c:pt idx="3977">
                  <c:v>3.9769999999999998E-9</c:v>
                </c:pt>
                <c:pt idx="3978">
                  <c:v>3.9780000000000001E-9</c:v>
                </c:pt>
                <c:pt idx="3979">
                  <c:v>3.9789999999999996E-9</c:v>
                </c:pt>
                <c:pt idx="3980">
                  <c:v>3.9799999999999999E-9</c:v>
                </c:pt>
                <c:pt idx="3981">
                  <c:v>3.9810000000000002E-9</c:v>
                </c:pt>
                <c:pt idx="3982">
                  <c:v>3.9819999999999997E-9</c:v>
                </c:pt>
                <c:pt idx="3983">
                  <c:v>3.983E-9</c:v>
                </c:pt>
                <c:pt idx="3984">
                  <c:v>3.9840000000000003E-9</c:v>
                </c:pt>
                <c:pt idx="3985">
                  <c:v>3.9849999999999998E-9</c:v>
                </c:pt>
                <c:pt idx="3986">
                  <c:v>3.9860000000000001E-9</c:v>
                </c:pt>
                <c:pt idx="3987">
                  <c:v>3.9870000000000004E-9</c:v>
                </c:pt>
                <c:pt idx="3988">
                  <c:v>3.9879999999999999E-9</c:v>
                </c:pt>
                <c:pt idx="3989">
                  <c:v>3.9890000000000002E-9</c:v>
                </c:pt>
                <c:pt idx="3990">
                  <c:v>3.9899999999999997E-9</c:v>
                </c:pt>
                <c:pt idx="3991">
                  <c:v>3.991E-9</c:v>
                </c:pt>
                <c:pt idx="3992">
                  <c:v>3.9920000000000003E-9</c:v>
                </c:pt>
                <c:pt idx="3993">
                  <c:v>3.9929999999999998E-9</c:v>
                </c:pt>
                <c:pt idx="3994">
                  <c:v>3.9940000000000001E-9</c:v>
                </c:pt>
                <c:pt idx="3995">
                  <c:v>3.9950000000000004E-9</c:v>
                </c:pt>
                <c:pt idx="3996">
                  <c:v>3.9959999999999998E-9</c:v>
                </c:pt>
                <c:pt idx="3997">
                  <c:v>3.9970000000000002E-9</c:v>
                </c:pt>
                <c:pt idx="3998">
                  <c:v>3.9979999999999996E-9</c:v>
                </c:pt>
                <c:pt idx="3999">
                  <c:v>3.9989999999999999E-9</c:v>
                </c:pt>
                <c:pt idx="4000">
                  <c:v>4.0000000000000002E-9</c:v>
                </c:pt>
                <c:pt idx="4001">
                  <c:v>4.0009999999999997E-9</c:v>
                </c:pt>
                <c:pt idx="4002">
                  <c:v>4.002E-9</c:v>
                </c:pt>
                <c:pt idx="4003">
                  <c:v>4.0030000000000003E-9</c:v>
                </c:pt>
                <c:pt idx="4004">
                  <c:v>4.0039999999999998E-9</c:v>
                </c:pt>
                <c:pt idx="4005">
                  <c:v>4.0050000000000001E-9</c:v>
                </c:pt>
                <c:pt idx="4006">
                  <c:v>4.0059999999999996E-9</c:v>
                </c:pt>
                <c:pt idx="4007">
                  <c:v>4.0069999999999999E-9</c:v>
                </c:pt>
                <c:pt idx="4008">
                  <c:v>4.0080000000000002E-9</c:v>
                </c:pt>
                <c:pt idx="4009">
                  <c:v>4.0089999999999997E-9</c:v>
                </c:pt>
                <c:pt idx="4010">
                  <c:v>4.01E-9</c:v>
                </c:pt>
                <c:pt idx="4011">
                  <c:v>4.0110000000000003E-9</c:v>
                </c:pt>
                <c:pt idx="4012">
                  <c:v>4.0119999999999998E-9</c:v>
                </c:pt>
                <c:pt idx="4013">
                  <c:v>4.0130000000000001E-9</c:v>
                </c:pt>
                <c:pt idx="4014">
                  <c:v>4.0140000000000004E-9</c:v>
                </c:pt>
                <c:pt idx="4015">
                  <c:v>4.0149999999999999E-9</c:v>
                </c:pt>
                <c:pt idx="4016">
                  <c:v>4.0160000000000002E-9</c:v>
                </c:pt>
                <c:pt idx="4017">
                  <c:v>4.0169999999999997E-9</c:v>
                </c:pt>
                <c:pt idx="4018">
                  <c:v>4.018E-9</c:v>
                </c:pt>
                <c:pt idx="4019">
                  <c:v>4.0190000000000003E-9</c:v>
                </c:pt>
                <c:pt idx="4020">
                  <c:v>4.0199999999999998E-9</c:v>
                </c:pt>
                <c:pt idx="4021">
                  <c:v>4.0210000000000001E-9</c:v>
                </c:pt>
                <c:pt idx="4022">
                  <c:v>4.0220000000000004E-9</c:v>
                </c:pt>
                <c:pt idx="4023">
                  <c:v>4.0229999999999999E-9</c:v>
                </c:pt>
                <c:pt idx="4024">
                  <c:v>4.0240000000000002E-9</c:v>
                </c:pt>
                <c:pt idx="4025">
                  <c:v>4.0249999999999996E-9</c:v>
                </c:pt>
                <c:pt idx="4026">
                  <c:v>4.026E-9</c:v>
                </c:pt>
                <c:pt idx="4027">
                  <c:v>4.0270000000000003E-9</c:v>
                </c:pt>
                <c:pt idx="4028">
                  <c:v>4.0279999999999997E-9</c:v>
                </c:pt>
                <c:pt idx="4029">
                  <c:v>4.029E-9</c:v>
                </c:pt>
                <c:pt idx="4030">
                  <c:v>4.0300000000000004E-9</c:v>
                </c:pt>
                <c:pt idx="4031">
                  <c:v>4.0309999999999998E-9</c:v>
                </c:pt>
                <c:pt idx="4032">
                  <c:v>4.0320000000000001E-9</c:v>
                </c:pt>
                <c:pt idx="4033">
                  <c:v>4.0329999999999996E-9</c:v>
                </c:pt>
                <c:pt idx="4034">
                  <c:v>4.0339999999999999E-9</c:v>
                </c:pt>
                <c:pt idx="4035">
                  <c:v>4.0350000000000002E-9</c:v>
                </c:pt>
                <c:pt idx="4036">
                  <c:v>4.0359999999999997E-9</c:v>
                </c:pt>
                <c:pt idx="4037">
                  <c:v>4.037E-9</c:v>
                </c:pt>
                <c:pt idx="4038">
                  <c:v>4.0380000000000003E-9</c:v>
                </c:pt>
                <c:pt idx="4039">
                  <c:v>4.0389999999999998E-9</c:v>
                </c:pt>
                <c:pt idx="4040">
                  <c:v>4.0400000000000001E-9</c:v>
                </c:pt>
                <c:pt idx="4041">
                  <c:v>4.0409999999999996E-9</c:v>
                </c:pt>
                <c:pt idx="4042">
                  <c:v>4.0419999999999999E-9</c:v>
                </c:pt>
                <c:pt idx="4043">
                  <c:v>4.0430000000000002E-9</c:v>
                </c:pt>
                <c:pt idx="4044">
                  <c:v>4.0439999999999997E-9</c:v>
                </c:pt>
                <c:pt idx="4045">
                  <c:v>4.045E-9</c:v>
                </c:pt>
                <c:pt idx="4046">
                  <c:v>4.0460000000000003E-9</c:v>
                </c:pt>
                <c:pt idx="4047">
                  <c:v>4.0469999999999998E-9</c:v>
                </c:pt>
                <c:pt idx="4048">
                  <c:v>4.0480000000000001E-9</c:v>
                </c:pt>
                <c:pt idx="4049">
                  <c:v>4.0490000000000004E-9</c:v>
                </c:pt>
                <c:pt idx="4050">
                  <c:v>4.0499999999999999E-9</c:v>
                </c:pt>
                <c:pt idx="4051">
                  <c:v>4.0510000000000002E-9</c:v>
                </c:pt>
                <c:pt idx="4052">
                  <c:v>4.0519999999999997E-9</c:v>
                </c:pt>
                <c:pt idx="4053">
                  <c:v>4.053E-9</c:v>
                </c:pt>
                <c:pt idx="4054">
                  <c:v>4.0540000000000003E-9</c:v>
                </c:pt>
                <c:pt idx="4055">
                  <c:v>4.0549999999999997E-9</c:v>
                </c:pt>
                <c:pt idx="4056">
                  <c:v>4.0560000000000001E-9</c:v>
                </c:pt>
                <c:pt idx="4057">
                  <c:v>4.0570000000000004E-9</c:v>
                </c:pt>
                <c:pt idx="4058">
                  <c:v>4.0579999999999998E-9</c:v>
                </c:pt>
                <c:pt idx="4059">
                  <c:v>4.0590000000000001E-9</c:v>
                </c:pt>
                <c:pt idx="4060">
                  <c:v>4.0599999999999996E-9</c:v>
                </c:pt>
                <c:pt idx="4061">
                  <c:v>4.0609999999999999E-9</c:v>
                </c:pt>
                <c:pt idx="4062">
                  <c:v>4.0620000000000002E-9</c:v>
                </c:pt>
                <c:pt idx="4063">
                  <c:v>4.0629999999999997E-9</c:v>
                </c:pt>
                <c:pt idx="4064">
                  <c:v>4.064E-9</c:v>
                </c:pt>
                <c:pt idx="4065">
                  <c:v>4.0650000000000003E-9</c:v>
                </c:pt>
                <c:pt idx="4066">
                  <c:v>4.0659999999999998E-9</c:v>
                </c:pt>
                <c:pt idx="4067">
                  <c:v>4.0670000000000001E-9</c:v>
                </c:pt>
                <c:pt idx="4068">
                  <c:v>4.0679999999999996E-9</c:v>
                </c:pt>
                <c:pt idx="4069">
                  <c:v>4.0689999999999999E-9</c:v>
                </c:pt>
                <c:pt idx="4070">
                  <c:v>4.0700000000000002E-9</c:v>
                </c:pt>
                <c:pt idx="4071">
                  <c:v>4.0709999999999997E-9</c:v>
                </c:pt>
                <c:pt idx="4072">
                  <c:v>4.072E-9</c:v>
                </c:pt>
                <c:pt idx="4073">
                  <c:v>4.0730000000000003E-9</c:v>
                </c:pt>
                <c:pt idx="4074">
                  <c:v>4.0739999999999998E-9</c:v>
                </c:pt>
                <c:pt idx="4075">
                  <c:v>4.0750000000000001E-9</c:v>
                </c:pt>
                <c:pt idx="4076">
                  <c:v>4.0760000000000004E-9</c:v>
                </c:pt>
                <c:pt idx="4077">
                  <c:v>4.0769999999999999E-9</c:v>
                </c:pt>
                <c:pt idx="4078">
                  <c:v>4.0780000000000002E-9</c:v>
                </c:pt>
                <c:pt idx="4079">
                  <c:v>4.0789999999999997E-9</c:v>
                </c:pt>
                <c:pt idx="4080">
                  <c:v>4.08E-9</c:v>
                </c:pt>
                <c:pt idx="4081">
                  <c:v>4.0810000000000003E-9</c:v>
                </c:pt>
                <c:pt idx="4082">
                  <c:v>4.0819999999999998E-9</c:v>
                </c:pt>
                <c:pt idx="4083">
                  <c:v>4.0830000000000001E-9</c:v>
                </c:pt>
                <c:pt idx="4084">
                  <c:v>4.0840000000000004E-9</c:v>
                </c:pt>
                <c:pt idx="4085">
                  <c:v>4.0849999999999999E-9</c:v>
                </c:pt>
                <c:pt idx="4086">
                  <c:v>4.0860000000000002E-9</c:v>
                </c:pt>
                <c:pt idx="4087">
                  <c:v>4.0869999999999996E-9</c:v>
                </c:pt>
                <c:pt idx="4088">
                  <c:v>4.0879999999999999E-9</c:v>
                </c:pt>
                <c:pt idx="4089">
                  <c:v>4.0890000000000003E-9</c:v>
                </c:pt>
                <c:pt idx="4090">
                  <c:v>4.0899999999999997E-9</c:v>
                </c:pt>
                <c:pt idx="4091">
                  <c:v>4.091E-9</c:v>
                </c:pt>
                <c:pt idx="4092">
                  <c:v>4.0920000000000003E-9</c:v>
                </c:pt>
                <c:pt idx="4093">
                  <c:v>4.0929999999999998E-9</c:v>
                </c:pt>
                <c:pt idx="4094">
                  <c:v>4.0940000000000001E-9</c:v>
                </c:pt>
                <c:pt idx="4095">
                  <c:v>4.0949999999999996E-9</c:v>
                </c:pt>
                <c:pt idx="4096">
                  <c:v>4.0959999999999999E-9</c:v>
                </c:pt>
                <c:pt idx="4097">
                  <c:v>4.0970000000000002E-9</c:v>
                </c:pt>
                <c:pt idx="4098">
                  <c:v>4.0979999999999997E-9</c:v>
                </c:pt>
                <c:pt idx="4099">
                  <c:v>4.099E-9</c:v>
                </c:pt>
                <c:pt idx="4100">
                  <c:v>4.1000000000000003E-9</c:v>
                </c:pt>
                <c:pt idx="4101">
                  <c:v>4.1009999999999998E-9</c:v>
                </c:pt>
                <c:pt idx="4102">
                  <c:v>4.1020000000000001E-9</c:v>
                </c:pt>
                <c:pt idx="4103">
                  <c:v>4.1030000000000004E-9</c:v>
                </c:pt>
                <c:pt idx="4104">
                  <c:v>4.1039999999999999E-9</c:v>
                </c:pt>
                <c:pt idx="4105">
                  <c:v>4.1050000000000002E-9</c:v>
                </c:pt>
                <c:pt idx="4106">
                  <c:v>4.1059999999999997E-9</c:v>
                </c:pt>
                <c:pt idx="4107">
                  <c:v>4.107E-9</c:v>
                </c:pt>
                <c:pt idx="4108">
                  <c:v>4.1080000000000003E-9</c:v>
                </c:pt>
                <c:pt idx="4109">
                  <c:v>4.1089999999999998E-9</c:v>
                </c:pt>
                <c:pt idx="4110">
                  <c:v>4.1100000000000001E-9</c:v>
                </c:pt>
                <c:pt idx="4111">
                  <c:v>4.1110000000000004E-9</c:v>
                </c:pt>
                <c:pt idx="4112">
                  <c:v>4.1119999999999999E-9</c:v>
                </c:pt>
                <c:pt idx="4113">
                  <c:v>4.1130000000000002E-9</c:v>
                </c:pt>
                <c:pt idx="4114">
                  <c:v>4.1139999999999996E-9</c:v>
                </c:pt>
                <c:pt idx="4115">
                  <c:v>4.115E-9</c:v>
                </c:pt>
                <c:pt idx="4116">
                  <c:v>4.1160000000000003E-9</c:v>
                </c:pt>
                <c:pt idx="4117">
                  <c:v>4.1169999999999997E-9</c:v>
                </c:pt>
                <c:pt idx="4118">
                  <c:v>4.118E-9</c:v>
                </c:pt>
                <c:pt idx="4119">
                  <c:v>4.1190000000000004E-9</c:v>
                </c:pt>
                <c:pt idx="4120">
                  <c:v>4.1199999999999998E-9</c:v>
                </c:pt>
                <c:pt idx="4121">
                  <c:v>4.1210000000000001E-9</c:v>
                </c:pt>
                <c:pt idx="4122">
                  <c:v>4.1219999999999996E-9</c:v>
                </c:pt>
                <c:pt idx="4123">
                  <c:v>4.1229999999999999E-9</c:v>
                </c:pt>
                <c:pt idx="4124">
                  <c:v>4.1240000000000002E-9</c:v>
                </c:pt>
                <c:pt idx="4125">
                  <c:v>4.1249999999999997E-9</c:v>
                </c:pt>
                <c:pt idx="4126">
                  <c:v>4.126E-9</c:v>
                </c:pt>
                <c:pt idx="4127">
                  <c:v>4.1270000000000003E-9</c:v>
                </c:pt>
                <c:pt idx="4128">
                  <c:v>4.1279999999999998E-9</c:v>
                </c:pt>
                <c:pt idx="4129">
                  <c:v>4.1290000000000001E-9</c:v>
                </c:pt>
                <c:pt idx="4130">
                  <c:v>4.1299999999999996E-9</c:v>
                </c:pt>
                <c:pt idx="4131">
                  <c:v>4.1309999999999999E-9</c:v>
                </c:pt>
                <c:pt idx="4132">
                  <c:v>4.1320000000000002E-9</c:v>
                </c:pt>
                <c:pt idx="4133">
                  <c:v>4.1329999999999997E-9</c:v>
                </c:pt>
                <c:pt idx="4134">
                  <c:v>4.134E-9</c:v>
                </c:pt>
                <c:pt idx="4135">
                  <c:v>4.1350000000000003E-9</c:v>
                </c:pt>
                <c:pt idx="4136">
                  <c:v>4.1359999999999998E-9</c:v>
                </c:pt>
                <c:pt idx="4137">
                  <c:v>4.1370000000000001E-9</c:v>
                </c:pt>
                <c:pt idx="4138">
                  <c:v>4.1380000000000004E-9</c:v>
                </c:pt>
                <c:pt idx="4139">
                  <c:v>4.1389999999999999E-9</c:v>
                </c:pt>
                <c:pt idx="4140">
                  <c:v>4.1400000000000002E-9</c:v>
                </c:pt>
                <c:pt idx="4141">
                  <c:v>4.1409999999999997E-9</c:v>
                </c:pt>
                <c:pt idx="4142">
                  <c:v>4.142E-9</c:v>
                </c:pt>
                <c:pt idx="4143">
                  <c:v>4.1430000000000003E-9</c:v>
                </c:pt>
                <c:pt idx="4144">
                  <c:v>4.1439999999999998E-9</c:v>
                </c:pt>
                <c:pt idx="4145">
                  <c:v>4.1450000000000001E-9</c:v>
                </c:pt>
                <c:pt idx="4146">
                  <c:v>4.1460000000000004E-9</c:v>
                </c:pt>
                <c:pt idx="4147">
                  <c:v>4.1469999999999998E-9</c:v>
                </c:pt>
                <c:pt idx="4148">
                  <c:v>4.1480000000000002E-9</c:v>
                </c:pt>
                <c:pt idx="4149">
                  <c:v>4.1489999999999996E-9</c:v>
                </c:pt>
                <c:pt idx="4150">
                  <c:v>4.1499999999999999E-9</c:v>
                </c:pt>
                <c:pt idx="4151">
                  <c:v>4.1510000000000002E-9</c:v>
                </c:pt>
                <c:pt idx="4152">
                  <c:v>4.1519999999999997E-9</c:v>
                </c:pt>
                <c:pt idx="4153">
                  <c:v>4.153E-9</c:v>
                </c:pt>
                <c:pt idx="4154">
                  <c:v>4.1540000000000003E-9</c:v>
                </c:pt>
                <c:pt idx="4155">
                  <c:v>4.1549999999999998E-9</c:v>
                </c:pt>
                <c:pt idx="4156">
                  <c:v>4.1560000000000001E-9</c:v>
                </c:pt>
                <c:pt idx="4157">
                  <c:v>4.1569999999999996E-9</c:v>
                </c:pt>
                <c:pt idx="4158">
                  <c:v>4.1579999999999999E-9</c:v>
                </c:pt>
                <c:pt idx="4159">
                  <c:v>4.1590000000000002E-9</c:v>
                </c:pt>
                <c:pt idx="4160">
                  <c:v>4.1599999999999997E-9</c:v>
                </c:pt>
                <c:pt idx="4161">
                  <c:v>4.161E-9</c:v>
                </c:pt>
                <c:pt idx="4162">
                  <c:v>4.1620000000000003E-9</c:v>
                </c:pt>
                <c:pt idx="4163">
                  <c:v>4.1629999999999998E-9</c:v>
                </c:pt>
                <c:pt idx="4164">
                  <c:v>4.1640000000000001E-9</c:v>
                </c:pt>
                <c:pt idx="4165">
                  <c:v>4.1650000000000004E-9</c:v>
                </c:pt>
                <c:pt idx="4166">
                  <c:v>4.1659999999999999E-9</c:v>
                </c:pt>
                <c:pt idx="4167">
                  <c:v>4.1670000000000002E-9</c:v>
                </c:pt>
                <c:pt idx="4168">
                  <c:v>4.1679999999999997E-9</c:v>
                </c:pt>
                <c:pt idx="4169">
                  <c:v>4.169E-9</c:v>
                </c:pt>
                <c:pt idx="4170">
                  <c:v>4.1700000000000003E-9</c:v>
                </c:pt>
                <c:pt idx="4171">
                  <c:v>4.1709999999999998E-9</c:v>
                </c:pt>
                <c:pt idx="4172">
                  <c:v>4.1720000000000001E-9</c:v>
                </c:pt>
                <c:pt idx="4173">
                  <c:v>4.1730000000000004E-9</c:v>
                </c:pt>
                <c:pt idx="4174">
                  <c:v>4.1739999999999999E-9</c:v>
                </c:pt>
                <c:pt idx="4175">
                  <c:v>4.1750000000000002E-9</c:v>
                </c:pt>
                <c:pt idx="4176">
                  <c:v>4.1759999999999996E-9</c:v>
                </c:pt>
                <c:pt idx="4177">
                  <c:v>4.1769999999999999E-9</c:v>
                </c:pt>
                <c:pt idx="4178">
                  <c:v>4.1780000000000003E-9</c:v>
                </c:pt>
                <c:pt idx="4179">
                  <c:v>4.1789999999999997E-9</c:v>
                </c:pt>
                <c:pt idx="4180">
                  <c:v>4.18E-9</c:v>
                </c:pt>
                <c:pt idx="4181">
                  <c:v>4.1810000000000003E-9</c:v>
                </c:pt>
                <c:pt idx="4182">
                  <c:v>4.1819999999999998E-9</c:v>
                </c:pt>
                <c:pt idx="4183">
                  <c:v>4.1830000000000001E-9</c:v>
                </c:pt>
                <c:pt idx="4184">
                  <c:v>4.1839999999999996E-9</c:v>
                </c:pt>
                <c:pt idx="4185">
                  <c:v>4.1849999999999999E-9</c:v>
                </c:pt>
                <c:pt idx="4186">
                  <c:v>4.1860000000000002E-9</c:v>
                </c:pt>
                <c:pt idx="4187">
                  <c:v>4.1869999999999997E-9</c:v>
                </c:pt>
                <c:pt idx="4188">
                  <c:v>4.188E-9</c:v>
                </c:pt>
                <c:pt idx="4189">
                  <c:v>4.1890000000000003E-9</c:v>
                </c:pt>
                <c:pt idx="4190">
                  <c:v>4.1899999999999998E-9</c:v>
                </c:pt>
                <c:pt idx="4191">
                  <c:v>4.1910000000000001E-9</c:v>
                </c:pt>
                <c:pt idx="4192">
                  <c:v>4.1920000000000004E-9</c:v>
                </c:pt>
                <c:pt idx="4193">
                  <c:v>4.1929999999999999E-9</c:v>
                </c:pt>
                <c:pt idx="4194">
                  <c:v>4.1940000000000002E-9</c:v>
                </c:pt>
                <c:pt idx="4195">
                  <c:v>4.1949999999999997E-9</c:v>
                </c:pt>
                <c:pt idx="4196">
                  <c:v>4.196E-9</c:v>
                </c:pt>
                <c:pt idx="4197">
                  <c:v>4.1970000000000003E-9</c:v>
                </c:pt>
                <c:pt idx="4198">
                  <c:v>4.1979999999999998E-9</c:v>
                </c:pt>
                <c:pt idx="4199">
                  <c:v>4.1990000000000001E-9</c:v>
                </c:pt>
                <c:pt idx="4200">
                  <c:v>4.2000000000000004E-9</c:v>
                </c:pt>
                <c:pt idx="4201">
                  <c:v>4.2009999999999999E-9</c:v>
                </c:pt>
                <c:pt idx="4202">
                  <c:v>4.2020000000000002E-9</c:v>
                </c:pt>
                <c:pt idx="4203">
                  <c:v>4.2029999999999997E-9</c:v>
                </c:pt>
                <c:pt idx="4204">
                  <c:v>4.204E-9</c:v>
                </c:pt>
                <c:pt idx="4205">
                  <c:v>4.2050000000000003E-9</c:v>
                </c:pt>
                <c:pt idx="4206">
                  <c:v>4.2059999999999997E-9</c:v>
                </c:pt>
                <c:pt idx="4207">
                  <c:v>4.2070000000000001E-9</c:v>
                </c:pt>
                <c:pt idx="4208">
                  <c:v>4.2080000000000004E-9</c:v>
                </c:pt>
                <c:pt idx="4209">
                  <c:v>4.2089999999999998E-9</c:v>
                </c:pt>
                <c:pt idx="4210">
                  <c:v>4.2100000000000001E-9</c:v>
                </c:pt>
                <c:pt idx="4211">
                  <c:v>4.2109999999999996E-9</c:v>
                </c:pt>
                <c:pt idx="4212">
                  <c:v>4.2119999999999999E-9</c:v>
                </c:pt>
                <c:pt idx="4213">
                  <c:v>4.2130000000000002E-9</c:v>
                </c:pt>
                <c:pt idx="4214">
                  <c:v>4.2139999999999997E-9</c:v>
                </c:pt>
                <c:pt idx="4215">
                  <c:v>4.215E-9</c:v>
                </c:pt>
                <c:pt idx="4216">
                  <c:v>4.2160000000000003E-9</c:v>
                </c:pt>
                <c:pt idx="4217">
                  <c:v>4.2169999999999998E-9</c:v>
                </c:pt>
                <c:pt idx="4218">
                  <c:v>4.2180000000000001E-9</c:v>
                </c:pt>
                <c:pt idx="4219">
                  <c:v>4.2189999999999996E-9</c:v>
                </c:pt>
                <c:pt idx="4220">
                  <c:v>4.2199999999999999E-9</c:v>
                </c:pt>
                <c:pt idx="4221">
                  <c:v>4.2210000000000002E-9</c:v>
                </c:pt>
                <c:pt idx="4222">
                  <c:v>4.2219999999999997E-9</c:v>
                </c:pt>
                <c:pt idx="4223">
                  <c:v>4.223E-9</c:v>
                </c:pt>
                <c:pt idx="4224">
                  <c:v>4.2240000000000003E-9</c:v>
                </c:pt>
                <c:pt idx="4225">
                  <c:v>4.2249999999999998E-9</c:v>
                </c:pt>
                <c:pt idx="4226">
                  <c:v>4.2260000000000001E-9</c:v>
                </c:pt>
                <c:pt idx="4227">
                  <c:v>4.2270000000000004E-9</c:v>
                </c:pt>
                <c:pt idx="4228">
                  <c:v>4.2279999999999999E-9</c:v>
                </c:pt>
                <c:pt idx="4229">
                  <c:v>4.2290000000000002E-9</c:v>
                </c:pt>
                <c:pt idx="4230">
                  <c:v>4.2299999999999997E-9</c:v>
                </c:pt>
                <c:pt idx="4231">
                  <c:v>4.231E-9</c:v>
                </c:pt>
                <c:pt idx="4232">
                  <c:v>4.2320000000000003E-9</c:v>
                </c:pt>
                <c:pt idx="4233">
                  <c:v>4.2329999999999998E-9</c:v>
                </c:pt>
                <c:pt idx="4234">
                  <c:v>4.2340000000000001E-9</c:v>
                </c:pt>
                <c:pt idx="4235">
                  <c:v>4.2350000000000004E-9</c:v>
                </c:pt>
                <c:pt idx="4236">
                  <c:v>4.2359999999999998E-9</c:v>
                </c:pt>
                <c:pt idx="4237">
                  <c:v>4.2370000000000002E-9</c:v>
                </c:pt>
                <c:pt idx="4238">
                  <c:v>4.2379999999999996E-9</c:v>
                </c:pt>
                <c:pt idx="4239">
                  <c:v>4.2389999999999999E-9</c:v>
                </c:pt>
                <c:pt idx="4240">
                  <c:v>4.2400000000000002E-9</c:v>
                </c:pt>
                <c:pt idx="4241">
                  <c:v>4.2409999999999997E-9</c:v>
                </c:pt>
                <c:pt idx="4242">
                  <c:v>4.242E-9</c:v>
                </c:pt>
                <c:pt idx="4243">
                  <c:v>4.2430000000000003E-9</c:v>
                </c:pt>
                <c:pt idx="4244">
                  <c:v>4.2439999999999998E-9</c:v>
                </c:pt>
                <c:pt idx="4245">
                  <c:v>4.2450000000000001E-9</c:v>
                </c:pt>
                <c:pt idx="4246">
                  <c:v>4.2459999999999996E-9</c:v>
                </c:pt>
                <c:pt idx="4247">
                  <c:v>4.2469999999999999E-9</c:v>
                </c:pt>
                <c:pt idx="4248">
                  <c:v>4.2480000000000002E-9</c:v>
                </c:pt>
                <c:pt idx="4249">
                  <c:v>4.2489999999999997E-9</c:v>
                </c:pt>
                <c:pt idx="4250">
                  <c:v>4.25E-9</c:v>
                </c:pt>
                <c:pt idx="4251">
                  <c:v>4.2510000000000003E-9</c:v>
                </c:pt>
                <c:pt idx="4252">
                  <c:v>4.2519999999999998E-9</c:v>
                </c:pt>
                <c:pt idx="4253">
                  <c:v>4.2530000000000001E-9</c:v>
                </c:pt>
                <c:pt idx="4254">
                  <c:v>4.2540000000000004E-9</c:v>
                </c:pt>
                <c:pt idx="4255">
                  <c:v>4.2549999999999999E-9</c:v>
                </c:pt>
                <c:pt idx="4256">
                  <c:v>4.2560000000000002E-9</c:v>
                </c:pt>
                <c:pt idx="4257">
                  <c:v>4.2569999999999997E-9</c:v>
                </c:pt>
                <c:pt idx="4258">
                  <c:v>4.258E-9</c:v>
                </c:pt>
                <c:pt idx="4259">
                  <c:v>4.2590000000000003E-9</c:v>
                </c:pt>
                <c:pt idx="4260">
                  <c:v>4.2599999999999998E-9</c:v>
                </c:pt>
                <c:pt idx="4261">
                  <c:v>4.2610000000000001E-9</c:v>
                </c:pt>
                <c:pt idx="4262">
                  <c:v>4.2620000000000004E-9</c:v>
                </c:pt>
                <c:pt idx="4263">
                  <c:v>4.2629999999999999E-9</c:v>
                </c:pt>
                <c:pt idx="4264">
                  <c:v>4.2640000000000002E-9</c:v>
                </c:pt>
                <c:pt idx="4265">
                  <c:v>4.2649999999999996E-9</c:v>
                </c:pt>
                <c:pt idx="4266">
                  <c:v>4.266E-9</c:v>
                </c:pt>
                <c:pt idx="4267">
                  <c:v>4.2670000000000003E-9</c:v>
                </c:pt>
                <c:pt idx="4268">
                  <c:v>4.2679999999999997E-9</c:v>
                </c:pt>
                <c:pt idx="4269">
                  <c:v>4.269E-9</c:v>
                </c:pt>
                <c:pt idx="4270">
                  <c:v>4.2700000000000004E-9</c:v>
                </c:pt>
                <c:pt idx="4271">
                  <c:v>4.2709999999999998E-9</c:v>
                </c:pt>
                <c:pt idx="4272">
                  <c:v>4.2720000000000001E-9</c:v>
                </c:pt>
                <c:pt idx="4273">
                  <c:v>4.2729999999999996E-9</c:v>
                </c:pt>
                <c:pt idx="4274">
                  <c:v>4.2739999999999999E-9</c:v>
                </c:pt>
                <c:pt idx="4275">
                  <c:v>4.2750000000000002E-9</c:v>
                </c:pt>
                <c:pt idx="4276">
                  <c:v>4.2759999999999997E-9</c:v>
                </c:pt>
                <c:pt idx="4277">
                  <c:v>4.277E-9</c:v>
                </c:pt>
                <c:pt idx="4278">
                  <c:v>4.2780000000000003E-9</c:v>
                </c:pt>
                <c:pt idx="4279">
                  <c:v>4.2789999999999998E-9</c:v>
                </c:pt>
                <c:pt idx="4280">
                  <c:v>4.2800000000000001E-9</c:v>
                </c:pt>
                <c:pt idx="4281">
                  <c:v>4.2809999999999996E-9</c:v>
                </c:pt>
                <c:pt idx="4282">
                  <c:v>4.2819999999999999E-9</c:v>
                </c:pt>
                <c:pt idx="4283">
                  <c:v>4.2830000000000002E-9</c:v>
                </c:pt>
                <c:pt idx="4284">
                  <c:v>4.2839999999999997E-9</c:v>
                </c:pt>
                <c:pt idx="4285">
                  <c:v>4.285E-9</c:v>
                </c:pt>
                <c:pt idx="4286">
                  <c:v>4.2860000000000003E-9</c:v>
                </c:pt>
                <c:pt idx="4287">
                  <c:v>4.2869999999999998E-9</c:v>
                </c:pt>
                <c:pt idx="4288">
                  <c:v>4.2880000000000001E-9</c:v>
                </c:pt>
                <c:pt idx="4289">
                  <c:v>4.2890000000000004E-9</c:v>
                </c:pt>
                <c:pt idx="4290">
                  <c:v>4.2899999999999999E-9</c:v>
                </c:pt>
                <c:pt idx="4291">
                  <c:v>4.2910000000000002E-9</c:v>
                </c:pt>
                <c:pt idx="4292">
                  <c:v>4.2919999999999997E-9</c:v>
                </c:pt>
                <c:pt idx="4293">
                  <c:v>4.293E-9</c:v>
                </c:pt>
                <c:pt idx="4294">
                  <c:v>4.2940000000000003E-9</c:v>
                </c:pt>
                <c:pt idx="4295">
                  <c:v>4.2949999999999997E-9</c:v>
                </c:pt>
                <c:pt idx="4296">
                  <c:v>4.2960000000000001E-9</c:v>
                </c:pt>
                <c:pt idx="4297">
                  <c:v>4.2970000000000004E-9</c:v>
                </c:pt>
                <c:pt idx="4298">
                  <c:v>4.2979999999999998E-9</c:v>
                </c:pt>
                <c:pt idx="4299">
                  <c:v>4.2990000000000001E-9</c:v>
                </c:pt>
                <c:pt idx="4300">
                  <c:v>4.2999999999999996E-9</c:v>
                </c:pt>
                <c:pt idx="4301">
                  <c:v>4.3009999999999999E-9</c:v>
                </c:pt>
                <c:pt idx="4302">
                  <c:v>4.3020000000000002E-9</c:v>
                </c:pt>
                <c:pt idx="4303">
                  <c:v>4.3029999999999997E-9</c:v>
                </c:pt>
                <c:pt idx="4304">
                  <c:v>4.304E-9</c:v>
                </c:pt>
                <c:pt idx="4305">
                  <c:v>4.3050000000000003E-9</c:v>
                </c:pt>
                <c:pt idx="4306">
                  <c:v>4.3059999999999998E-9</c:v>
                </c:pt>
                <c:pt idx="4307">
                  <c:v>4.3070000000000001E-9</c:v>
                </c:pt>
                <c:pt idx="4308">
                  <c:v>4.3079999999999996E-9</c:v>
                </c:pt>
                <c:pt idx="4309">
                  <c:v>4.3089999999999999E-9</c:v>
                </c:pt>
                <c:pt idx="4310">
                  <c:v>4.3100000000000002E-9</c:v>
                </c:pt>
                <c:pt idx="4311">
                  <c:v>4.3109999999999997E-9</c:v>
                </c:pt>
                <c:pt idx="4312">
                  <c:v>4.312E-9</c:v>
                </c:pt>
                <c:pt idx="4313">
                  <c:v>4.3130000000000003E-9</c:v>
                </c:pt>
                <c:pt idx="4314">
                  <c:v>4.3139999999999998E-9</c:v>
                </c:pt>
                <c:pt idx="4315">
                  <c:v>4.3150000000000001E-9</c:v>
                </c:pt>
                <c:pt idx="4316">
                  <c:v>4.3160000000000004E-9</c:v>
                </c:pt>
                <c:pt idx="4317">
                  <c:v>4.3169999999999999E-9</c:v>
                </c:pt>
                <c:pt idx="4318">
                  <c:v>4.3180000000000002E-9</c:v>
                </c:pt>
                <c:pt idx="4319">
                  <c:v>4.3189999999999997E-9</c:v>
                </c:pt>
                <c:pt idx="4320">
                  <c:v>4.32E-9</c:v>
                </c:pt>
                <c:pt idx="4321">
                  <c:v>4.3210000000000003E-9</c:v>
                </c:pt>
                <c:pt idx="4322">
                  <c:v>4.3219999999999998E-9</c:v>
                </c:pt>
                <c:pt idx="4323">
                  <c:v>4.3230000000000001E-9</c:v>
                </c:pt>
                <c:pt idx="4324">
                  <c:v>4.3240000000000004E-9</c:v>
                </c:pt>
                <c:pt idx="4325">
                  <c:v>4.3249999999999999E-9</c:v>
                </c:pt>
                <c:pt idx="4326">
                  <c:v>4.3260000000000002E-9</c:v>
                </c:pt>
                <c:pt idx="4327">
                  <c:v>4.3269999999999996E-9</c:v>
                </c:pt>
                <c:pt idx="4328">
                  <c:v>4.3279999999999999E-9</c:v>
                </c:pt>
                <c:pt idx="4329">
                  <c:v>4.3290000000000003E-9</c:v>
                </c:pt>
                <c:pt idx="4330">
                  <c:v>4.3299999999999997E-9</c:v>
                </c:pt>
                <c:pt idx="4331">
                  <c:v>4.331E-9</c:v>
                </c:pt>
                <c:pt idx="4332">
                  <c:v>4.3320000000000003E-9</c:v>
                </c:pt>
                <c:pt idx="4333">
                  <c:v>4.3329999999999998E-9</c:v>
                </c:pt>
                <c:pt idx="4334">
                  <c:v>4.3340000000000001E-9</c:v>
                </c:pt>
                <c:pt idx="4335">
                  <c:v>4.3349999999999996E-9</c:v>
                </c:pt>
                <c:pt idx="4336">
                  <c:v>4.3359999999999999E-9</c:v>
                </c:pt>
                <c:pt idx="4337">
                  <c:v>4.3370000000000002E-9</c:v>
                </c:pt>
                <c:pt idx="4338">
                  <c:v>4.3379999999999997E-9</c:v>
                </c:pt>
                <c:pt idx="4339">
                  <c:v>4.339E-9</c:v>
                </c:pt>
                <c:pt idx="4340">
                  <c:v>4.3400000000000003E-9</c:v>
                </c:pt>
                <c:pt idx="4341">
                  <c:v>4.3409999999999998E-9</c:v>
                </c:pt>
                <c:pt idx="4342">
                  <c:v>4.3420000000000001E-9</c:v>
                </c:pt>
                <c:pt idx="4343">
                  <c:v>4.3430000000000004E-9</c:v>
                </c:pt>
                <c:pt idx="4344">
                  <c:v>4.3439999999999999E-9</c:v>
                </c:pt>
                <c:pt idx="4345">
                  <c:v>4.3450000000000002E-9</c:v>
                </c:pt>
                <c:pt idx="4346">
                  <c:v>4.3459999999999997E-9</c:v>
                </c:pt>
                <c:pt idx="4347">
                  <c:v>4.347E-9</c:v>
                </c:pt>
                <c:pt idx="4348">
                  <c:v>4.3480000000000003E-9</c:v>
                </c:pt>
                <c:pt idx="4349">
                  <c:v>4.3489999999999998E-9</c:v>
                </c:pt>
                <c:pt idx="4350">
                  <c:v>4.3500000000000001E-9</c:v>
                </c:pt>
                <c:pt idx="4351">
                  <c:v>4.3510000000000004E-9</c:v>
                </c:pt>
                <c:pt idx="4352">
                  <c:v>4.3519999999999999E-9</c:v>
                </c:pt>
                <c:pt idx="4353">
                  <c:v>4.3530000000000002E-9</c:v>
                </c:pt>
                <c:pt idx="4354">
                  <c:v>4.3539999999999996E-9</c:v>
                </c:pt>
                <c:pt idx="4355">
                  <c:v>4.355E-9</c:v>
                </c:pt>
                <c:pt idx="4356">
                  <c:v>4.3560000000000003E-9</c:v>
                </c:pt>
                <c:pt idx="4357">
                  <c:v>4.3569999999999997E-9</c:v>
                </c:pt>
                <c:pt idx="4358">
                  <c:v>4.358E-9</c:v>
                </c:pt>
                <c:pt idx="4359">
                  <c:v>4.3590000000000004E-9</c:v>
                </c:pt>
                <c:pt idx="4360">
                  <c:v>4.3599999999999998E-9</c:v>
                </c:pt>
                <c:pt idx="4361">
                  <c:v>4.3610000000000001E-9</c:v>
                </c:pt>
                <c:pt idx="4362">
                  <c:v>4.3619999999999996E-9</c:v>
                </c:pt>
                <c:pt idx="4363">
                  <c:v>4.3629999999999999E-9</c:v>
                </c:pt>
                <c:pt idx="4364">
                  <c:v>4.3640000000000002E-9</c:v>
                </c:pt>
                <c:pt idx="4365">
                  <c:v>4.3649999999999997E-9</c:v>
                </c:pt>
                <c:pt idx="4366">
                  <c:v>4.366E-9</c:v>
                </c:pt>
                <c:pt idx="4367">
                  <c:v>4.3670000000000003E-9</c:v>
                </c:pt>
                <c:pt idx="4368">
                  <c:v>4.3679999999999998E-9</c:v>
                </c:pt>
                <c:pt idx="4369">
                  <c:v>4.3690000000000001E-9</c:v>
                </c:pt>
                <c:pt idx="4370">
                  <c:v>4.3699999999999996E-9</c:v>
                </c:pt>
                <c:pt idx="4371">
                  <c:v>4.3709999999999999E-9</c:v>
                </c:pt>
                <c:pt idx="4372">
                  <c:v>4.3720000000000002E-9</c:v>
                </c:pt>
                <c:pt idx="4373">
                  <c:v>4.3729999999999997E-9</c:v>
                </c:pt>
                <c:pt idx="4374">
                  <c:v>4.374E-9</c:v>
                </c:pt>
                <c:pt idx="4375">
                  <c:v>4.3750000000000003E-9</c:v>
                </c:pt>
                <c:pt idx="4376">
                  <c:v>4.3759999999999998E-9</c:v>
                </c:pt>
                <c:pt idx="4377">
                  <c:v>4.3770000000000001E-9</c:v>
                </c:pt>
                <c:pt idx="4378">
                  <c:v>4.3780000000000004E-9</c:v>
                </c:pt>
                <c:pt idx="4379">
                  <c:v>4.3789999999999999E-9</c:v>
                </c:pt>
                <c:pt idx="4380">
                  <c:v>4.3800000000000002E-9</c:v>
                </c:pt>
                <c:pt idx="4381">
                  <c:v>4.3809999999999997E-9</c:v>
                </c:pt>
                <c:pt idx="4382">
                  <c:v>4.382E-9</c:v>
                </c:pt>
                <c:pt idx="4383">
                  <c:v>4.3830000000000003E-9</c:v>
                </c:pt>
                <c:pt idx="4384">
                  <c:v>4.3839999999999998E-9</c:v>
                </c:pt>
                <c:pt idx="4385">
                  <c:v>4.3850000000000001E-9</c:v>
                </c:pt>
                <c:pt idx="4386">
                  <c:v>4.3860000000000004E-9</c:v>
                </c:pt>
                <c:pt idx="4387">
                  <c:v>4.3869999999999998E-9</c:v>
                </c:pt>
                <c:pt idx="4388">
                  <c:v>4.3880000000000002E-9</c:v>
                </c:pt>
                <c:pt idx="4389">
                  <c:v>4.3889999999999996E-9</c:v>
                </c:pt>
                <c:pt idx="4390">
                  <c:v>4.3899999999999999E-9</c:v>
                </c:pt>
                <c:pt idx="4391">
                  <c:v>4.3910000000000002E-9</c:v>
                </c:pt>
                <c:pt idx="4392">
                  <c:v>4.3919999999999997E-9</c:v>
                </c:pt>
                <c:pt idx="4393">
                  <c:v>4.393E-9</c:v>
                </c:pt>
                <c:pt idx="4394">
                  <c:v>4.3940000000000003E-9</c:v>
                </c:pt>
                <c:pt idx="4395">
                  <c:v>4.3949999999999998E-9</c:v>
                </c:pt>
                <c:pt idx="4396">
                  <c:v>4.3960000000000001E-9</c:v>
                </c:pt>
                <c:pt idx="4397">
                  <c:v>4.3969999999999996E-9</c:v>
                </c:pt>
                <c:pt idx="4398">
                  <c:v>4.3979999999999999E-9</c:v>
                </c:pt>
                <c:pt idx="4399">
                  <c:v>4.3990000000000002E-9</c:v>
                </c:pt>
                <c:pt idx="4400">
                  <c:v>4.3999999999999997E-9</c:v>
                </c:pt>
                <c:pt idx="4401">
                  <c:v>4.401E-9</c:v>
                </c:pt>
                <c:pt idx="4402">
                  <c:v>4.4020000000000003E-9</c:v>
                </c:pt>
                <c:pt idx="4403">
                  <c:v>4.4029999999999998E-9</c:v>
                </c:pt>
                <c:pt idx="4404">
                  <c:v>4.4040000000000001E-9</c:v>
                </c:pt>
                <c:pt idx="4405">
                  <c:v>4.4050000000000004E-9</c:v>
                </c:pt>
                <c:pt idx="4406">
                  <c:v>4.4059999999999999E-9</c:v>
                </c:pt>
                <c:pt idx="4407">
                  <c:v>4.4070000000000002E-9</c:v>
                </c:pt>
                <c:pt idx="4408">
                  <c:v>4.4079999999999997E-9</c:v>
                </c:pt>
                <c:pt idx="4409">
                  <c:v>4.409E-9</c:v>
                </c:pt>
                <c:pt idx="4410">
                  <c:v>4.4100000000000003E-9</c:v>
                </c:pt>
                <c:pt idx="4411">
                  <c:v>4.4109999999999998E-9</c:v>
                </c:pt>
                <c:pt idx="4412">
                  <c:v>4.4120000000000001E-9</c:v>
                </c:pt>
                <c:pt idx="4413">
                  <c:v>4.4130000000000004E-9</c:v>
                </c:pt>
                <c:pt idx="4414">
                  <c:v>4.4139999999999999E-9</c:v>
                </c:pt>
                <c:pt idx="4415">
                  <c:v>4.4150000000000002E-9</c:v>
                </c:pt>
                <c:pt idx="4416">
                  <c:v>4.4159999999999996E-9</c:v>
                </c:pt>
                <c:pt idx="4417">
                  <c:v>4.4169999999999999E-9</c:v>
                </c:pt>
                <c:pt idx="4418">
                  <c:v>4.4180000000000003E-9</c:v>
                </c:pt>
                <c:pt idx="4419">
                  <c:v>4.4189999999999997E-9</c:v>
                </c:pt>
                <c:pt idx="4420">
                  <c:v>4.42E-9</c:v>
                </c:pt>
                <c:pt idx="4421">
                  <c:v>4.4210000000000003E-9</c:v>
                </c:pt>
                <c:pt idx="4422">
                  <c:v>4.4219999999999998E-9</c:v>
                </c:pt>
                <c:pt idx="4423">
                  <c:v>4.4230000000000001E-9</c:v>
                </c:pt>
                <c:pt idx="4424">
                  <c:v>4.4239999999999996E-9</c:v>
                </c:pt>
                <c:pt idx="4425">
                  <c:v>4.4249999999999999E-9</c:v>
                </c:pt>
                <c:pt idx="4426">
                  <c:v>4.4260000000000002E-9</c:v>
                </c:pt>
                <c:pt idx="4427">
                  <c:v>4.4269999999999997E-9</c:v>
                </c:pt>
                <c:pt idx="4428">
                  <c:v>4.428E-9</c:v>
                </c:pt>
                <c:pt idx="4429">
                  <c:v>4.4290000000000003E-9</c:v>
                </c:pt>
                <c:pt idx="4430">
                  <c:v>4.4299999999999998E-9</c:v>
                </c:pt>
                <c:pt idx="4431">
                  <c:v>4.4310000000000001E-9</c:v>
                </c:pt>
                <c:pt idx="4432">
                  <c:v>4.4320000000000004E-9</c:v>
                </c:pt>
                <c:pt idx="4433">
                  <c:v>4.4329999999999999E-9</c:v>
                </c:pt>
                <c:pt idx="4434">
                  <c:v>4.4340000000000002E-9</c:v>
                </c:pt>
                <c:pt idx="4435">
                  <c:v>4.4349999999999997E-9</c:v>
                </c:pt>
                <c:pt idx="4436">
                  <c:v>4.436E-9</c:v>
                </c:pt>
                <c:pt idx="4437">
                  <c:v>4.4370000000000003E-9</c:v>
                </c:pt>
                <c:pt idx="4438">
                  <c:v>4.4379999999999998E-9</c:v>
                </c:pt>
                <c:pt idx="4439">
                  <c:v>4.4390000000000001E-9</c:v>
                </c:pt>
                <c:pt idx="4440">
                  <c:v>4.4400000000000004E-9</c:v>
                </c:pt>
                <c:pt idx="4441">
                  <c:v>4.4409999999999999E-9</c:v>
                </c:pt>
                <c:pt idx="4442">
                  <c:v>4.4420000000000002E-9</c:v>
                </c:pt>
                <c:pt idx="4443">
                  <c:v>4.4429999999999996E-9</c:v>
                </c:pt>
                <c:pt idx="4444">
                  <c:v>4.444E-9</c:v>
                </c:pt>
                <c:pt idx="4445">
                  <c:v>4.4450000000000003E-9</c:v>
                </c:pt>
                <c:pt idx="4446">
                  <c:v>4.4459999999999997E-9</c:v>
                </c:pt>
                <c:pt idx="4447">
                  <c:v>4.447E-9</c:v>
                </c:pt>
                <c:pt idx="4448">
                  <c:v>4.4480000000000004E-9</c:v>
                </c:pt>
                <c:pt idx="4449">
                  <c:v>4.4489999999999998E-9</c:v>
                </c:pt>
                <c:pt idx="4450">
                  <c:v>4.4500000000000001E-9</c:v>
                </c:pt>
                <c:pt idx="4451">
                  <c:v>4.4509999999999996E-9</c:v>
                </c:pt>
                <c:pt idx="4452">
                  <c:v>4.4519999999999999E-9</c:v>
                </c:pt>
                <c:pt idx="4453">
                  <c:v>4.4530000000000002E-9</c:v>
                </c:pt>
                <c:pt idx="4454">
                  <c:v>4.4539999999999997E-9</c:v>
                </c:pt>
                <c:pt idx="4455">
                  <c:v>4.455E-9</c:v>
                </c:pt>
                <c:pt idx="4456">
                  <c:v>4.4560000000000003E-9</c:v>
                </c:pt>
                <c:pt idx="4457">
                  <c:v>4.4569999999999998E-9</c:v>
                </c:pt>
                <c:pt idx="4458">
                  <c:v>4.4580000000000001E-9</c:v>
                </c:pt>
                <c:pt idx="4459">
                  <c:v>4.4589999999999996E-9</c:v>
                </c:pt>
                <c:pt idx="4460">
                  <c:v>4.4599999999999999E-9</c:v>
                </c:pt>
                <c:pt idx="4461">
                  <c:v>4.4610000000000002E-9</c:v>
                </c:pt>
                <c:pt idx="4462">
                  <c:v>4.4619999999999997E-9</c:v>
                </c:pt>
                <c:pt idx="4463">
                  <c:v>4.463E-9</c:v>
                </c:pt>
                <c:pt idx="4464">
                  <c:v>4.4640000000000003E-9</c:v>
                </c:pt>
                <c:pt idx="4465">
                  <c:v>4.4649999999999998E-9</c:v>
                </c:pt>
                <c:pt idx="4466">
                  <c:v>4.4660000000000001E-9</c:v>
                </c:pt>
                <c:pt idx="4467">
                  <c:v>4.4670000000000004E-9</c:v>
                </c:pt>
                <c:pt idx="4468">
                  <c:v>4.4679999999999999E-9</c:v>
                </c:pt>
                <c:pt idx="4469">
                  <c:v>4.4690000000000002E-9</c:v>
                </c:pt>
                <c:pt idx="4470">
                  <c:v>4.4699999999999997E-9</c:v>
                </c:pt>
                <c:pt idx="4471">
                  <c:v>4.471E-9</c:v>
                </c:pt>
                <c:pt idx="4472">
                  <c:v>4.4720000000000003E-9</c:v>
                </c:pt>
                <c:pt idx="4473">
                  <c:v>4.4729999999999998E-9</c:v>
                </c:pt>
                <c:pt idx="4474">
                  <c:v>4.4740000000000001E-9</c:v>
                </c:pt>
                <c:pt idx="4475">
                  <c:v>4.4750000000000004E-9</c:v>
                </c:pt>
                <c:pt idx="4476">
                  <c:v>4.4759999999999998E-9</c:v>
                </c:pt>
                <c:pt idx="4477">
                  <c:v>4.4770000000000002E-9</c:v>
                </c:pt>
                <c:pt idx="4478">
                  <c:v>4.4779999999999996E-9</c:v>
                </c:pt>
                <c:pt idx="4479">
                  <c:v>4.4789999999999999E-9</c:v>
                </c:pt>
                <c:pt idx="4480">
                  <c:v>4.4800000000000002E-9</c:v>
                </c:pt>
                <c:pt idx="4481">
                  <c:v>4.4809999999999997E-9</c:v>
                </c:pt>
                <c:pt idx="4482">
                  <c:v>4.482E-9</c:v>
                </c:pt>
                <c:pt idx="4483">
                  <c:v>4.4830000000000003E-9</c:v>
                </c:pt>
                <c:pt idx="4484">
                  <c:v>4.4839999999999998E-9</c:v>
                </c:pt>
                <c:pt idx="4485">
                  <c:v>4.4850000000000001E-9</c:v>
                </c:pt>
                <c:pt idx="4486">
                  <c:v>4.4859999999999996E-9</c:v>
                </c:pt>
                <c:pt idx="4487">
                  <c:v>4.4869999999999999E-9</c:v>
                </c:pt>
                <c:pt idx="4488">
                  <c:v>4.4880000000000002E-9</c:v>
                </c:pt>
                <c:pt idx="4489">
                  <c:v>4.4889999999999997E-9</c:v>
                </c:pt>
                <c:pt idx="4490">
                  <c:v>4.49E-9</c:v>
                </c:pt>
                <c:pt idx="4491">
                  <c:v>4.4910000000000003E-9</c:v>
                </c:pt>
                <c:pt idx="4492">
                  <c:v>4.4919999999999998E-9</c:v>
                </c:pt>
                <c:pt idx="4493">
                  <c:v>4.4930000000000001E-9</c:v>
                </c:pt>
                <c:pt idx="4494">
                  <c:v>4.4940000000000004E-9</c:v>
                </c:pt>
                <c:pt idx="4495">
                  <c:v>4.4949999999999999E-9</c:v>
                </c:pt>
                <c:pt idx="4496">
                  <c:v>4.4960000000000002E-9</c:v>
                </c:pt>
                <c:pt idx="4497">
                  <c:v>4.4969999999999997E-9</c:v>
                </c:pt>
                <c:pt idx="4498">
                  <c:v>4.498E-9</c:v>
                </c:pt>
                <c:pt idx="4499">
                  <c:v>4.4990000000000003E-9</c:v>
                </c:pt>
                <c:pt idx="4500">
                  <c:v>4.4999999999999998E-9</c:v>
                </c:pt>
                <c:pt idx="4501">
                  <c:v>4.5010000000000001E-9</c:v>
                </c:pt>
                <c:pt idx="4502">
                  <c:v>4.5020000000000004E-9</c:v>
                </c:pt>
                <c:pt idx="4503">
                  <c:v>4.5029999999999999E-9</c:v>
                </c:pt>
                <c:pt idx="4504">
                  <c:v>4.5040000000000002E-9</c:v>
                </c:pt>
                <c:pt idx="4505">
                  <c:v>4.5049999999999996E-9</c:v>
                </c:pt>
                <c:pt idx="4506">
                  <c:v>4.5059999999999999E-9</c:v>
                </c:pt>
                <c:pt idx="4507">
                  <c:v>4.5070000000000003E-9</c:v>
                </c:pt>
                <c:pt idx="4508">
                  <c:v>4.5079999999999997E-9</c:v>
                </c:pt>
                <c:pt idx="4509">
                  <c:v>4.509E-9</c:v>
                </c:pt>
                <c:pt idx="4510">
                  <c:v>4.5100000000000003E-9</c:v>
                </c:pt>
                <c:pt idx="4511">
                  <c:v>4.5109999999999998E-9</c:v>
                </c:pt>
                <c:pt idx="4512">
                  <c:v>4.5120000000000001E-9</c:v>
                </c:pt>
                <c:pt idx="4513">
                  <c:v>4.5129999999999996E-9</c:v>
                </c:pt>
                <c:pt idx="4514">
                  <c:v>4.5139999999999999E-9</c:v>
                </c:pt>
                <c:pt idx="4515">
                  <c:v>4.5150000000000002E-9</c:v>
                </c:pt>
                <c:pt idx="4516">
                  <c:v>4.5159999999999997E-9</c:v>
                </c:pt>
                <c:pt idx="4517">
                  <c:v>4.517E-9</c:v>
                </c:pt>
                <c:pt idx="4518">
                  <c:v>4.5180000000000003E-9</c:v>
                </c:pt>
                <c:pt idx="4519">
                  <c:v>4.5189999999999998E-9</c:v>
                </c:pt>
                <c:pt idx="4520">
                  <c:v>4.5200000000000001E-9</c:v>
                </c:pt>
                <c:pt idx="4521">
                  <c:v>4.5209999999999996E-9</c:v>
                </c:pt>
                <c:pt idx="4522">
                  <c:v>4.5219999999999999E-9</c:v>
                </c:pt>
                <c:pt idx="4523">
                  <c:v>4.5230000000000002E-9</c:v>
                </c:pt>
                <c:pt idx="4524">
                  <c:v>4.5239999999999997E-9</c:v>
                </c:pt>
                <c:pt idx="4525">
                  <c:v>4.525E-9</c:v>
                </c:pt>
                <c:pt idx="4526">
                  <c:v>4.5260000000000003E-9</c:v>
                </c:pt>
                <c:pt idx="4527">
                  <c:v>4.5269999999999998E-9</c:v>
                </c:pt>
                <c:pt idx="4528">
                  <c:v>4.5280000000000001E-9</c:v>
                </c:pt>
                <c:pt idx="4529">
                  <c:v>4.5290000000000004E-9</c:v>
                </c:pt>
                <c:pt idx="4530">
                  <c:v>4.5299999999999999E-9</c:v>
                </c:pt>
                <c:pt idx="4531">
                  <c:v>4.5310000000000002E-9</c:v>
                </c:pt>
                <c:pt idx="4532">
                  <c:v>4.5319999999999997E-9</c:v>
                </c:pt>
                <c:pt idx="4533">
                  <c:v>4.533E-9</c:v>
                </c:pt>
                <c:pt idx="4534">
                  <c:v>4.5340000000000003E-9</c:v>
                </c:pt>
                <c:pt idx="4535">
                  <c:v>4.5349999999999997E-9</c:v>
                </c:pt>
                <c:pt idx="4536">
                  <c:v>4.5360000000000001E-9</c:v>
                </c:pt>
                <c:pt idx="4537">
                  <c:v>4.5370000000000004E-9</c:v>
                </c:pt>
                <c:pt idx="4538">
                  <c:v>4.5379999999999998E-9</c:v>
                </c:pt>
                <c:pt idx="4539">
                  <c:v>4.5390000000000001E-9</c:v>
                </c:pt>
                <c:pt idx="4540">
                  <c:v>4.5399999999999996E-9</c:v>
                </c:pt>
                <c:pt idx="4541">
                  <c:v>4.5409999999999999E-9</c:v>
                </c:pt>
                <c:pt idx="4542">
                  <c:v>4.5420000000000002E-9</c:v>
                </c:pt>
                <c:pt idx="4543">
                  <c:v>4.5429999999999997E-9</c:v>
                </c:pt>
                <c:pt idx="4544">
                  <c:v>4.544E-9</c:v>
                </c:pt>
                <c:pt idx="4545">
                  <c:v>4.5450000000000003E-9</c:v>
                </c:pt>
                <c:pt idx="4546">
                  <c:v>4.5459999999999998E-9</c:v>
                </c:pt>
                <c:pt idx="4547">
                  <c:v>4.5470000000000001E-9</c:v>
                </c:pt>
                <c:pt idx="4548">
                  <c:v>4.5479999999999996E-9</c:v>
                </c:pt>
                <c:pt idx="4549">
                  <c:v>4.5489999999999999E-9</c:v>
                </c:pt>
                <c:pt idx="4550">
                  <c:v>4.5500000000000002E-9</c:v>
                </c:pt>
                <c:pt idx="4551">
                  <c:v>4.5509999999999997E-9</c:v>
                </c:pt>
                <c:pt idx="4552">
                  <c:v>4.552E-9</c:v>
                </c:pt>
                <c:pt idx="4553">
                  <c:v>4.5530000000000003E-9</c:v>
                </c:pt>
                <c:pt idx="4554">
                  <c:v>4.5539999999999998E-9</c:v>
                </c:pt>
                <c:pt idx="4555">
                  <c:v>4.5550000000000001E-9</c:v>
                </c:pt>
                <c:pt idx="4556">
                  <c:v>4.5560000000000004E-9</c:v>
                </c:pt>
                <c:pt idx="4557">
                  <c:v>4.5569999999999999E-9</c:v>
                </c:pt>
                <c:pt idx="4558">
                  <c:v>4.5580000000000002E-9</c:v>
                </c:pt>
                <c:pt idx="4559">
                  <c:v>4.5589999999999997E-9</c:v>
                </c:pt>
                <c:pt idx="4560">
                  <c:v>4.56E-9</c:v>
                </c:pt>
                <c:pt idx="4561">
                  <c:v>4.5610000000000003E-9</c:v>
                </c:pt>
                <c:pt idx="4562">
                  <c:v>4.5619999999999998E-9</c:v>
                </c:pt>
                <c:pt idx="4563">
                  <c:v>4.5630000000000001E-9</c:v>
                </c:pt>
                <c:pt idx="4564">
                  <c:v>4.5640000000000004E-9</c:v>
                </c:pt>
                <c:pt idx="4565">
                  <c:v>4.5649999999999998E-9</c:v>
                </c:pt>
                <c:pt idx="4566">
                  <c:v>4.5660000000000002E-9</c:v>
                </c:pt>
                <c:pt idx="4567">
                  <c:v>4.5669999999999996E-9</c:v>
                </c:pt>
                <c:pt idx="4568">
                  <c:v>4.5679999999999999E-9</c:v>
                </c:pt>
                <c:pt idx="4569">
                  <c:v>4.5690000000000002E-9</c:v>
                </c:pt>
                <c:pt idx="4570">
                  <c:v>4.5699999999999997E-9</c:v>
                </c:pt>
                <c:pt idx="4571">
                  <c:v>4.571E-9</c:v>
                </c:pt>
                <c:pt idx="4572">
                  <c:v>4.5720000000000003E-9</c:v>
                </c:pt>
                <c:pt idx="4573">
                  <c:v>4.5729999999999998E-9</c:v>
                </c:pt>
                <c:pt idx="4574">
                  <c:v>4.5740000000000001E-9</c:v>
                </c:pt>
                <c:pt idx="4575">
                  <c:v>4.5749999999999996E-9</c:v>
                </c:pt>
                <c:pt idx="4576">
                  <c:v>4.5759999999999999E-9</c:v>
                </c:pt>
                <c:pt idx="4577">
                  <c:v>4.5770000000000002E-9</c:v>
                </c:pt>
                <c:pt idx="4578">
                  <c:v>4.5779999999999997E-9</c:v>
                </c:pt>
                <c:pt idx="4579">
                  <c:v>4.579E-9</c:v>
                </c:pt>
                <c:pt idx="4580">
                  <c:v>4.5800000000000003E-9</c:v>
                </c:pt>
                <c:pt idx="4581">
                  <c:v>4.5809999999999998E-9</c:v>
                </c:pt>
                <c:pt idx="4582">
                  <c:v>4.5820000000000001E-9</c:v>
                </c:pt>
                <c:pt idx="4583">
                  <c:v>4.5830000000000004E-9</c:v>
                </c:pt>
                <c:pt idx="4584">
                  <c:v>4.5839999999999999E-9</c:v>
                </c:pt>
                <c:pt idx="4585">
                  <c:v>4.5850000000000002E-9</c:v>
                </c:pt>
                <c:pt idx="4586">
                  <c:v>4.5859999999999997E-9</c:v>
                </c:pt>
                <c:pt idx="4587">
                  <c:v>4.587E-9</c:v>
                </c:pt>
                <c:pt idx="4588">
                  <c:v>4.5880000000000003E-9</c:v>
                </c:pt>
                <c:pt idx="4589">
                  <c:v>4.5889999999999998E-9</c:v>
                </c:pt>
                <c:pt idx="4590">
                  <c:v>4.5900000000000001E-9</c:v>
                </c:pt>
                <c:pt idx="4591">
                  <c:v>4.5910000000000004E-9</c:v>
                </c:pt>
                <c:pt idx="4592">
                  <c:v>4.5919999999999999E-9</c:v>
                </c:pt>
                <c:pt idx="4593">
                  <c:v>4.5930000000000002E-9</c:v>
                </c:pt>
                <c:pt idx="4594">
                  <c:v>4.5939999999999996E-9</c:v>
                </c:pt>
                <c:pt idx="4595">
                  <c:v>4.595E-9</c:v>
                </c:pt>
                <c:pt idx="4596">
                  <c:v>4.5960000000000003E-9</c:v>
                </c:pt>
                <c:pt idx="4597">
                  <c:v>4.5969999999999997E-9</c:v>
                </c:pt>
                <c:pt idx="4598">
                  <c:v>4.598E-9</c:v>
                </c:pt>
                <c:pt idx="4599">
                  <c:v>4.5990000000000004E-9</c:v>
                </c:pt>
                <c:pt idx="4600">
                  <c:v>4.5999999999999998E-9</c:v>
                </c:pt>
                <c:pt idx="4601">
                  <c:v>4.6010000000000001E-9</c:v>
                </c:pt>
                <c:pt idx="4602">
                  <c:v>4.6019999999999996E-9</c:v>
                </c:pt>
                <c:pt idx="4603">
                  <c:v>4.6029999999999999E-9</c:v>
                </c:pt>
                <c:pt idx="4604">
                  <c:v>4.6040000000000002E-9</c:v>
                </c:pt>
                <c:pt idx="4605">
                  <c:v>4.6049999999999997E-9</c:v>
                </c:pt>
                <c:pt idx="4606">
                  <c:v>4.606E-9</c:v>
                </c:pt>
                <c:pt idx="4607">
                  <c:v>4.6070000000000003E-9</c:v>
                </c:pt>
                <c:pt idx="4608">
                  <c:v>4.6079999999999998E-9</c:v>
                </c:pt>
                <c:pt idx="4609">
                  <c:v>4.6090000000000001E-9</c:v>
                </c:pt>
                <c:pt idx="4610">
                  <c:v>4.6099999999999996E-9</c:v>
                </c:pt>
                <c:pt idx="4611">
                  <c:v>4.6109999999999999E-9</c:v>
                </c:pt>
                <c:pt idx="4612">
                  <c:v>4.6120000000000002E-9</c:v>
                </c:pt>
                <c:pt idx="4613">
                  <c:v>4.6129999999999997E-9</c:v>
                </c:pt>
                <c:pt idx="4614">
                  <c:v>4.614E-9</c:v>
                </c:pt>
                <c:pt idx="4615">
                  <c:v>4.6150000000000003E-9</c:v>
                </c:pt>
                <c:pt idx="4616">
                  <c:v>4.6159999999999998E-9</c:v>
                </c:pt>
                <c:pt idx="4617">
                  <c:v>4.6170000000000001E-9</c:v>
                </c:pt>
                <c:pt idx="4618">
                  <c:v>4.6180000000000004E-9</c:v>
                </c:pt>
                <c:pt idx="4619">
                  <c:v>4.6189999999999999E-9</c:v>
                </c:pt>
                <c:pt idx="4620">
                  <c:v>4.6200000000000002E-9</c:v>
                </c:pt>
                <c:pt idx="4621">
                  <c:v>4.6209999999999997E-9</c:v>
                </c:pt>
                <c:pt idx="4622">
                  <c:v>4.622E-9</c:v>
                </c:pt>
                <c:pt idx="4623">
                  <c:v>4.6230000000000003E-9</c:v>
                </c:pt>
                <c:pt idx="4624">
                  <c:v>4.6239999999999997E-9</c:v>
                </c:pt>
                <c:pt idx="4625">
                  <c:v>4.6250000000000001E-9</c:v>
                </c:pt>
                <c:pt idx="4626">
                  <c:v>4.6260000000000004E-9</c:v>
                </c:pt>
                <c:pt idx="4627">
                  <c:v>4.6269999999999998E-9</c:v>
                </c:pt>
                <c:pt idx="4628">
                  <c:v>4.6280000000000001E-9</c:v>
                </c:pt>
                <c:pt idx="4629">
                  <c:v>4.6289999999999996E-9</c:v>
                </c:pt>
                <c:pt idx="4630">
                  <c:v>4.6299999999999999E-9</c:v>
                </c:pt>
                <c:pt idx="4631">
                  <c:v>4.6310000000000002E-9</c:v>
                </c:pt>
                <c:pt idx="4632">
                  <c:v>4.6319999999999997E-9</c:v>
                </c:pt>
                <c:pt idx="4633">
                  <c:v>4.633E-9</c:v>
                </c:pt>
                <c:pt idx="4634">
                  <c:v>4.6340000000000003E-9</c:v>
                </c:pt>
                <c:pt idx="4635">
                  <c:v>4.6349999999999998E-9</c:v>
                </c:pt>
                <c:pt idx="4636">
                  <c:v>4.6360000000000001E-9</c:v>
                </c:pt>
                <c:pt idx="4637">
                  <c:v>4.6369999999999996E-9</c:v>
                </c:pt>
                <c:pt idx="4638">
                  <c:v>4.6379999999999999E-9</c:v>
                </c:pt>
                <c:pt idx="4639">
                  <c:v>4.6390000000000002E-9</c:v>
                </c:pt>
                <c:pt idx="4640">
                  <c:v>4.6399999999999997E-9</c:v>
                </c:pt>
                <c:pt idx="4641">
                  <c:v>4.641E-9</c:v>
                </c:pt>
                <c:pt idx="4642">
                  <c:v>4.6420000000000003E-9</c:v>
                </c:pt>
                <c:pt idx="4643">
                  <c:v>4.6429999999999998E-9</c:v>
                </c:pt>
                <c:pt idx="4644">
                  <c:v>4.6440000000000001E-9</c:v>
                </c:pt>
                <c:pt idx="4645">
                  <c:v>4.6450000000000004E-9</c:v>
                </c:pt>
                <c:pt idx="4646">
                  <c:v>4.6459999999999999E-9</c:v>
                </c:pt>
                <c:pt idx="4647">
                  <c:v>4.6470000000000002E-9</c:v>
                </c:pt>
                <c:pt idx="4648">
                  <c:v>4.6479999999999997E-9</c:v>
                </c:pt>
                <c:pt idx="4649">
                  <c:v>4.649E-9</c:v>
                </c:pt>
                <c:pt idx="4650">
                  <c:v>4.6500000000000003E-9</c:v>
                </c:pt>
                <c:pt idx="4651">
                  <c:v>4.6509999999999998E-9</c:v>
                </c:pt>
                <c:pt idx="4652">
                  <c:v>4.6520000000000001E-9</c:v>
                </c:pt>
                <c:pt idx="4653">
                  <c:v>4.6530000000000004E-9</c:v>
                </c:pt>
                <c:pt idx="4654">
                  <c:v>4.6539999999999999E-9</c:v>
                </c:pt>
                <c:pt idx="4655">
                  <c:v>4.6550000000000002E-9</c:v>
                </c:pt>
                <c:pt idx="4656">
                  <c:v>4.6559999999999996E-9</c:v>
                </c:pt>
                <c:pt idx="4657">
                  <c:v>4.6569999999999999E-9</c:v>
                </c:pt>
                <c:pt idx="4658">
                  <c:v>4.6580000000000003E-9</c:v>
                </c:pt>
                <c:pt idx="4659">
                  <c:v>4.6589999999999997E-9</c:v>
                </c:pt>
                <c:pt idx="4660">
                  <c:v>4.66E-9</c:v>
                </c:pt>
                <c:pt idx="4661">
                  <c:v>4.6610000000000003E-9</c:v>
                </c:pt>
                <c:pt idx="4662">
                  <c:v>4.6619999999999998E-9</c:v>
                </c:pt>
                <c:pt idx="4663">
                  <c:v>4.6630000000000001E-9</c:v>
                </c:pt>
                <c:pt idx="4664">
                  <c:v>4.6639999999999996E-9</c:v>
                </c:pt>
                <c:pt idx="4665">
                  <c:v>4.6649999999999999E-9</c:v>
                </c:pt>
                <c:pt idx="4666">
                  <c:v>4.6660000000000002E-9</c:v>
                </c:pt>
                <c:pt idx="4667">
                  <c:v>4.6669999999999997E-9</c:v>
                </c:pt>
                <c:pt idx="4668">
                  <c:v>4.668E-9</c:v>
                </c:pt>
                <c:pt idx="4669">
                  <c:v>4.6690000000000003E-9</c:v>
                </c:pt>
                <c:pt idx="4670">
                  <c:v>4.6699999999999998E-9</c:v>
                </c:pt>
                <c:pt idx="4671">
                  <c:v>4.6710000000000001E-9</c:v>
                </c:pt>
                <c:pt idx="4672">
                  <c:v>4.6720000000000004E-9</c:v>
                </c:pt>
                <c:pt idx="4673">
                  <c:v>4.6729999999999999E-9</c:v>
                </c:pt>
                <c:pt idx="4674">
                  <c:v>4.6740000000000002E-9</c:v>
                </c:pt>
                <c:pt idx="4675">
                  <c:v>4.6749999999999997E-9</c:v>
                </c:pt>
                <c:pt idx="4676">
                  <c:v>4.676E-9</c:v>
                </c:pt>
                <c:pt idx="4677">
                  <c:v>4.6770000000000003E-9</c:v>
                </c:pt>
                <c:pt idx="4678">
                  <c:v>4.6779999999999998E-9</c:v>
                </c:pt>
                <c:pt idx="4679">
                  <c:v>4.6790000000000001E-9</c:v>
                </c:pt>
                <c:pt idx="4680">
                  <c:v>4.6800000000000004E-9</c:v>
                </c:pt>
                <c:pt idx="4681">
                  <c:v>4.6809999999999999E-9</c:v>
                </c:pt>
                <c:pt idx="4682">
                  <c:v>4.6820000000000002E-9</c:v>
                </c:pt>
                <c:pt idx="4683">
                  <c:v>4.6829999999999996E-9</c:v>
                </c:pt>
                <c:pt idx="4684">
                  <c:v>4.684E-9</c:v>
                </c:pt>
                <c:pt idx="4685">
                  <c:v>4.6850000000000003E-9</c:v>
                </c:pt>
                <c:pt idx="4686">
                  <c:v>4.6859999999999997E-9</c:v>
                </c:pt>
                <c:pt idx="4687">
                  <c:v>4.687E-9</c:v>
                </c:pt>
                <c:pt idx="4688">
                  <c:v>4.6880000000000004E-9</c:v>
                </c:pt>
                <c:pt idx="4689">
                  <c:v>4.6889999999999998E-9</c:v>
                </c:pt>
                <c:pt idx="4690">
                  <c:v>4.6900000000000001E-9</c:v>
                </c:pt>
                <c:pt idx="4691">
                  <c:v>4.6909999999999996E-9</c:v>
                </c:pt>
                <c:pt idx="4692">
                  <c:v>4.6919999999999999E-9</c:v>
                </c:pt>
                <c:pt idx="4693">
                  <c:v>4.6930000000000002E-9</c:v>
                </c:pt>
                <c:pt idx="4694">
                  <c:v>4.6939999999999997E-9</c:v>
                </c:pt>
                <c:pt idx="4695">
                  <c:v>4.695E-9</c:v>
                </c:pt>
                <c:pt idx="4696">
                  <c:v>4.6960000000000003E-9</c:v>
                </c:pt>
                <c:pt idx="4697">
                  <c:v>4.6969999999999998E-9</c:v>
                </c:pt>
                <c:pt idx="4698">
                  <c:v>4.6980000000000001E-9</c:v>
                </c:pt>
                <c:pt idx="4699">
                  <c:v>4.6989999999999996E-9</c:v>
                </c:pt>
                <c:pt idx="4700">
                  <c:v>4.6999999999999999E-9</c:v>
                </c:pt>
                <c:pt idx="4701">
                  <c:v>4.7010000000000002E-9</c:v>
                </c:pt>
                <c:pt idx="4702">
                  <c:v>4.7019999999999997E-9</c:v>
                </c:pt>
                <c:pt idx="4703">
                  <c:v>4.703E-9</c:v>
                </c:pt>
                <c:pt idx="4704">
                  <c:v>4.7040000000000003E-9</c:v>
                </c:pt>
                <c:pt idx="4705">
                  <c:v>4.7049999999999998E-9</c:v>
                </c:pt>
                <c:pt idx="4706">
                  <c:v>4.7060000000000001E-9</c:v>
                </c:pt>
                <c:pt idx="4707">
                  <c:v>4.7070000000000004E-9</c:v>
                </c:pt>
                <c:pt idx="4708">
                  <c:v>4.7079999999999999E-9</c:v>
                </c:pt>
                <c:pt idx="4709">
                  <c:v>4.7090000000000002E-9</c:v>
                </c:pt>
                <c:pt idx="4710">
                  <c:v>4.7099999999999997E-9</c:v>
                </c:pt>
                <c:pt idx="4711">
                  <c:v>4.711E-9</c:v>
                </c:pt>
                <c:pt idx="4712">
                  <c:v>4.7120000000000003E-9</c:v>
                </c:pt>
                <c:pt idx="4713">
                  <c:v>4.7129999999999998E-9</c:v>
                </c:pt>
                <c:pt idx="4714">
                  <c:v>4.7140000000000001E-9</c:v>
                </c:pt>
                <c:pt idx="4715">
                  <c:v>4.7150000000000004E-9</c:v>
                </c:pt>
                <c:pt idx="4716">
                  <c:v>4.7159999999999998E-9</c:v>
                </c:pt>
                <c:pt idx="4717">
                  <c:v>4.7170000000000002E-9</c:v>
                </c:pt>
                <c:pt idx="4718">
                  <c:v>4.7179999999999996E-9</c:v>
                </c:pt>
                <c:pt idx="4719">
                  <c:v>4.7189999999999999E-9</c:v>
                </c:pt>
                <c:pt idx="4720">
                  <c:v>4.7200000000000002E-9</c:v>
                </c:pt>
                <c:pt idx="4721">
                  <c:v>4.7209999999999997E-9</c:v>
                </c:pt>
                <c:pt idx="4722">
                  <c:v>4.722E-9</c:v>
                </c:pt>
                <c:pt idx="4723">
                  <c:v>4.7230000000000003E-9</c:v>
                </c:pt>
                <c:pt idx="4724">
                  <c:v>4.7239999999999998E-9</c:v>
                </c:pt>
                <c:pt idx="4725">
                  <c:v>4.7250000000000001E-9</c:v>
                </c:pt>
                <c:pt idx="4726">
                  <c:v>4.7259999999999996E-9</c:v>
                </c:pt>
                <c:pt idx="4727">
                  <c:v>4.7269999999999999E-9</c:v>
                </c:pt>
                <c:pt idx="4728">
                  <c:v>4.7280000000000002E-9</c:v>
                </c:pt>
                <c:pt idx="4729">
                  <c:v>4.7289999999999997E-9</c:v>
                </c:pt>
                <c:pt idx="4730">
                  <c:v>4.73E-9</c:v>
                </c:pt>
                <c:pt idx="4731">
                  <c:v>4.7310000000000003E-9</c:v>
                </c:pt>
                <c:pt idx="4732">
                  <c:v>4.7319999999999998E-9</c:v>
                </c:pt>
                <c:pt idx="4733">
                  <c:v>4.7330000000000001E-9</c:v>
                </c:pt>
                <c:pt idx="4734">
                  <c:v>4.7340000000000004E-9</c:v>
                </c:pt>
                <c:pt idx="4735">
                  <c:v>4.7349999999999999E-9</c:v>
                </c:pt>
                <c:pt idx="4736">
                  <c:v>4.7360000000000002E-9</c:v>
                </c:pt>
                <c:pt idx="4737">
                  <c:v>4.7369999999999997E-9</c:v>
                </c:pt>
                <c:pt idx="4738">
                  <c:v>4.738E-9</c:v>
                </c:pt>
                <c:pt idx="4739">
                  <c:v>4.7390000000000003E-9</c:v>
                </c:pt>
                <c:pt idx="4740">
                  <c:v>4.7399999999999998E-9</c:v>
                </c:pt>
                <c:pt idx="4741">
                  <c:v>4.7410000000000001E-9</c:v>
                </c:pt>
                <c:pt idx="4742">
                  <c:v>4.7420000000000004E-9</c:v>
                </c:pt>
                <c:pt idx="4743">
                  <c:v>4.7429999999999999E-9</c:v>
                </c:pt>
                <c:pt idx="4744">
                  <c:v>4.7440000000000002E-9</c:v>
                </c:pt>
                <c:pt idx="4745">
                  <c:v>4.7449999999999996E-9</c:v>
                </c:pt>
                <c:pt idx="4746">
                  <c:v>4.7459999999999999E-9</c:v>
                </c:pt>
                <c:pt idx="4747">
                  <c:v>4.7470000000000003E-9</c:v>
                </c:pt>
                <c:pt idx="4748">
                  <c:v>4.7479999999999997E-9</c:v>
                </c:pt>
                <c:pt idx="4749">
                  <c:v>4.749E-9</c:v>
                </c:pt>
                <c:pt idx="4750">
                  <c:v>4.7500000000000003E-9</c:v>
                </c:pt>
                <c:pt idx="4751">
                  <c:v>4.7509999999999998E-9</c:v>
                </c:pt>
                <c:pt idx="4752">
                  <c:v>4.7520000000000001E-9</c:v>
                </c:pt>
                <c:pt idx="4753">
                  <c:v>4.7529999999999996E-9</c:v>
                </c:pt>
                <c:pt idx="4754">
                  <c:v>4.7539999999999999E-9</c:v>
                </c:pt>
                <c:pt idx="4755">
                  <c:v>4.7550000000000002E-9</c:v>
                </c:pt>
                <c:pt idx="4756">
                  <c:v>4.7559999999999997E-9</c:v>
                </c:pt>
                <c:pt idx="4757">
                  <c:v>4.757E-9</c:v>
                </c:pt>
                <c:pt idx="4758">
                  <c:v>4.7580000000000003E-9</c:v>
                </c:pt>
                <c:pt idx="4759">
                  <c:v>4.7589999999999998E-9</c:v>
                </c:pt>
                <c:pt idx="4760">
                  <c:v>4.7600000000000001E-9</c:v>
                </c:pt>
                <c:pt idx="4761">
                  <c:v>4.7610000000000004E-9</c:v>
                </c:pt>
                <c:pt idx="4762">
                  <c:v>4.7619999999999999E-9</c:v>
                </c:pt>
                <c:pt idx="4763">
                  <c:v>4.7630000000000002E-9</c:v>
                </c:pt>
                <c:pt idx="4764">
                  <c:v>4.7639999999999997E-9</c:v>
                </c:pt>
                <c:pt idx="4765">
                  <c:v>4.765E-9</c:v>
                </c:pt>
                <c:pt idx="4766">
                  <c:v>4.7660000000000003E-9</c:v>
                </c:pt>
                <c:pt idx="4767">
                  <c:v>4.7669999999999998E-9</c:v>
                </c:pt>
                <c:pt idx="4768">
                  <c:v>4.7680000000000001E-9</c:v>
                </c:pt>
                <c:pt idx="4769">
                  <c:v>4.7690000000000004E-9</c:v>
                </c:pt>
                <c:pt idx="4770">
                  <c:v>4.7699999999999999E-9</c:v>
                </c:pt>
                <c:pt idx="4771">
                  <c:v>4.7710000000000002E-9</c:v>
                </c:pt>
                <c:pt idx="4772">
                  <c:v>4.7719999999999997E-9</c:v>
                </c:pt>
                <c:pt idx="4773">
                  <c:v>4.773E-9</c:v>
                </c:pt>
                <c:pt idx="4774">
                  <c:v>4.7740000000000003E-9</c:v>
                </c:pt>
                <c:pt idx="4775">
                  <c:v>4.7749999999999997E-9</c:v>
                </c:pt>
                <c:pt idx="4776">
                  <c:v>4.7760000000000001E-9</c:v>
                </c:pt>
                <c:pt idx="4777">
                  <c:v>4.7770000000000004E-9</c:v>
                </c:pt>
                <c:pt idx="4778">
                  <c:v>4.7779999999999998E-9</c:v>
                </c:pt>
                <c:pt idx="4779">
                  <c:v>4.7790000000000001E-9</c:v>
                </c:pt>
                <c:pt idx="4780">
                  <c:v>4.7799999999999996E-9</c:v>
                </c:pt>
                <c:pt idx="4781">
                  <c:v>4.7809999999999999E-9</c:v>
                </c:pt>
                <c:pt idx="4782">
                  <c:v>4.7820000000000002E-9</c:v>
                </c:pt>
                <c:pt idx="4783">
                  <c:v>4.7829999999999997E-9</c:v>
                </c:pt>
                <c:pt idx="4784">
                  <c:v>4.784E-9</c:v>
                </c:pt>
                <c:pt idx="4785">
                  <c:v>4.7850000000000003E-9</c:v>
                </c:pt>
                <c:pt idx="4786">
                  <c:v>4.7859999999999998E-9</c:v>
                </c:pt>
                <c:pt idx="4787">
                  <c:v>4.7870000000000001E-9</c:v>
                </c:pt>
                <c:pt idx="4788">
                  <c:v>4.7879999999999996E-9</c:v>
                </c:pt>
                <c:pt idx="4789">
                  <c:v>4.7889999999999999E-9</c:v>
                </c:pt>
                <c:pt idx="4790">
                  <c:v>4.7900000000000002E-9</c:v>
                </c:pt>
                <c:pt idx="4791">
                  <c:v>4.7909999999999997E-9</c:v>
                </c:pt>
                <c:pt idx="4792">
                  <c:v>4.792E-9</c:v>
                </c:pt>
                <c:pt idx="4793">
                  <c:v>4.7930000000000003E-9</c:v>
                </c:pt>
                <c:pt idx="4794">
                  <c:v>4.7939999999999998E-9</c:v>
                </c:pt>
                <c:pt idx="4795">
                  <c:v>4.7950000000000001E-9</c:v>
                </c:pt>
                <c:pt idx="4796">
                  <c:v>4.7960000000000004E-9</c:v>
                </c:pt>
                <c:pt idx="4797">
                  <c:v>4.7969999999999999E-9</c:v>
                </c:pt>
                <c:pt idx="4798">
                  <c:v>4.7980000000000002E-9</c:v>
                </c:pt>
                <c:pt idx="4799">
                  <c:v>4.7989999999999997E-9</c:v>
                </c:pt>
                <c:pt idx="4800">
                  <c:v>4.8E-9</c:v>
                </c:pt>
                <c:pt idx="4801">
                  <c:v>4.8010000000000003E-9</c:v>
                </c:pt>
                <c:pt idx="4802">
                  <c:v>4.8019999999999998E-9</c:v>
                </c:pt>
                <c:pt idx="4803">
                  <c:v>4.8030000000000001E-9</c:v>
                </c:pt>
                <c:pt idx="4804">
                  <c:v>4.8040000000000004E-9</c:v>
                </c:pt>
                <c:pt idx="4805">
                  <c:v>4.8049999999999998E-9</c:v>
                </c:pt>
                <c:pt idx="4806">
                  <c:v>4.8060000000000002E-9</c:v>
                </c:pt>
                <c:pt idx="4807">
                  <c:v>4.8069999999999996E-9</c:v>
                </c:pt>
                <c:pt idx="4808">
                  <c:v>4.8079999999999999E-9</c:v>
                </c:pt>
                <c:pt idx="4809">
                  <c:v>4.8090000000000002E-9</c:v>
                </c:pt>
                <c:pt idx="4810">
                  <c:v>4.8099999999999997E-9</c:v>
                </c:pt>
                <c:pt idx="4811">
                  <c:v>4.811E-9</c:v>
                </c:pt>
                <c:pt idx="4812">
                  <c:v>4.8120000000000003E-9</c:v>
                </c:pt>
                <c:pt idx="4813">
                  <c:v>4.8129999999999998E-9</c:v>
                </c:pt>
                <c:pt idx="4814">
                  <c:v>4.8140000000000001E-9</c:v>
                </c:pt>
                <c:pt idx="4815">
                  <c:v>4.8149999999999996E-9</c:v>
                </c:pt>
                <c:pt idx="4816">
                  <c:v>4.8159999999999999E-9</c:v>
                </c:pt>
                <c:pt idx="4817">
                  <c:v>4.8170000000000002E-9</c:v>
                </c:pt>
                <c:pt idx="4818">
                  <c:v>4.8179999999999997E-9</c:v>
                </c:pt>
                <c:pt idx="4819">
                  <c:v>4.819E-9</c:v>
                </c:pt>
                <c:pt idx="4820">
                  <c:v>4.8200000000000003E-9</c:v>
                </c:pt>
                <c:pt idx="4821">
                  <c:v>4.8209999999999998E-9</c:v>
                </c:pt>
                <c:pt idx="4822">
                  <c:v>4.8220000000000001E-9</c:v>
                </c:pt>
                <c:pt idx="4823">
                  <c:v>4.8230000000000004E-9</c:v>
                </c:pt>
                <c:pt idx="4824">
                  <c:v>4.8239999999999999E-9</c:v>
                </c:pt>
                <c:pt idx="4825">
                  <c:v>4.8250000000000002E-9</c:v>
                </c:pt>
                <c:pt idx="4826">
                  <c:v>4.8259999999999997E-9</c:v>
                </c:pt>
                <c:pt idx="4827">
                  <c:v>4.827E-9</c:v>
                </c:pt>
                <c:pt idx="4828">
                  <c:v>4.8280000000000003E-9</c:v>
                </c:pt>
                <c:pt idx="4829">
                  <c:v>4.8289999999999998E-9</c:v>
                </c:pt>
                <c:pt idx="4830">
                  <c:v>4.8300000000000001E-9</c:v>
                </c:pt>
                <c:pt idx="4831">
                  <c:v>4.8310000000000004E-9</c:v>
                </c:pt>
                <c:pt idx="4832">
                  <c:v>4.8319999999999999E-9</c:v>
                </c:pt>
                <c:pt idx="4833">
                  <c:v>4.8330000000000002E-9</c:v>
                </c:pt>
                <c:pt idx="4834">
                  <c:v>4.8339999999999996E-9</c:v>
                </c:pt>
                <c:pt idx="4835">
                  <c:v>4.835E-9</c:v>
                </c:pt>
                <c:pt idx="4836">
                  <c:v>4.8360000000000003E-9</c:v>
                </c:pt>
                <c:pt idx="4837">
                  <c:v>4.8369999999999997E-9</c:v>
                </c:pt>
                <c:pt idx="4838">
                  <c:v>4.838E-9</c:v>
                </c:pt>
                <c:pt idx="4839">
                  <c:v>4.8390000000000004E-9</c:v>
                </c:pt>
                <c:pt idx="4840">
                  <c:v>4.8399999999999998E-9</c:v>
                </c:pt>
                <c:pt idx="4841">
                  <c:v>4.8410000000000001E-9</c:v>
                </c:pt>
                <c:pt idx="4842">
                  <c:v>4.8419999999999996E-9</c:v>
                </c:pt>
                <c:pt idx="4843">
                  <c:v>4.8429999999999999E-9</c:v>
                </c:pt>
                <c:pt idx="4844">
                  <c:v>4.8440000000000002E-9</c:v>
                </c:pt>
                <c:pt idx="4845">
                  <c:v>4.8449999999999997E-9</c:v>
                </c:pt>
                <c:pt idx="4846">
                  <c:v>4.846E-9</c:v>
                </c:pt>
                <c:pt idx="4847">
                  <c:v>4.8470000000000003E-9</c:v>
                </c:pt>
                <c:pt idx="4848">
                  <c:v>4.8479999999999998E-9</c:v>
                </c:pt>
                <c:pt idx="4849">
                  <c:v>4.8490000000000001E-9</c:v>
                </c:pt>
                <c:pt idx="4850">
                  <c:v>4.8499999999999996E-9</c:v>
                </c:pt>
                <c:pt idx="4851">
                  <c:v>4.8509999999999999E-9</c:v>
                </c:pt>
                <c:pt idx="4852">
                  <c:v>4.8520000000000002E-9</c:v>
                </c:pt>
                <c:pt idx="4853">
                  <c:v>4.8529999999999997E-9</c:v>
                </c:pt>
                <c:pt idx="4854">
                  <c:v>4.854E-9</c:v>
                </c:pt>
                <c:pt idx="4855">
                  <c:v>4.8550000000000003E-9</c:v>
                </c:pt>
                <c:pt idx="4856">
                  <c:v>4.8559999999999998E-9</c:v>
                </c:pt>
                <c:pt idx="4857">
                  <c:v>4.8570000000000001E-9</c:v>
                </c:pt>
                <c:pt idx="4858">
                  <c:v>4.8580000000000004E-9</c:v>
                </c:pt>
                <c:pt idx="4859">
                  <c:v>4.8589999999999999E-9</c:v>
                </c:pt>
                <c:pt idx="4860">
                  <c:v>4.8600000000000002E-9</c:v>
                </c:pt>
                <c:pt idx="4861">
                  <c:v>4.8609999999999997E-9</c:v>
                </c:pt>
                <c:pt idx="4862">
                  <c:v>4.862E-9</c:v>
                </c:pt>
                <c:pt idx="4863">
                  <c:v>4.8630000000000003E-9</c:v>
                </c:pt>
                <c:pt idx="4864">
                  <c:v>4.8639999999999997E-9</c:v>
                </c:pt>
                <c:pt idx="4865">
                  <c:v>4.8650000000000001E-9</c:v>
                </c:pt>
                <c:pt idx="4866">
                  <c:v>4.8660000000000004E-9</c:v>
                </c:pt>
                <c:pt idx="4867">
                  <c:v>4.8669999999999998E-9</c:v>
                </c:pt>
                <c:pt idx="4868">
                  <c:v>4.8680000000000001E-9</c:v>
                </c:pt>
                <c:pt idx="4869">
                  <c:v>4.8689999999999996E-9</c:v>
                </c:pt>
                <c:pt idx="4870">
                  <c:v>4.8699999999999999E-9</c:v>
                </c:pt>
                <c:pt idx="4871">
                  <c:v>4.8710000000000002E-9</c:v>
                </c:pt>
                <c:pt idx="4872">
                  <c:v>4.8719999999999997E-9</c:v>
                </c:pt>
                <c:pt idx="4873">
                  <c:v>4.873E-9</c:v>
                </c:pt>
                <c:pt idx="4874">
                  <c:v>4.8740000000000003E-9</c:v>
                </c:pt>
                <c:pt idx="4875">
                  <c:v>4.8749999999999998E-9</c:v>
                </c:pt>
                <c:pt idx="4876">
                  <c:v>4.8760000000000001E-9</c:v>
                </c:pt>
                <c:pt idx="4877">
                  <c:v>4.8769999999999996E-9</c:v>
                </c:pt>
                <c:pt idx="4878">
                  <c:v>4.8779999999999999E-9</c:v>
                </c:pt>
                <c:pt idx="4879">
                  <c:v>4.8790000000000002E-9</c:v>
                </c:pt>
                <c:pt idx="4880">
                  <c:v>4.8799999999999997E-9</c:v>
                </c:pt>
                <c:pt idx="4881">
                  <c:v>4.881E-9</c:v>
                </c:pt>
                <c:pt idx="4882">
                  <c:v>4.8820000000000003E-9</c:v>
                </c:pt>
                <c:pt idx="4883">
                  <c:v>4.8829999999999998E-9</c:v>
                </c:pt>
                <c:pt idx="4884">
                  <c:v>4.8840000000000001E-9</c:v>
                </c:pt>
                <c:pt idx="4885">
                  <c:v>4.8850000000000004E-9</c:v>
                </c:pt>
                <c:pt idx="4886">
                  <c:v>4.8859999999999999E-9</c:v>
                </c:pt>
                <c:pt idx="4887">
                  <c:v>4.8870000000000002E-9</c:v>
                </c:pt>
                <c:pt idx="4888">
                  <c:v>4.8879999999999997E-9</c:v>
                </c:pt>
                <c:pt idx="4889">
                  <c:v>4.889E-9</c:v>
                </c:pt>
                <c:pt idx="4890">
                  <c:v>4.8900000000000003E-9</c:v>
                </c:pt>
                <c:pt idx="4891">
                  <c:v>4.8909999999999998E-9</c:v>
                </c:pt>
                <c:pt idx="4892">
                  <c:v>4.8920000000000001E-9</c:v>
                </c:pt>
                <c:pt idx="4893">
                  <c:v>4.8930000000000004E-9</c:v>
                </c:pt>
                <c:pt idx="4894">
                  <c:v>4.8939999999999999E-9</c:v>
                </c:pt>
                <c:pt idx="4895">
                  <c:v>4.8950000000000002E-9</c:v>
                </c:pt>
                <c:pt idx="4896">
                  <c:v>4.8959999999999996E-9</c:v>
                </c:pt>
                <c:pt idx="4897">
                  <c:v>4.8969999999999999E-9</c:v>
                </c:pt>
                <c:pt idx="4898">
                  <c:v>4.8980000000000003E-9</c:v>
                </c:pt>
                <c:pt idx="4899">
                  <c:v>4.8989999999999997E-9</c:v>
                </c:pt>
                <c:pt idx="4900">
                  <c:v>4.9E-9</c:v>
                </c:pt>
                <c:pt idx="4901">
                  <c:v>4.9010000000000003E-9</c:v>
                </c:pt>
                <c:pt idx="4902">
                  <c:v>4.9019999999999998E-9</c:v>
                </c:pt>
                <c:pt idx="4903">
                  <c:v>4.9030000000000001E-9</c:v>
                </c:pt>
                <c:pt idx="4904">
                  <c:v>4.9039999999999996E-9</c:v>
                </c:pt>
                <c:pt idx="4905">
                  <c:v>4.9049999999999999E-9</c:v>
                </c:pt>
                <c:pt idx="4906">
                  <c:v>4.9060000000000002E-9</c:v>
                </c:pt>
                <c:pt idx="4907">
                  <c:v>4.9069999999999997E-9</c:v>
                </c:pt>
                <c:pt idx="4908">
                  <c:v>4.908E-9</c:v>
                </c:pt>
                <c:pt idx="4909">
                  <c:v>4.9090000000000003E-9</c:v>
                </c:pt>
                <c:pt idx="4910">
                  <c:v>4.9099999999999998E-9</c:v>
                </c:pt>
                <c:pt idx="4911">
                  <c:v>4.9110000000000001E-9</c:v>
                </c:pt>
                <c:pt idx="4912">
                  <c:v>4.9120000000000004E-9</c:v>
                </c:pt>
                <c:pt idx="4913">
                  <c:v>4.9129999999999999E-9</c:v>
                </c:pt>
                <c:pt idx="4914">
                  <c:v>4.9140000000000002E-9</c:v>
                </c:pt>
                <c:pt idx="4915">
                  <c:v>4.9149999999999997E-9</c:v>
                </c:pt>
                <c:pt idx="4916">
                  <c:v>4.916E-9</c:v>
                </c:pt>
                <c:pt idx="4917">
                  <c:v>4.9170000000000003E-9</c:v>
                </c:pt>
                <c:pt idx="4918">
                  <c:v>4.9179999999999998E-9</c:v>
                </c:pt>
                <c:pt idx="4919">
                  <c:v>4.9190000000000001E-9</c:v>
                </c:pt>
                <c:pt idx="4920">
                  <c:v>4.9200000000000004E-9</c:v>
                </c:pt>
                <c:pt idx="4921">
                  <c:v>4.9209999999999999E-9</c:v>
                </c:pt>
                <c:pt idx="4922">
                  <c:v>4.9220000000000002E-9</c:v>
                </c:pt>
                <c:pt idx="4923">
                  <c:v>4.9229999999999996E-9</c:v>
                </c:pt>
                <c:pt idx="4924">
                  <c:v>4.924E-9</c:v>
                </c:pt>
                <c:pt idx="4925">
                  <c:v>4.9250000000000003E-9</c:v>
                </c:pt>
                <c:pt idx="4926">
                  <c:v>4.9259999999999997E-9</c:v>
                </c:pt>
                <c:pt idx="4927">
                  <c:v>4.927E-9</c:v>
                </c:pt>
                <c:pt idx="4928">
                  <c:v>4.9280000000000004E-9</c:v>
                </c:pt>
                <c:pt idx="4929">
                  <c:v>4.9289999999999998E-9</c:v>
                </c:pt>
                <c:pt idx="4930">
                  <c:v>4.9300000000000001E-9</c:v>
                </c:pt>
                <c:pt idx="4931">
                  <c:v>4.9309999999999996E-9</c:v>
                </c:pt>
                <c:pt idx="4932">
                  <c:v>4.9319999999999999E-9</c:v>
                </c:pt>
                <c:pt idx="4933">
                  <c:v>4.9330000000000002E-9</c:v>
                </c:pt>
                <c:pt idx="4934">
                  <c:v>4.9339999999999997E-9</c:v>
                </c:pt>
                <c:pt idx="4935">
                  <c:v>4.935E-9</c:v>
                </c:pt>
                <c:pt idx="4936">
                  <c:v>4.9360000000000003E-9</c:v>
                </c:pt>
                <c:pt idx="4937">
                  <c:v>4.9369999999999998E-9</c:v>
                </c:pt>
                <c:pt idx="4938">
                  <c:v>4.9380000000000001E-9</c:v>
                </c:pt>
                <c:pt idx="4939">
                  <c:v>4.9389999999999996E-9</c:v>
                </c:pt>
                <c:pt idx="4940">
                  <c:v>4.9399999999999999E-9</c:v>
                </c:pt>
                <c:pt idx="4941">
                  <c:v>4.9410000000000002E-9</c:v>
                </c:pt>
                <c:pt idx="4942">
                  <c:v>4.9419999999999997E-9</c:v>
                </c:pt>
                <c:pt idx="4943">
                  <c:v>4.943E-9</c:v>
                </c:pt>
                <c:pt idx="4944">
                  <c:v>4.9440000000000003E-9</c:v>
                </c:pt>
                <c:pt idx="4945">
                  <c:v>4.9449999999999998E-9</c:v>
                </c:pt>
                <c:pt idx="4946">
                  <c:v>4.9460000000000001E-9</c:v>
                </c:pt>
                <c:pt idx="4947">
                  <c:v>4.9470000000000004E-9</c:v>
                </c:pt>
                <c:pt idx="4948">
                  <c:v>4.9479999999999999E-9</c:v>
                </c:pt>
                <c:pt idx="4949">
                  <c:v>4.9490000000000002E-9</c:v>
                </c:pt>
                <c:pt idx="4950">
                  <c:v>4.9499999999999997E-9</c:v>
                </c:pt>
                <c:pt idx="4951">
                  <c:v>4.951E-9</c:v>
                </c:pt>
                <c:pt idx="4952">
                  <c:v>4.9520000000000003E-9</c:v>
                </c:pt>
                <c:pt idx="4953">
                  <c:v>4.9529999999999997E-9</c:v>
                </c:pt>
                <c:pt idx="4954">
                  <c:v>4.9540000000000001E-9</c:v>
                </c:pt>
                <c:pt idx="4955">
                  <c:v>4.9550000000000004E-9</c:v>
                </c:pt>
                <c:pt idx="4956">
                  <c:v>4.9559999999999998E-9</c:v>
                </c:pt>
                <c:pt idx="4957">
                  <c:v>4.9570000000000001E-9</c:v>
                </c:pt>
                <c:pt idx="4958">
                  <c:v>4.9579999999999996E-9</c:v>
                </c:pt>
                <c:pt idx="4959">
                  <c:v>4.9589999999999999E-9</c:v>
                </c:pt>
                <c:pt idx="4960">
                  <c:v>4.9600000000000002E-9</c:v>
                </c:pt>
                <c:pt idx="4961">
                  <c:v>4.9609999999999997E-9</c:v>
                </c:pt>
                <c:pt idx="4962">
                  <c:v>4.962E-9</c:v>
                </c:pt>
                <c:pt idx="4963">
                  <c:v>4.9630000000000003E-9</c:v>
                </c:pt>
                <c:pt idx="4964">
                  <c:v>4.9639999999999998E-9</c:v>
                </c:pt>
                <c:pt idx="4965">
                  <c:v>4.9650000000000001E-9</c:v>
                </c:pt>
                <c:pt idx="4966">
                  <c:v>4.9659999999999996E-9</c:v>
                </c:pt>
                <c:pt idx="4967">
                  <c:v>4.9669999999999999E-9</c:v>
                </c:pt>
                <c:pt idx="4968">
                  <c:v>4.9680000000000002E-9</c:v>
                </c:pt>
                <c:pt idx="4969">
                  <c:v>4.9689999999999997E-9</c:v>
                </c:pt>
                <c:pt idx="4970">
                  <c:v>4.97E-9</c:v>
                </c:pt>
                <c:pt idx="4971">
                  <c:v>4.9710000000000003E-9</c:v>
                </c:pt>
                <c:pt idx="4972">
                  <c:v>4.9719999999999998E-9</c:v>
                </c:pt>
                <c:pt idx="4973">
                  <c:v>4.9730000000000001E-9</c:v>
                </c:pt>
                <c:pt idx="4974">
                  <c:v>4.9740000000000004E-9</c:v>
                </c:pt>
                <c:pt idx="4975">
                  <c:v>4.9749999999999999E-9</c:v>
                </c:pt>
                <c:pt idx="4976">
                  <c:v>4.9760000000000002E-9</c:v>
                </c:pt>
                <c:pt idx="4977">
                  <c:v>4.9769999999999997E-9</c:v>
                </c:pt>
                <c:pt idx="4978">
                  <c:v>4.978E-9</c:v>
                </c:pt>
                <c:pt idx="4979">
                  <c:v>4.9790000000000003E-9</c:v>
                </c:pt>
                <c:pt idx="4980">
                  <c:v>4.9799999999999998E-9</c:v>
                </c:pt>
                <c:pt idx="4981">
                  <c:v>4.9810000000000001E-9</c:v>
                </c:pt>
                <c:pt idx="4982">
                  <c:v>4.9820000000000004E-9</c:v>
                </c:pt>
                <c:pt idx="4983">
                  <c:v>4.9829999999999999E-9</c:v>
                </c:pt>
                <c:pt idx="4984">
                  <c:v>4.9840000000000002E-9</c:v>
                </c:pt>
                <c:pt idx="4985">
                  <c:v>4.9849999999999996E-9</c:v>
                </c:pt>
                <c:pt idx="4986">
                  <c:v>4.9859999999999999E-9</c:v>
                </c:pt>
                <c:pt idx="4987">
                  <c:v>4.9870000000000003E-9</c:v>
                </c:pt>
                <c:pt idx="4988">
                  <c:v>4.9879999999999997E-9</c:v>
                </c:pt>
                <c:pt idx="4989">
                  <c:v>4.989E-9</c:v>
                </c:pt>
                <c:pt idx="4990">
                  <c:v>4.9900000000000003E-9</c:v>
                </c:pt>
                <c:pt idx="4991">
                  <c:v>4.9909999999999998E-9</c:v>
                </c:pt>
                <c:pt idx="4992">
                  <c:v>4.9920000000000001E-9</c:v>
                </c:pt>
                <c:pt idx="4993">
                  <c:v>4.9929999999999996E-9</c:v>
                </c:pt>
                <c:pt idx="4994">
                  <c:v>4.9939999999999999E-9</c:v>
                </c:pt>
                <c:pt idx="4995">
                  <c:v>4.9950000000000002E-9</c:v>
                </c:pt>
                <c:pt idx="4996">
                  <c:v>4.9959999999999997E-9</c:v>
                </c:pt>
                <c:pt idx="4997">
                  <c:v>4.997E-9</c:v>
                </c:pt>
                <c:pt idx="4998">
                  <c:v>4.9980000000000003E-9</c:v>
                </c:pt>
                <c:pt idx="4999">
                  <c:v>4.9989999999999998E-9</c:v>
                </c:pt>
                <c:pt idx="5000">
                  <c:v>5.0000000000000001E-9</c:v>
                </c:pt>
                <c:pt idx="5001">
                  <c:v>5.0010000000000004E-9</c:v>
                </c:pt>
                <c:pt idx="5002">
                  <c:v>5.0019999999999999E-9</c:v>
                </c:pt>
                <c:pt idx="5003">
                  <c:v>5.0030000000000002E-9</c:v>
                </c:pt>
                <c:pt idx="5004">
                  <c:v>5.0039999999999997E-9</c:v>
                </c:pt>
                <c:pt idx="5005">
                  <c:v>5.005E-9</c:v>
                </c:pt>
                <c:pt idx="5006">
                  <c:v>5.0060000000000003E-9</c:v>
                </c:pt>
                <c:pt idx="5007">
                  <c:v>5.0069999999999998E-9</c:v>
                </c:pt>
                <c:pt idx="5008">
                  <c:v>5.0080000000000001E-9</c:v>
                </c:pt>
                <c:pt idx="5009">
                  <c:v>5.0090000000000004E-9</c:v>
                </c:pt>
                <c:pt idx="5010">
                  <c:v>5.0099999999999999E-9</c:v>
                </c:pt>
                <c:pt idx="5011">
                  <c:v>5.0110000000000002E-9</c:v>
                </c:pt>
                <c:pt idx="5012">
                  <c:v>5.0119999999999996E-9</c:v>
                </c:pt>
                <c:pt idx="5013">
                  <c:v>5.013E-9</c:v>
                </c:pt>
                <c:pt idx="5014">
                  <c:v>5.0140000000000003E-9</c:v>
                </c:pt>
                <c:pt idx="5015">
                  <c:v>5.0149999999999997E-9</c:v>
                </c:pt>
                <c:pt idx="5016">
                  <c:v>5.016E-9</c:v>
                </c:pt>
                <c:pt idx="5017">
                  <c:v>5.0170000000000004E-9</c:v>
                </c:pt>
                <c:pt idx="5018">
                  <c:v>5.0179999999999998E-9</c:v>
                </c:pt>
                <c:pt idx="5019">
                  <c:v>5.0190000000000001E-9</c:v>
                </c:pt>
                <c:pt idx="5020">
                  <c:v>5.0199999999999996E-9</c:v>
                </c:pt>
                <c:pt idx="5021">
                  <c:v>5.0209999999999999E-9</c:v>
                </c:pt>
                <c:pt idx="5022">
                  <c:v>5.0220000000000002E-9</c:v>
                </c:pt>
                <c:pt idx="5023">
                  <c:v>5.0229999999999997E-9</c:v>
                </c:pt>
                <c:pt idx="5024">
                  <c:v>5.024E-9</c:v>
                </c:pt>
                <c:pt idx="5025">
                  <c:v>5.0250000000000003E-9</c:v>
                </c:pt>
                <c:pt idx="5026">
                  <c:v>5.0259999999999998E-9</c:v>
                </c:pt>
                <c:pt idx="5027">
                  <c:v>5.0270000000000001E-9</c:v>
                </c:pt>
                <c:pt idx="5028">
                  <c:v>5.0279999999999996E-9</c:v>
                </c:pt>
                <c:pt idx="5029">
                  <c:v>5.0289999999999999E-9</c:v>
                </c:pt>
                <c:pt idx="5030">
                  <c:v>5.0300000000000002E-9</c:v>
                </c:pt>
                <c:pt idx="5031">
                  <c:v>5.0309999999999997E-9</c:v>
                </c:pt>
                <c:pt idx="5032">
                  <c:v>5.032E-9</c:v>
                </c:pt>
                <c:pt idx="5033">
                  <c:v>5.0330000000000003E-9</c:v>
                </c:pt>
                <c:pt idx="5034">
                  <c:v>5.0339999999999998E-9</c:v>
                </c:pt>
                <c:pt idx="5035">
                  <c:v>5.0350000000000001E-9</c:v>
                </c:pt>
                <c:pt idx="5036">
                  <c:v>5.0360000000000004E-9</c:v>
                </c:pt>
                <c:pt idx="5037">
                  <c:v>5.0369999999999999E-9</c:v>
                </c:pt>
                <c:pt idx="5038">
                  <c:v>5.0380000000000002E-9</c:v>
                </c:pt>
                <c:pt idx="5039">
                  <c:v>5.0389999999999997E-9</c:v>
                </c:pt>
                <c:pt idx="5040">
                  <c:v>5.04E-9</c:v>
                </c:pt>
                <c:pt idx="5041">
                  <c:v>5.0410000000000003E-9</c:v>
                </c:pt>
                <c:pt idx="5042">
                  <c:v>5.0419999999999998E-9</c:v>
                </c:pt>
                <c:pt idx="5043">
                  <c:v>5.0430000000000001E-9</c:v>
                </c:pt>
                <c:pt idx="5044">
                  <c:v>5.0440000000000004E-9</c:v>
                </c:pt>
                <c:pt idx="5045">
                  <c:v>5.0449999999999998E-9</c:v>
                </c:pt>
                <c:pt idx="5046">
                  <c:v>5.0460000000000002E-9</c:v>
                </c:pt>
                <c:pt idx="5047">
                  <c:v>5.0469999999999996E-9</c:v>
                </c:pt>
                <c:pt idx="5048">
                  <c:v>5.0479999999999999E-9</c:v>
                </c:pt>
                <c:pt idx="5049">
                  <c:v>5.0490000000000002E-9</c:v>
                </c:pt>
                <c:pt idx="5050">
                  <c:v>5.0499999999999997E-9</c:v>
                </c:pt>
                <c:pt idx="5051">
                  <c:v>5.051E-9</c:v>
                </c:pt>
                <c:pt idx="5052">
                  <c:v>5.0520000000000003E-9</c:v>
                </c:pt>
                <c:pt idx="5053">
                  <c:v>5.0529999999999998E-9</c:v>
                </c:pt>
                <c:pt idx="5054">
                  <c:v>5.0540000000000001E-9</c:v>
                </c:pt>
                <c:pt idx="5055">
                  <c:v>5.0549999999999996E-9</c:v>
                </c:pt>
                <c:pt idx="5056">
                  <c:v>5.0559999999999999E-9</c:v>
                </c:pt>
                <c:pt idx="5057">
                  <c:v>5.0570000000000002E-9</c:v>
                </c:pt>
                <c:pt idx="5058">
                  <c:v>5.0579999999999997E-9</c:v>
                </c:pt>
                <c:pt idx="5059">
                  <c:v>5.059E-9</c:v>
                </c:pt>
                <c:pt idx="5060">
                  <c:v>5.0600000000000003E-9</c:v>
                </c:pt>
                <c:pt idx="5061">
                  <c:v>5.0609999999999998E-9</c:v>
                </c:pt>
                <c:pt idx="5062">
                  <c:v>5.0620000000000001E-9</c:v>
                </c:pt>
                <c:pt idx="5063">
                  <c:v>5.0630000000000004E-9</c:v>
                </c:pt>
                <c:pt idx="5064">
                  <c:v>5.0639999999999999E-9</c:v>
                </c:pt>
                <c:pt idx="5065">
                  <c:v>5.0650000000000002E-9</c:v>
                </c:pt>
                <c:pt idx="5066">
                  <c:v>5.0659999999999997E-9</c:v>
                </c:pt>
                <c:pt idx="5067">
                  <c:v>5.067E-9</c:v>
                </c:pt>
                <c:pt idx="5068">
                  <c:v>5.0680000000000003E-9</c:v>
                </c:pt>
                <c:pt idx="5069">
                  <c:v>5.0689999999999998E-9</c:v>
                </c:pt>
                <c:pt idx="5070">
                  <c:v>5.0700000000000001E-9</c:v>
                </c:pt>
                <c:pt idx="5071">
                  <c:v>5.0710000000000004E-9</c:v>
                </c:pt>
                <c:pt idx="5072">
                  <c:v>5.0719999999999999E-9</c:v>
                </c:pt>
                <c:pt idx="5073">
                  <c:v>5.0730000000000002E-9</c:v>
                </c:pt>
                <c:pt idx="5074">
                  <c:v>5.0739999999999996E-9</c:v>
                </c:pt>
                <c:pt idx="5075">
                  <c:v>5.0749999999999999E-9</c:v>
                </c:pt>
                <c:pt idx="5076">
                  <c:v>5.0760000000000003E-9</c:v>
                </c:pt>
                <c:pt idx="5077">
                  <c:v>5.0769999999999997E-9</c:v>
                </c:pt>
                <c:pt idx="5078">
                  <c:v>5.078E-9</c:v>
                </c:pt>
                <c:pt idx="5079">
                  <c:v>5.0790000000000003E-9</c:v>
                </c:pt>
                <c:pt idx="5080">
                  <c:v>5.0799999999999998E-9</c:v>
                </c:pt>
                <c:pt idx="5081">
                  <c:v>5.0810000000000001E-9</c:v>
                </c:pt>
                <c:pt idx="5082">
                  <c:v>5.0819999999999996E-9</c:v>
                </c:pt>
                <c:pt idx="5083">
                  <c:v>5.0829999999999999E-9</c:v>
                </c:pt>
                <c:pt idx="5084">
                  <c:v>5.0840000000000002E-9</c:v>
                </c:pt>
                <c:pt idx="5085">
                  <c:v>5.0849999999999997E-9</c:v>
                </c:pt>
                <c:pt idx="5086">
                  <c:v>5.086E-9</c:v>
                </c:pt>
                <c:pt idx="5087">
                  <c:v>5.0870000000000003E-9</c:v>
                </c:pt>
                <c:pt idx="5088">
                  <c:v>5.0879999999999998E-9</c:v>
                </c:pt>
                <c:pt idx="5089">
                  <c:v>5.0890000000000001E-9</c:v>
                </c:pt>
                <c:pt idx="5090">
                  <c:v>5.0899999999999996E-9</c:v>
                </c:pt>
                <c:pt idx="5091">
                  <c:v>5.0909999999999999E-9</c:v>
                </c:pt>
                <c:pt idx="5092">
                  <c:v>5.0920000000000002E-9</c:v>
                </c:pt>
                <c:pt idx="5093">
                  <c:v>5.0929999999999997E-9</c:v>
                </c:pt>
                <c:pt idx="5094">
                  <c:v>5.094E-9</c:v>
                </c:pt>
                <c:pt idx="5095">
                  <c:v>5.0950000000000003E-9</c:v>
                </c:pt>
                <c:pt idx="5096">
                  <c:v>5.0959999999999998E-9</c:v>
                </c:pt>
                <c:pt idx="5097">
                  <c:v>5.0970000000000001E-9</c:v>
                </c:pt>
                <c:pt idx="5098">
                  <c:v>5.0980000000000004E-9</c:v>
                </c:pt>
                <c:pt idx="5099">
                  <c:v>5.0989999999999999E-9</c:v>
                </c:pt>
                <c:pt idx="5100">
                  <c:v>5.1000000000000002E-9</c:v>
                </c:pt>
                <c:pt idx="5101">
                  <c:v>5.1009999999999997E-9</c:v>
                </c:pt>
                <c:pt idx="5102">
                  <c:v>5.102E-9</c:v>
                </c:pt>
                <c:pt idx="5103">
                  <c:v>5.1030000000000003E-9</c:v>
                </c:pt>
                <c:pt idx="5104">
                  <c:v>5.1039999999999997E-9</c:v>
                </c:pt>
                <c:pt idx="5105">
                  <c:v>5.1050000000000001E-9</c:v>
                </c:pt>
                <c:pt idx="5106">
                  <c:v>5.1060000000000004E-9</c:v>
                </c:pt>
                <c:pt idx="5107">
                  <c:v>5.1069999999999998E-9</c:v>
                </c:pt>
                <c:pt idx="5108">
                  <c:v>5.1080000000000001E-9</c:v>
                </c:pt>
                <c:pt idx="5109">
                  <c:v>5.1089999999999996E-9</c:v>
                </c:pt>
                <c:pt idx="5110">
                  <c:v>5.1099999999999999E-9</c:v>
                </c:pt>
                <c:pt idx="5111">
                  <c:v>5.1110000000000002E-9</c:v>
                </c:pt>
                <c:pt idx="5112">
                  <c:v>5.1119999999999997E-9</c:v>
                </c:pt>
                <c:pt idx="5113">
                  <c:v>5.113E-9</c:v>
                </c:pt>
                <c:pt idx="5114">
                  <c:v>5.1140000000000003E-9</c:v>
                </c:pt>
                <c:pt idx="5115">
                  <c:v>5.1149999999999998E-9</c:v>
                </c:pt>
                <c:pt idx="5116">
                  <c:v>5.1160000000000001E-9</c:v>
                </c:pt>
                <c:pt idx="5117">
                  <c:v>5.1169999999999996E-9</c:v>
                </c:pt>
                <c:pt idx="5118">
                  <c:v>5.1179999999999999E-9</c:v>
                </c:pt>
                <c:pt idx="5119">
                  <c:v>5.1190000000000002E-9</c:v>
                </c:pt>
                <c:pt idx="5120">
                  <c:v>5.1199999999999997E-9</c:v>
                </c:pt>
                <c:pt idx="5121">
                  <c:v>5.121E-9</c:v>
                </c:pt>
                <c:pt idx="5122">
                  <c:v>5.1220000000000003E-9</c:v>
                </c:pt>
                <c:pt idx="5123">
                  <c:v>5.1229999999999998E-9</c:v>
                </c:pt>
                <c:pt idx="5124">
                  <c:v>5.1240000000000001E-9</c:v>
                </c:pt>
                <c:pt idx="5125">
                  <c:v>5.1250000000000004E-9</c:v>
                </c:pt>
                <c:pt idx="5126">
                  <c:v>5.1259999999999999E-9</c:v>
                </c:pt>
                <c:pt idx="5127">
                  <c:v>5.1270000000000002E-9</c:v>
                </c:pt>
                <c:pt idx="5128">
                  <c:v>5.1279999999999997E-9</c:v>
                </c:pt>
                <c:pt idx="5129">
                  <c:v>5.129E-9</c:v>
                </c:pt>
                <c:pt idx="5130">
                  <c:v>5.1300000000000003E-9</c:v>
                </c:pt>
                <c:pt idx="5131">
                  <c:v>5.1309999999999998E-9</c:v>
                </c:pt>
                <c:pt idx="5132">
                  <c:v>5.1320000000000001E-9</c:v>
                </c:pt>
                <c:pt idx="5133">
                  <c:v>5.1330000000000004E-9</c:v>
                </c:pt>
                <c:pt idx="5134">
                  <c:v>5.1339999999999998E-9</c:v>
                </c:pt>
                <c:pt idx="5135">
                  <c:v>5.1350000000000002E-9</c:v>
                </c:pt>
                <c:pt idx="5136">
                  <c:v>5.1359999999999996E-9</c:v>
                </c:pt>
                <c:pt idx="5137">
                  <c:v>5.1369999999999999E-9</c:v>
                </c:pt>
                <c:pt idx="5138">
                  <c:v>5.1380000000000002E-9</c:v>
                </c:pt>
                <c:pt idx="5139">
                  <c:v>5.1389999999999997E-9</c:v>
                </c:pt>
                <c:pt idx="5140">
                  <c:v>5.14E-9</c:v>
                </c:pt>
                <c:pt idx="5141">
                  <c:v>5.1410000000000003E-9</c:v>
                </c:pt>
                <c:pt idx="5142">
                  <c:v>5.1419999999999998E-9</c:v>
                </c:pt>
                <c:pt idx="5143">
                  <c:v>5.1430000000000001E-9</c:v>
                </c:pt>
                <c:pt idx="5144">
                  <c:v>5.1439999999999996E-9</c:v>
                </c:pt>
                <c:pt idx="5145">
                  <c:v>5.1449999999999999E-9</c:v>
                </c:pt>
                <c:pt idx="5146">
                  <c:v>5.1460000000000002E-9</c:v>
                </c:pt>
                <c:pt idx="5147">
                  <c:v>5.1469999999999997E-9</c:v>
                </c:pt>
                <c:pt idx="5148">
                  <c:v>5.148E-9</c:v>
                </c:pt>
                <c:pt idx="5149">
                  <c:v>5.1490000000000003E-9</c:v>
                </c:pt>
                <c:pt idx="5150">
                  <c:v>5.1499999999999998E-9</c:v>
                </c:pt>
                <c:pt idx="5151">
                  <c:v>5.1510000000000001E-9</c:v>
                </c:pt>
                <c:pt idx="5152">
                  <c:v>5.1520000000000004E-9</c:v>
                </c:pt>
                <c:pt idx="5153">
                  <c:v>5.1529999999999999E-9</c:v>
                </c:pt>
                <c:pt idx="5154">
                  <c:v>5.1540000000000002E-9</c:v>
                </c:pt>
                <c:pt idx="5155">
                  <c:v>5.1549999999999997E-9</c:v>
                </c:pt>
                <c:pt idx="5156">
                  <c:v>5.156E-9</c:v>
                </c:pt>
                <c:pt idx="5157">
                  <c:v>5.1570000000000003E-9</c:v>
                </c:pt>
                <c:pt idx="5158">
                  <c:v>5.1579999999999998E-9</c:v>
                </c:pt>
                <c:pt idx="5159">
                  <c:v>5.1590000000000001E-9</c:v>
                </c:pt>
                <c:pt idx="5160">
                  <c:v>5.1600000000000004E-9</c:v>
                </c:pt>
                <c:pt idx="5161">
                  <c:v>5.1609999999999999E-9</c:v>
                </c:pt>
                <c:pt idx="5162">
                  <c:v>5.1620000000000002E-9</c:v>
                </c:pt>
                <c:pt idx="5163">
                  <c:v>5.1629999999999996E-9</c:v>
                </c:pt>
                <c:pt idx="5164">
                  <c:v>5.164E-9</c:v>
                </c:pt>
                <c:pt idx="5165">
                  <c:v>5.1650000000000003E-9</c:v>
                </c:pt>
                <c:pt idx="5166">
                  <c:v>5.1659999999999997E-9</c:v>
                </c:pt>
                <c:pt idx="5167">
                  <c:v>5.167E-9</c:v>
                </c:pt>
                <c:pt idx="5168">
                  <c:v>5.1680000000000004E-9</c:v>
                </c:pt>
                <c:pt idx="5169">
                  <c:v>5.1689999999999998E-9</c:v>
                </c:pt>
                <c:pt idx="5170">
                  <c:v>5.1700000000000001E-9</c:v>
                </c:pt>
                <c:pt idx="5171">
                  <c:v>5.1709999999999996E-9</c:v>
                </c:pt>
                <c:pt idx="5172">
                  <c:v>5.1719999999999999E-9</c:v>
                </c:pt>
                <c:pt idx="5173">
                  <c:v>5.1730000000000002E-9</c:v>
                </c:pt>
                <c:pt idx="5174">
                  <c:v>5.1739999999999997E-9</c:v>
                </c:pt>
                <c:pt idx="5175">
                  <c:v>5.175E-9</c:v>
                </c:pt>
                <c:pt idx="5176">
                  <c:v>5.1760000000000003E-9</c:v>
                </c:pt>
                <c:pt idx="5177">
                  <c:v>5.1769999999999998E-9</c:v>
                </c:pt>
                <c:pt idx="5178">
                  <c:v>5.1780000000000001E-9</c:v>
                </c:pt>
                <c:pt idx="5179">
                  <c:v>5.1789999999999996E-9</c:v>
                </c:pt>
                <c:pt idx="5180">
                  <c:v>5.1799999999999999E-9</c:v>
                </c:pt>
                <c:pt idx="5181">
                  <c:v>5.1810000000000002E-9</c:v>
                </c:pt>
                <c:pt idx="5182">
                  <c:v>5.1819999999999997E-9</c:v>
                </c:pt>
                <c:pt idx="5183">
                  <c:v>5.183E-9</c:v>
                </c:pt>
                <c:pt idx="5184">
                  <c:v>5.1840000000000003E-9</c:v>
                </c:pt>
                <c:pt idx="5185">
                  <c:v>5.1849999999999998E-9</c:v>
                </c:pt>
                <c:pt idx="5186">
                  <c:v>5.1860000000000001E-9</c:v>
                </c:pt>
                <c:pt idx="5187">
                  <c:v>5.1870000000000004E-9</c:v>
                </c:pt>
                <c:pt idx="5188">
                  <c:v>5.1879999999999999E-9</c:v>
                </c:pt>
                <c:pt idx="5189">
                  <c:v>5.1890000000000002E-9</c:v>
                </c:pt>
                <c:pt idx="5190">
                  <c:v>5.1899999999999997E-9</c:v>
                </c:pt>
                <c:pt idx="5191">
                  <c:v>5.191E-9</c:v>
                </c:pt>
                <c:pt idx="5192">
                  <c:v>5.1920000000000003E-9</c:v>
                </c:pt>
                <c:pt idx="5193">
                  <c:v>5.1929999999999997E-9</c:v>
                </c:pt>
                <c:pt idx="5194">
                  <c:v>5.1940000000000001E-9</c:v>
                </c:pt>
                <c:pt idx="5195">
                  <c:v>5.1950000000000004E-9</c:v>
                </c:pt>
                <c:pt idx="5196">
                  <c:v>5.1959999999999998E-9</c:v>
                </c:pt>
                <c:pt idx="5197">
                  <c:v>5.1970000000000001E-9</c:v>
                </c:pt>
                <c:pt idx="5198">
                  <c:v>5.1979999999999996E-9</c:v>
                </c:pt>
                <c:pt idx="5199">
                  <c:v>5.1989999999999999E-9</c:v>
                </c:pt>
                <c:pt idx="5200">
                  <c:v>5.2000000000000002E-9</c:v>
                </c:pt>
                <c:pt idx="5201">
                  <c:v>5.2009999999999997E-9</c:v>
                </c:pt>
                <c:pt idx="5202">
                  <c:v>5.202E-9</c:v>
                </c:pt>
                <c:pt idx="5203">
                  <c:v>5.2030000000000003E-9</c:v>
                </c:pt>
                <c:pt idx="5204">
                  <c:v>5.2039999999999998E-9</c:v>
                </c:pt>
                <c:pt idx="5205">
                  <c:v>5.2050000000000001E-9</c:v>
                </c:pt>
                <c:pt idx="5206">
                  <c:v>5.2059999999999996E-9</c:v>
                </c:pt>
                <c:pt idx="5207">
                  <c:v>5.2069999999999999E-9</c:v>
                </c:pt>
                <c:pt idx="5208">
                  <c:v>5.2080000000000002E-9</c:v>
                </c:pt>
                <c:pt idx="5209">
                  <c:v>5.2089999999999997E-9</c:v>
                </c:pt>
                <c:pt idx="5210">
                  <c:v>5.21E-9</c:v>
                </c:pt>
                <c:pt idx="5211">
                  <c:v>5.2110000000000003E-9</c:v>
                </c:pt>
                <c:pt idx="5212">
                  <c:v>5.2119999999999998E-9</c:v>
                </c:pt>
                <c:pt idx="5213">
                  <c:v>5.2130000000000001E-9</c:v>
                </c:pt>
                <c:pt idx="5214">
                  <c:v>5.2140000000000004E-9</c:v>
                </c:pt>
                <c:pt idx="5215">
                  <c:v>5.2149999999999999E-9</c:v>
                </c:pt>
                <c:pt idx="5216">
                  <c:v>5.2160000000000002E-9</c:v>
                </c:pt>
                <c:pt idx="5217">
                  <c:v>5.2169999999999997E-9</c:v>
                </c:pt>
                <c:pt idx="5218">
                  <c:v>5.218E-9</c:v>
                </c:pt>
                <c:pt idx="5219">
                  <c:v>5.2190000000000003E-9</c:v>
                </c:pt>
                <c:pt idx="5220">
                  <c:v>5.2199999999999998E-9</c:v>
                </c:pt>
                <c:pt idx="5221">
                  <c:v>5.2210000000000001E-9</c:v>
                </c:pt>
                <c:pt idx="5222">
                  <c:v>5.2220000000000004E-9</c:v>
                </c:pt>
                <c:pt idx="5223">
                  <c:v>5.2229999999999999E-9</c:v>
                </c:pt>
                <c:pt idx="5224">
                  <c:v>5.2240000000000002E-9</c:v>
                </c:pt>
                <c:pt idx="5225">
                  <c:v>5.2249999999999996E-9</c:v>
                </c:pt>
                <c:pt idx="5226">
                  <c:v>5.2259999999999999E-9</c:v>
                </c:pt>
                <c:pt idx="5227">
                  <c:v>5.2270000000000003E-9</c:v>
                </c:pt>
                <c:pt idx="5228">
                  <c:v>5.2279999999999997E-9</c:v>
                </c:pt>
                <c:pt idx="5229">
                  <c:v>5.229E-9</c:v>
                </c:pt>
                <c:pt idx="5230">
                  <c:v>5.2300000000000003E-9</c:v>
                </c:pt>
                <c:pt idx="5231">
                  <c:v>5.2309999999999998E-9</c:v>
                </c:pt>
                <c:pt idx="5232">
                  <c:v>5.2320000000000001E-9</c:v>
                </c:pt>
                <c:pt idx="5233">
                  <c:v>5.2329999999999996E-9</c:v>
                </c:pt>
                <c:pt idx="5234">
                  <c:v>5.2339999999999999E-9</c:v>
                </c:pt>
                <c:pt idx="5235">
                  <c:v>5.2350000000000002E-9</c:v>
                </c:pt>
                <c:pt idx="5236">
                  <c:v>5.2359999999999997E-9</c:v>
                </c:pt>
                <c:pt idx="5237">
                  <c:v>5.237E-9</c:v>
                </c:pt>
                <c:pt idx="5238">
                  <c:v>5.2380000000000003E-9</c:v>
                </c:pt>
                <c:pt idx="5239">
                  <c:v>5.2389999999999998E-9</c:v>
                </c:pt>
                <c:pt idx="5240">
                  <c:v>5.2400000000000001E-9</c:v>
                </c:pt>
                <c:pt idx="5241">
                  <c:v>5.2410000000000004E-9</c:v>
                </c:pt>
                <c:pt idx="5242">
                  <c:v>5.2419999999999999E-9</c:v>
                </c:pt>
                <c:pt idx="5243">
                  <c:v>5.2430000000000002E-9</c:v>
                </c:pt>
                <c:pt idx="5244">
                  <c:v>5.2439999999999997E-9</c:v>
                </c:pt>
                <c:pt idx="5245">
                  <c:v>5.245E-9</c:v>
                </c:pt>
                <c:pt idx="5246">
                  <c:v>5.2460000000000003E-9</c:v>
                </c:pt>
                <c:pt idx="5247">
                  <c:v>5.2469999999999998E-9</c:v>
                </c:pt>
                <c:pt idx="5248">
                  <c:v>5.2480000000000001E-9</c:v>
                </c:pt>
                <c:pt idx="5249">
                  <c:v>5.2490000000000004E-9</c:v>
                </c:pt>
                <c:pt idx="5250">
                  <c:v>5.2499999999999999E-9</c:v>
                </c:pt>
                <c:pt idx="5251">
                  <c:v>5.2510000000000002E-9</c:v>
                </c:pt>
                <c:pt idx="5252">
                  <c:v>5.2519999999999996E-9</c:v>
                </c:pt>
                <c:pt idx="5253">
                  <c:v>5.253E-9</c:v>
                </c:pt>
                <c:pt idx="5254">
                  <c:v>5.2540000000000003E-9</c:v>
                </c:pt>
                <c:pt idx="5255">
                  <c:v>5.2549999999999997E-9</c:v>
                </c:pt>
                <c:pt idx="5256">
                  <c:v>5.256E-9</c:v>
                </c:pt>
                <c:pt idx="5257">
                  <c:v>5.2570000000000004E-9</c:v>
                </c:pt>
                <c:pt idx="5258">
                  <c:v>5.2579999999999998E-9</c:v>
                </c:pt>
                <c:pt idx="5259">
                  <c:v>5.2590000000000001E-9</c:v>
                </c:pt>
                <c:pt idx="5260">
                  <c:v>5.2599999999999996E-9</c:v>
                </c:pt>
                <c:pt idx="5261">
                  <c:v>5.2609999999999999E-9</c:v>
                </c:pt>
                <c:pt idx="5262">
                  <c:v>5.2620000000000002E-9</c:v>
                </c:pt>
                <c:pt idx="5263">
                  <c:v>5.2629999999999997E-9</c:v>
                </c:pt>
                <c:pt idx="5264">
                  <c:v>5.264E-9</c:v>
                </c:pt>
                <c:pt idx="5265">
                  <c:v>5.2650000000000003E-9</c:v>
                </c:pt>
                <c:pt idx="5266">
                  <c:v>5.2659999999999998E-9</c:v>
                </c:pt>
                <c:pt idx="5267">
                  <c:v>5.2670000000000001E-9</c:v>
                </c:pt>
                <c:pt idx="5268">
                  <c:v>5.2679999999999996E-9</c:v>
                </c:pt>
                <c:pt idx="5269">
                  <c:v>5.2689999999999999E-9</c:v>
                </c:pt>
                <c:pt idx="5270">
                  <c:v>5.2700000000000002E-9</c:v>
                </c:pt>
                <c:pt idx="5271">
                  <c:v>5.2709999999999997E-9</c:v>
                </c:pt>
                <c:pt idx="5272">
                  <c:v>5.272E-9</c:v>
                </c:pt>
                <c:pt idx="5273">
                  <c:v>5.2730000000000003E-9</c:v>
                </c:pt>
                <c:pt idx="5274">
                  <c:v>5.2739999999999998E-9</c:v>
                </c:pt>
                <c:pt idx="5275">
                  <c:v>5.2750000000000001E-9</c:v>
                </c:pt>
                <c:pt idx="5276">
                  <c:v>5.2760000000000004E-9</c:v>
                </c:pt>
                <c:pt idx="5277">
                  <c:v>5.2769999999999999E-9</c:v>
                </c:pt>
                <c:pt idx="5278">
                  <c:v>5.2780000000000002E-9</c:v>
                </c:pt>
                <c:pt idx="5279">
                  <c:v>5.2789999999999997E-9</c:v>
                </c:pt>
                <c:pt idx="5280">
                  <c:v>5.28E-9</c:v>
                </c:pt>
                <c:pt idx="5281">
                  <c:v>5.2810000000000003E-9</c:v>
                </c:pt>
                <c:pt idx="5282">
                  <c:v>5.2819999999999998E-9</c:v>
                </c:pt>
                <c:pt idx="5283">
                  <c:v>5.2830000000000001E-9</c:v>
                </c:pt>
                <c:pt idx="5284">
                  <c:v>5.2840000000000004E-9</c:v>
                </c:pt>
                <c:pt idx="5285">
                  <c:v>5.2849999999999998E-9</c:v>
                </c:pt>
                <c:pt idx="5286">
                  <c:v>5.2860000000000002E-9</c:v>
                </c:pt>
                <c:pt idx="5287">
                  <c:v>5.2869999999999996E-9</c:v>
                </c:pt>
                <c:pt idx="5288">
                  <c:v>5.2879999999999999E-9</c:v>
                </c:pt>
                <c:pt idx="5289">
                  <c:v>5.2890000000000002E-9</c:v>
                </c:pt>
                <c:pt idx="5290">
                  <c:v>5.2899999999999997E-9</c:v>
                </c:pt>
                <c:pt idx="5291">
                  <c:v>5.291E-9</c:v>
                </c:pt>
                <c:pt idx="5292">
                  <c:v>5.2920000000000003E-9</c:v>
                </c:pt>
                <c:pt idx="5293">
                  <c:v>5.2929999999999998E-9</c:v>
                </c:pt>
                <c:pt idx="5294">
                  <c:v>5.2940000000000001E-9</c:v>
                </c:pt>
                <c:pt idx="5295">
                  <c:v>5.2949999999999996E-9</c:v>
                </c:pt>
                <c:pt idx="5296">
                  <c:v>5.2959999999999999E-9</c:v>
                </c:pt>
                <c:pt idx="5297">
                  <c:v>5.2970000000000002E-9</c:v>
                </c:pt>
                <c:pt idx="5298">
                  <c:v>5.2979999999999997E-9</c:v>
                </c:pt>
                <c:pt idx="5299">
                  <c:v>5.299E-9</c:v>
                </c:pt>
                <c:pt idx="5300">
                  <c:v>5.3000000000000003E-9</c:v>
                </c:pt>
                <c:pt idx="5301">
                  <c:v>5.3009999999999998E-9</c:v>
                </c:pt>
                <c:pt idx="5302">
                  <c:v>5.3020000000000001E-9</c:v>
                </c:pt>
                <c:pt idx="5303">
                  <c:v>5.3030000000000004E-9</c:v>
                </c:pt>
                <c:pt idx="5304">
                  <c:v>5.3039999999999999E-9</c:v>
                </c:pt>
                <c:pt idx="5305">
                  <c:v>5.3050000000000002E-9</c:v>
                </c:pt>
                <c:pt idx="5306">
                  <c:v>5.3059999999999997E-9</c:v>
                </c:pt>
                <c:pt idx="5307">
                  <c:v>5.307E-9</c:v>
                </c:pt>
                <c:pt idx="5308">
                  <c:v>5.3080000000000003E-9</c:v>
                </c:pt>
                <c:pt idx="5309">
                  <c:v>5.3089999999999998E-9</c:v>
                </c:pt>
                <c:pt idx="5310">
                  <c:v>5.3100000000000001E-9</c:v>
                </c:pt>
                <c:pt idx="5311">
                  <c:v>5.3110000000000004E-9</c:v>
                </c:pt>
                <c:pt idx="5312">
                  <c:v>5.3119999999999999E-9</c:v>
                </c:pt>
                <c:pt idx="5313">
                  <c:v>5.3130000000000002E-9</c:v>
                </c:pt>
                <c:pt idx="5314">
                  <c:v>5.3139999999999996E-9</c:v>
                </c:pt>
                <c:pt idx="5315">
                  <c:v>5.3149999999999999E-9</c:v>
                </c:pt>
                <c:pt idx="5316">
                  <c:v>5.3160000000000003E-9</c:v>
                </c:pt>
                <c:pt idx="5317">
                  <c:v>5.3169999999999997E-9</c:v>
                </c:pt>
                <c:pt idx="5318">
                  <c:v>5.318E-9</c:v>
                </c:pt>
                <c:pt idx="5319">
                  <c:v>5.3190000000000003E-9</c:v>
                </c:pt>
                <c:pt idx="5320">
                  <c:v>5.3199999999999998E-9</c:v>
                </c:pt>
                <c:pt idx="5321">
                  <c:v>5.3210000000000001E-9</c:v>
                </c:pt>
                <c:pt idx="5322">
                  <c:v>5.3219999999999996E-9</c:v>
                </c:pt>
                <c:pt idx="5323">
                  <c:v>5.3229999999999999E-9</c:v>
                </c:pt>
                <c:pt idx="5324">
                  <c:v>5.3240000000000002E-9</c:v>
                </c:pt>
                <c:pt idx="5325">
                  <c:v>5.3249999999999997E-9</c:v>
                </c:pt>
                <c:pt idx="5326">
                  <c:v>5.326E-9</c:v>
                </c:pt>
                <c:pt idx="5327">
                  <c:v>5.3270000000000003E-9</c:v>
                </c:pt>
                <c:pt idx="5328">
                  <c:v>5.3279999999999998E-9</c:v>
                </c:pt>
                <c:pt idx="5329">
                  <c:v>5.3290000000000001E-9</c:v>
                </c:pt>
                <c:pt idx="5330">
                  <c:v>5.3300000000000004E-9</c:v>
                </c:pt>
                <c:pt idx="5331">
                  <c:v>5.3309999999999999E-9</c:v>
                </c:pt>
                <c:pt idx="5332">
                  <c:v>5.3320000000000002E-9</c:v>
                </c:pt>
                <c:pt idx="5333">
                  <c:v>5.3329999999999997E-9</c:v>
                </c:pt>
                <c:pt idx="5334">
                  <c:v>5.334E-9</c:v>
                </c:pt>
                <c:pt idx="5335">
                  <c:v>5.3350000000000003E-9</c:v>
                </c:pt>
                <c:pt idx="5336">
                  <c:v>5.3359999999999998E-9</c:v>
                </c:pt>
                <c:pt idx="5337">
                  <c:v>5.3370000000000001E-9</c:v>
                </c:pt>
                <c:pt idx="5338">
                  <c:v>5.3380000000000004E-9</c:v>
                </c:pt>
                <c:pt idx="5339">
                  <c:v>5.3389999999999999E-9</c:v>
                </c:pt>
                <c:pt idx="5340">
                  <c:v>5.3400000000000002E-9</c:v>
                </c:pt>
                <c:pt idx="5341">
                  <c:v>5.3409999999999997E-9</c:v>
                </c:pt>
                <c:pt idx="5342">
                  <c:v>5.342E-9</c:v>
                </c:pt>
                <c:pt idx="5343">
                  <c:v>5.3430000000000003E-9</c:v>
                </c:pt>
                <c:pt idx="5344">
                  <c:v>5.3439999999999997E-9</c:v>
                </c:pt>
                <c:pt idx="5345">
                  <c:v>5.3450000000000001E-9</c:v>
                </c:pt>
                <c:pt idx="5346">
                  <c:v>5.3460000000000004E-9</c:v>
                </c:pt>
                <c:pt idx="5347">
                  <c:v>5.3469999999999998E-9</c:v>
                </c:pt>
                <c:pt idx="5348">
                  <c:v>5.3480000000000001E-9</c:v>
                </c:pt>
                <c:pt idx="5349">
                  <c:v>5.3489999999999996E-9</c:v>
                </c:pt>
                <c:pt idx="5350">
                  <c:v>5.3499999999999999E-9</c:v>
                </c:pt>
                <c:pt idx="5351">
                  <c:v>5.3510000000000002E-9</c:v>
                </c:pt>
                <c:pt idx="5352">
                  <c:v>5.3519999999999997E-9</c:v>
                </c:pt>
                <c:pt idx="5353">
                  <c:v>5.353E-9</c:v>
                </c:pt>
                <c:pt idx="5354">
                  <c:v>5.3540000000000003E-9</c:v>
                </c:pt>
                <c:pt idx="5355">
                  <c:v>5.3549999999999998E-9</c:v>
                </c:pt>
                <c:pt idx="5356">
                  <c:v>5.3560000000000001E-9</c:v>
                </c:pt>
                <c:pt idx="5357">
                  <c:v>5.3569999999999996E-9</c:v>
                </c:pt>
                <c:pt idx="5358">
                  <c:v>5.3579999999999999E-9</c:v>
                </c:pt>
                <c:pt idx="5359">
                  <c:v>5.3590000000000002E-9</c:v>
                </c:pt>
                <c:pt idx="5360">
                  <c:v>5.3599999999999997E-9</c:v>
                </c:pt>
                <c:pt idx="5361">
                  <c:v>5.361E-9</c:v>
                </c:pt>
                <c:pt idx="5362">
                  <c:v>5.3620000000000003E-9</c:v>
                </c:pt>
                <c:pt idx="5363">
                  <c:v>5.3629999999999998E-9</c:v>
                </c:pt>
                <c:pt idx="5364">
                  <c:v>5.3640000000000001E-9</c:v>
                </c:pt>
                <c:pt idx="5365">
                  <c:v>5.3650000000000004E-9</c:v>
                </c:pt>
                <c:pt idx="5366">
                  <c:v>5.3659999999999999E-9</c:v>
                </c:pt>
                <c:pt idx="5367">
                  <c:v>5.3670000000000002E-9</c:v>
                </c:pt>
                <c:pt idx="5368">
                  <c:v>5.3679999999999997E-9</c:v>
                </c:pt>
                <c:pt idx="5369">
                  <c:v>5.369E-9</c:v>
                </c:pt>
                <c:pt idx="5370">
                  <c:v>5.3700000000000003E-9</c:v>
                </c:pt>
                <c:pt idx="5371">
                  <c:v>5.3709999999999998E-9</c:v>
                </c:pt>
                <c:pt idx="5372">
                  <c:v>5.3720000000000001E-9</c:v>
                </c:pt>
                <c:pt idx="5373">
                  <c:v>5.3730000000000004E-9</c:v>
                </c:pt>
                <c:pt idx="5374">
                  <c:v>5.3739999999999998E-9</c:v>
                </c:pt>
                <c:pt idx="5375">
                  <c:v>5.3750000000000002E-9</c:v>
                </c:pt>
                <c:pt idx="5376">
                  <c:v>5.3759999999999996E-9</c:v>
                </c:pt>
                <c:pt idx="5377">
                  <c:v>5.3769999999999999E-9</c:v>
                </c:pt>
                <c:pt idx="5378">
                  <c:v>5.3780000000000002E-9</c:v>
                </c:pt>
                <c:pt idx="5379">
                  <c:v>5.3789999999999997E-9</c:v>
                </c:pt>
                <c:pt idx="5380">
                  <c:v>5.38E-9</c:v>
                </c:pt>
                <c:pt idx="5381">
                  <c:v>5.3810000000000003E-9</c:v>
                </c:pt>
                <c:pt idx="5382">
                  <c:v>5.3819999999999998E-9</c:v>
                </c:pt>
                <c:pt idx="5383">
                  <c:v>5.3830000000000001E-9</c:v>
                </c:pt>
                <c:pt idx="5384">
                  <c:v>5.3839999999999996E-9</c:v>
                </c:pt>
                <c:pt idx="5385">
                  <c:v>5.3849999999999999E-9</c:v>
                </c:pt>
                <c:pt idx="5386">
                  <c:v>5.3860000000000002E-9</c:v>
                </c:pt>
                <c:pt idx="5387">
                  <c:v>5.3869999999999997E-9</c:v>
                </c:pt>
                <c:pt idx="5388">
                  <c:v>5.388E-9</c:v>
                </c:pt>
                <c:pt idx="5389">
                  <c:v>5.3890000000000003E-9</c:v>
                </c:pt>
                <c:pt idx="5390">
                  <c:v>5.3899999999999998E-9</c:v>
                </c:pt>
                <c:pt idx="5391">
                  <c:v>5.3910000000000001E-9</c:v>
                </c:pt>
                <c:pt idx="5392">
                  <c:v>5.3920000000000004E-9</c:v>
                </c:pt>
                <c:pt idx="5393">
                  <c:v>5.3929999999999999E-9</c:v>
                </c:pt>
                <c:pt idx="5394">
                  <c:v>5.3940000000000002E-9</c:v>
                </c:pt>
                <c:pt idx="5395">
                  <c:v>5.3949999999999997E-9</c:v>
                </c:pt>
                <c:pt idx="5396">
                  <c:v>5.396E-9</c:v>
                </c:pt>
                <c:pt idx="5397">
                  <c:v>5.3970000000000003E-9</c:v>
                </c:pt>
                <c:pt idx="5398">
                  <c:v>5.3979999999999998E-9</c:v>
                </c:pt>
                <c:pt idx="5399">
                  <c:v>5.3990000000000001E-9</c:v>
                </c:pt>
                <c:pt idx="5400">
                  <c:v>5.4000000000000004E-9</c:v>
                </c:pt>
                <c:pt idx="5401">
                  <c:v>5.4009999999999999E-9</c:v>
                </c:pt>
                <c:pt idx="5402">
                  <c:v>5.4020000000000002E-9</c:v>
                </c:pt>
                <c:pt idx="5403">
                  <c:v>5.4029999999999996E-9</c:v>
                </c:pt>
                <c:pt idx="5404">
                  <c:v>5.404E-9</c:v>
                </c:pt>
                <c:pt idx="5405">
                  <c:v>5.4050000000000003E-9</c:v>
                </c:pt>
                <c:pt idx="5406">
                  <c:v>5.4059999999999997E-9</c:v>
                </c:pt>
                <c:pt idx="5407">
                  <c:v>5.407E-9</c:v>
                </c:pt>
                <c:pt idx="5408">
                  <c:v>5.4080000000000004E-9</c:v>
                </c:pt>
                <c:pt idx="5409">
                  <c:v>5.4089999999999998E-9</c:v>
                </c:pt>
                <c:pt idx="5410">
                  <c:v>5.4100000000000001E-9</c:v>
                </c:pt>
                <c:pt idx="5411">
                  <c:v>5.4109999999999996E-9</c:v>
                </c:pt>
                <c:pt idx="5412">
                  <c:v>5.4119999999999999E-9</c:v>
                </c:pt>
                <c:pt idx="5413">
                  <c:v>5.4130000000000002E-9</c:v>
                </c:pt>
                <c:pt idx="5414">
                  <c:v>5.4139999999999997E-9</c:v>
                </c:pt>
                <c:pt idx="5415">
                  <c:v>5.415E-9</c:v>
                </c:pt>
                <c:pt idx="5416">
                  <c:v>5.4160000000000003E-9</c:v>
                </c:pt>
                <c:pt idx="5417">
                  <c:v>5.4169999999999998E-9</c:v>
                </c:pt>
                <c:pt idx="5418">
                  <c:v>5.4180000000000001E-9</c:v>
                </c:pt>
                <c:pt idx="5419">
                  <c:v>5.4189999999999996E-9</c:v>
                </c:pt>
                <c:pt idx="5420">
                  <c:v>5.4199999999999999E-9</c:v>
                </c:pt>
                <c:pt idx="5421">
                  <c:v>5.4210000000000002E-9</c:v>
                </c:pt>
                <c:pt idx="5422">
                  <c:v>5.4219999999999997E-9</c:v>
                </c:pt>
                <c:pt idx="5423">
                  <c:v>5.423E-9</c:v>
                </c:pt>
                <c:pt idx="5424">
                  <c:v>5.4240000000000003E-9</c:v>
                </c:pt>
                <c:pt idx="5425">
                  <c:v>5.4249999999999998E-9</c:v>
                </c:pt>
                <c:pt idx="5426">
                  <c:v>5.4260000000000001E-9</c:v>
                </c:pt>
                <c:pt idx="5427">
                  <c:v>5.4270000000000004E-9</c:v>
                </c:pt>
                <c:pt idx="5428">
                  <c:v>5.4279999999999999E-9</c:v>
                </c:pt>
                <c:pt idx="5429">
                  <c:v>5.4290000000000002E-9</c:v>
                </c:pt>
                <c:pt idx="5430">
                  <c:v>5.4299999999999997E-9</c:v>
                </c:pt>
                <c:pt idx="5431">
                  <c:v>5.431E-9</c:v>
                </c:pt>
                <c:pt idx="5432">
                  <c:v>5.4320000000000003E-9</c:v>
                </c:pt>
                <c:pt idx="5433">
                  <c:v>5.4329999999999997E-9</c:v>
                </c:pt>
                <c:pt idx="5434">
                  <c:v>5.4340000000000001E-9</c:v>
                </c:pt>
                <c:pt idx="5435">
                  <c:v>5.4350000000000004E-9</c:v>
                </c:pt>
                <c:pt idx="5436">
                  <c:v>5.4359999999999998E-9</c:v>
                </c:pt>
                <c:pt idx="5437">
                  <c:v>5.4370000000000001E-9</c:v>
                </c:pt>
                <c:pt idx="5438">
                  <c:v>5.4379999999999996E-9</c:v>
                </c:pt>
                <c:pt idx="5439">
                  <c:v>5.4389999999999999E-9</c:v>
                </c:pt>
                <c:pt idx="5440">
                  <c:v>5.4400000000000002E-9</c:v>
                </c:pt>
                <c:pt idx="5441">
                  <c:v>5.4409999999999997E-9</c:v>
                </c:pt>
                <c:pt idx="5442">
                  <c:v>5.442E-9</c:v>
                </c:pt>
                <c:pt idx="5443">
                  <c:v>5.4430000000000003E-9</c:v>
                </c:pt>
                <c:pt idx="5444">
                  <c:v>5.4439999999999998E-9</c:v>
                </c:pt>
                <c:pt idx="5445">
                  <c:v>5.4450000000000001E-9</c:v>
                </c:pt>
                <c:pt idx="5446">
                  <c:v>5.4459999999999996E-9</c:v>
                </c:pt>
                <c:pt idx="5447">
                  <c:v>5.4469999999999999E-9</c:v>
                </c:pt>
                <c:pt idx="5448">
                  <c:v>5.4480000000000002E-9</c:v>
                </c:pt>
                <c:pt idx="5449">
                  <c:v>5.4489999999999997E-9</c:v>
                </c:pt>
                <c:pt idx="5450">
                  <c:v>5.45E-9</c:v>
                </c:pt>
                <c:pt idx="5451">
                  <c:v>5.4510000000000003E-9</c:v>
                </c:pt>
                <c:pt idx="5452">
                  <c:v>5.4519999999999998E-9</c:v>
                </c:pt>
                <c:pt idx="5453">
                  <c:v>5.4530000000000001E-9</c:v>
                </c:pt>
                <c:pt idx="5454">
                  <c:v>5.4540000000000004E-9</c:v>
                </c:pt>
                <c:pt idx="5455">
                  <c:v>5.4549999999999999E-9</c:v>
                </c:pt>
                <c:pt idx="5456">
                  <c:v>5.4560000000000002E-9</c:v>
                </c:pt>
                <c:pt idx="5457">
                  <c:v>5.4569999999999997E-9</c:v>
                </c:pt>
                <c:pt idx="5458">
                  <c:v>5.458E-9</c:v>
                </c:pt>
                <c:pt idx="5459">
                  <c:v>5.4590000000000003E-9</c:v>
                </c:pt>
                <c:pt idx="5460">
                  <c:v>5.4599999999999998E-9</c:v>
                </c:pt>
                <c:pt idx="5461">
                  <c:v>5.4610000000000001E-9</c:v>
                </c:pt>
                <c:pt idx="5462">
                  <c:v>5.4620000000000004E-9</c:v>
                </c:pt>
                <c:pt idx="5463">
                  <c:v>5.4629999999999998E-9</c:v>
                </c:pt>
                <c:pt idx="5464">
                  <c:v>5.4640000000000002E-9</c:v>
                </c:pt>
                <c:pt idx="5465">
                  <c:v>5.4649999999999996E-9</c:v>
                </c:pt>
                <c:pt idx="5466">
                  <c:v>5.4659999999999999E-9</c:v>
                </c:pt>
                <c:pt idx="5467">
                  <c:v>5.4670000000000002E-9</c:v>
                </c:pt>
                <c:pt idx="5468">
                  <c:v>5.4679999999999997E-9</c:v>
                </c:pt>
                <c:pt idx="5469">
                  <c:v>5.469E-9</c:v>
                </c:pt>
                <c:pt idx="5470">
                  <c:v>5.4700000000000003E-9</c:v>
                </c:pt>
                <c:pt idx="5471">
                  <c:v>5.4709999999999998E-9</c:v>
                </c:pt>
                <c:pt idx="5472">
                  <c:v>5.4720000000000001E-9</c:v>
                </c:pt>
                <c:pt idx="5473">
                  <c:v>5.4729999999999996E-9</c:v>
                </c:pt>
                <c:pt idx="5474">
                  <c:v>5.4739999999999999E-9</c:v>
                </c:pt>
                <c:pt idx="5475">
                  <c:v>5.4750000000000002E-9</c:v>
                </c:pt>
                <c:pt idx="5476">
                  <c:v>5.4759999999999997E-9</c:v>
                </c:pt>
                <c:pt idx="5477">
                  <c:v>5.477E-9</c:v>
                </c:pt>
                <c:pt idx="5478">
                  <c:v>5.4780000000000003E-9</c:v>
                </c:pt>
                <c:pt idx="5479">
                  <c:v>5.4789999999999998E-9</c:v>
                </c:pt>
                <c:pt idx="5480">
                  <c:v>5.4800000000000001E-9</c:v>
                </c:pt>
                <c:pt idx="5481">
                  <c:v>5.4810000000000004E-9</c:v>
                </c:pt>
                <c:pt idx="5482">
                  <c:v>5.4819999999999999E-9</c:v>
                </c:pt>
                <c:pt idx="5483">
                  <c:v>5.4830000000000002E-9</c:v>
                </c:pt>
                <c:pt idx="5484">
                  <c:v>5.4839999999999997E-9</c:v>
                </c:pt>
                <c:pt idx="5485">
                  <c:v>5.485E-9</c:v>
                </c:pt>
                <c:pt idx="5486">
                  <c:v>5.4860000000000003E-9</c:v>
                </c:pt>
                <c:pt idx="5487">
                  <c:v>5.4869999999999998E-9</c:v>
                </c:pt>
                <c:pt idx="5488">
                  <c:v>5.4880000000000001E-9</c:v>
                </c:pt>
                <c:pt idx="5489">
                  <c:v>5.4890000000000004E-9</c:v>
                </c:pt>
                <c:pt idx="5490">
                  <c:v>5.4899999999999999E-9</c:v>
                </c:pt>
                <c:pt idx="5491">
                  <c:v>5.4910000000000002E-9</c:v>
                </c:pt>
                <c:pt idx="5492">
                  <c:v>5.4919999999999996E-9</c:v>
                </c:pt>
                <c:pt idx="5493">
                  <c:v>5.493E-9</c:v>
                </c:pt>
                <c:pt idx="5494">
                  <c:v>5.4940000000000003E-9</c:v>
                </c:pt>
                <c:pt idx="5495">
                  <c:v>5.4949999999999997E-9</c:v>
                </c:pt>
                <c:pt idx="5496">
                  <c:v>5.496E-9</c:v>
                </c:pt>
                <c:pt idx="5497">
                  <c:v>5.4970000000000004E-9</c:v>
                </c:pt>
                <c:pt idx="5498">
                  <c:v>5.4979999999999998E-9</c:v>
                </c:pt>
                <c:pt idx="5499">
                  <c:v>5.4990000000000001E-9</c:v>
                </c:pt>
                <c:pt idx="5500">
                  <c:v>5.4999999999999996E-9</c:v>
                </c:pt>
                <c:pt idx="5501">
                  <c:v>5.5009999999999999E-9</c:v>
                </c:pt>
                <c:pt idx="5502">
                  <c:v>5.5020000000000002E-9</c:v>
                </c:pt>
                <c:pt idx="5503">
                  <c:v>5.5029999999999997E-9</c:v>
                </c:pt>
                <c:pt idx="5504">
                  <c:v>5.504E-9</c:v>
                </c:pt>
                <c:pt idx="5505">
                  <c:v>5.5050000000000003E-9</c:v>
                </c:pt>
                <c:pt idx="5506">
                  <c:v>5.5059999999999998E-9</c:v>
                </c:pt>
                <c:pt idx="5507">
                  <c:v>5.5070000000000001E-9</c:v>
                </c:pt>
                <c:pt idx="5508">
                  <c:v>5.5079999999999996E-9</c:v>
                </c:pt>
                <c:pt idx="5509">
                  <c:v>5.5089999999999999E-9</c:v>
                </c:pt>
                <c:pt idx="5510">
                  <c:v>5.5100000000000002E-9</c:v>
                </c:pt>
                <c:pt idx="5511">
                  <c:v>5.5109999999999997E-9</c:v>
                </c:pt>
                <c:pt idx="5512">
                  <c:v>5.512E-9</c:v>
                </c:pt>
                <c:pt idx="5513">
                  <c:v>5.5130000000000003E-9</c:v>
                </c:pt>
                <c:pt idx="5514">
                  <c:v>5.5139999999999998E-9</c:v>
                </c:pt>
                <c:pt idx="5515">
                  <c:v>5.5150000000000001E-9</c:v>
                </c:pt>
                <c:pt idx="5516">
                  <c:v>5.5160000000000004E-9</c:v>
                </c:pt>
                <c:pt idx="5517">
                  <c:v>5.5169999999999999E-9</c:v>
                </c:pt>
                <c:pt idx="5518">
                  <c:v>5.5180000000000002E-9</c:v>
                </c:pt>
                <c:pt idx="5519">
                  <c:v>5.5189999999999997E-9</c:v>
                </c:pt>
                <c:pt idx="5520">
                  <c:v>5.52E-9</c:v>
                </c:pt>
                <c:pt idx="5521">
                  <c:v>5.5210000000000003E-9</c:v>
                </c:pt>
                <c:pt idx="5522">
                  <c:v>5.5219999999999997E-9</c:v>
                </c:pt>
                <c:pt idx="5523">
                  <c:v>5.5230000000000001E-9</c:v>
                </c:pt>
                <c:pt idx="5524">
                  <c:v>5.5240000000000004E-9</c:v>
                </c:pt>
                <c:pt idx="5525">
                  <c:v>5.5249999999999998E-9</c:v>
                </c:pt>
                <c:pt idx="5526">
                  <c:v>5.5260000000000001E-9</c:v>
                </c:pt>
                <c:pt idx="5527">
                  <c:v>5.5269999999999996E-9</c:v>
                </c:pt>
                <c:pt idx="5528">
                  <c:v>5.5279999999999999E-9</c:v>
                </c:pt>
                <c:pt idx="5529">
                  <c:v>5.5290000000000002E-9</c:v>
                </c:pt>
                <c:pt idx="5530">
                  <c:v>5.5299999999999997E-9</c:v>
                </c:pt>
                <c:pt idx="5531">
                  <c:v>5.531E-9</c:v>
                </c:pt>
                <c:pt idx="5532">
                  <c:v>5.5320000000000003E-9</c:v>
                </c:pt>
                <c:pt idx="5533">
                  <c:v>5.5329999999999998E-9</c:v>
                </c:pt>
                <c:pt idx="5534">
                  <c:v>5.5340000000000001E-9</c:v>
                </c:pt>
                <c:pt idx="5535">
                  <c:v>5.5349999999999996E-9</c:v>
                </c:pt>
                <c:pt idx="5536">
                  <c:v>5.5359999999999999E-9</c:v>
                </c:pt>
                <c:pt idx="5537">
                  <c:v>5.5370000000000002E-9</c:v>
                </c:pt>
                <c:pt idx="5538">
                  <c:v>5.5379999999999997E-9</c:v>
                </c:pt>
                <c:pt idx="5539">
                  <c:v>5.539E-9</c:v>
                </c:pt>
                <c:pt idx="5540">
                  <c:v>5.5400000000000003E-9</c:v>
                </c:pt>
                <c:pt idx="5541">
                  <c:v>5.5409999999999998E-9</c:v>
                </c:pt>
                <c:pt idx="5542">
                  <c:v>5.5420000000000001E-9</c:v>
                </c:pt>
                <c:pt idx="5543">
                  <c:v>5.5430000000000004E-9</c:v>
                </c:pt>
                <c:pt idx="5544">
                  <c:v>5.5439999999999999E-9</c:v>
                </c:pt>
                <c:pt idx="5545">
                  <c:v>5.5450000000000002E-9</c:v>
                </c:pt>
                <c:pt idx="5546">
                  <c:v>5.5459999999999997E-9</c:v>
                </c:pt>
                <c:pt idx="5547">
                  <c:v>5.547E-9</c:v>
                </c:pt>
                <c:pt idx="5548">
                  <c:v>5.5480000000000003E-9</c:v>
                </c:pt>
                <c:pt idx="5549">
                  <c:v>5.5489999999999998E-9</c:v>
                </c:pt>
                <c:pt idx="5550">
                  <c:v>5.5500000000000001E-9</c:v>
                </c:pt>
                <c:pt idx="5551">
                  <c:v>5.5510000000000004E-9</c:v>
                </c:pt>
                <c:pt idx="5552">
                  <c:v>5.5519999999999999E-9</c:v>
                </c:pt>
                <c:pt idx="5553">
                  <c:v>5.5530000000000002E-9</c:v>
                </c:pt>
                <c:pt idx="5554">
                  <c:v>5.5539999999999996E-9</c:v>
                </c:pt>
                <c:pt idx="5555">
                  <c:v>5.5549999999999999E-9</c:v>
                </c:pt>
                <c:pt idx="5556">
                  <c:v>5.5560000000000003E-9</c:v>
                </c:pt>
                <c:pt idx="5557">
                  <c:v>5.5569999999999997E-9</c:v>
                </c:pt>
                <c:pt idx="5558">
                  <c:v>5.558E-9</c:v>
                </c:pt>
                <c:pt idx="5559">
                  <c:v>5.5590000000000003E-9</c:v>
                </c:pt>
                <c:pt idx="5560">
                  <c:v>5.5599999999999998E-9</c:v>
                </c:pt>
                <c:pt idx="5561">
                  <c:v>5.5610000000000001E-9</c:v>
                </c:pt>
                <c:pt idx="5562">
                  <c:v>5.5619999999999996E-9</c:v>
                </c:pt>
                <c:pt idx="5563">
                  <c:v>5.5629999999999999E-9</c:v>
                </c:pt>
                <c:pt idx="5564">
                  <c:v>5.5640000000000002E-9</c:v>
                </c:pt>
                <c:pt idx="5565">
                  <c:v>5.5649999999999997E-9</c:v>
                </c:pt>
                <c:pt idx="5566">
                  <c:v>5.566E-9</c:v>
                </c:pt>
                <c:pt idx="5567">
                  <c:v>5.5670000000000003E-9</c:v>
                </c:pt>
                <c:pt idx="5568">
                  <c:v>5.5679999999999998E-9</c:v>
                </c:pt>
                <c:pt idx="5569">
                  <c:v>5.5690000000000001E-9</c:v>
                </c:pt>
                <c:pt idx="5570">
                  <c:v>5.5700000000000004E-9</c:v>
                </c:pt>
                <c:pt idx="5571">
                  <c:v>5.5709999999999999E-9</c:v>
                </c:pt>
                <c:pt idx="5572">
                  <c:v>5.5720000000000002E-9</c:v>
                </c:pt>
                <c:pt idx="5573">
                  <c:v>5.5729999999999997E-9</c:v>
                </c:pt>
                <c:pt idx="5574">
                  <c:v>5.574E-9</c:v>
                </c:pt>
                <c:pt idx="5575">
                  <c:v>5.5750000000000003E-9</c:v>
                </c:pt>
                <c:pt idx="5576">
                  <c:v>5.5759999999999998E-9</c:v>
                </c:pt>
                <c:pt idx="5577">
                  <c:v>5.5770000000000001E-9</c:v>
                </c:pt>
                <c:pt idx="5578">
                  <c:v>5.5780000000000004E-9</c:v>
                </c:pt>
                <c:pt idx="5579">
                  <c:v>5.5789999999999999E-9</c:v>
                </c:pt>
                <c:pt idx="5580">
                  <c:v>5.5800000000000002E-9</c:v>
                </c:pt>
                <c:pt idx="5581">
                  <c:v>5.5809999999999996E-9</c:v>
                </c:pt>
                <c:pt idx="5582">
                  <c:v>5.582E-9</c:v>
                </c:pt>
                <c:pt idx="5583">
                  <c:v>5.5830000000000003E-9</c:v>
                </c:pt>
                <c:pt idx="5584">
                  <c:v>5.5839999999999997E-9</c:v>
                </c:pt>
                <c:pt idx="5585">
                  <c:v>5.585E-9</c:v>
                </c:pt>
                <c:pt idx="5586">
                  <c:v>5.5860000000000004E-9</c:v>
                </c:pt>
                <c:pt idx="5587">
                  <c:v>5.5869999999999998E-9</c:v>
                </c:pt>
                <c:pt idx="5588">
                  <c:v>5.5880000000000001E-9</c:v>
                </c:pt>
                <c:pt idx="5589">
                  <c:v>5.5889999999999996E-9</c:v>
                </c:pt>
                <c:pt idx="5590">
                  <c:v>5.5899999999999999E-9</c:v>
                </c:pt>
                <c:pt idx="5591">
                  <c:v>5.5910000000000002E-9</c:v>
                </c:pt>
                <c:pt idx="5592">
                  <c:v>5.5919999999999997E-9</c:v>
                </c:pt>
                <c:pt idx="5593">
                  <c:v>5.593E-9</c:v>
                </c:pt>
                <c:pt idx="5594">
                  <c:v>5.5940000000000003E-9</c:v>
                </c:pt>
                <c:pt idx="5595">
                  <c:v>5.5949999999999998E-9</c:v>
                </c:pt>
                <c:pt idx="5596">
                  <c:v>5.5960000000000001E-9</c:v>
                </c:pt>
                <c:pt idx="5597">
                  <c:v>5.5969999999999996E-9</c:v>
                </c:pt>
                <c:pt idx="5598">
                  <c:v>5.5979999999999999E-9</c:v>
                </c:pt>
                <c:pt idx="5599">
                  <c:v>5.5990000000000002E-9</c:v>
                </c:pt>
                <c:pt idx="5600">
                  <c:v>5.5999999999999997E-9</c:v>
                </c:pt>
                <c:pt idx="5601">
                  <c:v>5.601E-9</c:v>
                </c:pt>
                <c:pt idx="5602">
                  <c:v>5.6020000000000003E-9</c:v>
                </c:pt>
                <c:pt idx="5603">
                  <c:v>5.6029999999999998E-9</c:v>
                </c:pt>
                <c:pt idx="5604">
                  <c:v>5.6040000000000001E-9</c:v>
                </c:pt>
                <c:pt idx="5605">
                  <c:v>5.6050000000000004E-9</c:v>
                </c:pt>
                <c:pt idx="5606">
                  <c:v>5.6059999999999999E-9</c:v>
                </c:pt>
                <c:pt idx="5607">
                  <c:v>5.6070000000000002E-9</c:v>
                </c:pt>
                <c:pt idx="5608">
                  <c:v>5.6079999999999997E-9</c:v>
                </c:pt>
                <c:pt idx="5609">
                  <c:v>5.609E-9</c:v>
                </c:pt>
                <c:pt idx="5610">
                  <c:v>5.6100000000000003E-9</c:v>
                </c:pt>
                <c:pt idx="5611">
                  <c:v>5.6109999999999998E-9</c:v>
                </c:pt>
                <c:pt idx="5612">
                  <c:v>5.6120000000000001E-9</c:v>
                </c:pt>
                <c:pt idx="5613">
                  <c:v>5.6130000000000004E-9</c:v>
                </c:pt>
                <c:pt idx="5614">
                  <c:v>5.6139999999999998E-9</c:v>
                </c:pt>
                <c:pt idx="5615">
                  <c:v>5.6150000000000002E-9</c:v>
                </c:pt>
                <c:pt idx="5616">
                  <c:v>5.6159999999999996E-9</c:v>
                </c:pt>
                <c:pt idx="5617">
                  <c:v>5.6169999999999999E-9</c:v>
                </c:pt>
                <c:pt idx="5618">
                  <c:v>5.6180000000000002E-9</c:v>
                </c:pt>
                <c:pt idx="5619">
                  <c:v>5.6189999999999997E-9</c:v>
                </c:pt>
                <c:pt idx="5620">
                  <c:v>5.62E-9</c:v>
                </c:pt>
                <c:pt idx="5621">
                  <c:v>5.6210000000000003E-9</c:v>
                </c:pt>
                <c:pt idx="5622">
                  <c:v>5.6219999999999998E-9</c:v>
                </c:pt>
                <c:pt idx="5623">
                  <c:v>5.6230000000000001E-9</c:v>
                </c:pt>
                <c:pt idx="5624">
                  <c:v>5.6239999999999996E-9</c:v>
                </c:pt>
                <c:pt idx="5625">
                  <c:v>5.6249999999999999E-9</c:v>
                </c:pt>
                <c:pt idx="5626">
                  <c:v>5.6260000000000002E-9</c:v>
                </c:pt>
                <c:pt idx="5627">
                  <c:v>5.6269999999999997E-9</c:v>
                </c:pt>
                <c:pt idx="5628">
                  <c:v>5.628E-9</c:v>
                </c:pt>
                <c:pt idx="5629">
                  <c:v>5.6290000000000003E-9</c:v>
                </c:pt>
                <c:pt idx="5630">
                  <c:v>5.6299999999999998E-9</c:v>
                </c:pt>
                <c:pt idx="5631">
                  <c:v>5.6310000000000001E-9</c:v>
                </c:pt>
                <c:pt idx="5632">
                  <c:v>5.6320000000000004E-9</c:v>
                </c:pt>
                <c:pt idx="5633">
                  <c:v>5.6329999999999999E-9</c:v>
                </c:pt>
                <c:pt idx="5634">
                  <c:v>5.6340000000000002E-9</c:v>
                </c:pt>
                <c:pt idx="5635">
                  <c:v>5.6349999999999997E-9</c:v>
                </c:pt>
                <c:pt idx="5636">
                  <c:v>5.636E-9</c:v>
                </c:pt>
                <c:pt idx="5637">
                  <c:v>5.6370000000000003E-9</c:v>
                </c:pt>
                <c:pt idx="5638">
                  <c:v>5.6379999999999998E-9</c:v>
                </c:pt>
                <c:pt idx="5639">
                  <c:v>5.6390000000000001E-9</c:v>
                </c:pt>
                <c:pt idx="5640">
                  <c:v>5.6400000000000004E-9</c:v>
                </c:pt>
                <c:pt idx="5641">
                  <c:v>5.6409999999999999E-9</c:v>
                </c:pt>
                <c:pt idx="5642">
                  <c:v>5.6420000000000002E-9</c:v>
                </c:pt>
                <c:pt idx="5643">
                  <c:v>5.6429999999999996E-9</c:v>
                </c:pt>
                <c:pt idx="5644">
                  <c:v>5.6439999999999999E-9</c:v>
                </c:pt>
                <c:pt idx="5645">
                  <c:v>5.6450000000000003E-9</c:v>
                </c:pt>
                <c:pt idx="5646">
                  <c:v>5.6459999999999997E-9</c:v>
                </c:pt>
                <c:pt idx="5647">
                  <c:v>5.647E-9</c:v>
                </c:pt>
                <c:pt idx="5648">
                  <c:v>5.6480000000000003E-9</c:v>
                </c:pt>
                <c:pt idx="5649">
                  <c:v>5.6489999999999998E-9</c:v>
                </c:pt>
                <c:pt idx="5650">
                  <c:v>5.6500000000000001E-9</c:v>
                </c:pt>
                <c:pt idx="5651">
                  <c:v>5.6509999999999996E-9</c:v>
                </c:pt>
                <c:pt idx="5652">
                  <c:v>5.6519999999999999E-9</c:v>
                </c:pt>
                <c:pt idx="5653">
                  <c:v>5.6530000000000002E-9</c:v>
                </c:pt>
                <c:pt idx="5654">
                  <c:v>5.6539999999999997E-9</c:v>
                </c:pt>
                <c:pt idx="5655">
                  <c:v>5.655E-9</c:v>
                </c:pt>
                <c:pt idx="5656">
                  <c:v>5.6560000000000003E-9</c:v>
                </c:pt>
                <c:pt idx="5657">
                  <c:v>5.6569999999999998E-9</c:v>
                </c:pt>
                <c:pt idx="5658">
                  <c:v>5.6580000000000001E-9</c:v>
                </c:pt>
                <c:pt idx="5659">
                  <c:v>5.6589999999999996E-9</c:v>
                </c:pt>
                <c:pt idx="5660">
                  <c:v>5.6599999999999999E-9</c:v>
                </c:pt>
                <c:pt idx="5661">
                  <c:v>5.6610000000000002E-9</c:v>
                </c:pt>
                <c:pt idx="5662">
                  <c:v>5.6619999999999997E-9</c:v>
                </c:pt>
                <c:pt idx="5663">
                  <c:v>5.663E-9</c:v>
                </c:pt>
                <c:pt idx="5664">
                  <c:v>5.6640000000000003E-9</c:v>
                </c:pt>
                <c:pt idx="5665">
                  <c:v>5.6649999999999998E-9</c:v>
                </c:pt>
                <c:pt idx="5666">
                  <c:v>5.6660000000000001E-9</c:v>
                </c:pt>
                <c:pt idx="5667">
                  <c:v>5.6670000000000004E-9</c:v>
                </c:pt>
                <c:pt idx="5668">
                  <c:v>5.6679999999999999E-9</c:v>
                </c:pt>
                <c:pt idx="5669">
                  <c:v>5.6690000000000002E-9</c:v>
                </c:pt>
                <c:pt idx="5670">
                  <c:v>5.6699999999999997E-9</c:v>
                </c:pt>
                <c:pt idx="5671">
                  <c:v>5.671E-9</c:v>
                </c:pt>
                <c:pt idx="5672">
                  <c:v>5.6720000000000003E-9</c:v>
                </c:pt>
                <c:pt idx="5673">
                  <c:v>5.6729999999999997E-9</c:v>
                </c:pt>
                <c:pt idx="5674">
                  <c:v>5.6740000000000001E-9</c:v>
                </c:pt>
                <c:pt idx="5675">
                  <c:v>5.6750000000000004E-9</c:v>
                </c:pt>
                <c:pt idx="5676">
                  <c:v>5.6759999999999998E-9</c:v>
                </c:pt>
                <c:pt idx="5677">
                  <c:v>5.6770000000000001E-9</c:v>
                </c:pt>
                <c:pt idx="5678">
                  <c:v>5.6779999999999996E-9</c:v>
                </c:pt>
                <c:pt idx="5679">
                  <c:v>5.6789999999999999E-9</c:v>
                </c:pt>
                <c:pt idx="5680">
                  <c:v>5.6800000000000002E-9</c:v>
                </c:pt>
                <c:pt idx="5681">
                  <c:v>5.6809999999999997E-9</c:v>
                </c:pt>
                <c:pt idx="5682">
                  <c:v>5.682E-9</c:v>
                </c:pt>
                <c:pt idx="5683">
                  <c:v>5.6830000000000003E-9</c:v>
                </c:pt>
                <c:pt idx="5684">
                  <c:v>5.6839999999999998E-9</c:v>
                </c:pt>
                <c:pt idx="5685">
                  <c:v>5.6850000000000001E-9</c:v>
                </c:pt>
                <c:pt idx="5686">
                  <c:v>5.6859999999999996E-9</c:v>
                </c:pt>
                <c:pt idx="5687">
                  <c:v>5.6869999999999999E-9</c:v>
                </c:pt>
                <c:pt idx="5688">
                  <c:v>5.6880000000000002E-9</c:v>
                </c:pt>
                <c:pt idx="5689">
                  <c:v>5.6889999999999997E-9</c:v>
                </c:pt>
                <c:pt idx="5690">
                  <c:v>5.69E-9</c:v>
                </c:pt>
                <c:pt idx="5691">
                  <c:v>5.6910000000000003E-9</c:v>
                </c:pt>
                <c:pt idx="5692">
                  <c:v>5.6919999999999998E-9</c:v>
                </c:pt>
                <c:pt idx="5693">
                  <c:v>5.6930000000000001E-9</c:v>
                </c:pt>
                <c:pt idx="5694">
                  <c:v>5.6940000000000004E-9</c:v>
                </c:pt>
                <c:pt idx="5695">
                  <c:v>5.6949999999999999E-9</c:v>
                </c:pt>
                <c:pt idx="5696">
                  <c:v>5.6960000000000002E-9</c:v>
                </c:pt>
                <c:pt idx="5697">
                  <c:v>5.6969999999999997E-9</c:v>
                </c:pt>
                <c:pt idx="5698">
                  <c:v>5.698E-9</c:v>
                </c:pt>
                <c:pt idx="5699">
                  <c:v>5.6990000000000003E-9</c:v>
                </c:pt>
                <c:pt idx="5700">
                  <c:v>5.6999999999999998E-9</c:v>
                </c:pt>
                <c:pt idx="5701">
                  <c:v>5.7010000000000001E-9</c:v>
                </c:pt>
                <c:pt idx="5702">
                  <c:v>5.7020000000000004E-9</c:v>
                </c:pt>
                <c:pt idx="5703">
                  <c:v>5.7029999999999998E-9</c:v>
                </c:pt>
                <c:pt idx="5704">
                  <c:v>5.7040000000000002E-9</c:v>
                </c:pt>
                <c:pt idx="5705">
                  <c:v>5.7049999999999996E-9</c:v>
                </c:pt>
                <c:pt idx="5706">
                  <c:v>5.7059999999999999E-9</c:v>
                </c:pt>
                <c:pt idx="5707">
                  <c:v>5.7070000000000002E-9</c:v>
                </c:pt>
                <c:pt idx="5708">
                  <c:v>5.7079999999999997E-9</c:v>
                </c:pt>
                <c:pt idx="5709">
                  <c:v>5.709E-9</c:v>
                </c:pt>
                <c:pt idx="5710">
                  <c:v>5.7100000000000003E-9</c:v>
                </c:pt>
                <c:pt idx="5711">
                  <c:v>5.7109999999999998E-9</c:v>
                </c:pt>
                <c:pt idx="5712">
                  <c:v>5.7120000000000001E-9</c:v>
                </c:pt>
                <c:pt idx="5713">
                  <c:v>5.7129999999999996E-9</c:v>
                </c:pt>
                <c:pt idx="5714">
                  <c:v>5.7139999999999999E-9</c:v>
                </c:pt>
                <c:pt idx="5715">
                  <c:v>5.7150000000000002E-9</c:v>
                </c:pt>
                <c:pt idx="5716">
                  <c:v>5.7159999999999997E-9</c:v>
                </c:pt>
                <c:pt idx="5717">
                  <c:v>5.717E-9</c:v>
                </c:pt>
                <c:pt idx="5718">
                  <c:v>5.7180000000000003E-9</c:v>
                </c:pt>
                <c:pt idx="5719">
                  <c:v>5.7189999999999998E-9</c:v>
                </c:pt>
                <c:pt idx="5720">
                  <c:v>5.7200000000000001E-9</c:v>
                </c:pt>
                <c:pt idx="5721">
                  <c:v>5.7210000000000004E-9</c:v>
                </c:pt>
                <c:pt idx="5722">
                  <c:v>5.7219999999999999E-9</c:v>
                </c:pt>
                <c:pt idx="5723">
                  <c:v>5.7230000000000002E-9</c:v>
                </c:pt>
                <c:pt idx="5724">
                  <c:v>5.7239999999999997E-9</c:v>
                </c:pt>
                <c:pt idx="5725">
                  <c:v>5.725E-9</c:v>
                </c:pt>
                <c:pt idx="5726">
                  <c:v>5.7260000000000003E-9</c:v>
                </c:pt>
                <c:pt idx="5727">
                  <c:v>5.7269999999999998E-9</c:v>
                </c:pt>
                <c:pt idx="5728">
                  <c:v>5.7280000000000001E-9</c:v>
                </c:pt>
                <c:pt idx="5729">
                  <c:v>5.7290000000000004E-9</c:v>
                </c:pt>
                <c:pt idx="5730">
                  <c:v>5.7299999999999999E-9</c:v>
                </c:pt>
                <c:pt idx="5731">
                  <c:v>5.7310000000000002E-9</c:v>
                </c:pt>
                <c:pt idx="5732">
                  <c:v>5.7319999999999996E-9</c:v>
                </c:pt>
                <c:pt idx="5733">
                  <c:v>5.733E-9</c:v>
                </c:pt>
                <c:pt idx="5734">
                  <c:v>5.7340000000000003E-9</c:v>
                </c:pt>
                <c:pt idx="5735">
                  <c:v>5.7349999999999997E-9</c:v>
                </c:pt>
                <c:pt idx="5736">
                  <c:v>5.736E-9</c:v>
                </c:pt>
                <c:pt idx="5737">
                  <c:v>5.7370000000000004E-9</c:v>
                </c:pt>
                <c:pt idx="5738">
                  <c:v>5.7379999999999998E-9</c:v>
                </c:pt>
                <c:pt idx="5739">
                  <c:v>5.7390000000000001E-9</c:v>
                </c:pt>
                <c:pt idx="5740">
                  <c:v>5.7399999999999996E-9</c:v>
                </c:pt>
                <c:pt idx="5741">
                  <c:v>5.7409999999999999E-9</c:v>
                </c:pt>
                <c:pt idx="5742">
                  <c:v>5.7420000000000002E-9</c:v>
                </c:pt>
                <c:pt idx="5743">
                  <c:v>5.7429999999999997E-9</c:v>
                </c:pt>
                <c:pt idx="5744">
                  <c:v>5.744E-9</c:v>
                </c:pt>
                <c:pt idx="5745">
                  <c:v>5.7450000000000003E-9</c:v>
                </c:pt>
                <c:pt idx="5746">
                  <c:v>5.7459999999999998E-9</c:v>
                </c:pt>
                <c:pt idx="5747">
                  <c:v>5.7470000000000001E-9</c:v>
                </c:pt>
                <c:pt idx="5748">
                  <c:v>5.7479999999999996E-9</c:v>
                </c:pt>
                <c:pt idx="5749">
                  <c:v>5.7489999999999999E-9</c:v>
                </c:pt>
                <c:pt idx="5750">
                  <c:v>5.7500000000000002E-9</c:v>
                </c:pt>
                <c:pt idx="5751">
                  <c:v>5.7509999999999997E-9</c:v>
                </c:pt>
                <c:pt idx="5752">
                  <c:v>5.752E-9</c:v>
                </c:pt>
                <c:pt idx="5753">
                  <c:v>5.7530000000000003E-9</c:v>
                </c:pt>
                <c:pt idx="5754">
                  <c:v>5.7539999999999998E-9</c:v>
                </c:pt>
                <c:pt idx="5755">
                  <c:v>5.7550000000000001E-9</c:v>
                </c:pt>
                <c:pt idx="5756">
                  <c:v>5.7560000000000004E-9</c:v>
                </c:pt>
                <c:pt idx="5757">
                  <c:v>5.7569999999999999E-9</c:v>
                </c:pt>
                <c:pt idx="5758">
                  <c:v>5.7580000000000002E-9</c:v>
                </c:pt>
                <c:pt idx="5759">
                  <c:v>5.7589999999999997E-9</c:v>
                </c:pt>
                <c:pt idx="5760">
                  <c:v>5.76E-9</c:v>
                </c:pt>
                <c:pt idx="5761">
                  <c:v>5.7610000000000003E-9</c:v>
                </c:pt>
                <c:pt idx="5762">
                  <c:v>5.7619999999999997E-9</c:v>
                </c:pt>
                <c:pt idx="5763">
                  <c:v>5.7630000000000001E-9</c:v>
                </c:pt>
                <c:pt idx="5764">
                  <c:v>5.7640000000000004E-9</c:v>
                </c:pt>
                <c:pt idx="5765">
                  <c:v>5.7649999999999998E-9</c:v>
                </c:pt>
                <c:pt idx="5766">
                  <c:v>5.7660000000000001E-9</c:v>
                </c:pt>
                <c:pt idx="5767">
                  <c:v>5.7669999999999996E-9</c:v>
                </c:pt>
                <c:pt idx="5768">
                  <c:v>5.7679999999999999E-9</c:v>
                </c:pt>
                <c:pt idx="5769">
                  <c:v>5.7690000000000002E-9</c:v>
                </c:pt>
                <c:pt idx="5770">
                  <c:v>5.7699999999999997E-9</c:v>
                </c:pt>
                <c:pt idx="5771">
                  <c:v>5.771E-9</c:v>
                </c:pt>
                <c:pt idx="5772">
                  <c:v>5.7720000000000003E-9</c:v>
                </c:pt>
                <c:pt idx="5773">
                  <c:v>5.7729999999999998E-9</c:v>
                </c:pt>
                <c:pt idx="5774">
                  <c:v>5.7740000000000001E-9</c:v>
                </c:pt>
                <c:pt idx="5775">
                  <c:v>5.7749999999999996E-9</c:v>
                </c:pt>
                <c:pt idx="5776">
                  <c:v>5.7759999999999999E-9</c:v>
                </c:pt>
                <c:pt idx="5777">
                  <c:v>5.7770000000000002E-9</c:v>
                </c:pt>
                <c:pt idx="5778">
                  <c:v>5.7779999999999997E-9</c:v>
                </c:pt>
                <c:pt idx="5779">
                  <c:v>5.779E-9</c:v>
                </c:pt>
                <c:pt idx="5780">
                  <c:v>5.7800000000000003E-9</c:v>
                </c:pt>
                <c:pt idx="5781">
                  <c:v>5.7809999999999998E-9</c:v>
                </c:pt>
                <c:pt idx="5782">
                  <c:v>5.7820000000000001E-9</c:v>
                </c:pt>
                <c:pt idx="5783">
                  <c:v>5.7830000000000004E-9</c:v>
                </c:pt>
                <c:pt idx="5784">
                  <c:v>5.7839999999999999E-9</c:v>
                </c:pt>
                <c:pt idx="5785">
                  <c:v>5.7850000000000002E-9</c:v>
                </c:pt>
                <c:pt idx="5786">
                  <c:v>5.7859999999999997E-9</c:v>
                </c:pt>
                <c:pt idx="5787">
                  <c:v>5.787E-9</c:v>
                </c:pt>
                <c:pt idx="5788">
                  <c:v>5.7880000000000003E-9</c:v>
                </c:pt>
                <c:pt idx="5789">
                  <c:v>5.7889999999999998E-9</c:v>
                </c:pt>
                <c:pt idx="5790">
                  <c:v>5.7900000000000001E-9</c:v>
                </c:pt>
                <c:pt idx="5791">
                  <c:v>5.7910000000000004E-9</c:v>
                </c:pt>
                <c:pt idx="5792">
                  <c:v>5.7919999999999999E-9</c:v>
                </c:pt>
                <c:pt idx="5793">
                  <c:v>5.7930000000000002E-9</c:v>
                </c:pt>
                <c:pt idx="5794">
                  <c:v>5.7939999999999996E-9</c:v>
                </c:pt>
                <c:pt idx="5795">
                  <c:v>5.7949999999999999E-9</c:v>
                </c:pt>
                <c:pt idx="5796">
                  <c:v>5.7960000000000003E-9</c:v>
                </c:pt>
                <c:pt idx="5797">
                  <c:v>5.7969999999999997E-9</c:v>
                </c:pt>
                <c:pt idx="5798">
                  <c:v>5.798E-9</c:v>
                </c:pt>
                <c:pt idx="5799">
                  <c:v>5.7990000000000003E-9</c:v>
                </c:pt>
                <c:pt idx="5800">
                  <c:v>5.7999999999999998E-9</c:v>
                </c:pt>
                <c:pt idx="5801">
                  <c:v>5.8010000000000001E-9</c:v>
                </c:pt>
                <c:pt idx="5802">
                  <c:v>5.8019999999999996E-9</c:v>
                </c:pt>
                <c:pt idx="5803">
                  <c:v>5.8029999999999999E-9</c:v>
                </c:pt>
                <c:pt idx="5804">
                  <c:v>5.8040000000000002E-9</c:v>
                </c:pt>
                <c:pt idx="5805">
                  <c:v>5.8049999999999997E-9</c:v>
                </c:pt>
                <c:pt idx="5806">
                  <c:v>5.806E-9</c:v>
                </c:pt>
                <c:pt idx="5807">
                  <c:v>5.8070000000000003E-9</c:v>
                </c:pt>
                <c:pt idx="5808">
                  <c:v>5.8079999999999998E-9</c:v>
                </c:pt>
                <c:pt idx="5809">
                  <c:v>5.8090000000000001E-9</c:v>
                </c:pt>
                <c:pt idx="5810">
                  <c:v>5.8100000000000004E-9</c:v>
                </c:pt>
                <c:pt idx="5811">
                  <c:v>5.8109999999999999E-9</c:v>
                </c:pt>
                <c:pt idx="5812">
                  <c:v>5.8120000000000002E-9</c:v>
                </c:pt>
                <c:pt idx="5813">
                  <c:v>5.8129999999999997E-9</c:v>
                </c:pt>
                <c:pt idx="5814">
                  <c:v>5.814E-9</c:v>
                </c:pt>
                <c:pt idx="5815">
                  <c:v>5.8150000000000003E-9</c:v>
                </c:pt>
                <c:pt idx="5816">
                  <c:v>5.8159999999999998E-9</c:v>
                </c:pt>
                <c:pt idx="5817">
                  <c:v>5.8170000000000001E-9</c:v>
                </c:pt>
                <c:pt idx="5818">
                  <c:v>5.8180000000000004E-9</c:v>
                </c:pt>
                <c:pt idx="5819">
                  <c:v>5.8189999999999999E-9</c:v>
                </c:pt>
                <c:pt idx="5820">
                  <c:v>5.8200000000000002E-9</c:v>
                </c:pt>
                <c:pt idx="5821">
                  <c:v>5.8209999999999996E-9</c:v>
                </c:pt>
                <c:pt idx="5822">
                  <c:v>5.822E-9</c:v>
                </c:pt>
                <c:pt idx="5823">
                  <c:v>5.8230000000000003E-9</c:v>
                </c:pt>
                <c:pt idx="5824">
                  <c:v>5.8239999999999997E-9</c:v>
                </c:pt>
                <c:pt idx="5825">
                  <c:v>5.825E-9</c:v>
                </c:pt>
                <c:pt idx="5826">
                  <c:v>5.8260000000000004E-9</c:v>
                </c:pt>
                <c:pt idx="5827">
                  <c:v>5.8269999999999998E-9</c:v>
                </c:pt>
                <c:pt idx="5828">
                  <c:v>5.8280000000000001E-9</c:v>
                </c:pt>
                <c:pt idx="5829">
                  <c:v>5.8289999999999996E-9</c:v>
                </c:pt>
                <c:pt idx="5830">
                  <c:v>5.8299999999999999E-9</c:v>
                </c:pt>
                <c:pt idx="5831">
                  <c:v>5.8310000000000002E-9</c:v>
                </c:pt>
                <c:pt idx="5832">
                  <c:v>5.8319999999999997E-9</c:v>
                </c:pt>
                <c:pt idx="5833">
                  <c:v>5.833E-9</c:v>
                </c:pt>
                <c:pt idx="5834">
                  <c:v>5.8340000000000003E-9</c:v>
                </c:pt>
                <c:pt idx="5835">
                  <c:v>5.8349999999999998E-9</c:v>
                </c:pt>
                <c:pt idx="5836">
                  <c:v>5.8360000000000001E-9</c:v>
                </c:pt>
                <c:pt idx="5837">
                  <c:v>5.8369999999999996E-9</c:v>
                </c:pt>
                <c:pt idx="5838">
                  <c:v>5.8379999999999999E-9</c:v>
                </c:pt>
                <c:pt idx="5839">
                  <c:v>5.8390000000000002E-9</c:v>
                </c:pt>
                <c:pt idx="5840">
                  <c:v>5.8399999999999997E-9</c:v>
                </c:pt>
                <c:pt idx="5841">
                  <c:v>5.841E-9</c:v>
                </c:pt>
                <c:pt idx="5842">
                  <c:v>5.8420000000000003E-9</c:v>
                </c:pt>
                <c:pt idx="5843">
                  <c:v>5.8429999999999998E-9</c:v>
                </c:pt>
                <c:pt idx="5844">
                  <c:v>5.8440000000000001E-9</c:v>
                </c:pt>
                <c:pt idx="5845">
                  <c:v>5.8450000000000004E-9</c:v>
                </c:pt>
                <c:pt idx="5846">
                  <c:v>5.8459999999999999E-9</c:v>
                </c:pt>
                <c:pt idx="5847">
                  <c:v>5.8470000000000002E-9</c:v>
                </c:pt>
                <c:pt idx="5848">
                  <c:v>5.8479999999999997E-9</c:v>
                </c:pt>
                <c:pt idx="5849">
                  <c:v>5.849E-9</c:v>
                </c:pt>
                <c:pt idx="5850">
                  <c:v>5.8500000000000003E-9</c:v>
                </c:pt>
                <c:pt idx="5851">
                  <c:v>5.8509999999999998E-9</c:v>
                </c:pt>
                <c:pt idx="5852">
                  <c:v>5.8520000000000001E-9</c:v>
                </c:pt>
                <c:pt idx="5853">
                  <c:v>5.8530000000000004E-9</c:v>
                </c:pt>
                <c:pt idx="5854">
                  <c:v>5.8539999999999998E-9</c:v>
                </c:pt>
                <c:pt idx="5855">
                  <c:v>5.8550000000000002E-9</c:v>
                </c:pt>
                <c:pt idx="5856">
                  <c:v>5.8559999999999996E-9</c:v>
                </c:pt>
                <c:pt idx="5857">
                  <c:v>5.8569999999999999E-9</c:v>
                </c:pt>
                <c:pt idx="5858">
                  <c:v>5.8580000000000002E-9</c:v>
                </c:pt>
                <c:pt idx="5859">
                  <c:v>5.8589999999999997E-9</c:v>
                </c:pt>
                <c:pt idx="5860">
                  <c:v>5.86E-9</c:v>
                </c:pt>
                <c:pt idx="5861">
                  <c:v>5.8610000000000003E-9</c:v>
                </c:pt>
                <c:pt idx="5862">
                  <c:v>5.8619999999999998E-9</c:v>
                </c:pt>
                <c:pt idx="5863">
                  <c:v>5.8630000000000001E-9</c:v>
                </c:pt>
                <c:pt idx="5864">
                  <c:v>5.8639999999999996E-9</c:v>
                </c:pt>
                <c:pt idx="5865">
                  <c:v>5.8649999999999999E-9</c:v>
                </c:pt>
                <c:pt idx="5866">
                  <c:v>5.8660000000000002E-9</c:v>
                </c:pt>
                <c:pt idx="5867">
                  <c:v>5.8669999999999997E-9</c:v>
                </c:pt>
                <c:pt idx="5868">
                  <c:v>5.868E-9</c:v>
                </c:pt>
                <c:pt idx="5869">
                  <c:v>5.8690000000000003E-9</c:v>
                </c:pt>
                <c:pt idx="5870">
                  <c:v>5.8699999999999998E-9</c:v>
                </c:pt>
                <c:pt idx="5871">
                  <c:v>5.8710000000000001E-9</c:v>
                </c:pt>
                <c:pt idx="5872">
                  <c:v>5.8720000000000004E-9</c:v>
                </c:pt>
                <c:pt idx="5873">
                  <c:v>5.8729999999999999E-9</c:v>
                </c:pt>
                <c:pt idx="5874">
                  <c:v>5.8740000000000002E-9</c:v>
                </c:pt>
                <c:pt idx="5875">
                  <c:v>5.8749999999999997E-9</c:v>
                </c:pt>
                <c:pt idx="5876">
                  <c:v>5.876E-9</c:v>
                </c:pt>
                <c:pt idx="5877">
                  <c:v>5.8770000000000003E-9</c:v>
                </c:pt>
                <c:pt idx="5878">
                  <c:v>5.8779999999999998E-9</c:v>
                </c:pt>
                <c:pt idx="5879">
                  <c:v>5.8790000000000001E-9</c:v>
                </c:pt>
                <c:pt idx="5880">
                  <c:v>5.8800000000000004E-9</c:v>
                </c:pt>
                <c:pt idx="5881">
                  <c:v>5.8809999999999999E-9</c:v>
                </c:pt>
                <c:pt idx="5882">
                  <c:v>5.8820000000000002E-9</c:v>
                </c:pt>
                <c:pt idx="5883">
                  <c:v>5.8829999999999996E-9</c:v>
                </c:pt>
                <c:pt idx="5884">
                  <c:v>5.8839999999999999E-9</c:v>
                </c:pt>
                <c:pt idx="5885">
                  <c:v>5.8850000000000003E-9</c:v>
                </c:pt>
                <c:pt idx="5886">
                  <c:v>5.8859999999999997E-9</c:v>
                </c:pt>
                <c:pt idx="5887">
                  <c:v>5.887E-9</c:v>
                </c:pt>
                <c:pt idx="5888">
                  <c:v>5.8880000000000003E-9</c:v>
                </c:pt>
                <c:pt idx="5889">
                  <c:v>5.8889999999999998E-9</c:v>
                </c:pt>
                <c:pt idx="5890">
                  <c:v>5.8900000000000001E-9</c:v>
                </c:pt>
                <c:pt idx="5891">
                  <c:v>5.8909999999999996E-9</c:v>
                </c:pt>
                <c:pt idx="5892">
                  <c:v>5.8919999999999999E-9</c:v>
                </c:pt>
                <c:pt idx="5893">
                  <c:v>5.8930000000000002E-9</c:v>
                </c:pt>
                <c:pt idx="5894">
                  <c:v>5.8939999999999997E-9</c:v>
                </c:pt>
                <c:pt idx="5895">
                  <c:v>5.895E-9</c:v>
                </c:pt>
                <c:pt idx="5896">
                  <c:v>5.8960000000000003E-9</c:v>
                </c:pt>
                <c:pt idx="5897">
                  <c:v>5.8969999999999998E-9</c:v>
                </c:pt>
                <c:pt idx="5898">
                  <c:v>5.8980000000000001E-9</c:v>
                </c:pt>
                <c:pt idx="5899">
                  <c:v>5.8990000000000004E-9</c:v>
                </c:pt>
                <c:pt idx="5900">
                  <c:v>5.8999999999999999E-9</c:v>
                </c:pt>
                <c:pt idx="5901">
                  <c:v>5.9010000000000002E-9</c:v>
                </c:pt>
                <c:pt idx="5902">
                  <c:v>5.9019999999999997E-9</c:v>
                </c:pt>
                <c:pt idx="5903">
                  <c:v>5.903E-9</c:v>
                </c:pt>
                <c:pt idx="5904">
                  <c:v>5.9040000000000003E-9</c:v>
                </c:pt>
                <c:pt idx="5905">
                  <c:v>5.9049999999999998E-9</c:v>
                </c:pt>
                <c:pt idx="5906">
                  <c:v>5.9060000000000001E-9</c:v>
                </c:pt>
                <c:pt idx="5907">
                  <c:v>5.9070000000000004E-9</c:v>
                </c:pt>
                <c:pt idx="5908">
                  <c:v>5.9079999999999999E-9</c:v>
                </c:pt>
                <c:pt idx="5909">
                  <c:v>5.9090000000000002E-9</c:v>
                </c:pt>
                <c:pt idx="5910">
                  <c:v>5.9099999999999997E-9</c:v>
                </c:pt>
                <c:pt idx="5911">
                  <c:v>5.911E-9</c:v>
                </c:pt>
                <c:pt idx="5912">
                  <c:v>5.9120000000000003E-9</c:v>
                </c:pt>
                <c:pt idx="5913">
                  <c:v>5.9129999999999997E-9</c:v>
                </c:pt>
                <c:pt idx="5914">
                  <c:v>5.9140000000000001E-9</c:v>
                </c:pt>
                <c:pt idx="5915">
                  <c:v>5.9150000000000004E-9</c:v>
                </c:pt>
                <c:pt idx="5916">
                  <c:v>5.9159999999999998E-9</c:v>
                </c:pt>
                <c:pt idx="5917">
                  <c:v>5.9170000000000001E-9</c:v>
                </c:pt>
                <c:pt idx="5918">
                  <c:v>5.9179999999999996E-9</c:v>
                </c:pt>
                <c:pt idx="5919">
                  <c:v>5.9189999999999999E-9</c:v>
                </c:pt>
                <c:pt idx="5920">
                  <c:v>5.9200000000000002E-9</c:v>
                </c:pt>
                <c:pt idx="5921">
                  <c:v>5.9209999999999997E-9</c:v>
                </c:pt>
                <c:pt idx="5922">
                  <c:v>5.922E-9</c:v>
                </c:pt>
                <c:pt idx="5923">
                  <c:v>5.9230000000000003E-9</c:v>
                </c:pt>
                <c:pt idx="5924">
                  <c:v>5.9239999999999998E-9</c:v>
                </c:pt>
                <c:pt idx="5925">
                  <c:v>5.9250000000000001E-9</c:v>
                </c:pt>
                <c:pt idx="5926">
                  <c:v>5.9259999999999996E-9</c:v>
                </c:pt>
                <c:pt idx="5927">
                  <c:v>5.9269999999999999E-9</c:v>
                </c:pt>
                <c:pt idx="5928">
                  <c:v>5.9280000000000002E-9</c:v>
                </c:pt>
                <c:pt idx="5929">
                  <c:v>5.9289999999999997E-9</c:v>
                </c:pt>
                <c:pt idx="5930">
                  <c:v>5.93E-9</c:v>
                </c:pt>
                <c:pt idx="5931">
                  <c:v>5.9310000000000003E-9</c:v>
                </c:pt>
                <c:pt idx="5932">
                  <c:v>5.9319999999999998E-9</c:v>
                </c:pt>
                <c:pt idx="5933">
                  <c:v>5.9330000000000001E-9</c:v>
                </c:pt>
                <c:pt idx="5934">
                  <c:v>5.9340000000000004E-9</c:v>
                </c:pt>
                <c:pt idx="5935">
                  <c:v>5.9349999999999999E-9</c:v>
                </c:pt>
                <c:pt idx="5936">
                  <c:v>5.9360000000000002E-9</c:v>
                </c:pt>
                <c:pt idx="5937">
                  <c:v>5.9369999999999997E-9</c:v>
                </c:pt>
                <c:pt idx="5938">
                  <c:v>5.938E-9</c:v>
                </c:pt>
                <c:pt idx="5939">
                  <c:v>5.9390000000000003E-9</c:v>
                </c:pt>
                <c:pt idx="5940">
                  <c:v>5.9399999999999998E-9</c:v>
                </c:pt>
                <c:pt idx="5941">
                  <c:v>5.9410000000000001E-9</c:v>
                </c:pt>
                <c:pt idx="5942">
                  <c:v>5.9420000000000004E-9</c:v>
                </c:pt>
                <c:pt idx="5943">
                  <c:v>5.9429999999999998E-9</c:v>
                </c:pt>
                <c:pt idx="5944">
                  <c:v>5.9440000000000002E-9</c:v>
                </c:pt>
                <c:pt idx="5945">
                  <c:v>5.9449999999999996E-9</c:v>
                </c:pt>
                <c:pt idx="5946">
                  <c:v>5.9459999999999999E-9</c:v>
                </c:pt>
                <c:pt idx="5947">
                  <c:v>5.9470000000000002E-9</c:v>
                </c:pt>
                <c:pt idx="5948">
                  <c:v>5.9479999999999997E-9</c:v>
                </c:pt>
                <c:pt idx="5949">
                  <c:v>5.949E-9</c:v>
                </c:pt>
                <c:pt idx="5950">
                  <c:v>5.9500000000000003E-9</c:v>
                </c:pt>
                <c:pt idx="5951">
                  <c:v>5.9509999999999998E-9</c:v>
                </c:pt>
                <c:pt idx="5952">
                  <c:v>5.9520000000000001E-9</c:v>
                </c:pt>
                <c:pt idx="5953">
                  <c:v>5.9529999999999996E-9</c:v>
                </c:pt>
                <c:pt idx="5954">
                  <c:v>5.9539999999999999E-9</c:v>
                </c:pt>
                <c:pt idx="5955">
                  <c:v>5.9550000000000002E-9</c:v>
                </c:pt>
                <c:pt idx="5956">
                  <c:v>5.9559999999999997E-9</c:v>
                </c:pt>
                <c:pt idx="5957">
                  <c:v>5.957E-9</c:v>
                </c:pt>
                <c:pt idx="5958">
                  <c:v>5.9580000000000003E-9</c:v>
                </c:pt>
                <c:pt idx="5959">
                  <c:v>5.9589999999999998E-9</c:v>
                </c:pt>
                <c:pt idx="5960">
                  <c:v>5.9600000000000001E-9</c:v>
                </c:pt>
                <c:pt idx="5961">
                  <c:v>5.9610000000000004E-9</c:v>
                </c:pt>
                <c:pt idx="5962">
                  <c:v>5.9619999999999999E-9</c:v>
                </c:pt>
                <c:pt idx="5963">
                  <c:v>5.9630000000000002E-9</c:v>
                </c:pt>
                <c:pt idx="5964">
                  <c:v>5.9639999999999997E-9</c:v>
                </c:pt>
                <c:pt idx="5965">
                  <c:v>5.965E-9</c:v>
                </c:pt>
                <c:pt idx="5966">
                  <c:v>5.9660000000000003E-9</c:v>
                </c:pt>
                <c:pt idx="5967">
                  <c:v>5.9669999999999998E-9</c:v>
                </c:pt>
                <c:pt idx="5968">
                  <c:v>5.9680000000000001E-9</c:v>
                </c:pt>
                <c:pt idx="5969">
                  <c:v>5.9690000000000004E-9</c:v>
                </c:pt>
                <c:pt idx="5970">
                  <c:v>5.9699999999999999E-9</c:v>
                </c:pt>
                <c:pt idx="5971">
                  <c:v>5.9710000000000002E-9</c:v>
                </c:pt>
                <c:pt idx="5972">
                  <c:v>5.9719999999999996E-9</c:v>
                </c:pt>
                <c:pt idx="5973">
                  <c:v>5.9729999999999999E-9</c:v>
                </c:pt>
                <c:pt idx="5974">
                  <c:v>5.9740000000000003E-9</c:v>
                </c:pt>
                <c:pt idx="5975">
                  <c:v>5.9749999999999997E-9</c:v>
                </c:pt>
                <c:pt idx="5976">
                  <c:v>5.976E-9</c:v>
                </c:pt>
                <c:pt idx="5977">
                  <c:v>5.9770000000000003E-9</c:v>
                </c:pt>
                <c:pt idx="5978">
                  <c:v>5.9779999999999998E-9</c:v>
                </c:pt>
                <c:pt idx="5979">
                  <c:v>5.9790000000000001E-9</c:v>
                </c:pt>
                <c:pt idx="5980">
                  <c:v>5.9799999999999996E-9</c:v>
                </c:pt>
                <c:pt idx="5981">
                  <c:v>5.9809999999999999E-9</c:v>
                </c:pt>
                <c:pt idx="5982">
                  <c:v>5.9820000000000002E-9</c:v>
                </c:pt>
                <c:pt idx="5983">
                  <c:v>5.9829999999999997E-9</c:v>
                </c:pt>
                <c:pt idx="5984">
                  <c:v>5.984E-9</c:v>
                </c:pt>
                <c:pt idx="5985">
                  <c:v>5.9850000000000003E-9</c:v>
                </c:pt>
                <c:pt idx="5986">
                  <c:v>5.9859999999999998E-9</c:v>
                </c:pt>
                <c:pt idx="5987">
                  <c:v>5.9870000000000001E-9</c:v>
                </c:pt>
                <c:pt idx="5988">
                  <c:v>5.9879999999999996E-9</c:v>
                </c:pt>
                <c:pt idx="5989">
                  <c:v>5.9889999999999999E-9</c:v>
                </c:pt>
                <c:pt idx="5990">
                  <c:v>5.9900000000000002E-9</c:v>
                </c:pt>
                <c:pt idx="5991">
                  <c:v>5.9909999999999997E-9</c:v>
                </c:pt>
                <c:pt idx="5992">
                  <c:v>5.992E-9</c:v>
                </c:pt>
                <c:pt idx="5993">
                  <c:v>5.9930000000000003E-9</c:v>
                </c:pt>
                <c:pt idx="5994">
                  <c:v>5.9939999999999998E-9</c:v>
                </c:pt>
                <c:pt idx="5995">
                  <c:v>5.9950000000000001E-9</c:v>
                </c:pt>
                <c:pt idx="5996">
                  <c:v>5.9960000000000004E-9</c:v>
                </c:pt>
                <c:pt idx="5997">
                  <c:v>5.9969999999999999E-9</c:v>
                </c:pt>
                <c:pt idx="5998">
                  <c:v>5.9980000000000002E-9</c:v>
                </c:pt>
                <c:pt idx="5999">
                  <c:v>5.9989999999999997E-9</c:v>
                </c:pt>
                <c:pt idx="6000">
                  <c:v>6E-9</c:v>
                </c:pt>
                <c:pt idx="6001">
                  <c:v>6.0010000000000003E-9</c:v>
                </c:pt>
                <c:pt idx="6002">
                  <c:v>6.0019999999999997E-9</c:v>
                </c:pt>
                <c:pt idx="6003">
                  <c:v>6.0030000000000001E-9</c:v>
                </c:pt>
                <c:pt idx="6004">
                  <c:v>6.0040000000000004E-9</c:v>
                </c:pt>
                <c:pt idx="6005">
                  <c:v>6.0049999999999998E-9</c:v>
                </c:pt>
                <c:pt idx="6006">
                  <c:v>6.0060000000000001E-9</c:v>
                </c:pt>
                <c:pt idx="6007">
                  <c:v>6.0069999999999996E-9</c:v>
                </c:pt>
                <c:pt idx="6008">
                  <c:v>6.0079999999999999E-9</c:v>
                </c:pt>
                <c:pt idx="6009">
                  <c:v>6.0090000000000002E-9</c:v>
                </c:pt>
                <c:pt idx="6010">
                  <c:v>6.0099999999999997E-9</c:v>
                </c:pt>
                <c:pt idx="6011">
                  <c:v>6.011E-9</c:v>
                </c:pt>
                <c:pt idx="6012">
                  <c:v>6.0120000000000003E-9</c:v>
                </c:pt>
                <c:pt idx="6013">
                  <c:v>6.0129999999999998E-9</c:v>
                </c:pt>
                <c:pt idx="6014">
                  <c:v>6.0140000000000001E-9</c:v>
                </c:pt>
                <c:pt idx="6015">
                  <c:v>6.0149999999999996E-9</c:v>
                </c:pt>
                <c:pt idx="6016">
                  <c:v>6.0159999999999999E-9</c:v>
                </c:pt>
                <c:pt idx="6017">
                  <c:v>6.0170000000000002E-9</c:v>
                </c:pt>
                <c:pt idx="6018">
                  <c:v>6.0179999999999997E-9</c:v>
                </c:pt>
                <c:pt idx="6019">
                  <c:v>6.019E-9</c:v>
                </c:pt>
                <c:pt idx="6020">
                  <c:v>6.0200000000000003E-9</c:v>
                </c:pt>
                <c:pt idx="6021">
                  <c:v>6.0209999999999998E-9</c:v>
                </c:pt>
                <c:pt idx="6022">
                  <c:v>6.0220000000000001E-9</c:v>
                </c:pt>
                <c:pt idx="6023">
                  <c:v>6.0230000000000004E-9</c:v>
                </c:pt>
                <c:pt idx="6024">
                  <c:v>6.0239999999999999E-9</c:v>
                </c:pt>
                <c:pt idx="6025">
                  <c:v>6.0250000000000002E-9</c:v>
                </c:pt>
                <c:pt idx="6026">
                  <c:v>6.0259999999999997E-9</c:v>
                </c:pt>
                <c:pt idx="6027">
                  <c:v>6.027E-9</c:v>
                </c:pt>
                <c:pt idx="6028">
                  <c:v>6.0280000000000003E-9</c:v>
                </c:pt>
                <c:pt idx="6029">
                  <c:v>6.0289999999999998E-9</c:v>
                </c:pt>
                <c:pt idx="6030">
                  <c:v>6.0300000000000001E-9</c:v>
                </c:pt>
                <c:pt idx="6031">
                  <c:v>6.0310000000000004E-9</c:v>
                </c:pt>
                <c:pt idx="6032">
                  <c:v>6.0319999999999998E-9</c:v>
                </c:pt>
                <c:pt idx="6033">
                  <c:v>6.0330000000000002E-9</c:v>
                </c:pt>
                <c:pt idx="6034">
                  <c:v>6.0339999999999996E-9</c:v>
                </c:pt>
                <c:pt idx="6035">
                  <c:v>6.0349999999999999E-9</c:v>
                </c:pt>
                <c:pt idx="6036">
                  <c:v>6.0360000000000002E-9</c:v>
                </c:pt>
                <c:pt idx="6037">
                  <c:v>6.0369999999999997E-9</c:v>
                </c:pt>
                <c:pt idx="6038">
                  <c:v>6.038E-9</c:v>
                </c:pt>
                <c:pt idx="6039">
                  <c:v>6.0390000000000003E-9</c:v>
                </c:pt>
                <c:pt idx="6040">
                  <c:v>6.0399999999999998E-9</c:v>
                </c:pt>
                <c:pt idx="6041">
                  <c:v>6.0410000000000001E-9</c:v>
                </c:pt>
                <c:pt idx="6042">
                  <c:v>6.0419999999999996E-9</c:v>
                </c:pt>
                <c:pt idx="6043">
                  <c:v>6.0429999999999999E-9</c:v>
                </c:pt>
                <c:pt idx="6044">
                  <c:v>6.0440000000000002E-9</c:v>
                </c:pt>
                <c:pt idx="6045">
                  <c:v>6.0449999999999997E-9</c:v>
                </c:pt>
                <c:pt idx="6046">
                  <c:v>6.046E-9</c:v>
                </c:pt>
                <c:pt idx="6047">
                  <c:v>6.0470000000000003E-9</c:v>
                </c:pt>
                <c:pt idx="6048">
                  <c:v>6.0479999999999998E-9</c:v>
                </c:pt>
                <c:pt idx="6049">
                  <c:v>6.0490000000000001E-9</c:v>
                </c:pt>
                <c:pt idx="6050">
                  <c:v>6.0500000000000004E-9</c:v>
                </c:pt>
                <c:pt idx="6051">
                  <c:v>6.0509999999999999E-9</c:v>
                </c:pt>
                <c:pt idx="6052">
                  <c:v>6.0520000000000002E-9</c:v>
                </c:pt>
                <c:pt idx="6053">
                  <c:v>6.0529999999999997E-9</c:v>
                </c:pt>
                <c:pt idx="6054">
                  <c:v>6.054E-9</c:v>
                </c:pt>
                <c:pt idx="6055">
                  <c:v>6.0550000000000003E-9</c:v>
                </c:pt>
                <c:pt idx="6056">
                  <c:v>6.0559999999999998E-9</c:v>
                </c:pt>
                <c:pt idx="6057">
                  <c:v>6.0570000000000001E-9</c:v>
                </c:pt>
                <c:pt idx="6058">
                  <c:v>6.0580000000000004E-9</c:v>
                </c:pt>
                <c:pt idx="6059">
                  <c:v>6.0589999999999999E-9</c:v>
                </c:pt>
                <c:pt idx="6060">
                  <c:v>6.0600000000000002E-9</c:v>
                </c:pt>
                <c:pt idx="6061">
                  <c:v>6.0609999999999996E-9</c:v>
                </c:pt>
                <c:pt idx="6062">
                  <c:v>6.062E-9</c:v>
                </c:pt>
                <c:pt idx="6063">
                  <c:v>6.0630000000000003E-9</c:v>
                </c:pt>
                <c:pt idx="6064">
                  <c:v>6.0639999999999997E-9</c:v>
                </c:pt>
                <c:pt idx="6065">
                  <c:v>6.065E-9</c:v>
                </c:pt>
                <c:pt idx="6066">
                  <c:v>6.0660000000000004E-9</c:v>
                </c:pt>
                <c:pt idx="6067">
                  <c:v>6.0669999999999998E-9</c:v>
                </c:pt>
                <c:pt idx="6068">
                  <c:v>6.0680000000000001E-9</c:v>
                </c:pt>
                <c:pt idx="6069">
                  <c:v>6.0689999999999996E-9</c:v>
                </c:pt>
                <c:pt idx="6070">
                  <c:v>6.0699999999999999E-9</c:v>
                </c:pt>
                <c:pt idx="6071">
                  <c:v>6.0710000000000002E-9</c:v>
                </c:pt>
                <c:pt idx="6072">
                  <c:v>6.0719999999999997E-9</c:v>
                </c:pt>
                <c:pt idx="6073">
                  <c:v>6.073E-9</c:v>
                </c:pt>
                <c:pt idx="6074">
                  <c:v>6.0740000000000003E-9</c:v>
                </c:pt>
                <c:pt idx="6075">
                  <c:v>6.0749999999999998E-9</c:v>
                </c:pt>
                <c:pt idx="6076">
                  <c:v>6.0760000000000001E-9</c:v>
                </c:pt>
                <c:pt idx="6077">
                  <c:v>6.0769999999999996E-9</c:v>
                </c:pt>
                <c:pt idx="6078">
                  <c:v>6.0779999999999999E-9</c:v>
                </c:pt>
                <c:pt idx="6079">
                  <c:v>6.0790000000000002E-9</c:v>
                </c:pt>
                <c:pt idx="6080">
                  <c:v>6.0799999999999997E-9</c:v>
                </c:pt>
                <c:pt idx="6081">
                  <c:v>6.081E-9</c:v>
                </c:pt>
                <c:pt idx="6082">
                  <c:v>6.0820000000000003E-9</c:v>
                </c:pt>
                <c:pt idx="6083">
                  <c:v>6.0829999999999998E-9</c:v>
                </c:pt>
                <c:pt idx="6084">
                  <c:v>6.0840000000000001E-9</c:v>
                </c:pt>
                <c:pt idx="6085">
                  <c:v>6.0850000000000004E-9</c:v>
                </c:pt>
                <c:pt idx="6086">
                  <c:v>6.0859999999999999E-9</c:v>
                </c:pt>
                <c:pt idx="6087">
                  <c:v>6.0870000000000002E-9</c:v>
                </c:pt>
                <c:pt idx="6088">
                  <c:v>6.0879999999999997E-9</c:v>
                </c:pt>
                <c:pt idx="6089">
                  <c:v>6.089E-9</c:v>
                </c:pt>
                <c:pt idx="6090">
                  <c:v>6.0900000000000003E-9</c:v>
                </c:pt>
                <c:pt idx="6091">
                  <c:v>6.0909999999999997E-9</c:v>
                </c:pt>
                <c:pt idx="6092">
                  <c:v>6.0920000000000001E-9</c:v>
                </c:pt>
                <c:pt idx="6093">
                  <c:v>6.0930000000000004E-9</c:v>
                </c:pt>
                <c:pt idx="6094">
                  <c:v>6.0939999999999998E-9</c:v>
                </c:pt>
                <c:pt idx="6095">
                  <c:v>6.0950000000000001E-9</c:v>
                </c:pt>
                <c:pt idx="6096">
                  <c:v>6.0959999999999996E-9</c:v>
                </c:pt>
                <c:pt idx="6097">
                  <c:v>6.0969999999999999E-9</c:v>
                </c:pt>
                <c:pt idx="6098">
                  <c:v>6.0980000000000002E-9</c:v>
                </c:pt>
                <c:pt idx="6099">
                  <c:v>6.0989999999999997E-9</c:v>
                </c:pt>
                <c:pt idx="6100">
                  <c:v>6.1E-9</c:v>
                </c:pt>
                <c:pt idx="6101">
                  <c:v>6.1010000000000003E-9</c:v>
                </c:pt>
                <c:pt idx="6102">
                  <c:v>6.1019999999999998E-9</c:v>
                </c:pt>
                <c:pt idx="6103">
                  <c:v>6.1030000000000001E-9</c:v>
                </c:pt>
                <c:pt idx="6104">
                  <c:v>6.1039999999999996E-9</c:v>
                </c:pt>
                <c:pt idx="6105">
                  <c:v>6.1049999999999999E-9</c:v>
                </c:pt>
                <c:pt idx="6106">
                  <c:v>6.1060000000000002E-9</c:v>
                </c:pt>
                <c:pt idx="6107">
                  <c:v>6.1069999999999997E-9</c:v>
                </c:pt>
                <c:pt idx="6108">
                  <c:v>6.108E-9</c:v>
                </c:pt>
                <c:pt idx="6109">
                  <c:v>6.1090000000000003E-9</c:v>
                </c:pt>
                <c:pt idx="6110">
                  <c:v>6.1099999999999998E-9</c:v>
                </c:pt>
                <c:pt idx="6111">
                  <c:v>6.1110000000000001E-9</c:v>
                </c:pt>
                <c:pt idx="6112">
                  <c:v>6.1120000000000004E-9</c:v>
                </c:pt>
                <c:pt idx="6113">
                  <c:v>6.1129999999999999E-9</c:v>
                </c:pt>
                <c:pt idx="6114">
                  <c:v>6.1140000000000002E-9</c:v>
                </c:pt>
                <c:pt idx="6115">
                  <c:v>6.1149999999999997E-9</c:v>
                </c:pt>
                <c:pt idx="6116">
                  <c:v>6.116E-9</c:v>
                </c:pt>
                <c:pt idx="6117">
                  <c:v>6.1170000000000003E-9</c:v>
                </c:pt>
                <c:pt idx="6118">
                  <c:v>6.1179999999999998E-9</c:v>
                </c:pt>
                <c:pt idx="6119">
                  <c:v>6.1190000000000001E-9</c:v>
                </c:pt>
                <c:pt idx="6120">
                  <c:v>6.1200000000000004E-9</c:v>
                </c:pt>
                <c:pt idx="6121">
                  <c:v>6.1209999999999999E-9</c:v>
                </c:pt>
                <c:pt idx="6122">
                  <c:v>6.1220000000000002E-9</c:v>
                </c:pt>
                <c:pt idx="6123">
                  <c:v>6.1229999999999996E-9</c:v>
                </c:pt>
                <c:pt idx="6124">
                  <c:v>6.1239999999999999E-9</c:v>
                </c:pt>
                <c:pt idx="6125">
                  <c:v>6.1250000000000003E-9</c:v>
                </c:pt>
                <c:pt idx="6126">
                  <c:v>6.1259999999999997E-9</c:v>
                </c:pt>
                <c:pt idx="6127">
                  <c:v>6.127E-9</c:v>
                </c:pt>
                <c:pt idx="6128">
                  <c:v>6.1280000000000003E-9</c:v>
                </c:pt>
                <c:pt idx="6129">
                  <c:v>6.1289999999999998E-9</c:v>
                </c:pt>
                <c:pt idx="6130">
                  <c:v>6.1300000000000001E-9</c:v>
                </c:pt>
                <c:pt idx="6131">
                  <c:v>6.1309999999999996E-9</c:v>
                </c:pt>
                <c:pt idx="6132">
                  <c:v>6.1319999999999999E-9</c:v>
                </c:pt>
                <c:pt idx="6133">
                  <c:v>6.1330000000000002E-9</c:v>
                </c:pt>
                <c:pt idx="6134">
                  <c:v>6.1339999999999997E-9</c:v>
                </c:pt>
                <c:pt idx="6135">
                  <c:v>6.135E-9</c:v>
                </c:pt>
                <c:pt idx="6136">
                  <c:v>6.1360000000000003E-9</c:v>
                </c:pt>
                <c:pt idx="6137">
                  <c:v>6.1369999999999998E-9</c:v>
                </c:pt>
                <c:pt idx="6138">
                  <c:v>6.1380000000000001E-9</c:v>
                </c:pt>
                <c:pt idx="6139">
                  <c:v>6.1390000000000004E-9</c:v>
                </c:pt>
                <c:pt idx="6140">
                  <c:v>6.1399999999999999E-9</c:v>
                </c:pt>
                <c:pt idx="6141">
                  <c:v>6.1410000000000002E-9</c:v>
                </c:pt>
                <c:pt idx="6142">
                  <c:v>6.1419999999999997E-9</c:v>
                </c:pt>
                <c:pt idx="6143">
                  <c:v>6.143E-9</c:v>
                </c:pt>
                <c:pt idx="6144">
                  <c:v>6.1440000000000003E-9</c:v>
                </c:pt>
                <c:pt idx="6145">
                  <c:v>6.1449999999999998E-9</c:v>
                </c:pt>
                <c:pt idx="6146">
                  <c:v>6.1460000000000001E-9</c:v>
                </c:pt>
                <c:pt idx="6147">
                  <c:v>6.1470000000000004E-9</c:v>
                </c:pt>
                <c:pt idx="6148">
                  <c:v>6.1479999999999999E-9</c:v>
                </c:pt>
                <c:pt idx="6149">
                  <c:v>6.1490000000000002E-9</c:v>
                </c:pt>
                <c:pt idx="6150">
                  <c:v>6.1499999999999996E-9</c:v>
                </c:pt>
                <c:pt idx="6151">
                  <c:v>6.151E-9</c:v>
                </c:pt>
                <c:pt idx="6152">
                  <c:v>6.1520000000000003E-9</c:v>
                </c:pt>
                <c:pt idx="6153">
                  <c:v>6.1529999999999997E-9</c:v>
                </c:pt>
                <c:pt idx="6154">
                  <c:v>6.154E-9</c:v>
                </c:pt>
                <c:pt idx="6155">
                  <c:v>6.1550000000000004E-9</c:v>
                </c:pt>
                <c:pt idx="6156">
                  <c:v>6.1559999999999998E-9</c:v>
                </c:pt>
                <c:pt idx="6157">
                  <c:v>6.1570000000000001E-9</c:v>
                </c:pt>
                <c:pt idx="6158">
                  <c:v>6.1579999999999996E-9</c:v>
                </c:pt>
                <c:pt idx="6159">
                  <c:v>6.1589999999999999E-9</c:v>
                </c:pt>
                <c:pt idx="6160">
                  <c:v>6.1600000000000002E-9</c:v>
                </c:pt>
                <c:pt idx="6161">
                  <c:v>6.1609999999999997E-9</c:v>
                </c:pt>
                <c:pt idx="6162">
                  <c:v>6.162E-9</c:v>
                </c:pt>
                <c:pt idx="6163">
                  <c:v>6.1630000000000003E-9</c:v>
                </c:pt>
                <c:pt idx="6164">
                  <c:v>6.1639999999999998E-9</c:v>
                </c:pt>
                <c:pt idx="6165">
                  <c:v>6.1650000000000001E-9</c:v>
                </c:pt>
                <c:pt idx="6166">
                  <c:v>6.1659999999999996E-9</c:v>
                </c:pt>
                <c:pt idx="6167">
                  <c:v>6.1669999999999999E-9</c:v>
                </c:pt>
                <c:pt idx="6168">
                  <c:v>6.1680000000000002E-9</c:v>
                </c:pt>
                <c:pt idx="6169">
                  <c:v>6.1689999999999997E-9</c:v>
                </c:pt>
                <c:pt idx="6170">
                  <c:v>6.17E-9</c:v>
                </c:pt>
                <c:pt idx="6171">
                  <c:v>6.1710000000000003E-9</c:v>
                </c:pt>
                <c:pt idx="6172">
                  <c:v>6.1719999999999998E-9</c:v>
                </c:pt>
                <c:pt idx="6173">
                  <c:v>6.1730000000000001E-9</c:v>
                </c:pt>
                <c:pt idx="6174">
                  <c:v>6.1740000000000004E-9</c:v>
                </c:pt>
                <c:pt idx="6175">
                  <c:v>6.1749999999999999E-9</c:v>
                </c:pt>
                <c:pt idx="6176">
                  <c:v>6.1760000000000002E-9</c:v>
                </c:pt>
                <c:pt idx="6177">
                  <c:v>6.1769999999999997E-9</c:v>
                </c:pt>
                <c:pt idx="6178">
                  <c:v>6.178E-9</c:v>
                </c:pt>
                <c:pt idx="6179">
                  <c:v>6.1790000000000003E-9</c:v>
                </c:pt>
                <c:pt idx="6180">
                  <c:v>6.1799999999999998E-9</c:v>
                </c:pt>
                <c:pt idx="6181">
                  <c:v>6.1810000000000001E-9</c:v>
                </c:pt>
                <c:pt idx="6182">
                  <c:v>6.1820000000000004E-9</c:v>
                </c:pt>
                <c:pt idx="6183">
                  <c:v>6.1829999999999998E-9</c:v>
                </c:pt>
                <c:pt idx="6184">
                  <c:v>6.1840000000000002E-9</c:v>
                </c:pt>
                <c:pt idx="6185">
                  <c:v>6.1849999999999996E-9</c:v>
                </c:pt>
                <c:pt idx="6186">
                  <c:v>6.1859999999999999E-9</c:v>
                </c:pt>
                <c:pt idx="6187">
                  <c:v>6.1870000000000002E-9</c:v>
                </c:pt>
                <c:pt idx="6188">
                  <c:v>6.1879999999999997E-9</c:v>
                </c:pt>
                <c:pt idx="6189">
                  <c:v>6.189E-9</c:v>
                </c:pt>
                <c:pt idx="6190">
                  <c:v>6.1900000000000003E-9</c:v>
                </c:pt>
                <c:pt idx="6191">
                  <c:v>6.1909999999999998E-9</c:v>
                </c:pt>
                <c:pt idx="6192">
                  <c:v>6.1920000000000001E-9</c:v>
                </c:pt>
                <c:pt idx="6193">
                  <c:v>6.1929999999999996E-9</c:v>
                </c:pt>
                <c:pt idx="6194">
                  <c:v>6.1939999999999999E-9</c:v>
                </c:pt>
                <c:pt idx="6195">
                  <c:v>6.1950000000000002E-9</c:v>
                </c:pt>
                <c:pt idx="6196">
                  <c:v>6.1959999999999997E-9</c:v>
                </c:pt>
                <c:pt idx="6197">
                  <c:v>6.197E-9</c:v>
                </c:pt>
                <c:pt idx="6198">
                  <c:v>6.1980000000000003E-9</c:v>
                </c:pt>
                <c:pt idx="6199">
                  <c:v>6.1989999999999998E-9</c:v>
                </c:pt>
                <c:pt idx="6200">
                  <c:v>6.2000000000000001E-9</c:v>
                </c:pt>
                <c:pt idx="6201">
                  <c:v>6.2010000000000004E-9</c:v>
                </c:pt>
                <c:pt idx="6202">
                  <c:v>6.2019999999999999E-9</c:v>
                </c:pt>
                <c:pt idx="6203">
                  <c:v>6.2030000000000002E-9</c:v>
                </c:pt>
                <c:pt idx="6204">
                  <c:v>6.2039999999999997E-9</c:v>
                </c:pt>
                <c:pt idx="6205">
                  <c:v>6.205E-9</c:v>
                </c:pt>
                <c:pt idx="6206">
                  <c:v>6.2060000000000003E-9</c:v>
                </c:pt>
                <c:pt idx="6207">
                  <c:v>6.2069999999999998E-9</c:v>
                </c:pt>
                <c:pt idx="6208">
                  <c:v>6.2080000000000001E-9</c:v>
                </c:pt>
                <c:pt idx="6209">
                  <c:v>6.2090000000000004E-9</c:v>
                </c:pt>
                <c:pt idx="6210">
                  <c:v>6.2099999999999999E-9</c:v>
                </c:pt>
                <c:pt idx="6211">
                  <c:v>6.2110000000000002E-9</c:v>
                </c:pt>
                <c:pt idx="6212">
                  <c:v>6.2119999999999996E-9</c:v>
                </c:pt>
                <c:pt idx="6213">
                  <c:v>6.2129999999999999E-9</c:v>
                </c:pt>
                <c:pt idx="6214">
                  <c:v>6.2140000000000003E-9</c:v>
                </c:pt>
                <c:pt idx="6215">
                  <c:v>6.2149999999999997E-9</c:v>
                </c:pt>
                <c:pt idx="6216">
                  <c:v>6.216E-9</c:v>
                </c:pt>
                <c:pt idx="6217">
                  <c:v>6.2170000000000003E-9</c:v>
                </c:pt>
                <c:pt idx="6218">
                  <c:v>6.2179999999999998E-9</c:v>
                </c:pt>
                <c:pt idx="6219">
                  <c:v>6.2190000000000001E-9</c:v>
                </c:pt>
                <c:pt idx="6220">
                  <c:v>6.2199999999999996E-9</c:v>
                </c:pt>
                <c:pt idx="6221">
                  <c:v>6.2209999999999999E-9</c:v>
                </c:pt>
                <c:pt idx="6222">
                  <c:v>6.2220000000000002E-9</c:v>
                </c:pt>
                <c:pt idx="6223">
                  <c:v>6.2229999999999997E-9</c:v>
                </c:pt>
                <c:pt idx="6224">
                  <c:v>6.224E-9</c:v>
                </c:pt>
                <c:pt idx="6225">
                  <c:v>6.2250000000000003E-9</c:v>
                </c:pt>
                <c:pt idx="6226">
                  <c:v>6.2259999999999998E-9</c:v>
                </c:pt>
                <c:pt idx="6227">
                  <c:v>6.2270000000000001E-9</c:v>
                </c:pt>
                <c:pt idx="6228">
                  <c:v>6.2279999999999996E-9</c:v>
                </c:pt>
                <c:pt idx="6229">
                  <c:v>6.2289999999999999E-9</c:v>
                </c:pt>
                <c:pt idx="6230">
                  <c:v>6.2300000000000002E-9</c:v>
                </c:pt>
                <c:pt idx="6231">
                  <c:v>6.2309999999999997E-9</c:v>
                </c:pt>
                <c:pt idx="6232">
                  <c:v>6.232E-9</c:v>
                </c:pt>
                <c:pt idx="6233">
                  <c:v>6.2330000000000003E-9</c:v>
                </c:pt>
                <c:pt idx="6234">
                  <c:v>6.2339999999999998E-9</c:v>
                </c:pt>
                <c:pt idx="6235">
                  <c:v>6.2350000000000001E-9</c:v>
                </c:pt>
                <c:pt idx="6236">
                  <c:v>6.2360000000000004E-9</c:v>
                </c:pt>
                <c:pt idx="6237">
                  <c:v>6.2369999999999999E-9</c:v>
                </c:pt>
                <c:pt idx="6238">
                  <c:v>6.2380000000000002E-9</c:v>
                </c:pt>
                <c:pt idx="6239">
                  <c:v>6.2389999999999997E-9</c:v>
                </c:pt>
                <c:pt idx="6240">
                  <c:v>6.24E-9</c:v>
                </c:pt>
                <c:pt idx="6241">
                  <c:v>6.2410000000000003E-9</c:v>
                </c:pt>
                <c:pt idx="6242">
                  <c:v>6.2419999999999997E-9</c:v>
                </c:pt>
                <c:pt idx="6243">
                  <c:v>6.2430000000000001E-9</c:v>
                </c:pt>
                <c:pt idx="6244">
                  <c:v>6.2440000000000004E-9</c:v>
                </c:pt>
                <c:pt idx="6245">
                  <c:v>6.2449999999999998E-9</c:v>
                </c:pt>
                <c:pt idx="6246">
                  <c:v>6.2460000000000001E-9</c:v>
                </c:pt>
                <c:pt idx="6247">
                  <c:v>6.2469999999999996E-9</c:v>
                </c:pt>
                <c:pt idx="6248">
                  <c:v>6.2479999999999999E-9</c:v>
                </c:pt>
                <c:pt idx="6249">
                  <c:v>6.2490000000000002E-9</c:v>
                </c:pt>
                <c:pt idx="6250">
                  <c:v>6.2499999999999997E-9</c:v>
                </c:pt>
                <c:pt idx="6251">
                  <c:v>6.251E-9</c:v>
                </c:pt>
                <c:pt idx="6252">
                  <c:v>6.2520000000000003E-9</c:v>
                </c:pt>
                <c:pt idx="6253">
                  <c:v>6.2529999999999998E-9</c:v>
                </c:pt>
                <c:pt idx="6254">
                  <c:v>6.2540000000000001E-9</c:v>
                </c:pt>
                <c:pt idx="6255">
                  <c:v>6.2549999999999996E-9</c:v>
                </c:pt>
                <c:pt idx="6256">
                  <c:v>6.2559999999999999E-9</c:v>
                </c:pt>
                <c:pt idx="6257">
                  <c:v>6.2570000000000002E-9</c:v>
                </c:pt>
                <c:pt idx="6258">
                  <c:v>6.2579999999999997E-9</c:v>
                </c:pt>
                <c:pt idx="6259">
                  <c:v>6.259E-9</c:v>
                </c:pt>
                <c:pt idx="6260">
                  <c:v>6.2600000000000003E-9</c:v>
                </c:pt>
                <c:pt idx="6261">
                  <c:v>6.2609999999999998E-9</c:v>
                </c:pt>
                <c:pt idx="6262">
                  <c:v>6.2620000000000001E-9</c:v>
                </c:pt>
                <c:pt idx="6263">
                  <c:v>6.2630000000000004E-9</c:v>
                </c:pt>
                <c:pt idx="6264">
                  <c:v>6.2639999999999999E-9</c:v>
                </c:pt>
                <c:pt idx="6265">
                  <c:v>6.2650000000000002E-9</c:v>
                </c:pt>
                <c:pt idx="6266">
                  <c:v>6.2659999999999997E-9</c:v>
                </c:pt>
                <c:pt idx="6267">
                  <c:v>6.267E-9</c:v>
                </c:pt>
                <c:pt idx="6268">
                  <c:v>6.2680000000000003E-9</c:v>
                </c:pt>
                <c:pt idx="6269">
                  <c:v>6.2689999999999998E-9</c:v>
                </c:pt>
                <c:pt idx="6270">
                  <c:v>6.2700000000000001E-9</c:v>
                </c:pt>
                <c:pt idx="6271">
                  <c:v>6.2710000000000004E-9</c:v>
                </c:pt>
                <c:pt idx="6272">
                  <c:v>6.2719999999999998E-9</c:v>
                </c:pt>
                <c:pt idx="6273">
                  <c:v>6.2730000000000002E-9</c:v>
                </c:pt>
                <c:pt idx="6274">
                  <c:v>6.2739999999999996E-9</c:v>
                </c:pt>
                <c:pt idx="6275">
                  <c:v>6.2749999999999999E-9</c:v>
                </c:pt>
                <c:pt idx="6276">
                  <c:v>6.2760000000000002E-9</c:v>
                </c:pt>
                <c:pt idx="6277">
                  <c:v>6.2769999999999997E-9</c:v>
                </c:pt>
                <c:pt idx="6278">
                  <c:v>6.278E-9</c:v>
                </c:pt>
                <c:pt idx="6279">
                  <c:v>6.2790000000000003E-9</c:v>
                </c:pt>
                <c:pt idx="6280">
                  <c:v>6.2799999999999998E-9</c:v>
                </c:pt>
                <c:pt idx="6281">
                  <c:v>6.2810000000000001E-9</c:v>
                </c:pt>
                <c:pt idx="6282">
                  <c:v>6.2819999999999996E-9</c:v>
                </c:pt>
                <c:pt idx="6283">
                  <c:v>6.2829999999999999E-9</c:v>
                </c:pt>
                <c:pt idx="6284">
                  <c:v>6.2840000000000002E-9</c:v>
                </c:pt>
                <c:pt idx="6285">
                  <c:v>6.2849999999999997E-9</c:v>
                </c:pt>
                <c:pt idx="6286">
                  <c:v>6.286E-9</c:v>
                </c:pt>
                <c:pt idx="6287">
                  <c:v>6.2870000000000003E-9</c:v>
                </c:pt>
                <c:pt idx="6288">
                  <c:v>6.2879999999999998E-9</c:v>
                </c:pt>
                <c:pt idx="6289">
                  <c:v>6.2890000000000001E-9</c:v>
                </c:pt>
                <c:pt idx="6290">
                  <c:v>6.2900000000000004E-9</c:v>
                </c:pt>
                <c:pt idx="6291">
                  <c:v>6.2909999999999999E-9</c:v>
                </c:pt>
                <c:pt idx="6292">
                  <c:v>6.2920000000000002E-9</c:v>
                </c:pt>
                <c:pt idx="6293">
                  <c:v>6.2929999999999997E-9</c:v>
                </c:pt>
                <c:pt idx="6294">
                  <c:v>6.294E-9</c:v>
                </c:pt>
                <c:pt idx="6295">
                  <c:v>6.2950000000000003E-9</c:v>
                </c:pt>
                <c:pt idx="6296">
                  <c:v>6.2959999999999998E-9</c:v>
                </c:pt>
                <c:pt idx="6297">
                  <c:v>6.2970000000000001E-9</c:v>
                </c:pt>
                <c:pt idx="6298">
                  <c:v>6.2980000000000004E-9</c:v>
                </c:pt>
                <c:pt idx="6299">
                  <c:v>6.2989999999999999E-9</c:v>
                </c:pt>
                <c:pt idx="6300">
                  <c:v>6.3000000000000002E-9</c:v>
                </c:pt>
                <c:pt idx="6301">
                  <c:v>6.3009999999999996E-9</c:v>
                </c:pt>
                <c:pt idx="6302">
                  <c:v>6.302E-9</c:v>
                </c:pt>
                <c:pt idx="6303">
                  <c:v>6.3030000000000003E-9</c:v>
                </c:pt>
                <c:pt idx="6304">
                  <c:v>6.3039999999999997E-9</c:v>
                </c:pt>
                <c:pt idx="6305">
                  <c:v>6.305E-9</c:v>
                </c:pt>
                <c:pt idx="6306">
                  <c:v>6.3060000000000004E-9</c:v>
                </c:pt>
                <c:pt idx="6307">
                  <c:v>6.3069999999999998E-9</c:v>
                </c:pt>
                <c:pt idx="6308">
                  <c:v>6.3080000000000001E-9</c:v>
                </c:pt>
                <c:pt idx="6309">
                  <c:v>6.3089999999999996E-9</c:v>
                </c:pt>
                <c:pt idx="6310">
                  <c:v>6.3099999999999999E-9</c:v>
                </c:pt>
                <c:pt idx="6311">
                  <c:v>6.3110000000000002E-9</c:v>
                </c:pt>
                <c:pt idx="6312">
                  <c:v>6.3119999999999997E-9</c:v>
                </c:pt>
                <c:pt idx="6313">
                  <c:v>6.313E-9</c:v>
                </c:pt>
                <c:pt idx="6314">
                  <c:v>6.3140000000000003E-9</c:v>
                </c:pt>
                <c:pt idx="6315">
                  <c:v>6.3149999999999998E-9</c:v>
                </c:pt>
                <c:pt idx="6316">
                  <c:v>6.3160000000000001E-9</c:v>
                </c:pt>
                <c:pt idx="6317">
                  <c:v>6.3169999999999996E-9</c:v>
                </c:pt>
                <c:pt idx="6318">
                  <c:v>6.3179999999999999E-9</c:v>
                </c:pt>
                <c:pt idx="6319">
                  <c:v>6.3190000000000002E-9</c:v>
                </c:pt>
                <c:pt idx="6320">
                  <c:v>6.3199999999999997E-9</c:v>
                </c:pt>
                <c:pt idx="6321">
                  <c:v>6.321E-9</c:v>
                </c:pt>
                <c:pt idx="6322">
                  <c:v>6.3220000000000003E-9</c:v>
                </c:pt>
                <c:pt idx="6323">
                  <c:v>6.3229999999999998E-9</c:v>
                </c:pt>
                <c:pt idx="6324">
                  <c:v>6.3240000000000001E-9</c:v>
                </c:pt>
                <c:pt idx="6325">
                  <c:v>6.3250000000000004E-9</c:v>
                </c:pt>
                <c:pt idx="6326">
                  <c:v>6.3259999999999999E-9</c:v>
                </c:pt>
                <c:pt idx="6327">
                  <c:v>6.3270000000000002E-9</c:v>
                </c:pt>
                <c:pt idx="6328">
                  <c:v>6.3279999999999997E-9</c:v>
                </c:pt>
                <c:pt idx="6329">
                  <c:v>6.329E-9</c:v>
                </c:pt>
                <c:pt idx="6330">
                  <c:v>6.3300000000000003E-9</c:v>
                </c:pt>
                <c:pt idx="6331">
                  <c:v>6.3309999999999997E-9</c:v>
                </c:pt>
                <c:pt idx="6332">
                  <c:v>6.3320000000000001E-9</c:v>
                </c:pt>
                <c:pt idx="6333">
                  <c:v>6.3330000000000004E-9</c:v>
                </c:pt>
                <c:pt idx="6334">
                  <c:v>6.3339999999999998E-9</c:v>
                </c:pt>
                <c:pt idx="6335">
                  <c:v>6.3350000000000001E-9</c:v>
                </c:pt>
                <c:pt idx="6336">
                  <c:v>6.3359999999999996E-9</c:v>
                </c:pt>
                <c:pt idx="6337">
                  <c:v>6.3369999999999999E-9</c:v>
                </c:pt>
                <c:pt idx="6338">
                  <c:v>6.3380000000000002E-9</c:v>
                </c:pt>
                <c:pt idx="6339">
                  <c:v>6.3389999999999997E-9</c:v>
                </c:pt>
                <c:pt idx="6340">
                  <c:v>6.34E-9</c:v>
                </c:pt>
                <c:pt idx="6341">
                  <c:v>6.3410000000000003E-9</c:v>
                </c:pt>
                <c:pt idx="6342">
                  <c:v>6.3419999999999998E-9</c:v>
                </c:pt>
                <c:pt idx="6343">
                  <c:v>6.3430000000000001E-9</c:v>
                </c:pt>
                <c:pt idx="6344">
                  <c:v>6.3439999999999996E-9</c:v>
                </c:pt>
                <c:pt idx="6345">
                  <c:v>6.3449999999999999E-9</c:v>
                </c:pt>
                <c:pt idx="6346">
                  <c:v>6.3460000000000002E-9</c:v>
                </c:pt>
                <c:pt idx="6347">
                  <c:v>6.3469999999999997E-9</c:v>
                </c:pt>
                <c:pt idx="6348">
                  <c:v>6.348E-9</c:v>
                </c:pt>
                <c:pt idx="6349">
                  <c:v>6.3490000000000003E-9</c:v>
                </c:pt>
                <c:pt idx="6350">
                  <c:v>6.3499999999999998E-9</c:v>
                </c:pt>
                <c:pt idx="6351">
                  <c:v>6.3510000000000001E-9</c:v>
                </c:pt>
                <c:pt idx="6352">
                  <c:v>6.3520000000000004E-9</c:v>
                </c:pt>
                <c:pt idx="6353">
                  <c:v>6.3529999999999999E-9</c:v>
                </c:pt>
                <c:pt idx="6354">
                  <c:v>6.3540000000000002E-9</c:v>
                </c:pt>
                <c:pt idx="6355">
                  <c:v>6.3549999999999997E-9</c:v>
                </c:pt>
                <c:pt idx="6356">
                  <c:v>6.356E-9</c:v>
                </c:pt>
                <c:pt idx="6357">
                  <c:v>6.3570000000000003E-9</c:v>
                </c:pt>
                <c:pt idx="6358">
                  <c:v>6.3579999999999998E-9</c:v>
                </c:pt>
                <c:pt idx="6359">
                  <c:v>6.3590000000000001E-9</c:v>
                </c:pt>
                <c:pt idx="6360">
                  <c:v>6.3600000000000004E-9</c:v>
                </c:pt>
                <c:pt idx="6361">
                  <c:v>6.3609999999999999E-9</c:v>
                </c:pt>
                <c:pt idx="6362">
                  <c:v>6.3620000000000002E-9</c:v>
                </c:pt>
                <c:pt idx="6363">
                  <c:v>6.3629999999999996E-9</c:v>
                </c:pt>
                <c:pt idx="6364">
                  <c:v>6.3639999999999999E-9</c:v>
                </c:pt>
                <c:pt idx="6365">
                  <c:v>6.3650000000000003E-9</c:v>
                </c:pt>
                <c:pt idx="6366">
                  <c:v>6.3659999999999997E-9</c:v>
                </c:pt>
                <c:pt idx="6367">
                  <c:v>6.367E-9</c:v>
                </c:pt>
                <c:pt idx="6368">
                  <c:v>6.3680000000000003E-9</c:v>
                </c:pt>
                <c:pt idx="6369">
                  <c:v>6.3689999999999998E-9</c:v>
                </c:pt>
                <c:pt idx="6370">
                  <c:v>6.3700000000000001E-9</c:v>
                </c:pt>
                <c:pt idx="6371">
                  <c:v>6.3709999999999996E-9</c:v>
                </c:pt>
                <c:pt idx="6372">
                  <c:v>6.3719999999999999E-9</c:v>
                </c:pt>
                <c:pt idx="6373">
                  <c:v>6.3730000000000002E-9</c:v>
                </c:pt>
                <c:pt idx="6374">
                  <c:v>6.3739999999999997E-9</c:v>
                </c:pt>
                <c:pt idx="6375">
                  <c:v>6.375E-9</c:v>
                </c:pt>
                <c:pt idx="6376">
                  <c:v>6.3760000000000003E-9</c:v>
                </c:pt>
                <c:pt idx="6377">
                  <c:v>6.3769999999999998E-9</c:v>
                </c:pt>
                <c:pt idx="6378">
                  <c:v>6.3780000000000001E-9</c:v>
                </c:pt>
                <c:pt idx="6379">
                  <c:v>6.3790000000000004E-9</c:v>
                </c:pt>
                <c:pt idx="6380">
                  <c:v>6.3799999999999999E-9</c:v>
                </c:pt>
                <c:pt idx="6381">
                  <c:v>6.3810000000000002E-9</c:v>
                </c:pt>
                <c:pt idx="6382">
                  <c:v>6.3819999999999997E-9</c:v>
                </c:pt>
                <c:pt idx="6383">
                  <c:v>6.383E-9</c:v>
                </c:pt>
                <c:pt idx="6384">
                  <c:v>6.3840000000000003E-9</c:v>
                </c:pt>
                <c:pt idx="6385">
                  <c:v>6.3849999999999998E-9</c:v>
                </c:pt>
                <c:pt idx="6386">
                  <c:v>6.3860000000000001E-9</c:v>
                </c:pt>
                <c:pt idx="6387">
                  <c:v>6.3870000000000004E-9</c:v>
                </c:pt>
                <c:pt idx="6388">
                  <c:v>6.3879999999999999E-9</c:v>
                </c:pt>
                <c:pt idx="6389">
                  <c:v>6.3890000000000002E-9</c:v>
                </c:pt>
                <c:pt idx="6390">
                  <c:v>6.3899999999999996E-9</c:v>
                </c:pt>
                <c:pt idx="6391">
                  <c:v>6.391E-9</c:v>
                </c:pt>
                <c:pt idx="6392">
                  <c:v>6.3920000000000003E-9</c:v>
                </c:pt>
                <c:pt idx="6393">
                  <c:v>6.3929999999999997E-9</c:v>
                </c:pt>
                <c:pt idx="6394">
                  <c:v>6.394E-9</c:v>
                </c:pt>
                <c:pt idx="6395">
                  <c:v>6.3950000000000004E-9</c:v>
                </c:pt>
                <c:pt idx="6396">
                  <c:v>6.3959999999999998E-9</c:v>
                </c:pt>
                <c:pt idx="6397">
                  <c:v>6.3970000000000001E-9</c:v>
                </c:pt>
                <c:pt idx="6398">
                  <c:v>6.3979999999999996E-9</c:v>
                </c:pt>
                <c:pt idx="6399">
                  <c:v>6.3989999999999999E-9</c:v>
                </c:pt>
                <c:pt idx="6400">
                  <c:v>6.4000000000000002E-9</c:v>
                </c:pt>
                <c:pt idx="6401">
                  <c:v>6.4009999999999997E-9</c:v>
                </c:pt>
                <c:pt idx="6402">
                  <c:v>6.402E-9</c:v>
                </c:pt>
                <c:pt idx="6403">
                  <c:v>6.4030000000000003E-9</c:v>
                </c:pt>
                <c:pt idx="6404">
                  <c:v>6.4039999999999998E-9</c:v>
                </c:pt>
                <c:pt idx="6405">
                  <c:v>6.4050000000000001E-9</c:v>
                </c:pt>
                <c:pt idx="6406">
                  <c:v>6.4059999999999996E-9</c:v>
                </c:pt>
                <c:pt idx="6407">
                  <c:v>6.4069999999999999E-9</c:v>
                </c:pt>
                <c:pt idx="6408">
                  <c:v>6.4080000000000002E-9</c:v>
                </c:pt>
                <c:pt idx="6409">
                  <c:v>6.4089999999999997E-9</c:v>
                </c:pt>
                <c:pt idx="6410">
                  <c:v>6.41E-9</c:v>
                </c:pt>
                <c:pt idx="6411">
                  <c:v>6.4110000000000003E-9</c:v>
                </c:pt>
                <c:pt idx="6412">
                  <c:v>6.4119999999999998E-9</c:v>
                </c:pt>
                <c:pt idx="6413">
                  <c:v>6.4130000000000001E-9</c:v>
                </c:pt>
                <c:pt idx="6414">
                  <c:v>6.4140000000000004E-9</c:v>
                </c:pt>
                <c:pt idx="6415">
                  <c:v>6.4149999999999999E-9</c:v>
                </c:pt>
                <c:pt idx="6416">
                  <c:v>6.4160000000000002E-9</c:v>
                </c:pt>
                <c:pt idx="6417">
                  <c:v>6.4169999999999997E-9</c:v>
                </c:pt>
                <c:pt idx="6418">
                  <c:v>6.418E-9</c:v>
                </c:pt>
                <c:pt idx="6419">
                  <c:v>6.4190000000000003E-9</c:v>
                </c:pt>
                <c:pt idx="6420">
                  <c:v>6.4199999999999998E-9</c:v>
                </c:pt>
                <c:pt idx="6421">
                  <c:v>6.4210000000000001E-9</c:v>
                </c:pt>
                <c:pt idx="6422">
                  <c:v>6.4220000000000004E-9</c:v>
                </c:pt>
                <c:pt idx="6423">
                  <c:v>6.4229999999999998E-9</c:v>
                </c:pt>
                <c:pt idx="6424">
                  <c:v>6.4240000000000002E-9</c:v>
                </c:pt>
                <c:pt idx="6425">
                  <c:v>6.4249999999999996E-9</c:v>
                </c:pt>
                <c:pt idx="6426">
                  <c:v>6.4259999999999999E-9</c:v>
                </c:pt>
                <c:pt idx="6427">
                  <c:v>6.4270000000000002E-9</c:v>
                </c:pt>
                <c:pt idx="6428">
                  <c:v>6.4279999999999997E-9</c:v>
                </c:pt>
                <c:pt idx="6429">
                  <c:v>6.429E-9</c:v>
                </c:pt>
                <c:pt idx="6430">
                  <c:v>6.4300000000000003E-9</c:v>
                </c:pt>
                <c:pt idx="6431">
                  <c:v>6.4309999999999998E-9</c:v>
                </c:pt>
                <c:pt idx="6432">
                  <c:v>6.4320000000000001E-9</c:v>
                </c:pt>
                <c:pt idx="6433">
                  <c:v>6.4329999999999996E-9</c:v>
                </c:pt>
                <c:pt idx="6434">
                  <c:v>6.4339999999999999E-9</c:v>
                </c:pt>
                <c:pt idx="6435">
                  <c:v>6.4350000000000002E-9</c:v>
                </c:pt>
                <c:pt idx="6436">
                  <c:v>6.4359999999999997E-9</c:v>
                </c:pt>
                <c:pt idx="6437">
                  <c:v>6.437E-9</c:v>
                </c:pt>
                <c:pt idx="6438">
                  <c:v>6.4380000000000003E-9</c:v>
                </c:pt>
                <c:pt idx="6439">
                  <c:v>6.4389999999999998E-9</c:v>
                </c:pt>
                <c:pt idx="6440">
                  <c:v>6.4400000000000001E-9</c:v>
                </c:pt>
                <c:pt idx="6441">
                  <c:v>6.4410000000000004E-9</c:v>
                </c:pt>
                <c:pt idx="6442">
                  <c:v>6.4419999999999999E-9</c:v>
                </c:pt>
                <c:pt idx="6443">
                  <c:v>6.4430000000000002E-9</c:v>
                </c:pt>
                <c:pt idx="6444">
                  <c:v>6.4439999999999997E-9</c:v>
                </c:pt>
                <c:pt idx="6445">
                  <c:v>6.445E-9</c:v>
                </c:pt>
                <c:pt idx="6446">
                  <c:v>6.4460000000000003E-9</c:v>
                </c:pt>
                <c:pt idx="6447">
                  <c:v>6.4469999999999998E-9</c:v>
                </c:pt>
                <c:pt idx="6448">
                  <c:v>6.4480000000000001E-9</c:v>
                </c:pt>
                <c:pt idx="6449">
                  <c:v>6.4490000000000004E-9</c:v>
                </c:pt>
                <c:pt idx="6450">
                  <c:v>6.4499999999999999E-9</c:v>
                </c:pt>
                <c:pt idx="6451">
                  <c:v>6.4510000000000002E-9</c:v>
                </c:pt>
                <c:pt idx="6452">
                  <c:v>6.4519999999999996E-9</c:v>
                </c:pt>
                <c:pt idx="6453">
                  <c:v>6.4529999999999999E-9</c:v>
                </c:pt>
                <c:pt idx="6454">
                  <c:v>6.4540000000000003E-9</c:v>
                </c:pt>
                <c:pt idx="6455">
                  <c:v>6.4549999999999997E-9</c:v>
                </c:pt>
                <c:pt idx="6456">
                  <c:v>6.456E-9</c:v>
                </c:pt>
                <c:pt idx="6457">
                  <c:v>6.4570000000000003E-9</c:v>
                </c:pt>
                <c:pt idx="6458">
                  <c:v>6.4579999999999998E-9</c:v>
                </c:pt>
                <c:pt idx="6459">
                  <c:v>6.4590000000000001E-9</c:v>
                </c:pt>
                <c:pt idx="6460">
                  <c:v>6.4599999999999996E-9</c:v>
                </c:pt>
                <c:pt idx="6461">
                  <c:v>6.4609999999999999E-9</c:v>
                </c:pt>
                <c:pt idx="6462">
                  <c:v>6.4620000000000002E-9</c:v>
                </c:pt>
                <c:pt idx="6463">
                  <c:v>6.4629999999999997E-9</c:v>
                </c:pt>
                <c:pt idx="6464">
                  <c:v>6.464E-9</c:v>
                </c:pt>
                <c:pt idx="6465">
                  <c:v>6.4650000000000003E-9</c:v>
                </c:pt>
                <c:pt idx="6466">
                  <c:v>6.4659999999999998E-9</c:v>
                </c:pt>
                <c:pt idx="6467">
                  <c:v>6.4670000000000001E-9</c:v>
                </c:pt>
                <c:pt idx="6468">
                  <c:v>6.4680000000000004E-9</c:v>
                </c:pt>
                <c:pt idx="6469">
                  <c:v>6.4689999999999999E-9</c:v>
                </c:pt>
                <c:pt idx="6470">
                  <c:v>6.4700000000000002E-9</c:v>
                </c:pt>
                <c:pt idx="6471">
                  <c:v>6.4709999999999997E-9</c:v>
                </c:pt>
                <c:pt idx="6472">
                  <c:v>6.472E-9</c:v>
                </c:pt>
                <c:pt idx="6473">
                  <c:v>6.4730000000000003E-9</c:v>
                </c:pt>
                <c:pt idx="6474">
                  <c:v>6.4739999999999998E-9</c:v>
                </c:pt>
                <c:pt idx="6475">
                  <c:v>6.4750000000000001E-9</c:v>
                </c:pt>
                <c:pt idx="6476">
                  <c:v>6.4760000000000004E-9</c:v>
                </c:pt>
                <c:pt idx="6477">
                  <c:v>6.4769999999999999E-9</c:v>
                </c:pt>
                <c:pt idx="6478">
                  <c:v>6.4780000000000002E-9</c:v>
                </c:pt>
                <c:pt idx="6479">
                  <c:v>6.4789999999999997E-9</c:v>
                </c:pt>
                <c:pt idx="6480">
                  <c:v>6.48E-9</c:v>
                </c:pt>
                <c:pt idx="6481">
                  <c:v>6.4810000000000003E-9</c:v>
                </c:pt>
                <c:pt idx="6482">
                  <c:v>6.4819999999999997E-9</c:v>
                </c:pt>
                <c:pt idx="6483">
                  <c:v>6.483E-9</c:v>
                </c:pt>
                <c:pt idx="6484">
                  <c:v>6.4840000000000004E-9</c:v>
                </c:pt>
                <c:pt idx="6485">
                  <c:v>6.4849999999999998E-9</c:v>
                </c:pt>
                <c:pt idx="6486">
                  <c:v>6.4860000000000001E-9</c:v>
                </c:pt>
                <c:pt idx="6487">
                  <c:v>6.4869999999999996E-9</c:v>
                </c:pt>
                <c:pt idx="6488">
                  <c:v>6.4879999999999999E-9</c:v>
                </c:pt>
                <c:pt idx="6489">
                  <c:v>6.4890000000000002E-9</c:v>
                </c:pt>
                <c:pt idx="6490">
                  <c:v>6.4899999999999997E-9</c:v>
                </c:pt>
                <c:pt idx="6491">
                  <c:v>6.491E-9</c:v>
                </c:pt>
                <c:pt idx="6492">
                  <c:v>6.4920000000000003E-9</c:v>
                </c:pt>
                <c:pt idx="6493">
                  <c:v>6.4929999999999998E-9</c:v>
                </c:pt>
                <c:pt idx="6494">
                  <c:v>6.4940000000000001E-9</c:v>
                </c:pt>
                <c:pt idx="6495">
                  <c:v>6.4949999999999996E-9</c:v>
                </c:pt>
                <c:pt idx="6496">
                  <c:v>6.4959999999999999E-9</c:v>
                </c:pt>
                <c:pt idx="6497">
                  <c:v>6.4970000000000002E-9</c:v>
                </c:pt>
                <c:pt idx="6498">
                  <c:v>6.4979999999999997E-9</c:v>
                </c:pt>
                <c:pt idx="6499">
                  <c:v>6.499E-9</c:v>
                </c:pt>
                <c:pt idx="6500">
                  <c:v>6.5000000000000003E-9</c:v>
                </c:pt>
                <c:pt idx="6501">
                  <c:v>6.5009999999999998E-9</c:v>
                </c:pt>
                <c:pt idx="6502">
                  <c:v>6.5020000000000001E-9</c:v>
                </c:pt>
                <c:pt idx="6503">
                  <c:v>6.5030000000000004E-9</c:v>
                </c:pt>
                <c:pt idx="6504">
                  <c:v>6.5039999999999999E-9</c:v>
                </c:pt>
                <c:pt idx="6505">
                  <c:v>6.5050000000000002E-9</c:v>
                </c:pt>
                <c:pt idx="6506">
                  <c:v>6.5059999999999997E-9</c:v>
                </c:pt>
                <c:pt idx="6507">
                  <c:v>6.507E-9</c:v>
                </c:pt>
                <c:pt idx="6508">
                  <c:v>6.5080000000000003E-9</c:v>
                </c:pt>
                <c:pt idx="6509">
                  <c:v>6.5089999999999998E-9</c:v>
                </c:pt>
                <c:pt idx="6510">
                  <c:v>6.5100000000000001E-9</c:v>
                </c:pt>
                <c:pt idx="6511">
                  <c:v>6.5110000000000004E-9</c:v>
                </c:pt>
                <c:pt idx="6512">
                  <c:v>6.5119999999999998E-9</c:v>
                </c:pt>
                <c:pt idx="6513">
                  <c:v>6.5130000000000002E-9</c:v>
                </c:pt>
                <c:pt idx="6514">
                  <c:v>6.5139999999999996E-9</c:v>
                </c:pt>
                <c:pt idx="6515">
                  <c:v>6.5149999999999999E-9</c:v>
                </c:pt>
                <c:pt idx="6516">
                  <c:v>6.5160000000000002E-9</c:v>
                </c:pt>
                <c:pt idx="6517">
                  <c:v>6.5169999999999997E-9</c:v>
                </c:pt>
                <c:pt idx="6518">
                  <c:v>6.518E-9</c:v>
                </c:pt>
                <c:pt idx="6519">
                  <c:v>6.5190000000000003E-9</c:v>
                </c:pt>
                <c:pt idx="6520">
                  <c:v>6.5199999999999998E-9</c:v>
                </c:pt>
                <c:pt idx="6521">
                  <c:v>6.5210000000000001E-9</c:v>
                </c:pt>
                <c:pt idx="6522">
                  <c:v>6.5219999999999996E-9</c:v>
                </c:pt>
                <c:pt idx="6523">
                  <c:v>6.5229999999999999E-9</c:v>
                </c:pt>
                <c:pt idx="6524">
                  <c:v>6.5240000000000002E-9</c:v>
                </c:pt>
                <c:pt idx="6525">
                  <c:v>6.5249999999999997E-9</c:v>
                </c:pt>
                <c:pt idx="6526">
                  <c:v>6.526E-9</c:v>
                </c:pt>
                <c:pt idx="6527">
                  <c:v>6.5270000000000003E-9</c:v>
                </c:pt>
                <c:pt idx="6528">
                  <c:v>6.5279999999999998E-9</c:v>
                </c:pt>
                <c:pt idx="6529">
                  <c:v>6.5290000000000001E-9</c:v>
                </c:pt>
                <c:pt idx="6530">
                  <c:v>6.5300000000000004E-9</c:v>
                </c:pt>
                <c:pt idx="6531">
                  <c:v>6.5309999999999999E-9</c:v>
                </c:pt>
                <c:pt idx="6532">
                  <c:v>6.5320000000000002E-9</c:v>
                </c:pt>
                <c:pt idx="6533">
                  <c:v>6.5329999999999997E-9</c:v>
                </c:pt>
                <c:pt idx="6534">
                  <c:v>6.534E-9</c:v>
                </c:pt>
                <c:pt idx="6535">
                  <c:v>6.5350000000000003E-9</c:v>
                </c:pt>
                <c:pt idx="6536">
                  <c:v>6.5359999999999998E-9</c:v>
                </c:pt>
                <c:pt idx="6537">
                  <c:v>6.5370000000000001E-9</c:v>
                </c:pt>
                <c:pt idx="6538">
                  <c:v>6.5380000000000004E-9</c:v>
                </c:pt>
                <c:pt idx="6539">
                  <c:v>6.5389999999999999E-9</c:v>
                </c:pt>
                <c:pt idx="6540">
                  <c:v>6.5400000000000002E-9</c:v>
                </c:pt>
                <c:pt idx="6541">
                  <c:v>6.5409999999999996E-9</c:v>
                </c:pt>
                <c:pt idx="6542">
                  <c:v>6.5419999999999999E-9</c:v>
                </c:pt>
                <c:pt idx="6543">
                  <c:v>6.5430000000000003E-9</c:v>
                </c:pt>
                <c:pt idx="6544">
                  <c:v>6.5439999999999997E-9</c:v>
                </c:pt>
                <c:pt idx="6545">
                  <c:v>6.545E-9</c:v>
                </c:pt>
                <c:pt idx="6546">
                  <c:v>6.5460000000000003E-9</c:v>
                </c:pt>
                <c:pt idx="6547">
                  <c:v>6.5469999999999998E-9</c:v>
                </c:pt>
                <c:pt idx="6548">
                  <c:v>6.5480000000000001E-9</c:v>
                </c:pt>
                <c:pt idx="6549">
                  <c:v>6.5489999999999996E-9</c:v>
                </c:pt>
                <c:pt idx="6550">
                  <c:v>6.5499999999999999E-9</c:v>
                </c:pt>
                <c:pt idx="6551">
                  <c:v>6.5510000000000002E-9</c:v>
                </c:pt>
                <c:pt idx="6552">
                  <c:v>6.5519999999999997E-9</c:v>
                </c:pt>
                <c:pt idx="6553">
                  <c:v>6.553E-9</c:v>
                </c:pt>
                <c:pt idx="6554">
                  <c:v>6.5540000000000003E-9</c:v>
                </c:pt>
                <c:pt idx="6555">
                  <c:v>6.5549999999999998E-9</c:v>
                </c:pt>
                <c:pt idx="6556">
                  <c:v>6.5560000000000001E-9</c:v>
                </c:pt>
                <c:pt idx="6557">
                  <c:v>6.5569999999999996E-9</c:v>
                </c:pt>
                <c:pt idx="6558">
                  <c:v>6.5579999999999999E-9</c:v>
                </c:pt>
                <c:pt idx="6559">
                  <c:v>6.5590000000000002E-9</c:v>
                </c:pt>
                <c:pt idx="6560">
                  <c:v>6.5599999999999997E-9</c:v>
                </c:pt>
                <c:pt idx="6561">
                  <c:v>6.561E-9</c:v>
                </c:pt>
                <c:pt idx="6562">
                  <c:v>6.5620000000000003E-9</c:v>
                </c:pt>
                <c:pt idx="6563">
                  <c:v>6.5629999999999998E-9</c:v>
                </c:pt>
                <c:pt idx="6564">
                  <c:v>6.5640000000000001E-9</c:v>
                </c:pt>
                <c:pt idx="6565">
                  <c:v>6.5650000000000004E-9</c:v>
                </c:pt>
                <c:pt idx="6566">
                  <c:v>6.5659999999999999E-9</c:v>
                </c:pt>
                <c:pt idx="6567">
                  <c:v>6.5670000000000002E-9</c:v>
                </c:pt>
                <c:pt idx="6568">
                  <c:v>6.5679999999999997E-9</c:v>
                </c:pt>
                <c:pt idx="6569">
                  <c:v>6.569E-9</c:v>
                </c:pt>
                <c:pt idx="6570">
                  <c:v>6.5700000000000003E-9</c:v>
                </c:pt>
                <c:pt idx="6571">
                  <c:v>6.5709999999999997E-9</c:v>
                </c:pt>
                <c:pt idx="6572">
                  <c:v>6.5720000000000001E-9</c:v>
                </c:pt>
                <c:pt idx="6573">
                  <c:v>6.5730000000000004E-9</c:v>
                </c:pt>
                <c:pt idx="6574">
                  <c:v>6.5739999999999998E-9</c:v>
                </c:pt>
                <c:pt idx="6575">
                  <c:v>6.5750000000000001E-9</c:v>
                </c:pt>
                <c:pt idx="6576">
                  <c:v>6.5759999999999996E-9</c:v>
                </c:pt>
                <c:pt idx="6577">
                  <c:v>6.5769999999999999E-9</c:v>
                </c:pt>
                <c:pt idx="6578">
                  <c:v>6.5780000000000002E-9</c:v>
                </c:pt>
                <c:pt idx="6579">
                  <c:v>6.5789999999999997E-9</c:v>
                </c:pt>
                <c:pt idx="6580">
                  <c:v>6.58E-9</c:v>
                </c:pt>
                <c:pt idx="6581">
                  <c:v>6.5810000000000003E-9</c:v>
                </c:pt>
                <c:pt idx="6582">
                  <c:v>6.5819999999999998E-9</c:v>
                </c:pt>
                <c:pt idx="6583">
                  <c:v>6.5830000000000001E-9</c:v>
                </c:pt>
                <c:pt idx="6584">
                  <c:v>6.5839999999999996E-9</c:v>
                </c:pt>
                <c:pt idx="6585">
                  <c:v>6.5849999999999999E-9</c:v>
                </c:pt>
                <c:pt idx="6586">
                  <c:v>6.5860000000000002E-9</c:v>
                </c:pt>
                <c:pt idx="6587">
                  <c:v>6.5869999999999997E-9</c:v>
                </c:pt>
                <c:pt idx="6588">
                  <c:v>6.588E-9</c:v>
                </c:pt>
                <c:pt idx="6589">
                  <c:v>6.5890000000000003E-9</c:v>
                </c:pt>
                <c:pt idx="6590">
                  <c:v>6.5899999999999998E-9</c:v>
                </c:pt>
                <c:pt idx="6591">
                  <c:v>6.5910000000000001E-9</c:v>
                </c:pt>
                <c:pt idx="6592">
                  <c:v>6.5920000000000004E-9</c:v>
                </c:pt>
                <c:pt idx="6593">
                  <c:v>6.5929999999999999E-9</c:v>
                </c:pt>
                <c:pt idx="6594">
                  <c:v>6.5940000000000002E-9</c:v>
                </c:pt>
                <c:pt idx="6595">
                  <c:v>6.5949999999999997E-9</c:v>
                </c:pt>
                <c:pt idx="6596">
                  <c:v>6.596E-9</c:v>
                </c:pt>
                <c:pt idx="6597">
                  <c:v>6.5970000000000003E-9</c:v>
                </c:pt>
                <c:pt idx="6598">
                  <c:v>6.5979999999999998E-9</c:v>
                </c:pt>
                <c:pt idx="6599">
                  <c:v>6.5990000000000001E-9</c:v>
                </c:pt>
                <c:pt idx="6600">
                  <c:v>6.6000000000000004E-9</c:v>
                </c:pt>
                <c:pt idx="6601">
                  <c:v>6.6009999999999998E-9</c:v>
                </c:pt>
                <c:pt idx="6602">
                  <c:v>6.6020000000000002E-9</c:v>
                </c:pt>
                <c:pt idx="6603">
                  <c:v>6.6029999999999996E-9</c:v>
                </c:pt>
                <c:pt idx="6604">
                  <c:v>6.6039999999999999E-9</c:v>
                </c:pt>
                <c:pt idx="6605">
                  <c:v>6.6050000000000002E-9</c:v>
                </c:pt>
                <c:pt idx="6606">
                  <c:v>6.6059999999999997E-9</c:v>
                </c:pt>
                <c:pt idx="6607">
                  <c:v>6.607E-9</c:v>
                </c:pt>
                <c:pt idx="6608">
                  <c:v>6.6080000000000003E-9</c:v>
                </c:pt>
                <c:pt idx="6609">
                  <c:v>6.6089999999999998E-9</c:v>
                </c:pt>
                <c:pt idx="6610">
                  <c:v>6.6100000000000001E-9</c:v>
                </c:pt>
                <c:pt idx="6611">
                  <c:v>6.6109999999999996E-9</c:v>
                </c:pt>
                <c:pt idx="6612">
                  <c:v>6.6119999999999999E-9</c:v>
                </c:pt>
                <c:pt idx="6613">
                  <c:v>6.6130000000000002E-9</c:v>
                </c:pt>
                <c:pt idx="6614">
                  <c:v>6.6139999999999997E-9</c:v>
                </c:pt>
                <c:pt idx="6615">
                  <c:v>6.615E-9</c:v>
                </c:pt>
                <c:pt idx="6616">
                  <c:v>6.6160000000000003E-9</c:v>
                </c:pt>
                <c:pt idx="6617">
                  <c:v>6.6169999999999998E-9</c:v>
                </c:pt>
                <c:pt idx="6618">
                  <c:v>6.6180000000000001E-9</c:v>
                </c:pt>
                <c:pt idx="6619">
                  <c:v>6.6190000000000004E-9</c:v>
                </c:pt>
                <c:pt idx="6620">
                  <c:v>6.6199999999999999E-9</c:v>
                </c:pt>
                <c:pt idx="6621">
                  <c:v>6.6210000000000002E-9</c:v>
                </c:pt>
                <c:pt idx="6622">
                  <c:v>6.6219999999999997E-9</c:v>
                </c:pt>
                <c:pt idx="6623">
                  <c:v>6.623E-9</c:v>
                </c:pt>
                <c:pt idx="6624">
                  <c:v>6.6240000000000003E-9</c:v>
                </c:pt>
                <c:pt idx="6625">
                  <c:v>6.6249999999999998E-9</c:v>
                </c:pt>
                <c:pt idx="6626">
                  <c:v>6.6260000000000001E-9</c:v>
                </c:pt>
                <c:pt idx="6627">
                  <c:v>6.6270000000000004E-9</c:v>
                </c:pt>
                <c:pt idx="6628">
                  <c:v>6.6279999999999999E-9</c:v>
                </c:pt>
                <c:pt idx="6629">
                  <c:v>6.6290000000000002E-9</c:v>
                </c:pt>
                <c:pt idx="6630">
                  <c:v>6.6299999999999996E-9</c:v>
                </c:pt>
                <c:pt idx="6631">
                  <c:v>6.631E-9</c:v>
                </c:pt>
                <c:pt idx="6632">
                  <c:v>6.6320000000000003E-9</c:v>
                </c:pt>
                <c:pt idx="6633">
                  <c:v>6.6329999999999997E-9</c:v>
                </c:pt>
                <c:pt idx="6634">
                  <c:v>6.634E-9</c:v>
                </c:pt>
                <c:pt idx="6635">
                  <c:v>6.6350000000000004E-9</c:v>
                </c:pt>
                <c:pt idx="6636">
                  <c:v>6.6359999999999998E-9</c:v>
                </c:pt>
                <c:pt idx="6637">
                  <c:v>6.6370000000000001E-9</c:v>
                </c:pt>
                <c:pt idx="6638">
                  <c:v>6.6379999999999996E-9</c:v>
                </c:pt>
                <c:pt idx="6639">
                  <c:v>6.6389999999999999E-9</c:v>
                </c:pt>
                <c:pt idx="6640">
                  <c:v>6.6400000000000002E-9</c:v>
                </c:pt>
                <c:pt idx="6641">
                  <c:v>6.6409999999999997E-9</c:v>
                </c:pt>
                <c:pt idx="6642">
                  <c:v>6.642E-9</c:v>
                </c:pt>
                <c:pt idx="6643">
                  <c:v>6.6430000000000003E-9</c:v>
                </c:pt>
                <c:pt idx="6644">
                  <c:v>6.6439999999999998E-9</c:v>
                </c:pt>
                <c:pt idx="6645">
                  <c:v>6.6450000000000001E-9</c:v>
                </c:pt>
                <c:pt idx="6646">
                  <c:v>6.6459999999999996E-9</c:v>
                </c:pt>
                <c:pt idx="6647">
                  <c:v>6.6469999999999999E-9</c:v>
                </c:pt>
                <c:pt idx="6648">
                  <c:v>6.6480000000000002E-9</c:v>
                </c:pt>
                <c:pt idx="6649">
                  <c:v>6.6489999999999997E-9</c:v>
                </c:pt>
                <c:pt idx="6650">
                  <c:v>6.65E-9</c:v>
                </c:pt>
                <c:pt idx="6651">
                  <c:v>6.6510000000000003E-9</c:v>
                </c:pt>
                <c:pt idx="6652">
                  <c:v>6.6519999999999998E-9</c:v>
                </c:pt>
                <c:pt idx="6653">
                  <c:v>6.6530000000000001E-9</c:v>
                </c:pt>
                <c:pt idx="6654">
                  <c:v>6.6540000000000004E-9</c:v>
                </c:pt>
                <c:pt idx="6655">
                  <c:v>6.6549999999999999E-9</c:v>
                </c:pt>
                <c:pt idx="6656">
                  <c:v>6.6560000000000002E-9</c:v>
                </c:pt>
                <c:pt idx="6657">
                  <c:v>6.6569999999999997E-9</c:v>
                </c:pt>
                <c:pt idx="6658">
                  <c:v>6.658E-9</c:v>
                </c:pt>
                <c:pt idx="6659">
                  <c:v>6.6590000000000003E-9</c:v>
                </c:pt>
                <c:pt idx="6660">
                  <c:v>6.6599999999999997E-9</c:v>
                </c:pt>
                <c:pt idx="6661">
                  <c:v>6.6610000000000001E-9</c:v>
                </c:pt>
                <c:pt idx="6662">
                  <c:v>6.6620000000000004E-9</c:v>
                </c:pt>
                <c:pt idx="6663">
                  <c:v>6.6629999999999998E-9</c:v>
                </c:pt>
                <c:pt idx="6664">
                  <c:v>6.6640000000000001E-9</c:v>
                </c:pt>
                <c:pt idx="6665">
                  <c:v>6.6649999999999996E-9</c:v>
                </c:pt>
                <c:pt idx="6666">
                  <c:v>6.6659999999999999E-9</c:v>
                </c:pt>
                <c:pt idx="6667">
                  <c:v>6.6670000000000002E-9</c:v>
                </c:pt>
                <c:pt idx="6668">
                  <c:v>6.6679999999999997E-9</c:v>
                </c:pt>
                <c:pt idx="6669">
                  <c:v>6.669E-9</c:v>
                </c:pt>
                <c:pt idx="6670">
                  <c:v>6.6700000000000003E-9</c:v>
                </c:pt>
                <c:pt idx="6671">
                  <c:v>6.6709999999999998E-9</c:v>
                </c:pt>
                <c:pt idx="6672">
                  <c:v>6.6720000000000001E-9</c:v>
                </c:pt>
                <c:pt idx="6673">
                  <c:v>6.6729999999999996E-9</c:v>
                </c:pt>
                <c:pt idx="6674">
                  <c:v>6.6739999999999999E-9</c:v>
                </c:pt>
                <c:pt idx="6675">
                  <c:v>6.6750000000000002E-9</c:v>
                </c:pt>
                <c:pt idx="6676">
                  <c:v>6.6759999999999997E-9</c:v>
                </c:pt>
                <c:pt idx="6677">
                  <c:v>6.677E-9</c:v>
                </c:pt>
                <c:pt idx="6678">
                  <c:v>6.6780000000000003E-9</c:v>
                </c:pt>
                <c:pt idx="6679">
                  <c:v>6.6789999999999998E-9</c:v>
                </c:pt>
                <c:pt idx="6680">
                  <c:v>6.6800000000000001E-9</c:v>
                </c:pt>
                <c:pt idx="6681">
                  <c:v>6.6810000000000004E-9</c:v>
                </c:pt>
                <c:pt idx="6682">
                  <c:v>6.6819999999999999E-9</c:v>
                </c:pt>
                <c:pt idx="6683">
                  <c:v>6.6830000000000002E-9</c:v>
                </c:pt>
                <c:pt idx="6684">
                  <c:v>6.6839999999999997E-9</c:v>
                </c:pt>
                <c:pt idx="6685">
                  <c:v>6.685E-9</c:v>
                </c:pt>
                <c:pt idx="6686">
                  <c:v>6.6860000000000003E-9</c:v>
                </c:pt>
                <c:pt idx="6687">
                  <c:v>6.6869999999999998E-9</c:v>
                </c:pt>
                <c:pt idx="6688">
                  <c:v>6.6880000000000001E-9</c:v>
                </c:pt>
                <c:pt idx="6689">
                  <c:v>6.6890000000000004E-9</c:v>
                </c:pt>
                <c:pt idx="6690">
                  <c:v>6.6899999999999999E-9</c:v>
                </c:pt>
                <c:pt idx="6691">
                  <c:v>6.6910000000000002E-9</c:v>
                </c:pt>
                <c:pt idx="6692">
                  <c:v>6.6919999999999996E-9</c:v>
                </c:pt>
                <c:pt idx="6693">
                  <c:v>6.6929999999999999E-9</c:v>
                </c:pt>
                <c:pt idx="6694">
                  <c:v>6.6940000000000003E-9</c:v>
                </c:pt>
                <c:pt idx="6695">
                  <c:v>6.6949999999999997E-9</c:v>
                </c:pt>
                <c:pt idx="6696">
                  <c:v>6.696E-9</c:v>
                </c:pt>
                <c:pt idx="6697">
                  <c:v>6.6970000000000003E-9</c:v>
                </c:pt>
                <c:pt idx="6698">
                  <c:v>6.6979999999999998E-9</c:v>
                </c:pt>
                <c:pt idx="6699">
                  <c:v>6.6990000000000001E-9</c:v>
                </c:pt>
                <c:pt idx="6700">
                  <c:v>6.6999999999999996E-9</c:v>
                </c:pt>
                <c:pt idx="6701">
                  <c:v>6.7009999999999999E-9</c:v>
                </c:pt>
                <c:pt idx="6702">
                  <c:v>6.7020000000000002E-9</c:v>
                </c:pt>
                <c:pt idx="6703">
                  <c:v>6.7029999999999997E-9</c:v>
                </c:pt>
                <c:pt idx="6704">
                  <c:v>6.704E-9</c:v>
                </c:pt>
                <c:pt idx="6705">
                  <c:v>6.7050000000000003E-9</c:v>
                </c:pt>
                <c:pt idx="6706">
                  <c:v>6.7059999999999998E-9</c:v>
                </c:pt>
                <c:pt idx="6707">
                  <c:v>6.7070000000000001E-9</c:v>
                </c:pt>
                <c:pt idx="6708">
                  <c:v>6.7080000000000004E-9</c:v>
                </c:pt>
                <c:pt idx="6709">
                  <c:v>6.7089999999999999E-9</c:v>
                </c:pt>
                <c:pt idx="6710">
                  <c:v>6.7100000000000002E-9</c:v>
                </c:pt>
                <c:pt idx="6711">
                  <c:v>6.7109999999999997E-9</c:v>
                </c:pt>
                <c:pt idx="6712">
                  <c:v>6.712E-9</c:v>
                </c:pt>
                <c:pt idx="6713">
                  <c:v>6.7130000000000003E-9</c:v>
                </c:pt>
                <c:pt idx="6714">
                  <c:v>6.7139999999999998E-9</c:v>
                </c:pt>
                <c:pt idx="6715">
                  <c:v>6.7150000000000001E-9</c:v>
                </c:pt>
                <c:pt idx="6716">
                  <c:v>6.7160000000000004E-9</c:v>
                </c:pt>
                <c:pt idx="6717">
                  <c:v>6.7169999999999999E-9</c:v>
                </c:pt>
                <c:pt idx="6718">
                  <c:v>6.7180000000000002E-9</c:v>
                </c:pt>
                <c:pt idx="6719">
                  <c:v>6.7189999999999996E-9</c:v>
                </c:pt>
                <c:pt idx="6720">
                  <c:v>6.72E-9</c:v>
                </c:pt>
                <c:pt idx="6721">
                  <c:v>6.7210000000000003E-9</c:v>
                </c:pt>
                <c:pt idx="6722">
                  <c:v>6.7219999999999997E-9</c:v>
                </c:pt>
                <c:pt idx="6723">
                  <c:v>6.723E-9</c:v>
                </c:pt>
                <c:pt idx="6724">
                  <c:v>6.7240000000000004E-9</c:v>
                </c:pt>
                <c:pt idx="6725">
                  <c:v>6.7249999999999998E-9</c:v>
                </c:pt>
                <c:pt idx="6726">
                  <c:v>6.7260000000000001E-9</c:v>
                </c:pt>
                <c:pt idx="6727">
                  <c:v>6.7269999999999996E-9</c:v>
                </c:pt>
                <c:pt idx="6728">
                  <c:v>6.7279999999999999E-9</c:v>
                </c:pt>
                <c:pt idx="6729">
                  <c:v>6.7290000000000002E-9</c:v>
                </c:pt>
                <c:pt idx="6730">
                  <c:v>6.7299999999999997E-9</c:v>
                </c:pt>
                <c:pt idx="6731">
                  <c:v>6.731E-9</c:v>
                </c:pt>
                <c:pt idx="6732">
                  <c:v>6.7320000000000003E-9</c:v>
                </c:pt>
                <c:pt idx="6733">
                  <c:v>6.7329999999999998E-9</c:v>
                </c:pt>
                <c:pt idx="6734">
                  <c:v>6.7340000000000001E-9</c:v>
                </c:pt>
                <c:pt idx="6735">
                  <c:v>6.7349999999999996E-9</c:v>
                </c:pt>
                <c:pt idx="6736">
                  <c:v>6.7359999999999999E-9</c:v>
                </c:pt>
                <c:pt idx="6737">
                  <c:v>6.7370000000000002E-9</c:v>
                </c:pt>
                <c:pt idx="6738">
                  <c:v>6.7379999999999997E-9</c:v>
                </c:pt>
                <c:pt idx="6739">
                  <c:v>6.739E-9</c:v>
                </c:pt>
                <c:pt idx="6740">
                  <c:v>6.7400000000000003E-9</c:v>
                </c:pt>
                <c:pt idx="6741">
                  <c:v>6.7409999999999998E-9</c:v>
                </c:pt>
                <c:pt idx="6742">
                  <c:v>6.7420000000000001E-9</c:v>
                </c:pt>
                <c:pt idx="6743">
                  <c:v>6.7430000000000004E-9</c:v>
                </c:pt>
                <c:pt idx="6744">
                  <c:v>6.7439999999999999E-9</c:v>
                </c:pt>
                <c:pt idx="6745">
                  <c:v>6.7450000000000002E-9</c:v>
                </c:pt>
                <c:pt idx="6746">
                  <c:v>6.7459999999999997E-9</c:v>
                </c:pt>
                <c:pt idx="6747">
                  <c:v>6.747E-9</c:v>
                </c:pt>
                <c:pt idx="6748">
                  <c:v>6.7480000000000003E-9</c:v>
                </c:pt>
                <c:pt idx="6749">
                  <c:v>6.7489999999999998E-9</c:v>
                </c:pt>
                <c:pt idx="6750">
                  <c:v>6.7500000000000001E-9</c:v>
                </c:pt>
                <c:pt idx="6751">
                  <c:v>6.7510000000000004E-9</c:v>
                </c:pt>
                <c:pt idx="6752">
                  <c:v>6.7519999999999998E-9</c:v>
                </c:pt>
                <c:pt idx="6753">
                  <c:v>6.7530000000000002E-9</c:v>
                </c:pt>
                <c:pt idx="6754">
                  <c:v>6.7539999999999996E-9</c:v>
                </c:pt>
                <c:pt idx="6755">
                  <c:v>6.7549999999999999E-9</c:v>
                </c:pt>
                <c:pt idx="6756">
                  <c:v>6.7560000000000002E-9</c:v>
                </c:pt>
                <c:pt idx="6757">
                  <c:v>6.7569999999999997E-9</c:v>
                </c:pt>
                <c:pt idx="6758">
                  <c:v>6.758E-9</c:v>
                </c:pt>
                <c:pt idx="6759">
                  <c:v>6.7590000000000003E-9</c:v>
                </c:pt>
                <c:pt idx="6760">
                  <c:v>6.7599999999999998E-9</c:v>
                </c:pt>
                <c:pt idx="6761">
                  <c:v>6.7610000000000001E-9</c:v>
                </c:pt>
                <c:pt idx="6762">
                  <c:v>6.7619999999999996E-9</c:v>
                </c:pt>
                <c:pt idx="6763">
                  <c:v>6.7629999999999999E-9</c:v>
                </c:pt>
                <c:pt idx="6764">
                  <c:v>6.7640000000000002E-9</c:v>
                </c:pt>
                <c:pt idx="6765">
                  <c:v>6.7649999999999997E-9</c:v>
                </c:pt>
                <c:pt idx="6766">
                  <c:v>6.766E-9</c:v>
                </c:pt>
                <c:pt idx="6767">
                  <c:v>6.7670000000000003E-9</c:v>
                </c:pt>
                <c:pt idx="6768">
                  <c:v>6.7679999999999998E-9</c:v>
                </c:pt>
                <c:pt idx="6769">
                  <c:v>6.7690000000000001E-9</c:v>
                </c:pt>
                <c:pt idx="6770">
                  <c:v>6.7700000000000004E-9</c:v>
                </c:pt>
                <c:pt idx="6771">
                  <c:v>6.7709999999999999E-9</c:v>
                </c:pt>
                <c:pt idx="6772">
                  <c:v>6.7720000000000002E-9</c:v>
                </c:pt>
                <c:pt idx="6773">
                  <c:v>6.7729999999999997E-9</c:v>
                </c:pt>
                <c:pt idx="6774">
                  <c:v>6.774E-9</c:v>
                </c:pt>
                <c:pt idx="6775">
                  <c:v>6.7750000000000003E-9</c:v>
                </c:pt>
                <c:pt idx="6776">
                  <c:v>6.7759999999999998E-9</c:v>
                </c:pt>
                <c:pt idx="6777">
                  <c:v>6.7770000000000001E-9</c:v>
                </c:pt>
                <c:pt idx="6778">
                  <c:v>6.7780000000000004E-9</c:v>
                </c:pt>
                <c:pt idx="6779">
                  <c:v>6.7789999999999999E-9</c:v>
                </c:pt>
                <c:pt idx="6780">
                  <c:v>6.7800000000000002E-9</c:v>
                </c:pt>
                <c:pt idx="6781">
                  <c:v>6.7809999999999996E-9</c:v>
                </c:pt>
                <c:pt idx="6782">
                  <c:v>6.7819999999999999E-9</c:v>
                </c:pt>
                <c:pt idx="6783">
                  <c:v>6.7830000000000003E-9</c:v>
                </c:pt>
                <c:pt idx="6784">
                  <c:v>6.7839999999999997E-9</c:v>
                </c:pt>
                <c:pt idx="6785">
                  <c:v>6.785E-9</c:v>
                </c:pt>
                <c:pt idx="6786">
                  <c:v>6.7860000000000003E-9</c:v>
                </c:pt>
                <c:pt idx="6787">
                  <c:v>6.7869999999999998E-9</c:v>
                </c:pt>
                <c:pt idx="6788">
                  <c:v>6.7880000000000001E-9</c:v>
                </c:pt>
                <c:pt idx="6789">
                  <c:v>6.7889999999999996E-9</c:v>
                </c:pt>
                <c:pt idx="6790">
                  <c:v>6.7899999999999999E-9</c:v>
                </c:pt>
                <c:pt idx="6791">
                  <c:v>6.7910000000000002E-9</c:v>
                </c:pt>
                <c:pt idx="6792">
                  <c:v>6.7919999999999997E-9</c:v>
                </c:pt>
                <c:pt idx="6793">
                  <c:v>6.793E-9</c:v>
                </c:pt>
                <c:pt idx="6794">
                  <c:v>6.7940000000000003E-9</c:v>
                </c:pt>
                <c:pt idx="6795">
                  <c:v>6.7949999999999998E-9</c:v>
                </c:pt>
                <c:pt idx="6796">
                  <c:v>6.7960000000000001E-9</c:v>
                </c:pt>
                <c:pt idx="6797">
                  <c:v>6.7970000000000004E-9</c:v>
                </c:pt>
                <c:pt idx="6798">
                  <c:v>6.7979999999999999E-9</c:v>
                </c:pt>
                <c:pt idx="6799">
                  <c:v>6.7990000000000002E-9</c:v>
                </c:pt>
                <c:pt idx="6800">
                  <c:v>6.7999999999999997E-9</c:v>
                </c:pt>
                <c:pt idx="6801">
                  <c:v>6.801E-9</c:v>
                </c:pt>
                <c:pt idx="6802">
                  <c:v>6.8020000000000003E-9</c:v>
                </c:pt>
                <c:pt idx="6803">
                  <c:v>6.8029999999999998E-9</c:v>
                </c:pt>
                <c:pt idx="6804">
                  <c:v>6.8040000000000001E-9</c:v>
                </c:pt>
                <c:pt idx="6805">
                  <c:v>6.8050000000000004E-9</c:v>
                </c:pt>
                <c:pt idx="6806">
                  <c:v>6.8059999999999999E-9</c:v>
                </c:pt>
                <c:pt idx="6807">
                  <c:v>6.8070000000000002E-9</c:v>
                </c:pt>
                <c:pt idx="6808">
                  <c:v>6.8079999999999997E-9</c:v>
                </c:pt>
                <c:pt idx="6809">
                  <c:v>6.809E-9</c:v>
                </c:pt>
                <c:pt idx="6810">
                  <c:v>6.8100000000000003E-9</c:v>
                </c:pt>
                <c:pt idx="6811">
                  <c:v>6.8109999999999997E-9</c:v>
                </c:pt>
                <c:pt idx="6812">
                  <c:v>6.8120000000000001E-9</c:v>
                </c:pt>
                <c:pt idx="6813">
                  <c:v>6.8130000000000004E-9</c:v>
                </c:pt>
                <c:pt idx="6814">
                  <c:v>6.8139999999999998E-9</c:v>
                </c:pt>
                <c:pt idx="6815">
                  <c:v>6.8150000000000001E-9</c:v>
                </c:pt>
                <c:pt idx="6816">
                  <c:v>6.8159999999999996E-9</c:v>
                </c:pt>
                <c:pt idx="6817">
                  <c:v>6.8169999999999999E-9</c:v>
                </c:pt>
                <c:pt idx="6818">
                  <c:v>6.8180000000000002E-9</c:v>
                </c:pt>
                <c:pt idx="6819">
                  <c:v>6.8189999999999997E-9</c:v>
                </c:pt>
                <c:pt idx="6820">
                  <c:v>6.82E-9</c:v>
                </c:pt>
                <c:pt idx="6821">
                  <c:v>6.8210000000000003E-9</c:v>
                </c:pt>
                <c:pt idx="6822">
                  <c:v>6.8219999999999998E-9</c:v>
                </c:pt>
                <c:pt idx="6823">
                  <c:v>6.8230000000000001E-9</c:v>
                </c:pt>
                <c:pt idx="6824">
                  <c:v>6.8239999999999996E-9</c:v>
                </c:pt>
                <c:pt idx="6825">
                  <c:v>6.8249999999999999E-9</c:v>
                </c:pt>
                <c:pt idx="6826">
                  <c:v>6.8260000000000002E-9</c:v>
                </c:pt>
                <c:pt idx="6827">
                  <c:v>6.8269999999999997E-9</c:v>
                </c:pt>
                <c:pt idx="6828">
                  <c:v>6.828E-9</c:v>
                </c:pt>
                <c:pt idx="6829">
                  <c:v>6.8290000000000003E-9</c:v>
                </c:pt>
                <c:pt idx="6830">
                  <c:v>6.8299999999999998E-9</c:v>
                </c:pt>
                <c:pt idx="6831">
                  <c:v>6.8310000000000001E-9</c:v>
                </c:pt>
                <c:pt idx="6832">
                  <c:v>6.8320000000000004E-9</c:v>
                </c:pt>
                <c:pt idx="6833">
                  <c:v>6.8329999999999999E-9</c:v>
                </c:pt>
                <c:pt idx="6834">
                  <c:v>6.8340000000000002E-9</c:v>
                </c:pt>
                <c:pt idx="6835">
                  <c:v>6.8349999999999997E-9</c:v>
                </c:pt>
                <c:pt idx="6836">
                  <c:v>6.836E-9</c:v>
                </c:pt>
                <c:pt idx="6837">
                  <c:v>6.8370000000000003E-9</c:v>
                </c:pt>
                <c:pt idx="6838">
                  <c:v>6.8379999999999998E-9</c:v>
                </c:pt>
                <c:pt idx="6839">
                  <c:v>6.8390000000000001E-9</c:v>
                </c:pt>
                <c:pt idx="6840">
                  <c:v>6.8400000000000004E-9</c:v>
                </c:pt>
                <c:pt idx="6841">
                  <c:v>6.8409999999999998E-9</c:v>
                </c:pt>
                <c:pt idx="6842">
                  <c:v>6.8420000000000002E-9</c:v>
                </c:pt>
                <c:pt idx="6843">
                  <c:v>6.8429999999999996E-9</c:v>
                </c:pt>
                <c:pt idx="6844">
                  <c:v>6.8439999999999999E-9</c:v>
                </c:pt>
                <c:pt idx="6845">
                  <c:v>6.8450000000000002E-9</c:v>
                </c:pt>
                <c:pt idx="6846">
                  <c:v>6.8459999999999997E-9</c:v>
                </c:pt>
                <c:pt idx="6847">
                  <c:v>6.847E-9</c:v>
                </c:pt>
                <c:pt idx="6848">
                  <c:v>6.8480000000000003E-9</c:v>
                </c:pt>
                <c:pt idx="6849">
                  <c:v>6.8489999999999998E-9</c:v>
                </c:pt>
                <c:pt idx="6850">
                  <c:v>6.8500000000000001E-9</c:v>
                </c:pt>
                <c:pt idx="6851">
                  <c:v>6.8509999999999996E-9</c:v>
                </c:pt>
                <c:pt idx="6852">
                  <c:v>6.8519999999999999E-9</c:v>
                </c:pt>
                <c:pt idx="6853">
                  <c:v>6.8530000000000002E-9</c:v>
                </c:pt>
                <c:pt idx="6854">
                  <c:v>6.8539999999999997E-9</c:v>
                </c:pt>
                <c:pt idx="6855">
                  <c:v>6.855E-9</c:v>
                </c:pt>
                <c:pt idx="6856">
                  <c:v>6.8560000000000003E-9</c:v>
                </c:pt>
                <c:pt idx="6857">
                  <c:v>6.8569999999999998E-9</c:v>
                </c:pt>
                <c:pt idx="6858">
                  <c:v>6.8580000000000001E-9</c:v>
                </c:pt>
                <c:pt idx="6859">
                  <c:v>6.8590000000000004E-9</c:v>
                </c:pt>
                <c:pt idx="6860">
                  <c:v>6.8599999999999999E-9</c:v>
                </c:pt>
                <c:pt idx="6861">
                  <c:v>6.8610000000000002E-9</c:v>
                </c:pt>
                <c:pt idx="6862">
                  <c:v>6.8619999999999997E-9</c:v>
                </c:pt>
                <c:pt idx="6863">
                  <c:v>6.863E-9</c:v>
                </c:pt>
                <c:pt idx="6864">
                  <c:v>6.8640000000000003E-9</c:v>
                </c:pt>
                <c:pt idx="6865">
                  <c:v>6.8649999999999998E-9</c:v>
                </c:pt>
                <c:pt idx="6866">
                  <c:v>6.8660000000000001E-9</c:v>
                </c:pt>
                <c:pt idx="6867">
                  <c:v>6.8670000000000004E-9</c:v>
                </c:pt>
                <c:pt idx="6868">
                  <c:v>6.8679999999999999E-9</c:v>
                </c:pt>
                <c:pt idx="6869">
                  <c:v>6.8690000000000002E-9</c:v>
                </c:pt>
                <c:pt idx="6870">
                  <c:v>6.8699999999999996E-9</c:v>
                </c:pt>
                <c:pt idx="6871">
                  <c:v>6.871E-9</c:v>
                </c:pt>
                <c:pt idx="6872">
                  <c:v>6.8720000000000003E-9</c:v>
                </c:pt>
                <c:pt idx="6873">
                  <c:v>6.8729999999999997E-9</c:v>
                </c:pt>
                <c:pt idx="6874">
                  <c:v>6.874E-9</c:v>
                </c:pt>
                <c:pt idx="6875">
                  <c:v>6.8750000000000004E-9</c:v>
                </c:pt>
                <c:pt idx="6876">
                  <c:v>6.8759999999999998E-9</c:v>
                </c:pt>
                <c:pt idx="6877">
                  <c:v>6.8770000000000001E-9</c:v>
                </c:pt>
                <c:pt idx="6878">
                  <c:v>6.8779999999999996E-9</c:v>
                </c:pt>
                <c:pt idx="6879">
                  <c:v>6.8789999999999999E-9</c:v>
                </c:pt>
                <c:pt idx="6880">
                  <c:v>6.8800000000000002E-9</c:v>
                </c:pt>
                <c:pt idx="6881">
                  <c:v>6.8809999999999997E-9</c:v>
                </c:pt>
                <c:pt idx="6882">
                  <c:v>6.882E-9</c:v>
                </c:pt>
                <c:pt idx="6883">
                  <c:v>6.8830000000000003E-9</c:v>
                </c:pt>
                <c:pt idx="6884">
                  <c:v>6.8839999999999998E-9</c:v>
                </c:pt>
                <c:pt idx="6885">
                  <c:v>6.8850000000000001E-9</c:v>
                </c:pt>
                <c:pt idx="6886">
                  <c:v>6.8859999999999996E-9</c:v>
                </c:pt>
                <c:pt idx="6887">
                  <c:v>6.8869999999999999E-9</c:v>
                </c:pt>
                <c:pt idx="6888">
                  <c:v>6.8880000000000002E-9</c:v>
                </c:pt>
                <c:pt idx="6889">
                  <c:v>6.8889999999999997E-9</c:v>
                </c:pt>
                <c:pt idx="6890">
                  <c:v>6.89E-9</c:v>
                </c:pt>
                <c:pt idx="6891">
                  <c:v>6.8910000000000003E-9</c:v>
                </c:pt>
                <c:pt idx="6892">
                  <c:v>6.8919999999999998E-9</c:v>
                </c:pt>
                <c:pt idx="6893">
                  <c:v>6.8930000000000001E-9</c:v>
                </c:pt>
                <c:pt idx="6894">
                  <c:v>6.8940000000000004E-9</c:v>
                </c:pt>
                <c:pt idx="6895">
                  <c:v>6.8949999999999999E-9</c:v>
                </c:pt>
                <c:pt idx="6896">
                  <c:v>6.8960000000000002E-9</c:v>
                </c:pt>
                <c:pt idx="6897">
                  <c:v>6.8969999999999997E-9</c:v>
                </c:pt>
                <c:pt idx="6898">
                  <c:v>6.898E-9</c:v>
                </c:pt>
                <c:pt idx="6899">
                  <c:v>6.8990000000000003E-9</c:v>
                </c:pt>
                <c:pt idx="6900">
                  <c:v>6.8999999999999997E-9</c:v>
                </c:pt>
                <c:pt idx="6901">
                  <c:v>6.9010000000000001E-9</c:v>
                </c:pt>
                <c:pt idx="6902">
                  <c:v>6.9020000000000004E-9</c:v>
                </c:pt>
                <c:pt idx="6903">
                  <c:v>6.9029999999999998E-9</c:v>
                </c:pt>
                <c:pt idx="6904">
                  <c:v>6.9040000000000001E-9</c:v>
                </c:pt>
                <c:pt idx="6905">
                  <c:v>6.9049999999999996E-9</c:v>
                </c:pt>
                <c:pt idx="6906">
                  <c:v>6.9059999999999999E-9</c:v>
                </c:pt>
                <c:pt idx="6907">
                  <c:v>6.9070000000000002E-9</c:v>
                </c:pt>
                <c:pt idx="6908">
                  <c:v>6.9079999999999997E-9</c:v>
                </c:pt>
                <c:pt idx="6909">
                  <c:v>6.909E-9</c:v>
                </c:pt>
                <c:pt idx="6910">
                  <c:v>6.9100000000000003E-9</c:v>
                </c:pt>
                <c:pt idx="6911">
                  <c:v>6.9109999999999998E-9</c:v>
                </c:pt>
                <c:pt idx="6912">
                  <c:v>6.9120000000000001E-9</c:v>
                </c:pt>
                <c:pt idx="6913">
                  <c:v>6.9129999999999996E-9</c:v>
                </c:pt>
                <c:pt idx="6914">
                  <c:v>6.9139999999999999E-9</c:v>
                </c:pt>
                <c:pt idx="6915">
                  <c:v>6.9150000000000002E-9</c:v>
                </c:pt>
                <c:pt idx="6916">
                  <c:v>6.9159999999999997E-9</c:v>
                </c:pt>
                <c:pt idx="6917">
                  <c:v>6.917E-9</c:v>
                </c:pt>
                <c:pt idx="6918">
                  <c:v>6.9180000000000003E-9</c:v>
                </c:pt>
                <c:pt idx="6919">
                  <c:v>6.9189999999999998E-9</c:v>
                </c:pt>
                <c:pt idx="6920">
                  <c:v>6.9200000000000001E-9</c:v>
                </c:pt>
                <c:pt idx="6921">
                  <c:v>6.9210000000000004E-9</c:v>
                </c:pt>
                <c:pt idx="6922">
                  <c:v>6.9219999999999999E-9</c:v>
                </c:pt>
                <c:pt idx="6923">
                  <c:v>6.9230000000000002E-9</c:v>
                </c:pt>
                <c:pt idx="6924">
                  <c:v>6.9239999999999997E-9</c:v>
                </c:pt>
                <c:pt idx="6925">
                  <c:v>6.925E-9</c:v>
                </c:pt>
                <c:pt idx="6926">
                  <c:v>6.9260000000000003E-9</c:v>
                </c:pt>
                <c:pt idx="6927">
                  <c:v>6.9269999999999998E-9</c:v>
                </c:pt>
                <c:pt idx="6928">
                  <c:v>6.9280000000000001E-9</c:v>
                </c:pt>
                <c:pt idx="6929">
                  <c:v>6.9290000000000004E-9</c:v>
                </c:pt>
                <c:pt idx="6930">
                  <c:v>6.9299999999999999E-9</c:v>
                </c:pt>
                <c:pt idx="6931">
                  <c:v>6.9310000000000002E-9</c:v>
                </c:pt>
                <c:pt idx="6932">
                  <c:v>6.9319999999999996E-9</c:v>
                </c:pt>
                <c:pt idx="6933">
                  <c:v>6.9329999999999999E-9</c:v>
                </c:pt>
                <c:pt idx="6934">
                  <c:v>6.9340000000000003E-9</c:v>
                </c:pt>
                <c:pt idx="6935">
                  <c:v>6.9349999999999997E-9</c:v>
                </c:pt>
                <c:pt idx="6936">
                  <c:v>6.936E-9</c:v>
                </c:pt>
                <c:pt idx="6937">
                  <c:v>6.9370000000000003E-9</c:v>
                </c:pt>
                <c:pt idx="6938">
                  <c:v>6.9379999999999998E-9</c:v>
                </c:pt>
                <c:pt idx="6939">
                  <c:v>6.9390000000000001E-9</c:v>
                </c:pt>
                <c:pt idx="6940">
                  <c:v>6.9399999999999996E-9</c:v>
                </c:pt>
                <c:pt idx="6941">
                  <c:v>6.9409999999999999E-9</c:v>
                </c:pt>
                <c:pt idx="6942">
                  <c:v>6.9420000000000002E-9</c:v>
                </c:pt>
                <c:pt idx="6943">
                  <c:v>6.9429999999999997E-9</c:v>
                </c:pt>
                <c:pt idx="6944">
                  <c:v>6.944E-9</c:v>
                </c:pt>
                <c:pt idx="6945">
                  <c:v>6.9450000000000003E-9</c:v>
                </c:pt>
                <c:pt idx="6946">
                  <c:v>6.9459999999999998E-9</c:v>
                </c:pt>
                <c:pt idx="6947">
                  <c:v>6.9470000000000001E-9</c:v>
                </c:pt>
                <c:pt idx="6948">
                  <c:v>6.9480000000000004E-9</c:v>
                </c:pt>
                <c:pt idx="6949">
                  <c:v>6.9489999999999999E-9</c:v>
                </c:pt>
                <c:pt idx="6950">
                  <c:v>6.9500000000000002E-9</c:v>
                </c:pt>
                <c:pt idx="6951">
                  <c:v>6.9509999999999997E-9</c:v>
                </c:pt>
                <c:pt idx="6952">
                  <c:v>6.952E-9</c:v>
                </c:pt>
                <c:pt idx="6953">
                  <c:v>6.9530000000000003E-9</c:v>
                </c:pt>
                <c:pt idx="6954">
                  <c:v>6.9539999999999998E-9</c:v>
                </c:pt>
                <c:pt idx="6955">
                  <c:v>6.9550000000000001E-9</c:v>
                </c:pt>
                <c:pt idx="6956">
                  <c:v>6.9560000000000004E-9</c:v>
                </c:pt>
                <c:pt idx="6957">
                  <c:v>6.9569999999999999E-9</c:v>
                </c:pt>
                <c:pt idx="6958">
                  <c:v>6.9580000000000002E-9</c:v>
                </c:pt>
                <c:pt idx="6959">
                  <c:v>6.9589999999999996E-9</c:v>
                </c:pt>
                <c:pt idx="6960">
                  <c:v>6.96E-9</c:v>
                </c:pt>
                <c:pt idx="6961">
                  <c:v>6.9610000000000003E-9</c:v>
                </c:pt>
                <c:pt idx="6962">
                  <c:v>6.9619999999999997E-9</c:v>
                </c:pt>
                <c:pt idx="6963">
                  <c:v>6.963E-9</c:v>
                </c:pt>
                <c:pt idx="6964">
                  <c:v>6.9640000000000004E-9</c:v>
                </c:pt>
                <c:pt idx="6965">
                  <c:v>6.9649999999999998E-9</c:v>
                </c:pt>
                <c:pt idx="6966">
                  <c:v>6.9660000000000001E-9</c:v>
                </c:pt>
                <c:pt idx="6967">
                  <c:v>6.9669999999999996E-9</c:v>
                </c:pt>
                <c:pt idx="6968">
                  <c:v>6.9679999999999999E-9</c:v>
                </c:pt>
                <c:pt idx="6969">
                  <c:v>6.9690000000000002E-9</c:v>
                </c:pt>
                <c:pt idx="6970">
                  <c:v>6.9699999999999997E-9</c:v>
                </c:pt>
                <c:pt idx="6971">
                  <c:v>6.971E-9</c:v>
                </c:pt>
                <c:pt idx="6972">
                  <c:v>6.9720000000000003E-9</c:v>
                </c:pt>
                <c:pt idx="6973">
                  <c:v>6.9729999999999998E-9</c:v>
                </c:pt>
                <c:pt idx="6974">
                  <c:v>6.9740000000000001E-9</c:v>
                </c:pt>
                <c:pt idx="6975">
                  <c:v>6.9749999999999996E-9</c:v>
                </c:pt>
                <c:pt idx="6976">
                  <c:v>6.9759999999999999E-9</c:v>
                </c:pt>
                <c:pt idx="6977">
                  <c:v>6.9770000000000002E-9</c:v>
                </c:pt>
                <c:pt idx="6978">
                  <c:v>6.9779999999999997E-9</c:v>
                </c:pt>
                <c:pt idx="6979">
                  <c:v>6.979E-9</c:v>
                </c:pt>
                <c:pt idx="6980">
                  <c:v>6.9800000000000003E-9</c:v>
                </c:pt>
                <c:pt idx="6981">
                  <c:v>6.9809999999999998E-9</c:v>
                </c:pt>
                <c:pt idx="6982">
                  <c:v>6.9820000000000001E-9</c:v>
                </c:pt>
                <c:pt idx="6983">
                  <c:v>6.9830000000000004E-9</c:v>
                </c:pt>
                <c:pt idx="6984">
                  <c:v>6.9839999999999999E-9</c:v>
                </c:pt>
                <c:pt idx="6985">
                  <c:v>6.9850000000000002E-9</c:v>
                </c:pt>
                <c:pt idx="6986">
                  <c:v>6.9859999999999997E-9</c:v>
                </c:pt>
                <c:pt idx="6987">
                  <c:v>6.987E-9</c:v>
                </c:pt>
                <c:pt idx="6988">
                  <c:v>6.9880000000000003E-9</c:v>
                </c:pt>
                <c:pt idx="6989">
                  <c:v>6.9889999999999998E-9</c:v>
                </c:pt>
                <c:pt idx="6990">
                  <c:v>6.9900000000000001E-9</c:v>
                </c:pt>
                <c:pt idx="6991">
                  <c:v>6.9910000000000004E-9</c:v>
                </c:pt>
                <c:pt idx="6992">
                  <c:v>6.9919999999999998E-9</c:v>
                </c:pt>
                <c:pt idx="6993">
                  <c:v>6.9930000000000001E-9</c:v>
                </c:pt>
                <c:pt idx="6994">
                  <c:v>6.9939999999999996E-9</c:v>
                </c:pt>
                <c:pt idx="6995">
                  <c:v>6.9949999999999999E-9</c:v>
                </c:pt>
                <c:pt idx="6996">
                  <c:v>6.9960000000000002E-9</c:v>
                </c:pt>
                <c:pt idx="6997">
                  <c:v>6.9969999999999997E-9</c:v>
                </c:pt>
                <c:pt idx="6998">
                  <c:v>6.998E-9</c:v>
                </c:pt>
                <c:pt idx="6999">
                  <c:v>6.9990000000000003E-9</c:v>
                </c:pt>
                <c:pt idx="7000">
                  <c:v>6.9999999999999998E-9</c:v>
                </c:pt>
                <c:pt idx="7001">
                  <c:v>7.0010000000000001E-9</c:v>
                </c:pt>
                <c:pt idx="7002">
                  <c:v>7.0019999999999996E-9</c:v>
                </c:pt>
                <c:pt idx="7003">
                  <c:v>7.0029999999999999E-9</c:v>
                </c:pt>
                <c:pt idx="7004">
                  <c:v>7.0040000000000002E-9</c:v>
                </c:pt>
                <c:pt idx="7005">
                  <c:v>7.0049999999999997E-9</c:v>
                </c:pt>
                <c:pt idx="7006">
                  <c:v>7.006E-9</c:v>
                </c:pt>
                <c:pt idx="7007">
                  <c:v>7.0070000000000003E-9</c:v>
                </c:pt>
                <c:pt idx="7008">
                  <c:v>7.0079999999999998E-9</c:v>
                </c:pt>
                <c:pt idx="7009">
                  <c:v>7.0090000000000001E-9</c:v>
                </c:pt>
                <c:pt idx="7010">
                  <c:v>7.0100000000000004E-9</c:v>
                </c:pt>
                <c:pt idx="7011">
                  <c:v>7.0109999999999999E-9</c:v>
                </c:pt>
                <c:pt idx="7012">
                  <c:v>7.0120000000000002E-9</c:v>
                </c:pt>
                <c:pt idx="7013">
                  <c:v>7.0129999999999997E-9</c:v>
                </c:pt>
                <c:pt idx="7014">
                  <c:v>7.014E-9</c:v>
                </c:pt>
                <c:pt idx="7015">
                  <c:v>7.0150000000000003E-9</c:v>
                </c:pt>
                <c:pt idx="7016">
                  <c:v>7.0159999999999998E-9</c:v>
                </c:pt>
                <c:pt idx="7017">
                  <c:v>7.0170000000000001E-9</c:v>
                </c:pt>
                <c:pt idx="7018">
                  <c:v>7.0180000000000004E-9</c:v>
                </c:pt>
                <c:pt idx="7019">
                  <c:v>7.0189999999999999E-9</c:v>
                </c:pt>
                <c:pt idx="7020">
                  <c:v>7.0200000000000002E-9</c:v>
                </c:pt>
                <c:pt idx="7021">
                  <c:v>7.0209999999999996E-9</c:v>
                </c:pt>
                <c:pt idx="7022">
                  <c:v>7.0219999999999999E-9</c:v>
                </c:pt>
                <c:pt idx="7023">
                  <c:v>7.0230000000000003E-9</c:v>
                </c:pt>
                <c:pt idx="7024">
                  <c:v>7.0239999999999997E-9</c:v>
                </c:pt>
                <c:pt idx="7025">
                  <c:v>7.025E-9</c:v>
                </c:pt>
                <c:pt idx="7026">
                  <c:v>7.0260000000000003E-9</c:v>
                </c:pt>
                <c:pt idx="7027">
                  <c:v>7.0269999999999998E-9</c:v>
                </c:pt>
                <c:pt idx="7028">
                  <c:v>7.0280000000000001E-9</c:v>
                </c:pt>
                <c:pt idx="7029">
                  <c:v>7.0289999999999996E-9</c:v>
                </c:pt>
                <c:pt idx="7030">
                  <c:v>7.0299999999999999E-9</c:v>
                </c:pt>
                <c:pt idx="7031">
                  <c:v>7.0310000000000002E-9</c:v>
                </c:pt>
                <c:pt idx="7032">
                  <c:v>7.0319999999999997E-9</c:v>
                </c:pt>
                <c:pt idx="7033">
                  <c:v>7.033E-9</c:v>
                </c:pt>
                <c:pt idx="7034">
                  <c:v>7.0340000000000003E-9</c:v>
                </c:pt>
                <c:pt idx="7035">
                  <c:v>7.0349999999999998E-9</c:v>
                </c:pt>
                <c:pt idx="7036">
                  <c:v>7.0360000000000001E-9</c:v>
                </c:pt>
                <c:pt idx="7037">
                  <c:v>7.0370000000000004E-9</c:v>
                </c:pt>
                <c:pt idx="7038">
                  <c:v>7.0379999999999999E-9</c:v>
                </c:pt>
                <c:pt idx="7039">
                  <c:v>7.0390000000000002E-9</c:v>
                </c:pt>
                <c:pt idx="7040">
                  <c:v>7.0399999999999997E-9</c:v>
                </c:pt>
                <c:pt idx="7041">
                  <c:v>7.041E-9</c:v>
                </c:pt>
                <c:pt idx="7042">
                  <c:v>7.0420000000000003E-9</c:v>
                </c:pt>
                <c:pt idx="7043">
                  <c:v>7.0429999999999998E-9</c:v>
                </c:pt>
                <c:pt idx="7044">
                  <c:v>7.0440000000000001E-9</c:v>
                </c:pt>
                <c:pt idx="7045">
                  <c:v>7.0450000000000004E-9</c:v>
                </c:pt>
                <c:pt idx="7046">
                  <c:v>7.0459999999999999E-9</c:v>
                </c:pt>
                <c:pt idx="7047">
                  <c:v>7.0470000000000002E-9</c:v>
                </c:pt>
                <c:pt idx="7048">
                  <c:v>7.0479999999999996E-9</c:v>
                </c:pt>
                <c:pt idx="7049">
                  <c:v>7.049E-9</c:v>
                </c:pt>
                <c:pt idx="7050">
                  <c:v>7.0500000000000003E-9</c:v>
                </c:pt>
                <c:pt idx="7051">
                  <c:v>7.0509999999999997E-9</c:v>
                </c:pt>
                <c:pt idx="7052">
                  <c:v>7.052E-9</c:v>
                </c:pt>
                <c:pt idx="7053">
                  <c:v>7.0530000000000004E-9</c:v>
                </c:pt>
                <c:pt idx="7054">
                  <c:v>7.0539999999999998E-9</c:v>
                </c:pt>
                <c:pt idx="7055">
                  <c:v>7.0550000000000001E-9</c:v>
                </c:pt>
                <c:pt idx="7056">
                  <c:v>7.0559999999999996E-9</c:v>
                </c:pt>
                <c:pt idx="7057">
                  <c:v>7.0569999999999999E-9</c:v>
                </c:pt>
                <c:pt idx="7058">
                  <c:v>7.0580000000000002E-9</c:v>
                </c:pt>
                <c:pt idx="7059">
                  <c:v>7.0589999999999997E-9</c:v>
                </c:pt>
                <c:pt idx="7060">
                  <c:v>7.06E-9</c:v>
                </c:pt>
                <c:pt idx="7061">
                  <c:v>7.0610000000000003E-9</c:v>
                </c:pt>
                <c:pt idx="7062">
                  <c:v>7.0619999999999998E-9</c:v>
                </c:pt>
                <c:pt idx="7063">
                  <c:v>7.0630000000000001E-9</c:v>
                </c:pt>
                <c:pt idx="7064">
                  <c:v>7.0639999999999996E-9</c:v>
                </c:pt>
                <c:pt idx="7065">
                  <c:v>7.0649999999999999E-9</c:v>
                </c:pt>
                <c:pt idx="7066">
                  <c:v>7.0660000000000002E-9</c:v>
                </c:pt>
                <c:pt idx="7067">
                  <c:v>7.0669999999999997E-9</c:v>
                </c:pt>
                <c:pt idx="7068">
                  <c:v>7.068E-9</c:v>
                </c:pt>
                <c:pt idx="7069">
                  <c:v>7.0690000000000003E-9</c:v>
                </c:pt>
                <c:pt idx="7070">
                  <c:v>7.0699999999999998E-9</c:v>
                </c:pt>
                <c:pt idx="7071">
                  <c:v>7.0710000000000001E-9</c:v>
                </c:pt>
                <c:pt idx="7072">
                  <c:v>7.0720000000000004E-9</c:v>
                </c:pt>
                <c:pt idx="7073">
                  <c:v>7.0729999999999999E-9</c:v>
                </c:pt>
                <c:pt idx="7074">
                  <c:v>7.0740000000000002E-9</c:v>
                </c:pt>
                <c:pt idx="7075">
                  <c:v>7.0749999999999997E-9</c:v>
                </c:pt>
                <c:pt idx="7076">
                  <c:v>7.076E-9</c:v>
                </c:pt>
                <c:pt idx="7077">
                  <c:v>7.0770000000000003E-9</c:v>
                </c:pt>
                <c:pt idx="7078">
                  <c:v>7.0779999999999998E-9</c:v>
                </c:pt>
                <c:pt idx="7079">
                  <c:v>7.0790000000000001E-9</c:v>
                </c:pt>
                <c:pt idx="7080">
                  <c:v>7.0800000000000004E-9</c:v>
                </c:pt>
                <c:pt idx="7081">
                  <c:v>7.0809999999999998E-9</c:v>
                </c:pt>
                <c:pt idx="7082">
                  <c:v>7.0820000000000002E-9</c:v>
                </c:pt>
                <c:pt idx="7083">
                  <c:v>7.0829999999999996E-9</c:v>
                </c:pt>
                <c:pt idx="7084">
                  <c:v>7.0839999999999999E-9</c:v>
                </c:pt>
                <c:pt idx="7085">
                  <c:v>7.0850000000000002E-9</c:v>
                </c:pt>
                <c:pt idx="7086">
                  <c:v>7.0859999999999997E-9</c:v>
                </c:pt>
                <c:pt idx="7087">
                  <c:v>7.087E-9</c:v>
                </c:pt>
                <c:pt idx="7088">
                  <c:v>7.0880000000000003E-9</c:v>
                </c:pt>
                <c:pt idx="7089">
                  <c:v>7.0889999999999998E-9</c:v>
                </c:pt>
                <c:pt idx="7090">
                  <c:v>7.0900000000000001E-9</c:v>
                </c:pt>
                <c:pt idx="7091">
                  <c:v>7.0909999999999996E-9</c:v>
                </c:pt>
                <c:pt idx="7092">
                  <c:v>7.0919999999999999E-9</c:v>
                </c:pt>
                <c:pt idx="7093">
                  <c:v>7.0930000000000002E-9</c:v>
                </c:pt>
                <c:pt idx="7094">
                  <c:v>7.0939999999999997E-9</c:v>
                </c:pt>
                <c:pt idx="7095">
                  <c:v>7.095E-9</c:v>
                </c:pt>
                <c:pt idx="7096">
                  <c:v>7.0960000000000003E-9</c:v>
                </c:pt>
                <c:pt idx="7097">
                  <c:v>7.0969999999999998E-9</c:v>
                </c:pt>
                <c:pt idx="7098">
                  <c:v>7.0980000000000001E-9</c:v>
                </c:pt>
                <c:pt idx="7099">
                  <c:v>7.0990000000000004E-9</c:v>
                </c:pt>
                <c:pt idx="7100">
                  <c:v>7.0999999999999999E-9</c:v>
                </c:pt>
                <c:pt idx="7101">
                  <c:v>7.1010000000000002E-9</c:v>
                </c:pt>
                <c:pt idx="7102">
                  <c:v>7.1019999999999997E-9</c:v>
                </c:pt>
                <c:pt idx="7103">
                  <c:v>7.103E-9</c:v>
                </c:pt>
                <c:pt idx="7104">
                  <c:v>7.1040000000000003E-9</c:v>
                </c:pt>
                <c:pt idx="7105">
                  <c:v>7.1049999999999998E-9</c:v>
                </c:pt>
                <c:pt idx="7106">
                  <c:v>7.1060000000000001E-9</c:v>
                </c:pt>
                <c:pt idx="7107">
                  <c:v>7.1070000000000004E-9</c:v>
                </c:pt>
                <c:pt idx="7108">
                  <c:v>7.1079999999999999E-9</c:v>
                </c:pt>
                <c:pt idx="7109">
                  <c:v>7.1090000000000002E-9</c:v>
                </c:pt>
                <c:pt idx="7110">
                  <c:v>7.1099999999999996E-9</c:v>
                </c:pt>
                <c:pt idx="7111">
                  <c:v>7.1109999999999999E-9</c:v>
                </c:pt>
                <c:pt idx="7112">
                  <c:v>7.1120000000000003E-9</c:v>
                </c:pt>
                <c:pt idx="7113">
                  <c:v>7.1129999999999997E-9</c:v>
                </c:pt>
                <c:pt idx="7114">
                  <c:v>7.114E-9</c:v>
                </c:pt>
                <c:pt idx="7115">
                  <c:v>7.1150000000000003E-9</c:v>
                </c:pt>
                <c:pt idx="7116">
                  <c:v>7.1159999999999998E-9</c:v>
                </c:pt>
                <c:pt idx="7117">
                  <c:v>7.1170000000000001E-9</c:v>
                </c:pt>
                <c:pt idx="7118">
                  <c:v>7.1179999999999996E-9</c:v>
                </c:pt>
                <c:pt idx="7119">
                  <c:v>7.1189999999999999E-9</c:v>
                </c:pt>
                <c:pt idx="7120">
                  <c:v>7.1200000000000002E-9</c:v>
                </c:pt>
                <c:pt idx="7121">
                  <c:v>7.1209999999999997E-9</c:v>
                </c:pt>
                <c:pt idx="7122">
                  <c:v>7.122E-9</c:v>
                </c:pt>
                <c:pt idx="7123">
                  <c:v>7.1230000000000003E-9</c:v>
                </c:pt>
                <c:pt idx="7124">
                  <c:v>7.1239999999999998E-9</c:v>
                </c:pt>
                <c:pt idx="7125">
                  <c:v>7.1250000000000001E-9</c:v>
                </c:pt>
                <c:pt idx="7126">
                  <c:v>7.1259999999999996E-9</c:v>
                </c:pt>
                <c:pt idx="7127">
                  <c:v>7.1269999999999999E-9</c:v>
                </c:pt>
                <c:pt idx="7128">
                  <c:v>7.1280000000000002E-9</c:v>
                </c:pt>
                <c:pt idx="7129">
                  <c:v>7.1289999999999997E-9</c:v>
                </c:pt>
                <c:pt idx="7130">
                  <c:v>7.13E-9</c:v>
                </c:pt>
                <c:pt idx="7131">
                  <c:v>7.1310000000000003E-9</c:v>
                </c:pt>
                <c:pt idx="7132">
                  <c:v>7.1319999999999998E-9</c:v>
                </c:pt>
                <c:pt idx="7133">
                  <c:v>7.1330000000000001E-9</c:v>
                </c:pt>
                <c:pt idx="7134">
                  <c:v>7.1340000000000004E-9</c:v>
                </c:pt>
                <c:pt idx="7135">
                  <c:v>7.1349999999999999E-9</c:v>
                </c:pt>
                <c:pt idx="7136">
                  <c:v>7.1360000000000002E-9</c:v>
                </c:pt>
                <c:pt idx="7137">
                  <c:v>7.1369999999999997E-9</c:v>
                </c:pt>
                <c:pt idx="7138">
                  <c:v>7.138E-9</c:v>
                </c:pt>
                <c:pt idx="7139">
                  <c:v>7.1390000000000003E-9</c:v>
                </c:pt>
                <c:pt idx="7140">
                  <c:v>7.1399999999999997E-9</c:v>
                </c:pt>
                <c:pt idx="7141">
                  <c:v>7.1410000000000001E-9</c:v>
                </c:pt>
                <c:pt idx="7142">
                  <c:v>7.1420000000000004E-9</c:v>
                </c:pt>
                <c:pt idx="7143">
                  <c:v>7.1429999999999998E-9</c:v>
                </c:pt>
                <c:pt idx="7144">
                  <c:v>7.1440000000000001E-9</c:v>
                </c:pt>
                <c:pt idx="7145">
                  <c:v>7.1449999999999996E-9</c:v>
                </c:pt>
                <c:pt idx="7146">
                  <c:v>7.1459999999999999E-9</c:v>
                </c:pt>
                <c:pt idx="7147">
                  <c:v>7.1470000000000002E-9</c:v>
                </c:pt>
                <c:pt idx="7148">
                  <c:v>7.1479999999999997E-9</c:v>
                </c:pt>
                <c:pt idx="7149">
                  <c:v>7.149E-9</c:v>
                </c:pt>
                <c:pt idx="7150">
                  <c:v>7.1500000000000003E-9</c:v>
                </c:pt>
                <c:pt idx="7151">
                  <c:v>7.1509999999999998E-9</c:v>
                </c:pt>
                <c:pt idx="7152">
                  <c:v>7.1520000000000001E-9</c:v>
                </c:pt>
                <c:pt idx="7153">
                  <c:v>7.1529999999999996E-9</c:v>
                </c:pt>
                <c:pt idx="7154">
                  <c:v>7.1539999999999999E-9</c:v>
                </c:pt>
                <c:pt idx="7155">
                  <c:v>7.1550000000000002E-9</c:v>
                </c:pt>
                <c:pt idx="7156">
                  <c:v>7.1559999999999997E-9</c:v>
                </c:pt>
                <c:pt idx="7157">
                  <c:v>7.157E-9</c:v>
                </c:pt>
                <c:pt idx="7158">
                  <c:v>7.1580000000000003E-9</c:v>
                </c:pt>
                <c:pt idx="7159">
                  <c:v>7.1589999999999998E-9</c:v>
                </c:pt>
                <c:pt idx="7160">
                  <c:v>7.1600000000000001E-9</c:v>
                </c:pt>
                <c:pt idx="7161">
                  <c:v>7.1610000000000004E-9</c:v>
                </c:pt>
                <c:pt idx="7162">
                  <c:v>7.1619999999999999E-9</c:v>
                </c:pt>
                <c:pt idx="7163">
                  <c:v>7.1630000000000002E-9</c:v>
                </c:pt>
                <c:pt idx="7164">
                  <c:v>7.1639999999999997E-9</c:v>
                </c:pt>
                <c:pt idx="7165">
                  <c:v>7.165E-9</c:v>
                </c:pt>
                <c:pt idx="7166">
                  <c:v>7.1660000000000003E-9</c:v>
                </c:pt>
                <c:pt idx="7167">
                  <c:v>7.1669999999999998E-9</c:v>
                </c:pt>
                <c:pt idx="7168">
                  <c:v>7.1680000000000001E-9</c:v>
                </c:pt>
                <c:pt idx="7169">
                  <c:v>7.1690000000000004E-9</c:v>
                </c:pt>
                <c:pt idx="7170">
                  <c:v>7.1699999999999998E-9</c:v>
                </c:pt>
                <c:pt idx="7171">
                  <c:v>7.1710000000000002E-9</c:v>
                </c:pt>
                <c:pt idx="7172">
                  <c:v>7.1719999999999996E-9</c:v>
                </c:pt>
                <c:pt idx="7173">
                  <c:v>7.1729999999999999E-9</c:v>
                </c:pt>
                <c:pt idx="7174">
                  <c:v>7.1740000000000002E-9</c:v>
                </c:pt>
                <c:pt idx="7175">
                  <c:v>7.1749999999999997E-9</c:v>
                </c:pt>
                <c:pt idx="7176">
                  <c:v>7.176E-9</c:v>
                </c:pt>
                <c:pt idx="7177">
                  <c:v>7.1770000000000003E-9</c:v>
                </c:pt>
                <c:pt idx="7178">
                  <c:v>7.1779999999999998E-9</c:v>
                </c:pt>
                <c:pt idx="7179">
                  <c:v>7.1790000000000001E-9</c:v>
                </c:pt>
                <c:pt idx="7180">
                  <c:v>7.1799999999999996E-9</c:v>
                </c:pt>
                <c:pt idx="7181">
                  <c:v>7.1809999999999999E-9</c:v>
                </c:pt>
                <c:pt idx="7182">
                  <c:v>7.1820000000000002E-9</c:v>
                </c:pt>
                <c:pt idx="7183">
                  <c:v>7.1829999999999997E-9</c:v>
                </c:pt>
                <c:pt idx="7184">
                  <c:v>7.184E-9</c:v>
                </c:pt>
                <c:pt idx="7185">
                  <c:v>7.1850000000000003E-9</c:v>
                </c:pt>
                <c:pt idx="7186">
                  <c:v>7.1859999999999998E-9</c:v>
                </c:pt>
                <c:pt idx="7187">
                  <c:v>7.1870000000000001E-9</c:v>
                </c:pt>
                <c:pt idx="7188">
                  <c:v>7.1880000000000004E-9</c:v>
                </c:pt>
                <c:pt idx="7189">
                  <c:v>7.1889999999999999E-9</c:v>
                </c:pt>
                <c:pt idx="7190">
                  <c:v>7.1900000000000002E-9</c:v>
                </c:pt>
                <c:pt idx="7191">
                  <c:v>7.1909999999999997E-9</c:v>
                </c:pt>
                <c:pt idx="7192">
                  <c:v>7.192E-9</c:v>
                </c:pt>
                <c:pt idx="7193">
                  <c:v>7.1930000000000003E-9</c:v>
                </c:pt>
                <c:pt idx="7194">
                  <c:v>7.1939999999999998E-9</c:v>
                </c:pt>
                <c:pt idx="7195">
                  <c:v>7.1950000000000001E-9</c:v>
                </c:pt>
                <c:pt idx="7196">
                  <c:v>7.1960000000000004E-9</c:v>
                </c:pt>
                <c:pt idx="7197">
                  <c:v>7.1969999999999999E-9</c:v>
                </c:pt>
                <c:pt idx="7198">
                  <c:v>7.1980000000000002E-9</c:v>
                </c:pt>
                <c:pt idx="7199">
                  <c:v>7.1989999999999996E-9</c:v>
                </c:pt>
                <c:pt idx="7200">
                  <c:v>7.2E-9</c:v>
                </c:pt>
                <c:pt idx="7201">
                  <c:v>7.2010000000000003E-9</c:v>
                </c:pt>
                <c:pt idx="7202">
                  <c:v>7.2019999999999997E-9</c:v>
                </c:pt>
                <c:pt idx="7203">
                  <c:v>7.203E-9</c:v>
                </c:pt>
                <c:pt idx="7204">
                  <c:v>7.2040000000000004E-9</c:v>
                </c:pt>
                <c:pt idx="7205">
                  <c:v>7.2049999999999998E-9</c:v>
                </c:pt>
                <c:pt idx="7206">
                  <c:v>7.2060000000000001E-9</c:v>
                </c:pt>
                <c:pt idx="7207">
                  <c:v>7.2069999999999996E-9</c:v>
                </c:pt>
                <c:pt idx="7208">
                  <c:v>7.2079999999999999E-9</c:v>
                </c:pt>
                <c:pt idx="7209">
                  <c:v>7.2090000000000002E-9</c:v>
                </c:pt>
                <c:pt idx="7210">
                  <c:v>7.2099999999999997E-9</c:v>
                </c:pt>
                <c:pt idx="7211">
                  <c:v>7.211E-9</c:v>
                </c:pt>
                <c:pt idx="7212">
                  <c:v>7.2120000000000003E-9</c:v>
                </c:pt>
                <c:pt idx="7213">
                  <c:v>7.2129999999999998E-9</c:v>
                </c:pt>
                <c:pt idx="7214">
                  <c:v>7.2140000000000001E-9</c:v>
                </c:pt>
                <c:pt idx="7215">
                  <c:v>7.2149999999999996E-9</c:v>
                </c:pt>
                <c:pt idx="7216">
                  <c:v>7.2159999999999999E-9</c:v>
                </c:pt>
                <c:pt idx="7217">
                  <c:v>7.2170000000000002E-9</c:v>
                </c:pt>
                <c:pt idx="7218">
                  <c:v>7.2179999999999997E-9</c:v>
                </c:pt>
                <c:pt idx="7219">
                  <c:v>7.219E-9</c:v>
                </c:pt>
                <c:pt idx="7220">
                  <c:v>7.2200000000000003E-9</c:v>
                </c:pt>
                <c:pt idx="7221">
                  <c:v>7.2209999999999998E-9</c:v>
                </c:pt>
                <c:pt idx="7222">
                  <c:v>7.2220000000000001E-9</c:v>
                </c:pt>
                <c:pt idx="7223">
                  <c:v>7.2230000000000004E-9</c:v>
                </c:pt>
                <c:pt idx="7224">
                  <c:v>7.2239999999999999E-9</c:v>
                </c:pt>
                <c:pt idx="7225">
                  <c:v>7.2250000000000002E-9</c:v>
                </c:pt>
                <c:pt idx="7226">
                  <c:v>7.2259999999999997E-9</c:v>
                </c:pt>
                <c:pt idx="7227">
                  <c:v>7.227E-9</c:v>
                </c:pt>
                <c:pt idx="7228">
                  <c:v>7.2280000000000003E-9</c:v>
                </c:pt>
                <c:pt idx="7229">
                  <c:v>7.2289999999999997E-9</c:v>
                </c:pt>
                <c:pt idx="7230">
                  <c:v>7.2300000000000001E-9</c:v>
                </c:pt>
                <c:pt idx="7231">
                  <c:v>7.2310000000000004E-9</c:v>
                </c:pt>
                <c:pt idx="7232">
                  <c:v>7.2319999999999998E-9</c:v>
                </c:pt>
                <c:pt idx="7233">
                  <c:v>7.2330000000000001E-9</c:v>
                </c:pt>
                <c:pt idx="7234">
                  <c:v>7.2339999999999996E-9</c:v>
                </c:pt>
                <c:pt idx="7235">
                  <c:v>7.2349999999999999E-9</c:v>
                </c:pt>
                <c:pt idx="7236">
                  <c:v>7.2360000000000002E-9</c:v>
                </c:pt>
                <c:pt idx="7237">
                  <c:v>7.2369999999999997E-9</c:v>
                </c:pt>
                <c:pt idx="7238">
                  <c:v>7.238E-9</c:v>
                </c:pt>
                <c:pt idx="7239">
                  <c:v>7.2390000000000003E-9</c:v>
                </c:pt>
                <c:pt idx="7240">
                  <c:v>7.2399999999999998E-9</c:v>
                </c:pt>
                <c:pt idx="7241">
                  <c:v>7.2410000000000001E-9</c:v>
                </c:pt>
                <c:pt idx="7242">
                  <c:v>7.2419999999999996E-9</c:v>
                </c:pt>
                <c:pt idx="7243">
                  <c:v>7.2429999999999999E-9</c:v>
                </c:pt>
                <c:pt idx="7244">
                  <c:v>7.2440000000000002E-9</c:v>
                </c:pt>
                <c:pt idx="7245">
                  <c:v>7.2449999999999997E-9</c:v>
                </c:pt>
                <c:pt idx="7246">
                  <c:v>7.246E-9</c:v>
                </c:pt>
                <c:pt idx="7247">
                  <c:v>7.2470000000000003E-9</c:v>
                </c:pt>
                <c:pt idx="7248">
                  <c:v>7.2479999999999998E-9</c:v>
                </c:pt>
                <c:pt idx="7249">
                  <c:v>7.2490000000000001E-9</c:v>
                </c:pt>
                <c:pt idx="7250">
                  <c:v>7.2500000000000004E-9</c:v>
                </c:pt>
                <c:pt idx="7251">
                  <c:v>7.2509999999999999E-9</c:v>
                </c:pt>
                <c:pt idx="7252">
                  <c:v>7.2520000000000002E-9</c:v>
                </c:pt>
                <c:pt idx="7253">
                  <c:v>7.2529999999999997E-9</c:v>
                </c:pt>
                <c:pt idx="7254">
                  <c:v>7.254E-9</c:v>
                </c:pt>
                <c:pt idx="7255">
                  <c:v>7.2550000000000003E-9</c:v>
                </c:pt>
                <c:pt idx="7256">
                  <c:v>7.2559999999999998E-9</c:v>
                </c:pt>
                <c:pt idx="7257">
                  <c:v>7.2570000000000001E-9</c:v>
                </c:pt>
                <c:pt idx="7258">
                  <c:v>7.2580000000000004E-9</c:v>
                </c:pt>
                <c:pt idx="7259">
                  <c:v>7.2589999999999999E-9</c:v>
                </c:pt>
                <c:pt idx="7260">
                  <c:v>7.2600000000000002E-9</c:v>
                </c:pt>
                <c:pt idx="7261">
                  <c:v>7.2609999999999996E-9</c:v>
                </c:pt>
                <c:pt idx="7262">
                  <c:v>7.2619999999999999E-9</c:v>
                </c:pt>
                <c:pt idx="7263">
                  <c:v>7.2630000000000003E-9</c:v>
                </c:pt>
                <c:pt idx="7264">
                  <c:v>7.2639999999999997E-9</c:v>
                </c:pt>
                <c:pt idx="7265">
                  <c:v>7.265E-9</c:v>
                </c:pt>
                <c:pt idx="7266">
                  <c:v>7.2660000000000003E-9</c:v>
                </c:pt>
                <c:pt idx="7267">
                  <c:v>7.2669999999999998E-9</c:v>
                </c:pt>
                <c:pt idx="7268">
                  <c:v>7.2680000000000001E-9</c:v>
                </c:pt>
                <c:pt idx="7269">
                  <c:v>7.2689999999999996E-9</c:v>
                </c:pt>
                <c:pt idx="7270">
                  <c:v>7.2699999999999999E-9</c:v>
                </c:pt>
                <c:pt idx="7271">
                  <c:v>7.2710000000000002E-9</c:v>
                </c:pt>
                <c:pt idx="7272">
                  <c:v>7.2719999999999997E-9</c:v>
                </c:pt>
                <c:pt idx="7273">
                  <c:v>7.273E-9</c:v>
                </c:pt>
                <c:pt idx="7274">
                  <c:v>7.2740000000000003E-9</c:v>
                </c:pt>
                <c:pt idx="7275">
                  <c:v>7.2749999999999998E-9</c:v>
                </c:pt>
                <c:pt idx="7276">
                  <c:v>7.2760000000000001E-9</c:v>
                </c:pt>
                <c:pt idx="7277">
                  <c:v>7.2770000000000004E-9</c:v>
                </c:pt>
                <c:pt idx="7278">
                  <c:v>7.2779999999999999E-9</c:v>
                </c:pt>
                <c:pt idx="7279">
                  <c:v>7.2790000000000002E-9</c:v>
                </c:pt>
                <c:pt idx="7280">
                  <c:v>7.2799999999999997E-9</c:v>
                </c:pt>
                <c:pt idx="7281">
                  <c:v>7.281E-9</c:v>
                </c:pt>
                <c:pt idx="7282">
                  <c:v>7.2820000000000003E-9</c:v>
                </c:pt>
                <c:pt idx="7283">
                  <c:v>7.2829999999999998E-9</c:v>
                </c:pt>
                <c:pt idx="7284">
                  <c:v>7.2840000000000001E-9</c:v>
                </c:pt>
                <c:pt idx="7285">
                  <c:v>7.2850000000000004E-9</c:v>
                </c:pt>
                <c:pt idx="7286">
                  <c:v>7.2859999999999999E-9</c:v>
                </c:pt>
                <c:pt idx="7287">
                  <c:v>7.2870000000000002E-9</c:v>
                </c:pt>
                <c:pt idx="7288">
                  <c:v>7.2879999999999996E-9</c:v>
                </c:pt>
                <c:pt idx="7289">
                  <c:v>7.289E-9</c:v>
                </c:pt>
                <c:pt idx="7290">
                  <c:v>7.2900000000000003E-9</c:v>
                </c:pt>
                <c:pt idx="7291">
                  <c:v>7.2909999999999997E-9</c:v>
                </c:pt>
                <c:pt idx="7292">
                  <c:v>7.292E-9</c:v>
                </c:pt>
                <c:pt idx="7293">
                  <c:v>7.2930000000000004E-9</c:v>
                </c:pt>
                <c:pt idx="7294">
                  <c:v>7.2939999999999998E-9</c:v>
                </c:pt>
                <c:pt idx="7295">
                  <c:v>7.2950000000000001E-9</c:v>
                </c:pt>
                <c:pt idx="7296">
                  <c:v>7.2959999999999996E-9</c:v>
                </c:pt>
                <c:pt idx="7297">
                  <c:v>7.2969999999999999E-9</c:v>
                </c:pt>
                <c:pt idx="7298">
                  <c:v>7.2980000000000002E-9</c:v>
                </c:pt>
                <c:pt idx="7299">
                  <c:v>7.2989999999999997E-9</c:v>
                </c:pt>
                <c:pt idx="7300">
                  <c:v>7.3E-9</c:v>
                </c:pt>
                <c:pt idx="7301">
                  <c:v>7.3010000000000003E-9</c:v>
                </c:pt>
                <c:pt idx="7302">
                  <c:v>7.3019999999999998E-9</c:v>
                </c:pt>
                <c:pt idx="7303">
                  <c:v>7.3030000000000001E-9</c:v>
                </c:pt>
                <c:pt idx="7304">
                  <c:v>7.3039999999999996E-9</c:v>
                </c:pt>
                <c:pt idx="7305">
                  <c:v>7.3049999999999999E-9</c:v>
                </c:pt>
                <c:pt idx="7306">
                  <c:v>7.3060000000000002E-9</c:v>
                </c:pt>
                <c:pt idx="7307">
                  <c:v>7.3069999999999997E-9</c:v>
                </c:pt>
                <c:pt idx="7308">
                  <c:v>7.308E-9</c:v>
                </c:pt>
                <c:pt idx="7309">
                  <c:v>7.3090000000000003E-9</c:v>
                </c:pt>
                <c:pt idx="7310">
                  <c:v>7.3099999999999998E-9</c:v>
                </c:pt>
                <c:pt idx="7311">
                  <c:v>7.3110000000000001E-9</c:v>
                </c:pt>
                <c:pt idx="7312">
                  <c:v>7.3120000000000004E-9</c:v>
                </c:pt>
                <c:pt idx="7313">
                  <c:v>7.3129999999999999E-9</c:v>
                </c:pt>
                <c:pt idx="7314">
                  <c:v>7.3140000000000002E-9</c:v>
                </c:pt>
                <c:pt idx="7315">
                  <c:v>7.3149999999999997E-9</c:v>
                </c:pt>
                <c:pt idx="7316">
                  <c:v>7.316E-9</c:v>
                </c:pt>
                <c:pt idx="7317">
                  <c:v>7.3170000000000003E-9</c:v>
                </c:pt>
                <c:pt idx="7318">
                  <c:v>7.3179999999999998E-9</c:v>
                </c:pt>
                <c:pt idx="7319">
                  <c:v>7.3190000000000001E-9</c:v>
                </c:pt>
                <c:pt idx="7320">
                  <c:v>7.3200000000000004E-9</c:v>
                </c:pt>
                <c:pt idx="7321">
                  <c:v>7.3209999999999998E-9</c:v>
                </c:pt>
                <c:pt idx="7322">
                  <c:v>7.3220000000000002E-9</c:v>
                </c:pt>
                <c:pt idx="7323">
                  <c:v>7.3229999999999996E-9</c:v>
                </c:pt>
                <c:pt idx="7324">
                  <c:v>7.3239999999999999E-9</c:v>
                </c:pt>
                <c:pt idx="7325">
                  <c:v>7.3250000000000002E-9</c:v>
                </c:pt>
                <c:pt idx="7326">
                  <c:v>7.3259999999999997E-9</c:v>
                </c:pt>
                <c:pt idx="7327">
                  <c:v>7.327E-9</c:v>
                </c:pt>
                <c:pt idx="7328">
                  <c:v>7.3280000000000003E-9</c:v>
                </c:pt>
                <c:pt idx="7329">
                  <c:v>7.3289999999999998E-9</c:v>
                </c:pt>
                <c:pt idx="7330">
                  <c:v>7.3300000000000001E-9</c:v>
                </c:pt>
                <c:pt idx="7331">
                  <c:v>7.3309999999999996E-9</c:v>
                </c:pt>
                <c:pt idx="7332">
                  <c:v>7.3319999999999999E-9</c:v>
                </c:pt>
                <c:pt idx="7333">
                  <c:v>7.3330000000000002E-9</c:v>
                </c:pt>
                <c:pt idx="7334">
                  <c:v>7.3339999999999997E-9</c:v>
                </c:pt>
                <c:pt idx="7335">
                  <c:v>7.335E-9</c:v>
                </c:pt>
                <c:pt idx="7336">
                  <c:v>7.3360000000000003E-9</c:v>
                </c:pt>
                <c:pt idx="7337">
                  <c:v>7.3369999999999998E-9</c:v>
                </c:pt>
                <c:pt idx="7338">
                  <c:v>7.3380000000000001E-9</c:v>
                </c:pt>
                <c:pt idx="7339">
                  <c:v>7.3390000000000004E-9</c:v>
                </c:pt>
                <c:pt idx="7340">
                  <c:v>7.3399999999999999E-9</c:v>
                </c:pt>
                <c:pt idx="7341">
                  <c:v>7.3410000000000002E-9</c:v>
                </c:pt>
                <c:pt idx="7342">
                  <c:v>7.3419999999999997E-9</c:v>
                </c:pt>
                <c:pt idx="7343">
                  <c:v>7.343E-9</c:v>
                </c:pt>
                <c:pt idx="7344">
                  <c:v>7.3440000000000003E-9</c:v>
                </c:pt>
                <c:pt idx="7345">
                  <c:v>7.3449999999999998E-9</c:v>
                </c:pt>
                <c:pt idx="7346">
                  <c:v>7.3460000000000001E-9</c:v>
                </c:pt>
                <c:pt idx="7347">
                  <c:v>7.3470000000000004E-9</c:v>
                </c:pt>
                <c:pt idx="7348">
                  <c:v>7.3479999999999999E-9</c:v>
                </c:pt>
                <c:pt idx="7349">
                  <c:v>7.3490000000000002E-9</c:v>
                </c:pt>
                <c:pt idx="7350">
                  <c:v>7.3499999999999996E-9</c:v>
                </c:pt>
                <c:pt idx="7351">
                  <c:v>7.3509999999999999E-9</c:v>
                </c:pt>
                <c:pt idx="7352">
                  <c:v>7.3520000000000003E-9</c:v>
                </c:pt>
                <c:pt idx="7353">
                  <c:v>7.3529999999999997E-9</c:v>
                </c:pt>
                <c:pt idx="7354">
                  <c:v>7.354E-9</c:v>
                </c:pt>
                <c:pt idx="7355">
                  <c:v>7.3550000000000003E-9</c:v>
                </c:pt>
                <c:pt idx="7356">
                  <c:v>7.3559999999999998E-9</c:v>
                </c:pt>
                <c:pt idx="7357">
                  <c:v>7.3570000000000001E-9</c:v>
                </c:pt>
                <c:pt idx="7358">
                  <c:v>7.3579999999999996E-9</c:v>
                </c:pt>
                <c:pt idx="7359">
                  <c:v>7.3589999999999999E-9</c:v>
                </c:pt>
                <c:pt idx="7360">
                  <c:v>7.3600000000000002E-9</c:v>
                </c:pt>
                <c:pt idx="7361">
                  <c:v>7.3609999999999997E-9</c:v>
                </c:pt>
                <c:pt idx="7362">
                  <c:v>7.362E-9</c:v>
                </c:pt>
                <c:pt idx="7363">
                  <c:v>7.3630000000000003E-9</c:v>
                </c:pt>
                <c:pt idx="7364">
                  <c:v>7.3639999999999998E-9</c:v>
                </c:pt>
                <c:pt idx="7365">
                  <c:v>7.3650000000000001E-9</c:v>
                </c:pt>
                <c:pt idx="7366">
                  <c:v>7.3660000000000004E-9</c:v>
                </c:pt>
                <c:pt idx="7367">
                  <c:v>7.3669999999999999E-9</c:v>
                </c:pt>
                <c:pt idx="7368">
                  <c:v>7.3680000000000002E-9</c:v>
                </c:pt>
                <c:pt idx="7369">
                  <c:v>7.3689999999999997E-9</c:v>
                </c:pt>
                <c:pt idx="7370">
                  <c:v>7.37E-9</c:v>
                </c:pt>
                <c:pt idx="7371">
                  <c:v>7.3710000000000003E-9</c:v>
                </c:pt>
                <c:pt idx="7372">
                  <c:v>7.3719999999999998E-9</c:v>
                </c:pt>
                <c:pt idx="7373">
                  <c:v>7.3730000000000001E-9</c:v>
                </c:pt>
                <c:pt idx="7374">
                  <c:v>7.3740000000000004E-9</c:v>
                </c:pt>
                <c:pt idx="7375">
                  <c:v>7.3749999999999999E-9</c:v>
                </c:pt>
                <c:pt idx="7376">
                  <c:v>7.3760000000000002E-9</c:v>
                </c:pt>
                <c:pt idx="7377">
                  <c:v>7.3769999999999997E-9</c:v>
                </c:pt>
                <c:pt idx="7378">
                  <c:v>7.378E-9</c:v>
                </c:pt>
                <c:pt idx="7379">
                  <c:v>7.3790000000000003E-9</c:v>
                </c:pt>
                <c:pt idx="7380">
                  <c:v>7.3799999999999997E-9</c:v>
                </c:pt>
                <c:pt idx="7381">
                  <c:v>7.3810000000000001E-9</c:v>
                </c:pt>
                <c:pt idx="7382">
                  <c:v>7.3820000000000004E-9</c:v>
                </c:pt>
                <c:pt idx="7383">
                  <c:v>7.3829999999999998E-9</c:v>
                </c:pt>
                <c:pt idx="7384">
                  <c:v>7.3840000000000001E-9</c:v>
                </c:pt>
                <c:pt idx="7385">
                  <c:v>7.3849999999999996E-9</c:v>
                </c:pt>
                <c:pt idx="7386">
                  <c:v>7.3859999999999999E-9</c:v>
                </c:pt>
                <c:pt idx="7387">
                  <c:v>7.3870000000000002E-9</c:v>
                </c:pt>
                <c:pt idx="7388">
                  <c:v>7.3879999999999997E-9</c:v>
                </c:pt>
                <c:pt idx="7389">
                  <c:v>7.389E-9</c:v>
                </c:pt>
                <c:pt idx="7390">
                  <c:v>7.3900000000000003E-9</c:v>
                </c:pt>
                <c:pt idx="7391">
                  <c:v>7.3909999999999998E-9</c:v>
                </c:pt>
                <c:pt idx="7392">
                  <c:v>7.3920000000000001E-9</c:v>
                </c:pt>
                <c:pt idx="7393">
                  <c:v>7.3929999999999996E-9</c:v>
                </c:pt>
                <c:pt idx="7394">
                  <c:v>7.3939999999999999E-9</c:v>
                </c:pt>
                <c:pt idx="7395">
                  <c:v>7.3950000000000002E-9</c:v>
                </c:pt>
                <c:pt idx="7396">
                  <c:v>7.3959999999999997E-9</c:v>
                </c:pt>
                <c:pt idx="7397">
                  <c:v>7.397E-9</c:v>
                </c:pt>
                <c:pt idx="7398">
                  <c:v>7.3980000000000003E-9</c:v>
                </c:pt>
                <c:pt idx="7399">
                  <c:v>7.3989999999999998E-9</c:v>
                </c:pt>
                <c:pt idx="7400">
                  <c:v>7.4000000000000001E-9</c:v>
                </c:pt>
                <c:pt idx="7401">
                  <c:v>7.4010000000000004E-9</c:v>
                </c:pt>
                <c:pt idx="7402">
                  <c:v>7.4019999999999999E-9</c:v>
                </c:pt>
                <c:pt idx="7403">
                  <c:v>7.4030000000000002E-9</c:v>
                </c:pt>
                <c:pt idx="7404">
                  <c:v>7.4039999999999997E-9</c:v>
                </c:pt>
                <c:pt idx="7405">
                  <c:v>7.405E-9</c:v>
                </c:pt>
                <c:pt idx="7406">
                  <c:v>7.4060000000000003E-9</c:v>
                </c:pt>
                <c:pt idx="7407">
                  <c:v>7.4069999999999998E-9</c:v>
                </c:pt>
                <c:pt idx="7408">
                  <c:v>7.4080000000000001E-9</c:v>
                </c:pt>
                <c:pt idx="7409">
                  <c:v>7.4090000000000004E-9</c:v>
                </c:pt>
                <c:pt idx="7410">
                  <c:v>7.4099999999999998E-9</c:v>
                </c:pt>
                <c:pt idx="7411">
                  <c:v>7.4110000000000002E-9</c:v>
                </c:pt>
                <c:pt idx="7412">
                  <c:v>7.4119999999999996E-9</c:v>
                </c:pt>
                <c:pt idx="7413">
                  <c:v>7.4129999999999999E-9</c:v>
                </c:pt>
                <c:pt idx="7414">
                  <c:v>7.4140000000000002E-9</c:v>
                </c:pt>
                <c:pt idx="7415">
                  <c:v>7.4149999999999997E-9</c:v>
                </c:pt>
                <c:pt idx="7416">
                  <c:v>7.416E-9</c:v>
                </c:pt>
                <c:pt idx="7417">
                  <c:v>7.4170000000000003E-9</c:v>
                </c:pt>
                <c:pt idx="7418">
                  <c:v>7.4179999999999998E-9</c:v>
                </c:pt>
                <c:pt idx="7419">
                  <c:v>7.4190000000000001E-9</c:v>
                </c:pt>
                <c:pt idx="7420">
                  <c:v>7.4199999999999996E-9</c:v>
                </c:pt>
                <c:pt idx="7421">
                  <c:v>7.4209999999999999E-9</c:v>
                </c:pt>
                <c:pt idx="7422">
                  <c:v>7.4220000000000002E-9</c:v>
                </c:pt>
                <c:pt idx="7423">
                  <c:v>7.4229999999999997E-9</c:v>
                </c:pt>
                <c:pt idx="7424">
                  <c:v>7.424E-9</c:v>
                </c:pt>
                <c:pt idx="7425">
                  <c:v>7.4250000000000003E-9</c:v>
                </c:pt>
                <c:pt idx="7426">
                  <c:v>7.4259999999999998E-9</c:v>
                </c:pt>
                <c:pt idx="7427">
                  <c:v>7.4270000000000001E-9</c:v>
                </c:pt>
                <c:pt idx="7428">
                  <c:v>7.4280000000000004E-9</c:v>
                </c:pt>
                <c:pt idx="7429">
                  <c:v>7.4289999999999999E-9</c:v>
                </c:pt>
                <c:pt idx="7430">
                  <c:v>7.4300000000000002E-9</c:v>
                </c:pt>
                <c:pt idx="7431">
                  <c:v>7.4309999999999997E-9</c:v>
                </c:pt>
                <c:pt idx="7432">
                  <c:v>7.432E-9</c:v>
                </c:pt>
                <c:pt idx="7433">
                  <c:v>7.4330000000000003E-9</c:v>
                </c:pt>
                <c:pt idx="7434">
                  <c:v>7.4339999999999998E-9</c:v>
                </c:pt>
                <c:pt idx="7435">
                  <c:v>7.4350000000000001E-9</c:v>
                </c:pt>
                <c:pt idx="7436">
                  <c:v>7.4360000000000004E-9</c:v>
                </c:pt>
                <c:pt idx="7437">
                  <c:v>7.4369999999999999E-9</c:v>
                </c:pt>
                <c:pt idx="7438">
                  <c:v>7.4380000000000002E-9</c:v>
                </c:pt>
                <c:pt idx="7439">
                  <c:v>7.4389999999999996E-9</c:v>
                </c:pt>
                <c:pt idx="7440">
                  <c:v>7.44E-9</c:v>
                </c:pt>
                <c:pt idx="7441">
                  <c:v>7.4410000000000003E-9</c:v>
                </c:pt>
                <c:pt idx="7442">
                  <c:v>7.4419999999999997E-9</c:v>
                </c:pt>
                <c:pt idx="7443">
                  <c:v>7.443E-9</c:v>
                </c:pt>
                <c:pt idx="7444">
                  <c:v>7.4440000000000004E-9</c:v>
                </c:pt>
                <c:pt idx="7445">
                  <c:v>7.4449999999999998E-9</c:v>
                </c:pt>
                <c:pt idx="7446">
                  <c:v>7.4460000000000001E-9</c:v>
                </c:pt>
                <c:pt idx="7447">
                  <c:v>7.4469999999999996E-9</c:v>
                </c:pt>
                <c:pt idx="7448">
                  <c:v>7.4479999999999999E-9</c:v>
                </c:pt>
                <c:pt idx="7449">
                  <c:v>7.4490000000000002E-9</c:v>
                </c:pt>
                <c:pt idx="7450">
                  <c:v>7.4499999999999997E-9</c:v>
                </c:pt>
                <c:pt idx="7451">
                  <c:v>7.451E-9</c:v>
                </c:pt>
                <c:pt idx="7452">
                  <c:v>7.4519999999999995E-9</c:v>
                </c:pt>
                <c:pt idx="7453">
                  <c:v>7.4530000000000006E-9</c:v>
                </c:pt>
                <c:pt idx="7454">
                  <c:v>7.4540000000000001E-9</c:v>
                </c:pt>
                <c:pt idx="7455">
                  <c:v>7.4549999999999996E-9</c:v>
                </c:pt>
                <c:pt idx="7456">
                  <c:v>7.4560000000000007E-9</c:v>
                </c:pt>
                <c:pt idx="7457">
                  <c:v>7.4570000000000002E-9</c:v>
                </c:pt>
                <c:pt idx="7458">
                  <c:v>7.4579999999999997E-9</c:v>
                </c:pt>
                <c:pt idx="7459">
                  <c:v>7.4590000000000008E-9</c:v>
                </c:pt>
                <c:pt idx="7460">
                  <c:v>7.4600000000000003E-9</c:v>
                </c:pt>
                <c:pt idx="7461">
                  <c:v>7.4609999999999998E-9</c:v>
                </c:pt>
                <c:pt idx="7462">
                  <c:v>7.4619999999999993E-9</c:v>
                </c:pt>
                <c:pt idx="7463">
                  <c:v>7.4630000000000004E-9</c:v>
                </c:pt>
                <c:pt idx="7464">
                  <c:v>7.4639999999999999E-9</c:v>
                </c:pt>
                <c:pt idx="7465">
                  <c:v>7.4649999999999993E-9</c:v>
                </c:pt>
                <c:pt idx="7466">
                  <c:v>7.4660000000000005E-9</c:v>
                </c:pt>
                <c:pt idx="7467">
                  <c:v>7.467E-9</c:v>
                </c:pt>
                <c:pt idx="7468">
                  <c:v>7.4679999999999994E-9</c:v>
                </c:pt>
                <c:pt idx="7469">
                  <c:v>7.4690000000000006E-9</c:v>
                </c:pt>
                <c:pt idx="7470">
                  <c:v>7.4700000000000001E-9</c:v>
                </c:pt>
                <c:pt idx="7471">
                  <c:v>7.4709999999999995E-9</c:v>
                </c:pt>
                <c:pt idx="7472">
                  <c:v>7.4720000000000007E-9</c:v>
                </c:pt>
                <c:pt idx="7473">
                  <c:v>7.4730000000000001E-9</c:v>
                </c:pt>
                <c:pt idx="7474">
                  <c:v>7.4739999999999996E-9</c:v>
                </c:pt>
                <c:pt idx="7475">
                  <c:v>7.4750000000000008E-9</c:v>
                </c:pt>
                <c:pt idx="7476">
                  <c:v>7.4760000000000002E-9</c:v>
                </c:pt>
                <c:pt idx="7477">
                  <c:v>7.4769999999999997E-9</c:v>
                </c:pt>
                <c:pt idx="7478">
                  <c:v>7.4779999999999992E-9</c:v>
                </c:pt>
                <c:pt idx="7479">
                  <c:v>7.4790000000000003E-9</c:v>
                </c:pt>
                <c:pt idx="7480">
                  <c:v>7.4799999999999998E-9</c:v>
                </c:pt>
                <c:pt idx="7481">
                  <c:v>7.4809999999999993E-9</c:v>
                </c:pt>
                <c:pt idx="7482">
                  <c:v>7.4820000000000004E-9</c:v>
                </c:pt>
                <c:pt idx="7483">
                  <c:v>7.4829999999999999E-9</c:v>
                </c:pt>
                <c:pt idx="7484">
                  <c:v>7.4839999999999994E-9</c:v>
                </c:pt>
                <c:pt idx="7485">
                  <c:v>7.4850000000000005E-9</c:v>
                </c:pt>
                <c:pt idx="7486">
                  <c:v>7.486E-9</c:v>
                </c:pt>
                <c:pt idx="7487">
                  <c:v>7.4869999999999995E-9</c:v>
                </c:pt>
                <c:pt idx="7488">
                  <c:v>7.4880000000000006E-9</c:v>
                </c:pt>
                <c:pt idx="7489">
                  <c:v>7.4890000000000001E-9</c:v>
                </c:pt>
                <c:pt idx="7490">
                  <c:v>7.4899999999999996E-9</c:v>
                </c:pt>
                <c:pt idx="7491">
                  <c:v>7.4910000000000007E-9</c:v>
                </c:pt>
                <c:pt idx="7492">
                  <c:v>7.4920000000000002E-9</c:v>
                </c:pt>
                <c:pt idx="7493">
                  <c:v>7.4929999999999997E-9</c:v>
                </c:pt>
                <c:pt idx="7494">
                  <c:v>7.4940000000000008E-9</c:v>
                </c:pt>
                <c:pt idx="7495">
                  <c:v>7.4950000000000003E-9</c:v>
                </c:pt>
                <c:pt idx="7496">
                  <c:v>7.4959999999999998E-9</c:v>
                </c:pt>
                <c:pt idx="7497">
                  <c:v>7.4969999999999992E-9</c:v>
                </c:pt>
                <c:pt idx="7498">
                  <c:v>7.4980000000000004E-9</c:v>
                </c:pt>
                <c:pt idx="7499">
                  <c:v>7.4989999999999999E-9</c:v>
                </c:pt>
                <c:pt idx="7500">
                  <c:v>7.4999999999999993E-9</c:v>
                </c:pt>
                <c:pt idx="7501">
                  <c:v>7.5010000000000005E-9</c:v>
                </c:pt>
                <c:pt idx="7502">
                  <c:v>7.5019999999999999E-9</c:v>
                </c:pt>
                <c:pt idx="7503">
                  <c:v>7.5029999999999994E-9</c:v>
                </c:pt>
                <c:pt idx="7504">
                  <c:v>7.5040000000000006E-9</c:v>
                </c:pt>
                <c:pt idx="7505">
                  <c:v>7.505E-9</c:v>
                </c:pt>
                <c:pt idx="7506">
                  <c:v>7.5059999999999995E-9</c:v>
                </c:pt>
                <c:pt idx="7507">
                  <c:v>7.5070000000000006E-9</c:v>
                </c:pt>
                <c:pt idx="7508">
                  <c:v>7.5080000000000001E-9</c:v>
                </c:pt>
                <c:pt idx="7509">
                  <c:v>7.5089999999999996E-9</c:v>
                </c:pt>
                <c:pt idx="7510">
                  <c:v>7.5100000000000007E-9</c:v>
                </c:pt>
                <c:pt idx="7511">
                  <c:v>7.5110000000000002E-9</c:v>
                </c:pt>
                <c:pt idx="7512">
                  <c:v>7.5119999999999997E-9</c:v>
                </c:pt>
                <c:pt idx="7513">
                  <c:v>7.5129999999999992E-9</c:v>
                </c:pt>
                <c:pt idx="7514">
                  <c:v>7.5140000000000003E-9</c:v>
                </c:pt>
                <c:pt idx="7515">
                  <c:v>7.5149999999999998E-9</c:v>
                </c:pt>
                <c:pt idx="7516">
                  <c:v>7.5159999999999993E-9</c:v>
                </c:pt>
                <c:pt idx="7517">
                  <c:v>7.5170000000000004E-9</c:v>
                </c:pt>
                <c:pt idx="7518">
                  <c:v>7.5179999999999999E-9</c:v>
                </c:pt>
                <c:pt idx="7519">
                  <c:v>7.5189999999999994E-9</c:v>
                </c:pt>
                <c:pt idx="7520">
                  <c:v>7.5200000000000005E-9</c:v>
                </c:pt>
                <c:pt idx="7521">
                  <c:v>7.521E-9</c:v>
                </c:pt>
                <c:pt idx="7522">
                  <c:v>7.5219999999999995E-9</c:v>
                </c:pt>
                <c:pt idx="7523">
                  <c:v>7.5230000000000006E-9</c:v>
                </c:pt>
                <c:pt idx="7524">
                  <c:v>7.5240000000000001E-9</c:v>
                </c:pt>
                <c:pt idx="7525">
                  <c:v>7.5249999999999996E-9</c:v>
                </c:pt>
                <c:pt idx="7526">
                  <c:v>7.5260000000000007E-9</c:v>
                </c:pt>
                <c:pt idx="7527">
                  <c:v>7.5270000000000002E-9</c:v>
                </c:pt>
                <c:pt idx="7528">
                  <c:v>7.5279999999999996E-9</c:v>
                </c:pt>
                <c:pt idx="7529">
                  <c:v>7.5290000000000008E-9</c:v>
                </c:pt>
                <c:pt idx="7530">
                  <c:v>7.5300000000000003E-9</c:v>
                </c:pt>
                <c:pt idx="7531">
                  <c:v>7.5309999999999997E-9</c:v>
                </c:pt>
                <c:pt idx="7532">
                  <c:v>7.5319999999999992E-9</c:v>
                </c:pt>
                <c:pt idx="7533">
                  <c:v>7.5330000000000004E-9</c:v>
                </c:pt>
                <c:pt idx="7534">
                  <c:v>7.5339999999999998E-9</c:v>
                </c:pt>
                <c:pt idx="7535">
                  <c:v>7.5349999999999993E-9</c:v>
                </c:pt>
                <c:pt idx="7536">
                  <c:v>7.5360000000000004E-9</c:v>
                </c:pt>
                <c:pt idx="7537">
                  <c:v>7.5369999999999999E-9</c:v>
                </c:pt>
                <c:pt idx="7538">
                  <c:v>7.5379999999999994E-9</c:v>
                </c:pt>
                <c:pt idx="7539">
                  <c:v>7.5390000000000005E-9</c:v>
                </c:pt>
                <c:pt idx="7540">
                  <c:v>7.54E-9</c:v>
                </c:pt>
                <c:pt idx="7541">
                  <c:v>7.5409999999999995E-9</c:v>
                </c:pt>
                <c:pt idx="7542">
                  <c:v>7.5420000000000006E-9</c:v>
                </c:pt>
                <c:pt idx="7543">
                  <c:v>7.5430000000000001E-9</c:v>
                </c:pt>
                <c:pt idx="7544">
                  <c:v>7.5439999999999996E-9</c:v>
                </c:pt>
                <c:pt idx="7545">
                  <c:v>7.5450000000000007E-9</c:v>
                </c:pt>
                <c:pt idx="7546">
                  <c:v>7.5460000000000002E-9</c:v>
                </c:pt>
                <c:pt idx="7547">
                  <c:v>7.5469999999999997E-9</c:v>
                </c:pt>
                <c:pt idx="7548">
                  <c:v>7.5480000000000008E-9</c:v>
                </c:pt>
                <c:pt idx="7549">
                  <c:v>7.5490000000000003E-9</c:v>
                </c:pt>
                <c:pt idx="7550">
                  <c:v>7.5499999999999998E-9</c:v>
                </c:pt>
                <c:pt idx="7551">
                  <c:v>7.5509999999999993E-9</c:v>
                </c:pt>
                <c:pt idx="7552">
                  <c:v>7.5520000000000004E-9</c:v>
                </c:pt>
                <c:pt idx="7553">
                  <c:v>7.5529999999999999E-9</c:v>
                </c:pt>
                <c:pt idx="7554">
                  <c:v>7.5539999999999994E-9</c:v>
                </c:pt>
                <c:pt idx="7555">
                  <c:v>7.5550000000000005E-9</c:v>
                </c:pt>
                <c:pt idx="7556">
                  <c:v>7.556E-9</c:v>
                </c:pt>
                <c:pt idx="7557">
                  <c:v>7.5569999999999994E-9</c:v>
                </c:pt>
                <c:pt idx="7558">
                  <c:v>7.5580000000000006E-9</c:v>
                </c:pt>
                <c:pt idx="7559">
                  <c:v>7.5590000000000001E-9</c:v>
                </c:pt>
                <c:pt idx="7560">
                  <c:v>7.5599999999999995E-9</c:v>
                </c:pt>
                <c:pt idx="7561">
                  <c:v>7.5610000000000007E-9</c:v>
                </c:pt>
                <c:pt idx="7562">
                  <c:v>7.5620000000000001E-9</c:v>
                </c:pt>
                <c:pt idx="7563">
                  <c:v>7.5629999999999996E-9</c:v>
                </c:pt>
                <c:pt idx="7564">
                  <c:v>7.5640000000000008E-9</c:v>
                </c:pt>
                <c:pt idx="7565">
                  <c:v>7.5650000000000002E-9</c:v>
                </c:pt>
                <c:pt idx="7566">
                  <c:v>7.5659999999999997E-9</c:v>
                </c:pt>
                <c:pt idx="7567">
                  <c:v>7.5669999999999992E-9</c:v>
                </c:pt>
                <c:pt idx="7568">
                  <c:v>7.5680000000000003E-9</c:v>
                </c:pt>
                <c:pt idx="7569">
                  <c:v>7.5689999999999998E-9</c:v>
                </c:pt>
                <c:pt idx="7570">
                  <c:v>7.5699999999999993E-9</c:v>
                </c:pt>
                <c:pt idx="7571">
                  <c:v>7.5710000000000004E-9</c:v>
                </c:pt>
                <c:pt idx="7572">
                  <c:v>7.5719999999999999E-9</c:v>
                </c:pt>
                <c:pt idx="7573">
                  <c:v>7.5729999999999994E-9</c:v>
                </c:pt>
                <c:pt idx="7574">
                  <c:v>7.5740000000000005E-9</c:v>
                </c:pt>
                <c:pt idx="7575">
                  <c:v>7.575E-9</c:v>
                </c:pt>
                <c:pt idx="7576">
                  <c:v>7.5759999999999995E-9</c:v>
                </c:pt>
                <c:pt idx="7577">
                  <c:v>7.5770000000000006E-9</c:v>
                </c:pt>
                <c:pt idx="7578">
                  <c:v>7.5780000000000001E-9</c:v>
                </c:pt>
                <c:pt idx="7579">
                  <c:v>7.5789999999999996E-9</c:v>
                </c:pt>
                <c:pt idx="7580">
                  <c:v>7.5800000000000007E-9</c:v>
                </c:pt>
                <c:pt idx="7581">
                  <c:v>7.5810000000000002E-9</c:v>
                </c:pt>
                <c:pt idx="7582">
                  <c:v>7.5819999999999997E-9</c:v>
                </c:pt>
                <c:pt idx="7583">
                  <c:v>7.5830000000000008E-9</c:v>
                </c:pt>
                <c:pt idx="7584">
                  <c:v>7.5840000000000003E-9</c:v>
                </c:pt>
                <c:pt idx="7585">
                  <c:v>7.5849999999999998E-9</c:v>
                </c:pt>
                <c:pt idx="7586">
                  <c:v>7.5859999999999992E-9</c:v>
                </c:pt>
                <c:pt idx="7587">
                  <c:v>7.5870000000000004E-9</c:v>
                </c:pt>
                <c:pt idx="7588">
                  <c:v>7.5879999999999999E-9</c:v>
                </c:pt>
                <c:pt idx="7589">
                  <c:v>7.5889999999999993E-9</c:v>
                </c:pt>
                <c:pt idx="7590">
                  <c:v>7.5900000000000005E-9</c:v>
                </c:pt>
                <c:pt idx="7591">
                  <c:v>7.5909999999999999E-9</c:v>
                </c:pt>
                <c:pt idx="7592">
                  <c:v>7.5919999999999994E-9</c:v>
                </c:pt>
                <c:pt idx="7593">
                  <c:v>7.5930000000000006E-9</c:v>
                </c:pt>
                <c:pt idx="7594">
                  <c:v>7.594E-9</c:v>
                </c:pt>
                <c:pt idx="7595">
                  <c:v>7.5949999999999995E-9</c:v>
                </c:pt>
                <c:pt idx="7596">
                  <c:v>7.5960000000000007E-9</c:v>
                </c:pt>
                <c:pt idx="7597">
                  <c:v>7.5970000000000001E-9</c:v>
                </c:pt>
                <c:pt idx="7598">
                  <c:v>7.5979999999999996E-9</c:v>
                </c:pt>
                <c:pt idx="7599">
                  <c:v>7.5990000000000007E-9</c:v>
                </c:pt>
                <c:pt idx="7600">
                  <c:v>7.6000000000000002E-9</c:v>
                </c:pt>
                <c:pt idx="7601">
                  <c:v>7.6009999999999997E-9</c:v>
                </c:pt>
                <c:pt idx="7602">
                  <c:v>7.6019999999999992E-9</c:v>
                </c:pt>
                <c:pt idx="7603">
                  <c:v>7.6030000000000003E-9</c:v>
                </c:pt>
                <c:pt idx="7604">
                  <c:v>7.6039999999999998E-9</c:v>
                </c:pt>
                <c:pt idx="7605">
                  <c:v>7.6049999999999993E-9</c:v>
                </c:pt>
                <c:pt idx="7606">
                  <c:v>7.6060000000000004E-9</c:v>
                </c:pt>
                <c:pt idx="7607">
                  <c:v>7.6069999999999999E-9</c:v>
                </c:pt>
                <c:pt idx="7608">
                  <c:v>7.6079999999999994E-9</c:v>
                </c:pt>
                <c:pt idx="7609">
                  <c:v>7.6090000000000005E-9</c:v>
                </c:pt>
                <c:pt idx="7610">
                  <c:v>7.61E-9</c:v>
                </c:pt>
                <c:pt idx="7611">
                  <c:v>7.6109999999999995E-9</c:v>
                </c:pt>
                <c:pt idx="7612">
                  <c:v>7.6120000000000006E-9</c:v>
                </c:pt>
                <c:pt idx="7613">
                  <c:v>7.6130000000000001E-9</c:v>
                </c:pt>
                <c:pt idx="7614">
                  <c:v>7.6139999999999996E-9</c:v>
                </c:pt>
                <c:pt idx="7615">
                  <c:v>7.6150000000000007E-9</c:v>
                </c:pt>
                <c:pt idx="7616">
                  <c:v>7.6160000000000002E-9</c:v>
                </c:pt>
                <c:pt idx="7617">
                  <c:v>7.6169999999999996E-9</c:v>
                </c:pt>
                <c:pt idx="7618">
                  <c:v>7.6180000000000008E-9</c:v>
                </c:pt>
                <c:pt idx="7619">
                  <c:v>7.6190000000000003E-9</c:v>
                </c:pt>
                <c:pt idx="7620">
                  <c:v>7.6199999999999997E-9</c:v>
                </c:pt>
                <c:pt idx="7621">
                  <c:v>7.6209999999999992E-9</c:v>
                </c:pt>
                <c:pt idx="7622">
                  <c:v>7.6220000000000004E-9</c:v>
                </c:pt>
                <c:pt idx="7623">
                  <c:v>7.6229999999999998E-9</c:v>
                </c:pt>
                <c:pt idx="7624">
                  <c:v>7.6239999999999993E-9</c:v>
                </c:pt>
                <c:pt idx="7625">
                  <c:v>7.6250000000000004E-9</c:v>
                </c:pt>
                <c:pt idx="7626">
                  <c:v>7.6259999999999999E-9</c:v>
                </c:pt>
                <c:pt idx="7627">
                  <c:v>7.6269999999999994E-9</c:v>
                </c:pt>
                <c:pt idx="7628">
                  <c:v>7.6280000000000005E-9</c:v>
                </c:pt>
                <c:pt idx="7629">
                  <c:v>7.629E-9</c:v>
                </c:pt>
                <c:pt idx="7630">
                  <c:v>7.6299999999999995E-9</c:v>
                </c:pt>
                <c:pt idx="7631">
                  <c:v>7.6310000000000006E-9</c:v>
                </c:pt>
                <c:pt idx="7632">
                  <c:v>7.6320000000000001E-9</c:v>
                </c:pt>
                <c:pt idx="7633">
                  <c:v>7.6329999999999996E-9</c:v>
                </c:pt>
                <c:pt idx="7634">
                  <c:v>7.6340000000000007E-9</c:v>
                </c:pt>
                <c:pt idx="7635">
                  <c:v>7.6350000000000002E-9</c:v>
                </c:pt>
                <c:pt idx="7636">
                  <c:v>7.6359999999999997E-9</c:v>
                </c:pt>
                <c:pt idx="7637">
                  <c:v>7.6370000000000008E-9</c:v>
                </c:pt>
                <c:pt idx="7638">
                  <c:v>7.6380000000000003E-9</c:v>
                </c:pt>
                <c:pt idx="7639">
                  <c:v>7.6389999999999998E-9</c:v>
                </c:pt>
                <c:pt idx="7640">
                  <c:v>7.6399999999999993E-9</c:v>
                </c:pt>
                <c:pt idx="7641">
                  <c:v>7.6410000000000004E-9</c:v>
                </c:pt>
                <c:pt idx="7642">
                  <c:v>7.6419999999999999E-9</c:v>
                </c:pt>
                <c:pt idx="7643">
                  <c:v>7.6429999999999994E-9</c:v>
                </c:pt>
                <c:pt idx="7644">
                  <c:v>7.6440000000000005E-9</c:v>
                </c:pt>
                <c:pt idx="7645">
                  <c:v>7.645E-9</c:v>
                </c:pt>
                <c:pt idx="7646">
                  <c:v>7.6459999999999994E-9</c:v>
                </c:pt>
                <c:pt idx="7647">
                  <c:v>7.6470000000000006E-9</c:v>
                </c:pt>
                <c:pt idx="7648">
                  <c:v>7.6480000000000001E-9</c:v>
                </c:pt>
                <c:pt idx="7649">
                  <c:v>7.6489999999999995E-9</c:v>
                </c:pt>
                <c:pt idx="7650">
                  <c:v>7.6500000000000007E-9</c:v>
                </c:pt>
                <c:pt idx="7651">
                  <c:v>7.6510000000000002E-9</c:v>
                </c:pt>
                <c:pt idx="7652">
                  <c:v>7.6519999999999996E-9</c:v>
                </c:pt>
                <c:pt idx="7653">
                  <c:v>7.6530000000000008E-9</c:v>
                </c:pt>
                <c:pt idx="7654">
                  <c:v>7.6540000000000002E-9</c:v>
                </c:pt>
                <c:pt idx="7655">
                  <c:v>7.6549999999999997E-9</c:v>
                </c:pt>
                <c:pt idx="7656">
                  <c:v>7.6559999999999992E-9</c:v>
                </c:pt>
                <c:pt idx="7657">
                  <c:v>7.6570000000000003E-9</c:v>
                </c:pt>
                <c:pt idx="7658">
                  <c:v>7.6579999999999998E-9</c:v>
                </c:pt>
                <c:pt idx="7659">
                  <c:v>7.6589999999999993E-9</c:v>
                </c:pt>
                <c:pt idx="7660">
                  <c:v>7.6600000000000004E-9</c:v>
                </c:pt>
                <c:pt idx="7661">
                  <c:v>7.6609999999999999E-9</c:v>
                </c:pt>
                <c:pt idx="7662">
                  <c:v>7.6619999999999994E-9</c:v>
                </c:pt>
                <c:pt idx="7663">
                  <c:v>7.6630000000000005E-9</c:v>
                </c:pt>
                <c:pt idx="7664">
                  <c:v>7.664E-9</c:v>
                </c:pt>
                <c:pt idx="7665">
                  <c:v>7.6649999999999995E-9</c:v>
                </c:pt>
                <c:pt idx="7666">
                  <c:v>7.6660000000000006E-9</c:v>
                </c:pt>
                <c:pt idx="7667">
                  <c:v>7.6670000000000001E-9</c:v>
                </c:pt>
                <c:pt idx="7668">
                  <c:v>7.6679999999999996E-9</c:v>
                </c:pt>
                <c:pt idx="7669">
                  <c:v>7.6690000000000007E-9</c:v>
                </c:pt>
                <c:pt idx="7670">
                  <c:v>7.6700000000000002E-9</c:v>
                </c:pt>
                <c:pt idx="7671">
                  <c:v>7.6709999999999997E-9</c:v>
                </c:pt>
                <c:pt idx="7672">
                  <c:v>7.6720000000000008E-9</c:v>
                </c:pt>
                <c:pt idx="7673">
                  <c:v>7.6730000000000003E-9</c:v>
                </c:pt>
                <c:pt idx="7674">
                  <c:v>7.6739999999999998E-9</c:v>
                </c:pt>
                <c:pt idx="7675">
                  <c:v>7.6749999999999992E-9</c:v>
                </c:pt>
                <c:pt idx="7676">
                  <c:v>7.6760000000000004E-9</c:v>
                </c:pt>
                <c:pt idx="7677">
                  <c:v>7.6769999999999999E-9</c:v>
                </c:pt>
                <c:pt idx="7678">
                  <c:v>7.6779999999999993E-9</c:v>
                </c:pt>
                <c:pt idx="7679">
                  <c:v>7.6790000000000005E-9</c:v>
                </c:pt>
                <c:pt idx="7680">
                  <c:v>7.6799999999999999E-9</c:v>
                </c:pt>
                <c:pt idx="7681">
                  <c:v>7.6809999999999994E-9</c:v>
                </c:pt>
                <c:pt idx="7682">
                  <c:v>7.6820000000000006E-9</c:v>
                </c:pt>
                <c:pt idx="7683">
                  <c:v>7.683E-9</c:v>
                </c:pt>
                <c:pt idx="7684">
                  <c:v>7.6839999999999995E-9</c:v>
                </c:pt>
                <c:pt idx="7685">
                  <c:v>7.6850000000000007E-9</c:v>
                </c:pt>
                <c:pt idx="7686">
                  <c:v>7.6860000000000001E-9</c:v>
                </c:pt>
                <c:pt idx="7687">
                  <c:v>7.6869999999999996E-9</c:v>
                </c:pt>
                <c:pt idx="7688">
                  <c:v>7.6880000000000007E-9</c:v>
                </c:pt>
                <c:pt idx="7689">
                  <c:v>7.6890000000000002E-9</c:v>
                </c:pt>
                <c:pt idx="7690">
                  <c:v>7.6899999999999997E-9</c:v>
                </c:pt>
                <c:pt idx="7691">
                  <c:v>7.6909999999999992E-9</c:v>
                </c:pt>
                <c:pt idx="7692">
                  <c:v>7.6920000000000003E-9</c:v>
                </c:pt>
                <c:pt idx="7693">
                  <c:v>7.6929999999999998E-9</c:v>
                </c:pt>
                <c:pt idx="7694">
                  <c:v>7.6939999999999993E-9</c:v>
                </c:pt>
                <c:pt idx="7695">
                  <c:v>7.6950000000000004E-9</c:v>
                </c:pt>
                <c:pt idx="7696">
                  <c:v>7.6959999999999999E-9</c:v>
                </c:pt>
                <c:pt idx="7697">
                  <c:v>7.6969999999999994E-9</c:v>
                </c:pt>
                <c:pt idx="7698">
                  <c:v>7.6980000000000005E-9</c:v>
                </c:pt>
                <c:pt idx="7699">
                  <c:v>7.699E-9</c:v>
                </c:pt>
                <c:pt idx="7700">
                  <c:v>7.6999999999999995E-9</c:v>
                </c:pt>
                <c:pt idx="7701">
                  <c:v>7.7010000000000006E-9</c:v>
                </c:pt>
                <c:pt idx="7702">
                  <c:v>7.7020000000000001E-9</c:v>
                </c:pt>
                <c:pt idx="7703">
                  <c:v>7.7029999999999996E-9</c:v>
                </c:pt>
                <c:pt idx="7704">
                  <c:v>7.7040000000000007E-9</c:v>
                </c:pt>
                <c:pt idx="7705">
                  <c:v>7.7050000000000002E-9</c:v>
                </c:pt>
                <c:pt idx="7706">
                  <c:v>7.7059999999999997E-9</c:v>
                </c:pt>
                <c:pt idx="7707">
                  <c:v>7.7070000000000008E-9</c:v>
                </c:pt>
                <c:pt idx="7708">
                  <c:v>7.7080000000000003E-9</c:v>
                </c:pt>
                <c:pt idx="7709">
                  <c:v>7.7089999999999997E-9</c:v>
                </c:pt>
                <c:pt idx="7710">
                  <c:v>7.7099999999999992E-9</c:v>
                </c:pt>
                <c:pt idx="7711">
                  <c:v>7.7110000000000004E-9</c:v>
                </c:pt>
                <c:pt idx="7712">
                  <c:v>7.7119999999999998E-9</c:v>
                </c:pt>
                <c:pt idx="7713">
                  <c:v>7.7129999999999993E-9</c:v>
                </c:pt>
                <c:pt idx="7714">
                  <c:v>7.7140000000000005E-9</c:v>
                </c:pt>
                <c:pt idx="7715">
                  <c:v>7.7149999999999999E-9</c:v>
                </c:pt>
                <c:pt idx="7716">
                  <c:v>7.7159999999999994E-9</c:v>
                </c:pt>
                <c:pt idx="7717">
                  <c:v>7.7170000000000005E-9</c:v>
                </c:pt>
                <c:pt idx="7718">
                  <c:v>7.718E-9</c:v>
                </c:pt>
                <c:pt idx="7719">
                  <c:v>7.7189999999999995E-9</c:v>
                </c:pt>
                <c:pt idx="7720">
                  <c:v>7.7200000000000006E-9</c:v>
                </c:pt>
                <c:pt idx="7721">
                  <c:v>7.7210000000000001E-9</c:v>
                </c:pt>
                <c:pt idx="7722">
                  <c:v>7.7219999999999996E-9</c:v>
                </c:pt>
                <c:pt idx="7723">
                  <c:v>7.7230000000000007E-9</c:v>
                </c:pt>
                <c:pt idx="7724">
                  <c:v>7.7240000000000002E-9</c:v>
                </c:pt>
                <c:pt idx="7725">
                  <c:v>7.7249999999999997E-9</c:v>
                </c:pt>
                <c:pt idx="7726">
                  <c:v>7.7260000000000008E-9</c:v>
                </c:pt>
                <c:pt idx="7727">
                  <c:v>7.7270000000000003E-9</c:v>
                </c:pt>
                <c:pt idx="7728">
                  <c:v>7.7279999999999998E-9</c:v>
                </c:pt>
                <c:pt idx="7729">
                  <c:v>7.7289999999999993E-9</c:v>
                </c:pt>
                <c:pt idx="7730">
                  <c:v>7.7300000000000004E-9</c:v>
                </c:pt>
                <c:pt idx="7731">
                  <c:v>7.7309999999999999E-9</c:v>
                </c:pt>
                <c:pt idx="7732">
                  <c:v>7.7319999999999994E-9</c:v>
                </c:pt>
                <c:pt idx="7733">
                  <c:v>7.7330000000000005E-9</c:v>
                </c:pt>
                <c:pt idx="7734">
                  <c:v>7.734E-9</c:v>
                </c:pt>
                <c:pt idx="7735">
                  <c:v>7.7349999999999994E-9</c:v>
                </c:pt>
                <c:pt idx="7736">
                  <c:v>7.7360000000000006E-9</c:v>
                </c:pt>
                <c:pt idx="7737">
                  <c:v>7.7370000000000001E-9</c:v>
                </c:pt>
                <c:pt idx="7738">
                  <c:v>7.7379999999999995E-9</c:v>
                </c:pt>
                <c:pt idx="7739">
                  <c:v>7.7390000000000007E-9</c:v>
                </c:pt>
                <c:pt idx="7740">
                  <c:v>7.7400000000000002E-9</c:v>
                </c:pt>
                <c:pt idx="7741">
                  <c:v>7.7409999999999996E-9</c:v>
                </c:pt>
                <c:pt idx="7742">
                  <c:v>7.7420000000000008E-9</c:v>
                </c:pt>
                <c:pt idx="7743">
                  <c:v>7.7430000000000002E-9</c:v>
                </c:pt>
                <c:pt idx="7744">
                  <c:v>7.7439999999999997E-9</c:v>
                </c:pt>
                <c:pt idx="7745">
                  <c:v>7.7449999999999992E-9</c:v>
                </c:pt>
                <c:pt idx="7746">
                  <c:v>7.7460000000000003E-9</c:v>
                </c:pt>
                <c:pt idx="7747">
                  <c:v>7.7469999999999998E-9</c:v>
                </c:pt>
                <c:pt idx="7748">
                  <c:v>7.7479999999999993E-9</c:v>
                </c:pt>
                <c:pt idx="7749">
                  <c:v>7.7490000000000004E-9</c:v>
                </c:pt>
                <c:pt idx="7750">
                  <c:v>7.7499999999999999E-9</c:v>
                </c:pt>
                <c:pt idx="7751">
                  <c:v>7.7509999999999994E-9</c:v>
                </c:pt>
                <c:pt idx="7752">
                  <c:v>7.7520000000000005E-9</c:v>
                </c:pt>
                <c:pt idx="7753">
                  <c:v>7.753E-9</c:v>
                </c:pt>
                <c:pt idx="7754">
                  <c:v>7.7539999999999995E-9</c:v>
                </c:pt>
                <c:pt idx="7755">
                  <c:v>7.7550000000000006E-9</c:v>
                </c:pt>
                <c:pt idx="7756">
                  <c:v>7.7560000000000001E-9</c:v>
                </c:pt>
                <c:pt idx="7757">
                  <c:v>7.7569999999999996E-9</c:v>
                </c:pt>
                <c:pt idx="7758">
                  <c:v>7.7580000000000007E-9</c:v>
                </c:pt>
                <c:pt idx="7759">
                  <c:v>7.7590000000000002E-9</c:v>
                </c:pt>
                <c:pt idx="7760">
                  <c:v>7.7599999999999997E-9</c:v>
                </c:pt>
                <c:pt idx="7761">
                  <c:v>7.7610000000000008E-9</c:v>
                </c:pt>
                <c:pt idx="7762">
                  <c:v>7.7620000000000003E-9</c:v>
                </c:pt>
                <c:pt idx="7763">
                  <c:v>7.7629999999999998E-9</c:v>
                </c:pt>
                <c:pt idx="7764">
                  <c:v>7.7639999999999992E-9</c:v>
                </c:pt>
                <c:pt idx="7765">
                  <c:v>7.7650000000000004E-9</c:v>
                </c:pt>
                <c:pt idx="7766">
                  <c:v>7.7659999999999999E-9</c:v>
                </c:pt>
                <c:pt idx="7767">
                  <c:v>7.7669999999999993E-9</c:v>
                </c:pt>
                <c:pt idx="7768">
                  <c:v>7.7680000000000005E-9</c:v>
                </c:pt>
                <c:pt idx="7769">
                  <c:v>7.769E-9</c:v>
                </c:pt>
                <c:pt idx="7770">
                  <c:v>7.7699999999999994E-9</c:v>
                </c:pt>
                <c:pt idx="7771">
                  <c:v>7.7710000000000006E-9</c:v>
                </c:pt>
                <c:pt idx="7772">
                  <c:v>7.772E-9</c:v>
                </c:pt>
                <c:pt idx="7773">
                  <c:v>7.7729999999999995E-9</c:v>
                </c:pt>
                <c:pt idx="7774">
                  <c:v>7.7740000000000007E-9</c:v>
                </c:pt>
                <c:pt idx="7775">
                  <c:v>7.7750000000000001E-9</c:v>
                </c:pt>
                <c:pt idx="7776">
                  <c:v>7.7759999999999996E-9</c:v>
                </c:pt>
                <c:pt idx="7777">
                  <c:v>7.7770000000000008E-9</c:v>
                </c:pt>
                <c:pt idx="7778">
                  <c:v>7.7780000000000002E-9</c:v>
                </c:pt>
                <c:pt idx="7779">
                  <c:v>7.7789999999999997E-9</c:v>
                </c:pt>
                <c:pt idx="7780">
                  <c:v>7.7799999999999992E-9</c:v>
                </c:pt>
                <c:pt idx="7781">
                  <c:v>7.7810000000000003E-9</c:v>
                </c:pt>
                <c:pt idx="7782">
                  <c:v>7.7819999999999998E-9</c:v>
                </c:pt>
                <c:pt idx="7783">
                  <c:v>7.7829999999999993E-9</c:v>
                </c:pt>
                <c:pt idx="7784">
                  <c:v>7.7840000000000004E-9</c:v>
                </c:pt>
                <c:pt idx="7785">
                  <c:v>7.7849999999999999E-9</c:v>
                </c:pt>
                <c:pt idx="7786">
                  <c:v>7.7859999999999994E-9</c:v>
                </c:pt>
                <c:pt idx="7787">
                  <c:v>7.7870000000000005E-9</c:v>
                </c:pt>
                <c:pt idx="7788">
                  <c:v>7.788E-9</c:v>
                </c:pt>
                <c:pt idx="7789">
                  <c:v>7.7889999999999995E-9</c:v>
                </c:pt>
                <c:pt idx="7790">
                  <c:v>7.7900000000000006E-9</c:v>
                </c:pt>
                <c:pt idx="7791">
                  <c:v>7.7910000000000001E-9</c:v>
                </c:pt>
                <c:pt idx="7792">
                  <c:v>7.7919999999999996E-9</c:v>
                </c:pt>
                <c:pt idx="7793">
                  <c:v>7.7930000000000007E-9</c:v>
                </c:pt>
                <c:pt idx="7794">
                  <c:v>7.7940000000000002E-9</c:v>
                </c:pt>
                <c:pt idx="7795">
                  <c:v>7.7949999999999997E-9</c:v>
                </c:pt>
                <c:pt idx="7796">
                  <c:v>7.7960000000000008E-9</c:v>
                </c:pt>
                <c:pt idx="7797">
                  <c:v>7.7970000000000003E-9</c:v>
                </c:pt>
                <c:pt idx="7798">
                  <c:v>7.7979999999999997E-9</c:v>
                </c:pt>
                <c:pt idx="7799">
                  <c:v>7.7989999999999992E-9</c:v>
                </c:pt>
                <c:pt idx="7800">
                  <c:v>7.8000000000000004E-9</c:v>
                </c:pt>
                <c:pt idx="7801">
                  <c:v>7.8009999999999998E-9</c:v>
                </c:pt>
                <c:pt idx="7802">
                  <c:v>7.8019999999999993E-9</c:v>
                </c:pt>
                <c:pt idx="7803">
                  <c:v>7.8030000000000005E-9</c:v>
                </c:pt>
                <c:pt idx="7804">
                  <c:v>7.8039999999999999E-9</c:v>
                </c:pt>
                <c:pt idx="7805">
                  <c:v>7.8049999999999994E-9</c:v>
                </c:pt>
                <c:pt idx="7806">
                  <c:v>7.8060000000000005E-9</c:v>
                </c:pt>
                <c:pt idx="7807">
                  <c:v>7.807E-9</c:v>
                </c:pt>
                <c:pt idx="7808">
                  <c:v>7.8079999999999995E-9</c:v>
                </c:pt>
                <c:pt idx="7809">
                  <c:v>7.8090000000000006E-9</c:v>
                </c:pt>
                <c:pt idx="7810">
                  <c:v>7.8100000000000001E-9</c:v>
                </c:pt>
                <c:pt idx="7811">
                  <c:v>7.8109999999999996E-9</c:v>
                </c:pt>
                <c:pt idx="7812">
                  <c:v>7.8120000000000007E-9</c:v>
                </c:pt>
                <c:pt idx="7813">
                  <c:v>7.8130000000000002E-9</c:v>
                </c:pt>
                <c:pt idx="7814">
                  <c:v>7.8139999999999997E-9</c:v>
                </c:pt>
                <c:pt idx="7815">
                  <c:v>7.8150000000000008E-9</c:v>
                </c:pt>
                <c:pt idx="7816">
                  <c:v>7.8160000000000003E-9</c:v>
                </c:pt>
                <c:pt idx="7817">
                  <c:v>7.8169999999999998E-9</c:v>
                </c:pt>
                <c:pt idx="7818">
                  <c:v>7.8179999999999993E-9</c:v>
                </c:pt>
                <c:pt idx="7819">
                  <c:v>7.8190000000000004E-9</c:v>
                </c:pt>
                <c:pt idx="7820">
                  <c:v>7.8199999999999999E-9</c:v>
                </c:pt>
                <c:pt idx="7821">
                  <c:v>7.8209999999999994E-9</c:v>
                </c:pt>
                <c:pt idx="7822">
                  <c:v>7.8220000000000005E-9</c:v>
                </c:pt>
                <c:pt idx="7823">
                  <c:v>7.823E-9</c:v>
                </c:pt>
                <c:pt idx="7824">
                  <c:v>7.8239999999999995E-9</c:v>
                </c:pt>
                <c:pt idx="7825">
                  <c:v>7.8250000000000006E-9</c:v>
                </c:pt>
                <c:pt idx="7826">
                  <c:v>7.8260000000000001E-9</c:v>
                </c:pt>
                <c:pt idx="7827">
                  <c:v>7.8269999999999995E-9</c:v>
                </c:pt>
                <c:pt idx="7828">
                  <c:v>7.8280000000000007E-9</c:v>
                </c:pt>
                <c:pt idx="7829">
                  <c:v>7.8290000000000002E-9</c:v>
                </c:pt>
                <c:pt idx="7830">
                  <c:v>7.8299999999999996E-9</c:v>
                </c:pt>
                <c:pt idx="7831">
                  <c:v>7.8310000000000008E-9</c:v>
                </c:pt>
                <c:pt idx="7832">
                  <c:v>7.8320000000000003E-9</c:v>
                </c:pt>
                <c:pt idx="7833">
                  <c:v>7.8329999999999997E-9</c:v>
                </c:pt>
                <c:pt idx="7834">
                  <c:v>7.8339999999999992E-9</c:v>
                </c:pt>
                <c:pt idx="7835">
                  <c:v>7.8350000000000003E-9</c:v>
                </c:pt>
                <c:pt idx="7836">
                  <c:v>7.8359999999999998E-9</c:v>
                </c:pt>
                <c:pt idx="7837">
                  <c:v>7.8369999999999993E-9</c:v>
                </c:pt>
                <c:pt idx="7838">
                  <c:v>7.8380000000000004E-9</c:v>
                </c:pt>
                <c:pt idx="7839">
                  <c:v>7.8389999999999999E-9</c:v>
                </c:pt>
                <c:pt idx="7840">
                  <c:v>7.8399999999999994E-9</c:v>
                </c:pt>
                <c:pt idx="7841">
                  <c:v>7.8410000000000005E-9</c:v>
                </c:pt>
                <c:pt idx="7842">
                  <c:v>7.842E-9</c:v>
                </c:pt>
                <c:pt idx="7843">
                  <c:v>7.8429999999999995E-9</c:v>
                </c:pt>
                <c:pt idx="7844">
                  <c:v>7.8440000000000006E-9</c:v>
                </c:pt>
                <c:pt idx="7845">
                  <c:v>7.8450000000000001E-9</c:v>
                </c:pt>
                <c:pt idx="7846">
                  <c:v>7.8459999999999996E-9</c:v>
                </c:pt>
                <c:pt idx="7847">
                  <c:v>7.8470000000000007E-9</c:v>
                </c:pt>
                <c:pt idx="7848">
                  <c:v>7.8480000000000002E-9</c:v>
                </c:pt>
                <c:pt idx="7849">
                  <c:v>7.8489999999999997E-9</c:v>
                </c:pt>
                <c:pt idx="7850">
                  <c:v>7.8500000000000008E-9</c:v>
                </c:pt>
                <c:pt idx="7851">
                  <c:v>7.8510000000000003E-9</c:v>
                </c:pt>
                <c:pt idx="7852">
                  <c:v>7.8519999999999998E-9</c:v>
                </c:pt>
                <c:pt idx="7853">
                  <c:v>7.8529999999999992E-9</c:v>
                </c:pt>
                <c:pt idx="7854">
                  <c:v>7.8540000000000004E-9</c:v>
                </c:pt>
                <c:pt idx="7855">
                  <c:v>7.8549999999999999E-9</c:v>
                </c:pt>
                <c:pt idx="7856">
                  <c:v>7.8559999999999993E-9</c:v>
                </c:pt>
                <c:pt idx="7857">
                  <c:v>7.8570000000000005E-9</c:v>
                </c:pt>
                <c:pt idx="7858">
                  <c:v>7.858E-9</c:v>
                </c:pt>
                <c:pt idx="7859">
                  <c:v>7.8589999999999994E-9</c:v>
                </c:pt>
                <c:pt idx="7860">
                  <c:v>7.8600000000000006E-9</c:v>
                </c:pt>
                <c:pt idx="7861">
                  <c:v>7.861E-9</c:v>
                </c:pt>
                <c:pt idx="7862">
                  <c:v>7.8619999999999995E-9</c:v>
                </c:pt>
                <c:pt idx="7863">
                  <c:v>7.8630000000000007E-9</c:v>
                </c:pt>
                <c:pt idx="7864">
                  <c:v>7.8640000000000001E-9</c:v>
                </c:pt>
                <c:pt idx="7865">
                  <c:v>7.8649999999999996E-9</c:v>
                </c:pt>
                <c:pt idx="7866">
                  <c:v>7.8660000000000008E-9</c:v>
                </c:pt>
                <c:pt idx="7867">
                  <c:v>7.8670000000000002E-9</c:v>
                </c:pt>
                <c:pt idx="7868">
                  <c:v>7.8679999999999997E-9</c:v>
                </c:pt>
                <c:pt idx="7869">
                  <c:v>7.8689999999999992E-9</c:v>
                </c:pt>
                <c:pt idx="7870">
                  <c:v>7.8700000000000003E-9</c:v>
                </c:pt>
                <c:pt idx="7871">
                  <c:v>7.8709999999999998E-9</c:v>
                </c:pt>
                <c:pt idx="7872">
                  <c:v>7.8719999999999993E-9</c:v>
                </c:pt>
                <c:pt idx="7873">
                  <c:v>7.8730000000000004E-9</c:v>
                </c:pt>
                <c:pt idx="7874">
                  <c:v>7.8739999999999999E-9</c:v>
                </c:pt>
                <c:pt idx="7875">
                  <c:v>7.8749999999999994E-9</c:v>
                </c:pt>
                <c:pt idx="7876">
                  <c:v>7.8760000000000005E-9</c:v>
                </c:pt>
                <c:pt idx="7877">
                  <c:v>7.877E-9</c:v>
                </c:pt>
                <c:pt idx="7878">
                  <c:v>7.8779999999999995E-9</c:v>
                </c:pt>
                <c:pt idx="7879">
                  <c:v>7.8790000000000006E-9</c:v>
                </c:pt>
                <c:pt idx="7880">
                  <c:v>7.8800000000000001E-9</c:v>
                </c:pt>
                <c:pt idx="7881">
                  <c:v>7.8809999999999996E-9</c:v>
                </c:pt>
                <c:pt idx="7882">
                  <c:v>7.8820000000000007E-9</c:v>
                </c:pt>
                <c:pt idx="7883">
                  <c:v>7.8830000000000002E-9</c:v>
                </c:pt>
                <c:pt idx="7884">
                  <c:v>7.8839999999999997E-9</c:v>
                </c:pt>
                <c:pt idx="7885">
                  <c:v>7.8850000000000008E-9</c:v>
                </c:pt>
                <c:pt idx="7886">
                  <c:v>7.8860000000000003E-9</c:v>
                </c:pt>
                <c:pt idx="7887">
                  <c:v>7.8869999999999998E-9</c:v>
                </c:pt>
                <c:pt idx="7888">
                  <c:v>7.8879999999999992E-9</c:v>
                </c:pt>
                <c:pt idx="7889">
                  <c:v>7.8890000000000004E-9</c:v>
                </c:pt>
                <c:pt idx="7890">
                  <c:v>7.8899999999999998E-9</c:v>
                </c:pt>
                <c:pt idx="7891">
                  <c:v>7.8909999999999993E-9</c:v>
                </c:pt>
                <c:pt idx="7892">
                  <c:v>7.8920000000000005E-9</c:v>
                </c:pt>
                <c:pt idx="7893">
                  <c:v>7.8929999999999999E-9</c:v>
                </c:pt>
                <c:pt idx="7894">
                  <c:v>7.8939999999999994E-9</c:v>
                </c:pt>
                <c:pt idx="7895">
                  <c:v>7.8950000000000006E-9</c:v>
                </c:pt>
                <c:pt idx="7896">
                  <c:v>7.896E-9</c:v>
                </c:pt>
                <c:pt idx="7897">
                  <c:v>7.8969999999999995E-9</c:v>
                </c:pt>
                <c:pt idx="7898">
                  <c:v>7.8980000000000006E-9</c:v>
                </c:pt>
                <c:pt idx="7899">
                  <c:v>7.8990000000000001E-9</c:v>
                </c:pt>
                <c:pt idx="7900">
                  <c:v>7.8999999999999996E-9</c:v>
                </c:pt>
                <c:pt idx="7901">
                  <c:v>7.9010000000000007E-9</c:v>
                </c:pt>
                <c:pt idx="7902">
                  <c:v>7.9020000000000002E-9</c:v>
                </c:pt>
                <c:pt idx="7903">
                  <c:v>7.9029999999999997E-9</c:v>
                </c:pt>
                <c:pt idx="7904">
                  <c:v>7.9039999999999992E-9</c:v>
                </c:pt>
                <c:pt idx="7905">
                  <c:v>7.9050000000000003E-9</c:v>
                </c:pt>
                <c:pt idx="7906">
                  <c:v>7.9059999999999998E-9</c:v>
                </c:pt>
                <c:pt idx="7907">
                  <c:v>7.9069999999999993E-9</c:v>
                </c:pt>
                <c:pt idx="7908">
                  <c:v>7.9080000000000004E-9</c:v>
                </c:pt>
                <c:pt idx="7909">
                  <c:v>7.9089999999999999E-9</c:v>
                </c:pt>
                <c:pt idx="7910">
                  <c:v>7.9099999999999994E-9</c:v>
                </c:pt>
                <c:pt idx="7911">
                  <c:v>7.9110000000000005E-9</c:v>
                </c:pt>
                <c:pt idx="7912">
                  <c:v>7.912E-9</c:v>
                </c:pt>
                <c:pt idx="7913">
                  <c:v>7.9129999999999995E-9</c:v>
                </c:pt>
                <c:pt idx="7914">
                  <c:v>7.9140000000000006E-9</c:v>
                </c:pt>
                <c:pt idx="7915">
                  <c:v>7.9150000000000001E-9</c:v>
                </c:pt>
                <c:pt idx="7916">
                  <c:v>7.9159999999999995E-9</c:v>
                </c:pt>
                <c:pt idx="7917">
                  <c:v>7.9170000000000007E-9</c:v>
                </c:pt>
                <c:pt idx="7918">
                  <c:v>7.9180000000000002E-9</c:v>
                </c:pt>
                <c:pt idx="7919">
                  <c:v>7.9189999999999996E-9</c:v>
                </c:pt>
                <c:pt idx="7920">
                  <c:v>7.9200000000000008E-9</c:v>
                </c:pt>
                <c:pt idx="7921">
                  <c:v>7.9210000000000003E-9</c:v>
                </c:pt>
                <c:pt idx="7922">
                  <c:v>7.9219999999999997E-9</c:v>
                </c:pt>
                <c:pt idx="7923">
                  <c:v>7.9229999999999992E-9</c:v>
                </c:pt>
                <c:pt idx="7924">
                  <c:v>7.9240000000000003E-9</c:v>
                </c:pt>
                <c:pt idx="7925">
                  <c:v>7.9249999999999998E-9</c:v>
                </c:pt>
                <c:pt idx="7926">
                  <c:v>7.9259999999999993E-9</c:v>
                </c:pt>
                <c:pt idx="7927">
                  <c:v>7.9270000000000004E-9</c:v>
                </c:pt>
                <c:pt idx="7928">
                  <c:v>7.9279999999999999E-9</c:v>
                </c:pt>
                <c:pt idx="7929">
                  <c:v>7.9289999999999994E-9</c:v>
                </c:pt>
                <c:pt idx="7930">
                  <c:v>7.9300000000000005E-9</c:v>
                </c:pt>
                <c:pt idx="7931">
                  <c:v>7.931E-9</c:v>
                </c:pt>
                <c:pt idx="7932">
                  <c:v>7.9319999999999995E-9</c:v>
                </c:pt>
                <c:pt idx="7933">
                  <c:v>7.9330000000000006E-9</c:v>
                </c:pt>
                <c:pt idx="7934">
                  <c:v>7.9340000000000001E-9</c:v>
                </c:pt>
                <c:pt idx="7935">
                  <c:v>7.9349999999999996E-9</c:v>
                </c:pt>
                <c:pt idx="7936">
                  <c:v>7.9360000000000007E-9</c:v>
                </c:pt>
                <c:pt idx="7937">
                  <c:v>7.9370000000000002E-9</c:v>
                </c:pt>
                <c:pt idx="7938">
                  <c:v>7.9379999999999997E-9</c:v>
                </c:pt>
                <c:pt idx="7939">
                  <c:v>7.9390000000000008E-9</c:v>
                </c:pt>
                <c:pt idx="7940">
                  <c:v>7.9400000000000003E-9</c:v>
                </c:pt>
                <c:pt idx="7941">
                  <c:v>7.9409999999999998E-9</c:v>
                </c:pt>
                <c:pt idx="7942">
                  <c:v>7.9419999999999993E-9</c:v>
                </c:pt>
                <c:pt idx="7943">
                  <c:v>7.9430000000000004E-9</c:v>
                </c:pt>
                <c:pt idx="7944">
                  <c:v>7.9439999999999999E-9</c:v>
                </c:pt>
                <c:pt idx="7945">
                  <c:v>7.9449999999999993E-9</c:v>
                </c:pt>
                <c:pt idx="7946">
                  <c:v>7.9460000000000005E-9</c:v>
                </c:pt>
                <c:pt idx="7947">
                  <c:v>7.947E-9</c:v>
                </c:pt>
                <c:pt idx="7948">
                  <c:v>7.9479999999999994E-9</c:v>
                </c:pt>
                <c:pt idx="7949">
                  <c:v>7.9490000000000006E-9</c:v>
                </c:pt>
                <c:pt idx="7950">
                  <c:v>7.9500000000000001E-9</c:v>
                </c:pt>
                <c:pt idx="7951">
                  <c:v>7.9509999999999995E-9</c:v>
                </c:pt>
                <c:pt idx="7952">
                  <c:v>7.9520000000000007E-9</c:v>
                </c:pt>
                <c:pt idx="7953">
                  <c:v>7.9530000000000001E-9</c:v>
                </c:pt>
                <c:pt idx="7954">
                  <c:v>7.9539999999999996E-9</c:v>
                </c:pt>
                <c:pt idx="7955">
                  <c:v>7.9550000000000008E-9</c:v>
                </c:pt>
                <c:pt idx="7956">
                  <c:v>7.9560000000000002E-9</c:v>
                </c:pt>
                <c:pt idx="7957">
                  <c:v>7.9569999999999997E-9</c:v>
                </c:pt>
                <c:pt idx="7958">
                  <c:v>7.9579999999999992E-9</c:v>
                </c:pt>
                <c:pt idx="7959">
                  <c:v>7.9590000000000003E-9</c:v>
                </c:pt>
                <c:pt idx="7960">
                  <c:v>7.9599999999999998E-9</c:v>
                </c:pt>
                <c:pt idx="7961">
                  <c:v>7.9609999999999993E-9</c:v>
                </c:pt>
                <c:pt idx="7962">
                  <c:v>7.9620000000000004E-9</c:v>
                </c:pt>
                <c:pt idx="7963">
                  <c:v>7.9629999999999999E-9</c:v>
                </c:pt>
                <c:pt idx="7964">
                  <c:v>7.9639999999999994E-9</c:v>
                </c:pt>
                <c:pt idx="7965">
                  <c:v>7.9650000000000005E-9</c:v>
                </c:pt>
                <c:pt idx="7966">
                  <c:v>7.966E-9</c:v>
                </c:pt>
                <c:pt idx="7967">
                  <c:v>7.9669999999999995E-9</c:v>
                </c:pt>
                <c:pt idx="7968">
                  <c:v>7.9680000000000006E-9</c:v>
                </c:pt>
                <c:pt idx="7969">
                  <c:v>7.9690000000000001E-9</c:v>
                </c:pt>
                <c:pt idx="7970">
                  <c:v>7.9699999999999996E-9</c:v>
                </c:pt>
                <c:pt idx="7971">
                  <c:v>7.9710000000000007E-9</c:v>
                </c:pt>
                <c:pt idx="7972">
                  <c:v>7.9720000000000002E-9</c:v>
                </c:pt>
                <c:pt idx="7973">
                  <c:v>7.9729999999999997E-9</c:v>
                </c:pt>
                <c:pt idx="7974">
                  <c:v>7.9740000000000008E-9</c:v>
                </c:pt>
                <c:pt idx="7975">
                  <c:v>7.9750000000000003E-9</c:v>
                </c:pt>
                <c:pt idx="7976">
                  <c:v>7.9759999999999998E-9</c:v>
                </c:pt>
                <c:pt idx="7977">
                  <c:v>7.9769999999999992E-9</c:v>
                </c:pt>
                <c:pt idx="7978">
                  <c:v>7.9780000000000004E-9</c:v>
                </c:pt>
                <c:pt idx="7979">
                  <c:v>7.9789999999999998E-9</c:v>
                </c:pt>
                <c:pt idx="7980">
                  <c:v>7.9799999999999993E-9</c:v>
                </c:pt>
                <c:pt idx="7981">
                  <c:v>7.9810000000000005E-9</c:v>
                </c:pt>
                <c:pt idx="7982">
                  <c:v>7.9819999999999999E-9</c:v>
                </c:pt>
                <c:pt idx="7983">
                  <c:v>7.9829999999999994E-9</c:v>
                </c:pt>
                <c:pt idx="7984">
                  <c:v>7.9840000000000006E-9</c:v>
                </c:pt>
                <c:pt idx="7985">
                  <c:v>7.985E-9</c:v>
                </c:pt>
                <c:pt idx="7986">
                  <c:v>7.9859999999999995E-9</c:v>
                </c:pt>
                <c:pt idx="7987">
                  <c:v>7.9870000000000006E-9</c:v>
                </c:pt>
                <c:pt idx="7988">
                  <c:v>7.9880000000000001E-9</c:v>
                </c:pt>
                <c:pt idx="7989">
                  <c:v>7.9889999999999996E-9</c:v>
                </c:pt>
                <c:pt idx="7990">
                  <c:v>7.9900000000000007E-9</c:v>
                </c:pt>
                <c:pt idx="7991">
                  <c:v>7.9910000000000002E-9</c:v>
                </c:pt>
                <c:pt idx="7992">
                  <c:v>7.9919999999999997E-9</c:v>
                </c:pt>
                <c:pt idx="7993">
                  <c:v>7.9929999999999992E-9</c:v>
                </c:pt>
                <c:pt idx="7994">
                  <c:v>7.9940000000000003E-9</c:v>
                </c:pt>
                <c:pt idx="7995">
                  <c:v>7.9949999999999998E-9</c:v>
                </c:pt>
                <c:pt idx="7996">
                  <c:v>7.9959999999999993E-9</c:v>
                </c:pt>
                <c:pt idx="7997">
                  <c:v>7.9970000000000004E-9</c:v>
                </c:pt>
                <c:pt idx="7998">
                  <c:v>7.9979999999999999E-9</c:v>
                </c:pt>
                <c:pt idx="7999">
                  <c:v>7.9989999999999994E-9</c:v>
                </c:pt>
                <c:pt idx="8000">
                  <c:v>8.0000000000000005E-9</c:v>
                </c:pt>
                <c:pt idx="8001">
                  <c:v>8.001E-9</c:v>
                </c:pt>
                <c:pt idx="8002">
                  <c:v>8.0019999999999995E-9</c:v>
                </c:pt>
                <c:pt idx="8003">
                  <c:v>8.0030000000000006E-9</c:v>
                </c:pt>
                <c:pt idx="8004">
                  <c:v>8.0040000000000001E-9</c:v>
                </c:pt>
                <c:pt idx="8005">
                  <c:v>8.0049999999999996E-9</c:v>
                </c:pt>
                <c:pt idx="8006">
                  <c:v>8.0060000000000007E-9</c:v>
                </c:pt>
                <c:pt idx="8007">
                  <c:v>8.0070000000000002E-9</c:v>
                </c:pt>
                <c:pt idx="8008">
                  <c:v>8.0079999999999996E-9</c:v>
                </c:pt>
                <c:pt idx="8009">
                  <c:v>8.0090000000000008E-9</c:v>
                </c:pt>
                <c:pt idx="8010">
                  <c:v>8.0100000000000003E-9</c:v>
                </c:pt>
                <c:pt idx="8011">
                  <c:v>8.0109999999999997E-9</c:v>
                </c:pt>
                <c:pt idx="8012">
                  <c:v>8.0119999999999992E-9</c:v>
                </c:pt>
                <c:pt idx="8013">
                  <c:v>8.0130000000000003E-9</c:v>
                </c:pt>
                <c:pt idx="8014">
                  <c:v>8.0139999999999998E-9</c:v>
                </c:pt>
                <c:pt idx="8015">
                  <c:v>8.0149999999999993E-9</c:v>
                </c:pt>
                <c:pt idx="8016">
                  <c:v>8.0160000000000004E-9</c:v>
                </c:pt>
                <c:pt idx="8017">
                  <c:v>8.0169999999999999E-9</c:v>
                </c:pt>
                <c:pt idx="8018">
                  <c:v>8.0179999999999994E-9</c:v>
                </c:pt>
                <c:pt idx="8019">
                  <c:v>8.0190000000000005E-9</c:v>
                </c:pt>
                <c:pt idx="8020">
                  <c:v>8.02E-9</c:v>
                </c:pt>
                <c:pt idx="8021">
                  <c:v>8.0209999999999995E-9</c:v>
                </c:pt>
                <c:pt idx="8022">
                  <c:v>8.0220000000000006E-9</c:v>
                </c:pt>
                <c:pt idx="8023">
                  <c:v>8.0230000000000001E-9</c:v>
                </c:pt>
                <c:pt idx="8024">
                  <c:v>8.0239999999999996E-9</c:v>
                </c:pt>
                <c:pt idx="8025">
                  <c:v>8.0250000000000007E-9</c:v>
                </c:pt>
                <c:pt idx="8026">
                  <c:v>8.0260000000000002E-9</c:v>
                </c:pt>
                <c:pt idx="8027">
                  <c:v>8.0269999999999997E-9</c:v>
                </c:pt>
                <c:pt idx="8028">
                  <c:v>8.0280000000000008E-9</c:v>
                </c:pt>
                <c:pt idx="8029">
                  <c:v>8.0290000000000003E-9</c:v>
                </c:pt>
                <c:pt idx="8030">
                  <c:v>8.0299999999999998E-9</c:v>
                </c:pt>
                <c:pt idx="8031">
                  <c:v>8.0309999999999993E-9</c:v>
                </c:pt>
                <c:pt idx="8032">
                  <c:v>8.0320000000000004E-9</c:v>
                </c:pt>
                <c:pt idx="8033">
                  <c:v>8.0329999999999999E-9</c:v>
                </c:pt>
                <c:pt idx="8034">
                  <c:v>8.0339999999999993E-9</c:v>
                </c:pt>
                <c:pt idx="8035">
                  <c:v>8.0350000000000005E-9</c:v>
                </c:pt>
                <c:pt idx="8036">
                  <c:v>8.036E-9</c:v>
                </c:pt>
                <c:pt idx="8037">
                  <c:v>8.0369999999999994E-9</c:v>
                </c:pt>
                <c:pt idx="8038">
                  <c:v>8.0380000000000006E-9</c:v>
                </c:pt>
                <c:pt idx="8039">
                  <c:v>8.0390000000000001E-9</c:v>
                </c:pt>
                <c:pt idx="8040">
                  <c:v>8.0399999999999995E-9</c:v>
                </c:pt>
                <c:pt idx="8041">
                  <c:v>8.0410000000000007E-9</c:v>
                </c:pt>
                <c:pt idx="8042">
                  <c:v>8.0420000000000001E-9</c:v>
                </c:pt>
                <c:pt idx="8043">
                  <c:v>8.0429999999999996E-9</c:v>
                </c:pt>
                <c:pt idx="8044">
                  <c:v>8.0440000000000008E-9</c:v>
                </c:pt>
                <c:pt idx="8045">
                  <c:v>8.0450000000000002E-9</c:v>
                </c:pt>
                <c:pt idx="8046">
                  <c:v>8.0459999999999997E-9</c:v>
                </c:pt>
                <c:pt idx="8047">
                  <c:v>8.0469999999999992E-9</c:v>
                </c:pt>
                <c:pt idx="8048">
                  <c:v>8.0480000000000003E-9</c:v>
                </c:pt>
                <c:pt idx="8049">
                  <c:v>8.0489999999999998E-9</c:v>
                </c:pt>
                <c:pt idx="8050">
                  <c:v>8.0499999999999993E-9</c:v>
                </c:pt>
                <c:pt idx="8051">
                  <c:v>8.0510000000000004E-9</c:v>
                </c:pt>
                <c:pt idx="8052">
                  <c:v>8.0519999999999999E-9</c:v>
                </c:pt>
                <c:pt idx="8053">
                  <c:v>8.0529999999999994E-9</c:v>
                </c:pt>
                <c:pt idx="8054">
                  <c:v>8.0540000000000005E-9</c:v>
                </c:pt>
                <c:pt idx="8055">
                  <c:v>8.055E-9</c:v>
                </c:pt>
                <c:pt idx="8056">
                  <c:v>8.0559999999999995E-9</c:v>
                </c:pt>
                <c:pt idx="8057">
                  <c:v>8.0570000000000006E-9</c:v>
                </c:pt>
                <c:pt idx="8058">
                  <c:v>8.0580000000000001E-9</c:v>
                </c:pt>
                <c:pt idx="8059">
                  <c:v>8.0589999999999996E-9</c:v>
                </c:pt>
                <c:pt idx="8060">
                  <c:v>8.0600000000000007E-9</c:v>
                </c:pt>
                <c:pt idx="8061">
                  <c:v>8.0610000000000002E-9</c:v>
                </c:pt>
                <c:pt idx="8062">
                  <c:v>8.0619999999999997E-9</c:v>
                </c:pt>
                <c:pt idx="8063">
                  <c:v>8.0630000000000008E-9</c:v>
                </c:pt>
                <c:pt idx="8064">
                  <c:v>8.0640000000000003E-9</c:v>
                </c:pt>
                <c:pt idx="8065">
                  <c:v>8.0649999999999998E-9</c:v>
                </c:pt>
                <c:pt idx="8066">
                  <c:v>8.0659999999999992E-9</c:v>
                </c:pt>
                <c:pt idx="8067">
                  <c:v>8.0670000000000004E-9</c:v>
                </c:pt>
                <c:pt idx="8068">
                  <c:v>8.0679999999999998E-9</c:v>
                </c:pt>
                <c:pt idx="8069">
                  <c:v>8.0689999999999993E-9</c:v>
                </c:pt>
                <c:pt idx="8070">
                  <c:v>8.0700000000000005E-9</c:v>
                </c:pt>
                <c:pt idx="8071">
                  <c:v>8.0709999999999999E-9</c:v>
                </c:pt>
                <c:pt idx="8072">
                  <c:v>8.0719999999999994E-9</c:v>
                </c:pt>
                <c:pt idx="8073">
                  <c:v>8.0730000000000006E-9</c:v>
                </c:pt>
                <c:pt idx="8074">
                  <c:v>8.074E-9</c:v>
                </c:pt>
                <c:pt idx="8075">
                  <c:v>8.0749999999999995E-9</c:v>
                </c:pt>
                <c:pt idx="8076">
                  <c:v>8.0760000000000006E-9</c:v>
                </c:pt>
                <c:pt idx="8077">
                  <c:v>8.0770000000000001E-9</c:v>
                </c:pt>
                <c:pt idx="8078">
                  <c:v>8.0779999999999996E-9</c:v>
                </c:pt>
                <c:pt idx="8079">
                  <c:v>8.0790000000000007E-9</c:v>
                </c:pt>
                <c:pt idx="8080">
                  <c:v>8.0800000000000002E-9</c:v>
                </c:pt>
                <c:pt idx="8081">
                  <c:v>8.0809999999999997E-9</c:v>
                </c:pt>
                <c:pt idx="8082">
                  <c:v>8.0819999999999992E-9</c:v>
                </c:pt>
                <c:pt idx="8083">
                  <c:v>8.0830000000000003E-9</c:v>
                </c:pt>
                <c:pt idx="8084">
                  <c:v>8.0839999999999998E-9</c:v>
                </c:pt>
                <c:pt idx="8085">
                  <c:v>8.0849999999999993E-9</c:v>
                </c:pt>
                <c:pt idx="8086">
                  <c:v>8.0860000000000004E-9</c:v>
                </c:pt>
                <c:pt idx="8087">
                  <c:v>8.0869999999999999E-9</c:v>
                </c:pt>
                <c:pt idx="8088">
                  <c:v>8.0879999999999994E-9</c:v>
                </c:pt>
                <c:pt idx="8089">
                  <c:v>8.0890000000000005E-9</c:v>
                </c:pt>
                <c:pt idx="8090">
                  <c:v>8.09E-9</c:v>
                </c:pt>
                <c:pt idx="8091">
                  <c:v>8.0909999999999995E-9</c:v>
                </c:pt>
                <c:pt idx="8092">
                  <c:v>8.0920000000000006E-9</c:v>
                </c:pt>
                <c:pt idx="8093">
                  <c:v>8.0930000000000001E-9</c:v>
                </c:pt>
                <c:pt idx="8094">
                  <c:v>8.0939999999999996E-9</c:v>
                </c:pt>
                <c:pt idx="8095">
                  <c:v>8.0950000000000007E-9</c:v>
                </c:pt>
                <c:pt idx="8096">
                  <c:v>8.0960000000000002E-9</c:v>
                </c:pt>
                <c:pt idx="8097">
                  <c:v>8.0969999999999996E-9</c:v>
                </c:pt>
                <c:pt idx="8098">
                  <c:v>8.0980000000000008E-9</c:v>
                </c:pt>
                <c:pt idx="8099">
                  <c:v>8.0990000000000003E-9</c:v>
                </c:pt>
                <c:pt idx="8100">
                  <c:v>8.0999999999999997E-9</c:v>
                </c:pt>
                <c:pt idx="8101">
                  <c:v>8.1009999999999992E-9</c:v>
                </c:pt>
                <c:pt idx="8102">
                  <c:v>8.1020000000000004E-9</c:v>
                </c:pt>
                <c:pt idx="8103">
                  <c:v>8.1029999999999998E-9</c:v>
                </c:pt>
                <c:pt idx="8104">
                  <c:v>8.1039999999999993E-9</c:v>
                </c:pt>
                <c:pt idx="8105">
                  <c:v>8.1050000000000004E-9</c:v>
                </c:pt>
                <c:pt idx="8106">
                  <c:v>8.1059999999999999E-9</c:v>
                </c:pt>
                <c:pt idx="8107">
                  <c:v>8.1069999999999994E-9</c:v>
                </c:pt>
                <c:pt idx="8108">
                  <c:v>8.1080000000000005E-9</c:v>
                </c:pt>
                <c:pt idx="8109">
                  <c:v>8.109E-9</c:v>
                </c:pt>
                <c:pt idx="8110">
                  <c:v>8.1099999999999995E-9</c:v>
                </c:pt>
                <c:pt idx="8111">
                  <c:v>8.1110000000000006E-9</c:v>
                </c:pt>
                <c:pt idx="8112">
                  <c:v>8.1120000000000001E-9</c:v>
                </c:pt>
                <c:pt idx="8113">
                  <c:v>8.1129999999999996E-9</c:v>
                </c:pt>
                <c:pt idx="8114">
                  <c:v>8.1140000000000007E-9</c:v>
                </c:pt>
                <c:pt idx="8115">
                  <c:v>8.1150000000000002E-9</c:v>
                </c:pt>
                <c:pt idx="8116">
                  <c:v>8.1159999999999997E-9</c:v>
                </c:pt>
                <c:pt idx="8117">
                  <c:v>8.1170000000000008E-9</c:v>
                </c:pt>
                <c:pt idx="8118">
                  <c:v>8.1180000000000003E-9</c:v>
                </c:pt>
                <c:pt idx="8119">
                  <c:v>8.1189999999999998E-9</c:v>
                </c:pt>
                <c:pt idx="8120">
                  <c:v>8.1199999999999993E-9</c:v>
                </c:pt>
                <c:pt idx="8121">
                  <c:v>8.1210000000000004E-9</c:v>
                </c:pt>
                <c:pt idx="8122">
                  <c:v>8.1219999999999999E-9</c:v>
                </c:pt>
                <c:pt idx="8123">
                  <c:v>8.1229999999999993E-9</c:v>
                </c:pt>
                <c:pt idx="8124">
                  <c:v>8.1240000000000005E-9</c:v>
                </c:pt>
                <c:pt idx="8125">
                  <c:v>8.125E-9</c:v>
                </c:pt>
                <c:pt idx="8126">
                  <c:v>8.1259999999999994E-9</c:v>
                </c:pt>
                <c:pt idx="8127">
                  <c:v>8.1270000000000006E-9</c:v>
                </c:pt>
                <c:pt idx="8128">
                  <c:v>8.1280000000000001E-9</c:v>
                </c:pt>
                <c:pt idx="8129">
                  <c:v>8.1289999999999995E-9</c:v>
                </c:pt>
                <c:pt idx="8130">
                  <c:v>8.1300000000000007E-9</c:v>
                </c:pt>
                <c:pt idx="8131">
                  <c:v>8.1310000000000001E-9</c:v>
                </c:pt>
                <c:pt idx="8132">
                  <c:v>8.1319999999999996E-9</c:v>
                </c:pt>
                <c:pt idx="8133">
                  <c:v>8.1330000000000008E-9</c:v>
                </c:pt>
                <c:pt idx="8134">
                  <c:v>8.1340000000000002E-9</c:v>
                </c:pt>
                <c:pt idx="8135">
                  <c:v>8.1349999999999997E-9</c:v>
                </c:pt>
                <c:pt idx="8136">
                  <c:v>8.1359999999999992E-9</c:v>
                </c:pt>
                <c:pt idx="8137">
                  <c:v>8.1370000000000003E-9</c:v>
                </c:pt>
                <c:pt idx="8138">
                  <c:v>8.1379999999999998E-9</c:v>
                </c:pt>
                <c:pt idx="8139">
                  <c:v>8.1389999999999993E-9</c:v>
                </c:pt>
                <c:pt idx="8140">
                  <c:v>8.1400000000000004E-9</c:v>
                </c:pt>
                <c:pt idx="8141">
                  <c:v>8.1409999999999999E-9</c:v>
                </c:pt>
                <c:pt idx="8142">
                  <c:v>8.1419999999999994E-9</c:v>
                </c:pt>
                <c:pt idx="8143">
                  <c:v>8.1430000000000005E-9</c:v>
                </c:pt>
                <c:pt idx="8144">
                  <c:v>8.144E-9</c:v>
                </c:pt>
                <c:pt idx="8145">
                  <c:v>8.1449999999999995E-9</c:v>
                </c:pt>
                <c:pt idx="8146">
                  <c:v>8.1460000000000006E-9</c:v>
                </c:pt>
                <c:pt idx="8147">
                  <c:v>8.1470000000000001E-9</c:v>
                </c:pt>
                <c:pt idx="8148">
                  <c:v>8.1479999999999996E-9</c:v>
                </c:pt>
                <c:pt idx="8149">
                  <c:v>8.1490000000000007E-9</c:v>
                </c:pt>
                <c:pt idx="8150">
                  <c:v>8.1500000000000002E-9</c:v>
                </c:pt>
                <c:pt idx="8151">
                  <c:v>8.1509999999999997E-9</c:v>
                </c:pt>
                <c:pt idx="8152">
                  <c:v>8.1520000000000008E-9</c:v>
                </c:pt>
                <c:pt idx="8153">
                  <c:v>8.1530000000000003E-9</c:v>
                </c:pt>
                <c:pt idx="8154">
                  <c:v>8.1539999999999998E-9</c:v>
                </c:pt>
                <c:pt idx="8155">
                  <c:v>8.1549999999999992E-9</c:v>
                </c:pt>
                <c:pt idx="8156">
                  <c:v>8.1560000000000004E-9</c:v>
                </c:pt>
                <c:pt idx="8157">
                  <c:v>8.1569999999999999E-9</c:v>
                </c:pt>
                <c:pt idx="8158">
                  <c:v>8.1579999999999993E-9</c:v>
                </c:pt>
                <c:pt idx="8159">
                  <c:v>8.1590000000000005E-9</c:v>
                </c:pt>
                <c:pt idx="8160">
                  <c:v>8.1599999999999999E-9</c:v>
                </c:pt>
                <c:pt idx="8161">
                  <c:v>8.1609999999999994E-9</c:v>
                </c:pt>
                <c:pt idx="8162">
                  <c:v>8.1620000000000006E-9</c:v>
                </c:pt>
                <c:pt idx="8163">
                  <c:v>8.163E-9</c:v>
                </c:pt>
                <c:pt idx="8164">
                  <c:v>8.1639999999999995E-9</c:v>
                </c:pt>
                <c:pt idx="8165">
                  <c:v>8.1650000000000007E-9</c:v>
                </c:pt>
                <c:pt idx="8166">
                  <c:v>8.1660000000000001E-9</c:v>
                </c:pt>
                <c:pt idx="8167">
                  <c:v>8.1669999999999996E-9</c:v>
                </c:pt>
                <c:pt idx="8168">
                  <c:v>8.1680000000000007E-9</c:v>
                </c:pt>
                <c:pt idx="8169">
                  <c:v>8.1690000000000002E-9</c:v>
                </c:pt>
                <c:pt idx="8170">
                  <c:v>8.1699999999999997E-9</c:v>
                </c:pt>
                <c:pt idx="8171">
                  <c:v>8.1709999999999992E-9</c:v>
                </c:pt>
                <c:pt idx="8172">
                  <c:v>8.1720000000000003E-9</c:v>
                </c:pt>
                <c:pt idx="8173">
                  <c:v>8.1729999999999998E-9</c:v>
                </c:pt>
                <c:pt idx="8174">
                  <c:v>8.1739999999999993E-9</c:v>
                </c:pt>
                <c:pt idx="8175">
                  <c:v>8.1750000000000004E-9</c:v>
                </c:pt>
                <c:pt idx="8176">
                  <c:v>8.1759999999999999E-9</c:v>
                </c:pt>
                <c:pt idx="8177">
                  <c:v>8.1769999999999994E-9</c:v>
                </c:pt>
                <c:pt idx="8178">
                  <c:v>8.1780000000000005E-9</c:v>
                </c:pt>
                <c:pt idx="8179">
                  <c:v>8.179E-9</c:v>
                </c:pt>
                <c:pt idx="8180">
                  <c:v>8.1799999999999995E-9</c:v>
                </c:pt>
                <c:pt idx="8181">
                  <c:v>8.1810000000000006E-9</c:v>
                </c:pt>
                <c:pt idx="8182">
                  <c:v>8.1820000000000001E-9</c:v>
                </c:pt>
                <c:pt idx="8183">
                  <c:v>8.1829999999999996E-9</c:v>
                </c:pt>
                <c:pt idx="8184">
                  <c:v>8.1840000000000007E-9</c:v>
                </c:pt>
                <c:pt idx="8185">
                  <c:v>8.1850000000000002E-9</c:v>
                </c:pt>
                <c:pt idx="8186">
                  <c:v>8.1859999999999996E-9</c:v>
                </c:pt>
                <c:pt idx="8187">
                  <c:v>8.1870000000000008E-9</c:v>
                </c:pt>
                <c:pt idx="8188">
                  <c:v>8.1880000000000003E-9</c:v>
                </c:pt>
                <c:pt idx="8189">
                  <c:v>8.1889999999999997E-9</c:v>
                </c:pt>
                <c:pt idx="8190">
                  <c:v>8.1899999999999992E-9</c:v>
                </c:pt>
                <c:pt idx="8191">
                  <c:v>8.1910000000000004E-9</c:v>
                </c:pt>
                <c:pt idx="8192">
                  <c:v>8.1919999999999998E-9</c:v>
                </c:pt>
                <c:pt idx="8193">
                  <c:v>8.1929999999999993E-9</c:v>
                </c:pt>
                <c:pt idx="8194">
                  <c:v>8.1940000000000004E-9</c:v>
                </c:pt>
                <c:pt idx="8195">
                  <c:v>8.1949999999999999E-9</c:v>
                </c:pt>
                <c:pt idx="8196">
                  <c:v>8.1959999999999994E-9</c:v>
                </c:pt>
                <c:pt idx="8197">
                  <c:v>8.1970000000000005E-9</c:v>
                </c:pt>
                <c:pt idx="8198">
                  <c:v>8.198E-9</c:v>
                </c:pt>
                <c:pt idx="8199">
                  <c:v>8.1989999999999995E-9</c:v>
                </c:pt>
                <c:pt idx="8200">
                  <c:v>8.2000000000000006E-9</c:v>
                </c:pt>
                <c:pt idx="8201">
                  <c:v>8.2010000000000001E-9</c:v>
                </c:pt>
                <c:pt idx="8202">
                  <c:v>8.2019999999999996E-9</c:v>
                </c:pt>
                <c:pt idx="8203">
                  <c:v>8.2030000000000007E-9</c:v>
                </c:pt>
                <c:pt idx="8204">
                  <c:v>8.2040000000000002E-9</c:v>
                </c:pt>
                <c:pt idx="8205">
                  <c:v>8.2049999999999997E-9</c:v>
                </c:pt>
                <c:pt idx="8206">
                  <c:v>8.2060000000000008E-9</c:v>
                </c:pt>
                <c:pt idx="8207">
                  <c:v>8.2070000000000003E-9</c:v>
                </c:pt>
                <c:pt idx="8208">
                  <c:v>8.2079999999999998E-9</c:v>
                </c:pt>
                <c:pt idx="8209">
                  <c:v>8.2089999999999993E-9</c:v>
                </c:pt>
                <c:pt idx="8210">
                  <c:v>8.2100000000000004E-9</c:v>
                </c:pt>
                <c:pt idx="8211">
                  <c:v>8.2109999999999999E-9</c:v>
                </c:pt>
                <c:pt idx="8212">
                  <c:v>8.2119999999999994E-9</c:v>
                </c:pt>
                <c:pt idx="8213">
                  <c:v>8.2130000000000005E-9</c:v>
                </c:pt>
                <c:pt idx="8214">
                  <c:v>8.214E-9</c:v>
                </c:pt>
                <c:pt idx="8215">
                  <c:v>8.2149999999999994E-9</c:v>
                </c:pt>
                <c:pt idx="8216">
                  <c:v>8.2160000000000006E-9</c:v>
                </c:pt>
                <c:pt idx="8217">
                  <c:v>8.2170000000000001E-9</c:v>
                </c:pt>
                <c:pt idx="8218">
                  <c:v>8.2179999999999995E-9</c:v>
                </c:pt>
                <c:pt idx="8219">
                  <c:v>8.2190000000000007E-9</c:v>
                </c:pt>
                <c:pt idx="8220">
                  <c:v>8.2200000000000002E-9</c:v>
                </c:pt>
                <c:pt idx="8221">
                  <c:v>8.2209999999999996E-9</c:v>
                </c:pt>
                <c:pt idx="8222">
                  <c:v>8.2220000000000008E-9</c:v>
                </c:pt>
                <c:pt idx="8223">
                  <c:v>8.2230000000000002E-9</c:v>
                </c:pt>
                <c:pt idx="8224">
                  <c:v>8.2239999999999997E-9</c:v>
                </c:pt>
                <c:pt idx="8225">
                  <c:v>8.2249999999999992E-9</c:v>
                </c:pt>
                <c:pt idx="8226">
                  <c:v>8.2260000000000003E-9</c:v>
                </c:pt>
                <c:pt idx="8227">
                  <c:v>8.2269999999999998E-9</c:v>
                </c:pt>
                <c:pt idx="8228">
                  <c:v>8.2279999999999993E-9</c:v>
                </c:pt>
                <c:pt idx="8229">
                  <c:v>8.2290000000000004E-9</c:v>
                </c:pt>
                <c:pt idx="8230">
                  <c:v>8.2299999999999999E-9</c:v>
                </c:pt>
                <c:pt idx="8231">
                  <c:v>8.2309999999999994E-9</c:v>
                </c:pt>
                <c:pt idx="8232">
                  <c:v>8.2320000000000005E-9</c:v>
                </c:pt>
                <c:pt idx="8233">
                  <c:v>8.233E-9</c:v>
                </c:pt>
                <c:pt idx="8234">
                  <c:v>8.2339999999999995E-9</c:v>
                </c:pt>
                <c:pt idx="8235">
                  <c:v>8.2350000000000006E-9</c:v>
                </c:pt>
                <c:pt idx="8236">
                  <c:v>8.2360000000000001E-9</c:v>
                </c:pt>
                <c:pt idx="8237">
                  <c:v>8.2369999999999996E-9</c:v>
                </c:pt>
                <c:pt idx="8238">
                  <c:v>8.2380000000000007E-9</c:v>
                </c:pt>
                <c:pt idx="8239">
                  <c:v>8.2390000000000002E-9</c:v>
                </c:pt>
                <c:pt idx="8240">
                  <c:v>8.2399999999999997E-9</c:v>
                </c:pt>
                <c:pt idx="8241">
                  <c:v>8.2410000000000008E-9</c:v>
                </c:pt>
                <c:pt idx="8242">
                  <c:v>8.2420000000000003E-9</c:v>
                </c:pt>
                <c:pt idx="8243">
                  <c:v>8.2429999999999998E-9</c:v>
                </c:pt>
                <c:pt idx="8244">
                  <c:v>8.2439999999999992E-9</c:v>
                </c:pt>
                <c:pt idx="8245">
                  <c:v>8.2450000000000004E-9</c:v>
                </c:pt>
                <c:pt idx="8246">
                  <c:v>8.2459999999999999E-9</c:v>
                </c:pt>
                <c:pt idx="8247">
                  <c:v>8.2469999999999993E-9</c:v>
                </c:pt>
                <c:pt idx="8248">
                  <c:v>8.2480000000000005E-9</c:v>
                </c:pt>
                <c:pt idx="8249">
                  <c:v>8.2489999999999999E-9</c:v>
                </c:pt>
                <c:pt idx="8250">
                  <c:v>8.2499999999999994E-9</c:v>
                </c:pt>
                <c:pt idx="8251">
                  <c:v>8.2510000000000006E-9</c:v>
                </c:pt>
                <c:pt idx="8252">
                  <c:v>8.252E-9</c:v>
                </c:pt>
                <c:pt idx="8253">
                  <c:v>8.2529999999999995E-9</c:v>
                </c:pt>
                <c:pt idx="8254">
                  <c:v>8.2540000000000007E-9</c:v>
                </c:pt>
                <c:pt idx="8255">
                  <c:v>8.2550000000000001E-9</c:v>
                </c:pt>
                <c:pt idx="8256">
                  <c:v>8.2559999999999996E-9</c:v>
                </c:pt>
                <c:pt idx="8257">
                  <c:v>8.2570000000000007E-9</c:v>
                </c:pt>
                <c:pt idx="8258">
                  <c:v>8.2580000000000002E-9</c:v>
                </c:pt>
                <c:pt idx="8259">
                  <c:v>8.2589999999999997E-9</c:v>
                </c:pt>
                <c:pt idx="8260">
                  <c:v>8.2599999999999992E-9</c:v>
                </c:pt>
                <c:pt idx="8261">
                  <c:v>8.2610000000000003E-9</c:v>
                </c:pt>
                <c:pt idx="8262">
                  <c:v>8.2619999999999998E-9</c:v>
                </c:pt>
                <c:pt idx="8263">
                  <c:v>8.2629999999999993E-9</c:v>
                </c:pt>
                <c:pt idx="8264">
                  <c:v>8.2640000000000004E-9</c:v>
                </c:pt>
                <c:pt idx="8265">
                  <c:v>8.2649999999999999E-9</c:v>
                </c:pt>
                <c:pt idx="8266">
                  <c:v>8.2659999999999994E-9</c:v>
                </c:pt>
                <c:pt idx="8267">
                  <c:v>8.2670000000000005E-9</c:v>
                </c:pt>
                <c:pt idx="8268">
                  <c:v>8.268E-9</c:v>
                </c:pt>
                <c:pt idx="8269">
                  <c:v>8.2689999999999995E-9</c:v>
                </c:pt>
                <c:pt idx="8270">
                  <c:v>8.2700000000000006E-9</c:v>
                </c:pt>
                <c:pt idx="8271">
                  <c:v>8.2710000000000001E-9</c:v>
                </c:pt>
                <c:pt idx="8272">
                  <c:v>8.2719999999999996E-9</c:v>
                </c:pt>
                <c:pt idx="8273">
                  <c:v>8.2730000000000007E-9</c:v>
                </c:pt>
                <c:pt idx="8274">
                  <c:v>8.2740000000000002E-9</c:v>
                </c:pt>
                <c:pt idx="8275">
                  <c:v>8.2749999999999997E-9</c:v>
                </c:pt>
                <c:pt idx="8276">
                  <c:v>8.2760000000000008E-9</c:v>
                </c:pt>
                <c:pt idx="8277">
                  <c:v>8.2770000000000003E-9</c:v>
                </c:pt>
                <c:pt idx="8278">
                  <c:v>8.2779999999999997E-9</c:v>
                </c:pt>
                <c:pt idx="8279">
                  <c:v>8.2789999999999992E-9</c:v>
                </c:pt>
                <c:pt idx="8280">
                  <c:v>8.2800000000000004E-9</c:v>
                </c:pt>
                <c:pt idx="8281">
                  <c:v>8.2809999999999998E-9</c:v>
                </c:pt>
                <c:pt idx="8282">
                  <c:v>8.2819999999999993E-9</c:v>
                </c:pt>
                <c:pt idx="8283">
                  <c:v>8.2830000000000005E-9</c:v>
                </c:pt>
                <c:pt idx="8284">
                  <c:v>8.2839999999999999E-9</c:v>
                </c:pt>
                <c:pt idx="8285">
                  <c:v>8.2849999999999994E-9</c:v>
                </c:pt>
                <c:pt idx="8286">
                  <c:v>8.2860000000000005E-9</c:v>
                </c:pt>
                <c:pt idx="8287">
                  <c:v>8.287E-9</c:v>
                </c:pt>
                <c:pt idx="8288">
                  <c:v>8.2879999999999995E-9</c:v>
                </c:pt>
                <c:pt idx="8289">
                  <c:v>8.2890000000000006E-9</c:v>
                </c:pt>
                <c:pt idx="8290">
                  <c:v>8.2900000000000001E-9</c:v>
                </c:pt>
                <c:pt idx="8291">
                  <c:v>8.2909999999999996E-9</c:v>
                </c:pt>
                <c:pt idx="8292">
                  <c:v>8.2920000000000007E-9</c:v>
                </c:pt>
                <c:pt idx="8293">
                  <c:v>8.2930000000000002E-9</c:v>
                </c:pt>
                <c:pt idx="8294">
                  <c:v>8.2939999999999997E-9</c:v>
                </c:pt>
                <c:pt idx="8295">
                  <c:v>8.2950000000000008E-9</c:v>
                </c:pt>
                <c:pt idx="8296">
                  <c:v>8.2960000000000003E-9</c:v>
                </c:pt>
                <c:pt idx="8297">
                  <c:v>8.2969999999999998E-9</c:v>
                </c:pt>
                <c:pt idx="8298">
                  <c:v>8.2979999999999993E-9</c:v>
                </c:pt>
                <c:pt idx="8299">
                  <c:v>8.2990000000000004E-9</c:v>
                </c:pt>
                <c:pt idx="8300">
                  <c:v>8.2999999999999999E-9</c:v>
                </c:pt>
                <c:pt idx="8301">
                  <c:v>8.3009999999999994E-9</c:v>
                </c:pt>
                <c:pt idx="8302">
                  <c:v>8.3020000000000005E-9</c:v>
                </c:pt>
                <c:pt idx="8303">
                  <c:v>8.303E-9</c:v>
                </c:pt>
                <c:pt idx="8304">
                  <c:v>8.3039999999999994E-9</c:v>
                </c:pt>
                <c:pt idx="8305">
                  <c:v>8.3050000000000006E-9</c:v>
                </c:pt>
                <c:pt idx="8306">
                  <c:v>8.3060000000000001E-9</c:v>
                </c:pt>
                <c:pt idx="8307">
                  <c:v>8.3069999999999995E-9</c:v>
                </c:pt>
                <c:pt idx="8308">
                  <c:v>8.3080000000000007E-9</c:v>
                </c:pt>
                <c:pt idx="8309">
                  <c:v>8.3090000000000002E-9</c:v>
                </c:pt>
                <c:pt idx="8310">
                  <c:v>8.3099999999999996E-9</c:v>
                </c:pt>
                <c:pt idx="8311">
                  <c:v>8.3110000000000008E-9</c:v>
                </c:pt>
                <c:pt idx="8312">
                  <c:v>8.3120000000000002E-9</c:v>
                </c:pt>
                <c:pt idx="8313">
                  <c:v>8.3129999999999997E-9</c:v>
                </c:pt>
                <c:pt idx="8314">
                  <c:v>8.3139999999999992E-9</c:v>
                </c:pt>
                <c:pt idx="8315">
                  <c:v>8.3150000000000003E-9</c:v>
                </c:pt>
                <c:pt idx="8316">
                  <c:v>8.3159999999999998E-9</c:v>
                </c:pt>
                <c:pt idx="8317">
                  <c:v>8.3169999999999993E-9</c:v>
                </c:pt>
                <c:pt idx="8318">
                  <c:v>8.3180000000000004E-9</c:v>
                </c:pt>
                <c:pt idx="8319">
                  <c:v>8.3189999999999999E-9</c:v>
                </c:pt>
                <c:pt idx="8320">
                  <c:v>8.3199999999999994E-9</c:v>
                </c:pt>
                <c:pt idx="8321">
                  <c:v>8.3210000000000005E-9</c:v>
                </c:pt>
                <c:pt idx="8322">
                  <c:v>8.322E-9</c:v>
                </c:pt>
                <c:pt idx="8323">
                  <c:v>8.3229999999999995E-9</c:v>
                </c:pt>
                <c:pt idx="8324">
                  <c:v>8.3240000000000006E-9</c:v>
                </c:pt>
                <c:pt idx="8325">
                  <c:v>8.3250000000000001E-9</c:v>
                </c:pt>
                <c:pt idx="8326">
                  <c:v>8.3259999999999996E-9</c:v>
                </c:pt>
                <c:pt idx="8327">
                  <c:v>8.3270000000000007E-9</c:v>
                </c:pt>
                <c:pt idx="8328">
                  <c:v>8.3280000000000002E-9</c:v>
                </c:pt>
                <c:pt idx="8329">
                  <c:v>8.3289999999999997E-9</c:v>
                </c:pt>
                <c:pt idx="8330">
                  <c:v>8.3300000000000008E-9</c:v>
                </c:pt>
                <c:pt idx="8331">
                  <c:v>8.3310000000000003E-9</c:v>
                </c:pt>
                <c:pt idx="8332">
                  <c:v>8.3319999999999998E-9</c:v>
                </c:pt>
                <c:pt idx="8333">
                  <c:v>8.3329999999999992E-9</c:v>
                </c:pt>
                <c:pt idx="8334">
                  <c:v>8.3340000000000004E-9</c:v>
                </c:pt>
                <c:pt idx="8335">
                  <c:v>8.3349999999999999E-9</c:v>
                </c:pt>
                <c:pt idx="8336">
                  <c:v>8.3359999999999993E-9</c:v>
                </c:pt>
                <c:pt idx="8337">
                  <c:v>8.3370000000000005E-9</c:v>
                </c:pt>
                <c:pt idx="8338">
                  <c:v>8.338E-9</c:v>
                </c:pt>
                <c:pt idx="8339">
                  <c:v>8.3389999999999994E-9</c:v>
                </c:pt>
                <c:pt idx="8340">
                  <c:v>8.3400000000000006E-9</c:v>
                </c:pt>
                <c:pt idx="8341">
                  <c:v>8.341E-9</c:v>
                </c:pt>
                <c:pt idx="8342">
                  <c:v>8.3419999999999995E-9</c:v>
                </c:pt>
                <c:pt idx="8343">
                  <c:v>8.3430000000000007E-9</c:v>
                </c:pt>
                <c:pt idx="8344">
                  <c:v>8.3440000000000001E-9</c:v>
                </c:pt>
                <c:pt idx="8345">
                  <c:v>8.3449999999999996E-9</c:v>
                </c:pt>
                <c:pt idx="8346">
                  <c:v>8.3460000000000008E-9</c:v>
                </c:pt>
                <c:pt idx="8347">
                  <c:v>8.3470000000000002E-9</c:v>
                </c:pt>
                <c:pt idx="8348">
                  <c:v>8.3479999999999997E-9</c:v>
                </c:pt>
                <c:pt idx="8349">
                  <c:v>8.3489999999999992E-9</c:v>
                </c:pt>
                <c:pt idx="8350">
                  <c:v>8.3500000000000003E-9</c:v>
                </c:pt>
                <c:pt idx="8351">
                  <c:v>8.3509999999999998E-9</c:v>
                </c:pt>
                <c:pt idx="8352">
                  <c:v>8.3519999999999993E-9</c:v>
                </c:pt>
                <c:pt idx="8353">
                  <c:v>8.3530000000000004E-9</c:v>
                </c:pt>
                <c:pt idx="8354">
                  <c:v>8.3539999999999999E-9</c:v>
                </c:pt>
                <c:pt idx="8355">
                  <c:v>8.3549999999999994E-9</c:v>
                </c:pt>
                <c:pt idx="8356">
                  <c:v>8.3560000000000005E-9</c:v>
                </c:pt>
                <c:pt idx="8357">
                  <c:v>8.357E-9</c:v>
                </c:pt>
                <c:pt idx="8358">
                  <c:v>8.3579999999999995E-9</c:v>
                </c:pt>
                <c:pt idx="8359">
                  <c:v>8.3590000000000006E-9</c:v>
                </c:pt>
                <c:pt idx="8360">
                  <c:v>8.3600000000000001E-9</c:v>
                </c:pt>
                <c:pt idx="8361">
                  <c:v>8.3609999999999996E-9</c:v>
                </c:pt>
                <c:pt idx="8362">
                  <c:v>8.3620000000000007E-9</c:v>
                </c:pt>
                <c:pt idx="8363">
                  <c:v>8.3630000000000002E-9</c:v>
                </c:pt>
                <c:pt idx="8364">
                  <c:v>8.3639999999999997E-9</c:v>
                </c:pt>
                <c:pt idx="8365">
                  <c:v>8.3650000000000008E-9</c:v>
                </c:pt>
                <c:pt idx="8366">
                  <c:v>8.3660000000000003E-9</c:v>
                </c:pt>
                <c:pt idx="8367">
                  <c:v>8.3669999999999997E-9</c:v>
                </c:pt>
                <c:pt idx="8368">
                  <c:v>8.3679999999999992E-9</c:v>
                </c:pt>
                <c:pt idx="8369">
                  <c:v>8.3690000000000004E-9</c:v>
                </c:pt>
                <c:pt idx="8370">
                  <c:v>8.3699999999999998E-9</c:v>
                </c:pt>
                <c:pt idx="8371">
                  <c:v>8.3709999999999993E-9</c:v>
                </c:pt>
                <c:pt idx="8372">
                  <c:v>8.3720000000000005E-9</c:v>
                </c:pt>
                <c:pt idx="8373">
                  <c:v>8.3729999999999999E-9</c:v>
                </c:pt>
                <c:pt idx="8374">
                  <c:v>8.3739999999999994E-9</c:v>
                </c:pt>
                <c:pt idx="8375">
                  <c:v>8.3750000000000005E-9</c:v>
                </c:pt>
                <c:pt idx="8376">
                  <c:v>8.376E-9</c:v>
                </c:pt>
                <c:pt idx="8377">
                  <c:v>8.3769999999999995E-9</c:v>
                </c:pt>
                <c:pt idx="8378">
                  <c:v>8.3780000000000006E-9</c:v>
                </c:pt>
                <c:pt idx="8379">
                  <c:v>8.3790000000000001E-9</c:v>
                </c:pt>
                <c:pt idx="8380">
                  <c:v>8.3799999999999996E-9</c:v>
                </c:pt>
                <c:pt idx="8381">
                  <c:v>8.3810000000000007E-9</c:v>
                </c:pt>
                <c:pt idx="8382">
                  <c:v>8.3820000000000002E-9</c:v>
                </c:pt>
                <c:pt idx="8383">
                  <c:v>8.3829999999999997E-9</c:v>
                </c:pt>
                <c:pt idx="8384">
                  <c:v>8.3840000000000008E-9</c:v>
                </c:pt>
                <c:pt idx="8385">
                  <c:v>8.3850000000000003E-9</c:v>
                </c:pt>
                <c:pt idx="8386">
                  <c:v>8.3859999999999998E-9</c:v>
                </c:pt>
                <c:pt idx="8387">
                  <c:v>8.3869999999999993E-9</c:v>
                </c:pt>
                <c:pt idx="8388">
                  <c:v>8.3880000000000004E-9</c:v>
                </c:pt>
                <c:pt idx="8389">
                  <c:v>8.3889999999999999E-9</c:v>
                </c:pt>
                <c:pt idx="8390">
                  <c:v>8.3899999999999994E-9</c:v>
                </c:pt>
                <c:pt idx="8391">
                  <c:v>8.3910000000000005E-9</c:v>
                </c:pt>
                <c:pt idx="8392">
                  <c:v>8.392E-9</c:v>
                </c:pt>
                <c:pt idx="8393">
                  <c:v>8.3929999999999995E-9</c:v>
                </c:pt>
                <c:pt idx="8394">
                  <c:v>8.3940000000000006E-9</c:v>
                </c:pt>
                <c:pt idx="8395">
                  <c:v>8.3950000000000001E-9</c:v>
                </c:pt>
                <c:pt idx="8396">
                  <c:v>8.3959999999999995E-9</c:v>
                </c:pt>
                <c:pt idx="8397">
                  <c:v>8.3970000000000007E-9</c:v>
                </c:pt>
                <c:pt idx="8398">
                  <c:v>8.3980000000000002E-9</c:v>
                </c:pt>
                <c:pt idx="8399">
                  <c:v>8.3989999999999996E-9</c:v>
                </c:pt>
                <c:pt idx="8400">
                  <c:v>8.4000000000000008E-9</c:v>
                </c:pt>
                <c:pt idx="8401">
                  <c:v>8.4010000000000003E-9</c:v>
                </c:pt>
                <c:pt idx="8402">
                  <c:v>8.4019999999999997E-9</c:v>
                </c:pt>
                <c:pt idx="8403">
                  <c:v>8.4029999999999992E-9</c:v>
                </c:pt>
                <c:pt idx="8404">
                  <c:v>8.4040000000000003E-9</c:v>
                </c:pt>
                <c:pt idx="8405">
                  <c:v>8.4049999999999998E-9</c:v>
                </c:pt>
                <c:pt idx="8406">
                  <c:v>8.4059999999999993E-9</c:v>
                </c:pt>
                <c:pt idx="8407">
                  <c:v>8.4070000000000004E-9</c:v>
                </c:pt>
                <c:pt idx="8408">
                  <c:v>8.4079999999999999E-9</c:v>
                </c:pt>
                <c:pt idx="8409">
                  <c:v>8.4089999999999994E-9</c:v>
                </c:pt>
                <c:pt idx="8410">
                  <c:v>8.4100000000000005E-9</c:v>
                </c:pt>
                <c:pt idx="8411">
                  <c:v>8.411E-9</c:v>
                </c:pt>
                <c:pt idx="8412">
                  <c:v>8.4119999999999995E-9</c:v>
                </c:pt>
                <c:pt idx="8413">
                  <c:v>8.4130000000000006E-9</c:v>
                </c:pt>
                <c:pt idx="8414">
                  <c:v>8.4140000000000001E-9</c:v>
                </c:pt>
                <c:pt idx="8415">
                  <c:v>8.4149999999999996E-9</c:v>
                </c:pt>
                <c:pt idx="8416">
                  <c:v>8.4160000000000007E-9</c:v>
                </c:pt>
                <c:pt idx="8417">
                  <c:v>8.4170000000000002E-9</c:v>
                </c:pt>
                <c:pt idx="8418">
                  <c:v>8.4179999999999997E-9</c:v>
                </c:pt>
                <c:pt idx="8419">
                  <c:v>8.4190000000000008E-9</c:v>
                </c:pt>
                <c:pt idx="8420">
                  <c:v>8.4200000000000003E-9</c:v>
                </c:pt>
                <c:pt idx="8421">
                  <c:v>8.4209999999999998E-9</c:v>
                </c:pt>
                <c:pt idx="8422">
                  <c:v>8.4219999999999992E-9</c:v>
                </c:pt>
                <c:pt idx="8423">
                  <c:v>8.4230000000000004E-9</c:v>
                </c:pt>
                <c:pt idx="8424">
                  <c:v>8.4239999999999999E-9</c:v>
                </c:pt>
                <c:pt idx="8425">
                  <c:v>8.4249999999999993E-9</c:v>
                </c:pt>
                <c:pt idx="8426">
                  <c:v>8.4260000000000005E-9</c:v>
                </c:pt>
                <c:pt idx="8427">
                  <c:v>8.427E-9</c:v>
                </c:pt>
                <c:pt idx="8428">
                  <c:v>8.4279999999999994E-9</c:v>
                </c:pt>
                <c:pt idx="8429">
                  <c:v>8.4290000000000006E-9</c:v>
                </c:pt>
                <c:pt idx="8430">
                  <c:v>8.43E-9</c:v>
                </c:pt>
                <c:pt idx="8431">
                  <c:v>8.4309999999999995E-9</c:v>
                </c:pt>
                <c:pt idx="8432">
                  <c:v>8.4320000000000007E-9</c:v>
                </c:pt>
                <c:pt idx="8433">
                  <c:v>8.4330000000000001E-9</c:v>
                </c:pt>
                <c:pt idx="8434">
                  <c:v>8.4339999999999996E-9</c:v>
                </c:pt>
                <c:pt idx="8435">
                  <c:v>8.4350000000000008E-9</c:v>
                </c:pt>
                <c:pt idx="8436">
                  <c:v>8.4360000000000002E-9</c:v>
                </c:pt>
                <c:pt idx="8437">
                  <c:v>8.4369999999999997E-9</c:v>
                </c:pt>
                <c:pt idx="8438">
                  <c:v>8.4379999999999992E-9</c:v>
                </c:pt>
                <c:pt idx="8439">
                  <c:v>8.4390000000000003E-9</c:v>
                </c:pt>
                <c:pt idx="8440">
                  <c:v>8.4399999999999998E-9</c:v>
                </c:pt>
                <c:pt idx="8441">
                  <c:v>8.4409999999999993E-9</c:v>
                </c:pt>
                <c:pt idx="8442">
                  <c:v>8.4420000000000004E-9</c:v>
                </c:pt>
                <c:pt idx="8443">
                  <c:v>8.4429999999999999E-9</c:v>
                </c:pt>
                <c:pt idx="8444">
                  <c:v>8.4439999999999994E-9</c:v>
                </c:pt>
                <c:pt idx="8445">
                  <c:v>8.4450000000000005E-9</c:v>
                </c:pt>
                <c:pt idx="8446">
                  <c:v>8.446E-9</c:v>
                </c:pt>
                <c:pt idx="8447">
                  <c:v>8.4469999999999995E-9</c:v>
                </c:pt>
                <c:pt idx="8448">
                  <c:v>8.4480000000000006E-9</c:v>
                </c:pt>
                <c:pt idx="8449">
                  <c:v>8.4490000000000001E-9</c:v>
                </c:pt>
                <c:pt idx="8450">
                  <c:v>8.4499999999999996E-9</c:v>
                </c:pt>
                <c:pt idx="8451">
                  <c:v>8.4510000000000007E-9</c:v>
                </c:pt>
                <c:pt idx="8452">
                  <c:v>8.4520000000000002E-9</c:v>
                </c:pt>
                <c:pt idx="8453">
                  <c:v>8.4529999999999997E-9</c:v>
                </c:pt>
                <c:pt idx="8454">
                  <c:v>8.4540000000000008E-9</c:v>
                </c:pt>
                <c:pt idx="8455">
                  <c:v>8.4550000000000003E-9</c:v>
                </c:pt>
                <c:pt idx="8456">
                  <c:v>8.4559999999999998E-9</c:v>
                </c:pt>
                <c:pt idx="8457">
                  <c:v>8.4569999999999992E-9</c:v>
                </c:pt>
                <c:pt idx="8458">
                  <c:v>8.4580000000000004E-9</c:v>
                </c:pt>
                <c:pt idx="8459">
                  <c:v>8.4589999999999998E-9</c:v>
                </c:pt>
                <c:pt idx="8460">
                  <c:v>8.4599999999999993E-9</c:v>
                </c:pt>
                <c:pt idx="8461">
                  <c:v>8.4610000000000005E-9</c:v>
                </c:pt>
                <c:pt idx="8462">
                  <c:v>8.4619999999999999E-9</c:v>
                </c:pt>
                <c:pt idx="8463">
                  <c:v>8.4629999999999994E-9</c:v>
                </c:pt>
                <c:pt idx="8464">
                  <c:v>8.4640000000000006E-9</c:v>
                </c:pt>
                <c:pt idx="8465">
                  <c:v>8.465E-9</c:v>
                </c:pt>
                <c:pt idx="8466">
                  <c:v>8.4659999999999995E-9</c:v>
                </c:pt>
                <c:pt idx="8467">
                  <c:v>8.4670000000000006E-9</c:v>
                </c:pt>
                <c:pt idx="8468">
                  <c:v>8.4680000000000001E-9</c:v>
                </c:pt>
                <c:pt idx="8469">
                  <c:v>8.4689999999999996E-9</c:v>
                </c:pt>
                <c:pt idx="8470">
                  <c:v>8.4700000000000007E-9</c:v>
                </c:pt>
                <c:pt idx="8471">
                  <c:v>8.4710000000000002E-9</c:v>
                </c:pt>
                <c:pt idx="8472">
                  <c:v>8.4719999999999997E-9</c:v>
                </c:pt>
                <c:pt idx="8473">
                  <c:v>8.4729999999999992E-9</c:v>
                </c:pt>
                <c:pt idx="8474">
                  <c:v>8.4740000000000003E-9</c:v>
                </c:pt>
                <c:pt idx="8475">
                  <c:v>8.4749999999999998E-9</c:v>
                </c:pt>
                <c:pt idx="8476">
                  <c:v>8.4759999999999993E-9</c:v>
                </c:pt>
                <c:pt idx="8477">
                  <c:v>8.4770000000000004E-9</c:v>
                </c:pt>
                <c:pt idx="8478">
                  <c:v>8.4779999999999999E-9</c:v>
                </c:pt>
                <c:pt idx="8479">
                  <c:v>8.4789999999999994E-9</c:v>
                </c:pt>
                <c:pt idx="8480">
                  <c:v>8.4800000000000005E-9</c:v>
                </c:pt>
                <c:pt idx="8481">
                  <c:v>8.481E-9</c:v>
                </c:pt>
                <c:pt idx="8482">
                  <c:v>8.4819999999999995E-9</c:v>
                </c:pt>
                <c:pt idx="8483">
                  <c:v>8.4830000000000006E-9</c:v>
                </c:pt>
                <c:pt idx="8484">
                  <c:v>8.4840000000000001E-9</c:v>
                </c:pt>
                <c:pt idx="8485">
                  <c:v>8.4849999999999995E-9</c:v>
                </c:pt>
                <c:pt idx="8486">
                  <c:v>8.4860000000000007E-9</c:v>
                </c:pt>
                <c:pt idx="8487">
                  <c:v>8.4870000000000002E-9</c:v>
                </c:pt>
                <c:pt idx="8488">
                  <c:v>8.4879999999999996E-9</c:v>
                </c:pt>
                <c:pt idx="8489">
                  <c:v>8.4890000000000008E-9</c:v>
                </c:pt>
                <c:pt idx="8490">
                  <c:v>8.4900000000000003E-9</c:v>
                </c:pt>
                <c:pt idx="8491">
                  <c:v>8.4909999999999997E-9</c:v>
                </c:pt>
                <c:pt idx="8492">
                  <c:v>8.4919999999999992E-9</c:v>
                </c:pt>
                <c:pt idx="8493">
                  <c:v>8.4930000000000003E-9</c:v>
                </c:pt>
                <c:pt idx="8494">
                  <c:v>8.4939999999999998E-9</c:v>
                </c:pt>
                <c:pt idx="8495">
                  <c:v>8.4949999999999993E-9</c:v>
                </c:pt>
                <c:pt idx="8496">
                  <c:v>8.4960000000000004E-9</c:v>
                </c:pt>
                <c:pt idx="8497">
                  <c:v>8.4969999999999999E-9</c:v>
                </c:pt>
                <c:pt idx="8498">
                  <c:v>8.4979999999999994E-9</c:v>
                </c:pt>
                <c:pt idx="8499">
                  <c:v>8.4990000000000005E-9</c:v>
                </c:pt>
                <c:pt idx="8500">
                  <c:v>8.5E-9</c:v>
                </c:pt>
                <c:pt idx="8501">
                  <c:v>8.5009999999999995E-9</c:v>
                </c:pt>
                <c:pt idx="8502">
                  <c:v>8.5020000000000006E-9</c:v>
                </c:pt>
                <c:pt idx="8503">
                  <c:v>8.5030000000000001E-9</c:v>
                </c:pt>
                <c:pt idx="8504">
                  <c:v>8.5039999999999996E-9</c:v>
                </c:pt>
                <c:pt idx="8505">
                  <c:v>8.5050000000000007E-9</c:v>
                </c:pt>
                <c:pt idx="8506">
                  <c:v>8.5060000000000002E-9</c:v>
                </c:pt>
                <c:pt idx="8507">
                  <c:v>8.5069999999999997E-9</c:v>
                </c:pt>
                <c:pt idx="8508">
                  <c:v>8.5080000000000008E-9</c:v>
                </c:pt>
                <c:pt idx="8509">
                  <c:v>8.5090000000000003E-9</c:v>
                </c:pt>
                <c:pt idx="8510">
                  <c:v>8.5099999999999998E-9</c:v>
                </c:pt>
                <c:pt idx="8511">
                  <c:v>8.5109999999999993E-9</c:v>
                </c:pt>
                <c:pt idx="8512">
                  <c:v>8.5120000000000004E-9</c:v>
                </c:pt>
                <c:pt idx="8513">
                  <c:v>8.5129999999999999E-9</c:v>
                </c:pt>
                <c:pt idx="8514">
                  <c:v>8.5139999999999993E-9</c:v>
                </c:pt>
                <c:pt idx="8515">
                  <c:v>8.5150000000000005E-9</c:v>
                </c:pt>
                <c:pt idx="8516">
                  <c:v>8.516E-9</c:v>
                </c:pt>
                <c:pt idx="8517">
                  <c:v>8.5169999999999994E-9</c:v>
                </c:pt>
                <c:pt idx="8518">
                  <c:v>8.5180000000000006E-9</c:v>
                </c:pt>
                <c:pt idx="8519">
                  <c:v>8.5190000000000001E-9</c:v>
                </c:pt>
                <c:pt idx="8520">
                  <c:v>8.5199999999999995E-9</c:v>
                </c:pt>
                <c:pt idx="8521">
                  <c:v>8.5210000000000007E-9</c:v>
                </c:pt>
                <c:pt idx="8522">
                  <c:v>8.5220000000000001E-9</c:v>
                </c:pt>
                <c:pt idx="8523">
                  <c:v>8.5229999999999996E-9</c:v>
                </c:pt>
                <c:pt idx="8524">
                  <c:v>8.5240000000000008E-9</c:v>
                </c:pt>
                <c:pt idx="8525">
                  <c:v>8.5250000000000002E-9</c:v>
                </c:pt>
                <c:pt idx="8526">
                  <c:v>8.5259999999999997E-9</c:v>
                </c:pt>
                <c:pt idx="8527">
                  <c:v>8.5269999999999992E-9</c:v>
                </c:pt>
                <c:pt idx="8528">
                  <c:v>8.5280000000000003E-9</c:v>
                </c:pt>
                <c:pt idx="8529">
                  <c:v>8.5289999999999998E-9</c:v>
                </c:pt>
                <c:pt idx="8530">
                  <c:v>8.5299999999999993E-9</c:v>
                </c:pt>
                <c:pt idx="8531">
                  <c:v>8.5310000000000004E-9</c:v>
                </c:pt>
                <c:pt idx="8532">
                  <c:v>8.5319999999999999E-9</c:v>
                </c:pt>
                <c:pt idx="8533">
                  <c:v>8.5329999999999994E-9</c:v>
                </c:pt>
                <c:pt idx="8534">
                  <c:v>8.5340000000000005E-9</c:v>
                </c:pt>
                <c:pt idx="8535">
                  <c:v>8.535E-9</c:v>
                </c:pt>
                <c:pt idx="8536">
                  <c:v>8.5359999999999995E-9</c:v>
                </c:pt>
                <c:pt idx="8537">
                  <c:v>8.5370000000000006E-9</c:v>
                </c:pt>
                <c:pt idx="8538">
                  <c:v>8.5380000000000001E-9</c:v>
                </c:pt>
                <c:pt idx="8539">
                  <c:v>8.5389999999999996E-9</c:v>
                </c:pt>
                <c:pt idx="8540">
                  <c:v>8.5400000000000007E-9</c:v>
                </c:pt>
                <c:pt idx="8541">
                  <c:v>8.5410000000000002E-9</c:v>
                </c:pt>
                <c:pt idx="8542">
                  <c:v>8.5419999999999997E-9</c:v>
                </c:pt>
                <c:pt idx="8543">
                  <c:v>8.5430000000000008E-9</c:v>
                </c:pt>
                <c:pt idx="8544">
                  <c:v>8.5440000000000003E-9</c:v>
                </c:pt>
                <c:pt idx="8545">
                  <c:v>8.5449999999999998E-9</c:v>
                </c:pt>
                <c:pt idx="8546">
                  <c:v>8.5459999999999992E-9</c:v>
                </c:pt>
                <c:pt idx="8547">
                  <c:v>8.5470000000000004E-9</c:v>
                </c:pt>
                <c:pt idx="8548">
                  <c:v>8.5479999999999998E-9</c:v>
                </c:pt>
                <c:pt idx="8549">
                  <c:v>8.5489999999999993E-9</c:v>
                </c:pt>
                <c:pt idx="8550">
                  <c:v>8.5500000000000005E-9</c:v>
                </c:pt>
                <c:pt idx="8551">
                  <c:v>8.5509999999999999E-9</c:v>
                </c:pt>
                <c:pt idx="8552">
                  <c:v>8.5519999999999994E-9</c:v>
                </c:pt>
                <c:pt idx="8553">
                  <c:v>8.5530000000000006E-9</c:v>
                </c:pt>
                <c:pt idx="8554">
                  <c:v>8.554E-9</c:v>
                </c:pt>
                <c:pt idx="8555">
                  <c:v>8.5549999999999995E-9</c:v>
                </c:pt>
                <c:pt idx="8556">
                  <c:v>8.5560000000000006E-9</c:v>
                </c:pt>
                <c:pt idx="8557">
                  <c:v>8.5570000000000001E-9</c:v>
                </c:pt>
                <c:pt idx="8558">
                  <c:v>8.5579999999999996E-9</c:v>
                </c:pt>
                <c:pt idx="8559">
                  <c:v>8.5590000000000007E-9</c:v>
                </c:pt>
                <c:pt idx="8560">
                  <c:v>8.5600000000000002E-9</c:v>
                </c:pt>
                <c:pt idx="8561">
                  <c:v>8.5609999999999997E-9</c:v>
                </c:pt>
                <c:pt idx="8562">
                  <c:v>8.5619999999999992E-9</c:v>
                </c:pt>
                <c:pt idx="8563">
                  <c:v>8.5630000000000003E-9</c:v>
                </c:pt>
                <c:pt idx="8564">
                  <c:v>8.5639999999999998E-9</c:v>
                </c:pt>
                <c:pt idx="8565">
                  <c:v>8.5649999999999993E-9</c:v>
                </c:pt>
                <c:pt idx="8566">
                  <c:v>8.5660000000000004E-9</c:v>
                </c:pt>
                <c:pt idx="8567">
                  <c:v>8.5669999999999999E-9</c:v>
                </c:pt>
                <c:pt idx="8568">
                  <c:v>8.5679999999999994E-9</c:v>
                </c:pt>
                <c:pt idx="8569">
                  <c:v>8.5690000000000005E-9</c:v>
                </c:pt>
                <c:pt idx="8570">
                  <c:v>8.57E-9</c:v>
                </c:pt>
                <c:pt idx="8571">
                  <c:v>8.5709999999999995E-9</c:v>
                </c:pt>
                <c:pt idx="8572">
                  <c:v>8.5720000000000006E-9</c:v>
                </c:pt>
                <c:pt idx="8573">
                  <c:v>8.5730000000000001E-9</c:v>
                </c:pt>
                <c:pt idx="8574">
                  <c:v>8.5739999999999996E-9</c:v>
                </c:pt>
                <c:pt idx="8575">
                  <c:v>8.5750000000000007E-9</c:v>
                </c:pt>
                <c:pt idx="8576">
                  <c:v>8.5760000000000002E-9</c:v>
                </c:pt>
                <c:pt idx="8577">
                  <c:v>8.5769999999999996E-9</c:v>
                </c:pt>
                <c:pt idx="8578">
                  <c:v>8.5780000000000008E-9</c:v>
                </c:pt>
                <c:pt idx="8579">
                  <c:v>8.5790000000000003E-9</c:v>
                </c:pt>
                <c:pt idx="8580">
                  <c:v>8.5799999999999997E-9</c:v>
                </c:pt>
                <c:pt idx="8581">
                  <c:v>8.5809999999999992E-9</c:v>
                </c:pt>
                <c:pt idx="8582">
                  <c:v>8.5820000000000003E-9</c:v>
                </c:pt>
                <c:pt idx="8583">
                  <c:v>8.5829999999999998E-9</c:v>
                </c:pt>
                <c:pt idx="8584">
                  <c:v>8.5839999999999993E-9</c:v>
                </c:pt>
                <c:pt idx="8585">
                  <c:v>8.5850000000000004E-9</c:v>
                </c:pt>
                <c:pt idx="8586">
                  <c:v>8.5859999999999999E-9</c:v>
                </c:pt>
                <c:pt idx="8587">
                  <c:v>8.5869999999999994E-9</c:v>
                </c:pt>
                <c:pt idx="8588">
                  <c:v>8.5880000000000005E-9</c:v>
                </c:pt>
                <c:pt idx="8589">
                  <c:v>8.589E-9</c:v>
                </c:pt>
                <c:pt idx="8590">
                  <c:v>8.5899999999999995E-9</c:v>
                </c:pt>
                <c:pt idx="8591">
                  <c:v>8.5910000000000006E-9</c:v>
                </c:pt>
                <c:pt idx="8592">
                  <c:v>8.5920000000000001E-9</c:v>
                </c:pt>
                <c:pt idx="8593">
                  <c:v>8.5929999999999996E-9</c:v>
                </c:pt>
                <c:pt idx="8594">
                  <c:v>8.5940000000000007E-9</c:v>
                </c:pt>
                <c:pt idx="8595">
                  <c:v>8.5950000000000002E-9</c:v>
                </c:pt>
                <c:pt idx="8596">
                  <c:v>8.5959999999999997E-9</c:v>
                </c:pt>
                <c:pt idx="8597">
                  <c:v>8.5970000000000008E-9</c:v>
                </c:pt>
                <c:pt idx="8598">
                  <c:v>8.5980000000000003E-9</c:v>
                </c:pt>
                <c:pt idx="8599">
                  <c:v>8.5989999999999998E-9</c:v>
                </c:pt>
                <c:pt idx="8600">
                  <c:v>8.5999999999999993E-9</c:v>
                </c:pt>
                <c:pt idx="8601">
                  <c:v>8.6010000000000004E-9</c:v>
                </c:pt>
                <c:pt idx="8602">
                  <c:v>8.6019999999999999E-9</c:v>
                </c:pt>
                <c:pt idx="8603">
                  <c:v>8.6029999999999993E-9</c:v>
                </c:pt>
                <c:pt idx="8604">
                  <c:v>8.6040000000000005E-9</c:v>
                </c:pt>
                <c:pt idx="8605">
                  <c:v>8.605E-9</c:v>
                </c:pt>
                <c:pt idx="8606">
                  <c:v>8.6059999999999994E-9</c:v>
                </c:pt>
                <c:pt idx="8607">
                  <c:v>8.6070000000000006E-9</c:v>
                </c:pt>
                <c:pt idx="8608">
                  <c:v>8.6080000000000001E-9</c:v>
                </c:pt>
                <c:pt idx="8609">
                  <c:v>8.6089999999999995E-9</c:v>
                </c:pt>
                <c:pt idx="8610">
                  <c:v>8.6100000000000007E-9</c:v>
                </c:pt>
                <c:pt idx="8611">
                  <c:v>8.6110000000000001E-9</c:v>
                </c:pt>
                <c:pt idx="8612">
                  <c:v>8.6119999999999996E-9</c:v>
                </c:pt>
                <c:pt idx="8613">
                  <c:v>8.6130000000000008E-9</c:v>
                </c:pt>
                <c:pt idx="8614">
                  <c:v>8.6140000000000002E-9</c:v>
                </c:pt>
                <c:pt idx="8615">
                  <c:v>8.6149999999999997E-9</c:v>
                </c:pt>
                <c:pt idx="8616">
                  <c:v>8.6159999999999992E-9</c:v>
                </c:pt>
                <c:pt idx="8617">
                  <c:v>8.6170000000000003E-9</c:v>
                </c:pt>
                <c:pt idx="8618">
                  <c:v>8.6179999999999998E-9</c:v>
                </c:pt>
                <c:pt idx="8619">
                  <c:v>8.6189999999999993E-9</c:v>
                </c:pt>
                <c:pt idx="8620">
                  <c:v>8.6200000000000004E-9</c:v>
                </c:pt>
                <c:pt idx="8621">
                  <c:v>8.6209999999999999E-9</c:v>
                </c:pt>
                <c:pt idx="8622">
                  <c:v>8.6219999999999994E-9</c:v>
                </c:pt>
                <c:pt idx="8623">
                  <c:v>8.6230000000000005E-9</c:v>
                </c:pt>
                <c:pt idx="8624">
                  <c:v>8.624E-9</c:v>
                </c:pt>
                <c:pt idx="8625">
                  <c:v>8.6249999999999995E-9</c:v>
                </c:pt>
                <c:pt idx="8626">
                  <c:v>8.6260000000000006E-9</c:v>
                </c:pt>
                <c:pt idx="8627">
                  <c:v>8.6270000000000001E-9</c:v>
                </c:pt>
                <c:pt idx="8628">
                  <c:v>8.6279999999999996E-9</c:v>
                </c:pt>
                <c:pt idx="8629">
                  <c:v>8.6290000000000007E-9</c:v>
                </c:pt>
                <c:pt idx="8630">
                  <c:v>8.6300000000000002E-9</c:v>
                </c:pt>
                <c:pt idx="8631">
                  <c:v>8.6309999999999997E-9</c:v>
                </c:pt>
                <c:pt idx="8632">
                  <c:v>8.6320000000000008E-9</c:v>
                </c:pt>
                <c:pt idx="8633">
                  <c:v>8.6330000000000003E-9</c:v>
                </c:pt>
                <c:pt idx="8634">
                  <c:v>8.6339999999999998E-9</c:v>
                </c:pt>
                <c:pt idx="8635">
                  <c:v>8.6349999999999992E-9</c:v>
                </c:pt>
                <c:pt idx="8636">
                  <c:v>8.6360000000000004E-9</c:v>
                </c:pt>
                <c:pt idx="8637">
                  <c:v>8.6369999999999998E-9</c:v>
                </c:pt>
                <c:pt idx="8638">
                  <c:v>8.6379999999999993E-9</c:v>
                </c:pt>
                <c:pt idx="8639">
                  <c:v>8.6390000000000005E-9</c:v>
                </c:pt>
                <c:pt idx="8640">
                  <c:v>8.6399999999999999E-9</c:v>
                </c:pt>
                <c:pt idx="8641">
                  <c:v>8.6409999999999994E-9</c:v>
                </c:pt>
                <c:pt idx="8642">
                  <c:v>8.6420000000000006E-9</c:v>
                </c:pt>
                <c:pt idx="8643">
                  <c:v>8.643E-9</c:v>
                </c:pt>
                <c:pt idx="8644">
                  <c:v>8.6439999999999995E-9</c:v>
                </c:pt>
                <c:pt idx="8645">
                  <c:v>8.6450000000000006E-9</c:v>
                </c:pt>
                <c:pt idx="8646">
                  <c:v>8.6460000000000001E-9</c:v>
                </c:pt>
                <c:pt idx="8647">
                  <c:v>8.6469999999999996E-9</c:v>
                </c:pt>
                <c:pt idx="8648">
                  <c:v>8.6480000000000007E-9</c:v>
                </c:pt>
                <c:pt idx="8649">
                  <c:v>8.6490000000000002E-9</c:v>
                </c:pt>
                <c:pt idx="8650">
                  <c:v>8.6499999999999997E-9</c:v>
                </c:pt>
                <c:pt idx="8651">
                  <c:v>8.6509999999999992E-9</c:v>
                </c:pt>
                <c:pt idx="8652">
                  <c:v>8.6520000000000003E-9</c:v>
                </c:pt>
                <c:pt idx="8653">
                  <c:v>8.6529999999999998E-9</c:v>
                </c:pt>
                <c:pt idx="8654">
                  <c:v>8.6539999999999993E-9</c:v>
                </c:pt>
                <c:pt idx="8655">
                  <c:v>8.6550000000000004E-9</c:v>
                </c:pt>
                <c:pt idx="8656">
                  <c:v>8.6559999999999999E-9</c:v>
                </c:pt>
                <c:pt idx="8657">
                  <c:v>8.6569999999999994E-9</c:v>
                </c:pt>
                <c:pt idx="8658">
                  <c:v>8.6580000000000005E-9</c:v>
                </c:pt>
                <c:pt idx="8659">
                  <c:v>8.659E-9</c:v>
                </c:pt>
                <c:pt idx="8660">
                  <c:v>8.6599999999999995E-9</c:v>
                </c:pt>
                <c:pt idx="8661">
                  <c:v>8.6610000000000006E-9</c:v>
                </c:pt>
                <c:pt idx="8662">
                  <c:v>8.6620000000000001E-9</c:v>
                </c:pt>
                <c:pt idx="8663">
                  <c:v>8.6629999999999996E-9</c:v>
                </c:pt>
                <c:pt idx="8664">
                  <c:v>8.6640000000000007E-9</c:v>
                </c:pt>
                <c:pt idx="8665">
                  <c:v>8.6650000000000002E-9</c:v>
                </c:pt>
                <c:pt idx="8666">
                  <c:v>8.6659999999999996E-9</c:v>
                </c:pt>
                <c:pt idx="8667">
                  <c:v>8.6670000000000008E-9</c:v>
                </c:pt>
                <c:pt idx="8668">
                  <c:v>8.6680000000000003E-9</c:v>
                </c:pt>
                <c:pt idx="8669">
                  <c:v>8.6689999999999997E-9</c:v>
                </c:pt>
                <c:pt idx="8670">
                  <c:v>8.6699999999999992E-9</c:v>
                </c:pt>
                <c:pt idx="8671">
                  <c:v>8.6710000000000004E-9</c:v>
                </c:pt>
                <c:pt idx="8672">
                  <c:v>8.6719999999999998E-9</c:v>
                </c:pt>
                <c:pt idx="8673">
                  <c:v>8.6729999999999993E-9</c:v>
                </c:pt>
                <c:pt idx="8674">
                  <c:v>8.6740000000000004E-9</c:v>
                </c:pt>
                <c:pt idx="8675">
                  <c:v>8.6749999999999999E-9</c:v>
                </c:pt>
                <c:pt idx="8676">
                  <c:v>8.6759999999999994E-9</c:v>
                </c:pt>
                <c:pt idx="8677">
                  <c:v>8.6770000000000005E-9</c:v>
                </c:pt>
                <c:pt idx="8678">
                  <c:v>8.678E-9</c:v>
                </c:pt>
                <c:pt idx="8679">
                  <c:v>8.6789999999999995E-9</c:v>
                </c:pt>
                <c:pt idx="8680">
                  <c:v>8.6800000000000006E-9</c:v>
                </c:pt>
                <c:pt idx="8681">
                  <c:v>8.6810000000000001E-9</c:v>
                </c:pt>
                <c:pt idx="8682">
                  <c:v>8.6819999999999996E-9</c:v>
                </c:pt>
                <c:pt idx="8683">
                  <c:v>8.6830000000000007E-9</c:v>
                </c:pt>
                <c:pt idx="8684">
                  <c:v>8.6840000000000002E-9</c:v>
                </c:pt>
                <c:pt idx="8685">
                  <c:v>8.6849999999999997E-9</c:v>
                </c:pt>
                <c:pt idx="8686">
                  <c:v>8.6860000000000008E-9</c:v>
                </c:pt>
                <c:pt idx="8687">
                  <c:v>8.6870000000000003E-9</c:v>
                </c:pt>
                <c:pt idx="8688">
                  <c:v>8.6879999999999998E-9</c:v>
                </c:pt>
                <c:pt idx="8689">
                  <c:v>8.6889999999999993E-9</c:v>
                </c:pt>
                <c:pt idx="8690">
                  <c:v>8.6900000000000004E-9</c:v>
                </c:pt>
                <c:pt idx="8691">
                  <c:v>8.6909999999999999E-9</c:v>
                </c:pt>
                <c:pt idx="8692">
                  <c:v>8.6919999999999993E-9</c:v>
                </c:pt>
                <c:pt idx="8693">
                  <c:v>8.6930000000000005E-9</c:v>
                </c:pt>
                <c:pt idx="8694">
                  <c:v>8.694E-9</c:v>
                </c:pt>
                <c:pt idx="8695">
                  <c:v>8.6949999999999994E-9</c:v>
                </c:pt>
                <c:pt idx="8696">
                  <c:v>8.6960000000000006E-9</c:v>
                </c:pt>
                <c:pt idx="8697">
                  <c:v>8.6970000000000001E-9</c:v>
                </c:pt>
                <c:pt idx="8698">
                  <c:v>8.6979999999999995E-9</c:v>
                </c:pt>
                <c:pt idx="8699">
                  <c:v>8.6990000000000007E-9</c:v>
                </c:pt>
                <c:pt idx="8700">
                  <c:v>8.7000000000000001E-9</c:v>
                </c:pt>
                <c:pt idx="8701">
                  <c:v>8.7009999999999996E-9</c:v>
                </c:pt>
                <c:pt idx="8702">
                  <c:v>8.7020000000000008E-9</c:v>
                </c:pt>
                <c:pt idx="8703">
                  <c:v>8.7030000000000002E-9</c:v>
                </c:pt>
                <c:pt idx="8704">
                  <c:v>8.7039999999999997E-9</c:v>
                </c:pt>
                <c:pt idx="8705">
                  <c:v>8.7049999999999992E-9</c:v>
                </c:pt>
                <c:pt idx="8706">
                  <c:v>8.7060000000000003E-9</c:v>
                </c:pt>
                <c:pt idx="8707">
                  <c:v>8.7069999999999998E-9</c:v>
                </c:pt>
                <c:pt idx="8708">
                  <c:v>8.7079999999999993E-9</c:v>
                </c:pt>
                <c:pt idx="8709">
                  <c:v>8.7090000000000004E-9</c:v>
                </c:pt>
                <c:pt idx="8710">
                  <c:v>8.7099999999999999E-9</c:v>
                </c:pt>
                <c:pt idx="8711">
                  <c:v>8.7109999999999994E-9</c:v>
                </c:pt>
                <c:pt idx="8712">
                  <c:v>8.7120000000000005E-9</c:v>
                </c:pt>
                <c:pt idx="8713">
                  <c:v>8.713E-9</c:v>
                </c:pt>
                <c:pt idx="8714">
                  <c:v>8.7139999999999995E-9</c:v>
                </c:pt>
                <c:pt idx="8715">
                  <c:v>8.7150000000000006E-9</c:v>
                </c:pt>
                <c:pt idx="8716">
                  <c:v>8.7160000000000001E-9</c:v>
                </c:pt>
                <c:pt idx="8717">
                  <c:v>8.7169999999999996E-9</c:v>
                </c:pt>
                <c:pt idx="8718">
                  <c:v>8.7180000000000007E-9</c:v>
                </c:pt>
                <c:pt idx="8719">
                  <c:v>8.7190000000000002E-9</c:v>
                </c:pt>
                <c:pt idx="8720">
                  <c:v>8.7199999999999997E-9</c:v>
                </c:pt>
                <c:pt idx="8721">
                  <c:v>8.7210000000000008E-9</c:v>
                </c:pt>
                <c:pt idx="8722">
                  <c:v>8.7220000000000003E-9</c:v>
                </c:pt>
                <c:pt idx="8723">
                  <c:v>8.7229999999999998E-9</c:v>
                </c:pt>
                <c:pt idx="8724">
                  <c:v>8.7239999999999992E-9</c:v>
                </c:pt>
                <c:pt idx="8725">
                  <c:v>8.7250000000000004E-9</c:v>
                </c:pt>
                <c:pt idx="8726">
                  <c:v>8.7259999999999999E-9</c:v>
                </c:pt>
                <c:pt idx="8727">
                  <c:v>8.7269999999999993E-9</c:v>
                </c:pt>
                <c:pt idx="8728">
                  <c:v>8.7280000000000005E-9</c:v>
                </c:pt>
                <c:pt idx="8729">
                  <c:v>8.7289999999999999E-9</c:v>
                </c:pt>
                <c:pt idx="8730">
                  <c:v>8.7299999999999994E-9</c:v>
                </c:pt>
                <c:pt idx="8731">
                  <c:v>8.7310000000000006E-9</c:v>
                </c:pt>
                <c:pt idx="8732">
                  <c:v>8.732E-9</c:v>
                </c:pt>
                <c:pt idx="8733">
                  <c:v>8.7329999999999995E-9</c:v>
                </c:pt>
                <c:pt idx="8734">
                  <c:v>8.7340000000000007E-9</c:v>
                </c:pt>
                <c:pt idx="8735">
                  <c:v>8.7350000000000001E-9</c:v>
                </c:pt>
                <c:pt idx="8736">
                  <c:v>8.7359999999999996E-9</c:v>
                </c:pt>
                <c:pt idx="8737">
                  <c:v>8.7370000000000007E-9</c:v>
                </c:pt>
                <c:pt idx="8738">
                  <c:v>8.7380000000000002E-9</c:v>
                </c:pt>
                <c:pt idx="8739">
                  <c:v>8.7389999999999997E-9</c:v>
                </c:pt>
                <c:pt idx="8740">
                  <c:v>8.7399999999999992E-9</c:v>
                </c:pt>
                <c:pt idx="8741">
                  <c:v>8.7410000000000003E-9</c:v>
                </c:pt>
                <c:pt idx="8742">
                  <c:v>8.7419999999999998E-9</c:v>
                </c:pt>
                <c:pt idx="8743">
                  <c:v>8.7429999999999993E-9</c:v>
                </c:pt>
                <c:pt idx="8744">
                  <c:v>8.7440000000000004E-9</c:v>
                </c:pt>
                <c:pt idx="8745">
                  <c:v>8.7449999999999999E-9</c:v>
                </c:pt>
                <c:pt idx="8746">
                  <c:v>8.7459999999999994E-9</c:v>
                </c:pt>
                <c:pt idx="8747">
                  <c:v>8.7470000000000005E-9</c:v>
                </c:pt>
                <c:pt idx="8748">
                  <c:v>8.748E-9</c:v>
                </c:pt>
                <c:pt idx="8749">
                  <c:v>8.7489999999999995E-9</c:v>
                </c:pt>
                <c:pt idx="8750">
                  <c:v>8.7500000000000006E-9</c:v>
                </c:pt>
                <c:pt idx="8751">
                  <c:v>8.7510000000000001E-9</c:v>
                </c:pt>
                <c:pt idx="8752">
                  <c:v>8.7519999999999996E-9</c:v>
                </c:pt>
                <c:pt idx="8753">
                  <c:v>8.7530000000000007E-9</c:v>
                </c:pt>
                <c:pt idx="8754">
                  <c:v>8.7540000000000002E-9</c:v>
                </c:pt>
                <c:pt idx="8755">
                  <c:v>8.7549999999999996E-9</c:v>
                </c:pt>
                <c:pt idx="8756">
                  <c:v>8.7560000000000008E-9</c:v>
                </c:pt>
                <c:pt idx="8757">
                  <c:v>8.7570000000000003E-9</c:v>
                </c:pt>
                <c:pt idx="8758">
                  <c:v>8.7579999999999997E-9</c:v>
                </c:pt>
                <c:pt idx="8759">
                  <c:v>8.7589999999999992E-9</c:v>
                </c:pt>
                <c:pt idx="8760">
                  <c:v>8.7600000000000004E-9</c:v>
                </c:pt>
                <c:pt idx="8761">
                  <c:v>8.7609999999999998E-9</c:v>
                </c:pt>
                <c:pt idx="8762">
                  <c:v>8.7619999999999993E-9</c:v>
                </c:pt>
                <c:pt idx="8763">
                  <c:v>8.7630000000000004E-9</c:v>
                </c:pt>
                <c:pt idx="8764">
                  <c:v>8.7639999999999999E-9</c:v>
                </c:pt>
                <c:pt idx="8765">
                  <c:v>8.7649999999999994E-9</c:v>
                </c:pt>
                <c:pt idx="8766">
                  <c:v>8.7660000000000005E-9</c:v>
                </c:pt>
                <c:pt idx="8767">
                  <c:v>8.767E-9</c:v>
                </c:pt>
                <c:pt idx="8768">
                  <c:v>8.7679999999999995E-9</c:v>
                </c:pt>
                <c:pt idx="8769">
                  <c:v>8.7690000000000006E-9</c:v>
                </c:pt>
                <c:pt idx="8770">
                  <c:v>8.7700000000000001E-9</c:v>
                </c:pt>
                <c:pt idx="8771">
                  <c:v>8.7709999999999996E-9</c:v>
                </c:pt>
                <c:pt idx="8772">
                  <c:v>8.7720000000000007E-9</c:v>
                </c:pt>
                <c:pt idx="8773">
                  <c:v>8.7730000000000002E-9</c:v>
                </c:pt>
                <c:pt idx="8774">
                  <c:v>8.7739999999999997E-9</c:v>
                </c:pt>
                <c:pt idx="8775">
                  <c:v>8.7750000000000008E-9</c:v>
                </c:pt>
                <c:pt idx="8776">
                  <c:v>8.7760000000000003E-9</c:v>
                </c:pt>
                <c:pt idx="8777">
                  <c:v>8.7769999999999998E-9</c:v>
                </c:pt>
                <c:pt idx="8778">
                  <c:v>8.7779999999999993E-9</c:v>
                </c:pt>
                <c:pt idx="8779">
                  <c:v>8.7790000000000004E-9</c:v>
                </c:pt>
                <c:pt idx="8780">
                  <c:v>8.7799999999999999E-9</c:v>
                </c:pt>
                <c:pt idx="8781">
                  <c:v>8.7809999999999994E-9</c:v>
                </c:pt>
                <c:pt idx="8782">
                  <c:v>8.7820000000000005E-9</c:v>
                </c:pt>
                <c:pt idx="8783">
                  <c:v>8.783E-9</c:v>
                </c:pt>
                <c:pt idx="8784">
                  <c:v>8.7839999999999994E-9</c:v>
                </c:pt>
                <c:pt idx="8785">
                  <c:v>8.7850000000000006E-9</c:v>
                </c:pt>
                <c:pt idx="8786">
                  <c:v>8.7860000000000001E-9</c:v>
                </c:pt>
                <c:pt idx="8787">
                  <c:v>8.7869999999999995E-9</c:v>
                </c:pt>
                <c:pt idx="8788">
                  <c:v>8.7880000000000007E-9</c:v>
                </c:pt>
                <c:pt idx="8789">
                  <c:v>8.7890000000000002E-9</c:v>
                </c:pt>
                <c:pt idx="8790">
                  <c:v>8.7899999999999996E-9</c:v>
                </c:pt>
                <c:pt idx="8791">
                  <c:v>8.7910000000000008E-9</c:v>
                </c:pt>
                <c:pt idx="8792">
                  <c:v>8.7920000000000002E-9</c:v>
                </c:pt>
                <c:pt idx="8793">
                  <c:v>8.7929999999999997E-9</c:v>
                </c:pt>
                <c:pt idx="8794">
                  <c:v>8.7939999999999992E-9</c:v>
                </c:pt>
                <c:pt idx="8795">
                  <c:v>8.7950000000000003E-9</c:v>
                </c:pt>
                <c:pt idx="8796">
                  <c:v>8.7959999999999998E-9</c:v>
                </c:pt>
                <c:pt idx="8797">
                  <c:v>8.7969999999999993E-9</c:v>
                </c:pt>
                <c:pt idx="8798">
                  <c:v>8.7980000000000004E-9</c:v>
                </c:pt>
                <c:pt idx="8799">
                  <c:v>8.7989999999999999E-9</c:v>
                </c:pt>
                <c:pt idx="8800">
                  <c:v>8.7999999999999994E-9</c:v>
                </c:pt>
                <c:pt idx="8801">
                  <c:v>8.8010000000000005E-9</c:v>
                </c:pt>
                <c:pt idx="8802">
                  <c:v>8.802E-9</c:v>
                </c:pt>
                <c:pt idx="8803">
                  <c:v>8.8029999999999995E-9</c:v>
                </c:pt>
                <c:pt idx="8804">
                  <c:v>8.8040000000000006E-9</c:v>
                </c:pt>
                <c:pt idx="8805">
                  <c:v>8.8050000000000001E-9</c:v>
                </c:pt>
                <c:pt idx="8806">
                  <c:v>8.8059999999999996E-9</c:v>
                </c:pt>
                <c:pt idx="8807">
                  <c:v>8.8070000000000007E-9</c:v>
                </c:pt>
                <c:pt idx="8808">
                  <c:v>8.8080000000000002E-9</c:v>
                </c:pt>
                <c:pt idx="8809">
                  <c:v>8.8089999999999997E-9</c:v>
                </c:pt>
                <c:pt idx="8810">
                  <c:v>8.8100000000000008E-9</c:v>
                </c:pt>
                <c:pt idx="8811">
                  <c:v>8.8110000000000003E-9</c:v>
                </c:pt>
                <c:pt idx="8812">
                  <c:v>8.8119999999999998E-9</c:v>
                </c:pt>
                <c:pt idx="8813">
                  <c:v>8.8129999999999992E-9</c:v>
                </c:pt>
                <c:pt idx="8814">
                  <c:v>8.8140000000000004E-9</c:v>
                </c:pt>
                <c:pt idx="8815">
                  <c:v>8.8149999999999999E-9</c:v>
                </c:pt>
                <c:pt idx="8816">
                  <c:v>8.8159999999999993E-9</c:v>
                </c:pt>
                <c:pt idx="8817">
                  <c:v>8.8170000000000005E-9</c:v>
                </c:pt>
                <c:pt idx="8818">
                  <c:v>8.8179999999999999E-9</c:v>
                </c:pt>
                <c:pt idx="8819">
                  <c:v>8.8189999999999994E-9</c:v>
                </c:pt>
                <c:pt idx="8820">
                  <c:v>8.8200000000000006E-9</c:v>
                </c:pt>
                <c:pt idx="8821">
                  <c:v>8.821E-9</c:v>
                </c:pt>
                <c:pt idx="8822">
                  <c:v>8.8219999999999995E-9</c:v>
                </c:pt>
                <c:pt idx="8823">
                  <c:v>8.8230000000000007E-9</c:v>
                </c:pt>
                <c:pt idx="8824">
                  <c:v>8.8240000000000001E-9</c:v>
                </c:pt>
                <c:pt idx="8825">
                  <c:v>8.8249999999999996E-9</c:v>
                </c:pt>
                <c:pt idx="8826">
                  <c:v>8.8260000000000007E-9</c:v>
                </c:pt>
                <c:pt idx="8827">
                  <c:v>8.8270000000000002E-9</c:v>
                </c:pt>
                <c:pt idx="8828">
                  <c:v>8.8279999999999997E-9</c:v>
                </c:pt>
                <c:pt idx="8829">
                  <c:v>8.8289999999999992E-9</c:v>
                </c:pt>
                <c:pt idx="8830">
                  <c:v>8.8300000000000003E-9</c:v>
                </c:pt>
                <c:pt idx="8831">
                  <c:v>8.8309999999999998E-9</c:v>
                </c:pt>
                <c:pt idx="8832">
                  <c:v>8.8319999999999993E-9</c:v>
                </c:pt>
                <c:pt idx="8833">
                  <c:v>8.8330000000000004E-9</c:v>
                </c:pt>
                <c:pt idx="8834">
                  <c:v>8.8339999999999999E-9</c:v>
                </c:pt>
                <c:pt idx="8835">
                  <c:v>8.8349999999999994E-9</c:v>
                </c:pt>
                <c:pt idx="8836">
                  <c:v>8.8360000000000005E-9</c:v>
                </c:pt>
                <c:pt idx="8837">
                  <c:v>8.837E-9</c:v>
                </c:pt>
                <c:pt idx="8838">
                  <c:v>8.8379999999999995E-9</c:v>
                </c:pt>
                <c:pt idx="8839">
                  <c:v>8.8390000000000006E-9</c:v>
                </c:pt>
                <c:pt idx="8840">
                  <c:v>8.8400000000000001E-9</c:v>
                </c:pt>
                <c:pt idx="8841">
                  <c:v>8.8409999999999996E-9</c:v>
                </c:pt>
                <c:pt idx="8842">
                  <c:v>8.8420000000000007E-9</c:v>
                </c:pt>
                <c:pt idx="8843">
                  <c:v>8.8430000000000002E-9</c:v>
                </c:pt>
                <c:pt idx="8844">
                  <c:v>8.8439999999999997E-9</c:v>
                </c:pt>
                <c:pt idx="8845">
                  <c:v>8.8450000000000008E-9</c:v>
                </c:pt>
                <c:pt idx="8846">
                  <c:v>8.8460000000000003E-9</c:v>
                </c:pt>
                <c:pt idx="8847">
                  <c:v>8.8469999999999997E-9</c:v>
                </c:pt>
                <c:pt idx="8848">
                  <c:v>8.8479999999999992E-9</c:v>
                </c:pt>
                <c:pt idx="8849">
                  <c:v>8.8490000000000004E-9</c:v>
                </c:pt>
                <c:pt idx="8850">
                  <c:v>8.8499999999999998E-9</c:v>
                </c:pt>
                <c:pt idx="8851">
                  <c:v>8.8509999999999993E-9</c:v>
                </c:pt>
                <c:pt idx="8852">
                  <c:v>8.8520000000000005E-9</c:v>
                </c:pt>
                <c:pt idx="8853">
                  <c:v>8.8529999999999999E-9</c:v>
                </c:pt>
                <c:pt idx="8854">
                  <c:v>8.8539999999999994E-9</c:v>
                </c:pt>
                <c:pt idx="8855">
                  <c:v>8.8550000000000005E-9</c:v>
                </c:pt>
                <c:pt idx="8856">
                  <c:v>8.856E-9</c:v>
                </c:pt>
                <c:pt idx="8857">
                  <c:v>8.8569999999999995E-9</c:v>
                </c:pt>
                <c:pt idx="8858">
                  <c:v>8.8580000000000006E-9</c:v>
                </c:pt>
                <c:pt idx="8859">
                  <c:v>8.8590000000000001E-9</c:v>
                </c:pt>
                <c:pt idx="8860">
                  <c:v>8.8599999999999996E-9</c:v>
                </c:pt>
                <c:pt idx="8861">
                  <c:v>8.8610000000000007E-9</c:v>
                </c:pt>
                <c:pt idx="8862">
                  <c:v>8.8620000000000002E-9</c:v>
                </c:pt>
                <c:pt idx="8863">
                  <c:v>8.8629999999999997E-9</c:v>
                </c:pt>
                <c:pt idx="8864">
                  <c:v>8.8640000000000008E-9</c:v>
                </c:pt>
                <c:pt idx="8865">
                  <c:v>8.8650000000000003E-9</c:v>
                </c:pt>
                <c:pt idx="8866">
                  <c:v>8.8659999999999998E-9</c:v>
                </c:pt>
                <c:pt idx="8867">
                  <c:v>8.8669999999999993E-9</c:v>
                </c:pt>
                <c:pt idx="8868">
                  <c:v>8.8680000000000004E-9</c:v>
                </c:pt>
                <c:pt idx="8869">
                  <c:v>8.8689999999999999E-9</c:v>
                </c:pt>
                <c:pt idx="8870">
                  <c:v>8.8699999999999994E-9</c:v>
                </c:pt>
                <c:pt idx="8871">
                  <c:v>8.8710000000000005E-9</c:v>
                </c:pt>
                <c:pt idx="8872">
                  <c:v>8.872E-9</c:v>
                </c:pt>
                <c:pt idx="8873">
                  <c:v>8.8729999999999994E-9</c:v>
                </c:pt>
                <c:pt idx="8874">
                  <c:v>8.8740000000000006E-9</c:v>
                </c:pt>
                <c:pt idx="8875">
                  <c:v>8.8750000000000001E-9</c:v>
                </c:pt>
                <c:pt idx="8876">
                  <c:v>8.8759999999999995E-9</c:v>
                </c:pt>
                <c:pt idx="8877">
                  <c:v>8.8770000000000007E-9</c:v>
                </c:pt>
                <c:pt idx="8878">
                  <c:v>8.8780000000000002E-9</c:v>
                </c:pt>
                <c:pt idx="8879">
                  <c:v>8.8789999999999996E-9</c:v>
                </c:pt>
                <c:pt idx="8880">
                  <c:v>8.8800000000000008E-9</c:v>
                </c:pt>
                <c:pt idx="8881">
                  <c:v>8.8810000000000002E-9</c:v>
                </c:pt>
                <c:pt idx="8882">
                  <c:v>8.8819999999999997E-9</c:v>
                </c:pt>
                <c:pt idx="8883">
                  <c:v>8.8829999999999992E-9</c:v>
                </c:pt>
                <c:pt idx="8884">
                  <c:v>8.8840000000000003E-9</c:v>
                </c:pt>
                <c:pt idx="8885">
                  <c:v>8.8849999999999998E-9</c:v>
                </c:pt>
                <c:pt idx="8886">
                  <c:v>8.8859999999999993E-9</c:v>
                </c:pt>
                <c:pt idx="8887">
                  <c:v>8.8870000000000004E-9</c:v>
                </c:pt>
                <c:pt idx="8888">
                  <c:v>8.8879999999999999E-9</c:v>
                </c:pt>
                <c:pt idx="8889">
                  <c:v>8.8889999999999994E-9</c:v>
                </c:pt>
                <c:pt idx="8890">
                  <c:v>8.8900000000000005E-9</c:v>
                </c:pt>
                <c:pt idx="8891">
                  <c:v>8.891E-9</c:v>
                </c:pt>
                <c:pt idx="8892">
                  <c:v>8.8919999999999995E-9</c:v>
                </c:pt>
                <c:pt idx="8893">
                  <c:v>8.8930000000000006E-9</c:v>
                </c:pt>
                <c:pt idx="8894">
                  <c:v>8.8940000000000001E-9</c:v>
                </c:pt>
                <c:pt idx="8895">
                  <c:v>8.8949999999999996E-9</c:v>
                </c:pt>
                <c:pt idx="8896">
                  <c:v>8.8960000000000007E-9</c:v>
                </c:pt>
                <c:pt idx="8897">
                  <c:v>8.8970000000000002E-9</c:v>
                </c:pt>
                <c:pt idx="8898">
                  <c:v>8.8979999999999997E-9</c:v>
                </c:pt>
                <c:pt idx="8899">
                  <c:v>8.8990000000000008E-9</c:v>
                </c:pt>
                <c:pt idx="8900">
                  <c:v>8.9000000000000003E-9</c:v>
                </c:pt>
                <c:pt idx="8901">
                  <c:v>8.9009999999999998E-9</c:v>
                </c:pt>
                <c:pt idx="8902">
                  <c:v>8.9019999999999992E-9</c:v>
                </c:pt>
                <c:pt idx="8903">
                  <c:v>8.9030000000000004E-9</c:v>
                </c:pt>
                <c:pt idx="8904">
                  <c:v>8.9039999999999999E-9</c:v>
                </c:pt>
                <c:pt idx="8905">
                  <c:v>8.9049999999999993E-9</c:v>
                </c:pt>
                <c:pt idx="8906">
                  <c:v>8.9060000000000005E-9</c:v>
                </c:pt>
                <c:pt idx="8907">
                  <c:v>8.907E-9</c:v>
                </c:pt>
                <c:pt idx="8908">
                  <c:v>8.9079999999999994E-9</c:v>
                </c:pt>
                <c:pt idx="8909">
                  <c:v>8.9090000000000006E-9</c:v>
                </c:pt>
                <c:pt idx="8910">
                  <c:v>8.91E-9</c:v>
                </c:pt>
                <c:pt idx="8911">
                  <c:v>8.9109999999999995E-9</c:v>
                </c:pt>
                <c:pt idx="8912">
                  <c:v>8.9120000000000007E-9</c:v>
                </c:pt>
                <c:pt idx="8913">
                  <c:v>8.9130000000000001E-9</c:v>
                </c:pt>
                <c:pt idx="8914">
                  <c:v>8.9139999999999996E-9</c:v>
                </c:pt>
                <c:pt idx="8915">
                  <c:v>8.9150000000000008E-9</c:v>
                </c:pt>
                <c:pt idx="8916">
                  <c:v>8.9160000000000002E-9</c:v>
                </c:pt>
                <c:pt idx="8917">
                  <c:v>8.9169999999999997E-9</c:v>
                </c:pt>
                <c:pt idx="8918">
                  <c:v>8.9179999999999992E-9</c:v>
                </c:pt>
                <c:pt idx="8919">
                  <c:v>8.9190000000000003E-9</c:v>
                </c:pt>
                <c:pt idx="8920">
                  <c:v>8.9199999999999998E-9</c:v>
                </c:pt>
                <c:pt idx="8921">
                  <c:v>8.9209999999999993E-9</c:v>
                </c:pt>
                <c:pt idx="8922">
                  <c:v>8.9220000000000004E-9</c:v>
                </c:pt>
                <c:pt idx="8923">
                  <c:v>8.9229999999999999E-9</c:v>
                </c:pt>
                <c:pt idx="8924">
                  <c:v>8.9239999999999994E-9</c:v>
                </c:pt>
                <c:pt idx="8925">
                  <c:v>8.9250000000000005E-9</c:v>
                </c:pt>
                <c:pt idx="8926">
                  <c:v>8.926E-9</c:v>
                </c:pt>
                <c:pt idx="8927">
                  <c:v>8.9269999999999995E-9</c:v>
                </c:pt>
                <c:pt idx="8928">
                  <c:v>8.9280000000000006E-9</c:v>
                </c:pt>
                <c:pt idx="8929">
                  <c:v>8.9290000000000001E-9</c:v>
                </c:pt>
                <c:pt idx="8930">
                  <c:v>8.9299999999999996E-9</c:v>
                </c:pt>
                <c:pt idx="8931">
                  <c:v>8.9310000000000007E-9</c:v>
                </c:pt>
                <c:pt idx="8932">
                  <c:v>8.9320000000000002E-9</c:v>
                </c:pt>
                <c:pt idx="8933">
                  <c:v>8.9329999999999997E-9</c:v>
                </c:pt>
                <c:pt idx="8934">
                  <c:v>8.9340000000000008E-9</c:v>
                </c:pt>
                <c:pt idx="8935">
                  <c:v>8.9350000000000003E-9</c:v>
                </c:pt>
                <c:pt idx="8936">
                  <c:v>8.9359999999999997E-9</c:v>
                </c:pt>
                <c:pt idx="8937">
                  <c:v>8.9369999999999992E-9</c:v>
                </c:pt>
                <c:pt idx="8938">
                  <c:v>8.9380000000000004E-9</c:v>
                </c:pt>
                <c:pt idx="8939">
                  <c:v>8.9389999999999998E-9</c:v>
                </c:pt>
                <c:pt idx="8940">
                  <c:v>8.9399999999999993E-9</c:v>
                </c:pt>
                <c:pt idx="8941">
                  <c:v>8.9410000000000005E-9</c:v>
                </c:pt>
                <c:pt idx="8942">
                  <c:v>8.9419999999999999E-9</c:v>
                </c:pt>
                <c:pt idx="8943">
                  <c:v>8.9429999999999994E-9</c:v>
                </c:pt>
                <c:pt idx="8944">
                  <c:v>8.9440000000000005E-9</c:v>
                </c:pt>
                <c:pt idx="8945">
                  <c:v>8.945E-9</c:v>
                </c:pt>
                <c:pt idx="8946">
                  <c:v>8.9459999999999995E-9</c:v>
                </c:pt>
                <c:pt idx="8947">
                  <c:v>8.9470000000000006E-9</c:v>
                </c:pt>
                <c:pt idx="8948">
                  <c:v>8.9480000000000001E-9</c:v>
                </c:pt>
                <c:pt idx="8949">
                  <c:v>8.9489999999999996E-9</c:v>
                </c:pt>
                <c:pt idx="8950">
                  <c:v>8.9500000000000007E-9</c:v>
                </c:pt>
                <c:pt idx="8951">
                  <c:v>8.9510000000000002E-9</c:v>
                </c:pt>
                <c:pt idx="8952">
                  <c:v>8.9519999999999997E-9</c:v>
                </c:pt>
                <c:pt idx="8953">
                  <c:v>8.9530000000000008E-9</c:v>
                </c:pt>
                <c:pt idx="8954">
                  <c:v>8.9540000000000003E-9</c:v>
                </c:pt>
                <c:pt idx="8955">
                  <c:v>8.9549999999999998E-9</c:v>
                </c:pt>
                <c:pt idx="8956">
                  <c:v>8.9559999999999993E-9</c:v>
                </c:pt>
                <c:pt idx="8957">
                  <c:v>8.9570000000000004E-9</c:v>
                </c:pt>
                <c:pt idx="8958">
                  <c:v>8.9579999999999999E-9</c:v>
                </c:pt>
                <c:pt idx="8959">
                  <c:v>8.9589999999999994E-9</c:v>
                </c:pt>
                <c:pt idx="8960">
                  <c:v>8.9600000000000005E-9</c:v>
                </c:pt>
                <c:pt idx="8961">
                  <c:v>8.961E-9</c:v>
                </c:pt>
                <c:pt idx="8962">
                  <c:v>8.9619999999999995E-9</c:v>
                </c:pt>
                <c:pt idx="8963">
                  <c:v>8.9630000000000006E-9</c:v>
                </c:pt>
                <c:pt idx="8964">
                  <c:v>8.9640000000000001E-9</c:v>
                </c:pt>
                <c:pt idx="8965">
                  <c:v>8.9649999999999995E-9</c:v>
                </c:pt>
                <c:pt idx="8966">
                  <c:v>8.9660000000000007E-9</c:v>
                </c:pt>
                <c:pt idx="8967">
                  <c:v>8.9670000000000002E-9</c:v>
                </c:pt>
                <c:pt idx="8968">
                  <c:v>8.9679999999999996E-9</c:v>
                </c:pt>
                <c:pt idx="8969">
                  <c:v>8.9690000000000008E-9</c:v>
                </c:pt>
                <c:pt idx="8970">
                  <c:v>8.9700000000000003E-9</c:v>
                </c:pt>
                <c:pt idx="8971">
                  <c:v>8.9709999999999997E-9</c:v>
                </c:pt>
                <c:pt idx="8972">
                  <c:v>8.9719999999999992E-9</c:v>
                </c:pt>
                <c:pt idx="8973">
                  <c:v>8.9730000000000003E-9</c:v>
                </c:pt>
                <c:pt idx="8974">
                  <c:v>8.9739999999999998E-9</c:v>
                </c:pt>
                <c:pt idx="8975">
                  <c:v>8.9749999999999993E-9</c:v>
                </c:pt>
                <c:pt idx="8976">
                  <c:v>8.9760000000000004E-9</c:v>
                </c:pt>
                <c:pt idx="8977">
                  <c:v>8.9769999999999999E-9</c:v>
                </c:pt>
                <c:pt idx="8978">
                  <c:v>8.9779999999999994E-9</c:v>
                </c:pt>
                <c:pt idx="8979">
                  <c:v>8.9790000000000005E-9</c:v>
                </c:pt>
                <c:pt idx="8980">
                  <c:v>8.98E-9</c:v>
                </c:pt>
                <c:pt idx="8981">
                  <c:v>8.9809999999999995E-9</c:v>
                </c:pt>
                <c:pt idx="8982">
                  <c:v>8.9820000000000006E-9</c:v>
                </c:pt>
                <c:pt idx="8983">
                  <c:v>8.9830000000000001E-9</c:v>
                </c:pt>
                <c:pt idx="8984">
                  <c:v>8.9839999999999996E-9</c:v>
                </c:pt>
                <c:pt idx="8985">
                  <c:v>8.9850000000000007E-9</c:v>
                </c:pt>
                <c:pt idx="8986">
                  <c:v>8.9860000000000002E-9</c:v>
                </c:pt>
                <c:pt idx="8987">
                  <c:v>8.9869999999999997E-9</c:v>
                </c:pt>
                <c:pt idx="8988">
                  <c:v>8.9880000000000008E-9</c:v>
                </c:pt>
                <c:pt idx="8989">
                  <c:v>8.9890000000000003E-9</c:v>
                </c:pt>
                <c:pt idx="8990">
                  <c:v>8.9899999999999998E-9</c:v>
                </c:pt>
                <c:pt idx="8991">
                  <c:v>8.9909999999999992E-9</c:v>
                </c:pt>
                <c:pt idx="8992">
                  <c:v>8.9920000000000004E-9</c:v>
                </c:pt>
                <c:pt idx="8993">
                  <c:v>8.9929999999999999E-9</c:v>
                </c:pt>
                <c:pt idx="8994">
                  <c:v>8.9939999999999993E-9</c:v>
                </c:pt>
                <c:pt idx="8995">
                  <c:v>8.9950000000000005E-9</c:v>
                </c:pt>
                <c:pt idx="8996">
                  <c:v>8.996E-9</c:v>
                </c:pt>
                <c:pt idx="8997">
                  <c:v>8.9969999999999994E-9</c:v>
                </c:pt>
                <c:pt idx="8998">
                  <c:v>8.9980000000000006E-9</c:v>
                </c:pt>
                <c:pt idx="8999">
                  <c:v>8.999E-9</c:v>
                </c:pt>
                <c:pt idx="9000">
                  <c:v>8.9999999999999995E-9</c:v>
                </c:pt>
                <c:pt idx="9001">
                  <c:v>9.0010000000000007E-9</c:v>
                </c:pt>
                <c:pt idx="9002">
                  <c:v>9.0020000000000001E-9</c:v>
                </c:pt>
                <c:pt idx="9003">
                  <c:v>9.0029999999999996E-9</c:v>
                </c:pt>
                <c:pt idx="9004">
                  <c:v>9.0040000000000008E-9</c:v>
                </c:pt>
                <c:pt idx="9005">
                  <c:v>9.0050000000000002E-9</c:v>
                </c:pt>
                <c:pt idx="9006">
                  <c:v>9.0059999999999997E-9</c:v>
                </c:pt>
                <c:pt idx="9007">
                  <c:v>9.0069999999999992E-9</c:v>
                </c:pt>
                <c:pt idx="9008">
                  <c:v>9.0080000000000003E-9</c:v>
                </c:pt>
                <c:pt idx="9009">
                  <c:v>9.0089999999999998E-9</c:v>
                </c:pt>
                <c:pt idx="9010">
                  <c:v>9.0099999999999993E-9</c:v>
                </c:pt>
                <c:pt idx="9011">
                  <c:v>9.0110000000000004E-9</c:v>
                </c:pt>
                <c:pt idx="9012">
                  <c:v>9.0119999999999999E-9</c:v>
                </c:pt>
                <c:pt idx="9013">
                  <c:v>9.0129999999999994E-9</c:v>
                </c:pt>
                <c:pt idx="9014">
                  <c:v>9.0140000000000005E-9</c:v>
                </c:pt>
                <c:pt idx="9015">
                  <c:v>9.015E-9</c:v>
                </c:pt>
                <c:pt idx="9016">
                  <c:v>9.0159999999999995E-9</c:v>
                </c:pt>
                <c:pt idx="9017">
                  <c:v>9.0170000000000006E-9</c:v>
                </c:pt>
                <c:pt idx="9018">
                  <c:v>9.0180000000000001E-9</c:v>
                </c:pt>
                <c:pt idx="9019">
                  <c:v>9.0189999999999996E-9</c:v>
                </c:pt>
                <c:pt idx="9020">
                  <c:v>9.0200000000000007E-9</c:v>
                </c:pt>
                <c:pt idx="9021">
                  <c:v>9.0210000000000002E-9</c:v>
                </c:pt>
                <c:pt idx="9022">
                  <c:v>9.0219999999999997E-9</c:v>
                </c:pt>
                <c:pt idx="9023">
                  <c:v>9.0230000000000008E-9</c:v>
                </c:pt>
                <c:pt idx="9024">
                  <c:v>9.0240000000000003E-9</c:v>
                </c:pt>
                <c:pt idx="9025">
                  <c:v>9.0249999999999998E-9</c:v>
                </c:pt>
                <c:pt idx="9026">
                  <c:v>9.0259999999999992E-9</c:v>
                </c:pt>
                <c:pt idx="9027">
                  <c:v>9.0270000000000004E-9</c:v>
                </c:pt>
                <c:pt idx="9028">
                  <c:v>9.0279999999999998E-9</c:v>
                </c:pt>
                <c:pt idx="9029">
                  <c:v>9.0289999999999993E-9</c:v>
                </c:pt>
                <c:pt idx="9030">
                  <c:v>9.0300000000000005E-9</c:v>
                </c:pt>
                <c:pt idx="9031">
                  <c:v>9.0309999999999999E-9</c:v>
                </c:pt>
                <c:pt idx="9032">
                  <c:v>9.0319999999999994E-9</c:v>
                </c:pt>
                <c:pt idx="9033">
                  <c:v>9.0330000000000005E-9</c:v>
                </c:pt>
                <c:pt idx="9034">
                  <c:v>9.034E-9</c:v>
                </c:pt>
                <c:pt idx="9035">
                  <c:v>9.0349999999999995E-9</c:v>
                </c:pt>
                <c:pt idx="9036">
                  <c:v>9.0360000000000006E-9</c:v>
                </c:pt>
                <c:pt idx="9037">
                  <c:v>9.0370000000000001E-9</c:v>
                </c:pt>
                <c:pt idx="9038">
                  <c:v>9.0379999999999996E-9</c:v>
                </c:pt>
                <c:pt idx="9039">
                  <c:v>9.0390000000000007E-9</c:v>
                </c:pt>
                <c:pt idx="9040">
                  <c:v>9.0400000000000002E-9</c:v>
                </c:pt>
                <c:pt idx="9041">
                  <c:v>9.0409999999999997E-9</c:v>
                </c:pt>
                <c:pt idx="9042">
                  <c:v>9.0419999999999992E-9</c:v>
                </c:pt>
                <c:pt idx="9043">
                  <c:v>9.0430000000000003E-9</c:v>
                </c:pt>
                <c:pt idx="9044">
                  <c:v>9.0439999999999998E-9</c:v>
                </c:pt>
                <c:pt idx="9045">
                  <c:v>9.0449999999999993E-9</c:v>
                </c:pt>
                <c:pt idx="9046">
                  <c:v>9.0460000000000004E-9</c:v>
                </c:pt>
                <c:pt idx="9047">
                  <c:v>9.0469999999999999E-9</c:v>
                </c:pt>
                <c:pt idx="9048">
                  <c:v>9.0479999999999994E-9</c:v>
                </c:pt>
                <c:pt idx="9049">
                  <c:v>9.0490000000000005E-9</c:v>
                </c:pt>
                <c:pt idx="9050">
                  <c:v>9.05E-9</c:v>
                </c:pt>
                <c:pt idx="9051">
                  <c:v>9.0509999999999995E-9</c:v>
                </c:pt>
                <c:pt idx="9052">
                  <c:v>9.0520000000000006E-9</c:v>
                </c:pt>
                <c:pt idx="9053">
                  <c:v>9.0530000000000001E-9</c:v>
                </c:pt>
                <c:pt idx="9054">
                  <c:v>9.0539999999999995E-9</c:v>
                </c:pt>
                <c:pt idx="9055">
                  <c:v>9.0550000000000007E-9</c:v>
                </c:pt>
                <c:pt idx="9056">
                  <c:v>9.0560000000000002E-9</c:v>
                </c:pt>
                <c:pt idx="9057">
                  <c:v>9.0569999999999996E-9</c:v>
                </c:pt>
                <c:pt idx="9058">
                  <c:v>9.0580000000000008E-9</c:v>
                </c:pt>
                <c:pt idx="9059">
                  <c:v>9.0590000000000003E-9</c:v>
                </c:pt>
                <c:pt idx="9060">
                  <c:v>9.0599999999999997E-9</c:v>
                </c:pt>
                <c:pt idx="9061">
                  <c:v>9.0609999999999992E-9</c:v>
                </c:pt>
                <c:pt idx="9062">
                  <c:v>9.0620000000000003E-9</c:v>
                </c:pt>
                <c:pt idx="9063">
                  <c:v>9.0629999999999998E-9</c:v>
                </c:pt>
                <c:pt idx="9064">
                  <c:v>9.0639999999999993E-9</c:v>
                </c:pt>
                <c:pt idx="9065">
                  <c:v>9.0650000000000004E-9</c:v>
                </c:pt>
                <c:pt idx="9066">
                  <c:v>9.0659999999999999E-9</c:v>
                </c:pt>
                <c:pt idx="9067">
                  <c:v>9.0669999999999994E-9</c:v>
                </c:pt>
                <c:pt idx="9068">
                  <c:v>9.0680000000000005E-9</c:v>
                </c:pt>
                <c:pt idx="9069">
                  <c:v>9.069E-9</c:v>
                </c:pt>
                <c:pt idx="9070">
                  <c:v>9.0699999999999995E-9</c:v>
                </c:pt>
                <c:pt idx="9071">
                  <c:v>9.0710000000000006E-9</c:v>
                </c:pt>
                <c:pt idx="9072">
                  <c:v>9.0720000000000001E-9</c:v>
                </c:pt>
                <c:pt idx="9073">
                  <c:v>9.0729999999999996E-9</c:v>
                </c:pt>
                <c:pt idx="9074">
                  <c:v>9.0740000000000007E-9</c:v>
                </c:pt>
                <c:pt idx="9075">
                  <c:v>9.0750000000000002E-9</c:v>
                </c:pt>
                <c:pt idx="9076">
                  <c:v>9.0759999999999997E-9</c:v>
                </c:pt>
                <c:pt idx="9077">
                  <c:v>9.0770000000000008E-9</c:v>
                </c:pt>
                <c:pt idx="9078">
                  <c:v>9.0780000000000003E-9</c:v>
                </c:pt>
                <c:pt idx="9079">
                  <c:v>9.0789999999999998E-9</c:v>
                </c:pt>
                <c:pt idx="9080">
                  <c:v>9.0799999999999993E-9</c:v>
                </c:pt>
                <c:pt idx="9081">
                  <c:v>9.0810000000000004E-9</c:v>
                </c:pt>
                <c:pt idx="9082">
                  <c:v>9.0819999999999999E-9</c:v>
                </c:pt>
                <c:pt idx="9083">
                  <c:v>9.0829999999999993E-9</c:v>
                </c:pt>
                <c:pt idx="9084">
                  <c:v>9.0840000000000005E-9</c:v>
                </c:pt>
                <c:pt idx="9085">
                  <c:v>9.085E-9</c:v>
                </c:pt>
                <c:pt idx="9086">
                  <c:v>9.0859999999999994E-9</c:v>
                </c:pt>
                <c:pt idx="9087">
                  <c:v>9.0870000000000006E-9</c:v>
                </c:pt>
                <c:pt idx="9088">
                  <c:v>9.088E-9</c:v>
                </c:pt>
                <c:pt idx="9089">
                  <c:v>9.0889999999999995E-9</c:v>
                </c:pt>
                <c:pt idx="9090">
                  <c:v>9.0900000000000007E-9</c:v>
                </c:pt>
                <c:pt idx="9091">
                  <c:v>9.0910000000000001E-9</c:v>
                </c:pt>
                <c:pt idx="9092">
                  <c:v>9.0919999999999996E-9</c:v>
                </c:pt>
                <c:pt idx="9093">
                  <c:v>9.0930000000000008E-9</c:v>
                </c:pt>
                <c:pt idx="9094">
                  <c:v>9.0940000000000002E-9</c:v>
                </c:pt>
                <c:pt idx="9095">
                  <c:v>9.0949999999999997E-9</c:v>
                </c:pt>
                <c:pt idx="9096">
                  <c:v>9.0959999999999992E-9</c:v>
                </c:pt>
                <c:pt idx="9097">
                  <c:v>9.0970000000000003E-9</c:v>
                </c:pt>
                <c:pt idx="9098">
                  <c:v>9.0979999999999998E-9</c:v>
                </c:pt>
                <c:pt idx="9099">
                  <c:v>9.0989999999999993E-9</c:v>
                </c:pt>
                <c:pt idx="9100">
                  <c:v>9.1000000000000004E-9</c:v>
                </c:pt>
                <c:pt idx="9101">
                  <c:v>9.1009999999999999E-9</c:v>
                </c:pt>
                <c:pt idx="9102">
                  <c:v>9.1019999999999994E-9</c:v>
                </c:pt>
                <c:pt idx="9103">
                  <c:v>9.1030000000000005E-9</c:v>
                </c:pt>
                <c:pt idx="9104">
                  <c:v>9.104E-9</c:v>
                </c:pt>
                <c:pt idx="9105">
                  <c:v>9.1049999999999995E-9</c:v>
                </c:pt>
                <c:pt idx="9106">
                  <c:v>9.1060000000000006E-9</c:v>
                </c:pt>
                <c:pt idx="9107">
                  <c:v>9.1070000000000001E-9</c:v>
                </c:pt>
                <c:pt idx="9108">
                  <c:v>9.1079999999999996E-9</c:v>
                </c:pt>
                <c:pt idx="9109">
                  <c:v>9.1090000000000007E-9</c:v>
                </c:pt>
                <c:pt idx="9110">
                  <c:v>9.1100000000000002E-9</c:v>
                </c:pt>
                <c:pt idx="9111">
                  <c:v>9.1109999999999997E-9</c:v>
                </c:pt>
                <c:pt idx="9112">
                  <c:v>9.1120000000000008E-9</c:v>
                </c:pt>
                <c:pt idx="9113">
                  <c:v>9.1130000000000003E-9</c:v>
                </c:pt>
                <c:pt idx="9114">
                  <c:v>9.1139999999999998E-9</c:v>
                </c:pt>
                <c:pt idx="9115">
                  <c:v>9.1149999999999992E-9</c:v>
                </c:pt>
                <c:pt idx="9116">
                  <c:v>9.1160000000000004E-9</c:v>
                </c:pt>
                <c:pt idx="9117">
                  <c:v>9.1169999999999998E-9</c:v>
                </c:pt>
                <c:pt idx="9118">
                  <c:v>9.1179999999999993E-9</c:v>
                </c:pt>
                <c:pt idx="9119">
                  <c:v>9.1190000000000005E-9</c:v>
                </c:pt>
                <c:pt idx="9120">
                  <c:v>9.1199999999999999E-9</c:v>
                </c:pt>
                <c:pt idx="9121">
                  <c:v>9.1209999999999994E-9</c:v>
                </c:pt>
                <c:pt idx="9122">
                  <c:v>9.1220000000000006E-9</c:v>
                </c:pt>
                <c:pt idx="9123">
                  <c:v>9.123E-9</c:v>
                </c:pt>
                <c:pt idx="9124">
                  <c:v>9.1239999999999995E-9</c:v>
                </c:pt>
                <c:pt idx="9125">
                  <c:v>9.1250000000000006E-9</c:v>
                </c:pt>
                <c:pt idx="9126">
                  <c:v>9.1260000000000001E-9</c:v>
                </c:pt>
                <c:pt idx="9127">
                  <c:v>9.1269999999999996E-9</c:v>
                </c:pt>
                <c:pt idx="9128">
                  <c:v>9.1280000000000007E-9</c:v>
                </c:pt>
                <c:pt idx="9129">
                  <c:v>9.1290000000000002E-9</c:v>
                </c:pt>
                <c:pt idx="9130">
                  <c:v>9.1299999999999997E-9</c:v>
                </c:pt>
                <c:pt idx="9131">
                  <c:v>9.1309999999999992E-9</c:v>
                </c:pt>
                <c:pt idx="9132">
                  <c:v>9.1320000000000003E-9</c:v>
                </c:pt>
                <c:pt idx="9133">
                  <c:v>9.1329999999999998E-9</c:v>
                </c:pt>
                <c:pt idx="9134">
                  <c:v>9.1339999999999993E-9</c:v>
                </c:pt>
                <c:pt idx="9135">
                  <c:v>9.1350000000000004E-9</c:v>
                </c:pt>
                <c:pt idx="9136">
                  <c:v>9.1359999999999999E-9</c:v>
                </c:pt>
                <c:pt idx="9137">
                  <c:v>9.1369999999999994E-9</c:v>
                </c:pt>
                <c:pt idx="9138">
                  <c:v>9.1380000000000005E-9</c:v>
                </c:pt>
                <c:pt idx="9139">
                  <c:v>9.139E-9</c:v>
                </c:pt>
                <c:pt idx="9140">
                  <c:v>9.1399999999999995E-9</c:v>
                </c:pt>
                <c:pt idx="9141">
                  <c:v>9.1410000000000006E-9</c:v>
                </c:pt>
                <c:pt idx="9142">
                  <c:v>9.1420000000000001E-9</c:v>
                </c:pt>
                <c:pt idx="9143">
                  <c:v>9.1429999999999995E-9</c:v>
                </c:pt>
                <c:pt idx="9144">
                  <c:v>9.1440000000000007E-9</c:v>
                </c:pt>
                <c:pt idx="9145">
                  <c:v>9.1450000000000002E-9</c:v>
                </c:pt>
                <c:pt idx="9146">
                  <c:v>9.1459999999999996E-9</c:v>
                </c:pt>
                <c:pt idx="9147">
                  <c:v>9.1470000000000008E-9</c:v>
                </c:pt>
                <c:pt idx="9148">
                  <c:v>9.1480000000000003E-9</c:v>
                </c:pt>
                <c:pt idx="9149">
                  <c:v>9.1489999999999997E-9</c:v>
                </c:pt>
                <c:pt idx="9150">
                  <c:v>9.1499999999999992E-9</c:v>
                </c:pt>
                <c:pt idx="9151">
                  <c:v>9.1510000000000003E-9</c:v>
                </c:pt>
                <c:pt idx="9152">
                  <c:v>9.1519999999999998E-9</c:v>
                </c:pt>
                <c:pt idx="9153">
                  <c:v>9.1529999999999993E-9</c:v>
                </c:pt>
                <c:pt idx="9154">
                  <c:v>9.1540000000000004E-9</c:v>
                </c:pt>
                <c:pt idx="9155">
                  <c:v>9.1549999999999999E-9</c:v>
                </c:pt>
                <c:pt idx="9156">
                  <c:v>9.1559999999999994E-9</c:v>
                </c:pt>
                <c:pt idx="9157">
                  <c:v>9.1570000000000005E-9</c:v>
                </c:pt>
                <c:pt idx="9158">
                  <c:v>9.158E-9</c:v>
                </c:pt>
                <c:pt idx="9159">
                  <c:v>9.1589999999999995E-9</c:v>
                </c:pt>
                <c:pt idx="9160">
                  <c:v>9.1600000000000006E-9</c:v>
                </c:pt>
                <c:pt idx="9161">
                  <c:v>9.1610000000000001E-9</c:v>
                </c:pt>
                <c:pt idx="9162">
                  <c:v>9.1619999999999996E-9</c:v>
                </c:pt>
                <c:pt idx="9163">
                  <c:v>9.1630000000000007E-9</c:v>
                </c:pt>
                <c:pt idx="9164">
                  <c:v>9.1640000000000002E-9</c:v>
                </c:pt>
                <c:pt idx="9165">
                  <c:v>9.1649999999999997E-9</c:v>
                </c:pt>
                <c:pt idx="9166">
                  <c:v>9.1660000000000008E-9</c:v>
                </c:pt>
                <c:pt idx="9167">
                  <c:v>9.1670000000000003E-9</c:v>
                </c:pt>
                <c:pt idx="9168">
                  <c:v>9.1679999999999998E-9</c:v>
                </c:pt>
                <c:pt idx="9169">
                  <c:v>9.1689999999999993E-9</c:v>
                </c:pt>
                <c:pt idx="9170">
                  <c:v>9.1700000000000004E-9</c:v>
                </c:pt>
                <c:pt idx="9171">
                  <c:v>9.1709999999999999E-9</c:v>
                </c:pt>
                <c:pt idx="9172">
                  <c:v>9.1719999999999993E-9</c:v>
                </c:pt>
                <c:pt idx="9173">
                  <c:v>9.1730000000000005E-9</c:v>
                </c:pt>
                <c:pt idx="9174">
                  <c:v>9.174E-9</c:v>
                </c:pt>
                <c:pt idx="9175">
                  <c:v>9.1749999999999994E-9</c:v>
                </c:pt>
                <c:pt idx="9176">
                  <c:v>9.1760000000000006E-9</c:v>
                </c:pt>
                <c:pt idx="9177">
                  <c:v>9.1770000000000001E-9</c:v>
                </c:pt>
                <c:pt idx="9178">
                  <c:v>9.1779999999999995E-9</c:v>
                </c:pt>
                <c:pt idx="9179">
                  <c:v>9.1790000000000007E-9</c:v>
                </c:pt>
                <c:pt idx="9180">
                  <c:v>9.1800000000000001E-9</c:v>
                </c:pt>
                <c:pt idx="9181">
                  <c:v>9.1809999999999996E-9</c:v>
                </c:pt>
                <c:pt idx="9182">
                  <c:v>9.1820000000000008E-9</c:v>
                </c:pt>
                <c:pt idx="9183">
                  <c:v>9.1830000000000002E-9</c:v>
                </c:pt>
                <c:pt idx="9184">
                  <c:v>9.1839999999999997E-9</c:v>
                </c:pt>
                <c:pt idx="9185">
                  <c:v>9.1849999999999992E-9</c:v>
                </c:pt>
                <c:pt idx="9186">
                  <c:v>9.1860000000000003E-9</c:v>
                </c:pt>
                <c:pt idx="9187">
                  <c:v>9.1869999999999998E-9</c:v>
                </c:pt>
                <c:pt idx="9188">
                  <c:v>9.1879999999999993E-9</c:v>
                </c:pt>
                <c:pt idx="9189">
                  <c:v>9.1890000000000004E-9</c:v>
                </c:pt>
                <c:pt idx="9190">
                  <c:v>9.1899999999999999E-9</c:v>
                </c:pt>
                <c:pt idx="9191">
                  <c:v>9.1909999999999994E-9</c:v>
                </c:pt>
                <c:pt idx="9192">
                  <c:v>9.1920000000000005E-9</c:v>
                </c:pt>
                <c:pt idx="9193">
                  <c:v>9.193E-9</c:v>
                </c:pt>
                <c:pt idx="9194">
                  <c:v>9.1939999999999995E-9</c:v>
                </c:pt>
                <c:pt idx="9195">
                  <c:v>9.1950000000000006E-9</c:v>
                </c:pt>
                <c:pt idx="9196">
                  <c:v>9.1960000000000001E-9</c:v>
                </c:pt>
                <c:pt idx="9197">
                  <c:v>9.1969999999999996E-9</c:v>
                </c:pt>
                <c:pt idx="9198">
                  <c:v>9.1980000000000007E-9</c:v>
                </c:pt>
                <c:pt idx="9199">
                  <c:v>9.1990000000000002E-9</c:v>
                </c:pt>
                <c:pt idx="9200">
                  <c:v>9.1999999999999997E-9</c:v>
                </c:pt>
                <c:pt idx="9201">
                  <c:v>9.2010000000000008E-9</c:v>
                </c:pt>
                <c:pt idx="9202">
                  <c:v>9.2020000000000003E-9</c:v>
                </c:pt>
                <c:pt idx="9203">
                  <c:v>9.2029999999999998E-9</c:v>
                </c:pt>
                <c:pt idx="9204">
                  <c:v>9.2039999999999992E-9</c:v>
                </c:pt>
                <c:pt idx="9205">
                  <c:v>9.2050000000000004E-9</c:v>
                </c:pt>
                <c:pt idx="9206">
                  <c:v>9.2059999999999998E-9</c:v>
                </c:pt>
                <c:pt idx="9207">
                  <c:v>9.2069999999999993E-9</c:v>
                </c:pt>
                <c:pt idx="9208">
                  <c:v>9.2080000000000005E-9</c:v>
                </c:pt>
                <c:pt idx="9209">
                  <c:v>9.2089999999999999E-9</c:v>
                </c:pt>
                <c:pt idx="9210">
                  <c:v>9.2099999999999994E-9</c:v>
                </c:pt>
                <c:pt idx="9211">
                  <c:v>9.2110000000000006E-9</c:v>
                </c:pt>
                <c:pt idx="9212">
                  <c:v>9.212E-9</c:v>
                </c:pt>
                <c:pt idx="9213">
                  <c:v>9.2129999999999995E-9</c:v>
                </c:pt>
                <c:pt idx="9214">
                  <c:v>9.2140000000000006E-9</c:v>
                </c:pt>
                <c:pt idx="9215">
                  <c:v>9.2150000000000001E-9</c:v>
                </c:pt>
                <c:pt idx="9216">
                  <c:v>9.2159999999999996E-9</c:v>
                </c:pt>
                <c:pt idx="9217">
                  <c:v>9.2170000000000007E-9</c:v>
                </c:pt>
                <c:pt idx="9218">
                  <c:v>9.2180000000000002E-9</c:v>
                </c:pt>
                <c:pt idx="9219">
                  <c:v>9.2189999999999997E-9</c:v>
                </c:pt>
                <c:pt idx="9220">
                  <c:v>9.2199999999999992E-9</c:v>
                </c:pt>
                <c:pt idx="9221">
                  <c:v>9.2210000000000003E-9</c:v>
                </c:pt>
                <c:pt idx="9222">
                  <c:v>9.2219999999999998E-9</c:v>
                </c:pt>
                <c:pt idx="9223">
                  <c:v>9.2229999999999993E-9</c:v>
                </c:pt>
                <c:pt idx="9224">
                  <c:v>9.2240000000000004E-9</c:v>
                </c:pt>
                <c:pt idx="9225">
                  <c:v>9.2249999999999999E-9</c:v>
                </c:pt>
                <c:pt idx="9226">
                  <c:v>9.2259999999999994E-9</c:v>
                </c:pt>
                <c:pt idx="9227">
                  <c:v>9.2270000000000005E-9</c:v>
                </c:pt>
                <c:pt idx="9228">
                  <c:v>9.228E-9</c:v>
                </c:pt>
                <c:pt idx="9229">
                  <c:v>9.2289999999999995E-9</c:v>
                </c:pt>
                <c:pt idx="9230">
                  <c:v>9.2300000000000006E-9</c:v>
                </c:pt>
                <c:pt idx="9231">
                  <c:v>9.2310000000000001E-9</c:v>
                </c:pt>
                <c:pt idx="9232">
                  <c:v>9.2319999999999996E-9</c:v>
                </c:pt>
                <c:pt idx="9233">
                  <c:v>9.2330000000000007E-9</c:v>
                </c:pt>
                <c:pt idx="9234">
                  <c:v>9.2340000000000002E-9</c:v>
                </c:pt>
                <c:pt idx="9235">
                  <c:v>9.2349999999999996E-9</c:v>
                </c:pt>
                <c:pt idx="9236">
                  <c:v>9.2360000000000008E-9</c:v>
                </c:pt>
                <c:pt idx="9237">
                  <c:v>9.2370000000000003E-9</c:v>
                </c:pt>
                <c:pt idx="9238">
                  <c:v>9.2379999999999997E-9</c:v>
                </c:pt>
                <c:pt idx="9239">
                  <c:v>9.2389999999999992E-9</c:v>
                </c:pt>
                <c:pt idx="9240">
                  <c:v>9.2400000000000004E-9</c:v>
                </c:pt>
                <c:pt idx="9241">
                  <c:v>9.2409999999999998E-9</c:v>
                </c:pt>
                <c:pt idx="9242">
                  <c:v>9.2419999999999993E-9</c:v>
                </c:pt>
                <c:pt idx="9243">
                  <c:v>9.2430000000000004E-9</c:v>
                </c:pt>
                <c:pt idx="9244">
                  <c:v>9.2439999999999999E-9</c:v>
                </c:pt>
                <c:pt idx="9245">
                  <c:v>9.2449999999999994E-9</c:v>
                </c:pt>
                <c:pt idx="9246">
                  <c:v>9.2460000000000005E-9</c:v>
                </c:pt>
                <c:pt idx="9247">
                  <c:v>9.247E-9</c:v>
                </c:pt>
                <c:pt idx="9248">
                  <c:v>9.2479999999999995E-9</c:v>
                </c:pt>
                <c:pt idx="9249">
                  <c:v>9.2490000000000006E-9</c:v>
                </c:pt>
                <c:pt idx="9250">
                  <c:v>9.2500000000000001E-9</c:v>
                </c:pt>
                <c:pt idx="9251">
                  <c:v>9.2509999999999996E-9</c:v>
                </c:pt>
                <c:pt idx="9252">
                  <c:v>9.2520000000000007E-9</c:v>
                </c:pt>
                <c:pt idx="9253">
                  <c:v>9.2530000000000002E-9</c:v>
                </c:pt>
                <c:pt idx="9254">
                  <c:v>9.2539999999999997E-9</c:v>
                </c:pt>
                <c:pt idx="9255">
                  <c:v>9.2550000000000008E-9</c:v>
                </c:pt>
                <c:pt idx="9256">
                  <c:v>9.2560000000000003E-9</c:v>
                </c:pt>
                <c:pt idx="9257">
                  <c:v>9.2569999999999998E-9</c:v>
                </c:pt>
                <c:pt idx="9258">
                  <c:v>9.2579999999999993E-9</c:v>
                </c:pt>
                <c:pt idx="9259">
                  <c:v>9.2590000000000004E-9</c:v>
                </c:pt>
                <c:pt idx="9260">
                  <c:v>9.2599999999999999E-9</c:v>
                </c:pt>
                <c:pt idx="9261">
                  <c:v>9.2609999999999993E-9</c:v>
                </c:pt>
                <c:pt idx="9262">
                  <c:v>9.2620000000000005E-9</c:v>
                </c:pt>
                <c:pt idx="9263">
                  <c:v>9.263E-9</c:v>
                </c:pt>
                <c:pt idx="9264">
                  <c:v>9.2639999999999994E-9</c:v>
                </c:pt>
                <c:pt idx="9265">
                  <c:v>9.2650000000000006E-9</c:v>
                </c:pt>
                <c:pt idx="9266">
                  <c:v>9.2660000000000001E-9</c:v>
                </c:pt>
                <c:pt idx="9267">
                  <c:v>9.2669999999999995E-9</c:v>
                </c:pt>
                <c:pt idx="9268">
                  <c:v>9.2680000000000007E-9</c:v>
                </c:pt>
                <c:pt idx="9269">
                  <c:v>9.2690000000000001E-9</c:v>
                </c:pt>
                <c:pt idx="9270">
                  <c:v>9.2699999999999996E-9</c:v>
                </c:pt>
                <c:pt idx="9271">
                  <c:v>9.2710000000000008E-9</c:v>
                </c:pt>
                <c:pt idx="9272">
                  <c:v>9.2720000000000002E-9</c:v>
                </c:pt>
                <c:pt idx="9273">
                  <c:v>9.2729999999999997E-9</c:v>
                </c:pt>
                <c:pt idx="9274">
                  <c:v>9.2739999999999992E-9</c:v>
                </c:pt>
                <c:pt idx="9275">
                  <c:v>9.2750000000000003E-9</c:v>
                </c:pt>
                <c:pt idx="9276">
                  <c:v>9.2759999999999998E-9</c:v>
                </c:pt>
                <c:pt idx="9277">
                  <c:v>9.2769999999999993E-9</c:v>
                </c:pt>
                <c:pt idx="9278">
                  <c:v>9.2780000000000004E-9</c:v>
                </c:pt>
                <c:pt idx="9279">
                  <c:v>9.2789999999999999E-9</c:v>
                </c:pt>
                <c:pt idx="9280">
                  <c:v>9.2799999999999994E-9</c:v>
                </c:pt>
                <c:pt idx="9281">
                  <c:v>9.2810000000000005E-9</c:v>
                </c:pt>
                <c:pt idx="9282">
                  <c:v>9.282E-9</c:v>
                </c:pt>
                <c:pt idx="9283">
                  <c:v>9.2829999999999995E-9</c:v>
                </c:pt>
                <c:pt idx="9284">
                  <c:v>9.2840000000000006E-9</c:v>
                </c:pt>
                <c:pt idx="9285">
                  <c:v>9.2850000000000001E-9</c:v>
                </c:pt>
                <c:pt idx="9286">
                  <c:v>9.2859999999999996E-9</c:v>
                </c:pt>
                <c:pt idx="9287">
                  <c:v>9.2870000000000007E-9</c:v>
                </c:pt>
                <c:pt idx="9288">
                  <c:v>9.2880000000000002E-9</c:v>
                </c:pt>
                <c:pt idx="9289">
                  <c:v>9.2889999999999997E-9</c:v>
                </c:pt>
                <c:pt idx="9290">
                  <c:v>9.2900000000000008E-9</c:v>
                </c:pt>
                <c:pt idx="9291">
                  <c:v>9.2910000000000003E-9</c:v>
                </c:pt>
                <c:pt idx="9292">
                  <c:v>9.2919999999999998E-9</c:v>
                </c:pt>
                <c:pt idx="9293">
                  <c:v>9.2929999999999992E-9</c:v>
                </c:pt>
                <c:pt idx="9294">
                  <c:v>9.2940000000000004E-9</c:v>
                </c:pt>
                <c:pt idx="9295">
                  <c:v>9.2949999999999999E-9</c:v>
                </c:pt>
                <c:pt idx="9296">
                  <c:v>9.2959999999999993E-9</c:v>
                </c:pt>
                <c:pt idx="9297">
                  <c:v>9.2970000000000005E-9</c:v>
                </c:pt>
                <c:pt idx="9298">
                  <c:v>9.2979999999999999E-9</c:v>
                </c:pt>
                <c:pt idx="9299">
                  <c:v>9.2989999999999994E-9</c:v>
                </c:pt>
                <c:pt idx="9300">
                  <c:v>9.3000000000000006E-9</c:v>
                </c:pt>
                <c:pt idx="9301">
                  <c:v>9.301E-9</c:v>
                </c:pt>
                <c:pt idx="9302">
                  <c:v>9.3019999999999995E-9</c:v>
                </c:pt>
                <c:pt idx="9303">
                  <c:v>9.3030000000000007E-9</c:v>
                </c:pt>
                <c:pt idx="9304">
                  <c:v>9.3040000000000001E-9</c:v>
                </c:pt>
                <c:pt idx="9305">
                  <c:v>9.3049999999999996E-9</c:v>
                </c:pt>
                <c:pt idx="9306">
                  <c:v>9.3060000000000007E-9</c:v>
                </c:pt>
                <c:pt idx="9307">
                  <c:v>9.3070000000000002E-9</c:v>
                </c:pt>
                <c:pt idx="9308">
                  <c:v>9.3079999999999997E-9</c:v>
                </c:pt>
                <c:pt idx="9309">
                  <c:v>9.3089999999999992E-9</c:v>
                </c:pt>
                <c:pt idx="9310">
                  <c:v>9.3100000000000003E-9</c:v>
                </c:pt>
                <c:pt idx="9311">
                  <c:v>9.3109999999999998E-9</c:v>
                </c:pt>
                <c:pt idx="9312">
                  <c:v>9.3119999999999993E-9</c:v>
                </c:pt>
                <c:pt idx="9313">
                  <c:v>9.3130000000000004E-9</c:v>
                </c:pt>
                <c:pt idx="9314">
                  <c:v>9.3139999999999999E-9</c:v>
                </c:pt>
                <c:pt idx="9315">
                  <c:v>9.3149999999999994E-9</c:v>
                </c:pt>
                <c:pt idx="9316">
                  <c:v>9.3160000000000005E-9</c:v>
                </c:pt>
                <c:pt idx="9317">
                  <c:v>9.317E-9</c:v>
                </c:pt>
                <c:pt idx="9318">
                  <c:v>9.3179999999999995E-9</c:v>
                </c:pt>
                <c:pt idx="9319">
                  <c:v>9.3190000000000006E-9</c:v>
                </c:pt>
                <c:pt idx="9320">
                  <c:v>9.3200000000000001E-9</c:v>
                </c:pt>
                <c:pt idx="9321">
                  <c:v>9.3209999999999996E-9</c:v>
                </c:pt>
                <c:pt idx="9322">
                  <c:v>9.3220000000000007E-9</c:v>
                </c:pt>
                <c:pt idx="9323">
                  <c:v>9.3230000000000002E-9</c:v>
                </c:pt>
                <c:pt idx="9324">
                  <c:v>9.3239999999999996E-9</c:v>
                </c:pt>
                <c:pt idx="9325">
                  <c:v>9.3250000000000008E-9</c:v>
                </c:pt>
                <c:pt idx="9326">
                  <c:v>9.3260000000000003E-9</c:v>
                </c:pt>
                <c:pt idx="9327">
                  <c:v>9.3269999999999997E-9</c:v>
                </c:pt>
                <c:pt idx="9328">
                  <c:v>9.3279999999999992E-9</c:v>
                </c:pt>
                <c:pt idx="9329">
                  <c:v>9.3290000000000004E-9</c:v>
                </c:pt>
                <c:pt idx="9330">
                  <c:v>9.3299999999999998E-9</c:v>
                </c:pt>
                <c:pt idx="9331">
                  <c:v>9.3309999999999993E-9</c:v>
                </c:pt>
                <c:pt idx="9332">
                  <c:v>9.3320000000000004E-9</c:v>
                </c:pt>
                <c:pt idx="9333">
                  <c:v>9.3329999999999999E-9</c:v>
                </c:pt>
                <c:pt idx="9334">
                  <c:v>9.3339999999999994E-9</c:v>
                </c:pt>
                <c:pt idx="9335">
                  <c:v>9.3350000000000005E-9</c:v>
                </c:pt>
                <c:pt idx="9336">
                  <c:v>9.336E-9</c:v>
                </c:pt>
                <c:pt idx="9337">
                  <c:v>9.3369999999999995E-9</c:v>
                </c:pt>
                <c:pt idx="9338">
                  <c:v>9.3380000000000006E-9</c:v>
                </c:pt>
                <c:pt idx="9339">
                  <c:v>9.3390000000000001E-9</c:v>
                </c:pt>
                <c:pt idx="9340">
                  <c:v>9.3399999999999996E-9</c:v>
                </c:pt>
                <c:pt idx="9341">
                  <c:v>9.3410000000000007E-9</c:v>
                </c:pt>
                <c:pt idx="9342">
                  <c:v>9.3420000000000002E-9</c:v>
                </c:pt>
                <c:pt idx="9343">
                  <c:v>9.3429999999999997E-9</c:v>
                </c:pt>
                <c:pt idx="9344">
                  <c:v>9.3440000000000008E-9</c:v>
                </c:pt>
                <c:pt idx="9345">
                  <c:v>9.3450000000000003E-9</c:v>
                </c:pt>
                <c:pt idx="9346">
                  <c:v>9.3459999999999998E-9</c:v>
                </c:pt>
                <c:pt idx="9347">
                  <c:v>9.3469999999999993E-9</c:v>
                </c:pt>
                <c:pt idx="9348">
                  <c:v>9.3480000000000004E-9</c:v>
                </c:pt>
                <c:pt idx="9349">
                  <c:v>9.3489999999999999E-9</c:v>
                </c:pt>
                <c:pt idx="9350">
                  <c:v>9.3499999999999994E-9</c:v>
                </c:pt>
                <c:pt idx="9351">
                  <c:v>9.3510000000000005E-9</c:v>
                </c:pt>
                <c:pt idx="9352">
                  <c:v>9.352E-9</c:v>
                </c:pt>
                <c:pt idx="9353">
                  <c:v>9.3529999999999994E-9</c:v>
                </c:pt>
                <c:pt idx="9354">
                  <c:v>9.3540000000000006E-9</c:v>
                </c:pt>
                <c:pt idx="9355">
                  <c:v>9.3550000000000001E-9</c:v>
                </c:pt>
                <c:pt idx="9356">
                  <c:v>9.3559999999999995E-9</c:v>
                </c:pt>
                <c:pt idx="9357">
                  <c:v>9.3570000000000007E-9</c:v>
                </c:pt>
                <c:pt idx="9358">
                  <c:v>9.3580000000000002E-9</c:v>
                </c:pt>
                <c:pt idx="9359">
                  <c:v>9.3589999999999996E-9</c:v>
                </c:pt>
                <c:pt idx="9360">
                  <c:v>9.3600000000000008E-9</c:v>
                </c:pt>
                <c:pt idx="9361">
                  <c:v>9.3610000000000002E-9</c:v>
                </c:pt>
                <c:pt idx="9362">
                  <c:v>9.3619999999999997E-9</c:v>
                </c:pt>
                <c:pt idx="9363">
                  <c:v>9.3629999999999992E-9</c:v>
                </c:pt>
                <c:pt idx="9364">
                  <c:v>9.3640000000000003E-9</c:v>
                </c:pt>
                <c:pt idx="9365">
                  <c:v>9.3649999999999998E-9</c:v>
                </c:pt>
                <c:pt idx="9366">
                  <c:v>9.3659999999999993E-9</c:v>
                </c:pt>
                <c:pt idx="9367">
                  <c:v>9.3670000000000004E-9</c:v>
                </c:pt>
                <c:pt idx="9368">
                  <c:v>9.3679999999999999E-9</c:v>
                </c:pt>
                <c:pt idx="9369">
                  <c:v>9.3689999999999994E-9</c:v>
                </c:pt>
                <c:pt idx="9370">
                  <c:v>9.3700000000000005E-9</c:v>
                </c:pt>
                <c:pt idx="9371">
                  <c:v>9.371E-9</c:v>
                </c:pt>
                <c:pt idx="9372">
                  <c:v>9.3719999999999995E-9</c:v>
                </c:pt>
                <c:pt idx="9373">
                  <c:v>9.3730000000000006E-9</c:v>
                </c:pt>
                <c:pt idx="9374">
                  <c:v>9.3740000000000001E-9</c:v>
                </c:pt>
                <c:pt idx="9375">
                  <c:v>9.3749999999999996E-9</c:v>
                </c:pt>
                <c:pt idx="9376">
                  <c:v>9.3760000000000007E-9</c:v>
                </c:pt>
                <c:pt idx="9377">
                  <c:v>9.3770000000000002E-9</c:v>
                </c:pt>
                <c:pt idx="9378">
                  <c:v>9.3779999999999997E-9</c:v>
                </c:pt>
                <c:pt idx="9379">
                  <c:v>9.3790000000000008E-9</c:v>
                </c:pt>
                <c:pt idx="9380">
                  <c:v>9.3800000000000003E-9</c:v>
                </c:pt>
                <c:pt idx="9381">
                  <c:v>9.3809999999999998E-9</c:v>
                </c:pt>
                <c:pt idx="9382">
                  <c:v>9.3819999999999992E-9</c:v>
                </c:pt>
                <c:pt idx="9383">
                  <c:v>9.3830000000000004E-9</c:v>
                </c:pt>
                <c:pt idx="9384">
                  <c:v>9.3839999999999999E-9</c:v>
                </c:pt>
                <c:pt idx="9385">
                  <c:v>9.3849999999999993E-9</c:v>
                </c:pt>
                <c:pt idx="9386">
                  <c:v>9.3860000000000005E-9</c:v>
                </c:pt>
                <c:pt idx="9387">
                  <c:v>9.3869999999999999E-9</c:v>
                </c:pt>
                <c:pt idx="9388">
                  <c:v>9.3879999999999994E-9</c:v>
                </c:pt>
                <c:pt idx="9389">
                  <c:v>9.3890000000000006E-9</c:v>
                </c:pt>
                <c:pt idx="9390">
                  <c:v>9.39E-9</c:v>
                </c:pt>
                <c:pt idx="9391">
                  <c:v>9.3909999999999995E-9</c:v>
                </c:pt>
                <c:pt idx="9392">
                  <c:v>9.3920000000000007E-9</c:v>
                </c:pt>
                <c:pt idx="9393">
                  <c:v>9.3930000000000001E-9</c:v>
                </c:pt>
                <c:pt idx="9394">
                  <c:v>9.3939999999999996E-9</c:v>
                </c:pt>
                <c:pt idx="9395">
                  <c:v>9.3950000000000007E-9</c:v>
                </c:pt>
                <c:pt idx="9396">
                  <c:v>9.3960000000000002E-9</c:v>
                </c:pt>
                <c:pt idx="9397">
                  <c:v>9.3969999999999997E-9</c:v>
                </c:pt>
                <c:pt idx="9398">
                  <c:v>9.3979999999999992E-9</c:v>
                </c:pt>
                <c:pt idx="9399">
                  <c:v>9.3990000000000003E-9</c:v>
                </c:pt>
                <c:pt idx="9400">
                  <c:v>9.3999999999999998E-9</c:v>
                </c:pt>
                <c:pt idx="9401">
                  <c:v>9.4009999999999993E-9</c:v>
                </c:pt>
                <c:pt idx="9402">
                  <c:v>9.4020000000000004E-9</c:v>
                </c:pt>
                <c:pt idx="9403">
                  <c:v>9.4029999999999999E-9</c:v>
                </c:pt>
                <c:pt idx="9404">
                  <c:v>9.4039999999999994E-9</c:v>
                </c:pt>
                <c:pt idx="9405">
                  <c:v>9.4050000000000005E-9</c:v>
                </c:pt>
                <c:pt idx="9406">
                  <c:v>9.406E-9</c:v>
                </c:pt>
                <c:pt idx="9407">
                  <c:v>9.4069999999999995E-9</c:v>
                </c:pt>
                <c:pt idx="9408">
                  <c:v>9.4080000000000006E-9</c:v>
                </c:pt>
                <c:pt idx="9409">
                  <c:v>9.4090000000000001E-9</c:v>
                </c:pt>
                <c:pt idx="9410">
                  <c:v>9.4099999999999996E-9</c:v>
                </c:pt>
                <c:pt idx="9411">
                  <c:v>9.4110000000000007E-9</c:v>
                </c:pt>
                <c:pt idx="9412">
                  <c:v>9.4120000000000002E-9</c:v>
                </c:pt>
                <c:pt idx="9413">
                  <c:v>9.4129999999999997E-9</c:v>
                </c:pt>
                <c:pt idx="9414">
                  <c:v>9.4140000000000008E-9</c:v>
                </c:pt>
                <c:pt idx="9415">
                  <c:v>9.4150000000000003E-9</c:v>
                </c:pt>
                <c:pt idx="9416">
                  <c:v>9.4159999999999997E-9</c:v>
                </c:pt>
                <c:pt idx="9417">
                  <c:v>9.4169999999999992E-9</c:v>
                </c:pt>
                <c:pt idx="9418">
                  <c:v>9.4180000000000004E-9</c:v>
                </c:pt>
                <c:pt idx="9419">
                  <c:v>9.4189999999999998E-9</c:v>
                </c:pt>
                <c:pt idx="9420">
                  <c:v>9.4199999999999993E-9</c:v>
                </c:pt>
                <c:pt idx="9421">
                  <c:v>9.4210000000000005E-9</c:v>
                </c:pt>
                <c:pt idx="9422">
                  <c:v>9.4219999999999999E-9</c:v>
                </c:pt>
                <c:pt idx="9423">
                  <c:v>9.4229999999999994E-9</c:v>
                </c:pt>
                <c:pt idx="9424">
                  <c:v>9.4240000000000005E-9</c:v>
                </c:pt>
                <c:pt idx="9425">
                  <c:v>9.425E-9</c:v>
                </c:pt>
                <c:pt idx="9426">
                  <c:v>9.4259999999999995E-9</c:v>
                </c:pt>
                <c:pt idx="9427">
                  <c:v>9.4270000000000006E-9</c:v>
                </c:pt>
                <c:pt idx="9428">
                  <c:v>9.4280000000000001E-9</c:v>
                </c:pt>
                <c:pt idx="9429">
                  <c:v>9.4289999999999996E-9</c:v>
                </c:pt>
                <c:pt idx="9430">
                  <c:v>9.4300000000000007E-9</c:v>
                </c:pt>
                <c:pt idx="9431">
                  <c:v>9.4310000000000002E-9</c:v>
                </c:pt>
                <c:pt idx="9432">
                  <c:v>9.4319999999999997E-9</c:v>
                </c:pt>
                <c:pt idx="9433">
                  <c:v>9.4330000000000008E-9</c:v>
                </c:pt>
                <c:pt idx="9434">
                  <c:v>9.4340000000000003E-9</c:v>
                </c:pt>
                <c:pt idx="9435">
                  <c:v>9.4349999999999998E-9</c:v>
                </c:pt>
                <c:pt idx="9436">
                  <c:v>9.4359999999999993E-9</c:v>
                </c:pt>
                <c:pt idx="9437">
                  <c:v>9.4370000000000004E-9</c:v>
                </c:pt>
                <c:pt idx="9438">
                  <c:v>9.4379999999999999E-9</c:v>
                </c:pt>
                <c:pt idx="9439">
                  <c:v>9.4389999999999994E-9</c:v>
                </c:pt>
                <c:pt idx="9440">
                  <c:v>9.4400000000000005E-9</c:v>
                </c:pt>
                <c:pt idx="9441">
                  <c:v>9.441E-9</c:v>
                </c:pt>
                <c:pt idx="9442">
                  <c:v>9.4419999999999994E-9</c:v>
                </c:pt>
                <c:pt idx="9443">
                  <c:v>9.4430000000000006E-9</c:v>
                </c:pt>
                <c:pt idx="9444">
                  <c:v>9.4440000000000001E-9</c:v>
                </c:pt>
                <c:pt idx="9445">
                  <c:v>9.4449999999999995E-9</c:v>
                </c:pt>
                <c:pt idx="9446">
                  <c:v>9.4460000000000007E-9</c:v>
                </c:pt>
                <c:pt idx="9447">
                  <c:v>9.4470000000000002E-9</c:v>
                </c:pt>
                <c:pt idx="9448">
                  <c:v>9.4479999999999996E-9</c:v>
                </c:pt>
                <c:pt idx="9449">
                  <c:v>9.4490000000000008E-9</c:v>
                </c:pt>
                <c:pt idx="9450">
                  <c:v>9.4500000000000002E-9</c:v>
                </c:pt>
                <c:pt idx="9451">
                  <c:v>9.4509999999999997E-9</c:v>
                </c:pt>
                <c:pt idx="9452">
                  <c:v>9.4519999999999992E-9</c:v>
                </c:pt>
                <c:pt idx="9453">
                  <c:v>9.4530000000000003E-9</c:v>
                </c:pt>
                <c:pt idx="9454">
                  <c:v>9.4539999999999998E-9</c:v>
                </c:pt>
                <c:pt idx="9455">
                  <c:v>9.4549999999999993E-9</c:v>
                </c:pt>
                <c:pt idx="9456">
                  <c:v>9.4560000000000004E-9</c:v>
                </c:pt>
                <c:pt idx="9457">
                  <c:v>9.4569999999999999E-9</c:v>
                </c:pt>
                <c:pt idx="9458">
                  <c:v>9.4579999999999994E-9</c:v>
                </c:pt>
                <c:pt idx="9459">
                  <c:v>9.4590000000000005E-9</c:v>
                </c:pt>
                <c:pt idx="9460">
                  <c:v>9.46E-9</c:v>
                </c:pt>
                <c:pt idx="9461">
                  <c:v>9.4609999999999995E-9</c:v>
                </c:pt>
                <c:pt idx="9462">
                  <c:v>9.4620000000000006E-9</c:v>
                </c:pt>
                <c:pt idx="9463">
                  <c:v>9.4630000000000001E-9</c:v>
                </c:pt>
                <c:pt idx="9464">
                  <c:v>9.4639999999999996E-9</c:v>
                </c:pt>
                <c:pt idx="9465">
                  <c:v>9.4650000000000007E-9</c:v>
                </c:pt>
                <c:pt idx="9466">
                  <c:v>9.4660000000000002E-9</c:v>
                </c:pt>
                <c:pt idx="9467">
                  <c:v>9.4669999999999997E-9</c:v>
                </c:pt>
                <c:pt idx="9468">
                  <c:v>9.4680000000000008E-9</c:v>
                </c:pt>
                <c:pt idx="9469">
                  <c:v>9.4690000000000003E-9</c:v>
                </c:pt>
                <c:pt idx="9470">
                  <c:v>9.4699999999999998E-9</c:v>
                </c:pt>
                <c:pt idx="9471">
                  <c:v>9.4709999999999992E-9</c:v>
                </c:pt>
                <c:pt idx="9472">
                  <c:v>9.4720000000000004E-9</c:v>
                </c:pt>
                <c:pt idx="9473">
                  <c:v>9.4729999999999999E-9</c:v>
                </c:pt>
                <c:pt idx="9474">
                  <c:v>9.4739999999999993E-9</c:v>
                </c:pt>
                <c:pt idx="9475">
                  <c:v>9.4750000000000005E-9</c:v>
                </c:pt>
                <c:pt idx="9476">
                  <c:v>9.476E-9</c:v>
                </c:pt>
                <c:pt idx="9477">
                  <c:v>9.4769999999999994E-9</c:v>
                </c:pt>
                <c:pt idx="9478">
                  <c:v>9.4780000000000006E-9</c:v>
                </c:pt>
                <c:pt idx="9479">
                  <c:v>9.479E-9</c:v>
                </c:pt>
                <c:pt idx="9480">
                  <c:v>9.4799999999999995E-9</c:v>
                </c:pt>
                <c:pt idx="9481">
                  <c:v>9.4810000000000007E-9</c:v>
                </c:pt>
                <c:pt idx="9482">
                  <c:v>9.4820000000000001E-9</c:v>
                </c:pt>
                <c:pt idx="9483">
                  <c:v>9.4829999999999996E-9</c:v>
                </c:pt>
                <c:pt idx="9484">
                  <c:v>9.4840000000000008E-9</c:v>
                </c:pt>
                <c:pt idx="9485">
                  <c:v>9.4850000000000002E-9</c:v>
                </c:pt>
                <c:pt idx="9486">
                  <c:v>9.4859999999999997E-9</c:v>
                </c:pt>
                <c:pt idx="9487">
                  <c:v>9.4869999999999992E-9</c:v>
                </c:pt>
                <c:pt idx="9488">
                  <c:v>9.4880000000000003E-9</c:v>
                </c:pt>
                <c:pt idx="9489">
                  <c:v>9.4889999999999998E-9</c:v>
                </c:pt>
                <c:pt idx="9490">
                  <c:v>9.4899999999999993E-9</c:v>
                </c:pt>
                <c:pt idx="9491">
                  <c:v>9.4910000000000004E-9</c:v>
                </c:pt>
                <c:pt idx="9492">
                  <c:v>9.4919999999999999E-9</c:v>
                </c:pt>
                <c:pt idx="9493">
                  <c:v>9.4929999999999994E-9</c:v>
                </c:pt>
                <c:pt idx="9494">
                  <c:v>9.4940000000000005E-9</c:v>
                </c:pt>
                <c:pt idx="9495">
                  <c:v>9.495E-9</c:v>
                </c:pt>
                <c:pt idx="9496">
                  <c:v>9.4959999999999995E-9</c:v>
                </c:pt>
                <c:pt idx="9497">
                  <c:v>9.4970000000000006E-9</c:v>
                </c:pt>
                <c:pt idx="9498">
                  <c:v>9.4980000000000001E-9</c:v>
                </c:pt>
                <c:pt idx="9499">
                  <c:v>9.4989999999999996E-9</c:v>
                </c:pt>
                <c:pt idx="9500">
                  <c:v>9.5000000000000007E-9</c:v>
                </c:pt>
                <c:pt idx="9501">
                  <c:v>9.5010000000000002E-9</c:v>
                </c:pt>
                <c:pt idx="9502">
                  <c:v>9.5019999999999997E-9</c:v>
                </c:pt>
                <c:pt idx="9503">
                  <c:v>9.5030000000000008E-9</c:v>
                </c:pt>
                <c:pt idx="9504">
                  <c:v>9.5040000000000003E-9</c:v>
                </c:pt>
                <c:pt idx="9505">
                  <c:v>9.5049999999999997E-9</c:v>
                </c:pt>
                <c:pt idx="9506">
                  <c:v>9.5059999999999992E-9</c:v>
                </c:pt>
                <c:pt idx="9507">
                  <c:v>9.5070000000000004E-9</c:v>
                </c:pt>
                <c:pt idx="9508">
                  <c:v>9.5079999999999998E-9</c:v>
                </c:pt>
                <c:pt idx="9509">
                  <c:v>9.5089999999999993E-9</c:v>
                </c:pt>
                <c:pt idx="9510">
                  <c:v>9.5100000000000005E-9</c:v>
                </c:pt>
                <c:pt idx="9511">
                  <c:v>9.5109999999999999E-9</c:v>
                </c:pt>
                <c:pt idx="9512">
                  <c:v>9.5119999999999994E-9</c:v>
                </c:pt>
                <c:pt idx="9513">
                  <c:v>9.5130000000000005E-9</c:v>
                </c:pt>
                <c:pt idx="9514">
                  <c:v>9.514E-9</c:v>
                </c:pt>
                <c:pt idx="9515">
                  <c:v>9.5149999999999995E-9</c:v>
                </c:pt>
                <c:pt idx="9516">
                  <c:v>9.5160000000000006E-9</c:v>
                </c:pt>
                <c:pt idx="9517">
                  <c:v>9.5170000000000001E-9</c:v>
                </c:pt>
                <c:pt idx="9518">
                  <c:v>9.5179999999999996E-9</c:v>
                </c:pt>
                <c:pt idx="9519">
                  <c:v>9.5190000000000007E-9</c:v>
                </c:pt>
                <c:pt idx="9520">
                  <c:v>9.5200000000000002E-9</c:v>
                </c:pt>
                <c:pt idx="9521">
                  <c:v>9.5209999999999997E-9</c:v>
                </c:pt>
                <c:pt idx="9522">
                  <c:v>9.5220000000000008E-9</c:v>
                </c:pt>
                <c:pt idx="9523">
                  <c:v>9.5230000000000003E-9</c:v>
                </c:pt>
                <c:pt idx="9524">
                  <c:v>9.5239999999999998E-9</c:v>
                </c:pt>
                <c:pt idx="9525">
                  <c:v>9.5249999999999993E-9</c:v>
                </c:pt>
                <c:pt idx="9526">
                  <c:v>9.5260000000000004E-9</c:v>
                </c:pt>
                <c:pt idx="9527">
                  <c:v>9.5269999999999999E-9</c:v>
                </c:pt>
                <c:pt idx="9528">
                  <c:v>9.5279999999999994E-9</c:v>
                </c:pt>
                <c:pt idx="9529">
                  <c:v>9.5290000000000005E-9</c:v>
                </c:pt>
                <c:pt idx="9530">
                  <c:v>9.53E-9</c:v>
                </c:pt>
                <c:pt idx="9531">
                  <c:v>9.5309999999999995E-9</c:v>
                </c:pt>
                <c:pt idx="9532">
                  <c:v>9.5320000000000006E-9</c:v>
                </c:pt>
                <c:pt idx="9533">
                  <c:v>9.5330000000000001E-9</c:v>
                </c:pt>
                <c:pt idx="9534">
                  <c:v>9.5339999999999995E-9</c:v>
                </c:pt>
                <c:pt idx="9535">
                  <c:v>9.5350000000000007E-9</c:v>
                </c:pt>
                <c:pt idx="9536">
                  <c:v>9.5360000000000002E-9</c:v>
                </c:pt>
                <c:pt idx="9537">
                  <c:v>9.5369999999999996E-9</c:v>
                </c:pt>
                <c:pt idx="9538">
                  <c:v>9.5380000000000008E-9</c:v>
                </c:pt>
                <c:pt idx="9539">
                  <c:v>9.5390000000000003E-9</c:v>
                </c:pt>
                <c:pt idx="9540">
                  <c:v>9.5399999999999997E-9</c:v>
                </c:pt>
                <c:pt idx="9541">
                  <c:v>9.5409999999999992E-9</c:v>
                </c:pt>
                <c:pt idx="9542">
                  <c:v>9.5420000000000003E-9</c:v>
                </c:pt>
                <c:pt idx="9543">
                  <c:v>9.5429999999999998E-9</c:v>
                </c:pt>
                <c:pt idx="9544">
                  <c:v>9.5439999999999993E-9</c:v>
                </c:pt>
                <c:pt idx="9545">
                  <c:v>9.5450000000000004E-9</c:v>
                </c:pt>
                <c:pt idx="9546">
                  <c:v>9.5459999999999999E-9</c:v>
                </c:pt>
                <c:pt idx="9547">
                  <c:v>9.5469999999999994E-9</c:v>
                </c:pt>
                <c:pt idx="9548">
                  <c:v>9.5480000000000005E-9</c:v>
                </c:pt>
                <c:pt idx="9549">
                  <c:v>9.549E-9</c:v>
                </c:pt>
                <c:pt idx="9550">
                  <c:v>9.5499999999999995E-9</c:v>
                </c:pt>
                <c:pt idx="9551">
                  <c:v>9.5510000000000006E-9</c:v>
                </c:pt>
                <c:pt idx="9552">
                  <c:v>9.5520000000000001E-9</c:v>
                </c:pt>
                <c:pt idx="9553">
                  <c:v>9.5529999999999996E-9</c:v>
                </c:pt>
                <c:pt idx="9554">
                  <c:v>9.5540000000000007E-9</c:v>
                </c:pt>
                <c:pt idx="9555">
                  <c:v>9.5550000000000002E-9</c:v>
                </c:pt>
                <c:pt idx="9556">
                  <c:v>9.5559999999999997E-9</c:v>
                </c:pt>
                <c:pt idx="9557">
                  <c:v>9.5570000000000008E-9</c:v>
                </c:pt>
                <c:pt idx="9558">
                  <c:v>9.5580000000000003E-9</c:v>
                </c:pt>
                <c:pt idx="9559">
                  <c:v>9.5589999999999998E-9</c:v>
                </c:pt>
                <c:pt idx="9560">
                  <c:v>9.5599999999999992E-9</c:v>
                </c:pt>
                <c:pt idx="9561">
                  <c:v>9.5610000000000004E-9</c:v>
                </c:pt>
                <c:pt idx="9562">
                  <c:v>9.5619999999999999E-9</c:v>
                </c:pt>
                <c:pt idx="9563">
                  <c:v>9.5629999999999993E-9</c:v>
                </c:pt>
                <c:pt idx="9564">
                  <c:v>9.5640000000000005E-9</c:v>
                </c:pt>
                <c:pt idx="9565">
                  <c:v>9.565E-9</c:v>
                </c:pt>
                <c:pt idx="9566">
                  <c:v>9.5659999999999994E-9</c:v>
                </c:pt>
                <c:pt idx="9567">
                  <c:v>9.5670000000000006E-9</c:v>
                </c:pt>
                <c:pt idx="9568">
                  <c:v>9.568E-9</c:v>
                </c:pt>
                <c:pt idx="9569">
                  <c:v>9.5689999999999995E-9</c:v>
                </c:pt>
                <c:pt idx="9570">
                  <c:v>9.5700000000000007E-9</c:v>
                </c:pt>
                <c:pt idx="9571">
                  <c:v>9.5710000000000001E-9</c:v>
                </c:pt>
                <c:pt idx="9572">
                  <c:v>9.5719999999999996E-9</c:v>
                </c:pt>
                <c:pt idx="9573">
                  <c:v>9.5730000000000008E-9</c:v>
                </c:pt>
                <c:pt idx="9574">
                  <c:v>9.5740000000000002E-9</c:v>
                </c:pt>
                <c:pt idx="9575">
                  <c:v>9.5749999999999997E-9</c:v>
                </c:pt>
                <c:pt idx="9576">
                  <c:v>9.5759999999999992E-9</c:v>
                </c:pt>
                <c:pt idx="9577">
                  <c:v>9.5770000000000003E-9</c:v>
                </c:pt>
                <c:pt idx="9578">
                  <c:v>9.5779999999999998E-9</c:v>
                </c:pt>
                <c:pt idx="9579">
                  <c:v>9.5789999999999993E-9</c:v>
                </c:pt>
                <c:pt idx="9580">
                  <c:v>9.5800000000000004E-9</c:v>
                </c:pt>
                <c:pt idx="9581">
                  <c:v>9.5809999999999999E-9</c:v>
                </c:pt>
                <c:pt idx="9582">
                  <c:v>9.5819999999999994E-9</c:v>
                </c:pt>
                <c:pt idx="9583">
                  <c:v>9.5830000000000005E-9</c:v>
                </c:pt>
                <c:pt idx="9584">
                  <c:v>9.584E-9</c:v>
                </c:pt>
                <c:pt idx="9585">
                  <c:v>9.5849999999999995E-9</c:v>
                </c:pt>
                <c:pt idx="9586">
                  <c:v>9.5860000000000006E-9</c:v>
                </c:pt>
                <c:pt idx="9587">
                  <c:v>9.5870000000000001E-9</c:v>
                </c:pt>
                <c:pt idx="9588">
                  <c:v>9.5879999999999996E-9</c:v>
                </c:pt>
                <c:pt idx="9589">
                  <c:v>9.5890000000000007E-9</c:v>
                </c:pt>
                <c:pt idx="9590">
                  <c:v>9.5900000000000002E-9</c:v>
                </c:pt>
                <c:pt idx="9591">
                  <c:v>9.5909999999999997E-9</c:v>
                </c:pt>
                <c:pt idx="9592">
                  <c:v>9.5920000000000008E-9</c:v>
                </c:pt>
                <c:pt idx="9593">
                  <c:v>9.5930000000000003E-9</c:v>
                </c:pt>
                <c:pt idx="9594">
                  <c:v>9.5939999999999998E-9</c:v>
                </c:pt>
                <c:pt idx="9595">
                  <c:v>9.5949999999999992E-9</c:v>
                </c:pt>
                <c:pt idx="9596">
                  <c:v>9.5960000000000004E-9</c:v>
                </c:pt>
                <c:pt idx="9597">
                  <c:v>9.5969999999999998E-9</c:v>
                </c:pt>
                <c:pt idx="9598">
                  <c:v>9.5979999999999993E-9</c:v>
                </c:pt>
                <c:pt idx="9599">
                  <c:v>9.5990000000000005E-9</c:v>
                </c:pt>
                <c:pt idx="9600">
                  <c:v>9.5999999999999999E-9</c:v>
                </c:pt>
                <c:pt idx="9601">
                  <c:v>9.6009999999999994E-9</c:v>
                </c:pt>
                <c:pt idx="9602">
                  <c:v>9.6020000000000005E-9</c:v>
                </c:pt>
                <c:pt idx="9603">
                  <c:v>9.603E-9</c:v>
                </c:pt>
                <c:pt idx="9604">
                  <c:v>9.6039999999999995E-9</c:v>
                </c:pt>
                <c:pt idx="9605">
                  <c:v>9.6050000000000006E-9</c:v>
                </c:pt>
                <c:pt idx="9606">
                  <c:v>9.6060000000000001E-9</c:v>
                </c:pt>
                <c:pt idx="9607">
                  <c:v>9.6069999999999996E-9</c:v>
                </c:pt>
                <c:pt idx="9608">
                  <c:v>9.6080000000000007E-9</c:v>
                </c:pt>
                <c:pt idx="9609">
                  <c:v>9.6090000000000002E-9</c:v>
                </c:pt>
                <c:pt idx="9610">
                  <c:v>9.6099999999999997E-9</c:v>
                </c:pt>
                <c:pt idx="9611">
                  <c:v>9.6109999999999992E-9</c:v>
                </c:pt>
                <c:pt idx="9612">
                  <c:v>9.6120000000000003E-9</c:v>
                </c:pt>
                <c:pt idx="9613">
                  <c:v>9.6129999999999998E-9</c:v>
                </c:pt>
                <c:pt idx="9614">
                  <c:v>9.6139999999999993E-9</c:v>
                </c:pt>
                <c:pt idx="9615">
                  <c:v>9.6150000000000004E-9</c:v>
                </c:pt>
                <c:pt idx="9616">
                  <c:v>9.6159999999999999E-9</c:v>
                </c:pt>
                <c:pt idx="9617">
                  <c:v>9.6169999999999994E-9</c:v>
                </c:pt>
                <c:pt idx="9618">
                  <c:v>9.6180000000000005E-9</c:v>
                </c:pt>
                <c:pt idx="9619">
                  <c:v>9.619E-9</c:v>
                </c:pt>
                <c:pt idx="9620">
                  <c:v>9.6199999999999995E-9</c:v>
                </c:pt>
                <c:pt idx="9621">
                  <c:v>9.6210000000000006E-9</c:v>
                </c:pt>
                <c:pt idx="9622">
                  <c:v>9.6220000000000001E-9</c:v>
                </c:pt>
                <c:pt idx="9623">
                  <c:v>9.6229999999999995E-9</c:v>
                </c:pt>
                <c:pt idx="9624">
                  <c:v>9.6240000000000007E-9</c:v>
                </c:pt>
                <c:pt idx="9625">
                  <c:v>9.6250000000000002E-9</c:v>
                </c:pt>
                <c:pt idx="9626">
                  <c:v>9.6259999999999996E-9</c:v>
                </c:pt>
                <c:pt idx="9627">
                  <c:v>9.6270000000000008E-9</c:v>
                </c:pt>
                <c:pt idx="9628">
                  <c:v>9.6280000000000003E-9</c:v>
                </c:pt>
                <c:pt idx="9629">
                  <c:v>9.6289999999999997E-9</c:v>
                </c:pt>
                <c:pt idx="9630">
                  <c:v>9.6299999999999992E-9</c:v>
                </c:pt>
                <c:pt idx="9631">
                  <c:v>9.6310000000000003E-9</c:v>
                </c:pt>
                <c:pt idx="9632">
                  <c:v>9.6319999999999998E-9</c:v>
                </c:pt>
                <c:pt idx="9633">
                  <c:v>9.6329999999999993E-9</c:v>
                </c:pt>
                <c:pt idx="9634">
                  <c:v>9.6340000000000004E-9</c:v>
                </c:pt>
                <c:pt idx="9635">
                  <c:v>9.6349999999999999E-9</c:v>
                </c:pt>
                <c:pt idx="9636">
                  <c:v>9.6359999999999994E-9</c:v>
                </c:pt>
                <c:pt idx="9637">
                  <c:v>9.6370000000000005E-9</c:v>
                </c:pt>
                <c:pt idx="9638">
                  <c:v>9.638E-9</c:v>
                </c:pt>
                <c:pt idx="9639">
                  <c:v>9.6389999999999995E-9</c:v>
                </c:pt>
                <c:pt idx="9640">
                  <c:v>9.6400000000000006E-9</c:v>
                </c:pt>
                <c:pt idx="9641">
                  <c:v>9.6410000000000001E-9</c:v>
                </c:pt>
                <c:pt idx="9642">
                  <c:v>9.6419999999999996E-9</c:v>
                </c:pt>
                <c:pt idx="9643">
                  <c:v>9.6430000000000007E-9</c:v>
                </c:pt>
                <c:pt idx="9644">
                  <c:v>9.6440000000000002E-9</c:v>
                </c:pt>
                <c:pt idx="9645">
                  <c:v>9.6449999999999997E-9</c:v>
                </c:pt>
                <c:pt idx="9646">
                  <c:v>9.6460000000000008E-9</c:v>
                </c:pt>
                <c:pt idx="9647">
                  <c:v>9.6470000000000003E-9</c:v>
                </c:pt>
                <c:pt idx="9648">
                  <c:v>9.6479999999999998E-9</c:v>
                </c:pt>
                <c:pt idx="9649">
                  <c:v>9.6489999999999992E-9</c:v>
                </c:pt>
                <c:pt idx="9650">
                  <c:v>9.6500000000000004E-9</c:v>
                </c:pt>
                <c:pt idx="9651">
                  <c:v>9.6509999999999999E-9</c:v>
                </c:pt>
                <c:pt idx="9652">
                  <c:v>9.6519999999999993E-9</c:v>
                </c:pt>
                <c:pt idx="9653">
                  <c:v>9.6530000000000005E-9</c:v>
                </c:pt>
                <c:pt idx="9654">
                  <c:v>9.654E-9</c:v>
                </c:pt>
                <c:pt idx="9655">
                  <c:v>9.6549999999999994E-9</c:v>
                </c:pt>
                <c:pt idx="9656">
                  <c:v>9.6560000000000006E-9</c:v>
                </c:pt>
                <c:pt idx="9657">
                  <c:v>9.657E-9</c:v>
                </c:pt>
                <c:pt idx="9658">
                  <c:v>9.6579999999999995E-9</c:v>
                </c:pt>
                <c:pt idx="9659">
                  <c:v>9.6590000000000007E-9</c:v>
                </c:pt>
                <c:pt idx="9660">
                  <c:v>9.6600000000000001E-9</c:v>
                </c:pt>
                <c:pt idx="9661">
                  <c:v>9.6609999999999996E-9</c:v>
                </c:pt>
                <c:pt idx="9662">
                  <c:v>9.6620000000000008E-9</c:v>
                </c:pt>
                <c:pt idx="9663">
                  <c:v>9.6630000000000002E-9</c:v>
                </c:pt>
                <c:pt idx="9664">
                  <c:v>9.6639999999999997E-9</c:v>
                </c:pt>
                <c:pt idx="9665">
                  <c:v>9.6649999999999992E-9</c:v>
                </c:pt>
                <c:pt idx="9666">
                  <c:v>9.6660000000000003E-9</c:v>
                </c:pt>
                <c:pt idx="9667">
                  <c:v>9.6669999999999998E-9</c:v>
                </c:pt>
                <c:pt idx="9668">
                  <c:v>9.6679999999999993E-9</c:v>
                </c:pt>
                <c:pt idx="9669">
                  <c:v>9.6690000000000004E-9</c:v>
                </c:pt>
                <c:pt idx="9670">
                  <c:v>9.6699999999999999E-9</c:v>
                </c:pt>
                <c:pt idx="9671">
                  <c:v>9.6709999999999994E-9</c:v>
                </c:pt>
                <c:pt idx="9672">
                  <c:v>9.6720000000000005E-9</c:v>
                </c:pt>
                <c:pt idx="9673">
                  <c:v>9.673E-9</c:v>
                </c:pt>
                <c:pt idx="9674">
                  <c:v>9.6739999999999995E-9</c:v>
                </c:pt>
                <c:pt idx="9675">
                  <c:v>9.6750000000000006E-9</c:v>
                </c:pt>
                <c:pt idx="9676">
                  <c:v>9.6760000000000001E-9</c:v>
                </c:pt>
                <c:pt idx="9677">
                  <c:v>9.6769999999999996E-9</c:v>
                </c:pt>
                <c:pt idx="9678">
                  <c:v>9.6780000000000007E-9</c:v>
                </c:pt>
                <c:pt idx="9679">
                  <c:v>9.6790000000000002E-9</c:v>
                </c:pt>
                <c:pt idx="9680">
                  <c:v>9.6799999999999997E-9</c:v>
                </c:pt>
                <c:pt idx="9681">
                  <c:v>9.6810000000000008E-9</c:v>
                </c:pt>
                <c:pt idx="9682">
                  <c:v>9.6820000000000003E-9</c:v>
                </c:pt>
                <c:pt idx="9683">
                  <c:v>9.6829999999999998E-9</c:v>
                </c:pt>
                <c:pt idx="9684">
                  <c:v>9.6839999999999992E-9</c:v>
                </c:pt>
                <c:pt idx="9685">
                  <c:v>9.6850000000000004E-9</c:v>
                </c:pt>
                <c:pt idx="9686">
                  <c:v>9.6859999999999998E-9</c:v>
                </c:pt>
                <c:pt idx="9687">
                  <c:v>9.6869999999999993E-9</c:v>
                </c:pt>
                <c:pt idx="9688">
                  <c:v>9.6880000000000005E-9</c:v>
                </c:pt>
                <c:pt idx="9689">
                  <c:v>9.6889999999999999E-9</c:v>
                </c:pt>
                <c:pt idx="9690">
                  <c:v>9.6899999999999994E-9</c:v>
                </c:pt>
                <c:pt idx="9691">
                  <c:v>9.6910000000000006E-9</c:v>
                </c:pt>
                <c:pt idx="9692">
                  <c:v>9.692E-9</c:v>
                </c:pt>
                <c:pt idx="9693">
                  <c:v>9.6929999999999995E-9</c:v>
                </c:pt>
                <c:pt idx="9694">
                  <c:v>9.6940000000000006E-9</c:v>
                </c:pt>
                <c:pt idx="9695">
                  <c:v>9.6950000000000001E-9</c:v>
                </c:pt>
                <c:pt idx="9696">
                  <c:v>9.6959999999999996E-9</c:v>
                </c:pt>
                <c:pt idx="9697">
                  <c:v>9.6970000000000007E-9</c:v>
                </c:pt>
                <c:pt idx="9698">
                  <c:v>9.6980000000000002E-9</c:v>
                </c:pt>
                <c:pt idx="9699">
                  <c:v>9.6989999999999997E-9</c:v>
                </c:pt>
                <c:pt idx="9700">
                  <c:v>9.6999999999999992E-9</c:v>
                </c:pt>
                <c:pt idx="9701">
                  <c:v>9.7010000000000003E-9</c:v>
                </c:pt>
                <c:pt idx="9702">
                  <c:v>9.7019999999999998E-9</c:v>
                </c:pt>
                <c:pt idx="9703">
                  <c:v>9.7029999999999993E-9</c:v>
                </c:pt>
                <c:pt idx="9704">
                  <c:v>9.7040000000000004E-9</c:v>
                </c:pt>
                <c:pt idx="9705">
                  <c:v>9.7049999999999999E-9</c:v>
                </c:pt>
                <c:pt idx="9706">
                  <c:v>9.7059999999999994E-9</c:v>
                </c:pt>
                <c:pt idx="9707">
                  <c:v>9.7070000000000005E-9</c:v>
                </c:pt>
                <c:pt idx="9708">
                  <c:v>9.708E-9</c:v>
                </c:pt>
                <c:pt idx="9709">
                  <c:v>9.7089999999999995E-9</c:v>
                </c:pt>
                <c:pt idx="9710">
                  <c:v>9.7100000000000006E-9</c:v>
                </c:pt>
                <c:pt idx="9711">
                  <c:v>9.7110000000000001E-9</c:v>
                </c:pt>
                <c:pt idx="9712">
                  <c:v>9.7119999999999995E-9</c:v>
                </c:pt>
                <c:pt idx="9713">
                  <c:v>9.7130000000000007E-9</c:v>
                </c:pt>
                <c:pt idx="9714">
                  <c:v>9.7140000000000002E-9</c:v>
                </c:pt>
                <c:pt idx="9715">
                  <c:v>9.7149999999999996E-9</c:v>
                </c:pt>
                <c:pt idx="9716">
                  <c:v>9.7160000000000008E-9</c:v>
                </c:pt>
                <c:pt idx="9717">
                  <c:v>9.7170000000000003E-9</c:v>
                </c:pt>
                <c:pt idx="9718">
                  <c:v>9.7179999999999997E-9</c:v>
                </c:pt>
                <c:pt idx="9719">
                  <c:v>9.7189999999999992E-9</c:v>
                </c:pt>
                <c:pt idx="9720">
                  <c:v>9.7200000000000003E-9</c:v>
                </c:pt>
                <c:pt idx="9721">
                  <c:v>9.7209999999999998E-9</c:v>
                </c:pt>
                <c:pt idx="9722">
                  <c:v>9.7219999999999993E-9</c:v>
                </c:pt>
                <c:pt idx="9723">
                  <c:v>9.7230000000000004E-9</c:v>
                </c:pt>
                <c:pt idx="9724">
                  <c:v>9.7239999999999999E-9</c:v>
                </c:pt>
                <c:pt idx="9725">
                  <c:v>9.7249999999999994E-9</c:v>
                </c:pt>
                <c:pt idx="9726">
                  <c:v>9.7260000000000005E-9</c:v>
                </c:pt>
                <c:pt idx="9727">
                  <c:v>9.727E-9</c:v>
                </c:pt>
                <c:pt idx="9728">
                  <c:v>9.7279999999999995E-9</c:v>
                </c:pt>
                <c:pt idx="9729">
                  <c:v>9.7290000000000006E-9</c:v>
                </c:pt>
                <c:pt idx="9730">
                  <c:v>9.7300000000000001E-9</c:v>
                </c:pt>
                <c:pt idx="9731">
                  <c:v>9.7309999999999996E-9</c:v>
                </c:pt>
                <c:pt idx="9732">
                  <c:v>9.7320000000000007E-9</c:v>
                </c:pt>
                <c:pt idx="9733">
                  <c:v>9.7330000000000002E-9</c:v>
                </c:pt>
                <c:pt idx="9734">
                  <c:v>9.7339999999999997E-9</c:v>
                </c:pt>
                <c:pt idx="9735">
                  <c:v>9.7350000000000008E-9</c:v>
                </c:pt>
                <c:pt idx="9736">
                  <c:v>9.7360000000000003E-9</c:v>
                </c:pt>
                <c:pt idx="9737">
                  <c:v>9.7369999999999998E-9</c:v>
                </c:pt>
                <c:pt idx="9738">
                  <c:v>9.7379999999999993E-9</c:v>
                </c:pt>
                <c:pt idx="9739">
                  <c:v>9.7390000000000004E-9</c:v>
                </c:pt>
                <c:pt idx="9740">
                  <c:v>9.7399999999999999E-9</c:v>
                </c:pt>
                <c:pt idx="9741">
                  <c:v>9.7409999999999993E-9</c:v>
                </c:pt>
                <c:pt idx="9742">
                  <c:v>9.7420000000000005E-9</c:v>
                </c:pt>
                <c:pt idx="9743">
                  <c:v>9.743E-9</c:v>
                </c:pt>
                <c:pt idx="9744">
                  <c:v>9.7439999999999994E-9</c:v>
                </c:pt>
                <c:pt idx="9745">
                  <c:v>9.7450000000000006E-9</c:v>
                </c:pt>
                <c:pt idx="9746">
                  <c:v>9.7460000000000001E-9</c:v>
                </c:pt>
                <c:pt idx="9747">
                  <c:v>9.7469999999999995E-9</c:v>
                </c:pt>
                <c:pt idx="9748">
                  <c:v>9.7480000000000007E-9</c:v>
                </c:pt>
                <c:pt idx="9749">
                  <c:v>9.7490000000000001E-9</c:v>
                </c:pt>
                <c:pt idx="9750">
                  <c:v>9.7499999999999996E-9</c:v>
                </c:pt>
                <c:pt idx="9751">
                  <c:v>9.7510000000000008E-9</c:v>
                </c:pt>
                <c:pt idx="9752">
                  <c:v>9.7520000000000002E-9</c:v>
                </c:pt>
                <c:pt idx="9753">
                  <c:v>9.7529999999999997E-9</c:v>
                </c:pt>
                <c:pt idx="9754">
                  <c:v>9.7539999999999992E-9</c:v>
                </c:pt>
                <c:pt idx="9755">
                  <c:v>9.7550000000000003E-9</c:v>
                </c:pt>
                <c:pt idx="9756">
                  <c:v>9.7559999999999998E-9</c:v>
                </c:pt>
                <c:pt idx="9757">
                  <c:v>9.7569999999999993E-9</c:v>
                </c:pt>
                <c:pt idx="9758">
                  <c:v>9.7580000000000004E-9</c:v>
                </c:pt>
                <c:pt idx="9759">
                  <c:v>9.7589999999999999E-9</c:v>
                </c:pt>
                <c:pt idx="9760">
                  <c:v>9.7599999999999994E-9</c:v>
                </c:pt>
                <c:pt idx="9761">
                  <c:v>9.7610000000000005E-9</c:v>
                </c:pt>
                <c:pt idx="9762">
                  <c:v>9.762E-9</c:v>
                </c:pt>
                <c:pt idx="9763">
                  <c:v>9.7629999999999995E-9</c:v>
                </c:pt>
                <c:pt idx="9764">
                  <c:v>9.7640000000000006E-9</c:v>
                </c:pt>
                <c:pt idx="9765">
                  <c:v>9.7650000000000001E-9</c:v>
                </c:pt>
                <c:pt idx="9766">
                  <c:v>9.7659999999999996E-9</c:v>
                </c:pt>
                <c:pt idx="9767">
                  <c:v>9.7670000000000007E-9</c:v>
                </c:pt>
                <c:pt idx="9768">
                  <c:v>9.7680000000000002E-9</c:v>
                </c:pt>
                <c:pt idx="9769">
                  <c:v>9.7689999999999997E-9</c:v>
                </c:pt>
                <c:pt idx="9770">
                  <c:v>9.7700000000000008E-9</c:v>
                </c:pt>
                <c:pt idx="9771">
                  <c:v>9.7710000000000003E-9</c:v>
                </c:pt>
                <c:pt idx="9772">
                  <c:v>9.7719999999999998E-9</c:v>
                </c:pt>
                <c:pt idx="9773">
                  <c:v>9.7729999999999992E-9</c:v>
                </c:pt>
                <c:pt idx="9774">
                  <c:v>9.7740000000000004E-9</c:v>
                </c:pt>
                <c:pt idx="9775">
                  <c:v>9.7749999999999998E-9</c:v>
                </c:pt>
                <c:pt idx="9776">
                  <c:v>9.7759999999999993E-9</c:v>
                </c:pt>
                <c:pt idx="9777">
                  <c:v>9.7770000000000005E-9</c:v>
                </c:pt>
                <c:pt idx="9778">
                  <c:v>9.7779999999999999E-9</c:v>
                </c:pt>
                <c:pt idx="9779">
                  <c:v>9.7789999999999994E-9</c:v>
                </c:pt>
                <c:pt idx="9780">
                  <c:v>9.7800000000000006E-9</c:v>
                </c:pt>
                <c:pt idx="9781">
                  <c:v>9.781E-9</c:v>
                </c:pt>
                <c:pt idx="9782">
                  <c:v>9.7819999999999995E-9</c:v>
                </c:pt>
                <c:pt idx="9783">
                  <c:v>9.7830000000000006E-9</c:v>
                </c:pt>
                <c:pt idx="9784">
                  <c:v>9.7840000000000001E-9</c:v>
                </c:pt>
                <c:pt idx="9785">
                  <c:v>9.7849999999999996E-9</c:v>
                </c:pt>
                <c:pt idx="9786">
                  <c:v>9.7860000000000007E-9</c:v>
                </c:pt>
                <c:pt idx="9787">
                  <c:v>9.7870000000000002E-9</c:v>
                </c:pt>
                <c:pt idx="9788">
                  <c:v>9.7879999999999997E-9</c:v>
                </c:pt>
                <c:pt idx="9789">
                  <c:v>9.7889999999999992E-9</c:v>
                </c:pt>
                <c:pt idx="9790">
                  <c:v>9.7900000000000003E-9</c:v>
                </c:pt>
                <c:pt idx="9791">
                  <c:v>9.7909999999999998E-9</c:v>
                </c:pt>
                <c:pt idx="9792">
                  <c:v>9.7919999999999993E-9</c:v>
                </c:pt>
                <c:pt idx="9793">
                  <c:v>9.7930000000000004E-9</c:v>
                </c:pt>
                <c:pt idx="9794">
                  <c:v>9.7939999999999999E-9</c:v>
                </c:pt>
                <c:pt idx="9795">
                  <c:v>9.7949999999999994E-9</c:v>
                </c:pt>
                <c:pt idx="9796">
                  <c:v>9.7960000000000005E-9</c:v>
                </c:pt>
                <c:pt idx="9797">
                  <c:v>9.797E-9</c:v>
                </c:pt>
                <c:pt idx="9798">
                  <c:v>9.7979999999999995E-9</c:v>
                </c:pt>
                <c:pt idx="9799">
                  <c:v>9.7990000000000006E-9</c:v>
                </c:pt>
                <c:pt idx="9800">
                  <c:v>9.8000000000000001E-9</c:v>
                </c:pt>
                <c:pt idx="9801">
                  <c:v>9.8009999999999996E-9</c:v>
                </c:pt>
                <c:pt idx="9802">
                  <c:v>9.8020000000000007E-9</c:v>
                </c:pt>
                <c:pt idx="9803">
                  <c:v>9.8030000000000002E-9</c:v>
                </c:pt>
                <c:pt idx="9804">
                  <c:v>9.8039999999999996E-9</c:v>
                </c:pt>
                <c:pt idx="9805">
                  <c:v>9.8050000000000008E-9</c:v>
                </c:pt>
                <c:pt idx="9806">
                  <c:v>9.8060000000000003E-9</c:v>
                </c:pt>
                <c:pt idx="9807">
                  <c:v>9.8069999999999997E-9</c:v>
                </c:pt>
                <c:pt idx="9808">
                  <c:v>9.8079999999999992E-9</c:v>
                </c:pt>
                <c:pt idx="9809">
                  <c:v>9.8090000000000004E-9</c:v>
                </c:pt>
                <c:pt idx="9810">
                  <c:v>9.8099999999999998E-9</c:v>
                </c:pt>
                <c:pt idx="9811">
                  <c:v>9.8109999999999993E-9</c:v>
                </c:pt>
                <c:pt idx="9812">
                  <c:v>9.8120000000000004E-9</c:v>
                </c:pt>
                <c:pt idx="9813">
                  <c:v>9.8129999999999999E-9</c:v>
                </c:pt>
                <c:pt idx="9814">
                  <c:v>9.8139999999999994E-9</c:v>
                </c:pt>
                <c:pt idx="9815">
                  <c:v>9.8150000000000005E-9</c:v>
                </c:pt>
                <c:pt idx="9816">
                  <c:v>9.816E-9</c:v>
                </c:pt>
                <c:pt idx="9817">
                  <c:v>9.8169999999999995E-9</c:v>
                </c:pt>
                <c:pt idx="9818">
                  <c:v>9.8180000000000006E-9</c:v>
                </c:pt>
                <c:pt idx="9819">
                  <c:v>9.8190000000000001E-9</c:v>
                </c:pt>
                <c:pt idx="9820">
                  <c:v>9.8199999999999996E-9</c:v>
                </c:pt>
                <c:pt idx="9821">
                  <c:v>9.8210000000000007E-9</c:v>
                </c:pt>
                <c:pt idx="9822">
                  <c:v>9.8220000000000002E-9</c:v>
                </c:pt>
                <c:pt idx="9823">
                  <c:v>9.8229999999999997E-9</c:v>
                </c:pt>
                <c:pt idx="9824">
                  <c:v>9.8240000000000008E-9</c:v>
                </c:pt>
                <c:pt idx="9825">
                  <c:v>9.8250000000000003E-9</c:v>
                </c:pt>
                <c:pt idx="9826">
                  <c:v>9.8259999999999998E-9</c:v>
                </c:pt>
                <c:pt idx="9827">
                  <c:v>9.8269999999999993E-9</c:v>
                </c:pt>
                <c:pt idx="9828">
                  <c:v>9.8280000000000004E-9</c:v>
                </c:pt>
                <c:pt idx="9829">
                  <c:v>9.8289999999999999E-9</c:v>
                </c:pt>
                <c:pt idx="9830">
                  <c:v>9.8299999999999993E-9</c:v>
                </c:pt>
                <c:pt idx="9831">
                  <c:v>9.8310000000000005E-9</c:v>
                </c:pt>
                <c:pt idx="9832">
                  <c:v>9.832E-9</c:v>
                </c:pt>
                <c:pt idx="9833">
                  <c:v>9.8329999999999994E-9</c:v>
                </c:pt>
                <c:pt idx="9834">
                  <c:v>9.8340000000000006E-9</c:v>
                </c:pt>
                <c:pt idx="9835">
                  <c:v>9.8350000000000001E-9</c:v>
                </c:pt>
                <c:pt idx="9836">
                  <c:v>9.8359999999999995E-9</c:v>
                </c:pt>
                <c:pt idx="9837">
                  <c:v>9.8370000000000007E-9</c:v>
                </c:pt>
                <c:pt idx="9838">
                  <c:v>9.8380000000000001E-9</c:v>
                </c:pt>
                <c:pt idx="9839">
                  <c:v>9.8389999999999996E-9</c:v>
                </c:pt>
                <c:pt idx="9840">
                  <c:v>9.8400000000000008E-9</c:v>
                </c:pt>
                <c:pt idx="9841">
                  <c:v>9.8410000000000002E-9</c:v>
                </c:pt>
                <c:pt idx="9842">
                  <c:v>9.8419999999999997E-9</c:v>
                </c:pt>
                <c:pt idx="9843">
                  <c:v>9.8429999999999992E-9</c:v>
                </c:pt>
                <c:pt idx="9844">
                  <c:v>9.8440000000000003E-9</c:v>
                </c:pt>
                <c:pt idx="9845">
                  <c:v>9.8449999999999998E-9</c:v>
                </c:pt>
                <c:pt idx="9846">
                  <c:v>9.8459999999999993E-9</c:v>
                </c:pt>
                <c:pt idx="9847">
                  <c:v>9.8470000000000004E-9</c:v>
                </c:pt>
                <c:pt idx="9848">
                  <c:v>9.8479999999999999E-9</c:v>
                </c:pt>
                <c:pt idx="9849">
                  <c:v>9.8489999999999994E-9</c:v>
                </c:pt>
                <c:pt idx="9850">
                  <c:v>9.8500000000000005E-9</c:v>
                </c:pt>
                <c:pt idx="9851">
                  <c:v>9.851E-9</c:v>
                </c:pt>
                <c:pt idx="9852">
                  <c:v>9.8519999999999995E-9</c:v>
                </c:pt>
                <c:pt idx="9853">
                  <c:v>9.8530000000000006E-9</c:v>
                </c:pt>
                <c:pt idx="9854">
                  <c:v>9.8540000000000001E-9</c:v>
                </c:pt>
                <c:pt idx="9855">
                  <c:v>9.8549999999999996E-9</c:v>
                </c:pt>
                <c:pt idx="9856">
                  <c:v>9.8560000000000007E-9</c:v>
                </c:pt>
                <c:pt idx="9857">
                  <c:v>9.8570000000000002E-9</c:v>
                </c:pt>
                <c:pt idx="9858">
                  <c:v>9.8579999999999997E-9</c:v>
                </c:pt>
                <c:pt idx="9859">
                  <c:v>9.8590000000000008E-9</c:v>
                </c:pt>
                <c:pt idx="9860">
                  <c:v>9.8600000000000003E-9</c:v>
                </c:pt>
                <c:pt idx="9861">
                  <c:v>9.8609999999999998E-9</c:v>
                </c:pt>
                <c:pt idx="9862">
                  <c:v>9.8619999999999992E-9</c:v>
                </c:pt>
                <c:pt idx="9863">
                  <c:v>9.8630000000000004E-9</c:v>
                </c:pt>
                <c:pt idx="9864">
                  <c:v>9.8639999999999999E-9</c:v>
                </c:pt>
                <c:pt idx="9865">
                  <c:v>9.8649999999999993E-9</c:v>
                </c:pt>
                <c:pt idx="9866">
                  <c:v>9.8660000000000005E-9</c:v>
                </c:pt>
                <c:pt idx="9867">
                  <c:v>9.8669999999999999E-9</c:v>
                </c:pt>
                <c:pt idx="9868">
                  <c:v>9.8679999999999994E-9</c:v>
                </c:pt>
                <c:pt idx="9869">
                  <c:v>9.8690000000000006E-9</c:v>
                </c:pt>
                <c:pt idx="9870">
                  <c:v>9.87E-9</c:v>
                </c:pt>
                <c:pt idx="9871">
                  <c:v>9.8709999999999995E-9</c:v>
                </c:pt>
                <c:pt idx="9872">
                  <c:v>9.8720000000000007E-9</c:v>
                </c:pt>
                <c:pt idx="9873">
                  <c:v>9.8730000000000001E-9</c:v>
                </c:pt>
                <c:pt idx="9874">
                  <c:v>9.8739999999999996E-9</c:v>
                </c:pt>
                <c:pt idx="9875">
                  <c:v>9.8750000000000007E-9</c:v>
                </c:pt>
                <c:pt idx="9876">
                  <c:v>9.8760000000000002E-9</c:v>
                </c:pt>
                <c:pt idx="9877">
                  <c:v>9.8769999999999997E-9</c:v>
                </c:pt>
                <c:pt idx="9878">
                  <c:v>9.8779999999999992E-9</c:v>
                </c:pt>
                <c:pt idx="9879">
                  <c:v>9.8790000000000003E-9</c:v>
                </c:pt>
                <c:pt idx="9880">
                  <c:v>9.8799999999999998E-9</c:v>
                </c:pt>
                <c:pt idx="9881">
                  <c:v>9.8809999999999993E-9</c:v>
                </c:pt>
                <c:pt idx="9882">
                  <c:v>9.8820000000000004E-9</c:v>
                </c:pt>
                <c:pt idx="9883">
                  <c:v>9.8829999999999999E-9</c:v>
                </c:pt>
                <c:pt idx="9884">
                  <c:v>9.8839999999999994E-9</c:v>
                </c:pt>
                <c:pt idx="9885">
                  <c:v>9.8850000000000005E-9</c:v>
                </c:pt>
                <c:pt idx="9886">
                  <c:v>9.886E-9</c:v>
                </c:pt>
                <c:pt idx="9887">
                  <c:v>9.8869999999999995E-9</c:v>
                </c:pt>
                <c:pt idx="9888">
                  <c:v>9.8880000000000006E-9</c:v>
                </c:pt>
                <c:pt idx="9889">
                  <c:v>9.8890000000000001E-9</c:v>
                </c:pt>
                <c:pt idx="9890">
                  <c:v>9.8899999999999996E-9</c:v>
                </c:pt>
                <c:pt idx="9891">
                  <c:v>9.8910000000000007E-9</c:v>
                </c:pt>
                <c:pt idx="9892">
                  <c:v>9.8920000000000002E-9</c:v>
                </c:pt>
                <c:pt idx="9893">
                  <c:v>9.8929999999999996E-9</c:v>
                </c:pt>
                <c:pt idx="9894">
                  <c:v>9.8940000000000008E-9</c:v>
                </c:pt>
                <c:pt idx="9895">
                  <c:v>9.8950000000000003E-9</c:v>
                </c:pt>
                <c:pt idx="9896">
                  <c:v>9.8959999999999997E-9</c:v>
                </c:pt>
                <c:pt idx="9897">
                  <c:v>9.8969999999999992E-9</c:v>
                </c:pt>
                <c:pt idx="9898">
                  <c:v>9.8980000000000004E-9</c:v>
                </c:pt>
                <c:pt idx="9899">
                  <c:v>9.8989999999999998E-9</c:v>
                </c:pt>
                <c:pt idx="9900">
                  <c:v>9.8999999999999993E-9</c:v>
                </c:pt>
                <c:pt idx="9901">
                  <c:v>9.9010000000000004E-9</c:v>
                </c:pt>
                <c:pt idx="9902">
                  <c:v>9.9019999999999999E-9</c:v>
                </c:pt>
                <c:pt idx="9903">
                  <c:v>9.9029999999999994E-9</c:v>
                </c:pt>
                <c:pt idx="9904">
                  <c:v>9.9040000000000005E-9</c:v>
                </c:pt>
                <c:pt idx="9905">
                  <c:v>9.905E-9</c:v>
                </c:pt>
                <c:pt idx="9906">
                  <c:v>9.9059999999999995E-9</c:v>
                </c:pt>
                <c:pt idx="9907">
                  <c:v>9.9070000000000006E-9</c:v>
                </c:pt>
                <c:pt idx="9908">
                  <c:v>9.9080000000000001E-9</c:v>
                </c:pt>
                <c:pt idx="9909">
                  <c:v>9.9089999999999996E-9</c:v>
                </c:pt>
                <c:pt idx="9910">
                  <c:v>9.9100000000000007E-9</c:v>
                </c:pt>
                <c:pt idx="9911">
                  <c:v>9.9110000000000002E-9</c:v>
                </c:pt>
                <c:pt idx="9912">
                  <c:v>9.9119999999999997E-9</c:v>
                </c:pt>
                <c:pt idx="9913">
                  <c:v>9.9130000000000008E-9</c:v>
                </c:pt>
                <c:pt idx="9914">
                  <c:v>9.9140000000000003E-9</c:v>
                </c:pt>
                <c:pt idx="9915">
                  <c:v>9.9149999999999998E-9</c:v>
                </c:pt>
                <c:pt idx="9916">
                  <c:v>9.9159999999999993E-9</c:v>
                </c:pt>
                <c:pt idx="9917">
                  <c:v>9.9170000000000004E-9</c:v>
                </c:pt>
                <c:pt idx="9918">
                  <c:v>9.9179999999999999E-9</c:v>
                </c:pt>
                <c:pt idx="9919">
                  <c:v>9.9189999999999994E-9</c:v>
                </c:pt>
                <c:pt idx="9920">
                  <c:v>9.9200000000000005E-9</c:v>
                </c:pt>
                <c:pt idx="9921">
                  <c:v>9.921E-9</c:v>
                </c:pt>
                <c:pt idx="9922">
                  <c:v>9.9219999999999994E-9</c:v>
                </c:pt>
                <c:pt idx="9923">
                  <c:v>9.9230000000000006E-9</c:v>
                </c:pt>
                <c:pt idx="9924">
                  <c:v>9.9240000000000001E-9</c:v>
                </c:pt>
                <c:pt idx="9925">
                  <c:v>9.9249999999999995E-9</c:v>
                </c:pt>
                <c:pt idx="9926">
                  <c:v>9.9260000000000007E-9</c:v>
                </c:pt>
                <c:pt idx="9927">
                  <c:v>9.9270000000000002E-9</c:v>
                </c:pt>
                <c:pt idx="9928">
                  <c:v>9.9279999999999996E-9</c:v>
                </c:pt>
                <c:pt idx="9929">
                  <c:v>9.9290000000000008E-9</c:v>
                </c:pt>
                <c:pt idx="9930">
                  <c:v>9.9300000000000002E-9</c:v>
                </c:pt>
                <c:pt idx="9931">
                  <c:v>9.9309999999999997E-9</c:v>
                </c:pt>
                <c:pt idx="9932">
                  <c:v>9.9319999999999992E-9</c:v>
                </c:pt>
                <c:pt idx="9933">
                  <c:v>9.9330000000000003E-9</c:v>
                </c:pt>
                <c:pt idx="9934">
                  <c:v>9.9339999999999998E-9</c:v>
                </c:pt>
                <c:pt idx="9935">
                  <c:v>9.9349999999999993E-9</c:v>
                </c:pt>
                <c:pt idx="9936">
                  <c:v>9.9360000000000004E-9</c:v>
                </c:pt>
                <c:pt idx="9937">
                  <c:v>9.9369999999999999E-9</c:v>
                </c:pt>
                <c:pt idx="9938">
                  <c:v>9.9379999999999994E-9</c:v>
                </c:pt>
                <c:pt idx="9939">
                  <c:v>9.9390000000000005E-9</c:v>
                </c:pt>
                <c:pt idx="9940">
                  <c:v>9.94E-9</c:v>
                </c:pt>
                <c:pt idx="9941">
                  <c:v>9.9409999999999995E-9</c:v>
                </c:pt>
                <c:pt idx="9942">
                  <c:v>9.9420000000000006E-9</c:v>
                </c:pt>
                <c:pt idx="9943">
                  <c:v>9.9430000000000001E-9</c:v>
                </c:pt>
                <c:pt idx="9944">
                  <c:v>9.9439999999999996E-9</c:v>
                </c:pt>
                <c:pt idx="9945">
                  <c:v>9.9450000000000007E-9</c:v>
                </c:pt>
                <c:pt idx="9946">
                  <c:v>9.9460000000000002E-9</c:v>
                </c:pt>
                <c:pt idx="9947">
                  <c:v>9.9469999999999997E-9</c:v>
                </c:pt>
                <c:pt idx="9948">
                  <c:v>9.9480000000000008E-9</c:v>
                </c:pt>
                <c:pt idx="9949">
                  <c:v>9.9490000000000003E-9</c:v>
                </c:pt>
                <c:pt idx="9950">
                  <c:v>9.9499999999999998E-9</c:v>
                </c:pt>
                <c:pt idx="9951">
                  <c:v>9.9509999999999992E-9</c:v>
                </c:pt>
                <c:pt idx="9952">
                  <c:v>9.9520000000000004E-9</c:v>
                </c:pt>
                <c:pt idx="9953">
                  <c:v>9.9529999999999999E-9</c:v>
                </c:pt>
                <c:pt idx="9954">
                  <c:v>9.9539999999999993E-9</c:v>
                </c:pt>
                <c:pt idx="9955">
                  <c:v>9.9550000000000005E-9</c:v>
                </c:pt>
                <c:pt idx="9956">
                  <c:v>9.9559999999999999E-9</c:v>
                </c:pt>
                <c:pt idx="9957">
                  <c:v>9.9569999999999994E-9</c:v>
                </c:pt>
                <c:pt idx="9958">
                  <c:v>9.9580000000000006E-9</c:v>
                </c:pt>
                <c:pt idx="9959">
                  <c:v>9.959E-9</c:v>
                </c:pt>
                <c:pt idx="9960">
                  <c:v>9.9599999999999995E-9</c:v>
                </c:pt>
                <c:pt idx="9961">
                  <c:v>9.9610000000000007E-9</c:v>
                </c:pt>
                <c:pt idx="9962">
                  <c:v>9.9620000000000001E-9</c:v>
                </c:pt>
                <c:pt idx="9963">
                  <c:v>9.9629999999999996E-9</c:v>
                </c:pt>
                <c:pt idx="9964">
                  <c:v>9.9640000000000007E-9</c:v>
                </c:pt>
                <c:pt idx="9965">
                  <c:v>9.9650000000000002E-9</c:v>
                </c:pt>
                <c:pt idx="9966">
                  <c:v>9.9659999999999997E-9</c:v>
                </c:pt>
                <c:pt idx="9967">
                  <c:v>9.9669999999999992E-9</c:v>
                </c:pt>
                <c:pt idx="9968">
                  <c:v>9.9680000000000003E-9</c:v>
                </c:pt>
                <c:pt idx="9969">
                  <c:v>9.9689999999999998E-9</c:v>
                </c:pt>
                <c:pt idx="9970">
                  <c:v>9.9699999999999993E-9</c:v>
                </c:pt>
                <c:pt idx="9971">
                  <c:v>9.9710000000000004E-9</c:v>
                </c:pt>
                <c:pt idx="9972">
                  <c:v>9.9719999999999999E-9</c:v>
                </c:pt>
                <c:pt idx="9973">
                  <c:v>9.9729999999999994E-9</c:v>
                </c:pt>
                <c:pt idx="9974">
                  <c:v>9.9740000000000005E-9</c:v>
                </c:pt>
                <c:pt idx="9975">
                  <c:v>9.975E-9</c:v>
                </c:pt>
                <c:pt idx="9976">
                  <c:v>9.9759999999999995E-9</c:v>
                </c:pt>
                <c:pt idx="9977">
                  <c:v>9.9770000000000006E-9</c:v>
                </c:pt>
                <c:pt idx="9978">
                  <c:v>9.9780000000000001E-9</c:v>
                </c:pt>
                <c:pt idx="9979">
                  <c:v>9.9789999999999996E-9</c:v>
                </c:pt>
                <c:pt idx="9980">
                  <c:v>9.9800000000000007E-9</c:v>
                </c:pt>
                <c:pt idx="9981">
                  <c:v>9.9810000000000002E-9</c:v>
                </c:pt>
                <c:pt idx="9982">
                  <c:v>9.9819999999999997E-9</c:v>
                </c:pt>
                <c:pt idx="9983">
                  <c:v>9.9830000000000008E-9</c:v>
                </c:pt>
                <c:pt idx="9984">
                  <c:v>9.9840000000000003E-9</c:v>
                </c:pt>
                <c:pt idx="9985">
                  <c:v>9.9849999999999997E-9</c:v>
                </c:pt>
                <c:pt idx="9986">
                  <c:v>9.9859999999999992E-9</c:v>
                </c:pt>
                <c:pt idx="9987">
                  <c:v>9.9870000000000004E-9</c:v>
                </c:pt>
                <c:pt idx="9988">
                  <c:v>9.9879999999999998E-9</c:v>
                </c:pt>
                <c:pt idx="9989">
                  <c:v>9.9889999999999993E-9</c:v>
                </c:pt>
                <c:pt idx="9990">
                  <c:v>9.9900000000000005E-9</c:v>
                </c:pt>
                <c:pt idx="9991">
                  <c:v>9.9909999999999999E-9</c:v>
                </c:pt>
                <c:pt idx="9992">
                  <c:v>9.9919999999999994E-9</c:v>
                </c:pt>
                <c:pt idx="9993">
                  <c:v>9.9930000000000005E-9</c:v>
                </c:pt>
                <c:pt idx="9994">
                  <c:v>9.994E-9</c:v>
                </c:pt>
                <c:pt idx="9995">
                  <c:v>9.9949999999999995E-9</c:v>
                </c:pt>
                <c:pt idx="9996">
                  <c:v>9.9960000000000006E-9</c:v>
                </c:pt>
                <c:pt idx="9997">
                  <c:v>9.9970000000000001E-9</c:v>
                </c:pt>
                <c:pt idx="9998">
                  <c:v>9.9979999999999996E-9</c:v>
                </c:pt>
                <c:pt idx="9999">
                  <c:v>9.9990000000000007E-9</c:v>
                </c:pt>
                <c:pt idx="10000">
                  <c:v>1E-8</c:v>
                </c:pt>
                <c:pt idx="10001">
                  <c:v>1.0001E-8</c:v>
                </c:pt>
                <c:pt idx="10002">
                  <c:v>1.0002000000000001E-8</c:v>
                </c:pt>
                <c:pt idx="10003">
                  <c:v>1.0003E-8</c:v>
                </c:pt>
                <c:pt idx="10004">
                  <c:v>1.0004E-8</c:v>
                </c:pt>
                <c:pt idx="10005">
                  <c:v>1.0004999999999999E-8</c:v>
                </c:pt>
                <c:pt idx="10006">
                  <c:v>1.0006E-8</c:v>
                </c:pt>
                <c:pt idx="10007">
                  <c:v>1.0007E-8</c:v>
                </c:pt>
                <c:pt idx="10008">
                  <c:v>1.0007999999999999E-8</c:v>
                </c:pt>
                <c:pt idx="10009">
                  <c:v>1.0009E-8</c:v>
                </c:pt>
                <c:pt idx="10010">
                  <c:v>1.001E-8</c:v>
                </c:pt>
                <c:pt idx="10011">
                  <c:v>1.0010999999999999E-8</c:v>
                </c:pt>
                <c:pt idx="10012">
                  <c:v>1.0012000000000001E-8</c:v>
                </c:pt>
                <c:pt idx="10013">
                  <c:v>1.0013E-8</c:v>
                </c:pt>
                <c:pt idx="10014">
                  <c:v>1.0014E-8</c:v>
                </c:pt>
                <c:pt idx="10015">
                  <c:v>1.0015000000000001E-8</c:v>
                </c:pt>
                <c:pt idx="10016">
                  <c:v>1.0016E-8</c:v>
                </c:pt>
                <c:pt idx="10017">
                  <c:v>1.0017E-8</c:v>
                </c:pt>
                <c:pt idx="10018">
                  <c:v>1.0018000000000001E-8</c:v>
                </c:pt>
                <c:pt idx="10019">
                  <c:v>1.0019E-8</c:v>
                </c:pt>
                <c:pt idx="10020">
                  <c:v>1.002E-8</c:v>
                </c:pt>
                <c:pt idx="10021">
                  <c:v>1.0020999999999999E-8</c:v>
                </c:pt>
                <c:pt idx="10022">
                  <c:v>1.0022E-8</c:v>
                </c:pt>
                <c:pt idx="10023">
                  <c:v>1.0023E-8</c:v>
                </c:pt>
                <c:pt idx="10024">
                  <c:v>1.0023999999999999E-8</c:v>
                </c:pt>
                <c:pt idx="10025">
                  <c:v>1.0025E-8</c:v>
                </c:pt>
                <c:pt idx="10026">
                  <c:v>1.0026E-8</c:v>
                </c:pt>
                <c:pt idx="10027">
                  <c:v>1.0026999999999999E-8</c:v>
                </c:pt>
                <c:pt idx="10028">
                  <c:v>1.0028000000000001E-8</c:v>
                </c:pt>
                <c:pt idx="10029">
                  <c:v>1.0029E-8</c:v>
                </c:pt>
                <c:pt idx="10030">
                  <c:v>1.0029999999999999E-8</c:v>
                </c:pt>
                <c:pt idx="10031">
                  <c:v>1.0031000000000001E-8</c:v>
                </c:pt>
                <c:pt idx="10032">
                  <c:v>1.0032E-8</c:v>
                </c:pt>
                <c:pt idx="10033">
                  <c:v>1.0033E-8</c:v>
                </c:pt>
                <c:pt idx="10034">
                  <c:v>1.0034000000000001E-8</c:v>
                </c:pt>
                <c:pt idx="10035">
                  <c:v>1.0035E-8</c:v>
                </c:pt>
              </c:numCache>
            </c:numRef>
          </c:xVal>
          <c:yVal>
            <c:numRef>
              <c:f>try_timing_v1!$E$2:$E$25001</c:f>
              <c:numCache>
                <c:formatCode>General</c:formatCode>
                <c:ptCount val="25000"/>
                <c:pt idx="0">
                  <c:v>-0.4</c:v>
                </c:pt>
                <c:pt idx="1">
                  <c:v>-0.4</c:v>
                </c:pt>
                <c:pt idx="2">
                  <c:v>-0.4</c:v>
                </c:pt>
                <c:pt idx="3">
                  <c:v>-0.4</c:v>
                </c:pt>
                <c:pt idx="4">
                  <c:v>-0.4</c:v>
                </c:pt>
                <c:pt idx="5">
                  <c:v>-0.4</c:v>
                </c:pt>
                <c:pt idx="6">
                  <c:v>-0.4</c:v>
                </c:pt>
                <c:pt idx="7">
                  <c:v>-0.4</c:v>
                </c:pt>
                <c:pt idx="8">
                  <c:v>-0.4</c:v>
                </c:pt>
                <c:pt idx="9">
                  <c:v>-0.4</c:v>
                </c:pt>
                <c:pt idx="10">
                  <c:v>-0.4</c:v>
                </c:pt>
                <c:pt idx="11">
                  <c:v>-0.4</c:v>
                </c:pt>
                <c:pt idx="12">
                  <c:v>-0.4</c:v>
                </c:pt>
                <c:pt idx="13">
                  <c:v>-0.4</c:v>
                </c:pt>
                <c:pt idx="14">
                  <c:v>-0.4</c:v>
                </c:pt>
                <c:pt idx="15">
                  <c:v>-0.4</c:v>
                </c:pt>
                <c:pt idx="16">
                  <c:v>-0.4</c:v>
                </c:pt>
                <c:pt idx="17">
                  <c:v>-0.4</c:v>
                </c:pt>
                <c:pt idx="18">
                  <c:v>-0.4</c:v>
                </c:pt>
                <c:pt idx="19">
                  <c:v>-0.4</c:v>
                </c:pt>
                <c:pt idx="20">
                  <c:v>-0.4</c:v>
                </c:pt>
                <c:pt idx="21">
                  <c:v>-0.4</c:v>
                </c:pt>
                <c:pt idx="22">
                  <c:v>-0.4</c:v>
                </c:pt>
                <c:pt idx="23">
                  <c:v>-0.4</c:v>
                </c:pt>
                <c:pt idx="24">
                  <c:v>-0.4</c:v>
                </c:pt>
                <c:pt idx="25">
                  <c:v>-0.4</c:v>
                </c:pt>
                <c:pt idx="26">
                  <c:v>-0.4</c:v>
                </c:pt>
                <c:pt idx="27">
                  <c:v>-0.4</c:v>
                </c:pt>
                <c:pt idx="28">
                  <c:v>-0.4</c:v>
                </c:pt>
                <c:pt idx="29">
                  <c:v>-0.4</c:v>
                </c:pt>
                <c:pt idx="30">
                  <c:v>-0.4</c:v>
                </c:pt>
                <c:pt idx="31">
                  <c:v>-0.4</c:v>
                </c:pt>
                <c:pt idx="32">
                  <c:v>-0.4</c:v>
                </c:pt>
                <c:pt idx="33">
                  <c:v>-0.4</c:v>
                </c:pt>
                <c:pt idx="34">
                  <c:v>-0.4</c:v>
                </c:pt>
                <c:pt idx="35">
                  <c:v>-0.4</c:v>
                </c:pt>
                <c:pt idx="36">
                  <c:v>-0.4</c:v>
                </c:pt>
                <c:pt idx="37">
                  <c:v>-0.4</c:v>
                </c:pt>
                <c:pt idx="38">
                  <c:v>-0.4</c:v>
                </c:pt>
                <c:pt idx="39">
                  <c:v>-0.4</c:v>
                </c:pt>
                <c:pt idx="40">
                  <c:v>-0.4</c:v>
                </c:pt>
                <c:pt idx="41">
                  <c:v>-0.4</c:v>
                </c:pt>
                <c:pt idx="42">
                  <c:v>-0.4</c:v>
                </c:pt>
                <c:pt idx="43">
                  <c:v>-0.4</c:v>
                </c:pt>
                <c:pt idx="44">
                  <c:v>-0.4</c:v>
                </c:pt>
                <c:pt idx="45">
                  <c:v>-0.4</c:v>
                </c:pt>
                <c:pt idx="46">
                  <c:v>-0.4</c:v>
                </c:pt>
                <c:pt idx="47">
                  <c:v>-0.4</c:v>
                </c:pt>
                <c:pt idx="48">
                  <c:v>-0.4</c:v>
                </c:pt>
                <c:pt idx="49">
                  <c:v>-0.4</c:v>
                </c:pt>
                <c:pt idx="50">
                  <c:v>-0.4</c:v>
                </c:pt>
                <c:pt idx="51">
                  <c:v>-0.4</c:v>
                </c:pt>
                <c:pt idx="52">
                  <c:v>-0.4</c:v>
                </c:pt>
                <c:pt idx="53">
                  <c:v>-0.4</c:v>
                </c:pt>
                <c:pt idx="54">
                  <c:v>-0.4</c:v>
                </c:pt>
                <c:pt idx="55">
                  <c:v>-0.4</c:v>
                </c:pt>
                <c:pt idx="56">
                  <c:v>-0.4</c:v>
                </c:pt>
                <c:pt idx="57">
                  <c:v>-0.4</c:v>
                </c:pt>
                <c:pt idx="58">
                  <c:v>-0.4</c:v>
                </c:pt>
                <c:pt idx="59">
                  <c:v>-0.4</c:v>
                </c:pt>
                <c:pt idx="60">
                  <c:v>-0.4</c:v>
                </c:pt>
                <c:pt idx="61">
                  <c:v>-0.4</c:v>
                </c:pt>
                <c:pt idx="62">
                  <c:v>-0.4</c:v>
                </c:pt>
                <c:pt idx="63">
                  <c:v>-0.4</c:v>
                </c:pt>
                <c:pt idx="64">
                  <c:v>-0.4</c:v>
                </c:pt>
                <c:pt idx="65">
                  <c:v>-0.4</c:v>
                </c:pt>
                <c:pt idx="66">
                  <c:v>-0.4</c:v>
                </c:pt>
                <c:pt idx="67">
                  <c:v>-0.4</c:v>
                </c:pt>
                <c:pt idx="68">
                  <c:v>-0.4</c:v>
                </c:pt>
                <c:pt idx="69">
                  <c:v>-0.4</c:v>
                </c:pt>
                <c:pt idx="70">
                  <c:v>-0.4</c:v>
                </c:pt>
                <c:pt idx="71">
                  <c:v>-0.4</c:v>
                </c:pt>
                <c:pt idx="72">
                  <c:v>-0.4</c:v>
                </c:pt>
                <c:pt idx="73">
                  <c:v>-0.4</c:v>
                </c:pt>
                <c:pt idx="74">
                  <c:v>-0.4</c:v>
                </c:pt>
                <c:pt idx="75">
                  <c:v>-0.4</c:v>
                </c:pt>
                <c:pt idx="76">
                  <c:v>-0.4</c:v>
                </c:pt>
                <c:pt idx="77">
                  <c:v>-0.4</c:v>
                </c:pt>
                <c:pt idx="78">
                  <c:v>-0.4</c:v>
                </c:pt>
                <c:pt idx="79">
                  <c:v>-0.4</c:v>
                </c:pt>
                <c:pt idx="80">
                  <c:v>-0.4</c:v>
                </c:pt>
                <c:pt idx="81">
                  <c:v>-0.4</c:v>
                </c:pt>
                <c:pt idx="82">
                  <c:v>-0.4</c:v>
                </c:pt>
                <c:pt idx="83">
                  <c:v>-0.4</c:v>
                </c:pt>
                <c:pt idx="84">
                  <c:v>-0.4</c:v>
                </c:pt>
                <c:pt idx="85">
                  <c:v>-0.4</c:v>
                </c:pt>
                <c:pt idx="86">
                  <c:v>-0.4</c:v>
                </c:pt>
                <c:pt idx="87">
                  <c:v>-0.4</c:v>
                </c:pt>
                <c:pt idx="88">
                  <c:v>-0.4</c:v>
                </c:pt>
                <c:pt idx="89">
                  <c:v>-0.4</c:v>
                </c:pt>
                <c:pt idx="90">
                  <c:v>-0.4</c:v>
                </c:pt>
                <c:pt idx="91">
                  <c:v>-0.4</c:v>
                </c:pt>
                <c:pt idx="92">
                  <c:v>-0.4</c:v>
                </c:pt>
                <c:pt idx="93">
                  <c:v>-0.4</c:v>
                </c:pt>
                <c:pt idx="94">
                  <c:v>-0.4</c:v>
                </c:pt>
                <c:pt idx="95">
                  <c:v>-0.4</c:v>
                </c:pt>
                <c:pt idx="96">
                  <c:v>-0.4</c:v>
                </c:pt>
                <c:pt idx="97">
                  <c:v>-0.4</c:v>
                </c:pt>
                <c:pt idx="98">
                  <c:v>-0.4</c:v>
                </c:pt>
                <c:pt idx="99">
                  <c:v>-0.4</c:v>
                </c:pt>
                <c:pt idx="100">
                  <c:v>-0.4</c:v>
                </c:pt>
                <c:pt idx="101">
                  <c:v>-0.4</c:v>
                </c:pt>
                <c:pt idx="102">
                  <c:v>-0.4</c:v>
                </c:pt>
                <c:pt idx="103">
                  <c:v>-0.4</c:v>
                </c:pt>
                <c:pt idx="104">
                  <c:v>-0.4</c:v>
                </c:pt>
                <c:pt idx="105">
                  <c:v>-0.4</c:v>
                </c:pt>
                <c:pt idx="106">
                  <c:v>-0.4</c:v>
                </c:pt>
                <c:pt idx="107">
                  <c:v>-0.4</c:v>
                </c:pt>
                <c:pt idx="108">
                  <c:v>-0.4</c:v>
                </c:pt>
                <c:pt idx="109">
                  <c:v>-0.4</c:v>
                </c:pt>
                <c:pt idx="110">
                  <c:v>-0.4</c:v>
                </c:pt>
                <c:pt idx="111">
                  <c:v>-0.4</c:v>
                </c:pt>
                <c:pt idx="112">
                  <c:v>-0.4</c:v>
                </c:pt>
                <c:pt idx="113">
                  <c:v>-0.4</c:v>
                </c:pt>
                <c:pt idx="114">
                  <c:v>-0.4</c:v>
                </c:pt>
                <c:pt idx="115">
                  <c:v>-0.4</c:v>
                </c:pt>
                <c:pt idx="116">
                  <c:v>-0.4</c:v>
                </c:pt>
                <c:pt idx="117">
                  <c:v>-0.4</c:v>
                </c:pt>
                <c:pt idx="118">
                  <c:v>-0.4</c:v>
                </c:pt>
                <c:pt idx="119">
                  <c:v>-0.4</c:v>
                </c:pt>
                <c:pt idx="120">
                  <c:v>-0.4</c:v>
                </c:pt>
                <c:pt idx="121">
                  <c:v>-0.4</c:v>
                </c:pt>
                <c:pt idx="122">
                  <c:v>-0.4</c:v>
                </c:pt>
                <c:pt idx="123">
                  <c:v>-0.4</c:v>
                </c:pt>
                <c:pt idx="124">
                  <c:v>-0.4</c:v>
                </c:pt>
                <c:pt idx="125">
                  <c:v>-0.4</c:v>
                </c:pt>
                <c:pt idx="126">
                  <c:v>-0.4</c:v>
                </c:pt>
                <c:pt idx="127">
                  <c:v>-0.4</c:v>
                </c:pt>
                <c:pt idx="128">
                  <c:v>-0.4</c:v>
                </c:pt>
                <c:pt idx="129">
                  <c:v>-0.4</c:v>
                </c:pt>
                <c:pt idx="130">
                  <c:v>-0.4</c:v>
                </c:pt>
                <c:pt idx="131">
                  <c:v>-0.4</c:v>
                </c:pt>
                <c:pt idx="132">
                  <c:v>-0.4</c:v>
                </c:pt>
                <c:pt idx="133">
                  <c:v>-0.4</c:v>
                </c:pt>
                <c:pt idx="134">
                  <c:v>-0.4</c:v>
                </c:pt>
                <c:pt idx="135">
                  <c:v>-0.4</c:v>
                </c:pt>
                <c:pt idx="136">
                  <c:v>-0.4</c:v>
                </c:pt>
                <c:pt idx="137">
                  <c:v>-0.4</c:v>
                </c:pt>
                <c:pt idx="138">
                  <c:v>-0.4</c:v>
                </c:pt>
                <c:pt idx="139">
                  <c:v>-0.4</c:v>
                </c:pt>
                <c:pt idx="140">
                  <c:v>-0.4</c:v>
                </c:pt>
                <c:pt idx="141">
                  <c:v>-0.4</c:v>
                </c:pt>
                <c:pt idx="142">
                  <c:v>-0.4</c:v>
                </c:pt>
                <c:pt idx="143">
                  <c:v>-0.4</c:v>
                </c:pt>
                <c:pt idx="144">
                  <c:v>-0.4</c:v>
                </c:pt>
                <c:pt idx="145">
                  <c:v>-0.4</c:v>
                </c:pt>
                <c:pt idx="146">
                  <c:v>-0.4</c:v>
                </c:pt>
                <c:pt idx="147">
                  <c:v>-0.4</c:v>
                </c:pt>
                <c:pt idx="148">
                  <c:v>-0.4</c:v>
                </c:pt>
                <c:pt idx="149">
                  <c:v>-0.4</c:v>
                </c:pt>
                <c:pt idx="150">
                  <c:v>-0.4</c:v>
                </c:pt>
                <c:pt idx="151">
                  <c:v>-0.4</c:v>
                </c:pt>
                <c:pt idx="152">
                  <c:v>-0.4</c:v>
                </c:pt>
                <c:pt idx="153">
                  <c:v>-0.4</c:v>
                </c:pt>
                <c:pt idx="154">
                  <c:v>-0.4</c:v>
                </c:pt>
                <c:pt idx="155">
                  <c:v>-0.4</c:v>
                </c:pt>
                <c:pt idx="156">
                  <c:v>-0.4</c:v>
                </c:pt>
                <c:pt idx="157">
                  <c:v>-0.4</c:v>
                </c:pt>
                <c:pt idx="158">
                  <c:v>-0.4</c:v>
                </c:pt>
                <c:pt idx="159">
                  <c:v>-0.4</c:v>
                </c:pt>
                <c:pt idx="160">
                  <c:v>-0.4</c:v>
                </c:pt>
                <c:pt idx="161">
                  <c:v>-0.4</c:v>
                </c:pt>
                <c:pt idx="162">
                  <c:v>-0.4</c:v>
                </c:pt>
                <c:pt idx="163">
                  <c:v>-0.4</c:v>
                </c:pt>
                <c:pt idx="164">
                  <c:v>-0.4</c:v>
                </c:pt>
                <c:pt idx="165">
                  <c:v>-0.4</c:v>
                </c:pt>
                <c:pt idx="166">
                  <c:v>-0.4</c:v>
                </c:pt>
                <c:pt idx="167">
                  <c:v>-0.4</c:v>
                </c:pt>
                <c:pt idx="168">
                  <c:v>-0.4</c:v>
                </c:pt>
                <c:pt idx="169">
                  <c:v>-0.4</c:v>
                </c:pt>
                <c:pt idx="170">
                  <c:v>-0.4</c:v>
                </c:pt>
                <c:pt idx="171">
                  <c:v>-0.4</c:v>
                </c:pt>
                <c:pt idx="172">
                  <c:v>-0.4</c:v>
                </c:pt>
                <c:pt idx="173">
                  <c:v>-0.4</c:v>
                </c:pt>
                <c:pt idx="174">
                  <c:v>-0.4</c:v>
                </c:pt>
                <c:pt idx="175">
                  <c:v>-0.4</c:v>
                </c:pt>
                <c:pt idx="176">
                  <c:v>-0.4</c:v>
                </c:pt>
                <c:pt idx="177">
                  <c:v>-0.4</c:v>
                </c:pt>
                <c:pt idx="178">
                  <c:v>-0.4</c:v>
                </c:pt>
                <c:pt idx="179">
                  <c:v>-0.4</c:v>
                </c:pt>
                <c:pt idx="180">
                  <c:v>-0.4</c:v>
                </c:pt>
                <c:pt idx="181">
                  <c:v>-0.4</c:v>
                </c:pt>
                <c:pt idx="182">
                  <c:v>-0.4</c:v>
                </c:pt>
                <c:pt idx="183">
                  <c:v>-0.4</c:v>
                </c:pt>
                <c:pt idx="184">
                  <c:v>-0.4</c:v>
                </c:pt>
                <c:pt idx="185">
                  <c:v>-0.4</c:v>
                </c:pt>
                <c:pt idx="186">
                  <c:v>-0.4</c:v>
                </c:pt>
                <c:pt idx="187">
                  <c:v>-0.4</c:v>
                </c:pt>
                <c:pt idx="188">
                  <c:v>-0.4</c:v>
                </c:pt>
                <c:pt idx="189">
                  <c:v>-0.4</c:v>
                </c:pt>
                <c:pt idx="190">
                  <c:v>-0.4</c:v>
                </c:pt>
                <c:pt idx="191">
                  <c:v>-0.4</c:v>
                </c:pt>
                <c:pt idx="192">
                  <c:v>-0.4</c:v>
                </c:pt>
                <c:pt idx="193">
                  <c:v>-0.4</c:v>
                </c:pt>
                <c:pt idx="194">
                  <c:v>-0.4</c:v>
                </c:pt>
                <c:pt idx="195">
                  <c:v>-0.4</c:v>
                </c:pt>
                <c:pt idx="196">
                  <c:v>-0.4</c:v>
                </c:pt>
                <c:pt idx="197">
                  <c:v>-0.4</c:v>
                </c:pt>
                <c:pt idx="198">
                  <c:v>-0.4</c:v>
                </c:pt>
                <c:pt idx="199">
                  <c:v>-0.4</c:v>
                </c:pt>
                <c:pt idx="200">
                  <c:v>-0.4</c:v>
                </c:pt>
                <c:pt idx="201">
                  <c:v>-0.4</c:v>
                </c:pt>
                <c:pt idx="202">
                  <c:v>-0.4</c:v>
                </c:pt>
                <c:pt idx="203">
                  <c:v>-0.4</c:v>
                </c:pt>
                <c:pt idx="204">
                  <c:v>-0.4</c:v>
                </c:pt>
                <c:pt idx="205">
                  <c:v>-0.4</c:v>
                </c:pt>
                <c:pt idx="206">
                  <c:v>-0.4</c:v>
                </c:pt>
                <c:pt idx="207">
                  <c:v>-0.4</c:v>
                </c:pt>
                <c:pt idx="208">
                  <c:v>-0.4</c:v>
                </c:pt>
                <c:pt idx="209">
                  <c:v>-0.4</c:v>
                </c:pt>
                <c:pt idx="210">
                  <c:v>-0.4</c:v>
                </c:pt>
                <c:pt idx="211">
                  <c:v>-0.4</c:v>
                </c:pt>
                <c:pt idx="212">
                  <c:v>-0.4</c:v>
                </c:pt>
                <c:pt idx="213">
                  <c:v>-0.4</c:v>
                </c:pt>
                <c:pt idx="214">
                  <c:v>-0.4</c:v>
                </c:pt>
                <c:pt idx="215">
                  <c:v>-0.4</c:v>
                </c:pt>
                <c:pt idx="216">
                  <c:v>-0.4</c:v>
                </c:pt>
                <c:pt idx="217">
                  <c:v>-0.4</c:v>
                </c:pt>
                <c:pt idx="218">
                  <c:v>-0.4</c:v>
                </c:pt>
                <c:pt idx="219">
                  <c:v>-0.4</c:v>
                </c:pt>
                <c:pt idx="220">
                  <c:v>-0.4</c:v>
                </c:pt>
                <c:pt idx="221">
                  <c:v>-0.4</c:v>
                </c:pt>
                <c:pt idx="222">
                  <c:v>-0.4</c:v>
                </c:pt>
                <c:pt idx="223">
                  <c:v>-0.4</c:v>
                </c:pt>
                <c:pt idx="224">
                  <c:v>-0.4</c:v>
                </c:pt>
                <c:pt idx="225">
                  <c:v>-0.4</c:v>
                </c:pt>
                <c:pt idx="226">
                  <c:v>-0.4</c:v>
                </c:pt>
                <c:pt idx="227">
                  <c:v>-0.4</c:v>
                </c:pt>
                <c:pt idx="228">
                  <c:v>-0.4</c:v>
                </c:pt>
                <c:pt idx="229">
                  <c:v>-0.4</c:v>
                </c:pt>
                <c:pt idx="230">
                  <c:v>-0.4</c:v>
                </c:pt>
                <c:pt idx="231">
                  <c:v>-0.4</c:v>
                </c:pt>
                <c:pt idx="232">
                  <c:v>-0.4</c:v>
                </c:pt>
                <c:pt idx="233">
                  <c:v>-0.4</c:v>
                </c:pt>
                <c:pt idx="234">
                  <c:v>-0.4</c:v>
                </c:pt>
                <c:pt idx="235">
                  <c:v>-0.4</c:v>
                </c:pt>
                <c:pt idx="236">
                  <c:v>-0.4</c:v>
                </c:pt>
                <c:pt idx="237">
                  <c:v>-0.4</c:v>
                </c:pt>
                <c:pt idx="238">
                  <c:v>-0.4</c:v>
                </c:pt>
                <c:pt idx="239">
                  <c:v>-0.4</c:v>
                </c:pt>
                <c:pt idx="240">
                  <c:v>-0.4</c:v>
                </c:pt>
                <c:pt idx="241">
                  <c:v>-0.4</c:v>
                </c:pt>
                <c:pt idx="242">
                  <c:v>-0.4</c:v>
                </c:pt>
                <c:pt idx="243">
                  <c:v>-0.4</c:v>
                </c:pt>
                <c:pt idx="244">
                  <c:v>-0.4</c:v>
                </c:pt>
                <c:pt idx="245">
                  <c:v>-0.4</c:v>
                </c:pt>
                <c:pt idx="246">
                  <c:v>-0.4</c:v>
                </c:pt>
                <c:pt idx="247">
                  <c:v>-0.4</c:v>
                </c:pt>
                <c:pt idx="248">
                  <c:v>-0.4</c:v>
                </c:pt>
                <c:pt idx="249">
                  <c:v>-0.4</c:v>
                </c:pt>
                <c:pt idx="250">
                  <c:v>-0.4</c:v>
                </c:pt>
                <c:pt idx="251">
                  <c:v>-0.4</c:v>
                </c:pt>
                <c:pt idx="252">
                  <c:v>-0.4</c:v>
                </c:pt>
                <c:pt idx="253">
                  <c:v>-0.4</c:v>
                </c:pt>
                <c:pt idx="254">
                  <c:v>-0.4</c:v>
                </c:pt>
                <c:pt idx="255">
                  <c:v>-0.4</c:v>
                </c:pt>
                <c:pt idx="256">
                  <c:v>-0.4</c:v>
                </c:pt>
                <c:pt idx="257">
                  <c:v>-0.4</c:v>
                </c:pt>
                <c:pt idx="258">
                  <c:v>-0.4</c:v>
                </c:pt>
                <c:pt idx="259">
                  <c:v>-0.4</c:v>
                </c:pt>
                <c:pt idx="260">
                  <c:v>-0.4</c:v>
                </c:pt>
                <c:pt idx="261">
                  <c:v>-0.4</c:v>
                </c:pt>
                <c:pt idx="262">
                  <c:v>-0.4</c:v>
                </c:pt>
                <c:pt idx="263">
                  <c:v>-0.4</c:v>
                </c:pt>
                <c:pt idx="264">
                  <c:v>-0.4</c:v>
                </c:pt>
                <c:pt idx="265">
                  <c:v>-0.4</c:v>
                </c:pt>
                <c:pt idx="266">
                  <c:v>-0.4</c:v>
                </c:pt>
                <c:pt idx="267">
                  <c:v>-0.4</c:v>
                </c:pt>
                <c:pt idx="268">
                  <c:v>-0.4</c:v>
                </c:pt>
                <c:pt idx="269">
                  <c:v>-0.4</c:v>
                </c:pt>
                <c:pt idx="270">
                  <c:v>-0.4</c:v>
                </c:pt>
                <c:pt idx="271">
                  <c:v>-0.4</c:v>
                </c:pt>
                <c:pt idx="272">
                  <c:v>-0.4</c:v>
                </c:pt>
                <c:pt idx="273">
                  <c:v>-0.4</c:v>
                </c:pt>
                <c:pt idx="274">
                  <c:v>-0.4</c:v>
                </c:pt>
                <c:pt idx="275">
                  <c:v>-0.4</c:v>
                </c:pt>
                <c:pt idx="276">
                  <c:v>-0.4</c:v>
                </c:pt>
                <c:pt idx="277">
                  <c:v>-0.4</c:v>
                </c:pt>
                <c:pt idx="278">
                  <c:v>-0.4</c:v>
                </c:pt>
                <c:pt idx="279">
                  <c:v>-0.4</c:v>
                </c:pt>
                <c:pt idx="280">
                  <c:v>-0.4</c:v>
                </c:pt>
                <c:pt idx="281">
                  <c:v>-0.4</c:v>
                </c:pt>
                <c:pt idx="282">
                  <c:v>-0.4</c:v>
                </c:pt>
                <c:pt idx="283">
                  <c:v>-0.4</c:v>
                </c:pt>
                <c:pt idx="284">
                  <c:v>-0.4</c:v>
                </c:pt>
                <c:pt idx="285">
                  <c:v>-0.4</c:v>
                </c:pt>
                <c:pt idx="286">
                  <c:v>-0.4</c:v>
                </c:pt>
                <c:pt idx="287">
                  <c:v>-0.4</c:v>
                </c:pt>
                <c:pt idx="288">
                  <c:v>-0.4</c:v>
                </c:pt>
                <c:pt idx="289">
                  <c:v>-0.4</c:v>
                </c:pt>
                <c:pt idx="290">
                  <c:v>-0.4</c:v>
                </c:pt>
                <c:pt idx="291">
                  <c:v>-0.4</c:v>
                </c:pt>
                <c:pt idx="292">
                  <c:v>-0.4</c:v>
                </c:pt>
                <c:pt idx="293">
                  <c:v>-0.4</c:v>
                </c:pt>
                <c:pt idx="294">
                  <c:v>-0.4</c:v>
                </c:pt>
                <c:pt idx="295">
                  <c:v>-0.4</c:v>
                </c:pt>
                <c:pt idx="296">
                  <c:v>-0.4</c:v>
                </c:pt>
                <c:pt idx="297">
                  <c:v>-0.4</c:v>
                </c:pt>
                <c:pt idx="298">
                  <c:v>-0.4</c:v>
                </c:pt>
                <c:pt idx="299">
                  <c:v>-0.4</c:v>
                </c:pt>
                <c:pt idx="300">
                  <c:v>-0.4</c:v>
                </c:pt>
                <c:pt idx="301">
                  <c:v>-0.4</c:v>
                </c:pt>
                <c:pt idx="302">
                  <c:v>-0.4</c:v>
                </c:pt>
                <c:pt idx="303">
                  <c:v>-0.4</c:v>
                </c:pt>
                <c:pt idx="304">
                  <c:v>-0.4</c:v>
                </c:pt>
                <c:pt idx="305">
                  <c:v>-0.4</c:v>
                </c:pt>
                <c:pt idx="306">
                  <c:v>-0.4</c:v>
                </c:pt>
                <c:pt idx="307">
                  <c:v>-0.4</c:v>
                </c:pt>
                <c:pt idx="308">
                  <c:v>-0.4</c:v>
                </c:pt>
                <c:pt idx="309">
                  <c:v>-0.4</c:v>
                </c:pt>
                <c:pt idx="310">
                  <c:v>-0.4</c:v>
                </c:pt>
                <c:pt idx="311">
                  <c:v>-0.4</c:v>
                </c:pt>
                <c:pt idx="312">
                  <c:v>-0.4</c:v>
                </c:pt>
                <c:pt idx="313">
                  <c:v>-0.4</c:v>
                </c:pt>
                <c:pt idx="314">
                  <c:v>-0.4</c:v>
                </c:pt>
                <c:pt idx="315">
                  <c:v>-0.4</c:v>
                </c:pt>
                <c:pt idx="316">
                  <c:v>-0.4</c:v>
                </c:pt>
                <c:pt idx="317">
                  <c:v>-0.4</c:v>
                </c:pt>
                <c:pt idx="318">
                  <c:v>-0.4</c:v>
                </c:pt>
                <c:pt idx="319">
                  <c:v>-0.4</c:v>
                </c:pt>
                <c:pt idx="320">
                  <c:v>-0.4</c:v>
                </c:pt>
                <c:pt idx="321">
                  <c:v>-0.4</c:v>
                </c:pt>
                <c:pt idx="322">
                  <c:v>-0.4</c:v>
                </c:pt>
                <c:pt idx="323">
                  <c:v>-0.4</c:v>
                </c:pt>
                <c:pt idx="324">
                  <c:v>-0.4</c:v>
                </c:pt>
                <c:pt idx="325">
                  <c:v>-0.4</c:v>
                </c:pt>
                <c:pt idx="326">
                  <c:v>-0.4</c:v>
                </c:pt>
                <c:pt idx="327">
                  <c:v>-0.4</c:v>
                </c:pt>
                <c:pt idx="328">
                  <c:v>-0.4</c:v>
                </c:pt>
                <c:pt idx="329">
                  <c:v>-0.4</c:v>
                </c:pt>
                <c:pt idx="330">
                  <c:v>-0.4</c:v>
                </c:pt>
                <c:pt idx="331">
                  <c:v>-0.4</c:v>
                </c:pt>
                <c:pt idx="332">
                  <c:v>-0.4</c:v>
                </c:pt>
                <c:pt idx="333">
                  <c:v>-0.4</c:v>
                </c:pt>
                <c:pt idx="334">
                  <c:v>-0.4</c:v>
                </c:pt>
                <c:pt idx="335">
                  <c:v>-0.4</c:v>
                </c:pt>
                <c:pt idx="336">
                  <c:v>-0.4</c:v>
                </c:pt>
                <c:pt idx="337">
                  <c:v>-0.4</c:v>
                </c:pt>
                <c:pt idx="338">
                  <c:v>-0.4</c:v>
                </c:pt>
                <c:pt idx="339">
                  <c:v>-0.4</c:v>
                </c:pt>
                <c:pt idx="340">
                  <c:v>-0.4</c:v>
                </c:pt>
                <c:pt idx="341">
                  <c:v>-0.4</c:v>
                </c:pt>
                <c:pt idx="342">
                  <c:v>-0.4</c:v>
                </c:pt>
                <c:pt idx="343">
                  <c:v>-0.4</c:v>
                </c:pt>
                <c:pt idx="344">
                  <c:v>-0.4</c:v>
                </c:pt>
                <c:pt idx="345">
                  <c:v>-0.4</c:v>
                </c:pt>
                <c:pt idx="346">
                  <c:v>-0.4</c:v>
                </c:pt>
                <c:pt idx="347">
                  <c:v>-0.4</c:v>
                </c:pt>
                <c:pt idx="348">
                  <c:v>-0.4</c:v>
                </c:pt>
                <c:pt idx="349">
                  <c:v>-0.4</c:v>
                </c:pt>
                <c:pt idx="350">
                  <c:v>-0.4</c:v>
                </c:pt>
                <c:pt idx="351">
                  <c:v>-0.4</c:v>
                </c:pt>
                <c:pt idx="352">
                  <c:v>-0.4</c:v>
                </c:pt>
                <c:pt idx="353">
                  <c:v>-0.4</c:v>
                </c:pt>
                <c:pt idx="354">
                  <c:v>-0.4</c:v>
                </c:pt>
                <c:pt idx="355">
                  <c:v>-0.4</c:v>
                </c:pt>
                <c:pt idx="356">
                  <c:v>-0.4</c:v>
                </c:pt>
                <c:pt idx="357">
                  <c:v>-0.4</c:v>
                </c:pt>
                <c:pt idx="358">
                  <c:v>-0.4</c:v>
                </c:pt>
                <c:pt idx="359">
                  <c:v>-0.4</c:v>
                </c:pt>
                <c:pt idx="360">
                  <c:v>-0.4</c:v>
                </c:pt>
                <c:pt idx="361">
                  <c:v>-0.4</c:v>
                </c:pt>
                <c:pt idx="362">
                  <c:v>-0.4</c:v>
                </c:pt>
                <c:pt idx="363">
                  <c:v>-0.4</c:v>
                </c:pt>
                <c:pt idx="364">
                  <c:v>-0.4</c:v>
                </c:pt>
                <c:pt idx="365">
                  <c:v>-0.4</c:v>
                </c:pt>
                <c:pt idx="366">
                  <c:v>-0.4</c:v>
                </c:pt>
                <c:pt idx="367">
                  <c:v>-0.4</c:v>
                </c:pt>
                <c:pt idx="368">
                  <c:v>-0.4</c:v>
                </c:pt>
                <c:pt idx="369">
                  <c:v>-0.4</c:v>
                </c:pt>
                <c:pt idx="370">
                  <c:v>-0.4</c:v>
                </c:pt>
                <c:pt idx="371">
                  <c:v>-0.4</c:v>
                </c:pt>
                <c:pt idx="372">
                  <c:v>-0.4</c:v>
                </c:pt>
                <c:pt idx="373">
                  <c:v>-0.4</c:v>
                </c:pt>
                <c:pt idx="374">
                  <c:v>-0.4</c:v>
                </c:pt>
                <c:pt idx="375">
                  <c:v>-0.4</c:v>
                </c:pt>
                <c:pt idx="376">
                  <c:v>-0.4</c:v>
                </c:pt>
                <c:pt idx="377">
                  <c:v>-0.4</c:v>
                </c:pt>
                <c:pt idx="378">
                  <c:v>-0.4</c:v>
                </c:pt>
                <c:pt idx="379">
                  <c:v>-0.4</c:v>
                </c:pt>
                <c:pt idx="380">
                  <c:v>-0.4</c:v>
                </c:pt>
                <c:pt idx="381">
                  <c:v>-0.4</c:v>
                </c:pt>
                <c:pt idx="382">
                  <c:v>-0.4</c:v>
                </c:pt>
                <c:pt idx="383">
                  <c:v>-0.4</c:v>
                </c:pt>
                <c:pt idx="384">
                  <c:v>-0.4</c:v>
                </c:pt>
                <c:pt idx="385">
                  <c:v>-0.4</c:v>
                </c:pt>
                <c:pt idx="386">
                  <c:v>-0.4</c:v>
                </c:pt>
                <c:pt idx="387">
                  <c:v>-0.4</c:v>
                </c:pt>
                <c:pt idx="388">
                  <c:v>-0.4</c:v>
                </c:pt>
                <c:pt idx="389">
                  <c:v>-0.4</c:v>
                </c:pt>
                <c:pt idx="390">
                  <c:v>-0.4</c:v>
                </c:pt>
                <c:pt idx="391">
                  <c:v>-0.4</c:v>
                </c:pt>
                <c:pt idx="392">
                  <c:v>-0.4</c:v>
                </c:pt>
                <c:pt idx="393">
                  <c:v>-0.4</c:v>
                </c:pt>
                <c:pt idx="394">
                  <c:v>-0.4</c:v>
                </c:pt>
                <c:pt idx="395">
                  <c:v>-0.4</c:v>
                </c:pt>
                <c:pt idx="396">
                  <c:v>-0.4</c:v>
                </c:pt>
                <c:pt idx="397">
                  <c:v>-0.4</c:v>
                </c:pt>
                <c:pt idx="398">
                  <c:v>-0.4</c:v>
                </c:pt>
                <c:pt idx="399">
                  <c:v>-0.4</c:v>
                </c:pt>
                <c:pt idx="400">
                  <c:v>-0.4</c:v>
                </c:pt>
                <c:pt idx="401">
                  <c:v>-0.4</c:v>
                </c:pt>
                <c:pt idx="402">
                  <c:v>-0.4</c:v>
                </c:pt>
                <c:pt idx="403">
                  <c:v>-0.4</c:v>
                </c:pt>
                <c:pt idx="404">
                  <c:v>-0.4</c:v>
                </c:pt>
                <c:pt idx="405">
                  <c:v>-0.4</c:v>
                </c:pt>
                <c:pt idx="406">
                  <c:v>-0.4</c:v>
                </c:pt>
                <c:pt idx="407">
                  <c:v>-0.4</c:v>
                </c:pt>
                <c:pt idx="408">
                  <c:v>-0.4</c:v>
                </c:pt>
                <c:pt idx="409">
                  <c:v>-0.4</c:v>
                </c:pt>
                <c:pt idx="410">
                  <c:v>-0.4</c:v>
                </c:pt>
                <c:pt idx="411">
                  <c:v>-0.4</c:v>
                </c:pt>
                <c:pt idx="412">
                  <c:v>-0.4</c:v>
                </c:pt>
                <c:pt idx="413">
                  <c:v>-0.4</c:v>
                </c:pt>
                <c:pt idx="414">
                  <c:v>-0.4</c:v>
                </c:pt>
                <c:pt idx="415">
                  <c:v>-0.4</c:v>
                </c:pt>
                <c:pt idx="416">
                  <c:v>-0.4</c:v>
                </c:pt>
                <c:pt idx="417">
                  <c:v>-0.4</c:v>
                </c:pt>
                <c:pt idx="418">
                  <c:v>-0.4</c:v>
                </c:pt>
                <c:pt idx="419">
                  <c:v>-0.4</c:v>
                </c:pt>
                <c:pt idx="420">
                  <c:v>-0.4</c:v>
                </c:pt>
                <c:pt idx="421">
                  <c:v>-0.4</c:v>
                </c:pt>
                <c:pt idx="422">
                  <c:v>-0.4</c:v>
                </c:pt>
                <c:pt idx="423">
                  <c:v>-0.4</c:v>
                </c:pt>
                <c:pt idx="424">
                  <c:v>-0.4</c:v>
                </c:pt>
                <c:pt idx="425">
                  <c:v>-0.4</c:v>
                </c:pt>
                <c:pt idx="426">
                  <c:v>-0.4</c:v>
                </c:pt>
                <c:pt idx="427">
                  <c:v>-0.4</c:v>
                </c:pt>
                <c:pt idx="428">
                  <c:v>-0.4</c:v>
                </c:pt>
                <c:pt idx="429">
                  <c:v>-0.4</c:v>
                </c:pt>
                <c:pt idx="430">
                  <c:v>-0.4</c:v>
                </c:pt>
                <c:pt idx="431">
                  <c:v>-0.4</c:v>
                </c:pt>
                <c:pt idx="432">
                  <c:v>-0.4</c:v>
                </c:pt>
                <c:pt idx="433">
                  <c:v>-0.4</c:v>
                </c:pt>
                <c:pt idx="434">
                  <c:v>-0.4</c:v>
                </c:pt>
                <c:pt idx="435">
                  <c:v>-0.4</c:v>
                </c:pt>
                <c:pt idx="436">
                  <c:v>-0.4</c:v>
                </c:pt>
                <c:pt idx="437">
                  <c:v>-0.4</c:v>
                </c:pt>
                <c:pt idx="438">
                  <c:v>-0.4</c:v>
                </c:pt>
                <c:pt idx="439">
                  <c:v>-0.4</c:v>
                </c:pt>
                <c:pt idx="440">
                  <c:v>-0.4</c:v>
                </c:pt>
                <c:pt idx="441">
                  <c:v>-0.4</c:v>
                </c:pt>
                <c:pt idx="442">
                  <c:v>-0.4</c:v>
                </c:pt>
                <c:pt idx="443">
                  <c:v>-0.4</c:v>
                </c:pt>
                <c:pt idx="444">
                  <c:v>-0.4</c:v>
                </c:pt>
                <c:pt idx="445">
                  <c:v>-0.4</c:v>
                </c:pt>
                <c:pt idx="446">
                  <c:v>-0.4</c:v>
                </c:pt>
                <c:pt idx="447">
                  <c:v>-0.4</c:v>
                </c:pt>
                <c:pt idx="448">
                  <c:v>-0.4</c:v>
                </c:pt>
                <c:pt idx="449">
                  <c:v>-0.4</c:v>
                </c:pt>
                <c:pt idx="450">
                  <c:v>-0.4</c:v>
                </c:pt>
                <c:pt idx="451">
                  <c:v>-0.4</c:v>
                </c:pt>
                <c:pt idx="452">
                  <c:v>-0.4</c:v>
                </c:pt>
                <c:pt idx="453">
                  <c:v>-0.4</c:v>
                </c:pt>
                <c:pt idx="454">
                  <c:v>-0.4</c:v>
                </c:pt>
                <c:pt idx="455">
                  <c:v>-0.4</c:v>
                </c:pt>
                <c:pt idx="456">
                  <c:v>-0.4</c:v>
                </c:pt>
                <c:pt idx="457">
                  <c:v>-0.4</c:v>
                </c:pt>
                <c:pt idx="458">
                  <c:v>-0.4</c:v>
                </c:pt>
                <c:pt idx="459">
                  <c:v>-0.4</c:v>
                </c:pt>
                <c:pt idx="460">
                  <c:v>-0.4</c:v>
                </c:pt>
                <c:pt idx="461">
                  <c:v>-0.4</c:v>
                </c:pt>
                <c:pt idx="462">
                  <c:v>-0.4</c:v>
                </c:pt>
                <c:pt idx="463">
                  <c:v>-0.4</c:v>
                </c:pt>
                <c:pt idx="464">
                  <c:v>-0.4</c:v>
                </c:pt>
                <c:pt idx="465">
                  <c:v>-0.4</c:v>
                </c:pt>
                <c:pt idx="466">
                  <c:v>-0.4</c:v>
                </c:pt>
                <c:pt idx="467">
                  <c:v>-0.4</c:v>
                </c:pt>
                <c:pt idx="468">
                  <c:v>-0.4</c:v>
                </c:pt>
                <c:pt idx="469">
                  <c:v>-0.4</c:v>
                </c:pt>
                <c:pt idx="470">
                  <c:v>-0.4</c:v>
                </c:pt>
                <c:pt idx="471">
                  <c:v>-0.4</c:v>
                </c:pt>
                <c:pt idx="472">
                  <c:v>-0.4</c:v>
                </c:pt>
                <c:pt idx="473">
                  <c:v>-0.4</c:v>
                </c:pt>
                <c:pt idx="474">
                  <c:v>-0.4</c:v>
                </c:pt>
                <c:pt idx="475">
                  <c:v>-0.4</c:v>
                </c:pt>
                <c:pt idx="476">
                  <c:v>-0.4</c:v>
                </c:pt>
                <c:pt idx="477">
                  <c:v>-0.4</c:v>
                </c:pt>
                <c:pt idx="478">
                  <c:v>-0.4</c:v>
                </c:pt>
                <c:pt idx="479">
                  <c:v>-0.4</c:v>
                </c:pt>
                <c:pt idx="480">
                  <c:v>-0.4</c:v>
                </c:pt>
                <c:pt idx="481">
                  <c:v>-0.4</c:v>
                </c:pt>
                <c:pt idx="482">
                  <c:v>-0.4</c:v>
                </c:pt>
                <c:pt idx="483">
                  <c:v>-0.4</c:v>
                </c:pt>
                <c:pt idx="484">
                  <c:v>-0.4</c:v>
                </c:pt>
                <c:pt idx="485">
                  <c:v>-0.4</c:v>
                </c:pt>
                <c:pt idx="486">
                  <c:v>-0.4</c:v>
                </c:pt>
                <c:pt idx="487">
                  <c:v>-0.4</c:v>
                </c:pt>
                <c:pt idx="488">
                  <c:v>-0.4</c:v>
                </c:pt>
                <c:pt idx="489">
                  <c:v>-0.4</c:v>
                </c:pt>
                <c:pt idx="490">
                  <c:v>-0.4</c:v>
                </c:pt>
                <c:pt idx="491">
                  <c:v>-0.4</c:v>
                </c:pt>
                <c:pt idx="492">
                  <c:v>-0.4</c:v>
                </c:pt>
                <c:pt idx="493">
                  <c:v>-0.4</c:v>
                </c:pt>
                <c:pt idx="494">
                  <c:v>-0.4</c:v>
                </c:pt>
                <c:pt idx="495">
                  <c:v>-0.4</c:v>
                </c:pt>
                <c:pt idx="496">
                  <c:v>-0.4</c:v>
                </c:pt>
                <c:pt idx="497">
                  <c:v>-0.4</c:v>
                </c:pt>
                <c:pt idx="498">
                  <c:v>-0.4</c:v>
                </c:pt>
                <c:pt idx="499">
                  <c:v>-0.4</c:v>
                </c:pt>
                <c:pt idx="500">
                  <c:v>-0.4</c:v>
                </c:pt>
                <c:pt idx="501">
                  <c:v>-0.4</c:v>
                </c:pt>
                <c:pt idx="502">
                  <c:v>-0.4</c:v>
                </c:pt>
                <c:pt idx="503">
                  <c:v>-0.4</c:v>
                </c:pt>
                <c:pt idx="504">
                  <c:v>-0.4</c:v>
                </c:pt>
                <c:pt idx="505">
                  <c:v>-0.4</c:v>
                </c:pt>
                <c:pt idx="506">
                  <c:v>-0.4</c:v>
                </c:pt>
                <c:pt idx="507">
                  <c:v>-0.4</c:v>
                </c:pt>
                <c:pt idx="508">
                  <c:v>-0.4</c:v>
                </c:pt>
                <c:pt idx="509">
                  <c:v>-0.4</c:v>
                </c:pt>
                <c:pt idx="510">
                  <c:v>-0.4</c:v>
                </c:pt>
                <c:pt idx="511">
                  <c:v>-0.4</c:v>
                </c:pt>
                <c:pt idx="512">
                  <c:v>-0.4</c:v>
                </c:pt>
                <c:pt idx="513">
                  <c:v>-0.4</c:v>
                </c:pt>
                <c:pt idx="514">
                  <c:v>-0.4</c:v>
                </c:pt>
                <c:pt idx="515">
                  <c:v>-0.4</c:v>
                </c:pt>
                <c:pt idx="516">
                  <c:v>-0.4</c:v>
                </c:pt>
                <c:pt idx="517">
                  <c:v>-0.4</c:v>
                </c:pt>
                <c:pt idx="518">
                  <c:v>-0.4</c:v>
                </c:pt>
                <c:pt idx="519">
                  <c:v>-0.4</c:v>
                </c:pt>
                <c:pt idx="520">
                  <c:v>-0.4</c:v>
                </c:pt>
                <c:pt idx="521">
                  <c:v>-0.4</c:v>
                </c:pt>
                <c:pt idx="522">
                  <c:v>-0.4</c:v>
                </c:pt>
                <c:pt idx="523">
                  <c:v>-0.4</c:v>
                </c:pt>
                <c:pt idx="524">
                  <c:v>-0.4</c:v>
                </c:pt>
                <c:pt idx="525">
                  <c:v>-0.4</c:v>
                </c:pt>
                <c:pt idx="526">
                  <c:v>-0.4</c:v>
                </c:pt>
                <c:pt idx="527">
                  <c:v>-0.4</c:v>
                </c:pt>
                <c:pt idx="528">
                  <c:v>-0.4</c:v>
                </c:pt>
                <c:pt idx="529">
                  <c:v>-0.4</c:v>
                </c:pt>
                <c:pt idx="530">
                  <c:v>-0.4</c:v>
                </c:pt>
                <c:pt idx="531">
                  <c:v>-0.4</c:v>
                </c:pt>
                <c:pt idx="532">
                  <c:v>-0.4</c:v>
                </c:pt>
                <c:pt idx="533">
                  <c:v>-0.4</c:v>
                </c:pt>
                <c:pt idx="534">
                  <c:v>-0.4</c:v>
                </c:pt>
                <c:pt idx="535">
                  <c:v>-0.4</c:v>
                </c:pt>
                <c:pt idx="536">
                  <c:v>-0.4</c:v>
                </c:pt>
                <c:pt idx="537">
                  <c:v>-0.4</c:v>
                </c:pt>
                <c:pt idx="538">
                  <c:v>-0.4</c:v>
                </c:pt>
                <c:pt idx="539">
                  <c:v>-0.4</c:v>
                </c:pt>
                <c:pt idx="540">
                  <c:v>-0.4</c:v>
                </c:pt>
                <c:pt idx="541">
                  <c:v>-0.4</c:v>
                </c:pt>
                <c:pt idx="542">
                  <c:v>-0.4</c:v>
                </c:pt>
                <c:pt idx="543">
                  <c:v>-0.4</c:v>
                </c:pt>
                <c:pt idx="544">
                  <c:v>-0.4</c:v>
                </c:pt>
                <c:pt idx="545">
                  <c:v>-0.4</c:v>
                </c:pt>
                <c:pt idx="546">
                  <c:v>-0.4</c:v>
                </c:pt>
                <c:pt idx="547">
                  <c:v>-0.4</c:v>
                </c:pt>
                <c:pt idx="548">
                  <c:v>-0.4</c:v>
                </c:pt>
                <c:pt idx="549">
                  <c:v>-0.4</c:v>
                </c:pt>
                <c:pt idx="550">
                  <c:v>-0.4</c:v>
                </c:pt>
                <c:pt idx="551">
                  <c:v>-0.4</c:v>
                </c:pt>
                <c:pt idx="552">
                  <c:v>-0.4</c:v>
                </c:pt>
                <c:pt idx="553">
                  <c:v>-0.4</c:v>
                </c:pt>
                <c:pt idx="554">
                  <c:v>-0.4</c:v>
                </c:pt>
                <c:pt idx="555">
                  <c:v>-0.4</c:v>
                </c:pt>
                <c:pt idx="556">
                  <c:v>-0.4</c:v>
                </c:pt>
                <c:pt idx="557">
                  <c:v>-0.4</c:v>
                </c:pt>
                <c:pt idx="558">
                  <c:v>-0.4</c:v>
                </c:pt>
                <c:pt idx="559">
                  <c:v>-0.4</c:v>
                </c:pt>
                <c:pt idx="560">
                  <c:v>-0.4</c:v>
                </c:pt>
                <c:pt idx="561">
                  <c:v>-0.4</c:v>
                </c:pt>
                <c:pt idx="562">
                  <c:v>-0.4</c:v>
                </c:pt>
                <c:pt idx="563">
                  <c:v>-0.4</c:v>
                </c:pt>
                <c:pt idx="564">
                  <c:v>-0.4</c:v>
                </c:pt>
                <c:pt idx="565">
                  <c:v>-0.4</c:v>
                </c:pt>
                <c:pt idx="566">
                  <c:v>-0.4</c:v>
                </c:pt>
                <c:pt idx="567">
                  <c:v>-0.4</c:v>
                </c:pt>
                <c:pt idx="568">
                  <c:v>-0.4</c:v>
                </c:pt>
                <c:pt idx="569">
                  <c:v>-0.4</c:v>
                </c:pt>
                <c:pt idx="570">
                  <c:v>-0.4</c:v>
                </c:pt>
                <c:pt idx="571">
                  <c:v>-0.4</c:v>
                </c:pt>
                <c:pt idx="572">
                  <c:v>-0.4</c:v>
                </c:pt>
                <c:pt idx="573">
                  <c:v>-0.4</c:v>
                </c:pt>
                <c:pt idx="574">
                  <c:v>-0.4</c:v>
                </c:pt>
                <c:pt idx="575">
                  <c:v>-0.4</c:v>
                </c:pt>
                <c:pt idx="576">
                  <c:v>-0.4</c:v>
                </c:pt>
                <c:pt idx="577">
                  <c:v>-0.4</c:v>
                </c:pt>
                <c:pt idx="578">
                  <c:v>-0.4</c:v>
                </c:pt>
                <c:pt idx="579">
                  <c:v>-0.4</c:v>
                </c:pt>
                <c:pt idx="580">
                  <c:v>-0.4</c:v>
                </c:pt>
                <c:pt idx="581">
                  <c:v>-0.4</c:v>
                </c:pt>
                <c:pt idx="582">
                  <c:v>-0.4</c:v>
                </c:pt>
                <c:pt idx="583">
                  <c:v>-0.4</c:v>
                </c:pt>
                <c:pt idx="584">
                  <c:v>-0.4</c:v>
                </c:pt>
                <c:pt idx="585">
                  <c:v>-0.4</c:v>
                </c:pt>
                <c:pt idx="586">
                  <c:v>-0.4</c:v>
                </c:pt>
                <c:pt idx="587">
                  <c:v>-0.4</c:v>
                </c:pt>
                <c:pt idx="588">
                  <c:v>-0.4</c:v>
                </c:pt>
                <c:pt idx="589">
                  <c:v>-0.4</c:v>
                </c:pt>
                <c:pt idx="590">
                  <c:v>-0.4</c:v>
                </c:pt>
                <c:pt idx="591">
                  <c:v>-0.4</c:v>
                </c:pt>
                <c:pt idx="592">
                  <c:v>-0.4</c:v>
                </c:pt>
                <c:pt idx="593">
                  <c:v>-0.4</c:v>
                </c:pt>
                <c:pt idx="594">
                  <c:v>-0.4</c:v>
                </c:pt>
                <c:pt idx="595">
                  <c:v>-0.4</c:v>
                </c:pt>
                <c:pt idx="596">
                  <c:v>-0.4</c:v>
                </c:pt>
                <c:pt idx="597">
                  <c:v>-0.4</c:v>
                </c:pt>
                <c:pt idx="598">
                  <c:v>-0.4</c:v>
                </c:pt>
                <c:pt idx="599">
                  <c:v>-0.4</c:v>
                </c:pt>
                <c:pt idx="600">
                  <c:v>-0.4</c:v>
                </c:pt>
                <c:pt idx="601">
                  <c:v>-0.4</c:v>
                </c:pt>
                <c:pt idx="602">
                  <c:v>-0.4</c:v>
                </c:pt>
                <c:pt idx="603">
                  <c:v>-0.4</c:v>
                </c:pt>
                <c:pt idx="604">
                  <c:v>-0.4</c:v>
                </c:pt>
                <c:pt idx="605">
                  <c:v>-0.4</c:v>
                </c:pt>
                <c:pt idx="606">
                  <c:v>-0.4</c:v>
                </c:pt>
                <c:pt idx="607">
                  <c:v>-0.4</c:v>
                </c:pt>
                <c:pt idx="608">
                  <c:v>-0.4</c:v>
                </c:pt>
                <c:pt idx="609">
                  <c:v>-0.4</c:v>
                </c:pt>
                <c:pt idx="610">
                  <c:v>-0.4</c:v>
                </c:pt>
                <c:pt idx="611">
                  <c:v>-0.4</c:v>
                </c:pt>
                <c:pt idx="612">
                  <c:v>-0.4</c:v>
                </c:pt>
                <c:pt idx="613">
                  <c:v>-0.4</c:v>
                </c:pt>
                <c:pt idx="614">
                  <c:v>-0.4</c:v>
                </c:pt>
                <c:pt idx="615">
                  <c:v>-0.4</c:v>
                </c:pt>
                <c:pt idx="616">
                  <c:v>-0.4</c:v>
                </c:pt>
                <c:pt idx="617">
                  <c:v>-0.4</c:v>
                </c:pt>
                <c:pt idx="618">
                  <c:v>-0.4</c:v>
                </c:pt>
                <c:pt idx="619">
                  <c:v>-0.4</c:v>
                </c:pt>
                <c:pt idx="620">
                  <c:v>-0.4</c:v>
                </c:pt>
                <c:pt idx="621">
                  <c:v>-0.4</c:v>
                </c:pt>
                <c:pt idx="622">
                  <c:v>-0.4</c:v>
                </c:pt>
                <c:pt idx="623">
                  <c:v>-0.4</c:v>
                </c:pt>
                <c:pt idx="624">
                  <c:v>-0.4</c:v>
                </c:pt>
                <c:pt idx="625">
                  <c:v>-0.4</c:v>
                </c:pt>
                <c:pt idx="626">
                  <c:v>-0.4</c:v>
                </c:pt>
                <c:pt idx="627">
                  <c:v>-0.4</c:v>
                </c:pt>
                <c:pt idx="628">
                  <c:v>-0.4</c:v>
                </c:pt>
                <c:pt idx="629">
                  <c:v>-0.4</c:v>
                </c:pt>
                <c:pt idx="630">
                  <c:v>-0.4</c:v>
                </c:pt>
                <c:pt idx="631">
                  <c:v>-0.4</c:v>
                </c:pt>
                <c:pt idx="632">
                  <c:v>-0.4</c:v>
                </c:pt>
                <c:pt idx="633">
                  <c:v>-0.4</c:v>
                </c:pt>
                <c:pt idx="634">
                  <c:v>-0.4</c:v>
                </c:pt>
                <c:pt idx="635">
                  <c:v>-0.4</c:v>
                </c:pt>
                <c:pt idx="636">
                  <c:v>-0.4</c:v>
                </c:pt>
                <c:pt idx="637">
                  <c:v>-0.4</c:v>
                </c:pt>
                <c:pt idx="638">
                  <c:v>-0.4</c:v>
                </c:pt>
                <c:pt idx="639">
                  <c:v>-0.4</c:v>
                </c:pt>
                <c:pt idx="640">
                  <c:v>-0.4</c:v>
                </c:pt>
                <c:pt idx="641">
                  <c:v>-0.4</c:v>
                </c:pt>
                <c:pt idx="642">
                  <c:v>-0.4</c:v>
                </c:pt>
                <c:pt idx="643">
                  <c:v>-0.4</c:v>
                </c:pt>
                <c:pt idx="644">
                  <c:v>-0.4</c:v>
                </c:pt>
                <c:pt idx="645">
                  <c:v>-0.4</c:v>
                </c:pt>
                <c:pt idx="646">
                  <c:v>-0.4</c:v>
                </c:pt>
                <c:pt idx="647">
                  <c:v>-0.4</c:v>
                </c:pt>
                <c:pt idx="648">
                  <c:v>-0.4</c:v>
                </c:pt>
                <c:pt idx="649">
                  <c:v>-0.4</c:v>
                </c:pt>
                <c:pt idx="650">
                  <c:v>-0.4</c:v>
                </c:pt>
                <c:pt idx="651">
                  <c:v>-0.4</c:v>
                </c:pt>
                <c:pt idx="652">
                  <c:v>-0.4</c:v>
                </c:pt>
                <c:pt idx="653">
                  <c:v>-0.4</c:v>
                </c:pt>
                <c:pt idx="654">
                  <c:v>-0.4</c:v>
                </c:pt>
                <c:pt idx="655">
                  <c:v>-0.4</c:v>
                </c:pt>
                <c:pt idx="656">
                  <c:v>-0.4</c:v>
                </c:pt>
                <c:pt idx="657">
                  <c:v>-0.4</c:v>
                </c:pt>
                <c:pt idx="658">
                  <c:v>-0.4</c:v>
                </c:pt>
                <c:pt idx="659">
                  <c:v>-0.4</c:v>
                </c:pt>
                <c:pt idx="660">
                  <c:v>-0.4</c:v>
                </c:pt>
                <c:pt idx="661">
                  <c:v>-0.4</c:v>
                </c:pt>
                <c:pt idx="662">
                  <c:v>-0.4</c:v>
                </c:pt>
                <c:pt idx="663">
                  <c:v>-0.4</c:v>
                </c:pt>
                <c:pt idx="664">
                  <c:v>-0.4</c:v>
                </c:pt>
                <c:pt idx="665">
                  <c:v>-0.4</c:v>
                </c:pt>
                <c:pt idx="666">
                  <c:v>-0.4</c:v>
                </c:pt>
                <c:pt idx="667">
                  <c:v>-0.4</c:v>
                </c:pt>
                <c:pt idx="668">
                  <c:v>-0.4</c:v>
                </c:pt>
                <c:pt idx="669">
                  <c:v>-0.4</c:v>
                </c:pt>
                <c:pt idx="670">
                  <c:v>-0.4</c:v>
                </c:pt>
                <c:pt idx="671">
                  <c:v>-0.4</c:v>
                </c:pt>
                <c:pt idx="672">
                  <c:v>-0.4</c:v>
                </c:pt>
                <c:pt idx="673">
                  <c:v>-0.4</c:v>
                </c:pt>
                <c:pt idx="674">
                  <c:v>-0.4</c:v>
                </c:pt>
                <c:pt idx="675">
                  <c:v>-0.4</c:v>
                </c:pt>
                <c:pt idx="676">
                  <c:v>-0.4</c:v>
                </c:pt>
                <c:pt idx="677">
                  <c:v>-0.4</c:v>
                </c:pt>
                <c:pt idx="678">
                  <c:v>-0.4</c:v>
                </c:pt>
                <c:pt idx="679">
                  <c:v>-0.4</c:v>
                </c:pt>
                <c:pt idx="680">
                  <c:v>-0.4</c:v>
                </c:pt>
                <c:pt idx="681">
                  <c:v>-0.4</c:v>
                </c:pt>
                <c:pt idx="682">
                  <c:v>-0.4</c:v>
                </c:pt>
                <c:pt idx="683">
                  <c:v>-0.4</c:v>
                </c:pt>
                <c:pt idx="684">
                  <c:v>-0.4</c:v>
                </c:pt>
                <c:pt idx="685">
                  <c:v>-0.4</c:v>
                </c:pt>
                <c:pt idx="686">
                  <c:v>-0.4</c:v>
                </c:pt>
                <c:pt idx="687">
                  <c:v>-0.4</c:v>
                </c:pt>
                <c:pt idx="688">
                  <c:v>-0.4</c:v>
                </c:pt>
                <c:pt idx="689">
                  <c:v>-0.4</c:v>
                </c:pt>
                <c:pt idx="690">
                  <c:v>-0.4</c:v>
                </c:pt>
                <c:pt idx="691">
                  <c:v>-0.4</c:v>
                </c:pt>
                <c:pt idx="692">
                  <c:v>-0.4</c:v>
                </c:pt>
                <c:pt idx="693">
                  <c:v>-0.4</c:v>
                </c:pt>
                <c:pt idx="694">
                  <c:v>-0.4</c:v>
                </c:pt>
                <c:pt idx="695">
                  <c:v>-0.4</c:v>
                </c:pt>
                <c:pt idx="696">
                  <c:v>-0.4</c:v>
                </c:pt>
                <c:pt idx="697">
                  <c:v>-0.4</c:v>
                </c:pt>
                <c:pt idx="698">
                  <c:v>-0.4</c:v>
                </c:pt>
                <c:pt idx="699">
                  <c:v>-0.4</c:v>
                </c:pt>
                <c:pt idx="700">
                  <c:v>-0.4</c:v>
                </c:pt>
                <c:pt idx="701">
                  <c:v>-0.4</c:v>
                </c:pt>
                <c:pt idx="702">
                  <c:v>-0.4</c:v>
                </c:pt>
                <c:pt idx="703">
                  <c:v>-0.4</c:v>
                </c:pt>
                <c:pt idx="704">
                  <c:v>-0.4</c:v>
                </c:pt>
                <c:pt idx="705">
                  <c:v>-0.4</c:v>
                </c:pt>
                <c:pt idx="706">
                  <c:v>-0.4</c:v>
                </c:pt>
                <c:pt idx="707">
                  <c:v>-0.4</c:v>
                </c:pt>
                <c:pt idx="708">
                  <c:v>-0.4</c:v>
                </c:pt>
                <c:pt idx="709">
                  <c:v>-0.4</c:v>
                </c:pt>
                <c:pt idx="710">
                  <c:v>-0.4</c:v>
                </c:pt>
                <c:pt idx="711">
                  <c:v>-0.4</c:v>
                </c:pt>
                <c:pt idx="712">
                  <c:v>-0.4</c:v>
                </c:pt>
                <c:pt idx="713">
                  <c:v>-0.4</c:v>
                </c:pt>
                <c:pt idx="714">
                  <c:v>-0.4</c:v>
                </c:pt>
                <c:pt idx="715">
                  <c:v>-0.4</c:v>
                </c:pt>
                <c:pt idx="716">
                  <c:v>-0.4</c:v>
                </c:pt>
                <c:pt idx="717">
                  <c:v>-0.4</c:v>
                </c:pt>
                <c:pt idx="718">
                  <c:v>-0.4</c:v>
                </c:pt>
                <c:pt idx="719">
                  <c:v>-0.4</c:v>
                </c:pt>
                <c:pt idx="720">
                  <c:v>-0.4</c:v>
                </c:pt>
                <c:pt idx="721">
                  <c:v>-0.4</c:v>
                </c:pt>
                <c:pt idx="722">
                  <c:v>-0.4</c:v>
                </c:pt>
                <c:pt idx="723">
                  <c:v>-0.4</c:v>
                </c:pt>
                <c:pt idx="724">
                  <c:v>-0.4</c:v>
                </c:pt>
                <c:pt idx="725">
                  <c:v>-0.4</c:v>
                </c:pt>
                <c:pt idx="726">
                  <c:v>-0.4</c:v>
                </c:pt>
                <c:pt idx="727">
                  <c:v>-0.4</c:v>
                </c:pt>
                <c:pt idx="728">
                  <c:v>-0.4</c:v>
                </c:pt>
                <c:pt idx="729">
                  <c:v>-0.4</c:v>
                </c:pt>
                <c:pt idx="730">
                  <c:v>-0.4</c:v>
                </c:pt>
                <c:pt idx="731">
                  <c:v>-0.4</c:v>
                </c:pt>
                <c:pt idx="732">
                  <c:v>-0.4</c:v>
                </c:pt>
                <c:pt idx="733">
                  <c:v>-0.4</c:v>
                </c:pt>
                <c:pt idx="734">
                  <c:v>-0.4</c:v>
                </c:pt>
                <c:pt idx="735">
                  <c:v>-0.4</c:v>
                </c:pt>
                <c:pt idx="736">
                  <c:v>-0.4</c:v>
                </c:pt>
                <c:pt idx="737">
                  <c:v>-0.4</c:v>
                </c:pt>
                <c:pt idx="738">
                  <c:v>-0.4</c:v>
                </c:pt>
                <c:pt idx="739">
                  <c:v>-0.4</c:v>
                </c:pt>
                <c:pt idx="740">
                  <c:v>-0.4</c:v>
                </c:pt>
                <c:pt idx="741">
                  <c:v>-0.4</c:v>
                </c:pt>
                <c:pt idx="742">
                  <c:v>-0.4</c:v>
                </c:pt>
                <c:pt idx="743">
                  <c:v>-0.4</c:v>
                </c:pt>
                <c:pt idx="744">
                  <c:v>-0.4</c:v>
                </c:pt>
                <c:pt idx="745">
                  <c:v>-0.4</c:v>
                </c:pt>
                <c:pt idx="746">
                  <c:v>-0.4</c:v>
                </c:pt>
                <c:pt idx="747">
                  <c:v>-0.4</c:v>
                </c:pt>
                <c:pt idx="748">
                  <c:v>-0.4</c:v>
                </c:pt>
                <c:pt idx="749">
                  <c:v>-0.4</c:v>
                </c:pt>
                <c:pt idx="750">
                  <c:v>-0.4</c:v>
                </c:pt>
                <c:pt idx="751">
                  <c:v>-0.4</c:v>
                </c:pt>
                <c:pt idx="752">
                  <c:v>-0.4</c:v>
                </c:pt>
                <c:pt idx="753">
                  <c:v>-0.4</c:v>
                </c:pt>
                <c:pt idx="754">
                  <c:v>-0.4</c:v>
                </c:pt>
                <c:pt idx="755">
                  <c:v>-0.4</c:v>
                </c:pt>
                <c:pt idx="756">
                  <c:v>-0.4</c:v>
                </c:pt>
                <c:pt idx="757">
                  <c:v>-0.4</c:v>
                </c:pt>
                <c:pt idx="758">
                  <c:v>-0.4</c:v>
                </c:pt>
                <c:pt idx="759">
                  <c:v>-0.4</c:v>
                </c:pt>
                <c:pt idx="760">
                  <c:v>-0.4</c:v>
                </c:pt>
                <c:pt idx="761">
                  <c:v>-0.4</c:v>
                </c:pt>
                <c:pt idx="762">
                  <c:v>-0.4</c:v>
                </c:pt>
                <c:pt idx="763">
                  <c:v>-0.4</c:v>
                </c:pt>
                <c:pt idx="764">
                  <c:v>-0.4</c:v>
                </c:pt>
                <c:pt idx="765">
                  <c:v>-0.4</c:v>
                </c:pt>
                <c:pt idx="766">
                  <c:v>-0.4</c:v>
                </c:pt>
                <c:pt idx="767">
                  <c:v>-0.4</c:v>
                </c:pt>
                <c:pt idx="768">
                  <c:v>-0.4</c:v>
                </c:pt>
                <c:pt idx="769">
                  <c:v>-0.4</c:v>
                </c:pt>
                <c:pt idx="770">
                  <c:v>-0.4</c:v>
                </c:pt>
                <c:pt idx="771">
                  <c:v>-0.4</c:v>
                </c:pt>
                <c:pt idx="772">
                  <c:v>-0.4</c:v>
                </c:pt>
                <c:pt idx="773">
                  <c:v>-0.4</c:v>
                </c:pt>
                <c:pt idx="774">
                  <c:v>-0.4</c:v>
                </c:pt>
                <c:pt idx="775">
                  <c:v>-0.4</c:v>
                </c:pt>
                <c:pt idx="776">
                  <c:v>-0.4</c:v>
                </c:pt>
                <c:pt idx="777">
                  <c:v>-0.4</c:v>
                </c:pt>
                <c:pt idx="778">
                  <c:v>-0.4</c:v>
                </c:pt>
                <c:pt idx="779">
                  <c:v>-0.4</c:v>
                </c:pt>
                <c:pt idx="780">
                  <c:v>-0.4</c:v>
                </c:pt>
                <c:pt idx="781">
                  <c:v>-0.4</c:v>
                </c:pt>
                <c:pt idx="782">
                  <c:v>-0.4</c:v>
                </c:pt>
                <c:pt idx="783">
                  <c:v>-0.4</c:v>
                </c:pt>
                <c:pt idx="784">
                  <c:v>-0.4</c:v>
                </c:pt>
                <c:pt idx="785">
                  <c:v>-0.4</c:v>
                </c:pt>
                <c:pt idx="786">
                  <c:v>-0.4</c:v>
                </c:pt>
                <c:pt idx="787">
                  <c:v>-0.4</c:v>
                </c:pt>
                <c:pt idx="788">
                  <c:v>-0.4</c:v>
                </c:pt>
                <c:pt idx="789">
                  <c:v>-0.4</c:v>
                </c:pt>
                <c:pt idx="790">
                  <c:v>-0.4</c:v>
                </c:pt>
                <c:pt idx="791">
                  <c:v>-0.4</c:v>
                </c:pt>
                <c:pt idx="792">
                  <c:v>-0.4</c:v>
                </c:pt>
                <c:pt idx="793">
                  <c:v>-0.4</c:v>
                </c:pt>
                <c:pt idx="794">
                  <c:v>-0.4</c:v>
                </c:pt>
                <c:pt idx="795">
                  <c:v>-0.4</c:v>
                </c:pt>
                <c:pt idx="796">
                  <c:v>-0.4</c:v>
                </c:pt>
                <c:pt idx="797">
                  <c:v>-0.4</c:v>
                </c:pt>
                <c:pt idx="798">
                  <c:v>-0.4</c:v>
                </c:pt>
                <c:pt idx="799">
                  <c:v>-0.4</c:v>
                </c:pt>
                <c:pt idx="800">
                  <c:v>-0.4</c:v>
                </c:pt>
                <c:pt idx="801">
                  <c:v>-0.4</c:v>
                </c:pt>
                <c:pt idx="802">
                  <c:v>-0.4</c:v>
                </c:pt>
                <c:pt idx="803">
                  <c:v>-0.4</c:v>
                </c:pt>
                <c:pt idx="804">
                  <c:v>-0.4</c:v>
                </c:pt>
                <c:pt idx="805">
                  <c:v>-0.4</c:v>
                </c:pt>
                <c:pt idx="806">
                  <c:v>-0.4</c:v>
                </c:pt>
                <c:pt idx="807">
                  <c:v>-0.4</c:v>
                </c:pt>
                <c:pt idx="808">
                  <c:v>-0.4</c:v>
                </c:pt>
                <c:pt idx="809">
                  <c:v>-0.4</c:v>
                </c:pt>
                <c:pt idx="810">
                  <c:v>-0.4</c:v>
                </c:pt>
                <c:pt idx="811">
                  <c:v>-0.4</c:v>
                </c:pt>
                <c:pt idx="812">
                  <c:v>-0.4</c:v>
                </c:pt>
                <c:pt idx="813">
                  <c:v>-0.4</c:v>
                </c:pt>
                <c:pt idx="814">
                  <c:v>-0.4</c:v>
                </c:pt>
                <c:pt idx="815">
                  <c:v>-0.4</c:v>
                </c:pt>
                <c:pt idx="816">
                  <c:v>-0.4</c:v>
                </c:pt>
                <c:pt idx="817">
                  <c:v>-0.4</c:v>
                </c:pt>
                <c:pt idx="818">
                  <c:v>-0.4</c:v>
                </c:pt>
                <c:pt idx="819">
                  <c:v>-0.4</c:v>
                </c:pt>
                <c:pt idx="820">
                  <c:v>-0.4</c:v>
                </c:pt>
                <c:pt idx="821">
                  <c:v>-0.4</c:v>
                </c:pt>
                <c:pt idx="822">
                  <c:v>-0.4</c:v>
                </c:pt>
                <c:pt idx="823">
                  <c:v>-0.4</c:v>
                </c:pt>
                <c:pt idx="824">
                  <c:v>-0.4</c:v>
                </c:pt>
                <c:pt idx="825">
                  <c:v>-0.4</c:v>
                </c:pt>
                <c:pt idx="826">
                  <c:v>-0.4</c:v>
                </c:pt>
                <c:pt idx="827">
                  <c:v>-0.4</c:v>
                </c:pt>
                <c:pt idx="828">
                  <c:v>-0.4</c:v>
                </c:pt>
                <c:pt idx="829">
                  <c:v>-0.4</c:v>
                </c:pt>
                <c:pt idx="830">
                  <c:v>-0.4</c:v>
                </c:pt>
                <c:pt idx="831">
                  <c:v>-0.4</c:v>
                </c:pt>
                <c:pt idx="832">
                  <c:v>-0.4</c:v>
                </c:pt>
                <c:pt idx="833">
                  <c:v>-0.4</c:v>
                </c:pt>
                <c:pt idx="834">
                  <c:v>-0.4</c:v>
                </c:pt>
                <c:pt idx="835">
                  <c:v>-0.4</c:v>
                </c:pt>
                <c:pt idx="836">
                  <c:v>-0.4</c:v>
                </c:pt>
                <c:pt idx="837">
                  <c:v>-0.4</c:v>
                </c:pt>
                <c:pt idx="838">
                  <c:v>-0.4</c:v>
                </c:pt>
                <c:pt idx="839">
                  <c:v>-0.4</c:v>
                </c:pt>
                <c:pt idx="840">
                  <c:v>-0.4</c:v>
                </c:pt>
                <c:pt idx="841">
                  <c:v>-0.4</c:v>
                </c:pt>
                <c:pt idx="842">
                  <c:v>-0.4</c:v>
                </c:pt>
                <c:pt idx="843">
                  <c:v>-0.4</c:v>
                </c:pt>
                <c:pt idx="844">
                  <c:v>-0.4</c:v>
                </c:pt>
                <c:pt idx="845">
                  <c:v>-0.4</c:v>
                </c:pt>
                <c:pt idx="846">
                  <c:v>-0.4</c:v>
                </c:pt>
                <c:pt idx="847">
                  <c:v>-0.4</c:v>
                </c:pt>
                <c:pt idx="848">
                  <c:v>-0.4</c:v>
                </c:pt>
                <c:pt idx="849">
                  <c:v>-0.4</c:v>
                </c:pt>
                <c:pt idx="850">
                  <c:v>-0.4</c:v>
                </c:pt>
                <c:pt idx="851">
                  <c:v>-0.4</c:v>
                </c:pt>
                <c:pt idx="852">
                  <c:v>-0.4</c:v>
                </c:pt>
                <c:pt idx="853">
                  <c:v>-0.4</c:v>
                </c:pt>
                <c:pt idx="854">
                  <c:v>-0.4</c:v>
                </c:pt>
                <c:pt idx="855">
                  <c:v>-0.4</c:v>
                </c:pt>
                <c:pt idx="856">
                  <c:v>-0.4</c:v>
                </c:pt>
                <c:pt idx="857">
                  <c:v>-0.4</c:v>
                </c:pt>
                <c:pt idx="858">
                  <c:v>-0.4</c:v>
                </c:pt>
                <c:pt idx="859">
                  <c:v>-0.4</c:v>
                </c:pt>
                <c:pt idx="860">
                  <c:v>-0.4</c:v>
                </c:pt>
                <c:pt idx="861">
                  <c:v>-0.4</c:v>
                </c:pt>
                <c:pt idx="862">
                  <c:v>-0.4</c:v>
                </c:pt>
                <c:pt idx="863">
                  <c:v>-0.4</c:v>
                </c:pt>
                <c:pt idx="864">
                  <c:v>-0.4</c:v>
                </c:pt>
                <c:pt idx="865">
                  <c:v>-0.4</c:v>
                </c:pt>
                <c:pt idx="866">
                  <c:v>-0.4</c:v>
                </c:pt>
                <c:pt idx="867">
                  <c:v>-0.4</c:v>
                </c:pt>
                <c:pt idx="868">
                  <c:v>-0.4</c:v>
                </c:pt>
                <c:pt idx="869">
                  <c:v>-0.4</c:v>
                </c:pt>
                <c:pt idx="870">
                  <c:v>-0.4</c:v>
                </c:pt>
                <c:pt idx="871">
                  <c:v>-0.4</c:v>
                </c:pt>
                <c:pt idx="872">
                  <c:v>-0.4</c:v>
                </c:pt>
                <c:pt idx="873">
                  <c:v>-0.4</c:v>
                </c:pt>
                <c:pt idx="874">
                  <c:v>-0.4</c:v>
                </c:pt>
                <c:pt idx="875">
                  <c:v>-0.4</c:v>
                </c:pt>
                <c:pt idx="876">
                  <c:v>-0.4</c:v>
                </c:pt>
                <c:pt idx="877">
                  <c:v>-0.4</c:v>
                </c:pt>
                <c:pt idx="878">
                  <c:v>-0.4</c:v>
                </c:pt>
                <c:pt idx="879">
                  <c:v>-0.4</c:v>
                </c:pt>
                <c:pt idx="880">
                  <c:v>-0.4</c:v>
                </c:pt>
                <c:pt idx="881">
                  <c:v>-0.4</c:v>
                </c:pt>
                <c:pt idx="882">
                  <c:v>-0.4</c:v>
                </c:pt>
                <c:pt idx="883">
                  <c:v>-0.4</c:v>
                </c:pt>
                <c:pt idx="884">
                  <c:v>-0.4</c:v>
                </c:pt>
                <c:pt idx="885">
                  <c:v>-0.4</c:v>
                </c:pt>
                <c:pt idx="886">
                  <c:v>-0.4</c:v>
                </c:pt>
                <c:pt idx="887">
                  <c:v>-0.4</c:v>
                </c:pt>
                <c:pt idx="888">
                  <c:v>-0.4</c:v>
                </c:pt>
                <c:pt idx="889">
                  <c:v>-0.4</c:v>
                </c:pt>
                <c:pt idx="890">
                  <c:v>-0.4</c:v>
                </c:pt>
                <c:pt idx="891">
                  <c:v>-0.4</c:v>
                </c:pt>
                <c:pt idx="892">
                  <c:v>-0.4</c:v>
                </c:pt>
                <c:pt idx="893">
                  <c:v>-0.4</c:v>
                </c:pt>
                <c:pt idx="894">
                  <c:v>-0.4</c:v>
                </c:pt>
                <c:pt idx="895">
                  <c:v>-0.4</c:v>
                </c:pt>
                <c:pt idx="896">
                  <c:v>-0.4</c:v>
                </c:pt>
                <c:pt idx="897">
                  <c:v>-0.4</c:v>
                </c:pt>
                <c:pt idx="898">
                  <c:v>-0.4</c:v>
                </c:pt>
                <c:pt idx="899">
                  <c:v>-0.4</c:v>
                </c:pt>
                <c:pt idx="900">
                  <c:v>-0.4</c:v>
                </c:pt>
                <c:pt idx="901">
                  <c:v>-0.4</c:v>
                </c:pt>
                <c:pt idx="902">
                  <c:v>-0.4</c:v>
                </c:pt>
                <c:pt idx="903">
                  <c:v>-0.4</c:v>
                </c:pt>
                <c:pt idx="904">
                  <c:v>-0.4</c:v>
                </c:pt>
                <c:pt idx="905">
                  <c:v>-0.4</c:v>
                </c:pt>
                <c:pt idx="906">
                  <c:v>-0.4</c:v>
                </c:pt>
                <c:pt idx="907">
                  <c:v>-0.4</c:v>
                </c:pt>
                <c:pt idx="908">
                  <c:v>-0.4</c:v>
                </c:pt>
                <c:pt idx="909">
                  <c:v>-0.4</c:v>
                </c:pt>
                <c:pt idx="910">
                  <c:v>-0.4</c:v>
                </c:pt>
                <c:pt idx="911">
                  <c:v>-0.4</c:v>
                </c:pt>
                <c:pt idx="912">
                  <c:v>-0.4</c:v>
                </c:pt>
                <c:pt idx="913">
                  <c:v>-0.4</c:v>
                </c:pt>
                <c:pt idx="914">
                  <c:v>-0.4</c:v>
                </c:pt>
                <c:pt idx="915">
                  <c:v>-0.4</c:v>
                </c:pt>
                <c:pt idx="916">
                  <c:v>-0.4</c:v>
                </c:pt>
                <c:pt idx="917">
                  <c:v>-0.4</c:v>
                </c:pt>
                <c:pt idx="918">
                  <c:v>-0.4</c:v>
                </c:pt>
                <c:pt idx="919">
                  <c:v>-0.4</c:v>
                </c:pt>
                <c:pt idx="920">
                  <c:v>-0.4</c:v>
                </c:pt>
                <c:pt idx="921">
                  <c:v>-0.4</c:v>
                </c:pt>
                <c:pt idx="922">
                  <c:v>-0.4</c:v>
                </c:pt>
                <c:pt idx="923">
                  <c:v>-0.4</c:v>
                </c:pt>
                <c:pt idx="924">
                  <c:v>-0.4</c:v>
                </c:pt>
                <c:pt idx="925">
                  <c:v>-0.4</c:v>
                </c:pt>
                <c:pt idx="926">
                  <c:v>-0.4</c:v>
                </c:pt>
                <c:pt idx="927">
                  <c:v>-0.4</c:v>
                </c:pt>
                <c:pt idx="928">
                  <c:v>-0.4</c:v>
                </c:pt>
                <c:pt idx="929">
                  <c:v>-0.4</c:v>
                </c:pt>
                <c:pt idx="930">
                  <c:v>-0.4</c:v>
                </c:pt>
                <c:pt idx="931">
                  <c:v>-0.4</c:v>
                </c:pt>
                <c:pt idx="932">
                  <c:v>-0.4</c:v>
                </c:pt>
                <c:pt idx="933">
                  <c:v>-0.4</c:v>
                </c:pt>
                <c:pt idx="934">
                  <c:v>-0.4</c:v>
                </c:pt>
                <c:pt idx="935">
                  <c:v>-0.4</c:v>
                </c:pt>
                <c:pt idx="936">
                  <c:v>-0.4</c:v>
                </c:pt>
                <c:pt idx="937">
                  <c:v>-0.4</c:v>
                </c:pt>
                <c:pt idx="938">
                  <c:v>-0.4</c:v>
                </c:pt>
                <c:pt idx="939">
                  <c:v>-0.4</c:v>
                </c:pt>
                <c:pt idx="940">
                  <c:v>-0.4</c:v>
                </c:pt>
                <c:pt idx="941">
                  <c:v>-0.4</c:v>
                </c:pt>
                <c:pt idx="942">
                  <c:v>-0.4</c:v>
                </c:pt>
                <c:pt idx="943">
                  <c:v>-0.4</c:v>
                </c:pt>
                <c:pt idx="944">
                  <c:v>-0.4</c:v>
                </c:pt>
                <c:pt idx="945">
                  <c:v>-0.4</c:v>
                </c:pt>
                <c:pt idx="946">
                  <c:v>-0.4</c:v>
                </c:pt>
                <c:pt idx="947">
                  <c:v>-0.4</c:v>
                </c:pt>
                <c:pt idx="948">
                  <c:v>-0.4</c:v>
                </c:pt>
                <c:pt idx="949">
                  <c:v>-0.4</c:v>
                </c:pt>
                <c:pt idx="950">
                  <c:v>-0.4</c:v>
                </c:pt>
                <c:pt idx="951">
                  <c:v>-0.4</c:v>
                </c:pt>
                <c:pt idx="952">
                  <c:v>-0.4</c:v>
                </c:pt>
                <c:pt idx="953">
                  <c:v>-0.4</c:v>
                </c:pt>
                <c:pt idx="954">
                  <c:v>-0.4</c:v>
                </c:pt>
                <c:pt idx="955">
                  <c:v>-0.4</c:v>
                </c:pt>
                <c:pt idx="956">
                  <c:v>-0.4</c:v>
                </c:pt>
                <c:pt idx="957">
                  <c:v>-0.4</c:v>
                </c:pt>
                <c:pt idx="958">
                  <c:v>-0.4</c:v>
                </c:pt>
                <c:pt idx="959">
                  <c:v>-0.4</c:v>
                </c:pt>
                <c:pt idx="960">
                  <c:v>-0.4</c:v>
                </c:pt>
                <c:pt idx="961">
                  <c:v>-0.4</c:v>
                </c:pt>
                <c:pt idx="962">
                  <c:v>-0.4</c:v>
                </c:pt>
                <c:pt idx="963">
                  <c:v>-0.4</c:v>
                </c:pt>
                <c:pt idx="964">
                  <c:v>-0.4</c:v>
                </c:pt>
                <c:pt idx="965">
                  <c:v>-0.4</c:v>
                </c:pt>
                <c:pt idx="966">
                  <c:v>-0.4</c:v>
                </c:pt>
                <c:pt idx="967">
                  <c:v>-0.4</c:v>
                </c:pt>
                <c:pt idx="968">
                  <c:v>-0.4</c:v>
                </c:pt>
                <c:pt idx="969">
                  <c:v>-0.4</c:v>
                </c:pt>
                <c:pt idx="970">
                  <c:v>-0.4</c:v>
                </c:pt>
                <c:pt idx="971">
                  <c:v>-0.4</c:v>
                </c:pt>
                <c:pt idx="972">
                  <c:v>-0.4</c:v>
                </c:pt>
                <c:pt idx="973">
                  <c:v>-0.4</c:v>
                </c:pt>
                <c:pt idx="974">
                  <c:v>-0.4</c:v>
                </c:pt>
                <c:pt idx="975">
                  <c:v>-0.4</c:v>
                </c:pt>
                <c:pt idx="976">
                  <c:v>-0.4</c:v>
                </c:pt>
                <c:pt idx="977">
                  <c:v>-0.4</c:v>
                </c:pt>
                <c:pt idx="978">
                  <c:v>-0.4</c:v>
                </c:pt>
                <c:pt idx="979">
                  <c:v>-0.4</c:v>
                </c:pt>
                <c:pt idx="980">
                  <c:v>-0.4</c:v>
                </c:pt>
                <c:pt idx="981">
                  <c:v>-0.4</c:v>
                </c:pt>
                <c:pt idx="982">
                  <c:v>-0.4</c:v>
                </c:pt>
                <c:pt idx="983">
                  <c:v>-0.4</c:v>
                </c:pt>
                <c:pt idx="984">
                  <c:v>-0.4</c:v>
                </c:pt>
                <c:pt idx="985">
                  <c:v>-0.4</c:v>
                </c:pt>
                <c:pt idx="986">
                  <c:v>-0.4</c:v>
                </c:pt>
                <c:pt idx="987">
                  <c:v>-0.4</c:v>
                </c:pt>
                <c:pt idx="988">
                  <c:v>-0.4</c:v>
                </c:pt>
                <c:pt idx="989">
                  <c:v>-0.4</c:v>
                </c:pt>
                <c:pt idx="990">
                  <c:v>-0.4</c:v>
                </c:pt>
                <c:pt idx="991">
                  <c:v>-0.4</c:v>
                </c:pt>
                <c:pt idx="992">
                  <c:v>-0.4</c:v>
                </c:pt>
                <c:pt idx="993">
                  <c:v>-0.4</c:v>
                </c:pt>
                <c:pt idx="994">
                  <c:v>-0.4</c:v>
                </c:pt>
                <c:pt idx="995">
                  <c:v>-0.4</c:v>
                </c:pt>
                <c:pt idx="996">
                  <c:v>-0.4</c:v>
                </c:pt>
                <c:pt idx="997">
                  <c:v>-0.4</c:v>
                </c:pt>
                <c:pt idx="998">
                  <c:v>-0.4</c:v>
                </c:pt>
                <c:pt idx="999">
                  <c:v>-0.4</c:v>
                </c:pt>
                <c:pt idx="1000">
                  <c:v>-0.4</c:v>
                </c:pt>
                <c:pt idx="1001">
                  <c:v>-0.4</c:v>
                </c:pt>
                <c:pt idx="1002">
                  <c:v>-0.4</c:v>
                </c:pt>
                <c:pt idx="1003">
                  <c:v>-0.4</c:v>
                </c:pt>
                <c:pt idx="1004">
                  <c:v>-0.4</c:v>
                </c:pt>
                <c:pt idx="1005">
                  <c:v>-0.4</c:v>
                </c:pt>
                <c:pt idx="1006">
                  <c:v>-0.4</c:v>
                </c:pt>
                <c:pt idx="1007">
                  <c:v>-0.4</c:v>
                </c:pt>
                <c:pt idx="1008">
                  <c:v>-0.4</c:v>
                </c:pt>
                <c:pt idx="1009">
                  <c:v>-0.4</c:v>
                </c:pt>
                <c:pt idx="1010">
                  <c:v>-0.4</c:v>
                </c:pt>
                <c:pt idx="1011">
                  <c:v>-0.4</c:v>
                </c:pt>
                <c:pt idx="1012">
                  <c:v>-0.4</c:v>
                </c:pt>
                <c:pt idx="1013">
                  <c:v>-0.4</c:v>
                </c:pt>
                <c:pt idx="1014">
                  <c:v>-0.4</c:v>
                </c:pt>
                <c:pt idx="1015">
                  <c:v>-0.4</c:v>
                </c:pt>
                <c:pt idx="1016">
                  <c:v>-0.4</c:v>
                </c:pt>
                <c:pt idx="1017">
                  <c:v>-0.4</c:v>
                </c:pt>
                <c:pt idx="1018">
                  <c:v>-0.4</c:v>
                </c:pt>
                <c:pt idx="1019">
                  <c:v>-0.4</c:v>
                </c:pt>
                <c:pt idx="1020">
                  <c:v>-0.4</c:v>
                </c:pt>
                <c:pt idx="1021">
                  <c:v>-0.4</c:v>
                </c:pt>
                <c:pt idx="1022">
                  <c:v>-0.4</c:v>
                </c:pt>
                <c:pt idx="1023">
                  <c:v>-0.4</c:v>
                </c:pt>
                <c:pt idx="1024">
                  <c:v>-0.4</c:v>
                </c:pt>
                <c:pt idx="1025">
                  <c:v>-0.4</c:v>
                </c:pt>
                <c:pt idx="1026">
                  <c:v>-0.4</c:v>
                </c:pt>
                <c:pt idx="1027">
                  <c:v>-0.4</c:v>
                </c:pt>
                <c:pt idx="1028">
                  <c:v>-0.4</c:v>
                </c:pt>
                <c:pt idx="1029">
                  <c:v>-0.4</c:v>
                </c:pt>
                <c:pt idx="1030">
                  <c:v>-0.4</c:v>
                </c:pt>
                <c:pt idx="1031">
                  <c:v>-0.4</c:v>
                </c:pt>
                <c:pt idx="1032">
                  <c:v>-0.4</c:v>
                </c:pt>
                <c:pt idx="1033">
                  <c:v>-0.4</c:v>
                </c:pt>
                <c:pt idx="1034">
                  <c:v>-0.4</c:v>
                </c:pt>
                <c:pt idx="1035">
                  <c:v>-0.4</c:v>
                </c:pt>
                <c:pt idx="1036">
                  <c:v>-0.4</c:v>
                </c:pt>
                <c:pt idx="1037">
                  <c:v>-0.4</c:v>
                </c:pt>
                <c:pt idx="1038">
                  <c:v>-0.4</c:v>
                </c:pt>
                <c:pt idx="1039">
                  <c:v>-0.4</c:v>
                </c:pt>
                <c:pt idx="1040">
                  <c:v>-0.4</c:v>
                </c:pt>
                <c:pt idx="1041">
                  <c:v>-0.4</c:v>
                </c:pt>
                <c:pt idx="1042">
                  <c:v>-0.4</c:v>
                </c:pt>
                <c:pt idx="1043">
                  <c:v>-0.4</c:v>
                </c:pt>
                <c:pt idx="1044">
                  <c:v>-0.4</c:v>
                </c:pt>
                <c:pt idx="1045">
                  <c:v>-0.4</c:v>
                </c:pt>
                <c:pt idx="1046">
                  <c:v>-0.4</c:v>
                </c:pt>
                <c:pt idx="1047">
                  <c:v>-0.4</c:v>
                </c:pt>
                <c:pt idx="1048">
                  <c:v>-0.4</c:v>
                </c:pt>
                <c:pt idx="1049">
                  <c:v>-0.4</c:v>
                </c:pt>
                <c:pt idx="1050">
                  <c:v>-0.4</c:v>
                </c:pt>
                <c:pt idx="1051">
                  <c:v>-0.4</c:v>
                </c:pt>
                <c:pt idx="1052">
                  <c:v>-0.4</c:v>
                </c:pt>
                <c:pt idx="1053">
                  <c:v>-0.4</c:v>
                </c:pt>
                <c:pt idx="1054">
                  <c:v>-0.4</c:v>
                </c:pt>
                <c:pt idx="1055">
                  <c:v>-0.4</c:v>
                </c:pt>
                <c:pt idx="1056">
                  <c:v>-0.4</c:v>
                </c:pt>
                <c:pt idx="1057">
                  <c:v>-0.4</c:v>
                </c:pt>
                <c:pt idx="1058">
                  <c:v>-0.4</c:v>
                </c:pt>
                <c:pt idx="1059">
                  <c:v>-0.4</c:v>
                </c:pt>
                <c:pt idx="1060">
                  <c:v>-0.4</c:v>
                </c:pt>
                <c:pt idx="1061">
                  <c:v>-0.4</c:v>
                </c:pt>
                <c:pt idx="1062">
                  <c:v>-0.4</c:v>
                </c:pt>
                <c:pt idx="1063">
                  <c:v>-0.4</c:v>
                </c:pt>
                <c:pt idx="1064">
                  <c:v>-0.4</c:v>
                </c:pt>
                <c:pt idx="1065">
                  <c:v>-0.4</c:v>
                </c:pt>
                <c:pt idx="1066">
                  <c:v>-0.4</c:v>
                </c:pt>
                <c:pt idx="1067">
                  <c:v>-0.4</c:v>
                </c:pt>
                <c:pt idx="1068">
                  <c:v>-0.4</c:v>
                </c:pt>
                <c:pt idx="1069">
                  <c:v>-0.4</c:v>
                </c:pt>
                <c:pt idx="1070">
                  <c:v>-0.4</c:v>
                </c:pt>
                <c:pt idx="1071">
                  <c:v>-0.4</c:v>
                </c:pt>
                <c:pt idx="1072">
                  <c:v>-0.4</c:v>
                </c:pt>
                <c:pt idx="1073">
                  <c:v>-0.4</c:v>
                </c:pt>
                <c:pt idx="1074">
                  <c:v>-0.4</c:v>
                </c:pt>
                <c:pt idx="1075">
                  <c:v>-0.4</c:v>
                </c:pt>
                <c:pt idx="1076">
                  <c:v>-0.4</c:v>
                </c:pt>
                <c:pt idx="1077">
                  <c:v>-0.4</c:v>
                </c:pt>
                <c:pt idx="1078">
                  <c:v>-0.4</c:v>
                </c:pt>
                <c:pt idx="1079">
                  <c:v>-0.4</c:v>
                </c:pt>
                <c:pt idx="1080">
                  <c:v>-0.4</c:v>
                </c:pt>
                <c:pt idx="1081">
                  <c:v>-0.4</c:v>
                </c:pt>
                <c:pt idx="1082">
                  <c:v>-0.4</c:v>
                </c:pt>
                <c:pt idx="1083">
                  <c:v>-0.4</c:v>
                </c:pt>
                <c:pt idx="1084">
                  <c:v>-0.4</c:v>
                </c:pt>
                <c:pt idx="1085">
                  <c:v>-0.4</c:v>
                </c:pt>
                <c:pt idx="1086">
                  <c:v>-0.4</c:v>
                </c:pt>
                <c:pt idx="1087">
                  <c:v>-0.4</c:v>
                </c:pt>
                <c:pt idx="1088">
                  <c:v>-0.4</c:v>
                </c:pt>
                <c:pt idx="1089">
                  <c:v>-0.4</c:v>
                </c:pt>
                <c:pt idx="1090">
                  <c:v>-0.4</c:v>
                </c:pt>
                <c:pt idx="1091">
                  <c:v>-0.4</c:v>
                </c:pt>
                <c:pt idx="1092">
                  <c:v>-0.4</c:v>
                </c:pt>
                <c:pt idx="1093">
                  <c:v>-0.4</c:v>
                </c:pt>
                <c:pt idx="1094">
                  <c:v>-0.4</c:v>
                </c:pt>
                <c:pt idx="1095">
                  <c:v>-0.4</c:v>
                </c:pt>
                <c:pt idx="1096">
                  <c:v>-0.4</c:v>
                </c:pt>
                <c:pt idx="1097">
                  <c:v>-0.4</c:v>
                </c:pt>
                <c:pt idx="1098">
                  <c:v>-0.4</c:v>
                </c:pt>
                <c:pt idx="1099">
                  <c:v>-0.4</c:v>
                </c:pt>
                <c:pt idx="1100">
                  <c:v>-0.4</c:v>
                </c:pt>
                <c:pt idx="1101">
                  <c:v>-0.4</c:v>
                </c:pt>
                <c:pt idx="1102">
                  <c:v>-0.4</c:v>
                </c:pt>
                <c:pt idx="1103">
                  <c:v>-0.4</c:v>
                </c:pt>
                <c:pt idx="1104">
                  <c:v>-0.4</c:v>
                </c:pt>
                <c:pt idx="1105">
                  <c:v>-0.4</c:v>
                </c:pt>
                <c:pt idx="1106">
                  <c:v>-0.4</c:v>
                </c:pt>
                <c:pt idx="1107">
                  <c:v>-0.4</c:v>
                </c:pt>
                <c:pt idx="1108">
                  <c:v>-0.4</c:v>
                </c:pt>
                <c:pt idx="1109">
                  <c:v>-0.4</c:v>
                </c:pt>
                <c:pt idx="1110">
                  <c:v>-0.4</c:v>
                </c:pt>
                <c:pt idx="1111">
                  <c:v>-0.4</c:v>
                </c:pt>
                <c:pt idx="1112">
                  <c:v>-0.4</c:v>
                </c:pt>
                <c:pt idx="1113">
                  <c:v>-0.4</c:v>
                </c:pt>
                <c:pt idx="1114">
                  <c:v>-0.4</c:v>
                </c:pt>
                <c:pt idx="1115">
                  <c:v>-0.4</c:v>
                </c:pt>
                <c:pt idx="1116">
                  <c:v>-0.4</c:v>
                </c:pt>
                <c:pt idx="1117">
                  <c:v>-0.4</c:v>
                </c:pt>
                <c:pt idx="1118">
                  <c:v>-0.4</c:v>
                </c:pt>
                <c:pt idx="1119">
                  <c:v>-0.4</c:v>
                </c:pt>
                <c:pt idx="1120">
                  <c:v>-0.4</c:v>
                </c:pt>
                <c:pt idx="1121">
                  <c:v>-0.4</c:v>
                </c:pt>
                <c:pt idx="1122">
                  <c:v>-0.4</c:v>
                </c:pt>
                <c:pt idx="1123">
                  <c:v>-0.4</c:v>
                </c:pt>
                <c:pt idx="1124">
                  <c:v>-0.4</c:v>
                </c:pt>
                <c:pt idx="1125">
                  <c:v>-0.4</c:v>
                </c:pt>
                <c:pt idx="1126">
                  <c:v>-0.4</c:v>
                </c:pt>
                <c:pt idx="1127">
                  <c:v>-0.4</c:v>
                </c:pt>
                <c:pt idx="1128">
                  <c:v>-0.4</c:v>
                </c:pt>
                <c:pt idx="1129">
                  <c:v>-0.4</c:v>
                </c:pt>
                <c:pt idx="1130">
                  <c:v>-0.4</c:v>
                </c:pt>
                <c:pt idx="1131">
                  <c:v>-0.4</c:v>
                </c:pt>
                <c:pt idx="1132">
                  <c:v>-0.4</c:v>
                </c:pt>
                <c:pt idx="1133">
                  <c:v>-0.4</c:v>
                </c:pt>
                <c:pt idx="1134">
                  <c:v>-0.4</c:v>
                </c:pt>
                <c:pt idx="1135">
                  <c:v>-0.4</c:v>
                </c:pt>
                <c:pt idx="1136">
                  <c:v>-0.4</c:v>
                </c:pt>
                <c:pt idx="1137">
                  <c:v>-0.4</c:v>
                </c:pt>
                <c:pt idx="1138">
                  <c:v>-0.4</c:v>
                </c:pt>
                <c:pt idx="1139">
                  <c:v>-0.4</c:v>
                </c:pt>
                <c:pt idx="1140">
                  <c:v>-0.4</c:v>
                </c:pt>
                <c:pt idx="1141">
                  <c:v>-0.4</c:v>
                </c:pt>
                <c:pt idx="1142">
                  <c:v>-0.4</c:v>
                </c:pt>
                <c:pt idx="1143">
                  <c:v>-0.4</c:v>
                </c:pt>
                <c:pt idx="1144">
                  <c:v>-0.4</c:v>
                </c:pt>
                <c:pt idx="1145">
                  <c:v>-0.4</c:v>
                </c:pt>
                <c:pt idx="1146">
                  <c:v>-0.4</c:v>
                </c:pt>
                <c:pt idx="1147">
                  <c:v>-0.4</c:v>
                </c:pt>
                <c:pt idx="1148">
                  <c:v>-0.4</c:v>
                </c:pt>
                <c:pt idx="1149">
                  <c:v>-0.4</c:v>
                </c:pt>
                <c:pt idx="1150">
                  <c:v>-0.4</c:v>
                </c:pt>
                <c:pt idx="1151">
                  <c:v>-0.4</c:v>
                </c:pt>
                <c:pt idx="1152">
                  <c:v>-0.4</c:v>
                </c:pt>
                <c:pt idx="1153">
                  <c:v>-0.4</c:v>
                </c:pt>
                <c:pt idx="1154">
                  <c:v>-0.4</c:v>
                </c:pt>
                <c:pt idx="1155">
                  <c:v>-0.4</c:v>
                </c:pt>
                <c:pt idx="1156">
                  <c:v>-0.4</c:v>
                </c:pt>
                <c:pt idx="1157">
                  <c:v>-0.4</c:v>
                </c:pt>
                <c:pt idx="1158">
                  <c:v>-0.4</c:v>
                </c:pt>
                <c:pt idx="1159">
                  <c:v>-0.4</c:v>
                </c:pt>
                <c:pt idx="1160">
                  <c:v>-0.4</c:v>
                </c:pt>
                <c:pt idx="1161">
                  <c:v>-0.4</c:v>
                </c:pt>
                <c:pt idx="1162">
                  <c:v>-0.4</c:v>
                </c:pt>
                <c:pt idx="1163">
                  <c:v>-0.4</c:v>
                </c:pt>
                <c:pt idx="1164">
                  <c:v>-0.4</c:v>
                </c:pt>
                <c:pt idx="1165">
                  <c:v>-0.4</c:v>
                </c:pt>
                <c:pt idx="1166">
                  <c:v>-0.4</c:v>
                </c:pt>
                <c:pt idx="1167">
                  <c:v>-0.4</c:v>
                </c:pt>
                <c:pt idx="1168">
                  <c:v>-0.4</c:v>
                </c:pt>
                <c:pt idx="1169">
                  <c:v>-0.4</c:v>
                </c:pt>
                <c:pt idx="1170">
                  <c:v>-0.4</c:v>
                </c:pt>
                <c:pt idx="1171">
                  <c:v>-0.4</c:v>
                </c:pt>
                <c:pt idx="1172">
                  <c:v>-0.4</c:v>
                </c:pt>
                <c:pt idx="1173">
                  <c:v>-0.4</c:v>
                </c:pt>
                <c:pt idx="1174">
                  <c:v>-0.4</c:v>
                </c:pt>
                <c:pt idx="1175">
                  <c:v>-0.4</c:v>
                </c:pt>
                <c:pt idx="1176">
                  <c:v>-0.4</c:v>
                </c:pt>
                <c:pt idx="1177">
                  <c:v>-0.4</c:v>
                </c:pt>
                <c:pt idx="1178">
                  <c:v>-0.4</c:v>
                </c:pt>
                <c:pt idx="1179">
                  <c:v>-0.4</c:v>
                </c:pt>
                <c:pt idx="1180">
                  <c:v>-0.4</c:v>
                </c:pt>
                <c:pt idx="1181">
                  <c:v>-0.4</c:v>
                </c:pt>
                <c:pt idx="1182">
                  <c:v>-0.4</c:v>
                </c:pt>
                <c:pt idx="1183">
                  <c:v>-0.4</c:v>
                </c:pt>
                <c:pt idx="1184">
                  <c:v>-0.4</c:v>
                </c:pt>
                <c:pt idx="1185">
                  <c:v>-0.4</c:v>
                </c:pt>
                <c:pt idx="1186">
                  <c:v>-0.4</c:v>
                </c:pt>
                <c:pt idx="1187">
                  <c:v>-0.4</c:v>
                </c:pt>
                <c:pt idx="1188">
                  <c:v>-0.4</c:v>
                </c:pt>
                <c:pt idx="1189">
                  <c:v>-0.4</c:v>
                </c:pt>
                <c:pt idx="1190">
                  <c:v>-0.4</c:v>
                </c:pt>
                <c:pt idx="1191">
                  <c:v>-0.4</c:v>
                </c:pt>
                <c:pt idx="1192">
                  <c:v>-0.4</c:v>
                </c:pt>
                <c:pt idx="1193">
                  <c:v>-0.4</c:v>
                </c:pt>
                <c:pt idx="1194">
                  <c:v>-0.4</c:v>
                </c:pt>
                <c:pt idx="1195">
                  <c:v>-0.4</c:v>
                </c:pt>
                <c:pt idx="1196">
                  <c:v>-0.4</c:v>
                </c:pt>
                <c:pt idx="1197">
                  <c:v>-0.4</c:v>
                </c:pt>
                <c:pt idx="1198">
                  <c:v>-0.4</c:v>
                </c:pt>
                <c:pt idx="1199">
                  <c:v>-0.4</c:v>
                </c:pt>
                <c:pt idx="1200">
                  <c:v>-0.4</c:v>
                </c:pt>
                <c:pt idx="1201">
                  <c:v>-0.4</c:v>
                </c:pt>
                <c:pt idx="1202">
                  <c:v>-0.4</c:v>
                </c:pt>
                <c:pt idx="1203">
                  <c:v>-0.4</c:v>
                </c:pt>
                <c:pt idx="1204">
                  <c:v>-0.4</c:v>
                </c:pt>
                <c:pt idx="1205">
                  <c:v>-0.4</c:v>
                </c:pt>
                <c:pt idx="1206">
                  <c:v>-0.4</c:v>
                </c:pt>
                <c:pt idx="1207">
                  <c:v>-0.4</c:v>
                </c:pt>
                <c:pt idx="1208">
                  <c:v>-0.4</c:v>
                </c:pt>
                <c:pt idx="1209">
                  <c:v>-0.4</c:v>
                </c:pt>
                <c:pt idx="1210">
                  <c:v>-0.4</c:v>
                </c:pt>
                <c:pt idx="1211">
                  <c:v>-0.4</c:v>
                </c:pt>
                <c:pt idx="1212">
                  <c:v>-0.4</c:v>
                </c:pt>
                <c:pt idx="1213">
                  <c:v>-0.4</c:v>
                </c:pt>
                <c:pt idx="1214">
                  <c:v>-0.4</c:v>
                </c:pt>
                <c:pt idx="1215">
                  <c:v>-0.4</c:v>
                </c:pt>
                <c:pt idx="1216">
                  <c:v>-0.4</c:v>
                </c:pt>
                <c:pt idx="1217">
                  <c:v>-0.4</c:v>
                </c:pt>
                <c:pt idx="1218">
                  <c:v>-0.4</c:v>
                </c:pt>
                <c:pt idx="1219">
                  <c:v>-0.4</c:v>
                </c:pt>
                <c:pt idx="1220">
                  <c:v>-0.4</c:v>
                </c:pt>
                <c:pt idx="1221">
                  <c:v>-0.4</c:v>
                </c:pt>
                <c:pt idx="1222">
                  <c:v>-0.4</c:v>
                </c:pt>
                <c:pt idx="1223">
                  <c:v>-0.4</c:v>
                </c:pt>
                <c:pt idx="1224">
                  <c:v>-0.4</c:v>
                </c:pt>
                <c:pt idx="1225">
                  <c:v>-0.4</c:v>
                </c:pt>
                <c:pt idx="1226">
                  <c:v>-0.4</c:v>
                </c:pt>
                <c:pt idx="1227">
                  <c:v>-0.4</c:v>
                </c:pt>
                <c:pt idx="1228">
                  <c:v>-0.4</c:v>
                </c:pt>
                <c:pt idx="1229">
                  <c:v>-0.4</c:v>
                </c:pt>
                <c:pt idx="1230">
                  <c:v>-0.4</c:v>
                </c:pt>
                <c:pt idx="1231">
                  <c:v>-0.4</c:v>
                </c:pt>
                <c:pt idx="1232">
                  <c:v>-0.4</c:v>
                </c:pt>
                <c:pt idx="1233">
                  <c:v>-0.4</c:v>
                </c:pt>
                <c:pt idx="1234">
                  <c:v>-0.4</c:v>
                </c:pt>
                <c:pt idx="1235">
                  <c:v>-0.4</c:v>
                </c:pt>
                <c:pt idx="1236">
                  <c:v>-0.4</c:v>
                </c:pt>
                <c:pt idx="1237">
                  <c:v>-0.4</c:v>
                </c:pt>
                <c:pt idx="1238">
                  <c:v>-0.4</c:v>
                </c:pt>
                <c:pt idx="1239">
                  <c:v>-0.4</c:v>
                </c:pt>
                <c:pt idx="1240">
                  <c:v>-0.4</c:v>
                </c:pt>
                <c:pt idx="1241">
                  <c:v>-0.4</c:v>
                </c:pt>
                <c:pt idx="1242">
                  <c:v>-0.4</c:v>
                </c:pt>
                <c:pt idx="1243">
                  <c:v>-0.4</c:v>
                </c:pt>
                <c:pt idx="1244">
                  <c:v>-0.4</c:v>
                </c:pt>
                <c:pt idx="1245">
                  <c:v>-0.4</c:v>
                </c:pt>
                <c:pt idx="1246">
                  <c:v>-0.4</c:v>
                </c:pt>
                <c:pt idx="1247">
                  <c:v>-0.4</c:v>
                </c:pt>
                <c:pt idx="1248">
                  <c:v>-0.4</c:v>
                </c:pt>
                <c:pt idx="1249">
                  <c:v>-0.4</c:v>
                </c:pt>
                <c:pt idx="1250">
                  <c:v>-0.4</c:v>
                </c:pt>
                <c:pt idx="1251">
                  <c:v>-0.4</c:v>
                </c:pt>
                <c:pt idx="1252">
                  <c:v>-0.4</c:v>
                </c:pt>
                <c:pt idx="1253">
                  <c:v>-0.4</c:v>
                </c:pt>
                <c:pt idx="1254">
                  <c:v>-0.4</c:v>
                </c:pt>
                <c:pt idx="1255">
                  <c:v>-0.4</c:v>
                </c:pt>
                <c:pt idx="1256">
                  <c:v>-0.4</c:v>
                </c:pt>
                <c:pt idx="1257">
                  <c:v>-0.4</c:v>
                </c:pt>
                <c:pt idx="1258">
                  <c:v>-0.4</c:v>
                </c:pt>
                <c:pt idx="1259">
                  <c:v>-0.4</c:v>
                </c:pt>
                <c:pt idx="1260">
                  <c:v>-0.4</c:v>
                </c:pt>
                <c:pt idx="1261">
                  <c:v>-0.4</c:v>
                </c:pt>
                <c:pt idx="1262">
                  <c:v>-0.4</c:v>
                </c:pt>
                <c:pt idx="1263">
                  <c:v>-0.4</c:v>
                </c:pt>
                <c:pt idx="1264">
                  <c:v>-0.4</c:v>
                </c:pt>
                <c:pt idx="1265">
                  <c:v>-0.4</c:v>
                </c:pt>
                <c:pt idx="1266">
                  <c:v>-0.4</c:v>
                </c:pt>
                <c:pt idx="1267">
                  <c:v>-0.4</c:v>
                </c:pt>
                <c:pt idx="1268">
                  <c:v>-0.4</c:v>
                </c:pt>
                <c:pt idx="1269">
                  <c:v>-0.4</c:v>
                </c:pt>
                <c:pt idx="1270">
                  <c:v>-0.4</c:v>
                </c:pt>
                <c:pt idx="1271">
                  <c:v>-0.4</c:v>
                </c:pt>
                <c:pt idx="1272">
                  <c:v>-0.4</c:v>
                </c:pt>
                <c:pt idx="1273">
                  <c:v>-0.4</c:v>
                </c:pt>
                <c:pt idx="1274">
                  <c:v>-0.4</c:v>
                </c:pt>
                <c:pt idx="1275">
                  <c:v>-0.4</c:v>
                </c:pt>
                <c:pt idx="1276">
                  <c:v>-0.4</c:v>
                </c:pt>
                <c:pt idx="1277">
                  <c:v>-0.4</c:v>
                </c:pt>
                <c:pt idx="1278">
                  <c:v>-0.4</c:v>
                </c:pt>
                <c:pt idx="1279">
                  <c:v>-0.4</c:v>
                </c:pt>
                <c:pt idx="1280">
                  <c:v>-0.4</c:v>
                </c:pt>
                <c:pt idx="1281">
                  <c:v>-0.4</c:v>
                </c:pt>
                <c:pt idx="1282">
                  <c:v>-0.4</c:v>
                </c:pt>
                <c:pt idx="1283">
                  <c:v>-0.4</c:v>
                </c:pt>
                <c:pt idx="1284">
                  <c:v>-0.4</c:v>
                </c:pt>
                <c:pt idx="1285">
                  <c:v>-0.4</c:v>
                </c:pt>
                <c:pt idx="1286">
                  <c:v>-0.4</c:v>
                </c:pt>
                <c:pt idx="1287">
                  <c:v>-0.4</c:v>
                </c:pt>
                <c:pt idx="1288">
                  <c:v>-0.4</c:v>
                </c:pt>
                <c:pt idx="1289">
                  <c:v>-0.4</c:v>
                </c:pt>
                <c:pt idx="1290">
                  <c:v>-0.4</c:v>
                </c:pt>
                <c:pt idx="1291">
                  <c:v>-0.4</c:v>
                </c:pt>
                <c:pt idx="1292">
                  <c:v>-0.4</c:v>
                </c:pt>
                <c:pt idx="1293">
                  <c:v>-0.4</c:v>
                </c:pt>
                <c:pt idx="1294">
                  <c:v>-0.4</c:v>
                </c:pt>
                <c:pt idx="1295">
                  <c:v>-0.4</c:v>
                </c:pt>
                <c:pt idx="1296">
                  <c:v>-0.4</c:v>
                </c:pt>
                <c:pt idx="1297">
                  <c:v>-0.4</c:v>
                </c:pt>
                <c:pt idx="1298">
                  <c:v>-0.4</c:v>
                </c:pt>
                <c:pt idx="1299">
                  <c:v>-0.4</c:v>
                </c:pt>
                <c:pt idx="1300">
                  <c:v>-0.4</c:v>
                </c:pt>
                <c:pt idx="1301">
                  <c:v>-0.4</c:v>
                </c:pt>
                <c:pt idx="1302">
                  <c:v>-0.4</c:v>
                </c:pt>
                <c:pt idx="1303">
                  <c:v>-0.4</c:v>
                </c:pt>
                <c:pt idx="1304">
                  <c:v>-0.4</c:v>
                </c:pt>
                <c:pt idx="1305">
                  <c:v>-0.4</c:v>
                </c:pt>
                <c:pt idx="1306">
                  <c:v>-0.4</c:v>
                </c:pt>
                <c:pt idx="1307">
                  <c:v>-0.4</c:v>
                </c:pt>
                <c:pt idx="1308">
                  <c:v>-0.4</c:v>
                </c:pt>
                <c:pt idx="1309">
                  <c:v>-0.4</c:v>
                </c:pt>
                <c:pt idx="1310">
                  <c:v>-0.4</c:v>
                </c:pt>
                <c:pt idx="1311">
                  <c:v>-0.4</c:v>
                </c:pt>
                <c:pt idx="1312">
                  <c:v>-0.4</c:v>
                </c:pt>
                <c:pt idx="1313">
                  <c:v>-0.4</c:v>
                </c:pt>
                <c:pt idx="1314">
                  <c:v>-0.4</c:v>
                </c:pt>
                <c:pt idx="1315">
                  <c:v>-0.4</c:v>
                </c:pt>
                <c:pt idx="1316">
                  <c:v>-0.4</c:v>
                </c:pt>
                <c:pt idx="1317">
                  <c:v>-0.4</c:v>
                </c:pt>
                <c:pt idx="1318">
                  <c:v>-0.4</c:v>
                </c:pt>
                <c:pt idx="1319">
                  <c:v>-0.4</c:v>
                </c:pt>
                <c:pt idx="1320">
                  <c:v>-0.4</c:v>
                </c:pt>
                <c:pt idx="1321">
                  <c:v>-0.4</c:v>
                </c:pt>
                <c:pt idx="1322">
                  <c:v>-0.4</c:v>
                </c:pt>
                <c:pt idx="1323">
                  <c:v>-0.4</c:v>
                </c:pt>
                <c:pt idx="1324">
                  <c:v>-0.4</c:v>
                </c:pt>
                <c:pt idx="1325">
                  <c:v>-0.4</c:v>
                </c:pt>
                <c:pt idx="1326">
                  <c:v>-0.4</c:v>
                </c:pt>
                <c:pt idx="1327">
                  <c:v>-0.4</c:v>
                </c:pt>
                <c:pt idx="1328">
                  <c:v>-0.4</c:v>
                </c:pt>
                <c:pt idx="1329">
                  <c:v>-0.4</c:v>
                </c:pt>
                <c:pt idx="1330">
                  <c:v>-0.4</c:v>
                </c:pt>
                <c:pt idx="1331">
                  <c:v>-0.4</c:v>
                </c:pt>
                <c:pt idx="1332">
                  <c:v>-0.4</c:v>
                </c:pt>
                <c:pt idx="1333">
                  <c:v>-0.4</c:v>
                </c:pt>
                <c:pt idx="1334">
                  <c:v>-0.4</c:v>
                </c:pt>
                <c:pt idx="1335">
                  <c:v>-0.4</c:v>
                </c:pt>
                <c:pt idx="1336">
                  <c:v>-0.4</c:v>
                </c:pt>
                <c:pt idx="1337">
                  <c:v>-0.4</c:v>
                </c:pt>
                <c:pt idx="1338">
                  <c:v>-0.4</c:v>
                </c:pt>
                <c:pt idx="1339">
                  <c:v>-0.4</c:v>
                </c:pt>
                <c:pt idx="1340">
                  <c:v>-0.4</c:v>
                </c:pt>
                <c:pt idx="1341">
                  <c:v>-0.4</c:v>
                </c:pt>
                <c:pt idx="1342">
                  <c:v>-0.4</c:v>
                </c:pt>
                <c:pt idx="1343">
                  <c:v>-0.4</c:v>
                </c:pt>
                <c:pt idx="1344">
                  <c:v>-0.4</c:v>
                </c:pt>
                <c:pt idx="1345">
                  <c:v>-0.4</c:v>
                </c:pt>
                <c:pt idx="1346">
                  <c:v>-0.4</c:v>
                </c:pt>
                <c:pt idx="1347">
                  <c:v>-0.4</c:v>
                </c:pt>
                <c:pt idx="1348">
                  <c:v>-0.4</c:v>
                </c:pt>
                <c:pt idx="1349">
                  <c:v>-0.4</c:v>
                </c:pt>
                <c:pt idx="1350">
                  <c:v>-0.4</c:v>
                </c:pt>
                <c:pt idx="1351">
                  <c:v>-0.4</c:v>
                </c:pt>
                <c:pt idx="1352">
                  <c:v>-0.4</c:v>
                </c:pt>
                <c:pt idx="1353">
                  <c:v>-0.4</c:v>
                </c:pt>
                <c:pt idx="1354">
                  <c:v>-0.4</c:v>
                </c:pt>
                <c:pt idx="1355">
                  <c:v>-0.4</c:v>
                </c:pt>
                <c:pt idx="1356">
                  <c:v>-0.4</c:v>
                </c:pt>
                <c:pt idx="1357">
                  <c:v>-0.4</c:v>
                </c:pt>
                <c:pt idx="1358">
                  <c:v>-0.4</c:v>
                </c:pt>
                <c:pt idx="1359">
                  <c:v>-0.4</c:v>
                </c:pt>
                <c:pt idx="1360">
                  <c:v>-0.4</c:v>
                </c:pt>
                <c:pt idx="1361">
                  <c:v>-0.4</c:v>
                </c:pt>
                <c:pt idx="1362">
                  <c:v>-0.4</c:v>
                </c:pt>
                <c:pt idx="1363">
                  <c:v>-0.4</c:v>
                </c:pt>
                <c:pt idx="1364">
                  <c:v>-0.4</c:v>
                </c:pt>
                <c:pt idx="1365">
                  <c:v>-0.4</c:v>
                </c:pt>
                <c:pt idx="1366">
                  <c:v>-0.4</c:v>
                </c:pt>
                <c:pt idx="1367">
                  <c:v>-0.4</c:v>
                </c:pt>
                <c:pt idx="1368">
                  <c:v>-0.4</c:v>
                </c:pt>
                <c:pt idx="1369">
                  <c:v>-0.4</c:v>
                </c:pt>
                <c:pt idx="1370">
                  <c:v>-0.4</c:v>
                </c:pt>
                <c:pt idx="1371">
                  <c:v>-0.4</c:v>
                </c:pt>
                <c:pt idx="1372">
                  <c:v>-0.4</c:v>
                </c:pt>
                <c:pt idx="1373">
                  <c:v>-0.4</c:v>
                </c:pt>
                <c:pt idx="1374">
                  <c:v>-0.4</c:v>
                </c:pt>
                <c:pt idx="1375">
                  <c:v>-0.4</c:v>
                </c:pt>
                <c:pt idx="1376">
                  <c:v>-0.4</c:v>
                </c:pt>
                <c:pt idx="1377">
                  <c:v>-0.4</c:v>
                </c:pt>
                <c:pt idx="1378">
                  <c:v>-0.4</c:v>
                </c:pt>
                <c:pt idx="1379">
                  <c:v>-0.4</c:v>
                </c:pt>
                <c:pt idx="1380">
                  <c:v>-0.4</c:v>
                </c:pt>
                <c:pt idx="1381">
                  <c:v>-0.4</c:v>
                </c:pt>
                <c:pt idx="1382">
                  <c:v>-0.4</c:v>
                </c:pt>
                <c:pt idx="1383">
                  <c:v>-0.4</c:v>
                </c:pt>
                <c:pt idx="1384">
                  <c:v>-0.4</c:v>
                </c:pt>
                <c:pt idx="1385">
                  <c:v>-0.4</c:v>
                </c:pt>
                <c:pt idx="1386">
                  <c:v>-0.4</c:v>
                </c:pt>
                <c:pt idx="1387">
                  <c:v>-0.4</c:v>
                </c:pt>
                <c:pt idx="1388">
                  <c:v>-0.4</c:v>
                </c:pt>
                <c:pt idx="1389">
                  <c:v>-0.4</c:v>
                </c:pt>
                <c:pt idx="1390">
                  <c:v>-0.4</c:v>
                </c:pt>
                <c:pt idx="1391">
                  <c:v>-0.4</c:v>
                </c:pt>
                <c:pt idx="1392">
                  <c:v>-0.4</c:v>
                </c:pt>
                <c:pt idx="1393">
                  <c:v>-0.4</c:v>
                </c:pt>
                <c:pt idx="1394">
                  <c:v>-0.4</c:v>
                </c:pt>
                <c:pt idx="1395">
                  <c:v>-0.4</c:v>
                </c:pt>
                <c:pt idx="1396">
                  <c:v>-0.4</c:v>
                </c:pt>
                <c:pt idx="1397">
                  <c:v>-0.4</c:v>
                </c:pt>
                <c:pt idx="1398">
                  <c:v>-0.4</c:v>
                </c:pt>
                <c:pt idx="1399">
                  <c:v>-0.4</c:v>
                </c:pt>
                <c:pt idx="1400">
                  <c:v>-0.4</c:v>
                </c:pt>
                <c:pt idx="1401">
                  <c:v>-0.4</c:v>
                </c:pt>
                <c:pt idx="1402">
                  <c:v>-0.4</c:v>
                </c:pt>
                <c:pt idx="1403">
                  <c:v>-0.4</c:v>
                </c:pt>
                <c:pt idx="1404">
                  <c:v>-0.4</c:v>
                </c:pt>
                <c:pt idx="1405">
                  <c:v>-0.4</c:v>
                </c:pt>
                <c:pt idx="1406">
                  <c:v>-0.4</c:v>
                </c:pt>
                <c:pt idx="1407">
                  <c:v>-0.4</c:v>
                </c:pt>
                <c:pt idx="1408">
                  <c:v>-0.4</c:v>
                </c:pt>
                <c:pt idx="1409">
                  <c:v>-0.4</c:v>
                </c:pt>
                <c:pt idx="1410">
                  <c:v>-0.4</c:v>
                </c:pt>
                <c:pt idx="1411">
                  <c:v>-0.4</c:v>
                </c:pt>
                <c:pt idx="1412">
                  <c:v>-0.4</c:v>
                </c:pt>
                <c:pt idx="1413">
                  <c:v>-0.4</c:v>
                </c:pt>
                <c:pt idx="1414">
                  <c:v>-0.4</c:v>
                </c:pt>
                <c:pt idx="1415">
                  <c:v>-0.4</c:v>
                </c:pt>
                <c:pt idx="1416">
                  <c:v>-0.4</c:v>
                </c:pt>
                <c:pt idx="1417">
                  <c:v>-0.4</c:v>
                </c:pt>
                <c:pt idx="1418">
                  <c:v>-0.4</c:v>
                </c:pt>
                <c:pt idx="1419">
                  <c:v>-0.4</c:v>
                </c:pt>
                <c:pt idx="1420">
                  <c:v>-0.4</c:v>
                </c:pt>
                <c:pt idx="1421">
                  <c:v>-0.4</c:v>
                </c:pt>
                <c:pt idx="1422">
                  <c:v>-0.4</c:v>
                </c:pt>
                <c:pt idx="1423">
                  <c:v>-0.4</c:v>
                </c:pt>
                <c:pt idx="1424">
                  <c:v>-0.4</c:v>
                </c:pt>
                <c:pt idx="1425">
                  <c:v>-0.4</c:v>
                </c:pt>
                <c:pt idx="1426">
                  <c:v>-0.4</c:v>
                </c:pt>
                <c:pt idx="1427">
                  <c:v>-0.4</c:v>
                </c:pt>
                <c:pt idx="1428">
                  <c:v>-0.4</c:v>
                </c:pt>
                <c:pt idx="1429">
                  <c:v>-0.4</c:v>
                </c:pt>
                <c:pt idx="1430">
                  <c:v>-0.4</c:v>
                </c:pt>
                <c:pt idx="1431">
                  <c:v>-0.4</c:v>
                </c:pt>
                <c:pt idx="1432">
                  <c:v>-0.4</c:v>
                </c:pt>
                <c:pt idx="1433">
                  <c:v>-0.4</c:v>
                </c:pt>
                <c:pt idx="1434">
                  <c:v>-0.4</c:v>
                </c:pt>
                <c:pt idx="1435">
                  <c:v>-0.4</c:v>
                </c:pt>
                <c:pt idx="1436">
                  <c:v>-0.4</c:v>
                </c:pt>
                <c:pt idx="1437">
                  <c:v>-0.4</c:v>
                </c:pt>
                <c:pt idx="1438">
                  <c:v>-0.4</c:v>
                </c:pt>
                <c:pt idx="1439">
                  <c:v>-0.4</c:v>
                </c:pt>
                <c:pt idx="1440">
                  <c:v>-0.4</c:v>
                </c:pt>
                <c:pt idx="1441">
                  <c:v>-0.4</c:v>
                </c:pt>
                <c:pt idx="1442">
                  <c:v>-0.4</c:v>
                </c:pt>
                <c:pt idx="1443">
                  <c:v>-0.4</c:v>
                </c:pt>
                <c:pt idx="1444">
                  <c:v>-0.4</c:v>
                </c:pt>
                <c:pt idx="1445">
                  <c:v>-0.4</c:v>
                </c:pt>
                <c:pt idx="1446">
                  <c:v>-0.4</c:v>
                </c:pt>
                <c:pt idx="1447">
                  <c:v>-0.4</c:v>
                </c:pt>
                <c:pt idx="1448">
                  <c:v>-0.4</c:v>
                </c:pt>
                <c:pt idx="1449">
                  <c:v>-0.4</c:v>
                </c:pt>
                <c:pt idx="1450">
                  <c:v>-0.4</c:v>
                </c:pt>
                <c:pt idx="1451">
                  <c:v>-0.4</c:v>
                </c:pt>
                <c:pt idx="1452">
                  <c:v>-0.4</c:v>
                </c:pt>
                <c:pt idx="1453">
                  <c:v>-0.4</c:v>
                </c:pt>
                <c:pt idx="1454">
                  <c:v>-0.4</c:v>
                </c:pt>
                <c:pt idx="1455">
                  <c:v>-0.4</c:v>
                </c:pt>
                <c:pt idx="1456">
                  <c:v>-0.4</c:v>
                </c:pt>
                <c:pt idx="1457">
                  <c:v>-0.4</c:v>
                </c:pt>
                <c:pt idx="1458">
                  <c:v>-0.4</c:v>
                </c:pt>
                <c:pt idx="1459">
                  <c:v>-0.4</c:v>
                </c:pt>
                <c:pt idx="1460">
                  <c:v>-0.4</c:v>
                </c:pt>
                <c:pt idx="1461">
                  <c:v>-0.4</c:v>
                </c:pt>
                <c:pt idx="1462">
                  <c:v>-0.4</c:v>
                </c:pt>
                <c:pt idx="1463">
                  <c:v>-0.4</c:v>
                </c:pt>
                <c:pt idx="1464">
                  <c:v>-0.4</c:v>
                </c:pt>
                <c:pt idx="1465">
                  <c:v>-0.4</c:v>
                </c:pt>
                <c:pt idx="1466">
                  <c:v>-0.4</c:v>
                </c:pt>
                <c:pt idx="1467">
                  <c:v>-0.4</c:v>
                </c:pt>
                <c:pt idx="1468">
                  <c:v>-0.4</c:v>
                </c:pt>
                <c:pt idx="1469">
                  <c:v>-0.4</c:v>
                </c:pt>
                <c:pt idx="1470">
                  <c:v>-0.4</c:v>
                </c:pt>
                <c:pt idx="1471">
                  <c:v>-0.4</c:v>
                </c:pt>
                <c:pt idx="1472">
                  <c:v>-0.4</c:v>
                </c:pt>
                <c:pt idx="1473">
                  <c:v>-0.4</c:v>
                </c:pt>
                <c:pt idx="1474">
                  <c:v>-0.4</c:v>
                </c:pt>
                <c:pt idx="1475">
                  <c:v>-0.4</c:v>
                </c:pt>
                <c:pt idx="1476">
                  <c:v>-0.4</c:v>
                </c:pt>
                <c:pt idx="1477">
                  <c:v>-0.4</c:v>
                </c:pt>
                <c:pt idx="1478">
                  <c:v>-0.4</c:v>
                </c:pt>
                <c:pt idx="1479">
                  <c:v>-0.4</c:v>
                </c:pt>
                <c:pt idx="1480">
                  <c:v>-0.4</c:v>
                </c:pt>
                <c:pt idx="1481">
                  <c:v>-0.4</c:v>
                </c:pt>
                <c:pt idx="1482">
                  <c:v>-0.4</c:v>
                </c:pt>
                <c:pt idx="1483">
                  <c:v>-0.4</c:v>
                </c:pt>
                <c:pt idx="1484">
                  <c:v>-0.4</c:v>
                </c:pt>
                <c:pt idx="1485">
                  <c:v>-0.4</c:v>
                </c:pt>
                <c:pt idx="1486">
                  <c:v>-0.4</c:v>
                </c:pt>
                <c:pt idx="1487">
                  <c:v>-0.4</c:v>
                </c:pt>
                <c:pt idx="1488">
                  <c:v>-0.4</c:v>
                </c:pt>
                <c:pt idx="1489">
                  <c:v>-0.4</c:v>
                </c:pt>
                <c:pt idx="1490">
                  <c:v>-0.4</c:v>
                </c:pt>
                <c:pt idx="1491">
                  <c:v>-0.4</c:v>
                </c:pt>
                <c:pt idx="1492">
                  <c:v>-0.4</c:v>
                </c:pt>
                <c:pt idx="1493">
                  <c:v>-0.4</c:v>
                </c:pt>
                <c:pt idx="1494">
                  <c:v>-0.4</c:v>
                </c:pt>
                <c:pt idx="1495">
                  <c:v>-0.4</c:v>
                </c:pt>
                <c:pt idx="1496">
                  <c:v>-0.4</c:v>
                </c:pt>
                <c:pt idx="1497">
                  <c:v>-0.4</c:v>
                </c:pt>
                <c:pt idx="1498">
                  <c:v>-0.4</c:v>
                </c:pt>
                <c:pt idx="1499">
                  <c:v>-0.4</c:v>
                </c:pt>
                <c:pt idx="1500">
                  <c:v>-0.4</c:v>
                </c:pt>
                <c:pt idx="1501">
                  <c:v>-0.4</c:v>
                </c:pt>
                <c:pt idx="1502">
                  <c:v>-0.4</c:v>
                </c:pt>
                <c:pt idx="1503">
                  <c:v>-0.4</c:v>
                </c:pt>
                <c:pt idx="1504">
                  <c:v>-0.4</c:v>
                </c:pt>
                <c:pt idx="1505">
                  <c:v>-0.4</c:v>
                </c:pt>
                <c:pt idx="1506">
                  <c:v>-0.4</c:v>
                </c:pt>
                <c:pt idx="1507">
                  <c:v>-0.4</c:v>
                </c:pt>
                <c:pt idx="1508">
                  <c:v>-0.4</c:v>
                </c:pt>
                <c:pt idx="1509">
                  <c:v>-0.4</c:v>
                </c:pt>
                <c:pt idx="1510">
                  <c:v>-0.4</c:v>
                </c:pt>
                <c:pt idx="1511">
                  <c:v>-0.4</c:v>
                </c:pt>
                <c:pt idx="1512">
                  <c:v>-0.4</c:v>
                </c:pt>
                <c:pt idx="1513">
                  <c:v>-0.4</c:v>
                </c:pt>
                <c:pt idx="1514">
                  <c:v>-0.4</c:v>
                </c:pt>
                <c:pt idx="1515">
                  <c:v>-0.4</c:v>
                </c:pt>
                <c:pt idx="1516">
                  <c:v>-0.4</c:v>
                </c:pt>
                <c:pt idx="1517">
                  <c:v>-0.4</c:v>
                </c:pt>
                <c:pt idx="1518">
                  <c:v>-0.4</c:v>
                </c:pt>
                <c:pt idx="1519">
                  <c:v>-0.4</c:v>
                </c:pt>
                <c:pt idx="1520">
                  <c:v>-0.4</c:v>
                </c:pt>
                <c:pt idx="1521">
                  <c:v>-0.4</c:v>
                </c:pt>
                <c:pt idx="1522">
                  <c:v>-0.4</c:v>
                </c:pt>
                <c:pt idx="1523">
                  <c:v>-0.4</c:v>
                </c:pt>
                <c:pt idx="1524">
                  <c:v>-0.4</c:v>
                </c:pt>
                <c:pt idx="1525">
                  <c:v>-0.4</c:v>
                </c:pt>
                <c:pt idx="1526">
                  <c:v>-0.4</c:v>
                </c:pt>
                <c:pt idx="1527">
                  <c:v>-0.4</c:v>
                </c:pt>
                <c:pt idx="1528">
                  <c:v>-0.4</c:v>
                </c:pt>
                <c:pt idx="1529">
                  <c:v>-0.4</c:v>
                </c:pt>
                <c:pt idx="1530">
                  <c:v>-0.4</c:v>
                </c:pt>
                <c:pt idx="1531">
                  <c:v>-0.4</c:v>
                </c:pt>
                <c:pt idx="1532">
                  <c:v>-0.4</c:v>
                </c:pt>
                <c:pt idx="1533">
                  <c:v>-0.4</c:v>
                </c:pt>
                <c:pt idx="1534">
                  <c:v>-0.4</c:v>
                </c:pt>
                <c:pt idx="1535">
                  <c:v>-0.4</c:v>
                </c:pt>
                <c:pt idx="1536">
                  <c:v>-0.4</c:v>
                </c:pt>
                <c:pt idx="1537">
                  <c:v>-0.4</c:v>
                </c:pt>
                <c:pt idx="1538">
                  <c:v>-0.4</c:v>
                </c:pt>
                <c:pt idx="1539">
                  <c:v>-0.4</c:v>
                </c:pt>
                <c:pt idx="1540">
                  <c:v>-0.4</c:v>
                </c:pt>
                <c:pt idx="1541">
                  <c:v>-0.4</c:v>
                </c:pt>
                <c:pt idx="1542">
                  <c:v>-0.4</c:v>
                </c:pt>
                <c:pt idx="1543">
                  <c:v>-0.4</c:v>
                </c:pt>
                <c:pt idx="1544">
                  <c:v>-0.4</c:v>
                </c:pt>
                <c:pt idx="1545">
                  <c:v>-0.4</c:v>
                </c:pt>
                <c:pt idx="1546">
                  <c:v>-0.4</c:v>
                </c:pt>
                <c:pt idx="1547">
                  <c:v>-0.4</c:v>
                </c:pt>
                <c:pt idx="1548">
                  <c:v>-0.4</c:v>
                </c:pt>
                <c:pt idx="1549">
                  <c:v>-0.4</c:v>
                </c:pt>
                <c:pt idx="1550">
                  <c:v>-0.4</c:v>
                </c:pt>
                <c:pt idx="1551">
                  <c:v>-0.4</c:v>
                </c:pt>
                <c:pt idx="1552">
                  <c:v>-0.4</c:v>
                </c:pt>
                <c:pt idx="1553">
                  <c:v>-0.4</c:v>
                </c:pt>
                <c:pt idx="1554">
                  <c:v>-0.4</c:v>
                </c:pt>
                <c:pt idx="1555">
                  <c:v>-0.4</c:v>
                </c:pt>
                <c:pt idx="1556">
                  <c:v>-0.4</c:v>
                </c:pt>
                <c:pt idx="1557">
                  <c:v>-0.4</c:v>
                </c:pt>
                <c:pt idx="1558">
                  <c:v>-0.4</c:v>
                </c:pt>
                <c:pt idx="1559">
                  <c:v>-0.4</c:v>
                </c:pt>
                <c:pt idx="1560">
                  <c:v>-0.4</c:v>
                </c:pt>
                <c:pt idx="1561">
                  <c:v>-0.4</c:v>
                </c:pt>
                <c:pt idx="1562">
                  <c:v>-0.4</c:v>
                </c:pt>
                <c:pt idx="1563">
                  <c:v>-0.4</c:v>
                </c:pt>
                <c:pt idx="1564">
                  <c:v>-0.4</c:v>
                </c:pt>
                <c:pt idx="1565">
                  <c:v>-0.4</c:v>
                </c:pt>
                <c:pt idx="1566">
                  <c:v>-0.4</c:v>
                </c:pt>
                <c:pt idx="1567">
                  <c:v>-0.4</c:v>
                </c:pt>
                <c:pt idx="1568">
                  <c:v>-0.4</c:v>
                </c:pt>
                <c:pt idx="1569">
                  <c:v>-0.4</c:v>
                </c:pt>
                <c:pt idx="1570">
                  <c:v>-0.4</c:v>
                </c:pt>
                <c:pt idx="1571">
                  <c:v>-0.4</c:v>
                </c:pt>
                <c:pt idx="1572">
                  <c:v>-0.4</c:v>
                </c:pt>
                <c:pt idx="1573">
                  <c:v>-0.4</c:v>
                </c:pt>
                <c:pt idx="1574">
                  <c:v>-0.4</c:v>
                </c:pt>
                <c:pt idx="1575">
                  <c:v>-0.4</c:v>
                </c:pt>
                <c:pt idx="1576">
                  <c:v>-0.4</c:v>
                </c:pt>
                <c:pt idx="1577">
                  <c:v>-0.4</c:v>
                </c:pt>
                <c:pt idx="1578">
                  <c:v>-0.4</c:v>
                </c:pt>
                <c:pt idx="1579">
                  <c:v>-0.4</c:v>
                </c:pt>
                <c:pt idx="1580">
                  <c:v>-0.4</c:v>
                </c:pt>
                <c:pt idx="1581">
                  <c:v>-0.4</c:v>
                </c:pt>
                <c:pt idx="1582">
                  <c:v>-0.4</c:v>
                </c:pt>
                <c:pt idx="1583">
                  <c:v>-0.4</c:v>
                </c:pt>
                <c:pt idx="1584">
                  <c:v>-0.4</c:v>
                </c:pt>
                <c:pt idx="1585">
                  <c:v>-0.4</c:v>
                </c:pt>
                <c:pt idx="1586">
                  <c:v>-0.4</c:v>
                </c:pt>
                <c:pt idx="1587">
                  <c:v>-0.4</c:v>
                </c:pt>
                <c:pt idx="1588">
                  <c:v>-0.4</c:v>
                </c:pt>
                <c:pt idx="1589">
                  <c:v>-0.4</c:v>
                </c:pt>
                <c:pt idx="1590">
                  <c:v>-0.4</c:v>
                </c:pt>
                <c:pt idx="1591">
                  <c:v>-0.4</c:v>
                </c:pt>
                <c:pt idx="1592">
                  <c:v>-0.4</c:v>
                </c:pt>
                <c:pt idx="1593">
                  <c:v>-0.4</c:v>
                </c:pt>
                <c:pt idx="1594">
                  <c:v>-0.4</c:v>
                </c:pt>
                <c:pt idx="1595">
                  <c:v>-0.4</c:v>
                </c:pt>
                <c:pt idx="1596">
                  <c:v>-0.4</c:v>
                </c:pt>
                <c:pt idx="1597">
                  <c:v>-0.4</c:v>
                </c:pt>
                <c:pt idx="1598">
                  <c:v>-0.4</c:v>
                </c:pt>
                <c:pt idx="1599">
                  <c:v>-0.4</c:v>
                </c:pt>
                <c:pt idx="1600">
                  <c:v>-0.4</c:v>
                </c:pt>
                <c:pt idx="1601">
                  <c:v>-0.4</c:v>
                </c:pt>
                <c:pt idx="1602">
                  <c:v>-0.4</c:v>
                </c:pt>
                <c:pt idx="1603">
                  <c:v>-0.4</c:v>
                </c:pt>
                <c:pt idx="1604">
                  <c:v>-0.4</c:v>
                </c:pt>
                <c:pt idx="1605">
                  <c:v>-0.4</c:v>
                </c:pt>
                <c:pt idx="1606">
                  <c:v>-0.4</c:v>
                </c:pt>
                <c:pt idx="1607">
                  <c:v>-0.4</c:v>
                </c:pt>
                <c:pt idx="1608">
                  <c:v>-0.4</c:v>
                </c:pt>
                <c:pt idx="1609">
                  <c:v>-0.4</c:v>
                </c:pt>
                <c:pt idx="1610">
                  <c:v>-0.4</c:v>
                </c:pt>
                <c:pt idx="1611">
                  <c:v>-0.4</c:v>
                </c:pt>
                <c:pt idx="1612">
                  <c:v>-0.4</c:v>
                </c:pt>
                <c:pt idx="1613">
                  <c:v>-0.4</c:v>
                </c:pt>
                <c:pt idx="1614">
                  <c:v>-0.4</c:v>
                </c:pt>
                <c:pt idx="1615">
                  <c:v>-0.4</c:v>
                </c:pt>
                <c:pt idx="1616">
                  <c:v>-0.4</c:v>
                </c:pt>
                <c:pt idx="1617">
                  <c:v>-0.4</c:v>
                </c:pt>
                <c:pt idx="1618">
                  <c:v>-0.4</c:v>
                </c:pt>
                <c:pt idx="1619">
                  <c:v>-0.4</c:v>
                </c:pt>
                <c:pt idx="1620">
                  <c:v>-0.4</c:v>
                </c:pt>
                <c:pt idx="1621">
                  <c:v>-0.4</c:v>
                </c:pt>
                <c:pt idx="1622">
                  <c:v>-0.4</c:v>
                </c:pt>
                <c:pt idx="1623">
                  <c:v>-0.4</c:v>
                </c:pt>
                <c:pt idx="1624">
                  <c:v>-0.4</c:v>
                </c:pt>
                <c:pt idx="1625">
                  <c:v>-0.4</c:v>
                </c:pt>
                <c:pt idx="1626">
                  <c:v>-0.4</c:v>
                </c:pt>
                <c:pt idx="1627">
                  <c:v>-0.4</c:v>
                </c:pt>
                <c:pt idx="1628">
                  <c:v>-0.4</c:v>
                </c:pt>
                <c:pt idx="1629">
                  <c:v>-0.4</c:v>
                </c:pt>
                <c:pt idx="1630">
                  <c:v>-0.4</c:v>
                </c:pt>
                <c:pt idx="1631">
                  <c:v>-0.4</c:v>
                </c:pt>
                <c:pt idx="1632">
                  <c:v>-0.4</c:v>
                </c:pt>
                <c:pt idx="1633">
                  <c:v>-0.4</c:v>
                </c:pt>
                <c:pt idx="1634">
                  <c:v>-0.4</c:v>
                </c:pt>
                <c:pt idx="1635">
                  <c:v>-0.4</c:v>
                </c:pt>
                <c:pt idx="1636">
                  <c:v>-0.4</c:v>
                </c:pt>
                <c:pt idx="1637">
                  <c:v>-0.4</c:v>
                </c:pt>
                <c:pt idx="1638">
                  <c:v>-0.4</c:v>
                </c:pt>
                <c:pt idx="1639">
                  <c:v>-0.4</c:v>
                </c:pt>
                <c:pt idx="1640">
                  <c:v>-0.4</c:v>
                </c:pt>
                <c:pt idx="1641">
                  <c:v>-0.4</c:v>
                </c:pt>
                <c:pt idx="1642">
                  <c:v>-0.4</c:v>
                </c:pt>
                <c:pt idx="1643">
                  <c:v>-0.4</c:v>
                </c:pt>
                <c:pt idx="1644">
                  <c:v>-0.4</c:v>
                </c:pt>
                <c:pt idx="1645">
                  <c:v>-0.4</c:v>
                </c:pt>
                <c:pt idx="1646">
                  <c:v>-0.4</c:v>
                </c:pt>
                <c:pt idx="1647">
                  <c:v>-0.4</c:v>
                </c:pt>
                <c:pt idx="1648">
                  <c:v>-0.4</c:v>
                </c:pt>
                <c:pt idx="1649">
                  <c:v>-0.4</c:v>
                </c:pt>
                <c:pt idx="1650">
                  <c:v>-0.4</c:v>
                </c:pt>
                <c:pt idx="1651">
                  <c:v>-0.4</c:v>
                </c:pt>
                <c:pt idx="1652">
                  <c:v>-0.4</c:v>
                </c:pt>
                <c:pt idx="1653">
                  <c:v>-0.4</c:v>
                </c:pt>
                <c:pt idx="1654">
                  <c:v>-0.4</c:v>
                </c:pt>
                <c:pt idx="1655">
                  <c:v>-0.4</c:v>
                </c:pt>
                <c:pt idx="1656">
                  <c:v>-0.4</c:v>
                </c:pt>
                <c:pt idx="1657">
                  <c:v>-0.4</c:v>
                </c:pt>
                <c:pt idx="1658">
                  <c:v>-0.4</c:v>
                </c:pt>
                <c:pt idx="1659">
                  <c:v>-0.4</c:v>
                </c:pt>
                <c:pt idx="1660">
                  <c:v>-0.4</c:v>
                </c:pt>
                <c:pt idx="1661">
                  <c:v>-0.4</c:v>
                </c:pt>
                <c:pt idx="1662">
                  <c:v>-0.4</c:v>
                </c:pt>
                <c:pt idx="1663">
                  <c:v>-0.4</c:v>
                </c:pt>
                <c:pt idx="1664">
                  <c:v>-0.4</c:v>
                </c:pt>
                <c:pt idx="1665">
                  <c:v>-0.4</c:v>
                </c:pt>
                <c:pt idx="1666">
                  <c:v>-0.4</c:v>
                </c:pt>
                <c:pt idx="1667">
                  <c:v>-0.4</c:v>
                </c:pt>
                <c:pt idx="1668">
                  <c:v>-0.4</c:v>
                </c:pt>
                <c:pt idx="1669">
                  <c:v>-0.4</c:v>
                </c:pt>
                <c:pt idx="1670">
                  <c:v>-0.4</c:v>
                </c:pt>
                <c:pt idx="1671">
                  <c:v>-0.4</c:v>
                </c:pt>
                <c:pt idx="1672">
                  <c:v>-0.4</c:v>
                </c:pt>
                <c:pt idx="1673">
                  <c:v>-0.4</c:v>
                </c:pt>
                <c:pt idx="1674">
                  <c:v>-0.4</c:v>
                </c:pt>
                <c:pt idx="1675">
                  <c:v>-0.4</c:v>
                </c:pt>
                <c:pt idx="1676">
                  <c:v>-0.4</c:v>
                </c:pt>
                <c:pt idx="1677">
                  <c:v>-0.4</c:v>
                </c:pt>
                <c:pt idx="1678">
                  <c:v>-0.4</c:v>
                </c:pt>
                <c:pt idx="1679">
                  <c:v>-0.4</c:v>
                </c:pt>
                <c:pt idx="1680">
                  <c:v>-0.4</c:v>
                </c:pt>
                <c:pt idx="1681">
                  <c:v>-0.4</c:v>
                </c:pt>
                <c:pt idx="1682">
                  <c:v>-0.4</c:v>
                </c:pt>
                <c:pt idx="1683">
                  <c:v>-0.4</c:v>
                </c:pt>
                <c:pt idx="1684">
                  <c:v>-0.4</c:v>
                </c:pt>
                <c:pt idx="1685">
                  <c:v>-0.4</c:v>
                </c:pt>
                <c:pt idx="1686">
                  <c:v>-0.4</c:v>
                </c:pt>
                <c:pt idx="1687">
                  <c:v>-0.4</c:v>
                </c:pt>
                <c:pt idx="1688">
                  <c:v>-0.4</c:v>
                </c:pt>
                <c:pt idx="1689">
                  <c:v>-0.4</c:v>
                </c:pt>
                <c:pt idx="1690">
                  <c:v>-0.4</c:v>
                </c:pt>
                <c:pt idx="1691">
                  <c:v>-0.4</c:v>
                </c:pt>
                <c:pt idx="1692">
                  <c:v>-0.4</c:v>
                </c:pt>
                <c:pt idx="1693">
                  <c:v>-0.4</c:v>
                </c:pt>
                <c:pt idx="1694">
                  <c:v>-0.4</c:v>
                </c:pt>
                <c:pt idx="1695">
                  <c:v>-0.4</c:v>
                </c:pt>
                <c:pt idx="1696">
                  <c:v>-0.4</c:v>
                </c:pt>
                <c:pt idx="1697">
                  <c:v>-0.4</c:v>
                </c:pt>
                <c:pt idx="1698">
                  <c:v>-0.4</c:v>
                </c:pt>
                <c:pt idx="1699">
                  <c:v>-0.4</c:v>
                </c:pt>
                <c:pt idx="1700">
                  <c:v>-0.4</c:v>
                </c:pt>
                <c:pt idx="1701">
                  <c:v>-0.4</c:v>
                </c:pt>
                <c:pt idx="1702">
                  <c:v>-0.4</c:v>
                </c:pt>
                <c:pt idx="1703">
                  <c:v>-0.4</c:v>
                </c:pt>
                <c:pt idx="1704">
                  <c:v>-0.4</c:v>
                </c:pt>
                <c:pt idx="1705">
                  <c:v>-0.4</c:v>
                </c:pt>
                <c:pt idx="1706">
                  <c:v>-0.4</c:v>
                </c:pt>
                <c:pt idx="1707">
                  <c:v>-0.4</c:v>
                </c:pt>
                <c:pt idx="1708">
                  <c:v>-0.4</c:v>
                </c:pt>
                <c:pt idx="1709">
                  <c:v>-0.4</c:v>
                </c:pt>
                <c:pt idx="1710">
                  <c:v>-0.4</c:v>
                </c:pt>
                <c:pt idx="1711">
                  <c:v>-0.4</c:v>
                </c:pt>
                <c:pt idx="1712">
                  <c:v>-0.4</c:v>
                </c:pt>
                <c:pt idx="1713">
                  <c:v>-0.4</c:v>
                </c:pt>
                <c:pt idx="1714">
                  <c:v>-0.4</c:v>
                </c:pt>
                <c:pt idx="1715">
                  <c:v>-0.4</c:v>
                </c:pt>
                <c:pt idx="1716">
                  <c:v>-0.4</c:v>
                </c:pt>
                <c:pt idx="1717">
                  <c:v>-0.4</c:v>
                </c:pt>
                <c:pt idx="1718">
                  <c:v>-0.4</c:v>
                </c:pt>
                <c:pt idx="1719">
                  <c:v>-0.4</c:v>
                </c:pt>
                <c:pt idx="1720">
                  <c:v>-0.4</c:v>
                </c:pt>
                <c:pt idx="1721">
                  <c:v>-0.4</c:v>
                </c:pt>
                <c:pt idx="1722">
                  <c:v>-0.4</c:v>
                </c:pt>
                <c:pt idx="1723">
                  <c:v>-0.4</c:v>
                </c:pt>
                <c:pt idx="1724">
                  <c:v>-0.4</c:v>
                </c:pt>
                <c:pt idx="1725">
                  <c:v>-0.4</c:v>
                </c:pt>
                <c:pt idx="1726">
                  <c:v>-0.4</c:v>
                </c:pt>
                <c:pt idx="1727">
                  <c:v>-0.4</c:v>
                </c:pt>
                <c:pt idx="1728">
                  <c:v>-0.4</c:v>
                </c:pt>
                <c:pt idx="1729">
                  <c:v>-0.4</c:v>
                </c:pt>
                <c:pt idx="1730">
                  <c:v>-0.4</c:v>
                </c:pt>
                <c:pt idx="1731">
                  <c:v>-0.4</c:v>
                </c:pt>
                <c:pt idx="1732">
                  <c:v>-0.4</c:v>
                </c:pt>
                <c:pt idx="1733">
                  <c:v>-0.4</c:v>
                </c:pt>
                <c:pt idx="1734">
                  <c:v>-0.4</c:v>
                </c:pt>
                <c:pt idx="1735">
                  <c:v>-0.4</c:v>
                </c:pt>
                <c:pt idx="1736">
                  <c:v>-0.4</c:v>
                </c:pt>
                <c:pt idx="1737">
                  <c:v>-0.4</c:v>
                </c:pt>
                <c:pt idx="1738">
                  <c:v>-0.4</c:v>
                </c:pt>
                <c:pt idx="1739">
                  <c:v>-0.4</c:v>
                </c:pt>
                <c:pt idx="1740">
                  <c:v>-0.4</c:v>
                </c:pt>
                <c:pt idx="1741">
                  <c:v>-0.4</c:v>
                </c:pt>
                <c:pt idx="1742">
                  <c:v>-0.4</c:v>
                </c:pt>
                <c:pt idx="1743">
                  <c:v>-0.4</c:v>
                </c:pt>
                <c:pt idx="1744">
                  <c:v>-0.4</c:v>
                </c:pt>
                <c:pt idx="1745">
                  <c:v>-0.4</c:v>
                </c:pt>
                <c:pt idx="1746">
                  <c:v>-0.4</c:v>
                </c:pt>
                <c:pt idx="1747">
                  <c:v>-0.4</c:v>
                </c:pt>
                <c:pt idx="1748">
                  <c:v>-0.4</c:v>
                </c:pt>
                <c:pt idx="1749">
                  <c:v>-0.4</c:v>
                </c:pt>
                <c:pt idx="1750">
                  <c:v>-0.4</c:v>
                </c:pt>
                <c:pt idx="1751">
                  <c:v>-0.4</c:v>
                </c:pt>
                <c:pt idx="1752">
                  <c:v>-0.4</c:v>
                </c:pt>
                <c:pt idx="1753">
                  <c:v>-0.4</c:v>
                </c:pt>
                <c:pt idx="1754">
                  <c:v>-0.4</c:v>
                </c:pt>
                <c:pt idx="1755">
                  <c:v>-0.4</c:v>
                </c:pt>
                <c:pt idx="1756">
                  <c:v>-0.4</c:v>
                </c:pt>
                <c:pt idx="1757">
                  <c:v>-0.4</c:v>
                </c:pt>
                <c:pt idx="1758">
                  <c:v>-0.4</c:v>
                </c:pt>
                <c:pt idx="1759">
                  <c:v>-0.4</c:v>
                </c:pt>
                <c:pt idx="1760">
                  <c:v>-0.4</c:v>
                </c:pt>
                <c:pt idx="1761">
                  <c:v>-0.4</c:v>
                </c:pt>
                <c:pt idx="1762">
                  <c:v>-0.4</c:v>
                </c:pt>
                <c:pt idx="1763">
                  <c:v>-0.4</c:v>
                </c:pt>
                <c:pt idx="1764">
                  <c:v>-0.4</c:v>
                </c:pt>
                <c:pt idx="1765">
                  <c:v>-0.4</c:v>
                </c:pt>
                <c:pt idx="1766">
                  <c:v>-0.4</c:v>
                </c:pt>
                <c:pt idx="1767">
                  <c:v>-0.4</c:v>
                </c:pt>
                <c:pt idx="1768">
                  <c:v>-0.4</c:v>
                </c:pt>
                <c:pt idx="1769">
                  <c:v>-0.4</c:v>
                </c:pt>
                <c:pt idx="1770">
                  <c:v>-0.4</c:v>
                </c:pt>
                <c:pt idx="1771">
                  <c:v>-0.4</c:v>
                </c:pt>
                <c:pt idx="1772">
                  <c:v>-0.4</c:v>
                </c:pt>
                <c:pt idx="1773">
                  <c:v>-0.4</c:v>
                </c:pt>
                <c:pt idx="1774">
                  <c:v>-0.4</c:v>
                </c:pt>
                <c:pt idx="1775">
                  <c:v>-0.4</c:v>
                </c:pt>
                <c:pt idx="1776">
                  <c:v>-0.4</c:v>
                </c:pt>
                <c:pt idx="1777">
                  <c:v>-0.4</c:v>
                </c:pt>
                <c:pt idx="1778">
                  <c:v>-0.4</c:v>
                </c:pt>
                <c:pt idx="1779">
                  <c:v>-0.4</c:v>
                </c:pt>
                <c:pt idx="1780">
                  <c:v>-0.4</c:v>
                </c:pt>
                <c:pt idx="1781">
                  <c:v>-0.4</c:v>
                </c:pt>
                <c:pt idx="1782">
                  <c:v>-0.4</c:v>
                </c:pt>
                <c:pt idx="1783">
                  <c:v>-0.4</c:v>
                </c:pt>
                <c:pt idx="1784">
                  <c:v>-0.4</c:v>
                </c:pt>
                <c:pt idx="1785">
                  <c:v>-0.4</c:v>
                </c:pt>
                <c:pt idx="1786">
                  <c:v>-0.4</c:v>
                </c:pt>
                <c:pt idx="1787">
                  <c:v>-0.4</c:v>
                </c:pt>
                <c:pt idx="1788">
                  <c:v>-0.4</c:v>
                </c:pt>
                <c:pt idx="1789">
                  <c:v>-0.4</c:v>
                </c:pt>
                <c:pt idx="1790">
                  <c:v>-0.4</c:v>
                </c:pt>
                <c:pt idx="1791">
                  <c:v>-0.4</c:v>
                </c:pt>
                <c:pt idx="1792">
                  <c:v>-0.4</c:v>
                </c:pt>
                <c:pt idx="1793">
                  <c:v>-0.4</c:v>
                </c:pt>
                <c:pt idx="1794">
                  <c:v>-0.4</c:v>
                </c:pt>
                <c:pt idx="1795">
                  <c:v>-0.4</c:v>
                </c:pt>
                <c:pt idx="1796">
                  <c:v>-0.4</c:v>
                </c:pt>
                <c:pt idx="1797">
                  <c:v>-0.4</c:v>
                </c:pt>
                <c:pt idx="1798">
                  <c:v>-0.4</c:v>
                </c:pt>
                <c:pt idx="1799">
                  <c:v>-0.4</c:v>
                </c:pt>
                <c:pt idx="1800">
                  <c:v>-0.4</c:v>
                </c:pt>
                <c:pt idx="1801">
                  <c:v>-0.39995999999999998</c:v>
                </c:pt>
                <c:pt idx="1802">
                  <c:v>-0.3997</c:v>
                </c:pt>
                <c:pt idx="1803">
                  <c:v>-0.39939999999999998</c:v>
                </c:pt>
                <c:pt idx="1804">
                  <c:v>-0.39910000000000001</c:v>
                </c:pt>
                <c:pt idx="1805">
                  <c:v>-0.39879999999999999</c:v>
                </c:pt>
                <c:pt idx="1806">
                  <c:v>-0.39850000000000002</c:v>
                </c:pt>
                <c:pt idx="1807">
                  <c:v>-0.3982</c:v>
                </c:pt>
                <c:pt idx="1808">
                  <c:v>-0.39789999999999998</c:v>
                </c:pt>
                <c:pt idx="1809">
                  <c:v>-0.39760000000000001</c:v>
                </c:pt>
                <c:pt idx="1810">
                  <c:v>-0.39729999999999999</c:v>
                </c:pt>
                <c:pt idx="1811">
                  <c:v>-0.39700000000000002</c:v>
                </c:pt>
                <c:pt idx="1812">
                  <c:v>-0.3967</c:v>
                </c:pt>
                <c:pt idx="1813">
                  <c:v>-0.396399</c:v>
                </c:pt>
                <c:pt idx="1814">
                  <c:v>-0.39609899999999998</c:v>
                </c:pt>
                <c:pt idx="1815">
                  <c:v>-0.39579900000000001</c:v>
                </c:pt>
                <c:pt idx="1816">
                  <c:v>-0.39549899999999999</c:v>
                </c:pt>
                <c:pt idx="1817">
                  <c:v>-0.39519900000000002</c:v>
                </c:pt>
                <c:pt idx="1818">
                  <c:v>-0.394899</c:v>
                </c:pt>
                <c:pt idx="1819">
                  <c:v>-0.39459899999999998</c:v>
                </c:pt>
                <c:pt idx="1820">
                  <c:v>-0.39429900000000001</c:v>
                </c:pt>
                <c:pt idx="1821">
                  <c:v>-0.39399899999999999</c:v>
                </c:pt>
                <c:pt idx="1822">
                  <c:v>-0.39369900000000002</c:v>
                </c:pt>
                <c:pt idx="1823">
                  <c:v>-0.393399</c:v>
                </c:pt>
                <c:pt idx="1824">
                  <c:v>-0.39309899999999998</c:v>
                </c:pt>
                <c:pt idx="1825">
                  <c:v>-0.39279900000000001</c:v>
                </c:pt>
                <c:pt idx="1826">
                  <c:v>-0.39249899999999999</c:v>
                </c:pt>
                <c:pt idx="1827">
                  <c:v>-0.39219900000000002</c:v>
                </c:pt>
                <c:pt idx="1828">
                  <c:v>-0.391899</c:v>
                </c:pt>
                <c:pt idx="1829">
                  <c:v>-0.39159899999999997</c:v>
                </c:pt>
                <c:pt idx="1830">
                  <c:v>-0.39129900000000001</c:v>
                </c:pt>
                <c:pt idx="1831">
                  <c:v>-0.39099899999999999</c:v>
                </c:pt>
                <c:pt idx="1832">
                  <c:v>-0.39069900000000002</c:v>
                </c:pt>
                <c:pt idx="1833">
                  <c:v>-0.390399</c:v>
                </c:pt>
                <c:pt idx="1834">
                  <c:v>-0.39009899999999997</c:v>
                </c:pt>
                <c:pt idx="1835">
                  <c:v>-0.38979900000000001</c:v>
                </c:pt>
                <c:pt idx="1836">
                  <c:v>-0.38949899999999998</c:v>
                </c:pt>
                <c:pt idx="1837">
                  <c:v>-0.38919799999999999</c:v>
                </c:pt>
                <c:pt idx="1838">
                  <c:v>-0.38889800000000002</c:v>
                </c:pt>
                <c:pt idx="1839">
                  <c:v>-0.388598</c:v>
                </c:pt>
                <c:pt idx="1840">
                  <c:v>-0.38829799999999998</c:v>
                </c:pt>
                <c:pt idx="1841">
                  <c:v>-0.38799800000000001</c:v>
                </c:pt>
                <c:pt idx="1842">
                  <c:v>-0.38769799999999999</c:v>
                </c:pt>
                <c:pt idx="1843">
                  <c:v>-0.38739800000000002</c:v>
                </c:pt>
                <c:pt idx="1844">
                  <c:v>-0.387098</c:v>
                </c:pt>
                <c:pt idx="1845">
                  <c:v>-0.38679799999999998</c:v>
                </c:pt>
                <c:pt idx="1846">
                  <c:v>-0.38649800000000001</c:v>
                </c:pt>
                <c:pt idx="1847">
                  <c:v>-0.38619799999999999</c:v>
                </c:pt>
                <c:pt idx="1848">
                  <c:v>-0.38589800000000002</c:v>
                </c:pt>
                <c:pt idx="1849">
                  <c:v>-0.385598</c:v>
                </c:pt>
                <c:pt idx="1850">
                  <c:v>-0.38529799999999997</c:v>
                </c:pt>
                <c:pt idx="1851">
                  <c:v>-0.38499800000000001</c:v>
                </c:pt>
                <c:pt idx="1852">
                  <c:v>-0.38469799999999998</c:v>
                </c:pt>
                <c:pt idx="1853">
                  <c:v>-0.38439800000000002</c:v>
                </c:pt>
                <c:pt idx="1854">
                  <c:v>-0.38409799999999999</c:v>
                </c:pt>
                <c:pt idx="1855">
                  <c:v>-0.38379799999999997</c:v>
                </c:pt>
                <c:pt idx="1856">
                  <c:v>-0.38349800000000001</c:v>
                </c:pt>
                <c:pt idx="1857">
                  <c:v>-0.38319799999999998</c:v>
                </c:pt>
                <c:pt idx="1858">
                  <c:v>-0.38289800000000002</c:v>
                </c:pt>
                <c:pt idx="1859">
                  <c:v>-0.38259799999999999</c:v>
                </c:pt>
                <c:pt idx="1860">
                  <c:v>-0.382297</c:v>
                </c:pt>
                <c:pt idx="1861">
                  <c:v>-0.38199699999999998</c:v>
                </c:pt>
                <c:pt idx="1862">
                  <c:v>-0.38169700000000001</c:v>
                </c:pt>
                <c:pt idx="1863">
                  <c:v>-0.38139699999999999</c:v>
                </c:pt>
                <c:pt idx="1864">
                  <c:v>-0.38109700000000002</c:v>
                </c:pt>
                <c:pt idx="1865">
                  <c:v>-0.380797</c:v>
                </c:pt>
                <c:pt idx="1866">
                  <c:v>-0.38049699999999997</c:v>
                </c:pt>
                <c:pt idx="1867">
                  <c:v>-0.38019700000000001</c:v>
                </c:pt>
                <c:pt idx="1868">
                  <c:v>-0.37989699999999998</c:v>
                </c:pt>
                <c:pt idx="1869">
                  <c:v>-0.37959700000000002</c:v>
                </c:pt>
                <c:pt idx="1870">
                  <c:v>-0.379297</c:v>
                </c:pt>
                <c:pt idx="1871">
                  <c:v>-0.37899699999999997</c:v>
                </c:pt>
                <c:pt idx="1872">
                  <c:v>-0.37869700000000001</c:v>
                </c:pt>
                <c:pt idx="1873">
                  <c:v>-0.37839699999999998</c:v>
                </c:pt>
                <c:pt idx="1874">
                  <c:v>-0.37809700000000002</c:v>
                </c:pt>
                <c:pt idx="1875">
                  <c:v>-0.37779699999999999</c:v>
                </c:pt>
                <c:pt idx="1876">
                  <c:v>-0.37749700000000003</c:v>
                </c:pt>
                <c:pt idx="1877">
                  <c:v>-0.377197</c:v>
                </c:pt>
                <c:pt idx="1878">
                  <c:v>-0.37689699999999998</c:v>
                </c:pt>
                <c:pt idx="1879">
                  <c:v>-0.37659700000000002</c:v>
                </c:pt>
                <c:pt idx="1880">
                  <c:v>-0.37629699999999999</c:v>
                </c:pt>
                <c:pt idx="1881">
                  <c:v>-0.37599700000000003</c:v>
                </c:pt>
                <c:pt idx="1882">
                  <c:v>-0.375697</c:v>
                </c:pt>
                <c:pt idx="1883">
                  <c:v>-0.37539600000000001</c:v>
                </c:pt>
                <c:pt idx="1884">
                  <c:v>-0.37509599999999998</c:v>
                </c:pt>
                <c:pt idx="1885">
                  <c:v>-0.37479600000000002</c:v>
                </c:pt>
                <c:pt idx="1886">
                  <c:v>-0.374496</c:v>
                </c:pt>
                <c:pt idx="1887">
                  <c:v>-0.37419599999999997</c:v>
                </c:pt>
                <c:pt idx="1888">
                  <c:v>-0.37389600000000001</c:v>
                </c:pt>
                <c:pt idx="1889">
                  <c:v>-0.37359599999999998</c:v>
                </c:pt>
                <c:pt idx="1890">
                  <c:v>-0.37329600000000002</c:v>
                </c:pt>
                <c:pt idx="1891">
                  <c:v>-0.37299599999999999</c:v>
                </c:pt>
                <c:pt idx="1892">
                  <c:v>-0.37269600000000003</c:v>
                </c:pt>
                <c:pt idx="1893">
                  <c:v>-0.372396</c:v>
                </c:pt>
                <c:pt idx="1894">
                  <c:v>-0.37209599999999998</c:v>
                </c:pt>
                <c:pt idx="1895">
                  <c:v>-0.37179600000000002</c:v>
                </c:pt>
                <c:pt idx="1896">
                  <c:v>-0.37149599999999999</c:v>
                </c:pt>
                <c:pt idx="1897">
                  <c:v>-0.37119600000000003</c:v>
                </c:pt>
                <c:pt idx="1898">
                  <c:v>-0.370896</c:v>
                </c:pt>
                <c:pt idx="1899">
                  <c:v>-0.37059599999999998</c:v>
                </c:pt>
                <c:pt idx="1900">
                  <c:v>-0.37029600000000001</c:v>
                </c:pt>
                <c:pt idx="1901">
                  <c:v>-0.36999599999999999</c:v>
                </c:pt>
                <c:pt idx="1902">
                  <c:v>-0.36969600000000002</c:v>
                </c:pt>
                <c:pt idx="1903">
                  <c:v>-0.369396</c:v>
                </c:pt>
                <c:pt idx="1904">
                  <c:v>-0.36909599999999998</c:v>
                </c:pt>
                <c:pt idx="1905">
                  <c:v>-0.36879600000000001</c:v>
                </c:pt>
                <c:pt idx="1906">
                  <c:v>-0.36849500000000002</c:v>
                </c:pt>
                <c:pt idx="1907">
                  <c:v>-0.36819499999999999</c:v>
                </c:pt>
                <c:pt idx="1908">
                  <c:v>-0.36789500000000003</c:v>
                </c:pt>
                <c:pt idx="1909">
                  <c:v>-0.36759500000000001</c:v>
                </c:pt>
                <c:pt idx="1910">
                  <c:v>-0.36729499999999998</c:v>
                </c:pt>
                <c:pt idx="1911">
                  <c:v>-0.36699500000000002</c:v>
                </c:pt>
                <c:pt idx="1912">
                  <c:v>-0.36669499999999999</c:v>
                </c:pt>
                <c:pt idx="1913">
                  <c:v>-0.36639500000000003</c:v>
                </c:pt>
                <c:pt idx="1914">
                  <c:v>-0.366095</c:v>
                </c:pt>
                <c:pt idx="1915">
                  <c:v>-0.36579499999999998</c:v>
                </c:pt>
                <c:pt idx="1916">
                  <c:v>-0.36549500000000001</c:v>
                </c:pt>
                <c:pt idx="1917">
                  <c:v>-0.36519499999999999</c:v>
                </c:pt>
                <c:pt idx="1918">
                  <c:v>-0.36489500000000002</c:v>
                </c:pt>
                <c:pt idx="1919">
                  <c:v>-0.364595</c:v>
                </c:pt>
                <c:pt idx="1920">
                  <c:v>-0.36429499999999998</c:v>
                </c:pt>
                <c:pt idx="1921">
                  <c:v>-0.36399500000000001</c:v>
                </c:pt>
                <c:pt idx="1922">
                  <c:v>-0.36369499999999999</c:v>
                </c:pt>
                <c:pt idx="1923">
                  <c:v>-0.36339500000000002</c:v>
                </c:pt>
                <c:pt idx="1924">
                  <c:v>-0.363095</c:v>
                </c:pt>
                <c:pt idx="1925">
                  <c:v>-0.36279499999999998</c:v>
                </c:pt>
                <c:pt idx="1926">
                  <c:v>-0.36249500000000001</c:v>
                </c:pt>
                <c:pt idx="1927">
                  <c:v>-0.36219499999999999</c:v>
                </c:pt>
                <c:pt idx="1928">
                  <c:v>-0.36189500000000002</c:v>
                </c:pt>
                <c:pt idx="1929">
                  <c:v>-0.361595</c:v>
                </c:pt>
                <c:pt idx="1930">
                  <c:v>-0.361294</c:v>
                </c:pt>
                <c:pt idx="1931">
                  <c:v>-0.36099399999999998</c:v>
                </c:pt>
                <c:pt idx="1932">
                  <c:v>-0.36069400000000001</c:v>
                </c:pt>
                <c:pt idx="1933">
                  <c:v>-0.36039399999999999</c:v>
                </c:pt>
                <c:pt idx="1934">
                  <c:v>-0.36009400000000003</c:v>
                </c:pt>
                <c:pt idx="1935">
                  <c:v>-0.359794</c:v>
                </c:pt>
                <c:pt idx="1936">
                  <c:v>-0.35949399999999998</c:v>
                </c:pt>
                <c:pt idx="1937">
                  <c:v>-0.35919400000000001</c:v>
                </c:pt>
                <c:pt idx="1938">
                  <c:v>-0.35889399999999999</c:v>
                </c:pt>
                <c:pt idx="1939">
                  <c:v>-0.35859400000000002</c:v>
                </c:pt>
                <c:pt idx="1940">
                  <c:v>-0.358294</c:v>
                </c:pt>
                <c:pt idx="1941">
                  <c:v>-0.35799399999999998</c:v>
                </c:pt>
                <c:pt idx="1942">
                  <c:v>-0.35769400000000001</c:v>
                </c:pt>
                <c:pt idx="1943">
                  <c:v>-0.35739399999999999</c:v>
                </c:pt>
                <c:pt idx="1944">
                  <c:v>-0.35709400000000002</c:v>
                </c:pt>
                <c:pt idx="1945">
                  <c:v>-0.356794</c:v>
                </c:pt>
                <c:pt idx="1946">
                  <c:v>-0.35649399999999998</c:v>
                </c:pt>
                <c:pt idx="1947">
                  <c:v>-0.35619400000000001</c:v>
                </c:pt>
                <c:pt idx="1948">
                  <c:v>-0.35589399999999999</c:v>
                </c:pt>
                <c:pt idx="1949">
                  <c:v>-0.35559400000000002</c:v>
                </c:pt>
                <c:pt idx="1950">
                  <c:v>-0.355294</c:v>
                </c:pt>
                <c:pt idx="1951">
                  <c:v>-0.35499399999999998</c:v>
                </c:pt>
                <c:pt idx="1952">
                  <c:v>-0.35469400000000001</c:v>
                </c:pt>
                <c:pt idx="1953">
                  <c:v>-0.35439300000000001</c:v>
                </c:pt>
                <c:pt idx="1954">
                  <c:v>-0.35409299999999999</c:v>
                </c:pt>
                <c:pt idx="1955">
                  <c:v>-0.35379300000000002</c:v>
                </c:pt>
                <c:pt idx="1956">
                  <c:v>-0.353493</c:v>
                </c:pt>
                <c:pt idx="1957">
                  <c:v>-0.35319299999999998</c:v>
                </c:pt>
                <c:pt idx="1958">
                  <c:v>-0.35289300000000001</c:v>
                </c:pt>
                <c:pt idx="1959">
                  <c:v>-0.35259299999999999</c:v>
                </c:pt>
                <c:pt idx="1960">
                  <c:v>-0.35229300000000002</c:v>
                </c:pt>
                <c:pt idx="1961">
                  <c:v>-0.351993</c:v>
                </c:pt>
                <c:pt idx="1962">
                  <c:v>-0.35169299999999998</c:v>
                </c:pt>
                <c:pt idx="1963">
                  <c:v>-0.35139300000000001</c:v>
                </c:pt>
                <c:pt idx="1964">
                  <c:v>-0.35109299999999999</c:v>
                </c:pt>
                <c:pt idx="1965">
                  <c:v>-0.35079300000000002</c:v>
                </c:pt>
                <c:pt idx="1966">
                  <c:v>-0.350493</c:v>
                </c:pt>
                <c:pt idx="1967">
                  <c:v>-0.35019299999999998</c:v>
                </c:pt>
                <c:pt idx="1968">
                  <c:v>-0.34989300000000001</c:v>
                </c:pt>
                <c:pt idx="1969">
                  <c:v>-0.34959299999999999</c:v>
                </c:pt>
                <c:pt idx="1970">
                  <c:v>-0.34929300000000002</c:v>
                </c:pt>
                <c:pt idx="1971">
                  <c:v>-0.348993</c:v>
                </c:pt>
                <c:pt idx="1972">
                  <c:v>-0.34869299999999998</c:v>
                </c:pt>
                <c:pt idx="1973">
                  <c:v>-0.34839300000000001</c:v>
                </c:pt>
                <c:pt idx="1974">
                  <c:v>-0.34809299999999999</c:v>
                </c:pt>
                <c:pt idx="1975">
                  <c:v>-0.34779300000000002</c:v>
                </c:pt>
                <c:pt idx="1976">
                  <c:v>-0.34749200000000002</c:v>
                </c:pt>
                <c:pt idx="1977">
                  <c:v>-0.347192</c:v>
                </c:pt>
                <c:pt idx="1978">
                  <c:v>-0.34689199999999998</c:v>
                </c:pt>
                <c:pt idx="1979">
                  <c:v>-0.34659200000000001</c:v>
                </c:pt>
                <c:pt idx="1980">
                  <c:v>-0.34629199999999999</c:v>
                </c:pt>
                <c:pt idx="1981">
                  <c:v>-0.34599200000000002</c:v>
                </c:pt>
                <c:pt idx="1982">
                  <c:v>-0.345692</c:v>
                </c:pt>
                <c:pt idx="1983">
                  <c:v>-0.34539199999999998</c:v>
                </c:pt>
                <c:pt idx="1984">
                  <c:v>-0.34509200000000001</c:v>
                </c:pt>
                <c:pt idx="1985">
                  <c:v>-0.34479199999999999</c:v>
                </c:pt>
                <c:pt idx="1986">
                  <c:v>-0.34449200000000002</c:v>
                </c:pt>
                <c:pt idx="1987">
                  <c:v>-0.344192</c:v>
                </c:pt>
                <c:pt idx="1988">
                  <c:v>-0.34389199999999998</c:v>
                </c:pt>
                <c:pt idx="1989">
                  <c:v>-0.34359200000000001</c:v>
                </c:pt>
                <c:pt idx="1990">
                  <c:v>-0.34329199999999999</c:v>
                </c:pt>
                <c:pt idx="1991">
                  <c:v>-0.34299200000000002</c:v>
                </c:pt>
                <c:pt idx="1992">
                  <c:v>-0.342692</c:v>
                </c:pt>
                <c:pt idx="1993">
                  <c:v>-0.34239199999999997</c:v>
                </c:pt>
                <c:pt idx="1994">
                  <c:v>-0.34209200000000001</c:v>
                </c:pt>
                <c:pt idx="1995">
                  <c:v>-0.34179199999999998</c:v>
                </c:pt>
                <c:pt idx="1996">
                  <c:v>-0.34149200000000002</c:v>
                </c:pt>
                <c:pt idx="1997">
                  <c:v>-0.341192</c:v>
                </c:pt>
                <c:pt idx="1998">
                  <c:v>-0.34089199999999997</c:v>
                </c:pt>
                <c:pt idx="1999">
                  <c:v>-0.34059200000000001</c:v>
                </c:pt>
                <c:pt idx="2000">
                  <c:v>-0.34029100000000001</c:v>
                </c:pt>
                <c:pt idx="2001">
                  <c:v>-0.33999099999999999</c:v>
                </c:pt>
                <c:pt idx="2002">
                  <c:v>-0.33969100000000002</c:v>
                </c:pt>
                <c:pt idx="2003">
                  <c:v>-0.339391</c:v>
                </c:pt>
                <c:pt idx="2004">
                  <c:v>-0.33909099999999998</c:v>
                </c:pt>
                <c:pt idx="2005">
                  <c:v>-0.33879100000000001</c:v>
                </c:pt>
                <c:pt idx="2006">
                  <c:v>-0.33849099999999999</c:v>
                </c:pt>
                <c:pt idx="2007">
                  <c:v>-0.33819100000000002</c:v>
                </c:pt>
                <c:pt idx="2008">
                  <c:v>-0.337891</c:v>
                </c:pt>
                <c:pt idx="2009">
                  <c:v>-0.33759099999999997</c:v>
                </c:pt>
                <c:pt idx="2010">
                  <c:v>-0.33729100000000001</c:v>
                </c:pt>
                <c:pt idx="2011">
                  <c:v>-0.33699099999999999</c:v>
                </c:pt>
                <c:pt idx="2012">
                  <c:v>-0.33669100000000002</c:v>
                </c:pt>
                <c:pt idx="2013">
                  <c:v>-0.336391</c:v>
                </c:pt>
                <c:pt idx="2014">
                  <c:v>-0.33609099999999997</c:v>
                </c:pt>
                <c:pt idx="2015">
                  <c:v>-0.33579100000000001</c:v>
                </c:pt>
                <c:pt idx="2016">
                  <c:v>-0.33549099999999998</c:v>
                </c:pt>
                <c:pt idx="2017">
                  <c:v>-0.33519100000000002</c:v>
                </c:pt>
                <c:pt idx="2018">
                  <c:v>-0.33489099999999999</c:v>
                </c:pt>
                <c:pt idx="2019">
                  <c:v>-0.33459100000000003</c:v>
                </c:pt>
                <c:pt idx="2020">
                  <c:v>-0.334291</c:v>
                </c:pt>
                <c:pt idx="2021">
                  <c:v>-0.33399099999999998</c:v>
                </c:pt>
                <c:pt idx="2022">
                  <c:v>-0.33369100000000002</c:v>
                </c:pt>
                <c:pt idx="2023">
                  <c:v>-0.33339000000000002</c:v>
                </c:pt>
                <c:pt idx="2024">
                  <c:v>-0.33309</c:v>
                </c:pt>
                <c:pt idx="2025">
                  <c:v>-0.33278999999999997</c:v>
                </c:pt>
                <c:pt idx="2026">
                  <c:v>-0.33249000000000001</c:v>
                </c:pt>
                <c:pt idx="2027">
                  <c:v>-0.33218999999999999</c:v>
                </c:pt>
                <c:pt idx="2028">
                  <c:v>-0.33189000000000002</c:v>
                </c:pt>
                <c:pt idx="2029">
                  <c:v>-0.33159</c:v>
                </c:pt>
                <c:pt idx="2030">
                  <c:v>-0.33128999999999997</c:v>
                </c:pt>
                <c:pt idx="2031">
                  <c:v>-0.33099000000000001</c:v>
                </c:pt>
                <c:pt idx="2032">
                  <c:v>-0.33068999999999998</c:v>
                </c:pt>
                <c:pt idx="2033">
                  <c:v>-0.33039000000000002</c:v>
                </c:pt>
                <c:pt idx="2034">
                  <c:v>-0.33008999999999999</c:v>
                </c:pt>
                <c:pt idx="2035">
                  <c:v>-0.32979000000000003</c:v>
                </c:pt>
                <c:pt idx="2036">
                  <c:v>-0.32949000000000001</c:v>
                </c:pt>
                <c:pt idx="2037">
                  <c:v>-0.32918999999999998</c:v>
                </c:pt>
                <c:pt idx="2038">
                  <c:v>-0.32889000000000002</c:v>
                </c:pt>
                <c:pt idx="2039">
                  <c:v>-0.32858999999999999</c:v>
                </c:pt>
                <c:pt idx="2040">
                  <c:v>-0.32829000000000003</c:v>
                </c:pt>
                <c:pt idx="2041">
                  <c:v>-0.32799</c:v>
                </c:pt>
                <c:pt idx="2042">
                  <c:v>-0.32768999999999998</c:v>
                </c:pt>
                <c:pt idx="2043">
                  <c:v>-0.32739000000000001</c:v>
                </c:pt>
                <c:pt idx="2044">
                  <c:v>-0.32708999999999999</c:v>
                </c:pt>
                <c:pt idx="2045">
                  <c:v>-0.32679000000000002</c:v>
                </c:pt>
                <c:pt idx="2046">
                  <c:v>-0.32649</c:v>
                </c:pt>
                <c:pt idx="2047">
                  <c:v>-0.32618900000000001</c:v>
                </c:pt>
                <c:pt idx="2048">
                  <c:v>-0.32588899999999998</c:v>
                </c:pt>
                <c:pt idx="2049">
                  <c:v>-0.32558900000000002</c:v>
                </c:pt>
                <c:pt idx="2050">
                  <c:v>-0.32528899999999999</c:v>
                </c:pt>
                <c:pt idx="2051">
                  <c:v>-0.32498899999999997</c:v>
                </c:pt>
                <c:pt idx="2052">
                  <c:v>-0.32468900000000001</c:v>
                </c:pt>
                <c:pt idx="2053">
                  <c:v>-0.32438899999999998</c:v>
                </c:pt>
                <c:pt idx="2054">
                  <c:v>-0.32408900000000002</c:v>
                </c:pt>
                <c:pt idx="2055">
                  <c:v>-0.32378899999999999</c:v>
                </c:pt>
                <c:pt idx="2056">
                  <c:v>-0.32348900000000003</c:v>
                </c:pt>
                <c:pt idx="2057">
                  <c:v>-0.323189</c:v>
                </c:pt>
                <c:pt idx="2058">
                  <c:v>-0.32288899999999998</c:v>
                </c:pt>
                <c:pt idx="2059">
                  <c:v>-0.32258900000000001</c:v>
                </c:pt>
                <c:pt idx="2060">
                  <c:v>-0.32228899999999999</c:v>
                </c:pt>
                <c:pt idx="2061">
                  <c:v>-0.32198900000000003</c:v>
                </c:pt>
                <c:pt idx="2062">
                  <c:v>-0.321689</c:v>
                </c:pt>
                <c:pt idx="2063">
                  <c:v>-0.32138899999999998</c:v>
                </c:pt>
                <c:pt idx="2064">
                  <c:v>-0.32108900000000001</c:v>
                </c:pt>
                <c:pt idx="2065">
                  <c:v>-0.32078899999999999</c:v>
                </c:pt>
                <c:pt idx="2066">
                  <c:v>-0.32048900000000002</c:v>
                </c:pt>
                <c:pt idx="2067">
                  <c:v>-0.320189</c:v>
                </c:pt>
                <c:pt idx="2068">
                  <c:v>-0.31988899999999998</c:v>
                </c:pt>
                <c:pt idx="2069">
                  <c:v>-0.31958900000000001</c:v>
                </c:pt>
                <c:pt idx="2070">
                  <c:v>-0.31928800000000002</c:v>
                </c:pt>
                <c:pt idx="2071">
                  <c:v>-0.31898799999999999</c:v>
                </c:pt>
                <c:pt idx="2072">
                  <c:v>-0.31868800000000003</c:v>
                </c:pt>
                <c:pt idx="2073">
                  <c:v>-0.318388</c:v>
                </c:pt>
                <c:pt idx="2074">
                  <c:v>-0.31808799999999998</c:v>
                </c:pt>
                <c:pt idx="2075">
                  <c:v>-0.31778800000000001</c:v>
                </c:pt>
                <c:pt idx="2076">
                  <c:v>-0.31748799999999999</c:v>
                </c:pt>
                <c:pt idx="2077">
                  <c:v>-0.31718800000000003</c:v>
                </c:pt>
                <c:pt idx="2078">
                  <c:v>-0.316888</c:v>
                </c:pt>
                <c:pt idx="2079">
                  <c:v>-0.31658799999999998</c:v>
                </c:pt>
                <c:pt idx="2080">
                  <c:v>-0.31628800000000001</c:v>
                </c:pt>
                <c:pt idx="2081">
                  <c:v>-0.31598799999999999</c:v>
                </c:pt>
                <c:pt idx="2082">
                  <c:v>-0.31568800000000002</c:v>
                </c:pt>
                <c:pt idx="2083">
                  <c:v>-0.315388</c:v>
                </c:pt>
                <c:pt idx="2084">
                  <c:v>-0.31508799999999998</c:v>
                </c:pt>
                <c:pt idx="2085">
                  <c:v>-0.31478800000000001</c:v>
                </c:pt>
                <c:pt idx="2086">
                  <c:v>-0.31448799999999999</c:v>
                </c:pt>
                <c:pt idx="2087">
                  <c:v>-0.31418800000000002</c:v>
                </c:pt>
                <c:pt idx="2088">
                  <c:v>-0.313888</c:v>
                </c:pt>
                <c:pt idx="2089">
                  <c:v>-0.31358799999999998</c:v>
                </c:pt>
                <c:pt idx="2090">
                  <c:v>-0.31328800000000001</c:v>
                </c:pt>
                <c:pt idx="2091">
                  <c:v>-0.31298799999999999</c:v>
                </c:pt>
                <c:pt idx="2092">
                  <c:v>-0.31268800000000002</c:v>
                </c:pt>
                <c:pt idx="2093">
                  <c:v>-0.31238700000000003</c:v>
                </c:pt>
                <c:pt idx="2094">
                  <c:v>-0.312087</c:v>
                </c:pt>
                <c:pt idx="2095">
                  <c:v>-0.31178699999999998</c:v>
                </c:pt>
                <c:pt idx="2096">
                  <c:v>-0.31148700000000001</c:v>
                </c:pt>
                <c:pt idx="2097">
                  <c:v>-0.31118699999999999</c:v>
                </c:pt>
                <c:pt idx="2098">
                  <c:v>-0.31088700000000002</c:v>
                </c:pt>
                <c:pt idx="2099">
                  <c:v>-0.310587</c:v>
                </c:pt>
                <c:pt idx="2100">
                  <c:v>-0.31028699999999998</c:v>
                </c:pt>
                <c:pt idx="2101">
                  <c:v>-0.30998700000000001</c:v>
                </c:pt>
                <c:pt idx="2102">
                  <c:v>-0.30968699999999999</c:v>
                </c:pt>
                <c:pt idx="2103">
                  <c:v>-0.30938700000000002</c:v>
                </c:pt>
                <c:pt idx="2104">
                  <c:v>-0.309087</c:v>
                </c:pt>
                <c:pt idx="2105">
                  <c:v>-0.30878699999999998</c:v>
                </c:pt>
                <c:pt idx="2106">
                  <c:v>-0.30848700000000001</c:v>
                </c:pt>
                <c:pt idx="2107">
                  <c:v>-0.30818699999999999</c:v>
                </c:pt>
                <c:pt idx="2108">
                  <c:v>-0.30788700000000002</c:v>
                </c:pt>
                <c:pt idx="2109">
                  <c:v>-0.307587</c:v>
                </c:pt>
                <c:pt idx="2110">
                  <c:v>-0.30728699999999998</c:v>
                </c:pt>
                <c:pt idx="2111">
                  <c:v>-0.30698700000000001</c:v>
                </c:pt>
                <c:pt idx="2112">
                  <c:v>-0.30668699999999999</c:v>
                </c:pt>
                <c:pt idx="2113">
                  <c:v>-0.30638700000000002</c:v>
                </c:pt>
                <c:pt idx="2114">
                  <c:v>-0.306087</c:v>
                </c:pt>
                <c:pt idx="2115">
                  <c:v>-0.30578699999999998</c:v>
                </c:pt>
                <c:pt idx="2116">
                  <c:v>-0.30548700000000001</c:v>
                </c:pt>
                <c:pt idx="2117">
                  <c:v>-0.30518600000000001</c:v>
                </c:pt>
                <c:pt idx="2118">
                  <c:v>-0.30488599999999999</c:v>
                </c:pt>
                <c:pt idx="2119">
                  <c:v>-0.30458600000000002</c:v>
                </c:pt>
                <c:pt idx="2120">
                  <c:v>-0.304286</c:v>
                </c:pt>
                <c:pt idx="2121">
                  <c:v>-0.30398599999999998</c:v>
                </c:pt>
                <c:pt idx="2122">
                  <c:v>-0.30368600000000001</c:v>
                </c:pt>
                <c:pt idx="2123">
                  <c:v>-0.30338599999999999</c:v>
                </c:pt>
                <c:pt idx="2124">
                  <c:v>-0.30308600000000002</c:v>
                </c:pt>
                <c:pt idx="2125">
                  <c:v>-0.302786</c:v>
                </c:pt>
                <c:pt idx="2126">
                  <c:v>-0.30248599999999998</c:v>
                </c:pt>
                <c:pt idx="2127">
                  <c:v>-0.30218600000000001</c:v>
                </c:pt>
                <c:pt idx="2128">
                  <c:v>-0.30188599999999999</c:v>
                </c:pt>
                <c:pt idx="2129">
                  <c:v>-0.30158600000000002</c:v>
                </c:pt>
                <c:pt idx="2130">
                  <c:v>-0.301286</c:v>
                </c:pt>
                <c:pt idx="2131">
                  <c:v>-0.30098599999999998</c:v>
                </c:pt>
                <c:pt idx="2132">
                  <c:v>-0.30068600000000001</c:v>
                </c:pt>
                <c:pt idx="2133">
                  <c:v>-0.30038599999999999</c:v>
                </c:pt>
                <c:pt idx="2134">
                  <c:v>-0.30008600000000002</c:v>
                </c:pt>
                <c:pt idx="2135">
                  <c:v>-0.299786</c:v>
                </c:pt>
                <c:pt idx="2136">
                  <c:v>-0.29948599999999997</c:v>
                </c:pt>
                <c:pt idx="2137">
                  <c:v>-0.29918600000000001</c:v>
                </c:pt>
                <c:pt idx="2138">
                  <c:v>-0.29888599999999999</c:v>
                </c:pt>
                <c:pt idx="2139">
                  <c:v>-0.29858600000000002</c:v>
                </c:pt>
                <c:pt idx="2140">
                  <c:v>-0.29828500000000002</c:v>
                </c:pt>
                <c:pt idx="2141">
                  <c:v>-0.297985</c:v>
                </c:pt>
                <c:pt idx="2142">
                  <c:v>-0.29768499999999998</c:v>
                </c:pt>
                <c:pt idx="2143">
                  <c:v>-0.29738500000000001</c:v>
                </c:pt>
                <c:pt idx="2144">
                  <c:v>-0.29708499999999999</c:v>
                </c:pt>
                <c:pt idx="2145">
                  <c:v>-0.29678500000000002</c:v>
                </c:pt>
                <c:pt idx="2146">
                  <c:v>-0.296485</c:v>
                </c:pt>
                <c:pt idx="2147">
                  <c:v>-0.29618499999999998</c:v>
                </c:pt>
                <c:pt idx="2148">
                  <c:v>-0.29588500000000001</c:v>
                </c:pt>
                <c:pt idx="2149">
                  <c:v>-0.29558499999999999</c:v>
                </c:pt>
                <c:pt idx="2150">
                  <c:v>-0.29528500000000002</c:v>
                </c:pt>
                <c:pt idx="2151">
                  <c:v>-0.29451300000000002</c:v>
                </c:pt>
                <c:pt idx="2152">
                  <c:v>-0.29279500000000003</c:v>
                </c:pt>
                <c:pt idx="2153">
                  <c:v>-0.29069499999999998</c:v>
                </c:pt>
                <c:pt idx="2154">
                  <c:v>-0.28859499999999999</c:v>
                </c:pt>
                <c:pt idx="2155">
                  <c:v>-0.286495</c:v>
                </c:pt>
                <c:pt idx="2156">
                  <c:v>-0.28439500000000001</c:v>
                </c:pt>
                <c:pt idx="2157">
                  <c:v>-0.28229500000000002</c:v>
                </c:pt>
                <c:pt idx="2158">
                  <c:v>-0.28019500000000003</c:v>
                </c:pt>
                <c:pt idx="2159">
                  <c:v>-0.27809499999999998</c:v>
                </c:pt>
                <c:pt idx="2160">
                  <c:v>-0.27599499999999999</c:v>
                </c:pt>
                <c:pt idx="2161">
                  <c:v>-0.273895</c:v>
                </c:pt>
                <c:pt idx="2162">
                  <c:v>-0.27179500000000001</c:v>
                </c:pt>
                <c:pt idx="2163">
                  <c:v>-0.26969500000000002</c:v>
                </c:pt>
                <c:pt idx="2164">
                  <c:v>-0.26759500000000003</c:v>
                </c:pt>
                <c:pt idx="2165">
                  <c:v>-0.26549499999999998</c:v>
                </c:pt>
                <c:pt idx="2166">
                  <c:v>-0.26339499999999999</c:v>
                </c:pt>
                <c:pt idx="2167">
                  <c:v>-0.261295</c:v>
                </c:pt>
                <c:pt idx="2168">
                  <c:v>-0.25919500000000001</c:v>
                </c:pt>
                <c:pt idx="2169">
                  <c:v>-0.25709500000000002</c:v>
                </c:pt>
                <c:pt idx="2170">
                  <c:v>-0.25499500000000003</c:v>
                </c:pt>
                <c:pt idx="2171">
                  <c:v>-0.25289499999999998</c:v>
                </c:pt>
                <c:pt idx="2172">
                  <c:v>-0.25079499999999999</c:v>
                </c:pt>
                <c:pt idx="2173">
                  <c:v>-0.248695</c:v>
                </c:pt>
                <c:pt idx="2174">
                  <c:v>-0.24659500000000001</c:v>
                </c:pt>
                <c:pt idx="2175">
                  <c:v>-0.24449499999999999</c:v>
                </c:pt>
                <c:pt idx="2176">
                  <c:v>-0.242395</c:v>
                </c:pt>
                <c:pt idx="2177">
                  <c:v>-0.24029500000000001</c:v>
                </c:pt>
                <c:pt idx="2178">
                  <c:v>-0.23819499999999999</c:v>
                </c:pt>
                <c:pt idx="2179">
                  <c:v>-0.236095</c:v>
                </c:pt>
                <c:pt idx="2180">
                  <c:v>-0.23399500000000001</c:v>
                </c:pt>
                <c:pt idx="2181">
                  <c:v>-0.23189499999999999</c:v>
                </c:pt>
                <c:pt idx="2182">
                  <c:v>-0.229795</c:v>
                </c:pt>
                <c:pt idx="2183">
                  <c:v>-0.22769500000000001</c:v>
                </c:pt>
                <c:pt idx="2184">
                  <c:v>-0.22559499999999999</c:v>
                </c:pt>
                <c:pt idx="2185">
                  <c:v>-0.223495</c:v>
                </c:pt>
                <c:pt idx="2186">
                  <c:v>-0.22139500000000001</c:v>
                </c:pt>
                <c:pt idx="2187">
                  <c:v>-0.21929499999999999</c:v>
                </c:pt>
                <c:pt idx="2188">
                  <c:v>-0.217195</c:v>
                </c:pt>
                <c:pt idx="2189">
                  <c:v>-0.21509500000000001</c:v>
                </c:pt>
                <c:pt idx="2190">
                  <c:v>-0.21299499999999999</c:v>
                </c:pt>
                <c:pt idx="2191">
                  <c:v>-0.210895</c:v>
                </c:pt>
                <c:pt idx="2192">
                  <c:v>-0.20879500000000001</c:v>
                </c:pt>
                <c:pt idx="2193">
                  <c:v>-0.20669499999999999</c:v>
                </c:pt>
                <c:pt idx="2194">
                  <c:v>-0.204595</c:v>
                </c:pt>
                <c:pt idx="2195">
                  <c:v>-0.20249500000000001</c:v>
                </c:pt>
                <c:pt idx="2196">
                  <c:v>-0.20039499999999999</c:v>
                </c:pt>
                <c:pt idx="2197">
                  <c:v>-0.198295</c:v>
                </c:pt>
                <c:pt idx="2198">
                  <c:v>-0.19619500000000001</c:v>
                </c:pt>
                <c:pt idx="2199">
                  <c:v>-0.19409499999999999</c:v>
                </c:pt>
                <c:pt idx="2200">
                  <c:v>-0.191995</c:v>
                </c:pt>
                <c:pt idx="2201">
                  <c:v>-0.18989500000000001</c:v>
                </c:pt>
                <c:pt idx="2202">
                  <c:v>-0.18779499999999999</c:v>
                </c:pt>
                <c:pt idx="2203">
                  <c:v>-0.185695</c:v>
                </c:pt>
                <c:pt idx="2204">
                  <c:v>-0.18359500000000001</c:v>
                </c:pt>
                <c:pt idx="2205">
                  <c:v>-0.18149499999999999</c:v>
                </c:pt>
                <c:pt idx="2206">
                  <c:v>-0.179395</c:v>
                </c:pt>
                <c:pt idx="2207">
                  <c:v>-0.17729500000000001</c:v>
                </c:pt>
                <c:pt idx="2208">
                  <c:v>-0.17519499999999999</c:v>
                </c:pt>
                <c:pt idx="2209">
                  <c:v>-0.173095</c:v>
                </c:pt>
                <c:pt idx="2210">
                  <c:v>-0.17099500000000001</c:v>
                </c:pt>
                <c:pt idx="2211">
                  <c:v>-0.16889499999999999</c:v>
                </c:pt>
                <c:pt idx="2212">
                  <c:v>-0.166795</c:v>
                </c:pt>
                <c:pt idx="2213">
                  <c:v>-0.16469500000000001</c:v>
                </c:pt>
                <c:pt idx="2214">
                  <c:v>-0.16259499999999999</c:v>
                </c:pt>
                <c:pt idx="2215">
                  <c:v>-0.160495</c:v>
                </c:pt>
                <c:pt idx="2216">
                  <c:v>-0.15839500000000001</c:v>
                </c:pt>
                <c:pt idx="2217">
                  <c:v>-0.15629499999999999</c:v>
                </c:pt>
                <c:pt idx="2218">
                  <c:v>-0.154195</c:v>
                </c:pt>
                <c:pt idx="2219">
                  <c:v>-0.15209500000000001</c:v>
                </c:pt>
                <c:pt idx="2220">
                  <c:v>-0.14999499999999999</c:v>
                </c:pt>
                <c:pt idx="2221">
                  <c:v>-0.147895</c:v>
                </c:pt>
                <c:pt idx="2222">
                  <c:v>-0.14579500000000001</c:v>
                </c:pt>
                <c:pt idx="2223">
                  <c:v>-0.14369499999999999</c:v>
                </c:pt>
                <c:pt idx="2224">
                  <c:v>-0.141595</c:v>
                </c:pt>
                <c:pt idx="2225">
                  <c:v>-0.13949500000000001</c:v>
                </c:pt>
                <c:pt idx="2226">
                  <c:v>-0.13739499999999999</c:v>
                </c:pt>
                <c:pt idx="2227">
                  <c:v>-0.135295</c:v>
                </c:pt>
                <c:pt idx="2228">
                  <c:v>-0.13319500000000001</c:v>
                </c:pt>
                <c:pt idx="2229">
                  <c:v>-0.13109499999999999</c:v>
                </c:pt>
                <c:pt idx="2230">
                  <c:v>-0.128995</c:v>
                </c:pt>
                <c:pt idx="2231">
                  <c:v>-0.12689500000000001</c:v>
                </c:pt>
                <c:pt idx="2232">
                  <c:v>-0.124795</c:v>
                </c:pt>
                <c:pt idx="2233">
                  <c:v>-0.122695</c:v>
                </c:pt>
                <c:pt idx="2234">
                  <c:v>-0.12059499999999999</c:v>
                </c:pt>
                <c:pt idx="2235">
                  <c:v>-0.118495</c:v>
                </c:pt>
                <c:pt idx="2236">
                  <c:v>-0.116395</c:v>
                </c:pt>
                <c:pt idx="2237">
                  <c:v>-0.11429499999999999</c:v>
                </c:pt>
                <c:pt idx="2238">
                  <c:v>-0.112195</c:v>
                </c:pt>
                <c:pt idx="2239">
                  <c:v>-0.110095</c:v>
                </c:pt>
                <c:pt idx="2240">
                  <c:v>-0.10799499999999999</c:v>
                </c:pt>
                <c:pt idx="2241">
                  <c:v>-0.105895</c:v>
                </c:pt>
                <c:pt idx="2242">
                  <c:v>-0.103795</c:v>
                </c:pt>
                <c:pt idx="2243">
                  <c:v>-0.10169499999999999</c:v>
                </c:pt>
                <c:pt idx="2244">
                  <c:v>-9.9595000000000003E-2</c:v>
                </c:pt>
                <c:pt idx="2245">
                  <c:v>-9.7494999999999998E-2</c:v>
                </c:pt>
                <c:pt idx="2246">
                  <c:v>-9.5394999999999994E-2</c:v>
                </c:pt>
                <c:pt idx="2247">
                  <c:v>-9.3295000000000003E-2</c:v>
                </c:pt>
                <c:pt idx="2248">
                  <c:v>-9.1194999999999998E-2</c:v>
                </c:pt>
                <c:pt idx="2249">
                  <c:v>-8.9094999999999994E-2</c:v>
                </c:pt>
                <c:pt idx="2250">
                  <c:v>-8.6995000000000003E-2</c:v>
                </c:pt>
                <c:pt idx="2251">
                  <c:v>-8.4894999999999998E-2</c:v>
                </c:pt>
                <c:pt idx="2252">
                  <c:v>-8.2794999999999994E-2</c:v>
                </c:pt>
                <c:pt idx="2253">
                  <c:v>-8.0695000000000003E-2</c:v>
                </c:pt>
                <c:pt idx="2254">
                  <c:v>-7.8594999999999998E-2</c:v>
                </c:pt>
                <c:pt idx="2255">
                  <c:v>-7.6494999999999994E-2</c:v>
                </c:pt>
                <c:pt idx="2256">
                  <c:v>-7.4395000000000003E-2</c:v>
                </c:pt>
                <c:pt idx="2257">
                  <c:v>-7.2294999999999998E-2</c:v>
                </c:pt>
                <c:pt idx="2258">
                  <c:v>-7.0194999999999994E-2</c:v>
                </c:pt>
                <c:pt idx="2259">
                  <c:v>-6.8095000000000003E-2</c:v>
                </c:pt>
                <c:pt idx="2260">
                  <c:v>-6.5994999999999998E-2</c:v>
                </c:pt>
                <c:pt idx="2261">
                  <c:v>-6.3894999999999993E-2</c:v>
                </c:pt>
                <c:pt idx="2262">
                  <c:v>-6.1795000000000003E-2</c:v>
                </c:pt>
                <c:pt idx="2263">
                  <c:v>-5.9694999999999998E-2</c:v>
                </c:pt>
                <c:pt idx="2264">
                  <c:v>-5.7595E-2</c:v>
                </c:pt>
                <c:pt idx="2265">
                  <c:v>-5.5495000000000003E-2</c:v>
                </c:pt>
                <c:pt idx="2266">
                  <c:v>-5.3394999999999998E-2</c:v>
                </c:pt>
                <c:pt idx="2267">
                  <c:v>-5.1295E-2</c:v>
                </c:pt>
                <c:pt idx="2268">
                  <c:v>-4.9195000000000003E-2</c:v>
                </c:pt>
                <c:pt idx="2269">
                  <c:v>-4.7094999999999998E-2</c:v>
                </c:pt>
                <c:pt idx="2270">
                  <c:v>-4.4995E-2</c:v>
                </c:pt>
                <c:pt idx="2271">
                  <c:v>-4.2895000000000003E-2</c:v>
                </c:pt>
                <c:pt idx="2272">
                  <c:v>-4.0794999999999998E-2</c:v>
                </c:pt>
                <c:pt idx="2273">
                  <c:v>-3.8695E-2</c:v>
                </c:pt>
                <c:pt idx="2274">
                  <c:v>-3.6595000000000003E-2</c:v>
                </c:pt>
                <c:pt idx="2275">
                  <c:v>-3.4494999999999998E-2</c:v>
                </c:pt>
                <c:pt idx="2276">
                  <c:v>-3.2395E-2</c:v>
                </c:pt>
                <c:pt idx="2277">
                  <c:v>-3.0294999999999999E-2</c:v>
                </c:pt>
                <c:pt idx="2278">
                  <c:v>-2.8195000000000001E-2</c:v>
                </c:pt>
                <c:pt idx="2279">
                  <c:v>-2.6095E-2</c:v>
                </c:pt>
                <c:pt idx="2280">
                  <c:v>-2.3994999999999999E-2</c:v>
                </c:pt>
                <c:pt idx="2281">
                  <c:v>-2.1895000000000001E-2</c:v>
                </c:pt>
                <c:pt idx="2282">
                  <c:v>-1.9795E-2</c:v>
                </c:pt>
                <c:pt idx="2283">
                  <c:v>-1.7694999999999999E-2</c:v>
                </c:pt>
                <c:pt idx="2284">
                  <c:v>-1.5594999999999999E-2</c:v>
                </c:pt>
                <c:pt idx="2285">
                  <c:v>-1.3495E-2</c:v>
                </c:pt>
                <c:pt idx="2286">
                  <c:v>-1.1395000000000001E-2</c:v>
                </c:pt>
                <c:pt idx="2287">
                  <c:v>-9.2949999999999994E-3</c:v>
                </c:pt>
                <c:pt idx="2288">
                  <c:v>-7.195E-3</c:v>
                </c:pt>
                <c:pt idx="2289">
                  <c:v>-5.0949999999999997E-3</c:v>
                </c:pt>
                <c:pt idx="2290">
                  <c:v>-2.9949999999999998E-3</c:v>
                </c:pt>
                <c:pt idx="2291">
                  <c:v>-8.9499999999999996E-4</c:v>
                </c:pt>
                <c:pt idx="2292">
                  <c:v>1.2049999999999999E-3</c:v>
                </c:pt>
                <c:pt idx="2293">
                  <c:v>3.3050000000000002E-3</c:v>
                </c:pt>
                <c:pt idx="2294">
                  <c:v>5.4050000000000001E-3</c:v>
                </c:pt>
                <c:pt idx="2295">
                  <c:v>7.5050000000000004E-3</c:v>
                </c:pt>
                <c:pt idx="2296">
                  <c:v>9.6050000000000007E-3</c:v>
                </c:pt>
                <c:pt idx="2297">
                  <c:v>1.1705E-2</c:v>
                </c:pt>
                <c:pt idx="2298">
                  <c:v>1.3805E-2</c:v>
                </c:pt>
                <c:pt idx="2299">
                  <c:v>1.5904999999999999E-2</c:v>
                </c:pt>
                <c:pt idx="2300">
                  <c:v>1.8005E-2</c:v>
                </c:pt>
                <c:pt idx="2301">
                  <c:v>2.02151E-2</c:v>
                </c:pt>
                <c:pt idx="2302">
                  <c:v>2.2645499999999999E-2</c:v>
                </c:pt>
                <c:pt idx="2303">
                  <c:v>2.5165E-2</c:v>
                </c:pt>
                <c:pt idx="2304">
                  <c:v>2.7684500000000001E-2</c:v>
                </c:pt>
                <c:pt idx="2305">
                  <c:v>3.0204000000000002E-2</c:v>
                </c:pt>
                <c:pt idx="2306">
                  <c:v>3.2723500000000003E-2</c:v>
                </c:pt>
                <c:pt idx="2307">
                  <c:v>3.5242999999999997E-2</c:v>
                </c:pt>
                <c:pt idx="2308">
                  <c:v>3.7762400000000002E-2</c:v>
                </c:pt>
                <c:pt idx="2309">
                  <c:v>4.0281900000000002E-2</c:v>
                </c:pt>
                <c:pt idx="2310">
                  <c:v>4.2801400000000003E-2</c:v>
                </c:pt>
                <c:pt idx="2311">
                  <c:v>4.5320899999999997E-2</c:v>
                </c:pt>
                <c:pt idx="2312">
                  <c:v>4.7840399999999998E-2</c:v>
                </c:pt>
                <c:pt idx="2313">
                  <c:v>5.0359899999999999E-2</c:v>
                </c:pt>
                <c:pt idx="2314">
                  <c:v>5.28794E-2</c:v>
                </c:pt>
                <c:pt idx="2315">
                  <c:v>5.5398900000000001E-2</c:v>
                </c:pt>
                <c:pt idx="2316">
                  <c:v>5.7918400000000002E-2</c:v>
                </c:pt>
                <c:pt idx="2317">
                  <c:v>6.0437900000000003E-2</c:v>
                </c:pt>
                <c:pt idx="2318">
                  <c:v>6.2957399999999997E-2</c:v>
                </c:pt>
                <c:pt idx="2319">
                  <c:v>6.5476900000000005E-2</c:v>
                </c:pt>
                <c:pt idx="2320">
                  <c:v>6.7996399999999999E-2</c:v>
                </c:pt>
                <c:pt idx="2321">
                  <c:v>7.0515900000000006E-2</c:v>
                </c:pt>
                <c:pt idx="2322">
                  <c:v>7.30354E-2</c:v>
                </c:pt>
                <c:pt idx="2323">
                  <c:v>7.5554899999999994E-2</c:v>
                </c:pt>
                <c:pt idx="2324">
                  <c:v>7.8074400000000002E-2</c:v>
                </c:pt>
                <c:pt idx="2325">
                  <c:v>8.0593899999999996E-2</c:v>
                </c:pt>
                <c:pt idx="2326">
                  <c:v>8.3113400000000004E-2</c:v>
                </c:pt>
                <c:pt idx="2327">
                  <c:v>8.5632899999999998E-2</c:v>
                </c:pt>
                <c:pt idx="2328">
                  <c:v>8.8152400000000006E-2</c:v>
                </c:pt>
                <c:pt idx="2329">
                  <c:v>9.06719E-2</c:v>
                </c:pt>
                <c:pt idx="2330">
                  <c:v>9.3191399999999994E-2</c:v>
                </c:pt>
                <c:pt idx="2331">
                  <c:v>9.5710900000000002E-2</c:v>
                </c:pt>
                <c:pt idx="2332">
                  <c:v>9.8230399999999995E-2</c:v>
                </c:pt>
                <c:pt idx="2333">
                  <c:v>0.10075000000000001</c:v>
                </c:pt>
                <c:pt idx="2334">
                  <c:v>0.103269</c:v>
                </c:pt>
                <c:pt idx="2335">
                  <c:v>0.10578899999999999</c:v>
                </c:pt>
                <c:pt idx="2336">
                  <c:v>0.108308</c:v>
                </c:pt>
                <c:pt idx="2337">
                  <c:v>0.110828</c:v>
                </c:pt>
                <c:pt idx="2338">
                  <c:v>0.113347</c:v>
                </c:pt>
                <c:pt idx="2339">
                  <c:v>0.115867</c:v>
                </c:pt>
                <c:pt idx="2340">
                  <c:v>0.11838600000000001</c:v>
                </c:pt>
                <c:pt idx="2341">
                  <c:v>0.120906</c:v>
                </c:pt>
                <c:pt idx="2342">
                  <c:v>0.12342500000000001</c:v>
                </c:pt>
                <c:pt idx="2343">
                  <c:v>0.125945</c:v>
                </c:pt>
                <c:pt idx="2344">
                  <c:v>0.12846399999999999</c:v>
                </c:pt>
                <c:pt idx="2345">
                  <c:v>0.13098399999999999</c:v>
                </c:pt>
                <c:pt idx="2346">
                  <c:v>0.13350300000000001</c:v>
                </c:pt>
                <c:pt idx="2347">
                  <c:v>0.13602300000000001</c:v>
                </c:pt>
                <c:pt idx="2348">
                  <c:v>0.138542</c:v>
                </c:pt>
                <c:pt idx="2349">
                  <c:v>0.14106199999999999</c:v>
                </c:pt>
                <c:pt idx="2350">
                  <c:v>0.14358099999999999</c:v>
                </c:pt>
                <c:pt idx="2351">
                  <c:v>0.14610100000000001</c:v>
                </c:pt>
                <c:pt idx="2352">
                  <c:v>0.14862</c:v>
                </c:pt>
                <c:pt idx="2353">
                  <c:v>0.15114</c:v>
                </c:pt>
                <c:pt idx="2354">
                  <c:v>0.15365899999999999</c:v>
                </c:pt>
                <c:pt idx="2355">
                  <c:v>0.15617900000000001</c:v>
                </c:pt>
                <c:pt idx="2356">
                  <c:v>0.15869800000000001</c:v>
                </c:pt>
                <c:pt idx="2357">
                  <c:v>0.161218</c:v>
                </c:pt>
                <c:pt idx="2358">
                  <c:v>0.16373699999999999</c:v>
                </c:pt>
                <c:pt idx="2359">
                  <c:v>0.16625699999999999</c:v>
                </c:pt>
                <c:pt idx="2360">
                  <c:v>0.16877600000000001</c:v>
                </c:pt>
                <c:pt idx="2361">
                  <c:v>0.171296</c:v>
                </c:pt>
                <c:pt idx="2362">
                  <c:v>0.173815</c:v>
                </c:pt>
                <c:pt idx="2363">
                  <c:v>0.17633499999999999</c:v>
                </c:pt>
                <c:pt idx="2364">
                  <c:v>0.17885400000000001</c:v>
                </c:pt>
                <c:pt idx="2365">
                  <c:v>0.18137400000000001</c:v>
                </c:pt>
                <c:pt idx="2366">
                  <c:v>0.183893</c:v>
                </c:pt>
                <c:pt idx="2367">
                  <c:v>0.186413</c:v>
                </c:pt>
                <c:pt idx="2368">
                  <c:v>0.18893199999999999</c:v>
                </c:pt>
                <c:pt idx="2369">
                  <c:v>0.19145200000000001</c:v>
                </c:pt>
                <c:pt idx="2370">
                  <c:v>0.193971</c:v>
                </c:pt>
                <c:pt idx="2371">
                  <c:v>0.196491</c:v>
                </c:pt>
                <c:pt idx="2372">
                  <c:v>0.19900999999999999</c:v>
                </c:pt>
                <c:pt idx="2373">
                  <c:v>0.20152999999999999</c:v>
                </c:pt>
                <c:pt idx="2374">
                  <c:v>0.20404900000000001</c:v>
                </c:pt>
                <c:pt idx="2375">
                  <c:v>0.206569</c:v>
                </c:pt>
                <c:pt idx="2376">
                  <c:v>0.209088</c:v>
                </c:pt>
                <c:pt idx="2377">
                  <c:v>0.21160799999999999</c:v>
                </c:pt>
                <c:pt idx="2378">
                  <c:v>0.21412700000000001</c:v>
                </c:pt>
                <c:pt idx="2379">
                  <c:v>0.21664700000000001</c:v>
                </c:pt>
                <c:pt idx="2380">
                  <c:v>0.219166</c:v>
                </c:pt>
                <c:pt idx="2381">
                  <c:v>0.22168599999999999</c:v>
                </c:pt>
                <c:pt idx="2382">
                  <c:v>0.22420499999999999</c:v>
                </c:pt>
                <c:pt idx="2383">
                  <c:v>0.22672500000000001</c:v>
                </c:pt>
                <c:pt idx="2384">
                  <c:v>0.229244</c:v>
                </c:pt>
                <c:pt idx="2385">
                  <c:v>0.231764</c:v>
                </c:pt>
                <c:pt idx="2386">
                  <c:v>0.23428299999999999</c:v>
                </c:pt>
                <c:pt idx="2387">
                  <c:v>0.23680300000000001</c:v>
                </c:pt>
                <c:pt idx="2388">
                  <c:v>0.23932200000000001</c:v>
                </c:pt>
                <c:pt idx="2389">
                  <c:v>0.241842</c:v>
                </c:pt>
                <c:pt idx="2390">
                  <c:v>0.24436099999999999</c:v>
                </c:pt>
                <c:pt idx="2391">
                  <c:v>0.24688099999999999</c:v>
                </c:pt>
                <c:pt idx="2392">
                  <c:v>0.24940000000000001</c:v>
                </c:pt>
                <c:pt idx="2393">
                  <c:v>0.25191999999999998</c:v>
                </c:pt>
                <c:pt idx="2394">
                  <c:v>0.25443900000000003</c:v>
                </c:pt>
                <c:pt idx="2395">
                  <c:v>0.25695899999999999</c:v>
                </c:pt>
                <c:pt idx="2396">
                  <c:v>0.25947799999999999</c:v>
                </c:pt>
                <c:pt idx="2397">
                  <c:v>0.26199800000000001</c:v>
                </c:pt>
                <c:pt idx="2398">
                  <c:v>0.264517</c:v>
                </c:pt>
                <c:pt idx="2399">
                  <c:v>0.26703700000000002</c:v>
                </c:pt>
                <c:pt idx="2400">
                  <c:v>0.26955600000000002</c:v>
                </c:pt>
                <c:pt idx="2401">
                  <c:v>0.27207599999999998</c:v>
                </c:pt>
                <c:pt idx="2402">
                  <c:v>0.27459499999999998</c:v>
                </c:pt>
                <c:pt idx="2403">
                  <c:v>0.277115</c:v>
                </c:pt>
                <c:pt idx="2404">
                  <c:v>0.27963399999999999</c:v>
                </c:pt>
                <c:pt idx="2405">
                  <c:v>0.28215400000000002</c:v>
                </c:pt>
                <c:pt idx="2406">
                  <c:v>0.28467300000000001</c:v>
                </c:pt>
                <c:pt idx="2407">
                  <c:v>0.28719299999999998</c:v>
                </c:pt>
                <c:pt idx="2408">
                  <c:v>0.28971200000000003</c:v>
                </c:pt>
                <c:pt idx="2409">
                  <c:v>0.29223199999999999</c:v>
                </c:pt>
                <c:pt idx="2410">
                  <c:v>0.29475099999999999</c:v>
                </c:pt>
                <c:pt idx="2411">
                  <c:v>0.29727100000000001</c:v>
                </c:pt>
                <c:pt idx="2412">
                  <c:v>0.29979</c:v>
                </c:pt>
                <c:pt idx="2413">
                  <c:v>0.30231000000000002</c:v>
                </c:pt>
                <c:pt idx="2414">
                  <c:v>0.30482900000000002</c:v>
                </c:pt>
                <c:pt idx="2415">
                  <c:v>0.30734899999999998</c:v>
                </c:pt>
                <c:pt idx="2416">
                  <c:v>0.30986799999999998</c:v>
                </c:pt>
                <c:pt idx="2417">
                  <c:v>0.312388</c:v>
                </c:pt>
                <c:pt idx="2418">
                  <c:v>0.31490699999999999</c:v>
                </c:pt>
                <c:pt idx="2419">
                  <c:v>0.31742700000000001</c:v>
                </c:pt>
                <c:pt idx="2420">
                  <c:v>0.31994600000000001</c:v>
                </c:pt>
                <c:pt idx="2421">
                  <c:v>0.32246599999999997</c:v>
                </c:pt>
                <c:pt idx="2422">
                  <c:v>0.32498500000000002</c:v>
                </c:pt>
                <c:pt idx="2423">
                  <c:v>0.32750400000000002</c:v>
                </c:pt>
                <c:pt idx="2424">
                  <c:v>0.33002399999999998</c:v>
                </c:pt>
                <c:pt idx="2425">
                  <c:v>0.33254299999999998</c:v>
                </c:pt>
                <c:pt idx="2426">
                  <c:v>0.335063</c:v>
                </c:pt>
                <c:pt idx="2427">
                  <c:v>0.33758199999999999</c:v>
                </c:pt>
                <c:pt idx="2428">
                  <c:v>0.34010200000000002</c:v>
                </c:pt>
                <c:pt idx="2429">
                  <c:v>0.34262100000000001</c:v>
                </c:pt>
                <c:pt idx="2430">
                  <c:v>0.34514099999999998</c:v>
                </c:pt>
                <c:pt idx="2431">
                  <c:v>0.34766000000000002</c:v>
                </c:pt>
                <c:pt idx="2432">
                  <c:v>0.35017999999999999</c:v>
                </c:pt>
                <c:pt idx="2433">
                  <c:v>0.35269899999999998</c:v>
                </c:pt>
                <c:pt idx="2434">
                  <c:v>0.35521900000000001</c:v>
                </c:pt>
                <c:pt idx="2435">
                  <c:v>0.357738</c:v>
                </c:pt>
                <c:pt idx="2436">
                  <c:v>0.36025800000000002</c:v>
                </c:pt>
                <c:pt idx="2437">
                  <c:v>0.36277700000000002</c:v>
                </c:pt>
                <c:pt idx="2438">
                  <c:v>0.36529699999999998</c:v>
                </c:pt>
                <c:pt idx="2439">
                  <c:v>0.36781599999999998</c:v>
                </c:pt>
                <c:pt idx="2440">
                  <c:v>0.370336</c:v>
                </c:pt>
                <c:pt idx="2441">
                  <c:v>0.37285499999999999</c:v>
                </c:pt>
                <c:pt idx="2442">
                  <c:v>0.37537500000000001</c:v>
                </c:pt>
                <c:pt idx="2443">
                  <c:v>0.37789400000000001</c:v>
                </c:pt>
                <c:pt idx="2444">
                  <c:v>0.38041399999999997</c:v>
                </c:pt>
                <c:pt idx="2445">
                  <c:v>0.38293300000000002</c:v>
                </c:pt>
                <c:pt idx="2446">
                  <c:v>0.38545299999999999</c:v>
                </c:pt>
                <c:pt idx="2447">
                  <c:v>0.38797199999999998</c:v>
                </c:pt>
                <c:pt idx="2448">
                  <c:v>0.39049200000000001</c:v>
                </c:pt>
                <c:pt idx="2449">
                  <c:v>0.393011</c:v>
                </c:pt>
                <c:pt idx="2450">
                  <c:v>0.39553100000000002</c:v>
                </c:pt>
                <c:pt idx="2451">
                  <c:v>0.39805000000000001</c:v>
                </c:pt>
                <c:pt idx="2452">
                  <c:v>0.40056999999999998</c:v>
                </c:pt>
                <c:pt idx="2453">
                  <c:v>0.40308899999999998</c:v>
                </c:pt>
                <c:pt idx="2454">
                  <c:v>0.405609</c:v>
                </c:pt>
                <c:pt idx="2455">
                  <c:v>0.40812799999999999</c:v>
                </c:pt>
                <c:pt idx="2456">
                  <c:v>0.41064800000000001</c:v>
                </c:pt>
                <c:pt idx="2457">
                  <c:v>0.41316700000000001</c:v>
                </c:pt>
                <c:pt idx="2458">
                  <c:v>0.41568699999999997</c:v>
                </c:pt>
                <c:pt idx="2459">
                  <c:v>0.41820600000000002</c:v>
                </c:pt>
                <c:pt idx="2460">
                  <c:v>0.42072599999999999</c:v>
                </c:pt>
                <c:pt idx="2461">
                  <c:v>0.42324499999999998</c:v>
                </c:pt>
                <c:pt idx="2462">
                  <c:v>0.425765</c:v>
                </c:pt>
                <c:pt idx="2463">
                  <c:v>0.428284</c:v>
                </c:pt>
                <c:pt idx="2464">
                  <c:v>0.43080400000000002</c:v>
                </c:pt>
                <c:pt idx="2465">
                  <c:v>0.43332300000000001</c:v>
                </c:pt>
                <c:pt idx="2466">
                  <c:v>0.43584299999999998</c:v>
                </c:pt>
                <c:pt idx="2467">
                  <c:v>0.43836199999999997</c:v>
                </c:pt>
                <c:pt idx="2468">
                  <c:v>0.440882</c:v>
                </c:pt>
                <c:pt idx="2469">
                  <c:v>0.44340099999999999</c:v>
                </c:pt>
                <c:pt idx="2470">
                  <c:v>0.44592100000000001</c:v>
                </c:pt>
                <c:pt idx="2471">
                  <c:v>0.44844000000000001</c:v>
                </c:pt>
                <c:pt idx="2472">
                  <c:v>0.45096000000000003</c:v>
                </c:pt>
                <c:pt idx="2473">
                  <c:v>0.45347900000000002</c:v>
                </c:pt>
                <c:pt idx="2474">
                  <c:v>0.45599899999999999</c:v>
                </c:pt>
                <c:pt idx="2475">
                  <c:v>0.45851799999999998</c:v>
                </c:pt>
                <c:pt idx="2476">
                  <c:v>0.461038</c:v>
                </c:pt>
                <c:pt idx="2477">
                  <c:v>0.463557</c:v>
                </c:pt>
                <c:pt idx="2478">
                  <c:v>0.46607700000000002</c:v>
                </c:pt>
                <c:pt idx="2479">
                  <c:v>0.46859600000000001</c:v>
                </c:pt>
                <c:pt idx="2480">
                  <c:v>0.47111599999999998</c:v>
                </c:pt>
                <c:pt idx="2481">
                  <c:v>0.47363499999999997</c:v>
                </c:pt>
                <c:pt idx="2482">
                  <c:v>0.47615499999999999</c:v>
                </c:pt>
                <c:pt idx="2483">
                  <c:v>0.47867399999999999</c:v>
                </c:pt>
                <c:pt idx="2484">
                  <c:v>0.48119400000000001</c:v>
                </c:pt>
                <c:pt idx="2485">
                  <c:v>0.483713</c:v>
                </c:pt>
                <c:pt idx="2486">
                  <c:v>0.48623300000000003</c:v>
                </c:pt>
                <c:pt idx="2487">
                  <c:v>0.48875200000000002</c:v>
                </c:pt>
                <c:pt idx="2488">
                  <c:v>0.49127199999999999</c:v>
                </c:pt>
                <c:pt idx="2489">
                  <c:v>0.49379099999999998</c:v>
                </c:pt>
                <c:pt idx="2490">
                  <c:v>0.496311</c:v>
                </c:pt>
                <c:pt idx="2491">
                  <c:v>0.49883</c:v>
                </c:pt>
                <c:pt idx="2492">
                  <c:v>0.50134999999999996</c:v>
                </c:pt>
                <c:pt idx="2493">
                  <c:v>0.50386900000000001</c:v>
                </c:pt>
                <c:pt idx="2494">
                  <c:v>0.50638899999999998</c:v>
                </c:pt>
                <c:pt idx="2495">
                  <c:v>0.50890800000000003</c:v>
                </c:pt>
                <c:pt idx="2496">
                  <c:v>0.51142799999999999</c:v>
                </c:pt>
                <c:pt idx="2497">
                  <c:v>0.51394700000000004</c:v>
                </c:pt>
                <c:pt idx="2498">
                  <c:v>0.51646700000000001</c:v>
                </c:pt>
                <c:pt idx="2499">
                  <c:v>0.51898599999999995</c:v>
                </c:pt>
                <c:pt idx="2500">
                  <c:v>0.52150600000000003</c:v>
                </c:pt>
                <c:pt idx="2501">
                  <c:v>0.52402499999999996</c:v>
                </c:pt>
                <c:pt idx="2502">
                  <c:v>0.52654500000000004</c:v>
                </c:pt>
                <c:pt idx="2503">
                  <c:v>0.52906399999999998</c:v>
                </c:pt>
                <c:pt idx="2504">
                  <c:v>0.53158399999999995</c:v>
                </c:pt>
                <c:pt idx="2505">
                  <c:v>0.53410299999999999</c:v>
                </c:pt>
                <c:pt idx="2506">
                  <c:v>0.53662299999999996</c:v>
                </c:pt>
                <c:pt idx="2507">
                  <c:v>0.53914200000000001</c:v>
                </c:pt>
                <c:pt idx="2508">
                  <c:v>0.54166199999999998</c:v>
                </c:pt>
                <c:pt idx="2509">
                  <c:v>0.54418100000000003</c:v>
                </c:pt>
                <c:pt idx="2510">
                  <c:v>0.54670099999999999</c:v>
                </c:pt>
                <c:pt idx="2511">
                  <c:v>0.54922000000000004</c:v>
                </c:pt>
                <c:pt idx="2512">
                  <c:v>0.55174000000000001</c:v>
                </c:pt>
                <c:pt idx="2513">
                  <c:v>0.55425899999999995</c:v>
                </c:pt>
                <c:pt idx="2514">
                  <c:v>0.55677900000000002</c:v>
                </c:pt>
                <c:pt idx="2515">
                  <c:v>0.55929799999999996</c:v>
                </c:pt>
                <c:pt idx="2516">
                  <c:v>0.56181800000000004</c:v>
                </c:pt>
                <c:pt idx="2517">
                  <c:v>0.56433699999999998</c:v>
                </c:pt>
                <c:pt idx="2518">
                  <c:v>0.56685700000000006</c:v>
                </c:pt>
                <c:pt idx="2519">
                  <c:v>0.56937599999999999</c:v>
                </c:pt>
                <c:pt idx="2520">
                  <c:v>0.57189599999999996</c:v>
                </c:pt>
                <c:pt idx="2521">
                  <c:v>0.57441500000000001</c:v>
                </c:pt>
                <c:pt idx="2522">
                  <c:v>0.57693499999999998</c:v>
                </c:pt>
                <c:pt idx="2523">
                  <c:v>0.57945400000000002</c:v>
                </c:pt>
                <c:pt idx="2524">
                  <c:v>0.58197399999999999</c:v>
                </c:pt>
                <c:pt idx="2525">
                  <c:v>0.58449300000000004</c:v>
                </c:pt>
                <c:pt idx="2526">
                  <c:v>0.58701300000000001</c:v>
                </c:pt>
                <c:pt idx="2527">
                  <c:v>0.58953199999999994</c:v>
                </c:pt>
                <c:pt idx="2528">
                  <c:v>0.59205200000000002</c:v>
                </c:pt>
                <c:pt idx="2529">
                  <c:v>0.59457099999999996</c:v>
                </c:pt>
                <c:pt idx="2530">
                  <c:v>0.59709100000000004</c:v>
                </c:pt>
                <c:pt idx="2531">
                  <c:v>0.59960999999999998</c:v>
                </c:pt>
                <c:pt idx="2532">
                  <c:v>0.60213000000000005</c:v>
                </c:pt>
                <c:pt idx="2533">
                  <c:v>0.60464899999999999</c:v>
                </c:pt>
                <c:pt idx="2534">
                  <c:v>0.60716899999999996</c:v>
                </c:pt>
                <c:pt idx="2535">
                  <c:v>0.60968800000000001</c:v>
                </c:pt>
                <c:pt idx="2536">
                  <c:v>0.61220799999999997</c:v>
                </c:pt>
                <c:pt idx="2537">
                  <c:v>0.61472700000000002</c:v>
                </c:pt>
                <c:pt idx="2538">
                  <c:v>0.61724699999999999</c:v>
                </c:pt>
                <c:pt idx="2539">
                  <c:v>0.61976600000000004</c:v>
                </c:pt>
                <c:pt idx="2540">
                  <c:v>0.62228600000000001</c:v>
                </c:pt>
                <c:pt idx="2541">
                  <c:v>0.62480500000000005</c:v>
                </c:pt>
                <c:pt idx="2542">
                  <c:v>0.62732500000000002</c:v>
                </c:pt>
                <c:pt idx="2543">
                  <c:v>0.62984399999999996</c:v>
                </c:pt>
                <c:pt idx="2544">
                  <c:v>0.63236300000000001</c:v>
                </c:pt>
                <c:pt idx="2545">
                  <c:v>0.63488299999999998</c:v>
                </c:pt>
                <c:pt idx="2546">
                  <c:v>0.63740300000000005</c:v>
                </c:pt>
                <c:pt idx="2547">
                  <c:v>0.63992199999999999</c:v>
                </c:pt>
                <c:pt idx="2548">
                  <c:v>0.64244199999999996</c:v>
                </c:pt>
                <c:pt idx="2549">
                  <c:v>0.64496100000000001</c:v>
                </c:pt>
                <c:pt idx="2550">
                  <c:v>0.64748000000000006</c:v>
                </c:pt>
                <c:pt idx="2551">
                  <c:v>0.65</c:v>
                </c:pt>
                <c:pt idx="2552">
                  <c:v>0.65251999999999999</c:v>
                </c:pt>
                <c:pt idx="2553">
                  <c:v>0.65503900000000004</c:v>
                </c:pt>
                <c:pt idx="2554">
                  <c:v>0.657559</c:v>
                </c:pt>
                <c:pt idx="2555">
                  <c:v>0.66007800000000005</c:v>
                </c:pt>
                <c:pt idx="2556">
                  <c:v>0.66259699999999999</c:v>
                </c:pt>
                <c:pt idx="2557">
                  <c:v>0.66511699999999996</c:v>
                </c:pt>
                <c:pt idx="2558">
                  <c:v>0.66763600000000001</c:v>
                </c:pt>
                <c:pt idx="2559">
                  <c:v>0.67015599999999997</c:v>
                </c:pt>
                <c:pt idx="2560">
                  <c:v>0.67267500000000002</c:v>
                </c:pt>
                <c:pt idx="2561">
                  <c:v>0.67519499999999999</c:v>
                </c:pt>
                <c:pt idx="2562">
                  <c:v>0.67771400000000004</c:v>
                </c:pt>
                <c:pt idx="2563">
                  <c:v>0.68023400000000001</c:v>
                </c:pt>
                <c:pt idx="2564">
                  <c:v>0.68275300000000005</c:v>
                </c:pt>
                <c:pt idx="2565">
                  <c:v>0.68527300000000002</c:v>
                </c:pt>
                <c:pt idx="2566">
                  <c:v>0.68779199999999996</c:v>
                </c:pt>
                <c:pt idx="2567">
                  <c:v>0.69031200000000004</c:v>
                </c:pt>
                <c:pt idx="2568">
                  <c:v>0.69283099999999997</c:v>
                </c:pt>
                <c:pt idx="2569">
                  <c:v>0.69535100000000005</c:v>
                </c:pt>
                <c:pt idx="2570">
                  <c:v>0.69786999999999999</c:v>
                </c:pt>
                <c:pt idx="2571">
                  <c:v>0.70038999999999996</c:v>
                </c:pt>
                <c:pt idx="2572">
                  <c:v>0.70290900000000001</c:v>
                </c:pt>
                <c:pt idx="2573">
                  <c:v>0.70542899999999997</c:v>
                </c:pt>
                <c:pt idx="2574">
                  <c:v>0.70794800000000002</c:v>
                </c:pt>
                <c:pt idx="2575">
                  <c:v>0.71046799999999999</c:v>
                </c:pt>
                <c:pt idx="2576">
                  <c:v>0.71298700000000004</c:v>
                </c:pt>
                <c:pt idx="2577">
                  <c:v>0.715507</c:v>
                </c:pt>
                <c:pt idx="2578">
                  <c:v>0.71802600000000005</c:v>
                </c:pt>
                <c:pt idx="2579">
                  <c:v>0.72054600000000002</c:v>
                </c:pt>
                <c:pt idx="2580">
                  <c:v>0.72306499999999996</c:v>
                </c:pt>
                <c:pt idx="2581">
                  <c:v>0.72558500000000004</c:v>
                </c:pt>
                <c:pt idx="2582">
                  <c:v>0.72810399999999997</c:v>
                </c:pt>
                <c:pt idx="2583">
                  <c:v>0.73062400000000005</c:v>
                </c:pt>
                <c:pt idx="2584">
                  <c:v>0.73314299999999999</c:v>
                </c:pt>
                <c:pt idx="2585">
                  <c:v>0.73566299999999996</c:v>
                </c:pt>
                <c:pt idx="2586">
                  <c:v>0.738182</c:v>
                </c:pt>
                <c:pt idx="2587">
                  <c:v>0.74070199999999997</c:v>
                </c:pt>
                <c:pt idx="2588">
                  <c:v>0.74322100000000002</c:v>
                </c:pt>
                <c:pt idx="2589">
                  <c:v>0.74574099999999999</c:v>
                </c:pt>
                <c:pt idx="2590">
                  <c:v>0.74826000000000004</c:v>
                </c:pt>
                <c:pt idx="2591">
                  <c:v>0.75078</c:v>
                </c:pt>
                <c:pt idx="2592">
                  <c:v>0.75329900000000005</c:v>
                </c:pt>
                <c:pt idx="2593">
                  <c:v>0.75581900000000002</c:v>
                </c:pt>
                <c:pt idx="2594">
                  <c:v>0.75833799999999996</c:v>
                </c:pt>
                <c:pt idx="2595">
                  <c:v>0.76085800000000003</c:v>
                </c:pt>
                <c:pt idx="2596">
                  <c:v>0.76337699999999997</c:v>
                </c:pt>
                <c:pt idx="2597">
                  <c:v>0.76589700000000005</c:v>
                </c:pt>
                <c:pt idx="2598">
                  <c:v>0.76841599999999999</c:v>
                </c:pt>
                <c:pt idx="2599">
                  <c:v>0.77093599999999995</c:v>
                </c:pt>
                <c:pt idx="2600">
                  <c:v>0.773455</c:v>
                </c:pt>
                <c:pt idx="2601">
                  <c:v>0.77597499999999997</c:v>
                </c:pt>
                <c:pt idx="2602">
                  <c:v>0.77849400000000002</c:v>
                </c:pt>
                <c:pt idx="2603">
                  <c:v>0.78101399999999999</c:v>
                </c:pt>
                <c:pt idx="2604">
                  <c:v>0.78353300000000004</c:v>
                </c:pt>
                <c:pt idx="2605">
                  <c:v>0.786053</c:v>
                </c:pt>
                <c:pt idx="2606">
                  <c:v>0.78857200000000005</c:v>
                </c:pt>
                <c:pt idx="2607">
                  <c:v>0.79109200000000002</c:v>
                </c:pt>
                <c:pt idx="2608">
                  <c:v>0.79361099999999996</c:v>
                </c:pt>
                <c:pt idx="2609">
                  <c:v>0.79613100000000003</c:v>
                </c:pt>
                <c:pt idx="2610">
                  <c:v>0.79864999999999997</c:v>
                </c:pt>
                <c:pt idx="2611">
                  <c:v>0.80117000000000005</c:v>
                </c:pt>
                <c:pt idx="2612">
                  <c:v>0.80368899999999999</c:v>
                </c:pt>
                <c:pt idx="2613">
                  <c:v>0.80620899999999995</c:v>
                </c:pt>
                <c:pt idx="2614">
                  <c:v>0.808728</c:v>
                </c:pt>
                <c:pt idx="2615">
                  <c:v>0.81124799999999997</c:v>
                </c:pt>
                <c:pt idx="2616">
                  <c:v>0.81376700000000002</c:v>
                </c:pt>
                <c:pt idx="2617">
                  <c:v>0.81628699999999998</c:v>
                </c:pt>
                <c:pt idx="2618">
                  <c:v>0.81880600000000003</c:v>
                </c:pt>
                <c:pt idx="2619">
                  <c:v>0.821326</c:v>
                </c:pt>
                <c:pt idx="2620">
                  <c:v>0.82384500000000005</c:v>
                </c:pt>
                <c:pt idx="2621">
                  <c:v>0.82636500000000002</c:v>
                </c:pt>
                <c:pt idx="2622">
                  <c:v>0.82888399999999995</c:v>
                </c:pt>
                <c:pt idx="2623">
                  <c:v>0.83140400000000003</c:v>
                </c:pt>
                <c:pt idx="2624">
                  <c:v>0.83392299999999997</c:v>
                </c:pt>
                <c:pt idx="2625">
                  <c:v>0.83644300000000005</c:v>
                </c:pt>
                <c:pt idx="2626">
                  <c:v>0.83896199999999999</c:v>
                </c:pt>
                <c:pt idx="2627">
                  <c:v>0.84148199999999995</c:v>
                </c:pt>
                <c:pt idx="2628">
                  <c:v>0.844001</c:v>
                </c:pt>
                <c:pt idx="2629">
                  <c:v>0.84652099999999997</c:v>
                </c:pt>
                <c:pt idx="2630">
                  <c:v>0.84904000000000002</c:v>
                </c:pt>
                <c:pt idx="2631">
                  <c:v>0.85155999999999998</c:v>
                </c:pt>
                <c:pt idx="2632">
                  <c:v>0.85407900000000003</c:v>
                </c:pt>
                <c:pt idx="2633">
                  <c:v>0.856599</c:v>
                </c:pt>
                <c:pt idx="2634">
                  <c:v>0.85911800000000005</c:v>
                </c:pt>
                <c:pt idx="2635">
                  <c:v>0.86163800000000001</c:v>
                </c:pt>
                <c:pt idx="2636">
                  <c:v>0.86415699999999995</c:v>
                </c:pt>
                <c:pt idx="2637">
                  <c:v>0.86667700000000003</c:v>
                </c:pt>
                <c:pt idx="2638">
                  <c:v>0.86919599999999997</c:v>
                </c:pt>
                <c:pt idx="2639">
                  <c:v>0.87171600000000005</c:v>
                </c:pt>
                <c:pt idx="2640">
                  <c:v>0.87423499999999998</c:v>
                </c:pt>
                <c:pt idx="2641">
                  <c:v>0.87675499999999995</c:v>
                </c:pt>
                <c:pt idx="2642">
                  <c:v>0.879274</c:v>
                </c:pt>
                <c:pt idx="2643">
                  <c:v>0.88179399999999997</c:v>
                </c:pt>
                <c:pt idx="2644">
                  <c:v>0.88431300000000002</c:v>
                </c:pt>
                <c:pt idx="2645">
                  <c:v>0.88683299999999998</c:v>
                </c:pt>
                <c:pt idx="2646">
                  <c:v>0.88935200000000003</c:v>
                </c:pt>
                <c:pt idx="2647">
                  <c:v>0.891872</c:v>
                </c:pt>
                <c:pt idx="2648">
                  <c:v>0.89439100000000005</c:v>
                </c:pt>
                <c:pt idx="2649">
                  <c:v>0.89691100000000001</c:v>
                </c:pt>
                <c:pt idx="2650">
                  <c:v>0.89942999999999995</c:v>
                </c:pt>
                <c:pt idx="2651">
                  <c:v>0.90195000000000003</c:v>
                </c:pt>
                <c:pt idx="2652">
                  <c:v>0.90446899999999997</c:v>
                </c:pt>
                <c:pt idx="2653">
                  <c:v>0.90698900000000005</c:v>
                </c:pt>
                <c:pt idx="2654">
                  <c:v>0.90950799999999998</c:v>
                </c:pt>
                <c:pt idx="2655">
                  <c:v>0.91202799999999995</c:v>
                </c:pt>
                <c:pt idx="2656">
                  <c:v>0.914547</c:v>
                </c:pt>
                <c:pt idx="2657">
                  <c:v>0.91706699999999997</c:v>
                </c:pt>
                <c:pt idx="2658">
                  <c:v>0.91958600000000001</c:v>
                </c:pt>
                <c:pt idx="2659">
                  <c:v>0.92210599999999998</c:v>
                </c:pt>
                <c:pt idx="2660">
                  <c:v>0.92462500000000003</c:v>
                </c:pt>
                <c:pt idx="2661">
                  <c:v>0.927145</c:v>
                </c:pt>
                <c:pt idx="2662">
                  <c:v>0.92966400000000005</c:v>
                </c:pt>
                <c:pt idx="2663">
                  <c:v>0.93218400000000001</c:v>
                </c:pt>
                <c:pt idx="2664">
                  <c:v>0.93470299999999995</c:v>
                </c:pt>
                <c:pt idx="2665">
                  <c:v>0.93722300000000003</c:v>
                </c:pt>
                <c:pt idx="2666">
                  <c:v>0.93974199999999997</c:v>
                </c:pt>
                <c:pt idx="2667">
                  <c:v>0.94226200000000004</c:v>
                </c:pt>
                <c:pt idx="2668">
                  <c:v>0.94478099999999998</c:v>
                </c:pt>
                <c:pt idx="2669">
                  <c:v>0.94730099999999995</c:v>
                </c:pt>
                <c:pt idx="2670">
                  <c:v>0.94982</c:v>
                </c:pt>
                <c:pt idx="2671">
                  <c:v>0.95233999999999996</c:v>
                </c:pt>
                <c:pt idx="2672">
                  <c:v>0.95485900000000001</c:v>
                </c:pt>
                <c:pt idx="2673">
                  <c:v>0.95737899999999998</c:v>
                </c:pt>
                <c:pt idx="2674">
                  <c:v>0.95989800000000003</c:v>
                </c:pt>
                <c:pt idx="2675">
                  <c:v>0.962418</c:v>
                </c:pt>
                <c:pt idx="2676">
                  <c:v>0.96493700000000004</c:v>
                </c:pt>
                <c:pt idx="2677">
                  <c:v>0.96745700000000001</c:v>
                </c:pt>
                <c:pt idx="2678">
                  <c:v>0.96997599999999995</c:v>
                </c:pt>
                <c:pt idx="2679">
                  <c:v>0.972495</c:v>
                </c:pt>
                <c:pt idx="2680">
                  <c:v>0.97501499999999997</c:v>
                </c:pt>
                <c:pt idx="2681">
                  <c:v>0.97753400000000001</c:v>
                </c:pt>
                <c:pt idx="2682">
                  <c:v>0.98005399999999998</c:v>
                </c:pt>
                <c:pt idx="2683">
                  <c:v>0.98257399999999995</c:v>
                </c:pt>
                <c:pt idx="2684">
                  <c:v>0.985093</c:v>
                </c:pt>
                <c:pt idx="2685">
                  <c:v>0.98761200000000005</c:v>
                </c:pt>
                <c:pt idx="2686">
                  <c:v>0.99013200000000001</c:v>
                </c:pt>
                <c:pt idx="2687">
                  <c:v>0.99265099999999995</c:v>
                </c:pt>
                <c:pt idx="2688">
                  <c:v>0.99517100000000003</c:v>
                </c:pt>
                <c:pt idx="2689">
                  <c:v>0.99768999999999997</c:v>
                </c:pt>
                <c:pt idx="2690">
                  <c:v>1.00021</c:v>
                </c:pt>
                <c:pt idx="2691">
                  <c:v>1.0027299999999999</c:v>
                </c:pt>
                <c:pt idx="2692">
                  <c:v>1.00525</c:v>
                </c:pt>
                <c:pt idx="2693">
                  <c:v>1.0077700000000001</c:v>
                </c:pt>
                <c:pt idx="2694">
                  <c:v>1.0102899999999999</c:v>
                </c:pt>
                <c:pt idx="2695">
                  <c:v>1.01281</c:v>
                </c:pt>
                <c:pt idx="2696">
                  <c:v>1.0153300000000001</c:v>
                </c:pt>
                <c:pt idx="2697">
                  <c:v>1.0178499999999999</c:v>
                </c:pt>
                <c:pt idx="2698">
                  <c:v>1.02037</c:v>
                </c:pt>
                <c:pt idx="2699">
                  <c:v>1.0228900000000001</c:v>
                </c:pt>
                <c:pt idx="2700">
                  <c:v>1.0254000000000001</c:v>
                </c:pt>
                <c:pt idx="2701">
                  <c:v>1.0279199999999999</c:v>
                </c:pt>
                <c:pt idx="2702">
                  <c:v>1.03044</c:v>
                </c:pt>
                <c:pt idx="2703">
                  <c:v>1.0329600000000001</c:v>
                </c:pt>
                <c:pt idx="2704">
                  <c:v>1.03548</c:v>
                </c:pt>
                <c:pt idx="2705">
                  <c:v>1.038</c:v>
                </c:pt>
                <c:pt idx="2706">
                  <c:v>1.0405199999999999</c:v>
                </c:pt>
                <c:pt idx="2707">
                  <c:v>1.04304</c:v>
                </c:pt>
                <c:pt idx="2708">
                  <c:v>1.04556</c:v>
                </c:pt>
                <c:pt idx="2709">
                  <c:v>1.0480799999999999</c:v>
                </c:pt>
                <c:pt idx="2710">
                  <c:v>1.0506</c:v>
                </c:pt>
                <c:pt idx="2711">
                  <c:v>1.0531200000000001</c:v>
                </c:pt>
                <c:pt idx="2712">
                  <c:v>1.0556399999999999</c:v>
                </c:pt>
                <c:pt idx="2713">
                  <c:v>1.05816</c:v>
                </c:pt>
                <c:pt idx="2714">
                  <c:v>1.0606800000000001</c:v>
                </c:pt>
                <c:pt idx="2715">
                  <c:v>1.0631999999999999</c:v>
                </c:pt>
                <c:pt idx="2716">
                  <c:v>1.06572</c:v>
                </c:pt>
                <c:pt idx="2717">
                  <c:v>1.0682400000000001</c:v>
                </c:pt>
                <c:pt idx="2718">
                  <c:v>1.0707599999999999</c:v>
                </c:pt>
                <c:pt idx="2719">
                  <c:v>1.07328</c:v>
                </c:pt>
                <c:pt idx="2720">
                  <c:v>1.07579</c:v>
                </c:pt>
                <c:pt idx="2721">
                  <c:v>1.0783100000000001</c:v>
                </c:pt>
                <c:pt idx="2722">
                  <c:v>1.08083</c:v>
                </c:pt>
                <c:pt idx="2723">
                  <c:v>1.08335</c:v>
                </c:pt>
                <c:pt idx="2724">
                  <c:v>1.0858699999999999</c:v>
                </c:pt>
                <c:pt idx="2725">
                  <c:v>1.08839</c:v>
                </c:pt>
                <c:pt idx="2726">
                  <c:v>1.09091</c:v>
                </c:pt>
                <c:pt idx="2727">
                  <c:v>1.0934299999999999</c:v>
                </c:pt>
                <c:pt idx="2728">
                  <c:v>1.09595</c:v>
                </c:pt>
                <c:pt idx="2729">
                  <c:v>1.0984700000000001</c:v>
                </c:pt>
                <c:pt idx="2730">
                  <c:v>1.1009899999999999</c:v>
                </c:pt>
                <c:pt idx="2731">
                  <c:v>1.10351</c:v>
                </c:pt>
                <c:pt idx="2732">
                  <c:v>1.1060300000000001</c:v>
                </c:pt>
                <c:pt idx="2733">
                  <c:v>1.1085499999999999</c:v>
                </c:pt>
                <c:pt idx="2734">
                  <c:v>1.11107</c:v>
                </c:pt>
                <c:pt idx="2735">
                  <c:v>1.1135900000000001</c:v>
                </c:pt>
                <c:pt idx="2736">
                  <c:v>1.1161099999999999</c:v>
                </c:pt>
                <c:pt idx="2737">
                  <c:v>1.11863</c:v>
                </c:pt>
                <c:pt idx="2738">
                  <c:v>1.1211500000000001</c:v>
                </c:pt>
                <c:pt idx="2739">
                  <c:v>1.1236699999999999</c:v>
                </c:pt>
                <c:pt idx="2740">
                  <c:v>1.12618</c:v>
                </c:pt>
                <c:pt idx="2741">
                  <c:v>1.1287</c:v>
                </c:pt>
                <c:pt idx="2742">
                  <c:v>1.1312199999999999</c:v>
                </c:pt>
                <c:pt idx="2743">
                  <c:v>1.13374</c:v>
                </c:pt>
                <c:pt idx="2744">
                  <c:v>1.13626</c:v>
                </c:pt>
                <c:pt idx="2745">
                  <c:v>1.1387799999999999</c:v>
                </c:pt>
                <c:pt idx="2746">
                  <c:v>1.1413</c:v>
                </c:pt>
                <c:pt idx="2747">
                  <c:v>1.1438200000000001</c:v>
                </c:pt>
                <c:pt idx="2748">
                  <c:v>1.1463399999999999</c:v>
                </c:pt>
                <c:pt idx="2749">
                  <c:v>1.14886</c:v>
                </c:pt>
                <c:pt idx="2750">
                  <c:v>1.1513800000000001</c:v>
                </c:pt>
                <c:pt idx="2751">
                  <c:v>1.1538999999999999</c:v>
                </c:pt>
                <c:pt idx="2752">
                  <c:v>1.15642</c:v>
                </c:pt>
                <c:pt idx="2753">
                  <c:v>1.1589400000000001</c:v>
                </c:pt>
                <c:pt idx="2754">
                  <c:v>1.1614599999999999</c:v>
                </c:pt>
                <c:pt idx="2755">
                  <c:v>1.16398</c:v>
                </c:pt>
                <c:pt idx="2756">
                  <c:v>1.1665000000000001</c:v>
                </c:pt>
                <c:pt idx="2757">
                  <c:v>1.1690199999999999</c:v>
                </c:pt>
                <c:pt idx="2758">
                  <c:v>1.17154</c:v>
                </c:pt>
                <c:pt idx="2759">
                  <c:v>1.1740600000000001</c:v>
                </c:pt>
                <c:pt idx="2760">
                  <c:v>1.1765699999999999</c:v>
                </c:pt>
                <c:pt idx="2761">
                  <c:v>1.17909</c:v>
                </c:pt>
                <c:pt idx="2762">
                  <c:v>1.18161</c:v>
                </c:pt>
                <c:pt idx="2763">
                  <c:v>1.1841299999999999</c:v>
                </c:pt>
                <c:pt idx="2764">
                  <c:v>1.18665</c:v>
                </c:pt>
                <c:pt idx="2765">
                  <c:v>1.1891700000000001</c:v>
                </c:pt>
                <c:pt idx="2766">
                  <c:v>1.1916899999999999</c:v>
                </c:pt>
                <c:pt idx="2767">
                  <c:v>1.19421</c:v>
                </c:pt>
                <c:pt idx="2768">
                  <c:v>1.1967300000000001</c:v>
                </c:pt>
                <c:pt idx="2769">
                  <c:v>1.1992499999999999</c:v>
                </c:pt>
                <c:pt idx="2770">
                  <c:v>1.20177</c:v>
                </c:pt>
                <c:pt idx="2771">
                  <c:v>1.2042900000000001</c:v>
                </c:pt>
                <c:pt idx="2772">
                  <c:v>1.2068099999999999</c:v>
                </c:pt>
                <c:pt idx="2773">
                  <c:v>1.20933</c:v>
                </c:pt>
                <c:pt idx="2774">
                  <c:v>1.2118500000000001</c:v>
                </c:pt>
                <c:pt idx="2775">
                  <c:v>1.2143699999999999</c:v>
                </c:pt>
                <c:pt idx="2776">
                  <c:v>1.21689</c:v>
                </c:pt>
                <c:pt idx="2777">
                  <c:v>1.2194100000000001</c:v>
                </c:pt>
                <c:pt idx="2778">
                  <c:v>1.22193</c:v>
                </c:pt>
                <c:pt idx="2779">
                  <c:v>1.22445</c:v>
                </c:pt>
                <c:pt idx="2780">
                  <c:v>1.2269600000000001</c:v>
                </c:pt>
                <c:pt idx="2781">
                  <c:v>1.2294799999999999</c:v>
                </c:pt>
                <c:pt idx="2782">
                  <c:v>1.232</c:v>
                </c:pt>
                <c:pt idx="2783">
                  <c:v>1.2345200000000001</c:v>
                </c:pt>
                <c:pt idx="2784">
                  <c:v>1.2370399999999999</c:v>
                </c:pt>
                <c:pt idx="2785">
                  <c:v>1.23956</c:v>
                </c:pt>
                <c:pt idx="2786">
                  <c:v>1.2420800000000001</c:v>
                </c:pt>
                <c:pt idx="2787">
                  <c:v>1.2445999999999999</c:v>
                </c:pt>
                <c:pt idx="2788">
                  <c:v>1.24712</c:v>
                </c:pt>
                <c:pt idx="2789">
                  <c:v>1.2496400000000001</c:v>
                </c:pt>
                <c:pt idx="2790">
                  <c:v>1.2521599999999999</c:v>
                </c:pt>
                <c:pt idx="2791">
                  <c:v>1.25468</c:v>
                </c:pt>
                <c:pt idx="2792">
                  <c:v>1.2572000000000001</c:v>
                </c:pt>
                <c:pt idx="2793">
                  <c:v>1.25972</c:v>
                </c:pt>
                <c:pt idx="2794">
                  <c:v>1.26224</c:v>
                </c:pt>
                <c:pt idx="2795">
                  <c:v>1.2647600000000001</c:v>
                </c:pt>
                <c:pt idx="2796">
                  <c:v>1.26728</c:v>
                </c:pt>
                <c:pt idx="2797">
                  <c:v>1.2698</c:v>
                </c:pt>
                <c:pt idx="2798">
                  <c:v>1.2723199999999999</c:v>
                </c:pt>
                <c:pt idx="2799">
                  <c:v>1.2748299999999999</c:v>
                </c:pt>
                <c:pt idx="2800">
                  <c:v>1.27735</c:v>
                </c:pt>
                <c:pt idx="2801">
                  <c:v>1.27956</c:v>
                </c:pt>
                <c:pt idx="2802">
                  <c:v>1.2810299999999999</c:v>
                </c:pt>
                <c:pt idx="2803">
                  <c:v>1.2821100000000001</c:v>
                </c:pt>
                <c:pt idx="2804">
                  <c:v>1.2831900000000001</c:v>
                </c:pt>
                <c:pt idx="2805">
                  <c:v>1.28427</c:v>
                </c:pt>
                <c:pt idx="2806">
                  <c:v>1.2853600000000001</c:v>
                </c:pt>
                <c:pt idx="2807">
                  <c:v>1.28644</c:v>
                </c:pt>
                <c:pt idx="2808">
                  <c:v>1.28752</c:v>
                </c:pt>
                <c:pt idx="2809">
                  <c:v>1.2886</c:v>
                </c:pt>
                <c:pt idx="2810">
                  <c:v>1.2896799999999999</c:v>
                </c:pt>
                <c:pt idx="2811">
                  <c:v>1.29077</c:v>
                </c:pt>
                <c:pt idx="2812">
                  <c:v>1.2918499999999999</c:v>
                </c:pt>
                <c:pt idx="2813">
                  <c:v>1.2929299999999999</c:v>
                </c:pt>
                <c:pt idx="2814">
                  <c:v>1.2940100000000001</c:v>
                </c:pt>
                <c:pt idx="2815">
                  <c:v>1.2950900000000001</c:v>
                </c:pt>
                <c:pt idx="2816">
                  <c:v>1.29617</c:v>
                </c:pt>
                <c:pt idx="2817">
                  <c:v>1.2972600000000001</c:v>
                </c:pt>
                <c:pt idx="2818">
                  <c:v>1.29834</c:v>
                </c:pt>
                <c:pt idx="2819">
                  <c:v>1.29942</c:v>
                </c:pt>
                <c:pt idx="2820">
                  <c:v>1.3005</c:v>
                </c:pt>
                <c:pt idx="2821">
                  <c:v>1.30158</c:v>
                </c:pt>
                <c:pt idx="2822">
                  <c:v>1.30267</c:v>
                </c:pt>
                <c:pt idx="2823">
                  <c:v>1.30375</c:v>
                </c:pt>
                <c:pt idx="2824">
                  <c:v>1.3048299999999999</c:v>
                </c:pt>
                <c:pt idx="2825">
                  <c:v>1.3059099999999999</c:v>
                </c:pt>
                <c:pt idx="2826">
                  <c:v>1.3069900000000001</c:v>
                </c:pt>
                <c:pt idx="2827">
                  <c:v>1.3080799999999999</c:v>
                </c:pt>
                <c:pt idx="2828">
                  <c:v>1.3091600000000001</c:v>
                </c:pt>
                <c:pt idx="2829">
                  <c:v>1.3102400000000001</c:v>
                </c:pt>
                <c:pt idx="2830">
                  <c:v>1.31132</c:v>
                </c:pt>
                <c:pt idx="2831">
                  <c:v>1.3124</c:v>
                </c:pt>
                <c:pt idx="2832">
                  <c:v>1.31349</c:v>
                </c:pt>
                <c:pt idx="2833">
                  <c:v>1.31457</c:v>
                </c:pt>
                <c:pt idx="2834">
                  <c:v>1.31565</c:v>
                </c:pt>
                <c:pt idx="2835">
                  <c:v>1.31673</c:v>
                </c:pt>
                <c:pt idx="2836">
                  <c:v>1.3178099999999999</c:v>
                </c:pt>
                <c:pt idx="2837">
                  <c:v>1.3188899999999999</c:v>
                </c:pt>
                <c:pt idx="2838">
                  <c:v>1.3199799999999999</c:v>
                </c:pt>
                <c:pt idx="2839">
                  <c:v>1.3210599999999999</c:v>
                </c:pt>
                <c:pt idx="2840">
                  <c:v>1.3221400000000001</c:v>
                </c:pt>
                <c:pt idx="2841">
                  <c:v>1.3232200000000001</c:v>
                </c:pt>
                <c:pt idx="2842">
                  <c:v>1.3243</c:v>
                </c:pt>
                <c:pt idx="2843">
                  <c:v>1.3253900000000001</c:v>
                </c:pt>
                <c:pt idx="2844">
                  <c:v>1.32647</c:v>
                </c:pt>
                <c:pt idx="2845">
                  <c:v>1.32755</c:v>
                </c:pt>
                <c:pt idx="2846">
                  <c:v>1.32863</c:v>
                </c:pt>
                <c:pt idx="2847">
                  <c:v>1.3297099999999999</c:v>
                </c:pt>
                <c:pt idx="2848">
                  <c:v>1.3308</c:v>
                </c:pt>
                <c:pt idx="2849">
                  <c:v>1.33188</c:v>
                </c:pt>
                <c:pt idx="2850">
                  <c:v>1.3329599999999999</c:v>
                </c:pt>
                <c:pt idx="2851">
                  <c:v>1.3340399999999999</c:v>
                </c:pt>
                <c:pt idx="2852">
                  <c:v>1.3351200000000001</c:v>
                </c:pt>
                <c:pt idx="2853">
                  <c:v>1.3362099999999999</c:v>
                </c:pt>
                <c:pt idx="2854">
                  <c:v>1.3372900000000001</c:v>
                </c:pt>
                <c:pt idx="2855">
                  <c:v>1.3383700000000001</c:v>
                </c:pt>
                <c:pt idx="2856">
                  <c:v>1.33945</c:v>
                </c:pt>
                <c:pt idx="2857">
                  <c:v>1.34053</c:v>
                </c:pt>
                <c:pt idx="2858">
                  <c:v>1.34162</c:v>
                </c:pt>
                <c:pt idx="2859">
                  <c:v>1.3427</c:v>
                </c:pt>
                <c:pt idx="2860">
                  <c:v>1.34378</c:v>
                </c:pt>
                <c:pt idx="2861">
                  <c:v>1.3448599999999999</c:v>
                </c:pt>
                <c:pt idx="2862">
                  <c:v>1.3459399999999999</c:v>
                </c:pt>
                <c:pt idx="2863">
                  <c:v>1.3470200000000001</c:v>
                </c:pt>
                <c:pt idx="2864">
                  <c:v>1.3481099999999999</c:v>
                </c:pt>
                <c:pt idx="2865">
                  <c:v>1.3491899999999999</c:v>
                </c:pt>
                <c:pt idx="2866">
                  <c:v>1.3502700000000001</c:v>
                </c:pt>
                <c:pt idx="2867">
                  <c:v>1.3513500000000001</c:v>
                </c:pt>
                <c:pt idx="2868">
                  <c:v>1.35243</c:v>
                </c:pt>
                <c:pt idx="2869">
                  <c:v>1.3535200000000001</c:v>
                </c:pt>
                <c:pt idx="2870">
                  <c:v>1.3546</c:v>
                </c:pt>
                <c:pt idx="2871">
                  <c:v>1.35568</c:v>
                </c:pt>
                <c:pt idx="2872">
                  <c:v>1.35676</c:v>
                </c:pt>
                <c:pt idx="2873">
                  <c:v>1.3578399999999999</c:v>
                </c:pt>
                <c:pt idx="2874">
                  <c:v>1.35893</c:v>
                </c:pt>
                <c:pt idx="2875">
                  <c:v>1.3600099999999999</c:v>
                </c:pt>
                <c:pt idx="2876">
                  <c:v>1.3610899999999999</c:v>
                </c:pt>
                <c:pt idx="2877">
                  <c:v>1.3621700000000001</c:v>
                </c:pt>
                <c:pt idx="2878">
                  <c:v>1.3632500000000001</c:v>
                </c:pt>
                <c:pt idx="2879">
                  <c:v>1.3643400000000001</c:v>
                </c:pt>
                <c:pt idx="2880">
                  <c:v>1.3654200000000001</c:v>
                </c:pt>
                <c:pt idx="2881">
                  <c:v>1.3665</c:v>
                </c:pt>
                <c:pt idx="2882">
                  <c:v>1.36758</c:v>
                </c:pt>
                <c:pt idx="2883">
                  <c:v>1.36866</c:v>
                </c:pt>
                <c:pt idx="2884">
                  <c:v>1.36975</c:v>
                </c:pt>
                <c:pt idx="2885">
                  <c:v>1.37083</c:v>
                </c:pt>
                <c:pt idx="2886">
                  <c:v>1.37191</c:v>
                </c:pt>
                <c:pt idx="2887">
                  <c:v>1.3729899999999999</c:v>
                </c:pt>
                <c:pt idx="2888">
                  <c:v>1.3740699999999999</c:v>
                </c:pt>
                <c:pt idx="2889">
                  <c:v>1.3751500000000001</c:v>
                </c:pt>
                <c:pt idx="2890">
                  <c:v>1.3762399999999999</c:v>
                </c:pt>
                <c:pt idx="2891">
                  <c:v>1.3773200000000001</c:v>
                </c:pt>
                <c:pt idx="2892">
                  <c:v>1.3784000000000001</c:v>
                </c:pt>
                <c:pt idx="2893">
                  <c:v>1.37948</c:v>
                </c:pt>
                <c:pt idx="2894">
                  <c:v>1.38056</c:v>
                </c:pt>
                <c:pt idx="2895">
                  <c:v>1.38165</c:v>
                </c:pt>
                <c:pt idx="2896">
                  <c:v>1.38273</c:v>
                </c:pt>
                <c:pt idx="2897">
                  <c:v>1.38381</c:v>
                </c:pt>
                <c:pt idx="2898">
                  <c:v>1.38489</c:v>
                </c:pt>
                <c:pt idx="2899">
                  <c:v>1.3859699999999999</c:v>
                </c:pt>
                <c:pt idx="2900">
                  <c:v>1.38706</c:v>
                </c:pt>
                <c:pt idx="2901">
                  <c:v>1.3881399999999999</c:v>
                </c:pt>
                <c:pt idx="2902">
                  <c:v>1.3892199999999999</c:v>
                </c:pt>
                <c:pt idx="2903">
                  <c:v>1.3903000000000001</c:v>
                </c:pt>
                <c:pt idx="2904">
                  <c:v>1.3913800000000001</c:v>
                </c:pt>
                <c:pt idx="2905">
                  <c:v>1.3924700000000001</c:v>
                </c:pt>
                <c:pt idx="2906">
                  <c:v>1.3935500000000001</c:v>
                </c:pt>
                <c:pt idx="2907">
                  <c:v>1.39463</c:v>
                </c:pt>
                <c:pt idx="2908">
                  <c:v>1.39571</c:v>
                </c:pt>
                <c:pt idx="2909">
                  <c:v>1.39679</c:v>
                </c:pt>
                <c:pt idx="2910">
                  <c:v>1.3978699999999999</c:v>
                </c:pt>
                <c:pt idx="2911">
                  <c:v>1.39896</c:v>
                </c:pt>
                <c:pt idx="2912">
                  <c:v>1.40004</c:v>
                </c:pt>
                <c:pt idx="2913">
                  <c:v>1.4011199999999999</c:v>
                </c:pt>
                <c:pt idx="2914">
                  <c:v>1.4021999999999999</c:v>
                </c:pt>
                <c:pt idx="2915">
                  <c:v>1.4032800000000001</c:v>
                </c:pt>
                <c:pt idx="2916">
                  <c:v>1.4043699999999999</c:v>
                </c:pt>
                <c:pt idx="2917">
                  <c:v>1.4054500000000001</c:v>
                </c:pt>
                <c:pt idx="2918">
                  <c:v>1.4065300000000001</c:v>
                </c:pt>
                <c:pt idx="2919">
                  <c:v>1.40761</c:v>
                </c:pt>
                <c:pt idx="2920">
                  <c:v>1.40869</c:v>
                </c:pt>
                <c:pt idx="2921">
                  <c:v>1.40978</c:v>
                </c:pt>
                <c:pt idx="2922">
                  <c:v>1.41086</c:v>
                </c:pt>
                <c:pt idx="2923">
                  <c:v>1.41194</c:v>
                </c:pt>
                <c:pt idx="2924">
                  <c:v>1.4130199999999999</c:v>
                </c:pt>
                <c:pt idx="2925">
                  <c:v>1.4140999999999999</c:v>
                </c:pt>
                <c:pt idx="2926">
                  <c:v>1.4151899999999999</c:v>
                </c:pt>
                <c:pt idx="2927">
                  <c:v>1.4162699999999999</c:v>
                </c:pt>
                <c:pt idx="2928">
                  <c:v>1.4173500000000001</c:v>
                </c:pt>
                <c:pt idx="2929">
                  <c:v>1.4184300000000001</c:v>
                </c:pt>
                <c:pt idx="2930">
                  <c:v>1.41951</c:v>
                </c:pt>
                <c:pt idx="2931">
                  <c:v>1.4206000000000001</c:v>
                </c:pt>
                <c:pt idx="2932">
                  <c:v>1.4216800000000001</c:v>
                </c:pt>
                <c:pt idx="2933">
                  <c:v>1.42276</c:v>
                </c:pt>
                <c:pt idx="2934">
                  <c:v>1.42384</c:v>
                </c:pt>
                <c:pt idx="2935">
                  <c:v>1.42492</c:v>
                </c:pt>
                <c:pt idx="2936">
                  <c:v>1.4259999999999999</c:v>
                </c:pt>
                <c:pt idx="2937">
                  <c:v>1.42709</c:v>
                </c:pt>
                <c:pt idx="2938">
                  <c:v>1.4281699999999999</c:v>
                </c:pt>
                <c:pt idx="2939">
                  <c:v>1.4292499999999999</c:v>
                </c:pt>
                <c:pt idx="2940">
                  <c:v>1.4303300000000001</c:v>
                </c:pt>
                <c:pt idx="2941">
                  <c:v>1.4314100000000001</c:v>
                </c:pt>
                <c:pt idx="2942">
                  <c:v>1.4325000000000001</c:v>
                </c:pt>
                <c:pt idx="2943">
                  <c:v>1.4335800000000001</c:v>
                </c:pt>
                <c:pt idx="2944">
                  <c:v>1.43466</c:v>
                </c:pt>
                <c:pt idx="2945">
                  <c:v>1.43574</c:v>
                </c:pt>
                <c:pt idx="2946">
                  <c:v>1.43682</c:v>
                </c:pt>
                <c:pt idx="2947">
                  <c:v>1.43791</c:v>
                </c:pt>
                <c:pt idx="2948">
                  <c:v>1.43899</c:v>
                </c:pt>
                <c:pt idx="2949">
                  <c:v>1.44007</c:v>
                </c:pt>
                <c:pt idx="2950">
                  <c:v>1.4411499999999999</c:v>
                </c:pt>
                <c:pt idx="2951">
                  <c:v>1.4422299999999999</c:v>
                </c:pt>
                <c:pt idx="2952">
                  <c:v>1.4433199999999999</c:v>
                </c:pt>
                <c:pt idx="2953">
                  <c:v>1.4443999999999999</c:v>
                </c:pt>
                <c:pt idx="2954">
                  <c:v>1.4454800000000001</c:v>
                </c:pt>
                <c:pt idx="2955">
                  <c:v>1.4465600000000001</c:v>
                </c:pt>
                <c:pt idx="2956">
                  <c:v>1.44764</c:v>
                </c:pt>
                <c:pt idx="2957">
                  <c:v>1.44872</c:v>
                </c:pt>
                <c:pt idx="2958">
                  <c:v>1.44981</c:v>
                </c:pt>
                <c:pt idx="2959">
                  <c:v>1.45089</c:v>
                </c:pt>
                <c:pt idx="2960">
                  <c:v>1.45197</c:v>
                </c:pt>
                <c:pt idx="2961">
                  <c:v>1.45305</c:v>
                </c:pt>
                <c:pt idx="2962">
                  <c:v>1.4541299999999999</c:v>
                </c:pt>
                <c:pt idx="2963">
                  <c:v>1.45522</c:v>
                </c:pt>
                <c:pt idx="2964">
                  <c:v>1.4562999999999999</c:v>
                </c:pt>
                <c:pt idx="2965">
                  <c:v>1.4573799999999999</c:v>
                </c:pt>
                <c:pt idx="2966">
                  <c:v>1.4584600000000001</c:v>
                </c:pt>
                <c:pt idx="2967">
                  <c:v>1.4595400000000001</c:v>
                </c:pt>
                <c:pt idx="2968">
                  <c:v>1.4606300000000001</c:v>
                </c:pt>
                <c:pt idx="2969">
                  <c:v>1.4617100000000001</c:v>
                </c:pt>
                <c:pt idx="2970">
                  <c:v>1.46279</c:v>
                </c:pt>
                <c:pt idx="2971">
                  <c:v>1.46387</c:v>
                </c:pt>
                <c:pt idx="2972">
                  <c:v>1.46495</c:v>
                </c:pt>
                <c:pt idx="2973">
                  <c:v>1.46604</c:v>
                </c:pt>
                <c:pt idx="2974">
                  <c:v>1.46712</c:v>
                </c:pt>
                <c:pt idx="2975">
                  <c:v>1.4681999999999999</c:v>
                </c:pt>
                <c:pt idx="2976">
                  <c:v>1.4692799999999999</c:v>
                </c:pt>
                <c:pt idx="2977">
                  <c:v>1.4703599999999999</c:v>
                </c:pt>
                <c:pt idx="2978">
                  <c:v>1.4714499999999999</c:v>
                </c:pt>
                <c:pt idx="2979">
                  <c:v>1.4725299999999999</c:v>
                </c:pt>
                <c:pt idx="2980">
                  <c:v>1.4736100000000001</c:v>
                </c:pt>
                <c:pt idx="2981">
                  <c:v>1.4746900000000001</c:v>
                </c:pt>
                <c:pt idx="2982">
                  <c:v>1.47577</c:v>
                </c:pt>
                <c:pt idx="2983">
                  <c:v>1.47685</c:v>
                </c:pt>
                <c:pt idx="2984">
                  <c:v>1.47794</c:v>
                </c:pt>
                <c:pt idx="2985">
                  <c:v>1.47902</c:v>
                </c:pt>
                <c:pt idx="2986">
                  <c:v>1.4801</c:v>
                </c:pt>
                <c:pt idx="2987">
                  <c:v>1.4811799999999999</c:v>
                </c:pt>
                <c:pt idx="2988">
                  <c:v>1.4822599999999999</c:v>
                </c:pt>
                <c:pt idx="2989">
                  <c:v>1.4833499999999999</c:v>
                </c:pt>
                <c:pt idx="2990">
                  <c:v>1.4844299999999999</c:v>
                </c:pt>
                <c:pt idx="2991">
                  <c:v>1.4855100000000001</c:v>
                </c:pt>
                <c:pt idx="2992">
                  <c:v>1.4865900000000001</c:v>
                </c:pt>
                <c:pt idx="2993">
                  <c:v>1.48767</c:v>
                </c:pt>
                <c:pt idx="2994">
                  <c:v>1.4887600000000001</c:v>
                </c:pt>
                <c:pt idx="2995">
                  <c:v>1.48977</c:v>
                </c:pt>
                <c:pt idx="2996">
                  <c:v>1.49058</c:v>
                </c:pt>
                <c:pt idx="2997">
                  <c:v>1.4912700000000001</c:v>
                </c:pt>
                <c:pt idx="2998">
                  <c:v>1.49196</c:v>
                </c:pt>
                <c:pt idx="2999">
                  <c:v>1.49264</c:v>
                </c:pt>
                <c:pt idx="3000">
                  <c:v>1.49333</c:v>
                </c:pt>
                <c:pt idx="3001">
                  <c:v>1.4940199999999999</c:v>
                </c:pt>
                <c:pt idx="3002">
                  <c:v>1.4946999999999999</c:v>
                </c:pt>
                <c:pt idx="3003">
                  <c:v>1.49539</c:v>
                </c:pt>
                <c:pt idx="3004">
                  <c:v>1.4960800000000001</c:v>
                </c:pt>
                <c:pt idx="3005">
                  <c:v>1.4967600000000001</c:v>
                </c:pt>
                <c:pt idx="3006">
                  <c:v>1.4974499999999999</c:v>
                </c:pt>
                <c:pt idx="3007">
                  <c:v>1.49814</c:v>
                </c:pt>
                <c:pt idx="3008">
                  <c:v>1.49882</c:v>
                </c:pt>
                <c:pt idx="3009">
                  <c:v>1.4995099999999999</c:v>
                </c:pt>
                <c:pt idx="3010">
                  <c:v>1.5002</c:v>
                </c:pt>
                <c:pt idx="3011">
                  <c:v>1.50088</c:v>
                </c:pt>
                <c:pt idx="3012">
                  <c:v>1.5015700000000001</c:v>
                </c:pt>
                <c:pt idx="3013">
                  <c:v>1.5022599999999999</c:v>
                </c:pt>
                <c:pt idx="3014">
                  <c:v>1.5029399999999999</c:v>
                </c:pt>
                <c:pt idx="3015">
                  <c:v>1.50363</c:v>
                </c:pt>
                <c:pt idx="3016">
                  <c:v>1.5043200000000001</c:v>
                </c:pt>
                <c:pt idx="3017">
                  <c:v>1.5049999999999999</c:v>
                </c:pt>
                <c:pt idx="3018">
                  <c:v>1.50569</c:v>
                </c:pt>
                <c:pt idx="3019">
                  <c:v>1.5063800000000001</c:v>
                </c:pt>
                <c:pt idx="3020">
                  <c:v>1.5070600000000001</c:v>
                </c:pt>
                <c:pt idx="3021">
                  <c:v>1.5077499999999999</c:v>
                </c:pt>
                <c:pt idx="3022">
                  <c:v>1.50844</c:v>
                </c:pt>
                <c:pt idx="3023">
                  <c:v>1.50912</c:v>
                </c:pt>
                <c:pt idx="3024">
                  <c:v>1.5098100000000001</c:v>
                </c:pt>
                <c:pt idx="3025">
                  <c:v>1.5105</c:v>
                </c:pt>
                <c:pt idx="3026">
                  <c:v>1.51118</c:v>
                </c:pt>
                <c:pt idx="3027">
                  <c:v>1.51187</c:v>
                </c:pt>
                <c:pt idx="3028">
                  <c:v>1.5125599999999999</c:v>
                </c:pt>
                <c:pt idx="3029">
                  <c:v>1.5132399999999999</c:v>
                </c:pt>
                <c:pt idx="3030">
                  <c:v>1.51393</c:v>
                </c:pt>
                <c:pt idx="3031">
                  <c:v>1.5146200000000001</c:v>
                </c:pt>
                <c:pt idx="3032">
                  <c:v>1.5153000000000001</c:v>
                </c:pt>
                <c:pt idx="3033">
                  <c:v>1.5159899999999999</c:v>
                </c:pt>
                <c:pt idx="3034">
                  <c:v>1.51667</c:v>
                </c:pt>
                <c:pt idx="3035">
                  <c:v>1.51736</c:v>
                </c:pt>
                <c:pt idx="3036">
                  <c:v>1.5180499999999999</c:v>
                </c:pt>
                <c:pt idx="3037">
                  <c:v>1.5187299999999999</c:v>
                </c:pt>
                <c:pt idx="3038">
                  <c:v>1.51942</c:v>
                </c:pt>
                <c:pt idx="3039">
                  <c:v>1.5201100000000001</c:v>
                </c:pt>
                <c:pt idx="3040">
                  <c:v>1.5207900000000001</c:v>
                </c:pt>
                <c:pt idx="3041">
                  <c:v>1.5214799999999999</c:v>
                </c:pt>
                <c:pt idx="3042">
                  <c:v>1.52217</c:v>
                </c:pt>
                <c:pt idx="3043">
                  <c:v>1.52285</c:v>
                </c:pt>
                <c:pt idx="3044">
                  <c:v>1.5235399999999999</c:v>
                </c:pt>
                <c:pt idx="3045">
                  <c:v>1.52423</c:v>
                </c:pt>
                <c:pt idx="3046">
                  <c:v>1.52491</c:v>
                </c:pt>
                <c:pt idx="3047">
                  <c:v>1.5256000000000001</c:v>
                </c:pt>
                <c:pt idx="3048">
                  <c:v>1.5262899999999999</c:v>
                </c:pt>
                <c:pt idx="3049">
                  <c:v>1.5269699999999999</c:v>
                </c:pt>
                <c:pt idx="3050">
                  <c:v>1.52766</c:v>
                </c:pt>
                <c:pt idx="3051">
                  <c:v>1.5283500000000001</c:v>
                </c:pt>
                <c:pt idx="3052">
                  <c:v>1.5290299999999999</c:v>
                </c:pt>
                <c:pt idx="3053">
                  <c:v>1.52972</c:v>
                </c:pt>
                <c:pt idx="3054">
                  <c:v>1.53041</c:v>
                </c:pt>
                <c:pt idx="3055">
                  <c:v>1.5310900000000001</c:v>
                </c:pt>
                <c:pt idx="3056">
                  <c:v>1.5317799999999999</c:v>
                </c:pt>
                <c:pt idx="3057">
                  <c:v>1.53247</c:v>
                </c:pt>
                <c:pt idx="3058">
                  <c:v>1.53315</c:v>
                </c:pt>
                <c:pt idx="3059">
                  <c:v>1.5338400000000001</c:v>
                </c:pt>
                <c:pt idx="3060">
                  <c:v>1.5345299999999999</c:v>
                </c:pt>
                <c:pt idx="3061">
                  <c:v>1.53521</c:v>
                </c:pt>
                <c:pt idx="3062">
                  <c:v>1.5359</c:v>
                </c:pt>
                <c:pt idx="3063">
                  <c:v>1.5365899999999999</c:v>
                </c:pt>
                <c:pt idx="3064">
                  <c:v>1.5372699999999999</c:v>
                </c:pt>
                <c:pt idx="3065">
                  <c:v>1.53796</c:v>
                </c:pt>
                <c:pt idx="3066">
                  <c:v>1.5386500000000001</c:v>
                </c:pt>
                <c:pt idx="3067">
                  <c:v>1.5393300000000001</c:v>
                </c:pt>
                <c:pt idx="3068">
                  <c:v>1.5400199999999999</c:v>
                </c:pt>
                <c:pt idx="3069">
                  <c:v>1.54071</c:v>
                </c:pt>
                <c:pt idx="3070">
                  <c:v>1.54139</c:v>
                </c:pt>
                <c:pt idx="3071">
                  <c:v>1.5420799999999999</c:v>
                </c:pt>
                <c:pt idx="3072">
                  <c:v>1.54277</c:v>
                </c:pt>
                <c:pt idx="3073">
                  <c:v>1.54345</c:v>
                </c:pt>
                <c:pt idx="3074">
                  <c:v>1.5441400000000001</c:v>
                </c:pt>
                <c:pt idx="3075">
                  <c:v>1.5448299999999999</c:v>
                </c:pt>
                <c:pt idx="3076">
                  <c:v>1.5455099999999999</c:v>
                </c:pt>
                <c:pt idx="3077">
                  <c:v>1.5462</c:v>
                </c:pt>
                <c:pt idx="3078">
                  <c:v>1.5468900000000001</c:v>
                </c:pt>
                <c:pt idx="3079">
                  <c:v>1.5475699999999999</c:v>
                </c:pt>
                <c:pt idx="3080">
                  <c:v>1.54826</c:v>
                </c:pt>
                <c:pt idx="3081">
                  <c:v>1.54895</c:v>
                </c:pt>
                <c:pt idx="3082">
                  <c:v>1.5496300000000001</c:v>
                </c:pt>
                <c:pt idx="3083">
                  <c:v>1.5503199999999999</c:v>
                </c:pt>
                <c:pt idx="3084">
                  <c:v>1.55101</c:v>
                </c:pt>
                <c:pt idx="3085">
                  <c:v>1.55169</c:v>
                </c:pt>
                <c:pt idx="3086">
                  <c:v>1.5523800000000001</c:v>
                </c:pt>
                <c:pt idx="3087">
                  <c:v>1.55307</c:v>
                </c:pt>
                <c:pt idx="3088">
                  <c:v>1.55375</c:v>
                </c:pt>
                <c:pt idx="3089">
                  <c:v>1.55444</c:v>
                </c:pt>
                <c:pt idx="3090">
                  <c:v>1.5551299999999999</c:v>
                </c:pt>
                <c:pt idx="3091">
                  <c:v>1.5558099999999999</c:v>
                </c:pt>
                <c:pt idx="3092">
                  <c:v>1.5565</c:v>
                </c:pt>
                <c:pt idx="3093">
                  <c:v>1.55718</c:v>
                </c:pt>
                <c:pt idx="3094">
                  <c:v>1.5578700000000001</c:v>
                </c:pt>
                <c:pt idx="3095">
                  <c:v>1.5585599999999999</c:v>
                </c:pt>
                <c:pt idx="3096">
                  <c:v>1.55924</c:v>
                </c:pt>
                <c:pt idx="3097">
                  <c:v>1.55993</c:v>
                </c:pt>
                <c:pt idx="3098">
                  <c:v>1.5606199999999999</c:v>
                </c:pt>
                <c:pt idx="3099">
                  <c:v>1.5612999999999999</c:v>
                </c:pt>
                <c:pt idx="3100">
                  <c:v>1.56199</c:v>
                </c:pt>
                <c:pt idx="3101">
                  <c:v>1.5626800000000001</c:v>
                </c:pt>
                <c:pt idx="3102">
                  <c:v>1.5633600000000001</c:v>
                </c:pt>
                <c:pt idx="3103">
                  <c:v>1.5640499999999999</c:v>
                </c:pt>
                <c:pt idx="3104">
                  <c:v>1.56474</c:v>
                </c:pt>
                <c:pt idx="3105">
                  <c:v>1.56542</c:v>
                </c:pt>
                <c:pt idx="3106">
                  <c:v>1.5661099999999999</c:v>
                </c:pt>
                <c:pt idx="3107">
                  <c:v>1.5668</c:v>
                </c:pt>
                <c:pt idx="3108">
                  <c:v>1.56748</c:v>
                </c:pt>
                <c:pt idx="3109">
                  <c:v>1.5681700000000001</c:v>
                </c:pt>
                <c:pt idx="3110">
                  <c:v>1.5688599999999999</c:v>
                </c:pt>
                <c:pt idx="3111">
                  <c:v>1.5695399999999999</c:v>
                </c:pt>
                <c:pt idx="3112">
                  <c:v>1.57023</c:v>
                </c:pt>
                <c:pt idx="3113">
                  <c:v>1.5709200000000001</c:v>
                </c:pt>
                <c:pt idx="3114">
                  <c:v>1.5716000000000001</c:v>
                </c:pt>
                <c:pt idx="3115">
                  <c:v>1.57229</c:v>
                </c:pt>
                <c:pt idx="3116">
                  <c:v>1.57298</c:v>
                </c:pt>
                <c:pt idx="3117">
                  <c:v>1.5736600000000001</c:v>
                </c:pt>
                <c:pt idx="3118">
                  <c:v>1.5743499999999999</c:v>
                </c:pt>
                <c:pt idx="3119">
                  <c:v>1.57504</c:v>
                </c:pt>
                <c:pt idx="3120">
                  <c:v>1.57572</c:v>
                </c:pt>
                <c:pt idx="3121">
                  <c:v>1.5764100000000001</c:v>
                </c:pt>
                <c:pt idx="3122">
                  <c:v>1.5770999999999999</c:v>
                </c:pt>
                <c:pt idx="3123">
                  <c:v>1.57778</c:v>
                </c:pt>
                <c:pt idx="3124">
                  <c:v>1.57847</c:v>
                </c:pt>
                <c:pt idx="3125">
                  <c:v>1.5791599999999999</c:v>
                </c:pt>
                <c:pt idx="3126">
                  <c:v>1.5798399999999999</c:v>
                </c:pt>
                <c:pt idx="3127">
                  <c:v>1.58053</c:v>
                </c:pt>
                <c:pt idx="3128">
                  <c:v>1.5812200000000001</c:v>
                </c:pt>
                <c:pt idx="3129">
                  <c:v>1.5819000000000001</c:v>
                </c:pt>
                <c:pt idx="3130">
                  <c:v>1.5825899999999999</c:v>
                </c:pt>
                <c:pt idx="3131">
                  <c:v>1.58328</c:v>
                </c:pt>
                <c:pt idx="3132">
                  <c:v>1.58396</c:v>
                </c:pt>
                <c:pt idx="3133">
                  <c:v>1.5846499999999999</c:v>
                </c:pt>
                <c:pt idx="3134">
                  <c:v>1.58534</c:v>
                </c:pt>
                <c:pt idx="3135">
                  <c:v>1.58602</c:v>
                </c:pt>
                <c:pt idx="3136">
                  <c:v>1.5867100000000001</c:v>
                </c:pt>
                <c:pt idx="3137">
                  <c:v>1.5873999999999999</c:v>
                </c:pt>
                <c:pt idx="3138">
                  <c:v>1.5880799999999999</c:v>
                </c:pt>
                <c:pt idx="3139">
                  <c:v>1.58877</c:v>
                </c:pt>
                <c:pt idx="3140">
                  <c:v>1.5894600000000001</c:v>
                </c:pt>
                <c:pt idx="3141">
                  <c:v>1.5901400000000001</c:v>
                </c:pt>
                <c:pt idx="3142">
                  <c:v>1.59083</c:v>
                </c:pt>
                <c:pt idx="3143">
                  <c:v>1.59152</c:v>
                </c:pt>
                <c:pt idx="3144">
                  <c:v>1.5922000000000001</c:v>
                </c:pt>
                <c:pt idx="3145">
                  <c:v>1.5928899999999999</c:v>
                </c:pt>
                <c:pt idx="3146">
                  <c:v>1.59358</c:v>
                </c:pt>
                <c:pt idx="3147">
                  <c:v>1.59426</c:v>
                </c:pt>
                <c:pt idx="3148">
                  <c:v>1.5949500000000001</c:v>
                </c:pt>
                <c:pt idx="3149">
                  <c:v>1.5956399999999999</c:v>
                </c:pt>
                <c:pt idx="3150">
                  <c:v>1.59632</c:v>
                </c:pt>
                <c:pt idx="3151">
                  <c:v>1.59701</c:v>
                </c:pt>
                <c:pt idx="3152">
                  <c:v>1.5976900000000001</c:v>
                </c:pt>
                <c:pt idx="3153">
                  <c:v>1.5983799999999999</c:v>
                </c:pt>
                <c:pt idx="3154">
                  <c:v>1.59907</c:v>
                </c:pt>
                <c:pt idx="3155">
                  <c:v>1.59975</c:v>
                </c:pt>
                <c:pt idx="3156">
                  <c:v>1.6004400000000001</c:v>
                </c:pt>
                <c:pt idx="3157">
                  <c:v>1.6011299999999999</c:v>
                </c:pt>
                <c:pt idx="3158">
                  <c:v>1.60181</c:v>
                </c:pt>
                <c:pt idx="3159">
                  <c:v>1.6025</c:v>
                </c:pt>
                <c:pt idx="3160">
                  <c:v>1.6031899999999999</c:v>
                </c:pt>
                <c:pt idx="3161">
                  <c:v>1.6038699999999999</c:v>
                </c:pt>
                <c:pt idx="3162">
                  <c:v>1.60456</c:v>
                </c:pt>
                <c:pt idx="3163">
                  <c:v>1.6052500000000001</c:v>
                </c:pt>
                <c:pt idx="3164">
                  <c:v>1.6059300000000001</c:v>
                </c:pt>
                <c:pt idx="3165">
                  <c:v>1.6066199999999999</c:v>
                </c:pt>
                <c:pt idx="3166">
                  <c:v>1.60731</c:v>
                </c:pt>
                <c:pt idx="3167">
                  <c:v>1.60799</c:v>
                </c:pt>
                <c:pt idx="3168">
                  <c:v>1.6086800000000001</c:v>
                </c:pt>
                <c:pt idx="3169">
                  <c:v>1.60937</c:v>
                </c:pt>
                <c:pt idx="3170">
                  <c:v>1.61005</c:v>
                </c:pt>
                <c:pt idx="3171">
                  <c:v>1.6107400000000001</c:v>
                </c:pt>
                <c:pt idx="3172">
                  <c:v>1.6114299999999999</c:v>
                </c:pt>
                <c:pt idx="3173">
                  <c:v>1.6121099999999999</c:v>
                </c:pt>
                <c:pt idx="3174">
                  <c:v>1.6128</c:v>
                </c:pt>
                <c:pt idx="3175">
                  <c:v>1.6134900000000001</c:v>
                </c:pt>
                <c:pt idx="3176">
                  <c:v>1.6141700000000001</c:v>
                </c:pt>
                <c:pt idx="3177">
                  <c:v>1.61486</c:v>
                </c:pt>
                <c:pt idx="3178">
                  <c:v>1.61555</c:v>
                </c:pt>
                <c:pt idx="3179">
                  <c:v>1.6162300000000001</c:v>
                </c:pt>
                <c:pt idx="3180">
                  <c:v>1.6169199999999999</c:v>
                </c:pt>
                <c:pt idx="3181">
                  <c:v>1.61761</c:v>
                </c:pt>
                <c:pt idx="3182">
                  <c:v>1.61829</c:v>
                </c:pt>
                <c:pt idx="3183">
                  <c:v>1.6189800000000001</c:v>
                </c:pt>
                <c:pt idx="3184">
                  <c:v>1.6196699999999999</c:v>
                </c:pt>
                <c:pt idx="3185">
                  <c:v>1.62035</c:v>
                </c:pt>
                <c:pt idx="3186">
                  <c:v>1.62104</c:v>
                </c:pt>
                <c:pt idx="3187">
                  <c:v>1.6217299999999999</c:v>
                </c:pt>
                <c:pt idx="3188">
                  <c:v>1.6224099999999999</c:v>
                </c:pt>
                <c:pt idx="3189">
                  <c:v>1.6231</c:v>
                </c:pt>
                <c:pt idx="3190">
                  <c:v>1.6237900000000001</c:v>
                </c:pt>
                <c:pt idx="3191">
                  <c:v>1.6244700000000001</c:v>
                </c:pt>
                <c:pt idx="3192">
                  <c:v>1.6251599999999999</c:v>
                </c:pt>
                <c:pt idx="3193">
                  <c:v>1.62585</c:v>
                </c:pt>
                <c:pt idx="3194">
                  <c:v>1.62653</c:v>
                </c:pt>
                <c:pt idx="3195">
                  <c:v>1.6272200000000001</c:v>
                </c:pt>
                <c:pt idx="3196">
                  <c:v>1.62791</c:v>
                </c:pt>
                <c:pt idx="3197">
                  <c:v>1.62859</c:v>
                </c:pt>
                <c:pt idx="3198">
                  <c:v>1.6292800000000001</c:v>
                </c:pt>
                <c:pt idx="3199">
                  <c:v>1.6299699999999999</c:v>
                </c:pt>
                <c:pt idx="3200">
                  <c:v>1.6306499999999999</c:v>
                </c:pt>
                <c:pt idx="3201">
                  <c:v>1.63134</c:v>
                </c:pt>
                <c:pt idx="3202">
                  <c:v>1.6320300000000001</c:v>
                </c:pt>
                <c:pt idx="3203">
                  <c:v>1.6327100000000001</c:v>
                </c:pt>
                <c:pt idx="3204">
                  <c:v>1.6334</c:v>
                </c:pt>
                <c:pt idx="3205">
                  <c:v>1.63409</c:v>
                </c:pt>
                <c:pt idx="3206">
                  <c:v>1.6347700000000001</c:v>
                </c:pt>
                <c:pt idx="3207">
                  <c:v>1.6354599999999999</c:v>
                </c:pt>
                <c:pt idx="3208">
                  <c:v>1.63615</c:v>
                </c:pt>
                <c:pt idx="3209">
                  <c:v>1.63683</c:v>
                </c:pt>
                <c:pt idx="3210">
                  <c:v>1.6375200000000001</c:v>
                </c:pt>
                <c:pt idx="3211">
                  <c:v>1.6382099999999999</c:v>
                </c:pt>
                <c:pt idx="3212">
                  <c:v>1.63889</c:v>
                </c:pt>
                <c:pt idx="3213">
                  <c:v>1.63958</c:v>
                </c:pt>
                <c:pt idx="3214">
                  <c:v>1.6402600000000001</c:v>
                </c:pt>
                <c:pt idx="3215">
                  <c:v>1.6409499999999999</c:v>
                </c:pt>
                <c:pt idx="3216">
                  <c:v>1.64164</c:v>
                </c:pt>
                <c:pt idx="3217">
                  <c:v>1.64232</c:v>
                </c:pt>
                <c:pt idx="3218">
                  <c:v>1.6430100000000001</c:v>
                </c:pt>
                <c:pt idx="3219">
                  <c:v>1.6436999999999999</c:v>
                </c:pt>
                <c:pt idx="3220">
                  <c:v>1.64438</c:v>
                </c:pt>
                <c:pt idx="3221">
                  <c:v>1.64507</c:v>
                </c:pt>
                <c:pt idx="3222">
                  <c:v>1.6457599999999999</c:v>
                </c:pt>
                <c:pt idx="3223">
                  <c:v>1.6464399999999999</c:v>
                </c:pt>
                <c:pt idx="3224">
                  <c:v>1.64713</c:v>
                </c:pt>
                <c:pt idx="3225">
                  <c:v>1.6478200000000001</c:v>
                </c:pt>
                <c:pt idx="3226">
                  <c:v>1.6485000000000001</c:v>
                </c:pt>
                <c:pt idx="3227">
                  <c:v>1.6491899999999999</c:v>
                </c:pt>
                <c:pt idx="3228">
                  <c:v>1.64988</c:v>
                </c:pt>
                <c:pt idx="3229">
                  <c:v>1.65056</c:v>
                </c:pt>
                <c:pt idx="3230">
                  <c:v>1.6512500000000001</c:v>
                </c:pt>
                <c:pt idx="3231">
                  <c:v>1.65194</c:v>
                </c:pt>
                <c:pt idx="3232">
                  <c:v>1.65262</c:v>
                </c:pt>
                <c:pt idx="3233">
                  <c:v>1.6533100000000001</c:v>
                </c:pt>
                <c:pt idx="3234">
                  <c:v>1.6539999999999999</c:v>
                </c:pt>
                <c:pt idx="3235">
                  <c:v>1.6546799999999999</c:v>
                </c:pt>
                <c:pt idx="3236">
                  <c:v>1.65537</c:v>
                </c:pt>
                <c:pt idx="3237">
                  <c:v>1.6560600000000001</c:v>
                </c:pt>
                <c:pt idx="3238">
                  <c:v>1.6567400000000001</c:v>
                </c:pt>
                <c:pt idx="3239">
                  <c:v>1.65743</c:v>
                </c:pt>
                <c:pt idx="3240">
                  <c:v>1.65812</c:v>
                </c:pt>
                <c:pt idx="3241">
                  <c:v>1.6588000000000001</c:v>
                </c:pt>
                <c:pt idx="3242">
                  <c:v>1.6594899999999999</c:v>
                </c:pt>
                <c:pt idx="3243">
                  <c:v>1.66018</c:v>
                </c:pt>
                <c:pt idx="3244">
                  <c:v>1.66086</c:v>
                </c:pt>
                <c:pt idx="3245">
                  <c:v>1.6615500000000001</c:v>
                </c:pt>
                <c:pt idx="3246">
                  <c:v>1.6622399999999999</c:v>
                </c:pt>
                <c:pt idx="3247">
                  <c:v>1.66292</c:v>
                </c:pt>
                <c:pt idx="3248">
                  <c:v>1.66361</c:v>
                </c:pt>
                <c:pt idx="3249">
                  <c:v>1.6642999999999999</c:v>
                </c:pt>
                <c:pt idx="3250">
                  <c:v>1.6649799999999999</c:v>
                </c:pt>
                <c:pt idx="3251">
                  <c:v>1.66567</c:v>
                </c:pt>
                <c:pt idx="3252">
                  <c:v>1.6663600000000001</c:v>
                </c:pt>
                <c:pt idx="3253">
                  <c:v>1.6670400000000001</c:v>
                </c:pt>
                <c:pt idx="3254">
                  <c:v>1.6677299999999999</c:v>
                </c:pt>
                <c:pt idx="3255">
                  <c:v>1.66842</c:v>
                </c:pt>
                <c:pt idx="3256">
                  <c:v>1.6691</c:v>
                </c:pt>
                <c:pt idx="3257">
                  <c:v>1.6697900000000001</c:v>
                </c:pt>
                <c:pt idx="3258">
                  <c:v>1.67048</c:v>
                </c:pt>
                <c:pt idx="3259">
                  <c:v>1.67116</c:v>
                </c:pt>
                <c:pt idx="3260">
                  <c:v>1.6718500000000001</c:v>
                </c:pt>
                <c:pt idx="3261">
                  <c:v>1.6725399999999999</c:v>
                </c:pt>
                <c:pt idx="3262">
                  <c:v>1.6732199999999999</c:v>
                </c:pt>
                <c:pt idx="3263">
                  <c:v>1.67391</c:v>
                </c:pt>
                <c:pt idx="3264">
                  <c:v>1.6746000000000001</c:v>
                </c:pt>
                <c:pt idx="3265">
                  <c:v>1.6752800000000001</c:v>
                </c:pt>
                <c:pt idx="3266">
                  <c:v>1.67597</c:v>
                </c:pt>
                <c:pt idx="3267">
                  <c:v>1.67666</c:v>
                </c:pt>
                <c:pt idx="3268">
                  <c:v>1.6773400000000001</c:v>
                </c:pt>
                <c:pt idx="3269">
                  <c:v>1.6780299999999999</c:v>
                </c:pt>
                <c:pt idx="3270">
                  <c:v>1.67872</c:v>
                </c:pt>
                <c:pt idx="3271">
                  <c:v>1.6794</c:v>
                </c:pt>
                <c:pt idx="3272">
                  <c:v>1.6800900000000001</c:v>
                </c:pt>
                <c:pt idx="3273">
                  <c:v>1.6807700000000001</c:v>
                </c:pt>
                <c:pt idx="3274">
                  <c:v>1.68146</c:v>
                </c:pt>
                <c:pt idx="3275">
                  <c:v>1.68215</c:v>
                </c:pt>
                <c:pt idx="3276">
                  <c:v>1.68283</c:v>
                </c:pt>
                <c:pt idx="3277">
                  <c:v>1.6835199999999999</c:v>
                </c:pt>
                <c:pt idx="3278">
                  <c:v>1.68421</c:v>
                </c:pt>
                <c:pt idx="3279">
                  <c:v>1.68489</c:v>
                </c:pt>
                <c:pt idx="3280">
                  <c:v>1.6855800000000001</c:v>
                </c:pt>
                <c:pt idx="3281">
                  <c:v>1.6862699999999999</c:v>
                </c:pt>
                <c:pt idx="3282">
                  <c:v>1.6869499999999999</c:v>
                </c:pt>
                <c:pt idx="3283">
                  <c:v>1.68764</c:v>
                </c:pt>
                <c:pt idx="3284">
                  <c:v>1.6883300000000001</c:v>
                </c:pt>
                <c:pt idx="3285">
                  <c:v>1.6890099999999999</c:v>
                </c:pt>
                <c:pt idx="3286">
                  <c:v>1.6897</c:v>
                </c:pt>
                <c:pt idx="3287">
                  <c:v>1.6903900000000001</c:v>
                </c:pt>
                <c:pt idx="3288">
                  <c:v>1.6910700000000001</c:v>
                </c:pt>
                <c:pt idx="3289">
                  <c:v>1.6917599999999999</c:v>
                </c:pt>
                <c:pt idx="3290">
                  <c:v>1.69245</c:v>
                </c:pt>
                <c:pt idx="3291">
                  <c:v>1.69313</c:v>
                </c:pt>
                <c:pt idx="3292">
                  <c:v>1.6938200000000001</c:v>
                </c:pt>
                <c:pt idx="3293">
                  <c:v>1.69451</c:v>
                </c:pt>
                <c:pt idx="3294">
                  <c:v>1.69519</c:v>
                </c:pt>
                <c:pt idx="3295">
                  <c:v>1.6958800000000001</c:v>
                </c:pt>
                <c:pt idx="3296">
                  <c:v>1.6965699999999999</c:v>
                </c:pt>
                <c:pt idx="3297">
                  <c:v>1.6972499999999999</c:v>
                </c:pt>
                <c:pt idx="3298">
                  <c:v>1.69794</c:v>
                </c:pt>
                <c:pt idx="3299">
                  <c:v>1.6986300000000001</c:v>
                </c:pt>
                <c:pt idx="3300">
                  <c:v>1.6993100000000001</c:v>
                </c:pt>
                <c:pt idx="3301">
                  <c:v>1.69983</c:v>
                </c:pt>
                <c:pt idx="3302">
                  <c:v>1.7</c:v>
                </c:pt>
                <c:pt idx="3303">
                  <c:v>1.7</c:v>
                </c:pt>
                <c:pt idx="3304">
                  <c:v>1.7</c:v>
                </c:pt>
                <c:pt idx="3305">
                  <c:v>1.7</c:v>
                </c:pt>
                <c:pt idx="3306">
                  <c:v>1.7</c:v>
                </c:pt>
                <c:pt idx="3307">
                  <c:v>1.7</c:v>
                </c:pt>
                <c:pt idx="3308">
                  <c:v>1.7</c:v>
                </c:pt>
                <c:pt idx="3309">
                  <c:v>1.7</c:v>
                </c:pt>
                <c:pt idx="3310">
                  <c:v>1.7</c:v>
                </c:pt>
                <c:pt idx="3311">
                  <c:v>1.7</c:v>
                </c:pt>
                <c:pt idx="3312">
                  <c:v>1.7</c:v>
                </c:pt>
                <c:pt idx="3313">
                  <c:v>1.7</c:v>
                </c:pt>
                <c:pt idx="3314">
                  <c:v>1.7</c:v>
                </c:pt>
                <c:pt idx="3315">
                  <c:v>1.7</c:v>
                </c:pt>
                <c:pt idx="3316">
                  <c:v>1.7</c:v>
                </c:pt>
                <c:pt idx="3317">
                  <c:v>1.7</c:v>
                </c:pt>
                <c:pt idx="3318">
                  <c:v>1.7</c:v>
                </c:pt>
                <c:pt idx="3319">
                  <c:v>1.7</c:v>
                </c:pt>
                <c:pt idx="3320">
                  <c:v>1.7</c:v>
                </c:pt>
                <c:pt idx="3321">
                  <c:v>1.7</c:v>
                </c:pt>
                <c:pt idx="3322">
                  <c:v>1.7</c:v>
                </c:pt>
                <c:pt idx="3323">
                  <c:v>1.7</c:v>
                </c:pt>
                <c:pt idx="3324">
                  <c:v>1.7</c:v>
                </c:pt>
                <c:pt idx="3325">
                  <c:v>1.7</c:v>
                </c:pt>
                <c:pt idx="3326">
                  <c:v>1.7</c:v>
                </c:pt>
                <c:pt idx="3327">
                  <c:v>1.7</c:v>
                </c:pt>
                <c:pt idx="3328">
                  <c:v>1.7</c:v>
                </c:pt>
                <c:pt idx="3329">
                  <c:v>1.7</c:v>
                </c:pt>
                <c:pt idx="3330">
                  <c:v>1.7</c:v>
                </c:pt>
                <c:pt idx="3331">
                  <c:v>1.7</c:v>
                </c:pt>
                <c:pt idx="3332">
                  <c:v>1.7</c:v>
                </c:pt>
                <c:pt idx="3333">
                  <c:v>1.7</c:v>
                </c:pt>
                <c:pt idx="3334">
                  <c:v>1.7</c:v>
                </c:pt>
                <c:pt idx="3335">
                  <c:v>1.7</c:v>
                </c:pt>
                <c:pt idx="3336">
                  <c:v>1.7</c:v>
                </c:pt>
                <c:pt idx="3337">
                  <c:v>1.7</c:v>
                </c:pt>
                <c:pt idx="3338">
                  <c:v>1.7</c:v>
                </c:pt>
                <c:pt idx="3339">
                  <c:v>1.7</c:v>
                </c:pt>
                <c:pt idx="3340">
                  <c:v>1.7</c:v>
                </c:pt>
                <c:pt idx="3341">
                  <c:v>1.7</c:v>
                </c:pt>
                <c:pt idx="3342">
                  <c:v>1.7</c:v>
                </c:pt>
                <c:pt idx="3343">
                  <c:v>1.7</c:v>
                </c:pt>
                <c:pt idx="3344">
                  <c:v>1.7</c:v>
                </c:pt>
                <c:pt idx="3345">
                  <c:v>1.7</c:v>
                </c:pt>
                <c:pt idx="3346">
                  <c:v>1.7</c:v>
                </c:pt>
                <c:pt idx="3347">
                  <c:v>1.7</c:v>
                </c:pt>
                <c:pt idx="3348">
                  <c:v>1.7</c:v>
                </c:pt>
                <c:pt idx="3349">
                  <c:v>1.7</c:v>
                </c:pt>
                <c:pt idx="3350">
                  <c:v>1.7</c:v>
                </c:pt>
                <c:pt idx="3351">
                  <c:v>1.7</c:v>
                </c:pt>
                <c:pt idx="3352">
                  <c:v>1.7</c:v>
                </c:pt>
                <c:pt idx="3353">
                  <c:v>1.7</c:v>
                </c:pt>
                <c:pt idx="3354">
                  <c:v>1.7</c:v>
                </c:pt>
                <c:pt idx="3355">
                  <c:v>1.7</c:v>
                </c:pt>
                <c:pt idx="3356">
                  <c:v>1.7</c:v>
                </c:pt>
                <c:pt idx="3357">
                  <c:v>1.7</c:v>
                </c:pt>
                <c:pt idx="3358">
                  <c:v>1.7</c:v>
                </c:pt>
                <c:pt idx="3359">
                  <c:v>1.7</c:v>
                </c:pt>
                <c:pt idx="3360">
                  <c:v>1.7</c:v>
                </c:pt>
                <c:pt idx="3361">
                  <c:v>1.7</c:v>
                </c:pt>
                <c:pt idx="3362">
                  <c:v>1.7</c:v>
                </c:pt>
                <c:pt idx="3363">
                  <c:v>1.7</c:v>
                </c:pt>
                <c:pt idx="3364">
                  <c:v>1.7</c:v>
                </c:pt>
                <c:pt idx="3365">
                  <c:v>1.7</c:v>
                </c:pt>
                <c:pt idx="3366">
                  <c:v>1.7</c:v>
                </c:pt>
                <c:pt idx="3367">
                  <c:v>1.7</c:v>
                </c:pt>
                <c:pt idx="3368">
                  <c:v>1.7</c:v>
                </c:pt>
                <c:pt idx="3369">
                  <c:v>1.7</c:v>
                </c:pt>
                <c:pt idx="3370">
                  <c:v>1.7</c:v>
                </c:pt>
                <c:pt idx="3371">
                  <c:v>1.7</c:v>
                </c:pt>
                <c:pt idx="3372">
                  <c:v>1.7</c:v>
                </c:pt>
                <c:pt idx="3373">
                  <c:v>1.7</c:v>
                </c:pt>
                <c:pt idx="3374">
                  <c:v>1.7</c:v>
                </c:pt>
                <c:pt idx="3375">
                  <c:v>1.7</c:v>
                </c:pt>
                <c:pt idx="3376">
                  <c:v>1.7</c:v>
                </c:pt>
                <c:pt idx="3377">
                  <c:v>1.7</c:v>
                </c:pt>
                <c:pt idx="3378">
                  <c:v>1.7</c:v>
                </c:pt>
                <c:pt idx="3379">
                  <c:v>1.7</c:v>
                </c:pt>
                <c:pt idx="3380">
                  <c:v>1.7</c:v>
                </c:pt>
                <c:pt idx="3381">
                  <c:v>1.7</c:v>
                </c:pt>
                <c:pt idx="3382">
                  <c:v>1.7</c:v>
                </c:pt>
                <c:pt idx="3383">
                  <c:v>1.7</c:v>
                </c:pt>
                <c:pt idx="3384">
                  <c:v>1.7</c:v>
                </c:pt>
                <c:pt idx="3385">
                  <c:v>1.7</c:v>
                </c:pt>
                <c:pt idx="3386">
                  <c:v>1.7</c:v>
                </c:pt>
                <c:pt idx="3387">
                  <c:v>1.7</c:v>
                </c:pt>
                <c:pt idx="3388">
                  <c:v>1.7</c:v>
                </c:pt>
                <c:pt idx="3389">
                  <c:v>1.7</c:v>
                </c:pt>
                <c:pt idx="3390">
                  <c:v>1.7</c:v>
                </c:pt>
                <c:pt idx="3391">
                  <c:v>1.7</c:v>
                </c:pt>
                <c:pt idx="3392">
                  <c:v>1.7</c:v>
                </c:pt>
                <c:pt idx="3393">
                  <c:v>1.7</c:v>
                </c:pt>
                <c:pt idx="3394">
                  <c:v>1.7</c:v>
                </c:pt>
                <c:pt idx="3395">
                  <c:v>1.7</c:v>
                </c:pt>
                <c:pt idx="3396">
                  <c:v>1.7</c:v>
                </c:pt>
                <c:pt idx="3397">
                  <c:v>1.7</c:v>
                </c:pt>
                <c:pt idx="3398">
                  <c:v>1.7</c:v>
                </c:pt>
                <c:pt idx="3399">
                  <c:v>1.7</c:v>
                </c:pt>
                <c:pt idx="3400">
                  <c:v>1.7</c:v>
                </c:pt>
                <c:pt idx="3401">
                  <c:v>1.7</c:v>
                </c:pt>
                <c:pt idx="3402">
                  <c:v>1.7</c:v>
                </c:pt>
                <c:pt idx="3403">
                  <c:v>1.7</c:v>
                </c:pt>
                <c:pt idx="3404">
                  <c:v>1.7</c:v>
                </c:pt>
                <c:pt idx="3405">
                  <c:v>1.7</c:v>
                </c:pt>
                <c:pt idx="3406">
                  <c:v>1.7</c:v>
                </c:pt>
                <c:pt idx="3407">
                  <c:v>1.7</c:v>
                </c:pt>
                <c:pt idx="3408">
                  <c:v>1.7</c:v>
                </c:pt>
                <c:pt idx="3409">
                  <c:v>1.7</c:v>
                </c:pt>
                <c:pt idx="3410">
                  <c:v>1.7</c:v>
                </c:pt>
                <c:pt idx="3411">
                  <c:v>1.7</c:v>
                </c:pt>
                <c:pt idx="3412">
                  <c:v>1.7</c:v>
                </c:pt>
                <c:pt idx="3413">
                  <c:v>1.7</c:v>
                </c:pt>
                <c:pt idx="3414">
                  <c:v>1.7</c:v>
                </c:pt>
                <c:pt idx="3415">
                  <c:v>1.7</c:v>
                </c:pt>
                <c:pt idx="3416">
                  <c:v>1.7</c:v>
                </c:pt>
                <c:pt idx="3417">
                  <c:v>1.7</c:v>
                </c:pt>
                <c:pt idx="3418">
                  <c:v>1.7</c:v>
                </c:pt>
                <c:pt idx="3419">
                  <c:v>1.7</c:v>
                </c:pt>
                <c:pt idx="3420">
                  <c:v>1.7</c:v>
                </c:pt>
                <c:pt idx="3421">
                  <c:v>1.7</c:v>
                </c:pt>
                <c:pt idx="3422">
                  <c:v>1.7</c:v>
                </c:pt>
                <c:pt idx="3423">
                  <c:v>1.7</c:v>
                </c:pt>
                <c:pt idx="3424">
                  <c:v>1.7</c:v>
                </c:pt>
                <c:pt idx="3425">
                  <c:v>1.7</c:v>
                </c:pt>
                <c:pt idx="3426">
                  <c:v>1.7</c:v>
                </c:pt>
                <c:pt idx="3427">
                  <c:v>1.7</c:v>
                </c:pt>
                <c:pt idx="3428">
                  <c:v>1.7</c:v>
                </c:pt>
                <c:pt idx="3429">
                  <c:v>1.7</c:v>
                </c:pt>
                <c:pt idx="3430">
                  <c:v>1.7</c:v>
                </c:pt>
                <c:pt idx="3431">
                  <c:v>1.7</c:v>
                </c:pt>
                <c:pt idx="3432">
                  <c:v>1.7</c:v>
                </c:pt>
                <c:pt idx="3433">
                  <c:v>1.7</c:v>
                </c:pt>
                <c:pt idx="3434">
                  <c:v>1.7</c:v>
                </c:pt>
                <c:pt idx="3435">
                  <c:v>1.7</c:v>
                </c:pt>
                <c:pt idx="3436">
                  <c:v>1.7</c:v>
                </c:pt>
                <c:pt idx="3437">
                  <c:v>1.7</c:v>
                </c:pt>
                <c:pt idx="3438">
                  <c:v>1.7</c:v>
                </c:pt>
                <c:pt idx="3439">
                  <c:v>1.7</c:v>
                </c:pt>
                <c:pt idx="3440">
                  <c:v>1.7</c:v>
                </c:pt>
                <c:pt idx="3441">
                  <c:v>1.7</c:v>
                </c:pt>
                <c:pt idx="3442">
                  <c:v>1.7</c:v>
                </c:pt>
                <c:pt idx="3443">
                  <c:v>1.7</c:v>
                </c:pt>
                <c:pt idx="3444">
                  <c:v>1.7</c:v>
                </c:pt>
                <c:pt idx="3445">
                  <c:v>1.7</c:v>
                </c:pt>
                <c:pt idx="3446">
                  <c:v>1.7</c:v>
                </c:pt>
                <c:pt idx="3447">
                  <c:v>1.7</c:v>
                </c:pt>
                <c:pt idx="3448">
                  <c:v>1.7</c:v>
                </c:pt>
                <c:pt idx="3449">
                  <c:v>1.7</c:v>
                </c:pt>
                <c:pt idx="3450">
                  <c:v>1.7</c:v>
                </c:pt>
                <c:pt idx="3451">
                  <c:v>1.7</c:v>
                </c:pt>
                <c:pt idx="3452">
                  <c:v>1.7</c:v>
                </c:pt>
                <c:pt idx="3453">
                  <c:v>1.7</c:v>
                </c:pt>
                <c:pt idx="3454">
                  <c:v>1.7</c:v>
                </c:pt>
                <c:pt idx="3455">
                  <c:v>1.7</c:v>
                </c:pt>
                <c:pt idx="3456">
                  <c:v>1.7</c:v>
                </c:pt>
                <c:pt idx="3457">
                  <c:v>1.7</c:v>
                </c:pt>
                <c:pt idx="3458">
                  <c:v>1.7</c:v>
                </c:pt>
                <c:pt idx="3459">
                  <c:v>1.7</c:v>
                </c:pt>
                <c:pt idx="3460">
                  <c:v>1.7</c:v>
                </c:pt>
                <c:pt idx="3461">
                  <c:v>1.7</c:v>
                </c:pt>
                <c:pt idx="3462">
                  <c:v>1.7</c:v>
                </c:pt>
                <c:pt idx="3463">
                  <c:v>1.7</c:v>
                </c:pt>
                <c:pt idx="3464">
                  <c:v>1.7</c:v>
                </c:pt>
                <c:pt idx="3465">
                  <c:v>1.7</c:v>
                </c:pt>
                <c:pt idx="3466">
                  <c:v>1.7</c:v>
                </c:pt>
                <c:pt idx="3467">
                  <c:v>1.7</c:v>
                </c:pt>
                <c:pt idx="3468">
                  <c:v>1.7</c:v>
                </c:pt>
                <c:pt idx="3469">
                  <c:v>1.7</c:v>
                </c:pt>
                <c:pt idx="3470">
                  <c:v>1.7</c:v>
                </c:pt>
                <c:pt idx="3471">
                  <c:v>1.7</c:v>
                </c:pt>
                <c:pt idx="3472">
                  <c:v>1.7</c:v>
                </c:pt>
                <c:pt idx="3473">
                  <c:v>1.7</c:v>
                </c:pt>
                <c:pt idx="3474">
                  <c:v>1.7</c:v>
                </c:pt>
                <c:pt idx="3475">
                  <c:v>1.7</c:v>
                </c:pt>
                <c:pt idx="3476">
                  <c:v>1.7</c:v>
                </c:pt>
                <c:pt idx="3477">
                  <c:v>1.7</c:v>
                </c:pt>
                <c:pt idx="3478">
                  <c:v>1.7</c:v>
                </c:pt>
                <c:pt idx="3479">
                  <c:v>1.7</c:v>
                </c:pt>
                <c:pt idx="3480">
                  <c:v>1.7</c:v>
                </c:pt>
                <c:pt idx="3481">
                  <c:v>1.7</c:v>
                </c:pt>
                <c:pt idx="3482">
                  <c:v>1.7</c:v>
                </c:pt>
                <c:pt idx="3483">
                  <c:v>1.7</c:v>
                </c:pt>
                <c:pt idx="3484">
                  <c:v>1.7</c:v>
                </c:pt>
                <c:pt idx="3485">
                  <c:v>1.7</c:v>
                </c:pt>
                <c:pt idx="3486">
                  <c:v>1.7</c:v>
                </c:pt>
                <c:pt idx="3487">
                  <c:v>1.7</c:v>
                </c:pt>
                <c:pt idx="3488">
                  <c:v>1.7</c:v>
                </c:pt>
                <c:pt idx="3489">
                  <c:v>1.7</c:v>
                </c:pt>
                <c:pt idx="3490">
                  <c:v>1.7</c:v>
                </c:pt>
                <c:pt idx="3491">
                  <c:v>1.7</c:v>
                </c:pt>
                <c:pt idx="3492">
                  <c:v>1.7</c:v>
                </c:pt>
                <c:pt idx="3493">
                  <c:v>1.7</c:v>
                </c:pt>
                <c:pt idx="3494">
                  <c:v>1.7</c:v>
                </c:pt>
                <c:pt idx="3495">
                  <c:v>1.7</c:v>
                </c:pt>
                <c:pt idx="3496">
                  <c:v>1.7</c:v>
                </c:pt>
                <c:pt idx="3497">
                  <c:v>1.7</c:v>
                </c:pt>
                <c:pt idx="3498">
                  <c:v>1.7</c:v>
                </c:pt>
                <c:pt idx="3499">
                  <c:v>1.7</c:v>
                </c:pt>
                <c:pt idx="3500">
                  <c:v>1.7</c:v>
                </c:pt>
                <c:pt idx="3501">
                  <c:v>1.7</c:v>
                </c:pt>
                <c:pt idx="3502">
                  <c:v>1.7</c:v>
                </c:pt>
                <c:pt idx="3503">
                  <c:v>1.7</c:v>
                </c:pt>
                <c:pt idx="3504">
                  <c:v>1.7</c:v>
                </c:pt>
                <c:pt idx="3505">
                  <c:v>1.7</c:v>
                </c:pt>
                <c:pt idx="3506">
                  <c:v>1.7</c:v>
                </c:pt>
                <c:pt idx="3507">
                  <c:v>1.7</c:v>
                </c:pt>
                <c:pt idx="3508">
                  <c:v>1.7</c:v>
                </c:pt>
                <c:pt idx="3509">
                  <c:v>1.7</c:v>
                </c:pt>
                <c:pt idx="3510">
                  <c:v>1.7</c:v>
                </c:pt>
                <c:pt idx="3511">
                  <c:v>1.7</c:v>
                </c:pt>
                <c:pt idx="3512">
                  <c:v>1.7</c:v>
                </c:pt>
                <c:pt idx="3513">
                  <c:v>1.7</c:v>
                </c:pt>
                <c:pt idx="3514">
                  <c:v>1.7</c:v>
                </c:pt>
                <c:pt idx="3515">
                  <c:v>1.7</c:v>
                </c:pt>
                <c:pt idx="3516">
                  <c:v>1.7</c:v>
                </c:pt>
                <c:pt idx="3517">
                  <c:v>1.7</c:v>
                </c:pt>
                <c:pt idx="3518">
                  <c:v>1.7</c:v>
                </c:pt>
                <c:pt idx="3519">
                  <c:v>1.7</c:v>
                </c:pt>
                <c:pt idx="3520">
                  <c:v>1.7</c:v>
                </c:pt>
                <c:pt idx="3521">
                  <c:v>1.7</c:v>
                </c:pt>
                <c:pt idx="3522">
                  <c:v>1.7</c:v>
                </c:pt>
                <c:pt idx="3523">
                  <c:v>1.7</c:v>
                </c:pt>
                <c:pt idx="3524">
                  <c:v>1.7</c:v>
                </c:pt>
                <c:pt idx="3525">
                  <c:v>1.7</c:v>
                </c:pt>
                <c:pt idx="3526">
                  <c:v>1.7</c:v>
                </c:pt>
                <c:pt idx="3527">
                  <c:v>1.7</c:v>
                </c:pt>
                <c:pt idx="3528">
                  <c:v>1.7</c:v>
                </c:pt>
                <c:pt idx="3529">
                  <c:v>1.7</c:v>
                </c:pt>
                <c:pt idx="3530">
                  <c:v>1.7</c:v>
                </c:pt>
                <c:pt idx="3531">
                  <c:v>1.7</c:v>
                </c:pt>
                <c:pt idx="3532">
                  <c:v>1.7</c:v>
                </c:pt>
                <c:pt idx="3533">
                  <c:v>1.7</c:v>
                </c:pt>
                <c:pt idx="3534">
                  <c:v>1.7</c:v>
                </c:pt>
                <c:pt idx="3535">
                  <c:v>1.7</c:v>
                </c:pt>
                <c:pt idx="3536">
                  <c:v>1.7</c:v>
                </c:pt>
                <c:pt idx="3537">
                  <c:v>1.7</c:v>
                </c:pt>
                <c:pt idx="3538">
                  <c:v>1.7</c:v>
                </c:pt>
                <c:pt idx="3539">
                  <c:v>1.7</c:v>
                </c:pt>
                <c:pt idx="3540">
                  <c:v>1.7</c:v>
                </c:pt>
                <c:pt idx="3541">
                  <c:v>1.7</c:v>
                </c:pt>
                <c:pt idx="3542">
                  <c:v>1.7</c:v>
                </c:pt>
                <c:pt idx="3543">
                  <c:v>1.7</c:v>
                </c:pt>
                <c:pt idx="3544">
                  <c:v>1.7</c:v>
                </c:pt>
                <c:pt idx="3545">
                  <c:v>1.7</c:v>
                </c:pt>
                <c:pt idx="3546">
                  <c:v>1.7</c:v>
                </c:pt>
                <c:pt idx="3547">
                  <c:v>1.7</c:v>
                </c:pt>
                <c:pt idx="3548">
                  <c:v>1.7</c:v>
                </c:pt>
                <c:pt idx="3549">
                  <c:v>1.7</c:v>
                </c:pt>
                <c:pt idx="3550">
                  <c:v>1.7</c:v>
                </c:pt>
                <c:pt idx="3551">
                  <c:v>1.7</c:v>
                </c:pt>
                <c:pt idx="3552">
                  <c:v>1.7</c:v>
                </c:pt>
                <c:pt idx="3553">
                  <c:v>1.7</c:v>
                </c:pt>
                <c:pt idx="3554">
                  <c:v>1.7</c:v>
                </c:pt>
                <c:pt idx="3555">
                  <c:v>1.7</c:v>
                </c:pt>
                <c:pt idx="3556">
                  <c:v>1.7</c:v>
                </c:pt>
                <c:pt idx="3557">
                  <c:v>1.7</c:v>
                </c:pt>
                <c:pt idx="3558">
                  <c:v>1.7</c:v>
                </c:pt>
                <c:pt idx="3559">
                  <c:v>1.7</c:v>
                </c:pt>
                <c:pt idx="3560">
                  <c:v>1.7</c:v>
                </c:pt>
                <c:pt idx="3561">
                  <c:v>1.7</c:v>
                </c:pt>
                <c:pt idx="3562">
                  <c:v>1.7</c:v>
                </c:pt>
                <c:pt idx="3563">
                  <c:v>1.7</c:v>
                </c:pt>
                <c:pt idx="3564">
                  <c:v>1.7</c:v>
                </c:pt>
                <c:pt idx="3565">
                  <c:v>1.7</c:v>
                </c:pt>
                <c:pt idx="3566">
                  <c:v>1.7</c:v>
                </c:pt>
                <c:pt idx="3567">
                  <c:v>1.7</c:v>
                </c:pt>
                <c:pt idx="3568">
                  <c:v>1.7</c:v>
                </c:pt>
                <c:pt idx="3569">
                  <c:v>1.7</c:v>
                </c:pt>
                <c:pt idx="3570">
                  <c:v>1.7</c:v>
                </c:pt>
                <c:pt idx="3571">
                  <c:v>1.7</c:v>
                </c:pt>
                <c:pt idx="3572">
                  <c:v>1.7</c:v>
                </c:pt>
                <c:pt idx="3573">
                  <c:v>1.7</c:v>
                </c:pt>
                <c:pt idx="3574">
                  <c:v>1.7</c:v>
                </c:pt>
                <c:pt idx="3575">
                  <c:v>1.7</c:v>
                </c:pt>
                <c:pt idx="3576">
                  <c:v>1.7</c:v>
                </c:pt>
                <c:pt idx="3577">
                  <c:v>1.7</c:v>
                </c:pt>
                <c:pt idx="3578">
                  <c:v>1.7</c:v>
                </c:pt>
                <c:pt idx="3579">
                  <c:v>1.7</c:v>
                </c:pt>
                <c:pt idx="3580">
                  <c:v>1.7</c:v>
                </c:pt>
                <c:pt idx="3581">
                  <c:v>1.7</c:v>
                </c:pt>
                <c:pt idx="3582">
                  <c:v>1.7</c:v>
                </c:pt>
                <c:pt idx="3583">
                  <c:v>1.7</c:v>
                </c:pt>
                <c:pt idx="3584">
                  <c:v>1.7</c:v>
                </c:pt>
                <c:pt idx="3585">
                  <c:v>1.7</c:v>
                </c:pt>
                <c:pt idx="3586">
                  <c:v>1.7</c:v>
                </c:pt>
                <c:pt idx="3587">
                  <c:v>1.7</c:v>
                </c:pt>
                <c:pt idx="3588">
                  <c:v>1.7</c:v>
                </c:pt>
                <c:pt idx="3589">
                  <c:v>1.7</c:v>
                </c:pt>
                <c:pt idx="3590">
                  <c:v>1.7</c:v>
                </c:pt>
                <c:pt idx="3591">
                  <c:v>1.7</c:v>
                </c:pt>
                <c:pt idx="3592">
                  <c:v>1.7</c:v>
                </c:pt>
                <c:pt idx="3593">
                  <c:v>1.7</c:v>
                </c:pt>
                <c:pt idx="3594">
                  <c:v>1.7</c:v>
                </c:pt>
                <c:pt idx="3595">
                  <c:v>1.7</c:v>
                </c:pt>
                <c:pt idx="3596">
                  <c:v>1.7</c:v>
                </c:pt>
                <c:pt idx="3597">
                  <c:v>1.7</c:v>
                </c:pt>
                <c:pt idx="3598">
                  <c:v>1.7</c:v>
                </c:pt>
                <c:pt idx="3599">
                  <c:v>1.7</c:v>
                </c:pt>
                <c:pt idx="3600">
                  <c:v>1.7</c:v>
                </c:pt>
                <c:pt idx="3601">
                  <c:v>1.7</c:v>
                </c:pt>
                <c:pt idx="3602">
                  <c:v>1.7</c:v>
                </c:pt>
                <c:pt idx="3603">
                  <c:v>1.7</c:v>
                </c:pt>
                <c:pt idx="3604">
                  <c:v>1.7</c:v>
                </c:pt>
                <c:pt idx="3605">
                  <c:v>1.7</c:v>
                </c:pt>
                <c:pt idx="3606">
                  <c:v>1.7</c:v>
                </c:pt>
                <c:pt idx="3607">
                  <c:v>1.7</c:v>
                </c:pt>
                <c:pt idx="3608">
                  <c:v>1.7</c:v>
                </c:pt>
                <c:pt idx="3609">
                  <c:v>1.7</c:v>
                </c:pt>
                <c:pt idx="3610">
                  <c:v>1.7</c:v>
                </c:pt>
                <c:pt idx="3611">
                  <c:v>1.7</c:v>
                </c:pt>
                <c:pt idx="3612">
                  <c:v>1.7</c:v>
                </c:pt>
                <c:pt idx="3613">
                  <c:v>1.7</c:v>
                </c:pt>
                <c:pt idx="3614">
                  <c:v>1.7</c:v>
                </c:pt>
                <c:pt idx="3615">
                  <c:v>1.7</c:v>
                </c:pt>
                <c:pt idx="3616">
                  <c:v>1.7</c:v>
                </c:pt>
                <c:pt idx="3617">
                  <c:v>1.7</c:v>
                </c:pt>
                <c:pt idx="3618">
                  <c:v>1.7</c:v>
                </c:pt>
                <c:pt idx="3619">
                  <c:v>1.7</c:v>
                </c:pt>
                <c:pt idx="3620">
                  <c:v>1.7</c:v>
                </c:pt>
                <c:pt idx="3621">
                  <c:v>1.7</c:v>
                </c:pt>
                <c:pt idx="3622">
                  <c:v>1.7</c:v>
                </c:pt>
                <c:pt idx="3623">
                  <c:v>1.7</c:v>
                </c:pt>
                <c:pt idx="3624">
                  <c:v>1.7</c:v>
                </c:pt>
                <c:pt idx="3625">
                  <c:v>1.7</c:v>
                </c:pt>
                <c:pt idx="3626">
                  <c:v>1.7</c:v>
                </c:pt>
                <c:pt idx="3627">
                  <c:v>1.7</c:v>
                </c:pt>
                <c:pt idx="3628">
                  <c:v>1.7</c:v>
                </c:pt>
                <c:pt idx="3629">
                  <c:v>1.7</c:v>
                </c:pt>
                <c:pt idx="3630">
                  <c:v>1.7</c:v>
                </c:pt>
                <c:pt idx="3631">
                  <c:v>1.7</c:v>
                </c:pt>
                <c:pt idx="3632">
                  <c:v>1.7</c:v>
                </c:pt>
                <c:pt idx="3633">
                  <c:v>1.7</c:v>
                </c:pt>
                <c:pt idx="3634">
                  <c:v>1.7</c:v>
                </c:pt>
                <c:pt idx="3635">
                  <c:v>1.7</c:v>
                </c:pt>
                <c:pt idx="3636">
                  <c:v>1.7</c:v>
                </c:pt>
                <c:pt idx="3637">
                  <c:v>1.7</c:v>
                </c:pt>
                <c:pt idx="3638">
                  <c:v>1.7</c:v>
                </c:pt>
                <c:pt idx="3639">
                  <c:v>1.7</c:v>
                </c:pt>
                <c:pt idx="3640">
                  <c:v>1.7</c:v>
                </c:pt>
                <c:pt idx="3641">
                  <c:v>1.7</c:v>
                </c:pt>
                <c:pt idx="3642">
                  <c:v>1.7</c:v>
                </c:pt>
                <c:pt idx="3643">
                  <c:v>1.7</c:v>
                </c:pt>
                <c:pt idx="3644">
                  <c:v>1.7</c:v>
                </c:pt>
                <c:pt idx="3645">
                  <c:v>1.7</c:v>
                </c:pt>
                <c:pt idx="3646">
                  <c:v>1.7</c:v>
                </c:pt>
                <c:pt idx="3647">
                  <c:v>1.7</c:v>
                </c:pt>
                <c:pt idx="3648">
                  <c:v>1.7</c:v>
                </c:pt>
                <c:pt idx="3649">
                  <c:v>1.7</c:v>
                </c:pt>
                <c:pt idx="3650">
                  <c:v>1.7</c:v>
                </c:pt>
                <c:pt idx="3651">
                  <c:v>1.7</c:v>
                </c:pt>
                <c:pt idx="3652">
                  <c:v>1.7</c:v>
                </c:pt>
                <c:pt idx="3653">
                  <c:v>1.7</c:v>
                </c:pt>
                <c:pt idx="3654">
                  <c:v>1.7</c:v>
                </c:pt>
                <c:pt idx="3655">
                  <c:v>1.7</c:v>
                </c:pt>
                <c:pt idx="3656">
                  <c:v>1.7</c:v>
                </c:pt>
                <c:pt idx="3657">
                  <c:v>1.7</c:v>
                </c:pt>
                <c:pt idx="3658">
                  <c:v>1.7</c:v>
                </c:pt>
                <c:pt idx="3659">
                  <c:v>1.7</c:v>
                </c:pt>
                <c:pt idx="3660">
                  <c:v>1.7</c:v>
                </c:pt>
                <c:pt idx="3661">
                  <c:v>1.7</c:v>
                </c:pt>
                <c:pt idx="3662">
                  <c:v>1.7</c:v>
                </c:pt>
                <c:pt idx="3663">
                  <c:v>1.7</c:v>
                </c:pt>
                <c:pt idx="3664">
                  <c:v>1.7</c:v>
                </c:pt>
                <c:pt idx="3665">
                  <c:v>1.7</c:v>
                </c:pt>
                <c:pt idx="3666">
                  <c:v>1.7</c:v>
                </c:pt>
                <c:pt idx="3667">
                  <c:v>1.7</c:v>
                </c:pt>
                <c:pt idx="3668">
                  <c:v>1.7</c:v>
                </c:pt>
                <c:pt idx="3669">
                  <c:v>1.7</c:v>
                </c:pt>
                <c:pt idx="3670">
                  <c:v>1.7</c:v>
                </c:pt>
                <c:pt idx="3671">
                  <c:v>1.7</c:v>
                </c:pt>
                <c:pt idx="3672">
                  <c:v>1.7</c:v>
                </c:pt>
                <c:pt idx="3673">
                  <c:v>1.7</c:v>
                </c:pt>
                <c:pt idx="3674">
                  <c:v>1.7</c:v>
                </c:pt>
                <c:pt idx="3675">
                  <c:v>1.7</c:v>
                </c:pt>
                <c:pt idx="3676">
                  <c:v>1.7</c:v>
                </c:pt>
                <c:pt idx="3677">
                  <c:v>1.7</c:v>
                </c:pt>
                <c:pt idx="3678">
                  <c:v>1.7</c:v>
                </c:pt>
                <c:pt idx="3679">
                  <c:v>1.7</c:v>
                </c:pt>
                <c:pt idx="3680">
                  <c:v>1.7</c:v>
                </c:pt>
                <c:pt idx="3681">
                  <c:v>1.7</c:v>
                </c:pt>
                <c:pt idx="3682">
                  <c:v>1.7</c:v>
                </c:pt>
                <c:pt idx="3683">
                  <c:v>1.7</c:v>
                </c:pt>
                <c:pt idx="3684">
                  <c:v>1.7</c:v>
                </c:pt>
                <c:pt idx="3685">
                  <c:v>1.7</c:v>
                </c:pt>
                <c:pt idx="3686">
                  <c:v>1.7</c:v>
                </c:pt>
                <c:pt idx="3687">
                  <c:v>1.7</c:v>
                </c:pt>
                <c:pt idx="3688">
                  <c:v>1.7</c:v>
                </c:pt>
                <c:pt idx="3689">
                  <c:v>1.7</c:v>
                </c:pt>
                <c:pt idx="3690">
                  <c:v>1.7</c:v>
                </c:pt>
                <c:pt idx="3691">
                  <c:v>1.7</c:v>
                </c:pt>
                <c:pt idx="3692">
                  <c:v>1.7</c:v>
                </c:pt>
                <c:pt idx="3693">
                  <c:v>1.7</c:v>
                </c:pt>
                <c:pt idx="3694">
                  <c:v>1.7</c:v>
                </c:pt>
                <c:pt idx="3695">
                  <c:v>1.7</c:v>
                </c:pt>
                <c:pt idx="3696">
                  <c:v>1.7</c:v>
                </c:pt>
                <c:pt idx="3697">
                  <c:v>1.7</c:v>
                </c:pt>
                <c:pt idx="3698">
                  <c:v>1.7</c:v>
                </c:pt>
                <c:pt idx="3699">
                  <c:v>1.7</c:v>
                </c:pt>
                <c:pt idx="3700">
                  <c:v>1.7</c:v>
                </c:pt>
                <c:pt idx="3701">
                  <c:v>1.7</c:v>
                </c:pt>
                <c:pt idx="3702">
                  <c:v>1.7</c:v>
                </c:pt>
                <c:pt idx="3703">
                  <c:v>1.7</c:v>
                </c:pt>
                <c:pt idx="3704">
                  <c:v>1.7</c:v>
                </c:pt>
                <c:pt idx="3705">
                  <c:v>1.7</c:v>
                </c:pt>
                <c:pt idx="3706">
                  <c:v>1.7</c:v>
                </c:pt>
                <c:pt idx="3707">
                  <c:v>1.7</c:v>
                </c:pt>
                <c:pt idx="3708">
                  <c:v>1.7</c:v>
                </c:pt>
                <c:pt idx="3709">
                  <c:v>1.7</c:v>
                </c:pt>
                <c:pt idx="3710">
                  <c:v>1.7</c:v>
                </c:pt>
                <c:pt idx="3711">
                  <c:v>1.7</c:v>
                </c:pt>
                <c:pt idx="3712">
                  <c:v>1.7</c:v>
                </c:pt>
                <c:pt idx="3713">
                  <c:v>1.7</c:v>
                </c:pt>
                <c:pt idx="3714">
                  <c:v>1.7</c:v>
                </c:pt>
                <c:pt idx="3715">
                  <c:v>1.7</c:v>
                </c:pt>
                <c:pt idx="3716">
                  <c:v>1.7</c:v>
                </c:pt>
                <c:pt idx="3717">
                  <c:v>1.7</c:v>
                </c:pt>
                <c:pt idx="3718">
                  <c:v>1.7</c:v>
                </c:pt>
                <c:pt idx="3719">
                  <c:v>1.7</c:v>
                </c:pt>
                <c:pt idx="3720">
                  <c:v>1.7</c:v>
                </c:pt>
                <c:pt idx="3721">
                  <c:v>1.7</c:v>
                </c:pt>
                <c:pt idx="3722">
                  <c:v>1.7</c:v>
                </c:pt>
                <c:pt idx="3723">
                  <c:v>1.7</c:v>
                </c:pt>
                <c:pt idx="3724">
                  <c:v>1.7</c:v>
                </c:pt>
                <c:pt idx="3725">
                  <c:v>1.7</c:v>
                </c:pt>
                <c:pt idx="3726">
                  <c:v>1.7</c:v>
                </c:pt>
                <c:pt idx="3727">
                  <c:v>1.7</c:v>
                </c:pt>
                <c:pt idx="3728">
                  <c:v>1.7</c:v>
                </c:pt>
                <c:pt idx="3729">
                  <c:v>1.7</c:v>
                </c:pt>
                <c:pt idx="3730">
                  <c:v>1.7</c:v>
                </c:pt>
                <c:pt idx="3731">
                  <c:v>1.7</c:v>
                </c:pt>
                <c:pt idx="3732">
                  <c:v>1.7</c:v>
                </c:pt>
                <c:pt idx="3733">
                  <c:v>1.7</c:v>
                </c:pt>
                <c:pt idx="3734">
                  <c:v>1.7</c:v>
                </c:pt>
                <c:pt idx="3735">
                  <c:v>1.7</c:v>
                </c:pt>
                <c:pt idx="3736">
                  <c:v>1.7</c:v>
                </c:pt>
                <c:pt idx="3737">
                  <c:v>1.7</c:v>
                </c:pt>
                <c:pt idx="3738">
                  <c:v>1.7</c:v>
                </c:pt>
                <c:pt idx="3739">
                  <c:v>1.7</c:v>
                </c:pt>
                <c:pt idx="3740">
                  <c:v>1.7</c:v>
                </c:pt>
                <c:pt idx="3741">
                  <c:v>1.7</c:v>
                </c:pt>
                <c:pt idx="3742">
                  <c:v>1.7</c:v>
                </c:pt>
                <c:pt idx="3743">
                  <c:v>1.7</c:v>
                </c:pt>
                <c:pt idx="3744">
                  <c:v>1.7</c:v>
                </c:pt>
                <c:pt idx="3745">
                  <c:v>1.7</c:v>
                </c:pt>
                <c:pt idx="3746">
                  <c:v>1.7</c:v>
                </c:pt>
                <c:pt idx="3747">
                  <c:v>1.7</c:v>
                </c:pt>
                <c:pt idx="3748">
                  <c:v>1.7</c:v>
                </c:pt>
                <c:pt idx="3749">
                  <c:v>1.7</c:v>
                </c:pt>
                <c:pt idx="3750">
                  <c:v>1.7</c:v>
                </c:pt>
                <c:pt idx="3751">
                  <c:v>1.7</c:v>
                </c:pt>
                <c:pt idx="3752">
                  <c:v>1.7</c:v>
                </c:pt>
                <c:pt idx="3753">
                  <c:v>1.7</c:v>
                </c:pt>
                <c:pt idx="3754">
                  <c:v>1.7</c:v>
                </c:pt>
                <c:pt idx="3755">
                  <c:v>1.7</c:v>
                </c:pt>
                <c:pt idx="3756">
                  <c:v>1.7</c:v>
                </c:pt>
                <c:pt idx="3757">
                  <c:v>1.7</c:v>
                </c:pt>
                <c:pt idx="3758">
                  <c:v>1.7</c:v>
                </c:pt>
                <c:pt idx="3759">
                  <c:v>1.7</c:v>
                </c:pt>
                <c:pt idx="3760">
                  <c:v>1.7</c:v>
                </c:pt>
                <c:pt idx="3761">
                  <c:v>1.7</c:v>
                </c:pt>
                <c:pt idx="3762">
                  <c:v>1.7</c:v>
                </c:pt>
                <c:pt idx="3763">
                  <c:v>1.7</c:v>
                </c:pt>
                <c:pt idx="3764">
                  <c:v>1.7</c:v>
                </c:pt>
                <c:pt idx="3765">
                  <c:v>1.7</c:v>
                </c:pt>
                <c:pt idx="3766">
                  <c:v>1.7</c:v>
                </c:pt>
                <c:pt idx="3767">
                  <c:v>1.7</c:v>
                </c:pt>
                <c:pt idx="3768">
                  <c:v>1.7</c:v>
                </c:pt>
                <c:pt idx="3769">
                  <c:v>1.7</c:v>
                </c:pt>
                <c:pt idx="3770">
                  <c:v>1.7</c:v>
                </c:pt>
                <c:pt idx="3771">
                  <c:v>1.7</c:v>
                </c:pt>
                <c:pt idx="3772">
                  <c:v>1.7</c:v>
                </c:pt>
                <c:pt idx="3773">
                  <c:v>1.7</c:v>
                </c:pt>
                <c:pt idx="3774">
                  <c:v>1.7</c:v>
                </c:pt>
                <c:pt idx="3775">
                  <c:v>1.7</c:v>
                </c:pt>
                <c:pt idx="3776">
                  <c:v>1.7</c:v>
                </c:pt>
                <c:pt idx="3777">
                  <c:v>1.7</c:v>
                </c:pt>
                <c:pt idx="3778">
                  <c:v>1.7</c:v>
                </c:pt>
                <c:pt idx="3779">
                  <c:v>1.7</c:v>
                </c:pt>
                <c:pt idx="3780">
                  <c:v>1.7</c:v>
                </c:pt>
                <c:pt idx="3781">
                  <c:v>1.7</c:v>
                </c:pt>
                <c:pt idx="3782">
                  <c:v>1.7</c:v>
                </c:pt>
                <c:pt idx="3783">
                  <c:v>1.7</c:v>
                </c:pt>
                <c:pt idx="3784">
                  <c:v>1.7</c:v>
                </c:pt>
                <c:pt idx="3785">
                  <c:v>1.7</c:v>
                </c:pt>
                <c:pt idx="3786">
                  <c:v>1.7</c:v>
                </c:pt>
                <c:pt idx="3787">
                  <c:v>1.7</c:v>
                </c:pt>
                <c:pt idx="3788">
                  <c:v>1.7</c:v>
                </c:pt>
                <c:pt idx="3789">
                  <c:v>1.7</c:v>
                </c:pt>
                <c:pt idx="3790">
                  <c:v>1.7</c:v>
                </c:pt>
                <c:pt idx="3791">
                  <c:v>1.7</c:v>
                </c:pt>
                <c:pt idx="3792">
                  <c:v>1.7</c:v>
                </c:pt>
                <c:pt idx="3793">
                  <c:v>1.7</c:v>
                </c:pt>
                <c:pt idx="3794">
                  <c:v>1.7</c:v>
                </c:pt>
                <c:pt idx="3795">
                  <c:v>1.7</c:v>
                </c:pt>
                <c:pt idx="3796">
                  <c:v>1.7</c:v>
                </c:pt>
                <c:pt idx="3797">
                  <c:v>1.7</c:v>
                </c:pt>
                <c:pt idx="3798">
                  <c:v>1.7</c:v>
                </c:pt>
                <c:pt idx="3799">
                  <c:v>1.7</c:v>
                </c:pt>
                <c:pt idx="3800">
                  <c:v>1.7</c:v>
                </c:pt>
                <c:pt idx="3801">
                  <c:v>1.7</c:v>
                </c:pt>
                <c:pt idx="3802">
                  <c:v>1.7</c:v>
                </c:pt>
                <c:pt idx="3803">
                  <c:v>1.7</c:v>
                </c:pt>
                <c:pt idx="3804">
                  <c:v>1.7</c:v>
                </c:pt>
                <c:pt idx="3805">
                  <c:v>1.7</c:v>
                </c:pt>
                <c:pt idx="3806">
                  <c:v>1.7</c:v>
                </c:pt>
                <c:pt idx="3807">
                  <c:v>1.7</c:v>
                </c:pt>
                <c:pt idx="3808">
                  <c:v>1.7</c:v>
                </c:pt>
                <c:pt idx="3809">
                  <c:v>1.7</c:v>
                </c:pt>
                <c:pt idx="3810">
                  <c:v>1.7</c:v>
                </c:pt>
                <c:pt idx="3811">
                  <c:v>1.7</c:v>
                </c:pt>
                <c:pt idx="3812">
                  <c:v>1.7</c:v>
                </c:pt>
                <c:pt idx="3813">
                  <c:v>1.7</c:v>
                </c:pt>
                <c:pt idx="3814">
                  <c:v>1.7</c:v>
                </c:pt>
                <c:pt idx="3815">
                  <c:v>1.7</c:v>
                </c:pt>
                <c:pt idx="3816">
                  <c:v>1.7</c:v>
                </c:pt>
                <c:pt idx="3817">
                  <c:v>1.7</c:v>
                </c:pt>
                <c:pt idx="3818">
                  <c:v>1.7</c:v>
                </c:pt>
                <c:pt idx="3819">
                  <c:v>1.7</c:v>
                </c:pt>
                <c:pt idx="3820">
                  <c:v>1.7</c:v>
                </c:pt>
                <c:pt idx="3821">
                  <c:v>1.7</c:v>
                </c:pt>
                <c:pt idx="3822">
                  <c:v>1.7</c:v>
                </c:pt>
                <c:pt idx="3823">
                  <c:v>1.7</c:v>
                </c:pt>
                <c:pt idx="3824">
                  <c:v>1.7</c:v>
                </c:pt>
                <c:pt idx="3825">
                  <c:v>1.7</c:v>
                </c:pt>
                <c:pt idx="3826">
                  <c:v>1.7</c:v>
                </c:pt>
                <c:pt idx="3827">
                  <c:v>1.7</c:v>
                </c:pt>
                <c:pt idx="3828">
                  <c:v>1.7</c:v>
                </c:pt>
                <c:pt idx="3829">
                  <c:v>1.7</c:v>
                </c:pt>
                <c:pt idx="3830">
                  <c:v>1.7</c:v>
                </c:pt>
                <c:pt idx="3831">
                  <c:v>1.7</c:v>
                </c:pt>
                <c:pt idx="3832">
                  <c:v>1.7</c:v>
                </c:pt>
                <c:pt idx="3833">
                  <c:v>1.7</c:v>
                </c:pt>
                <c:pt idx="3834">
                  <c:v>1.7</c:v>
                </c:pt>
                <c:pt idx="3835">
                  <c:v>1.7</c:v>
                </c:pt>
                <c:pt idx="3836">
                  <c:v>1.7</c:v>
                </c:pt>
                <c:pt idx="3837">
                  <c:v>1.7</c:v>
                </c:pt>
                <c:pt idx="3838">
                  <c:v>1.7</c:v>
                </c:pt>
                <c:pt idx="3839">
                  <c:v>1.7</c:v>
                </c:pt>
                <c:pt idx="3840">
                  <c:v>1.7</c:v>
                </c:pt>
                <c:pt idx="3841">
                  <c:v>1.7</c:v>
                </c:pt>
                <c:pt idx="3842">
                  <c:v>1.7</c:v>
                </c:pt>
                <c:pt idx="3843">
                  <c:v>1.7</c:v>
                </c:pt>
                <c:pt idx="3844">
                  <c:v>1.7</c:v>
                </c:pt>
                <c:pt idx="3845">
                  <c:v>1.7</c:v>
                </c:pt>
                <c:pt idx="3846">
                  <c:v>1.7</c:v>
                </c:pt>
                <c:pt idx="3847">
                  <c:v>1.7</c:v>
                </c:pt>
                <c:pt idx="3848">
                  <c:v>1.7</c:v>
                </c:pt>
                <c:pt idx="3849">
                  <c:v>1.7</c:v>
                </c:pt>
                <c:pt idx="3850">
                  <c:v>1.7</c:v>
                </c:pt>
                <c:pt idx="3851">
                  <c:v>1.7</c:v>
                </c:pt>
                <c:pt idx="3852">
                  <c:v>1.7</c:v>
                </c:pt>
                <c:pt idx="3853">
                  <c:v>1.7</c:v>
                </c:pt>
                <c:pt idx="3854">
                  <c:v>1.7</c:v>
                </c:pt>
                <c:pt idx="3855">
                  <c:v>1.7</c:v>
                </c:pt>
                <c:pt idx="3856">
                  <c:v>1.7</c:v>
                </c:pt>
                <c:pt idx="3857">
                  <c:v>1.7</c:v>
                </c:pt>
                <c:pt idx="3858">
                  <c:v>1.7</c:v>
                </c:pt>
                <c:pt idx="3859">
                  <c:v>1.7</c:v>
                </c:pt>
                <c:pt idx="3860">
                  <c:v>1.7</c:v>
                </c:pt>
                <c:pt idx="3861">
                  <c:v>1.7</c:v>
                </c:pt>
                <c:pt idx="3862">
                  <c:v>1.7</c:v>
                </c:pt>
                <c:pt idx="3863">
                  <c:v>1.7</c:v>
                </c:pt>
                <c:pt idx="3864">
                  <c:v>1.7</c:v>
                </c:pt>
                <c:pt idx="3865">
                  <c:v>1.7</c:v>
                </c:pt>
                <c:pt idx="3866">
                  <c:v>1.7</c:v>
                </c:pt>
                <c:pt idx="3867">
                  <c:v>1.7</c:v>
                </c:pt>
                <c:pt idx="3868">
                  <c:v>1.7</c:v>
                </c:pt>
                <c:pt idx="3869">
                  <c:v>1.7</c:v>
                </c:pt>
                <c:pt idx="3870">
                  <c:v>1.7</c:v>
                </c:pt>
                <c:pt idx="3871">
                  <c:v>1.7</c:v>
                </c:pt>
                <c:pt idx="3872">
                  <c:v>1.7</c:v>
                </c:pt>
                <c:pt idx="3873">
                  <c:v>1.7</c:v>
                </c:pt>
                <c:pt idx="3874">
                  <c:v>1.7</c:v>
                </c:pt>
                <c:pt idx="3875">
                  <c:v>1.7</c:v>
                </c:pt>
                <c:pt idx="3876">
                  <c:v>1.7</c:v>
                </c:pt>
                <c:pt idx="3877">
                  <c:v>1.7</c:v>
                </c:pt>
                <c:pt idx="3878">
                  <c:v>1.7</c:v>
                </c:pt>
                <c:pt idx="3879">
                  <c:v>1.7</c:v>
                </c:pt>
                <c:pt idx="3880">
                  <c:v>1.7</c:v>
                </c:pt>
                <c:pt idx="3881">
                  <c:v>1.7</c:v>
                </c:pt>
                <c:pt idx="3882">
                  <c:v>1.7</c:v>
                </c:pt>
                <c:pt idx="3883">
                  <c:v>1.7</c:v>
                </c:pt>
                <c:pt idx="3884">
                  <c:v>1.7</c:v>
                </c:pt>
                <c:pt idx="3885">
                  <c:v>1.7</c:v>
                </c:pt>
                <c:pt idx="3886">
                  <c:v>1.7</c:v>
                </c:pt>
                <c:pt idx="3887">
                  <c:v>1.7</c:v>
                </c:pt>
                <c:pt idx="3888">
                  <c:v>1.7</c:v>
                </c:pt>
                <c:pt idx="3889">
                  <c:v>1.7</c:v>
                </c:pt>
                <c:pt idx="3890">
                  <c:v>1.7</c:v>
                </c:pt>
                <c:pt idx="3891">
                  <c:v>1.7</c:v>
                </c:pt>
                <c:pt idx="3892">
                  <c:v>1.7</c:v>
                </c:pt>
                <c:pt idx="3893">
                  <c:v>1.7</c:v>
                </c:pt>
                <c:pt idx="3894">
                  <c:v>1.7</c:v>
                </c:pt>
                <c:pt idx="3895">
                  <c:v>1.7</c:v>
                </c:pt>
                <c:pt idx="3896">
                  <c:v>1.7</c:v>
                </c:pt>
                <c:pt idx="3897">
                  <c:v>1.7</c:v>
                </c:pt>
                <c:pt idx="3898">
                  <c:v>1.7</c:v>
                </c:pt>
                <c:pt idx="3899">
                  <c:v>1.7</c:v>
                </c:pt>
                <c:pt idx="3900">
                  <c:v>1.7</c:v>
                </c:pt>
                <c:pt idx="3901">
                  <c:v>1.7</c:v>
                </c:pt>
                <c:pt idx="3902">
                  <c:v>1.7</c:v>
                </c:pt>
                <c:pt idx="3903">
                  <c:v>1.7</c:v>
                </c:pt>
                <c:pt idx="3904">
                  <c:v>1.7</c:v>
                </c:pt>
                <c:pt idx="3905">
                  <c:v>1.7</c:v>
                </c:pt>
                <c:pt idx="3906">
                  <c:v>1.7</c:v>
                </c:pt>
                <c:pt idx="3907">
                  <c:v>1.7</c:v>
                </c:pt>
                <c:pt idx="3908">
                  <c:v>1.7</c:v>
                </c:pt>
                <c:pt idx="3909">
                  <c:v>1.7</c:v>
                </c:pt>
                <c:pt idx="3910">
                  <c:v>1.7</c:v>
                </c:pt>
                <c:pt idx="3911">
                  <c:v>1.7</c:v>
                </c:pt>
                <c:pt idx="3912">
                  <c:v>1.7</c:v>
                </c:pt>
                <c:pt idx="3913">
                  <c:v>1.7</c:v>
                </c:pt>
                <c:pt idx="3914">
                  <c:v>1.7</c:v>
                </c:pt>
                <c:pt idx="3915">
                  <c:v>1.7</c:v>
                </c:pt>
                <c:pt idx="3916">
                  <c:v>1.7</c:v>
                </c:pt>
                <c:pt idx="3917">
                  <c:v>1.7</c:v>
                </c:pt>
                <c:pt idx="3918">
                  <c:v>1.7</c:v>
                </c:pt>
                <c:pt idx="3919">
                  <c:v>1.7</c:v>
                </c:pt>
                <c:pt idx="3920">
                  <c:v>1.7</c:v>
                </c:pt>
                <c:pt idx="3921">
                  <c:v>1.7</c:v>
                </c:pt>
                <c:pt idx="3922">
                  <c:v>1.7</c:v>
                </c:pt>
                <c:pt idx="3923">
                  <c:v>1.7</c:v>
                </c:pt>
                <c:pt idx="3924">
                  <c:v>1.7</c:v>
                </c:pt>
                <c:pt idx="3925">
                  <c:v>1.7</c:v>
                </c:pt>
                <c:pt idx="3926">
                  <c:v>1.7</c:v>
                </c:pt>
                <c:pt idx="3927">
                  <c:v>1.7</c:v>
                </c:pt>
                <c:pt idx="3928">
                  <c:v>1.7</c:v>
                </c:pt>
                <c:pt idx="3929">
                  <c:v>1.7</c:v>
                </c:pt>
                <c:pt idx="3930">
                  <c:v>1.7</c:v>
                </c:pt>
                <c:pt idx="3931">
                  <c:v>1.7</c:v>
                </c:pt>
                <c:pt idx="3932">
                  <c:v>1.7</c:v>
                </c:pt>
                <c:pt idx="3933">
                  <c:v>1.7</c:v>
                </c:pt>
                <c:pt idx="3934">
                  <c:v>1.7</c:v>
                </c:pt>
                <c:pt idx="3935">
                  <c:v>1.7</c:v>
                </c:pt>
                <c:pt idx="3936">
                  <c:v>1.7</c:v>
                </c:pt>
                <c:pt idx="3937">
                  <c:v>1.7</c:v>
                </c:pt>
                <c:pt idx="3938">
                  <c:v>1.7</c:v>
                </c:pt>
                <c:pt idx="3939">
                  <c:v>1.7</c:v>
                </c:pt>
                <c:pt idx="3940">
                  <c:v>1.7</c:v>
                </c:pt>
                <c:pt idx="3941">
                  <c:v>1.7</c:v>
                </c:pt>
                <c:pt idx="3942">
                  <c:v>1.7</c:v>
                </c:pt>
                <c:pt idx="3943">
                  <c:v>1.7</c:v>
                </c:pt>
                <c:pt idx="3944">
                  <c:v>1.7</c:v>
                </c:pt>
                <c:pt idx="3945">
                  <c:v>1.7</c:v>
                </c:pt>
                <c:pt idx="3946">
                  <c:v>1.7</c:v>
                </c:pt>
                <c:pt idx="3947">
                  <c:v>1.7</c:v>
                </c:pt>
                <c:pt idx="3948">
                  <c:v>1.7</c:v>
                </c:pt>
                <c:pt idx="3949">
                  <c:v>1.7</c:v>
                </c:pt>
                <c:pt idx="3950">
                  <c:v>1.7</c:v>
                </c:pt>
                <c:pt idx="3951">
                  <c:v>1.7</c:v>
                </c:pt>
                <c:pt idx="3952">
                  <c:v>1.7</c:v>
                </c:pt>
                <c:pt idx="3953">
                  <c:v>1.7</c:v>
                </c:pt>
                <c:pt idx="3954">
                  <c:v>1.7</c:v>
                </c:pt>
                <c:pt idx="3955">
                  <c:v>1.7</c:v>
                </c:pt>
                <c:pt idx="3956">
                  <c:v>1.7</c:v>
                </c:pt>
                <c:pt idx="3957">
                  <c:v>1.7</c:v>
                </c:pt>
                <c:pt idx="3958">
                  <c:v>1.7</c:v>
                </c:pt>
                <c:pt idx="3959">
                  <c:v>1.7</c:v>
                </c:pt>
                <c:pt idx="3960">
                  <c:v>1.7</c:v>
                </c:pt>
                <c:pt idx="3961">
                  <c:v>1.7</c:v>
                </c:pt>
                <c:pt idx="3962">
                  <c:v>1.7</c:v>
                </c:pt>
                <c:pt idx="3963">
                  <c:v>1.7</c:v>
                </c:pt>
                <c:pt idx="3964">
                  <c:v>1.7</c:v>
                </c:pt>
                <c:pt idx="3965">
                  <c:v>1.7</c:v>
                </c:pt>
                <c:pt idx="3966">
                  <c:v>1.7</c:v>
                </c:pt>
                <c:pt idx="3967">
                  <c:v>1.7</c:v>
                </c:pt>
                <c:pt idx="3968">
                  <c:v>1.7</c:v>
                </c:pt>
                <c:pt idx="3969">
                  <c:v>1.7</c:v>
                </c:pt>
                <c:pt idx="3970">
                  <c:v>1.7</c:v>
                </c:pt>
                <c:pt idx="3971">
                  <c:v>1.7</c:v>
                </c:pt>
                <c:pt idx="3972">
                  <c:v>1.7</c:v>
                </c:pt>
                <c:pt idx="3973">
                  <c:v>1.7</c:v>
                </c:pt>
                <c:pt idx="3974">
                  <c:v>1.7</c:v>
                </c:pt>
                <c:pt idx="3975">
                  <c:v>1.7</c:v>
                </c:pt>
                <c:pt idx="3976">
                  <c:v>1.7</c:v>
                </c:pt>
                <c:pt idx="3977">
                  <c:v>1.7</c:v>
                </c:pt>
                <c:pt idx="3978">
                  <c:v>1.7</c:v>
                </c:pt>
                <c:pt idx="3979">
                  <c:v>1.7</c:v>
                </c:pt>
                <c:pt idx="3980">
                  <c:v>1.7</c:v>
                </c:pt>
                <c:pt idx="3981">
                  <c:v>1.7</c:v>
                </c:pt>
                <c:pt idx="3982">
                  <c:v>1.7</c:v>
                </c:pt>
                <c:pt idx="3983">
                  <c:v>1.7</c:v>
                </c:pt>
                <c:pt idx="3984">
                  <c:v>1.7</c:v>
                </c:pt>
                <c:pt idx="3985">
                  <c:v>1.7</c:v>
                </c:pt>
                <c:pt idx="3986">
                  <c:v>1.7</c:v>
                </c:pt>
                <c:pt idx="3987">
                  <c:v>1.7</c:v>
                </c:pt>
                <c:pt idx="3988">
                  <c:v>1.7</c:v>
                </c:pt>
                <c:pt idx="3989">
                  <c:v>1.7</c:v>
                </c:pt>
                <c:pt idx="3990">
                  <c:v>1.7</c:v>
                </c:pt>
                <c:pt idx="3991">
                  <c:v>1.7</c:v>
                </c:pt>
                <c:pt idx="3992">
                  <c:v>1.7</c:v>
                </c:pt>
                <c:pt idx="3993">
                  <c:v>1.7</c:v>
                </c:pt>
                <c:pt idx="3994">
                  <c:v>1.7</c:v>
                </c:pt>
                <c:pt idx="3995">
                  <c:v>1.7</c:v>
                </c:pt>
                <c:pt idx="3996">
                  <c:v>1.7</c:v>
                </c:pt>
                <c:pt idx="3997">
                  <c:v>1.7</c:v>
                </c:pt>
                <c:pt idx="3998">
                  <c:v>1.7</c:v>
                </c:pt>
                <c:pt idx="3999">
                  <c:v>1.7</c:v>
                </c:pt>
                <c:pt idx="4000">
                  <c:v>1.7</c:v>
                </c:pt>
                <c:pt idx="4001">
                  <c:v>1.7</c:v>
                </c:pt>
                <c:pt idx="4002">
                  <c:v>1.7</c:v>
                </c:pt>
                <c:pt idx="4003">
                  <c:v>1.7</c:v>
                </c:pt>
                <c:pt idx="4004">
                  <c:v>1.7</c:v>
                </c:pt>
                <c:pt idx="4005">
                  <c:v>1.7</c:v>
                </c:pt>
                <c:pt idx="4006">
                  <c:v>1.7</c:v>
                </c:pt>
                <c:pt idx="4007">
                  <c:v>1.7</c:v>
                </c:pt>
                <c:pt idx="4008">
                  <c:v>1.7</c:v>
                </c:pt>
                <c:pt idx="4009">
                  <c:v>1.7</c:v>
                </c:pt>
                <c:pt idx="4010">
                  <c:v>1.7</c:v>
                </c:pt>
                <c:pt idx="4011">
                  <c:v>1.7</c:v>
                </c:pt>
                <c:pt idx="4012">
                  <c:v>1.7</c:v>
                </c:pt>
                <c:pt idx="4013">
                  <c:v>1.7</c:v>
                </c:pt>
                <c:pt idx="4014">
                  <c:v>1.7</c:v>
                </c:pt>
                <c:pt idx="4015">
                  <c:v>1.7</c:v>
                </c:pt>
                <c:pt idx="4016">
                  <c:v>1.7</c:v>
                </c:pt>
                <c:pt idx="4017">
                  <c:v>1.7</c:v>
                </c:pt>
                <c:pt idx="4018">
                  <c:v>1.7</c:v>
                </c:pt>
                <c:pt idx="4019">
                  <c:v>1.7</c:v>
                </c:pt>
                <c:pt idx="4020">
                  <c:v>1.7</c:v>
                </c:pt>
                <c:pt idx="4021">
                  <c:v>1.7</c:v>
                </c:pt>
                <c:pt idx="4022">
                  <c:v>1.7</c:v>
                </c:pt>
                <c:pt idx="4023">
                  <c:v>1.7</c:v>
                </c:pt>
                <c:pt idx="4024">
                  <c:v>1.7</c:v>
                </c:pt>
                <c:pt idx="4025">
                  <c:v>1.7</c:v>
                </c:pt>
                <c:pt idx="4026">
                  <c:v>1.7</c:v>
                </c:pt>
                <c:pt idx="4027">
                  <c:v>1.7</c:v>
                </c:pt>
                <c:pt idx="4028">
                  <c:v>1.7</c:v>
                </c:pt>
                <c:pt idx="4029">
                  <c:v>1.7</c:v>
                </c:pt>
                <c:pt idx="4030">
                  <c:v>1.7</c:v>
                </c:pt>
                <c:pt idx="4031">
                  <c:v>1.7</c:v>
                </c:pt>
                <c:pt idx="4032">
                  <c:v>1.7</c:v>
                </c:pt>
                <c:pt idx="4033">
                  <c:v>1.7</c:v>
                </c:pt>
                <c:pt idx="4034">
                  <c:v>1.7</c:v>
                </c:pt>
                <c:pt idx="4035">
                  <c:v>1.7</c:v>
                </c:pt>
                <c:pt idx="4036">
                  <c:v>1.7</c:v>
                </c:pt>
                <c:pt idx="4037">
                  <c:v>1.7</c:v>
                </c:pt>
                <c:pt idx="4038">
                  <c:v>1.7</c:v>
                </c:pt>
                <c:pt idx="4039">
                  <c:v>1.7</c:v>
                </c:pt>
                <c:pt idx="4040">
                  <c:v>1.7</c:v>
                </c:pt>
                <c:pt idx="4041">
                  <c:v>1.7</c:v>
                </c:pt>
                <c:pt idx="4042">
                  <c:v>1.7</c:v>
                </c:pt>
                <c:pt idx="4043">
                  <c:v>1.7</c:v>
                </c:pt>
                <c:pt idx="4044">
                  <c:v>1.7</c:v>
                </c:pt>
                <c:pt idx="4045">
                  <c:v>1.7</c:v>
                </c:pt>
                <c:pt idx="4046">
                  <c:v>1.7</c:v>
                </c:pt>
                <c:pt idx="4047">
                  <c:v>1.7</c:v>
                </c:pt>
                <c:pt idx="4048">
                  <c:v>1.7</c:v>
                </c:pt>
                <c:pt idx="4049">
                  <c:v>1.7</c:v>
                </c:pt>
                <c:pt idx="4050">
                  <c:v>1.7</c:v>
                </c:pt>
                <c:pt idx="4051">
                  <c:v>1.7</c:v>
                </c:pt>
                <c:pt idx="4052">
                  <c:v>1.7</c:v>
                </c:pt>
                <c:pt idx="4053">
                  <c:v>1.7</c:v>
                </c:pt>
                <c:pt idx="4054">
                  <c:v>1.7</c:v>
                </c:pt>
                <c:pt idx="4055">
                  <c:v>1.7</c:v>
                </c:pt>
                <c:pt idx="4056">
                  <c:v>1.7</c:v>
                </c:pt>
                <c:pt idx="4057">
                  <c:v>1.7</c:v>
                </c:pt>
                <c:pt idx="4058">
                  <c:v>1.7</c:v>
                </c:pt>
                <c:pt idx="4059">
                  <c:v>1.7</c:v>
                </c:pt>
                <c:pt idx="4060">
                  <c:v>1.7</c:v>
                </c:pt>
                <c:pt idx="4061">
                  <c:v>1.7</c:v>
                </c:pt>
                <c:pt idx="4062">
                  <c:v>1.7</c:v>
                </c:pt>
                <c:pt idx="4063">
                  <c:v>1.7</c:v>
                </c:pt>
                <c:pt idx="4064">
                  <c:v>1.7</c:v>
                </c:pt>
                <c:pt idx="4065">
                  <c:v>1.7</c:v>
                </c:pt>
                <c:pt idx="4066">
                  <c:v>1.7</c:v>
                </c:pt>
                <c:pt idx="4067">
                  <c:v>1.7</c:v>
                </c:pt>
                <c:pt idx="4068">
                  <c:v>1.7</c:v>
                </c:pt>
                <c:pt idx="4069">
                  <c:v>1.7</c:v>
                </c:pt>
                <c:pt idx="4070">
                  <c:v>1.7</c:v>
                </c:pt>
                <c:pt idx="4071">
                  <c:v>1.7</c:v>
                </c:pt>
                <c:pt idx="4072">
                  <c:v>1.7</c:v>
                </c:pt>
                <c:pt idx="4073">
                  <c:v>1.7</c:v>
                </c:pt>
                <c:pt idx="4074">
                  <c:v>1.7</c:v>
                </c:pt>
                <c:pt idx="4075">
                  <c:v>1.7</c:v>
                </c:pt>
                <c:pt idx="4076">
                  <c:v>1.7</c:v>
                </c:pt>
                <c:pt idx="4077">
                  <c:v>1.7</c:v>
                </c:pt>
                <c:pt idx="4078">
                  <c:v>1.7</c:v>
                </c:pt>
                <c:pt idx="4079">
                  <c:v>1.7</c:v>
                </c:pt>
                <c:pt idx="4080">
                  <c:v>1.7</c:v>
                </c:pt>
                <c:pt idx="4081">
                  <c:v>1.7</c:v>
                </c:pt>
                <c:pt idx="4082">
                  <c:v>1.7</c:v>
                </c:pt>
                <c:pt idx="4083">
                  <c:v>1.7</c:v>
                </c:pt>
                <c:pt idx="4084">
                  <c:v>1.7</c:v>
                </c:pt>
                <c:pt idx="4085">
                  <c:v>1.7</c:v>
                </c:pt>
                <c:pt idx="4086">
                  <c:v>1.7</c:v>
                </c:pt>
                <c:pt idx="4087">
                  <c:v>1.7</c:v>
                </c:pt>
                <c:pt idx="4088">
                  <c:v>1.7</c:v>
                </c:pt>
                <c:pt idx="4089">
                  <c:v>1.7</c:v>
                </c:pt>
                <c:pt idx="4090">
                  <c:v>1.7</c:v>
                </c:pt>
                <c:pt idx="4091">
                  <c:v>1.7</c:v>
                </c:pt>
                <c:pt idx="4092">
                  <c:v>1.7</c:v>
                </c:pt>
                <c:pt idx="4093">
                  <c:v>1.7</c:v>
                </c:pt>
                <c:pt idx="4094">
                  <c:v>1.7</c:v>
                </c:pt>
                <c:pt idx="4095">
                  <c:v>1.7</c:v>
                </c:pt>
                <c:pt idx="4096">
                  <c:v>1.7</c:v>
                </c:pt>
                <c:pt idx="4097">
                  <c:v>1.7</c:v>
                </c:pt>
                <c:pt idx="4098">
                  <c:v>1.7</c:v>
                </c:pt>
                <c:pt idx="4099">
                  <c:v>1.7</c:v>
                </c:pt>
                <c:pt idx="4100">
                  <c:v>1.7</c:v>
                </c:pt>
                <c:pt idx="4101">
                  <c:v>1.7</c:v>
                </c:pt>
                <c:pt idx="4102">
                  <c:v>1.7</c:v>
                </c:pt>
                <c:pt idx="4103">
                  <c:v>1.7</c:v>
                </c:pt>
                <c:pt idx="4104">
                  <c:v>1.7</c:v>
                </c:pt>
                <c:pt idx="4105">
                  <c:v>1.7</c:v>
                </c:pt>
                <c:pt idx="4106">
                  <c:v>1.7</c:v>
                </c:pt>
                <c:pt idx="4107">
                  <c:v>1.7</c:v>
                </c:pt>
                <c:pt idx="4108">
                  <c:v>1.7</c:v>
                </c:pt>
                <c:pt idx="4109">
                  <c:v>1.7</c:v>
                </c:pt>
                <c:pt idx="4110">
                  <c:v>1.7</c:v>
                </c:pt>
                <c:pt idx="4111">
                  <c:v>1.7</c:v>
                </c:pt>
                <c:pt idx="4112">
                  <c:v>1.7</c:v>
                </c:pt>
                <c:pt idx="4113">
                  <c:v>1.7</c:v>
                </c:pt>
                <c:pt idx="4114">
                  <c:v>1.7</c:v>
                </c:pt>
                <c:pt idx="4115">
                  <c:v>1.7</c:v>
                </c:pt>
                <c:pt idx="4116">
                  <c:v>1.7</c:v>
                </c:pt>
                <c:pt idx="4117">
                  <c:v>1.7</c:v>
                </c:pt>
                <c:pt idx="4118">
                  <c:v>1.7</c:v>
                </c:pt>
                <c:pt idx="4119">
                  <c:v>1.7</c:v>
                </c:pt>
                <c:pt idx="4120">
                  <c:v>1.7</c:v>
                </c:pt>
                <c:pt idx="4121">
                  <c:v>1.7</c:v>
                </c:pt>
                <c:pt idx="4122">
                  <c:v>1.7</c:v>
                </c:pt>
                <c:pt idx="4123">
                  <c:v>1.7</c:v>
                </c:pt>
                <c:pt idx="4124">
                  <c:v>1.7</c:v>
                </c:pt>
                <c:pt idx="4125">
                  <c:v>1.7</c:v>
                </c:pt>
                <c:pt idx="4126">
                  <c:v>1.7</c:v>
                </c:pt>
                <c:pt idx="4127">
                  <c:v>1.7</c:v>
                </c:pt>
                <c:pt idx="4128">
                  <c:v>1.7</c:v>
                </c:pt>
                <c:pt idx="4129">
                  <c:v>1.7</c:v>
                </c:pt>
                <c:pt idx="4130">
                  <c:v>1.7</c:v>
                </c:pt>
                <c:pt idx="4131">
                  <c:v>1.7</c:v>
                </c:pt>
                <c:pt idx="4132">
                  <c:v>1.7</c:v>
                </c:pt>
                <c:pt idx="4133">
                  <c:v>1.7</c:v>
                </c:pt>
                <c:pt idx="4134">
                  <c:v>1.7</c:v>
                </c:pt>
                <c:pt idx="4135">
                  <c:v>1.7</c:v>
                </c:pt>
                <c:pt idx="4136">
                  <c:v>1.7</c:v>
                </c:pt>
                <c:pt idx="4137">
                  <c:v>1.7</c:v>
                </c:pt>
                <c:pt idx="4138">
                  <c:v>1.7</c:v>
                </c:pt>
                <c:pt idx="4139">
                  <c:v>1.7</c:v>
                </c:pt>
                <c:pt idx="4140">
                  <c:v>1.7</c:v>
                </c:pt>
                <c:pt idx="4141">
                  <c:v>1.7</c:v>
                </c:pt>
                <c:pt idx="4142">
                  <c:v>1.7</c:v>
                </c:pt>
                <c:pt idx="4143">
                  <c:v>1.7</c:v>
                </c:pt>
                <c:pt idx="4144">
                  <c:v>1.7</c:v>
                </c:pt>
                <c:pt idx="4145">
                  <c:v>1.7</c:v>
                </c:pt>
                <c:pt idx="4146">
                  <c:v>1.7</c:v>
                </c:pt>
                <c:pt idx="4147">
                  <c:v>1.7</c:v>
                </c:pt>
                <c:pt idx="4148">
                  <c:v>1.7</c:v>
                </c:pt>
                <c:pt idx="4149">
                  <c:v>1.7</c:v>
                </c:pt>
                <c:pt idx="4150">
                  <c:v>1.7</c:v>
                </c:pt>
                <c:pt idx="4151">
                  <c:v>1.7</c:v>
                </c:pt>
                <c:pt idx="4152">
                  <c:v>1.7</c:v>
                </c:pt>
                <c:pt idx="4153">
                  <c:v>1.7</c:v>
                </c:pt>
                <c:pt idx="4154">
                  <c:v>1.7</c:v>
                </c:pt>
                <c:pt idx="4155">
                  <c:v>1.7</c:v>
                </c:pt>
                <c:pt idx="4156">
                  <c:v>1.7</c:v>
                </c:pt>
                <c:pt idx="4157">
                  <c:v>1.7</c:v>
                </c:pt>
                <c:pt idx="4158">
                  <c:v>1.7</c:v>
                </c:pt>
                <c:pt idx="4159">
                  <c:v>1.7</c:v>
                </c:pt>
                <c:pt idx="4160">
                  <c:v>1.7</c:v>
                </c:pt>
                <c:pt idx="4161">
                  <c:v>1.7</c:v>
                </c:pt>
                <c:pt idx="4162">
                  <c:v>1.7</c:v>
                </c:pt>
                <c:pt idx="4163">
                  <c:v>1.7</c:v>
                </c:pt>
                <c:pt idx="4164">
                  <c:v>1.7</c:v>
                </c:pt>
                <c:pt idx="4165">
                  <c:v>1.7</c:v>
                </c:pt>
                <c:pt idx="4166">
                  <c:v>1.7</c:v>
                </c:pt>
                <c:pt idx="4167">
                  <c:v>1.7</c:v>
                </c:pt>
                <c:pt idx="4168">
                  <c:v>1.7</c:v>
                </c:pt>
                <c:pt idx="4169">
                  <c:v>1.7</c:v>
                </c:pt>
                <c:pt idx="4170">
                  <c:v>1.7</c:v>
                </c:pt>
                <c:pt idx="4171">
                  <c:v>1.7</c:v>
                </c:pt>
                <c:pt idx="4172">
                  <c:v>1.7</c:v>
                </c:pt>
                <c:pt idx="4173">
                  <c:v>1.7</c:v>
                </c:pt>
                <c:pt idx="4174">
                  <c:v>1.7</c:v>
                </c:pt>
                <c:pt idx="4175">
                  <c:v>1.7</c:v>
                </c:pt>
                <c:pt idx="4176">
                  <c:v>1.7</c:v>
                </c:pt>
                <c:pt idx="4177">
                  <c:v>1.7</c:v>
                </c:pt>
                <c:pt idx="4178">
                  <c:v>1.7</c:v>
                </c:pt>
                <c:pt idx="4179">
                  <c:v>1.7</c:v>
                </c:pt>
                <c:pt idx="4180">
                  <c:v>1.7</c:v>
                </c:pt>
                <c:pt idx="4181">
                  <c:v>1.7</c:v>
                </c:pt>
                <c:pt idx="4182">
                  <c:v>1.7</c:v>
                </c:pt>
                <c:pt idx="4183">
                  <c:v>1.7</c:v>
                </c:pt>
                <c:pt idx="4184">
                  <c:v>1.7</c:v>
                </c:pt>
                <c:pt idx="4185">
                  <c:v>1.7</c:v>
                </c:pt>
                <c:pt idx="4186">
                  <c:v>1.7</c:v>
                </c:pt>
                <c:pt idx="4187">
                  <c:v>1.7</c:v>
                </c:pt>
                <c:pt idx="4188">
                  <c:v>1.7</c:v>
                </c:pt>
                <c:pt idx="4189">
                  <c:v>1.7</c:v>
                </c:pt>
                <c:pt idx="4190">
                  <c:v>1.7</c:v>
                </c:pt>
                <c:pt idx="4191">
                  <c:v>1.7</c:v>
                </c:pt>
                <c:pt idx="4192">
                  <c:v>1.7</c:v>
                </c:pt>
                <c:pt idx="4193">
                  <c:v>1.7</c:v>
                </c:pt>
                <c:pt idx="4194">
                  <c:v>1.7</c:v>
                </c:pt>
                <c:pt idx="4195">
                  <c:v>1.7</c:v>
                </c:pt>
                <c:pt idx="4196">
                  <c:v>1.7</c:v>
                </c:pt>
                <c:pt idx="4197">
                  <c:v>1.7</c:v>
                </c:pt>
                <c:pt idx="4198">
                  <c:v>1.7</c:v>
                </c:pt>
                <c:pt idx="4199">
                  <c:v>1.7</c:v>
                </c:pt>
                <c:pt idx="4200">
                  <c:v>1.7</c:v>
                </c:pt>
                <c:pt idx="4201">
                  <c:v>1.7</c:v>
                </c:pt>
                <c:pt idx="4202">
                  <c:v>1.7</c:v>
                </c:pt>
                <c:pt idx="4203">
                  <c:v>1.7</c:v>
                </c:pt>
                <c:pt idx="4204">
                  <c:v>1.7</c:v>
                </c:pt>
                <c:pt idx="4205">
                  <c:v>1.7</c:v>
                </c:pt>
                <c:pt idx="4206">
                  <c:v>1.7</c:v>
                </c:pt>
                <c:pt idx="4207">
                  <c:v>1.7</c:v>
                </c:pt>
                <c:pt idx="4208">
                  <c:v>1.7</c:v>
                </c:pt>
                <c:pt idx="4209">
                  <c:v>1.7</c:v>
                </c:pt>
                <c:pt idx="4210">
                  <c:v>1.7</c:v>
                </c:pt>
                <c:pt idx="4211">
                  <c:v>1.7</c:v>
                </c:pt>
                <c:pt idx="4212">
                  <c:v>1.7</c:v>
                </c:pt>
                <c:pt idx="4213">
                  <c:v>1.7</c:v>
                </c:pt>
                <c:pt idx="4214">
                  <c:v>1.7</c:v>
                </c:pt>
                <c:pt idx="4215">
                  <c:v>1.7</c:v>
                </c:pt>
                <c:pt idx="4216">
                  <c:v>1.7</c:v>
                </c:pt>
                <c:pt idx="4217">
                  <c:v>1.7</c:v>
                </c:pt>
                <c:pt idx="4218">
                  <c:v>1.7</c:v>
                </c:pt>
                <c:pt idx="4219">
                  <c:v>1.7</c:v>
                </c:pt>
                <c:pt idx="4220">
                  <c:v>1.7</c:v>
                </c:pt>
                <c:pt idx="4221">
                  <c:v>1.7</c:v>
                </c:pt>
                <c:pt idx="4222">
                  <c:v>1.7</c:v>
                </c:pt>
                <c:pt idx="4223">
                  <c:v>1.7</c:v>
                </c:pt>
                <c:pt idx="4224">
                  <c:v>1.7</c:v>
                </c:pt>
                <c:pt idx="4225">
                  <c:v>1.7</c:v>
                </c:pt>
                <c:pt idx="4226">
                  <c:v>1.7</c:v>
                </c:pt>
                <c:pt idx="4227">
                  <c:v>1.7</c:v>
                </c:pt>
                <c:pt idx="4228">
                  <c:v>1.7</c:v>
                </c:pt>
                <c:pt idx="4229">
                  <c:v>1.7</c:v>
                </c:pt>
                <c:pt idx="4230">
                  <c:v>1.7</c:v>
                </c:pt>
                <c:pt idx="4231">
                  <c:v>1.7</c:v>
                </c:pt>
                <c:pt idx="4232">
                  <c:v>1.7</c:v>
                </c:pt>
                <c:pt idx="4233">
                  <c:v>1.7</c:v>
                </c:pt>
                <c:pt idx="4234">
                  <c:v>1.7</c:v>
                </c:pt>
                <c:pt idx="4235">
                  <c:v>1.7</c:v>
                </c:pt>
                <c:pt idx="4236">
                  <c:v>1.7</c:v>
                </c:pt>
                <c:pt idx="4237">
                  <c:v>1.7</c:v>
                </c:pt>
                <c:pt idx="4238">
                  <c:v>1.7</c:v>
                </c:pt>
                <c:pt idx="4239">
                  <c:v>1.7</c:v>
                </c:pt>
                <c:pt idx="4240">
                  <c:v>1.7</c:v>
                </c:pt>
                <c:pt idx="4241">
                  <c:v>1.7</c:v>
                </c:pt>
                <c:pt idx="4242">
                  <c:v>1.7</c:v>
                </c:pt>
                <c:pt idx="4243">
                  <c:v>1.7</c:v>
                </c:pt>
                <c:pt idx="4244">
                  <c:v>1.7</c:v>
                </c:pt>
                <c:pt idx="4245">
                  <c:v>1.7</c:v>
                </c:pt>
                <c:pt idx="4246">
                  <c:v>1.7</c:v>
                </c:pt>
                <c:pt idx="4247">
                  <c:v>1.7</c:v>
                </c:pt>
                <c:pt idx="4248">
                  <c:v>1.7</c:v>
                </c:pt>
                <c:pt idx="4249">
                  <c:v>1.7</c:v>
                </c:pt>
                <c:pt idx="4250">
                  <c:v>1.7</c:v>
                </c:pt>
                <c:pt idx="4251">
                  <c:v>1.7</c:v>
                </c:pt>
                <c:pt idx="4252">
                  <c:v>1.7</c:v>
                </c:pt>
                <c:pt idx="4253">
                  <c:v>1.7</c:v>
                </c:pt>
                <c:pt idx="4254">
                  <c:v>1.7</c:v>
                </c:pt>
                <c:pt idx="4255">
                  <c:v>1.7</c:v>
                </c:pt>
                <c:pt idx="4256">
                  <c:v>1.7</c:v>
                </c:pt>
                <c:pt idx="4257">
                  <c:v>1.7</c:v>
                </c:pt>
                <c:pt idx="4258">
                  <c:v>1.7</c:v>
                </c:pt>
                <c:pt idx="4259">
                  <c:v>1.7</c:v>
                </c:pt>
                <c:pt idx="4260">
                  <c:v>1.7</c:v>
                </c:pt>
                <c:pt idx="4261">
                  <c:v>1.7</c:v>
                </c:pt>
                <c:pt idx="4262">
                  <c:v>1.7</c:v>
                </c:pt>
                <c:pt idx="4263">
                  <c:v>1.7</c:v>
                </c:pt>
                <c:pt idx="4264">
                  <c:v>1.7</c:v>
                </c:pt>
                <c:pt idx="4265">
                  <c:v>1.7</c:v>
                </c:pt>
                <c:pt idx="4266">
                  <c:v>1.7</c:v>
                </c:pt>
                <c:pt idx="4267">
                  <c:v>1.7</c:v>
                </c:pt>
                <c:pt idx="4268">
                  <c:v>1.7</c:v>
                </c:pt>
                <c:pt idx="4269">
                  <c:v>1.7</c:v>
                </c:pt>
                <c:pt idx="4270">
                  <c:v>1.7</c:v>
                </c:pt>
                <c:pt idx="4271">
                  <c:v>1.7</c:v>
                </c:pt>
                <c:pt idx="4272">
                  <c:v>1.7</c:v>
                </c:pt>
                <c:pt idx="4273">
                  <c:v>1.7</c:v>
                </c:pt>
                <c:pt idx="4274">
                  <c:v>1.7</c:v>
                </c:pt>
                <c:pt idx="4275">
                  <c:v>1.7</c:v>
                </c:pt>
                <c:pt idx="4276">
                  <c:v>1.7</c:v>
                </c:pt>
                <c:pt idx="4277">
                  <c:v>1.7</c:v>
                </c:pt>
                <c:pt idx="4278">
                  <c:v>1.7</c:v>
                </c:pt>
                <c:pt idx="4279">
                  <c:v>1.7</c:v>
                </c:pt>
                <c:pt idx="4280">
                  <c:v>1.7</c:v>
                </c:pt>
                <c:pt idx="4281">
                  <c:v>1.7</c:v>
                </c:pt>
                <c:pt idx="4282">
                  <c:v>1.7</c:v>
                </c:pt>
                <c:pt idx="4283">
                  <c:v>1.7</c:v>
                </c:pt>
                <c:pt idx="4284">
                  <c:v>1.7</c:v>
                </c:pt>
                <c:pt idx="4285">
                  <c:v>1.7</c:v>
                </c:pt>
                <c:pt idx="4286">
                  <c:v>1.7</c:v>
                </c:pt>
                <c:pt idx="4287">
                  <c:v>1.7</c:v>
                </c:pt>
                <c:pt idx="4288">
                  <c:v>1.7</c:v>
                </c:pt>
                <c:pt idx="4289">
                  <c:v>1.7</c:v>
                </c:pt>
                <c:pt idx="4290">
                  <c:v>1.7</c:v>
                </c:pt>
                <c:pt idx="4291">
                  <c:v>1.7</c:v>
                </c:pt>
                <c:pt idx="4292">
                  <c:v>1.7</c:v>
                </c:pt>
                <c:pt idx="4293">
                  <c:v>1.7</c:v>
                </c:pt>
                <c:pt idx="4294">
                  <c:v>1.7</c:v>
                </c:pt>
                <c:pt idx="4295">
                  <c:v>1.7</c:v>
                </c:pt>
                <c:pt idx="4296">
                  <c:v>1.7</c:v>
                </c:pt>
                <c:pt idx="4297">
                  <c:v>1.7</c:v>
                </c:pt>
                <c:pt idx="4298">
                  <c:v>1.7</c:v>
                </c:pt>
                <c:pt idx="4299">
                  <c:v>1.7</c:v>
                </c:pt>
                <c:pt idx="4300">
                  <c:v>1.7</c:v>
                </c:pt>
                <c:pt idx="4301">
                  <c:v>1.7</c:v>
                </c:pt>
                <c:pt idx="4302">
                  <c:v>1.7</c:v>
                </c:pt>
                <c:pt idx="4303">
                  <c:v>1.7</c:v>
                </c:pt>
                <c:pt idx="4304">
                  <c:v>1.7</c:v>
                </c:pt>
                <c:pt idx="4305">
                  <c:v>1.7</c:v>
                </c:pt>
                <c:pt idx="4306">
                  <c:v>1.7</c:v>
                </c:pt>
                <c:pt idx="4307">
                  <c:v>1.7</c:v>
                </c:pt>
                <c:pt idx="4308">
                  <c:v>1.7</c:v>
                </c:pt>
                <c:pt idx="4309">
                  <c:v>1.7</c:v>
                </c:pt>
                <c:pt idx="4310">
                  <c:v>1.7</c:v>
                </c:pt>
                <c:pt idx="4311">
                  <c:v>1.7</c:v>
                </c:pt>
                <c:pt idx="4312">
                  <c:v>1.7</c:v>
                </c:pt>
                <c:pt idx="4313">
                  <c:v>1.7</c:v>
                </c:pt>
                <c:pt idx="4314">
                  <c:v>1.7</c:v>
                </c:pt>
                <c:pt idx="4315">
                  <c:v>1.7</c:v>
                </c:pt>
                <c:pt idx="4316">
                  <c:v>1.7</c:v>
                </c:pt>
                <c:pt idx="4317">
                  <c:v>1.7</c:v>
                </c:pt>
                <c:pt idx="4318">
                  <c:v>1.7</c:v>
                </c:pt>
                <c:pt idx="4319">
                  <c:v>1.7</c:v>
                </c:pt>
                <c:pt idx="4320">
                  <c:v>1.7</c:v>
                </c:pt>
                <c:pt idx="4321">
                  <c:v>1.7</c:v>
                </c:pt>
                <c:pt idx="4322">
                  <c:v>1.7</c:v>
                </c:pt>
                <c:pt idx="4323">
                  <c:v>1.7</c:v>
                </c:pt>
                <c:pt idx="4324">
                  <c:v>1.7</c:v>
                </c:pt>
                <c:pt idx="4325">
                  <c:v>1.7</c:v>
                </c:pt>
                <c:pt idx="4326">
                  <c:v>1.7</c:v>
                </c:pt>
                <c:pt idx="4327">
                  <c:v>1.7</c:v>
                </c:pt>
                <c:pt idx="4328">
                  <c:v>1.7</c:v>
                </c:pt>
                <c:pt idx="4329">
                  <c:v>1.7</c:v>
                </c:pt>
                <c:pt idx="4330">
                  <c:v>1.7</c:v>
                </c:pt>
                <c:pt idx="4331">
                  <c:v>1.7</c:v>
                </c:pt>
                <c:pt idx="4332">
                  <c:v>1.7</c:v>
                </c:pt>
                <c:pt idx="4333">
                  <c:v>1.7</c:v>
                </c:pt>
                <c:pt idx="4334">
                  <c:v>1.7</c:v>
                </c:pt>
                <c:pt idx="4335">
                  <c:v>1.7</c:v>
                </c:pt>
                <c:pt idx="4336">
                  <c:v>1.7</c:v>
                </c:pt>
                <c:pt idx="4337">
                  <c:v>1.7</c:v>
                </c:pt>
                <c:pt idx="4338">
                  <c:v>1.7</c:v>
                </c:pt>
                <c:pt idx="4339">
                  <c:v>1.7</c:v>
                </c:pt>
                <c:pt idx="4340">
                  <c:v>1.7</c:v>
                </c:pt>
                <c:pt idx="4341">
                  <c:v>1.7</c:v>
                </c:pt>
                <c:pt idx="4342">
                  <c:v>1.7</c:v>
                </c:pt>
                <c:pt idx="4343">
                  <c:v>1.7</c:v>
                </c:pt>
                <c:pt idx="4344">
                  <c:v>1.7</c:v>
                </c:pt>
                <c:pt idx="4345">
                  <c:v>1.7</c:v>
                </c:pt>
                <c:pt idx="4346">
                  <c:v>1.7</c:v>
                </c:pt>
                <c:pt idx="4347">
                  <c:v>1.7</c:v>
                </c:pt>
                <c:pt idx="4348">
                  <c:v>1.7</c:v>
                </c:pt>
                <c:pt idx="4349">
                  <c:v>1.7</c:v>
                </c:pt>
                <c:pt idx="4350">
                  <c:v>1.7</c:v>
                </c:pt>
                <c:pt idx="4351">
                  <c:v>1.7</c:v>
                </c:pt>
                <c:pt idx="4352">
                  <c:v>1.7</c:v>
                </c:pt>
                <c:pt idx="4353">
                  <c:v>1.7</c:v>
                </c:pt>
                <c:pt idx="4354">
                  <c:v>1.7</c:v>
                </c:pt>
                <c:pt idx="4355">
                  <c:v>1.7</c:v>
                </c:pt>
                <c:pt idx="4356">
                  <c:v>1.7</c:v>
                </c:pt>
                <c:pt idx="4357">
                  <c:v>1.7</c:v>
                </c:pt>
                <c:pt idx="4358">
                  <c:v>1.7</c:v>
                </c:pt>
                <c:pt idx="4359">
                  <c:v>1.7</c:v>
                </c:pt>
                <c:pt idx="4360">
                  <c:v>1.7</c:v>
                </c:pt>
                <c:pt idx="4361">
                  <c:v>1.7</c:v>
                </c:pt>
                <c:pt idx="4362">
                  <c:v>1.7</c:v>
                </c:pt>
                <c:pt idx="4363">
                  <c:v>1.7</c:v>
                </c:pt>
                <c:pt idx="4364">
                  <c:v>1.7</c:v>
                </c:pt>
                <c:pt idx="4365">
                  <c:v>1.7</c:v>
                </c:pt>
                <c:pt idx="4366">
                  <c:v>1.7</c:v>
                </c:pt>
                <c:pt idx="4367">
                  <c:v>1.7</c:v>
                </c:pt>
                <c:pt idx="4368">
                  <c:v>1.7</c:v>
                </c:pt>
                <c:pt idx="4369">
                  <c:v>1.7</c:v>
                </c:pt>
                <c:pt idx="4370">
                  <c:v>1.7</c:v>
                </c:pt>
                <c:pt idx="4371">
                  <c:v>1.7</c:v>
                </c:pt>
                <c:pt idx="4372">
                  <c:v>1.7</c:v>
                </c:pt>
                <c:pt idx="4373">
                  <c:v>1.7</c:v>
                </c:pt>
                <c:pt idx="4374">
                  <c:v>1.7</c:v>
                </c:pt>
                <c:pt idx="4375">
                  <c:v>1.7</c:v>
                </c:pt>
                <c:pt idx="4376">
                  <c:v>1.7</c:v>
                </c:pt>
                <c:pt idx="4377">
                  <c:v>1.7</c:v>
                </c:pt>
                <c:pt idx="4378">
                  <c:v>1.7</c:v>
                </c:pt>
                <c:pt idx="4379">
                  <c:v>1.7</c:v>
                </c:pt>
                <c:pt idx="4380">
                  <c:v>1.7</c:v>
                </c:pt>
                <c:pt idx="4381">
                  <c:v>1.7</c:v>
                </c:pt>
                <c:pt idx="4382">
                  <c:v>1.7</c:v>
                </c:pt>
                <c:pt idx="4383">
                  <c:v>1.7</c:v>
                </c:pt>
                <c:pt idx="4384">
                  <c:v>1.7</c:v>
                </c:pt>
                <c:pt idx="4385">
                  <c:v>1.7</c:v>
                </c:pt>
                <c:pt idx="4386">
                  <c:v>1.7</c:v>
                </c:pt>
                <c:pt idx="4387">
                  <c:v>1.7</c:v>
                </c:pt>
                <c:pt idx="4388">
                  <c:v>1.7</c:v>
                </c:pt>
                <c:pt idx="4389">
                  <c:v>1.7</c:v>
                </c:pt>
                <c:pt idx="4390">
                  <c:v>1.7</c:v>
                </c:pt>
                <c:pt idx="4391">
                  <c:v>1.7</c:v>
                </c:pt>
                <c:pt idx="4392">
                  <c:v>1.7</c:v>
                </c:pt>
                <c:pt idx="4393">
                  <c:v>1.7</c:v>
                </c:pt>
                <c:pt idx="4394">
                  <c:v>1.7</c:v>
                </c:pt>
                <c:pt idx="4395">
                  <c:v>1.7</c:v>
                </c:pt>
                <c:pt idx="4396">
                  <c:v>1.7</c:v>
                </c:pt>
                <c:pt idx="4397">
                  <c:v>1.7</c:v>
                </c:pt>
                <c:pt idx="4398">
                  <c:v>1.7</c:v>
                </c:pt>
                <c:pt idx="4399">
                  <c:v>1.7</c:v>
                </c:pt>
                <c:pt idx="4400">
                  <c:v>1.7</c:v>
                </c:pt>
                <c:pt idx="4401">
                  <c:v>1.7</c:v>
                </c:pt>
                <c:pt idx="4402">
                  <c:v>1.7</c:v>
                </c:pt>
                <c:pt idx="4403">
                  <c:v>1.7</c:v>
                </c:pt>
                <c:pt idx="4404">
                  <c:v>1.7</c:v>
                </c:pt>
                <c:pt idx="4405">
                  <c:v>1.7</c:v>
                </c:pt>
                <c:pt idx="4406">
                  <c:v>1.7</c:v>
                </c:pt>
                <c:pt idx="4407">
                  <c:v>1.7</c:v>
                </c:pt>
                <c:pt idx="4408">
                  <c:v>1.7</c:v>
                </c:pt>
                <c:pt idx="4409">
                  <c:v>1.7</c:v>
                </c:pt>
                <c:pt idx="4410">
                  <c:v>1.7</c:v>
                </c:pt>
                <c:pt idx="4411">
                  <c:v>1.7</c:v>
                </c:pt>
                <c:pt idx="4412">
                  <c:v>1.7</c:v>
                </c:pt>
                <c:pt idx="4413">
                  <c:v>1.7</c:v>
                </c:pt>
                <c:pt idx="4414">
                  <c:v>1.7</c:v>
                </c:pt>
                <c:pt idx="4415">
                  <c:v>1.7</c:v>
                </c:pt>
                <c:pt idx="4416">
                  <c:v>1.7</c:v>
                </c:pt>
                <c:pt idx="4417">
                  <c:v>1.7</c:v>
                </c:pt>
                <c:pt idx="4418">
                  <c:v>1.7</c:v>
                </c:pt>
                <c:pt idx="4419">
                  <c:v>1.7</c:v>
                </c:pt>
                <c:pt idx="4420">
                  <c:v>1.7</c:v>
                </c:pt>
                <c:pt idx="4421">
                  <c:v>1.7</c:v>
                </c:pt>
                <c:pt idx="4422">
                  <c:v>1.7</c:v>
                </c:pt>
                <c:pt idx="4423">
                  <c:v>1.7</c:v>
                </c:pt>
                <c:pt idx="4424">
                  <c:v>1.7</c:v>
                </c:pt>
                <c:pt idx="4425">
                  <c:v>1.7</c:v>
                </c:pt>
                <c:pt idx="4426">
                  <c:v>1.7</c:v>
                </c:pt>
                <c:pt idx="4427">
                  <c:v>1.7</c:v>
                </c:pt>
                <c:pt idx="4428">
                  <c:v>1.7</c:v>
                </c:pt>
                <c:pt idx="4429">
                  <c:v>1.7</c:v>
                </c:pt>
                <c:pt idx="4430">
                  <c:v>1.7</c:v>
                </c:pt>
                <c:pt idx="4431">
                  <c:v>1.7</c:v>
                </c:pt>
                <c:pt idx="4432">
                  <c:v>1.7</c:v>
                </c:pt>
                <c:pt idx="4433">
                  <c:v>1.7</c:v>
                </c:pt>
                <c:pt idx="4434">
                  <c:v>1.7</c:v>
                </c:pt>
                <c:pt idx="4435">
                  <c:v>1.7</c:v>
                </c:pt>
                <c:pt idx="4436">
                  <c:v>1.7</c:v>
                </c:pt>
                <c:pt idx="4437">
                  <c:v>1.7</c:v>
                </c:pt>
                <c:pt idx="4438">
                  <c:v>1.7</c:v>
                </c:pt>
                <c:pt idx="4439">
                  <c:v>1.7</c:v>
                </c:pt>
                <c:pt idx="4440">
                  <c:v>1.7</c:v>
                </c:pt>
                <c:pt idx="4441">
                  <c:v>1.7</c:v>
                </c:pt>
                <c:pt idx="4442">
                  <c:v>1.7</c:v>
                </c:pt>
                <c:pt idx="4443">
                  <c:v>1.7</c:v>
                </c:pt>
                <c:pt idx="4444">
                  <c:v>1.7</c:v>
                </c:pt>
                <c:pt idx="4445">
                  <c:v>1.7</c:v>
                </c:pt>
                <c:pt idx="4446">
                  <c:v>1.7</c:v>
                </c:pt>
                <c:pt idx="4447">
                  <c:v>1.7</c:v>
                </c:pt>
                <c:pt idx="4448">
                  <c:v>1.7</c:v>
                </c:pt>
                <c:pt idx="4449">
                  <c:v>1.7</c:v>
                </c:pt>
                <c:pt idx="4450">
                  <c:v>1.7</c:v>
                </c:pt>
                <c:pt idx="4451">
                  <c:v>1.7</c:v>
                </c:pt>
                <c:pt idx="4452">
                  <c:v>1.7</c:v>
                </c:pt>
                <c:pt idx="4453">
                  <c:v>1.7</c:v>
                </c:pt>
                <c:pt idx="4454">
                  <c:v>1.7</c:v>
                </c:pt>
                <c:pt idx="4455">
                  <c:v>1.7</c:v>
                </c:pt>
                <c:pt idx="4456">
                  <c:v>1.7</c:v>
                </c:pt>
                <c:pt idx="4457">
                  <c:v>1.7</c:v>
                </c:pt>
                <c:pt idx="4458">
                  <c:v>1.7</c:v>
                </c:pt>
                <c:pt idx="4459">
                  <c:v>1.7</c:v>
                </c:pt>
                <c:pt idx="4460">
                  <c:v>1.7</c:v>
                </c:pt>
                <c:pt idx="4461">
                  <c:v>1.7</c:v>
                </c:pt>
                <c:pt idx="4462">
                  <c:v>1.7</c:v>
                </c:pt>
                <c:pt idx="4463">
                  <c:v>1.7</c:v>
                </c:pt>
                <c:pt idx="4464">
                  <c:v>1.7</c:v>
                </c:pt>
                <c:pt idx="4465">
                  <c:v>1.7</c:v>
                </c:pt>
                <c:pt idx="4466">
                  <c:v>1.7</c:v>
                </c:pt>
                <c:pt idx="4467">
                  <c:v>1.7</c:v>
                </c:pt>
                <c:pt idx="4468">
                  <c:v>1.7</c:v>
                </c:pt>
                <c:pt idx="4469">
                  <c:v>1.7</c:v>
                </c:pt>
                <c:pt idx="4470">
                  <c:v>1.7</c:v>
                </c:pt>
                <c:pt idx="4471">
                  <c:v>1.7</c:v>
                </c:pt>
                <c:pt idx="4472">
                  <c:v>1.7</c:v>
                </c:pt>
                <c:pt idx="4473">
                  <c:v>1.7</c:v>
                </c:pt>
                <c:pt idx="4474">
                  <c:v>1.7</c:v>
                </c:pt>
                <c:pt idx="4475">
                  <c:v>1.7</c:v>
                </c:pt>
                <c:pt idx="4476">
                  <c:v>1.7</c:v>
                </c:pt>
                <c:pt idx="4477">
                  <c:v>1.7</c:v>
                </c:pt>
                <c:pt idx="4478">
                  <c:v>1.7</c:v>
                </c:pt>
                <c:pt idx="4479">
                  <c:v>1.7</c:v>
                </c:pt>
                <c:pt idx="4480">
                  <c:v>1.7</c:v>
                </c:pt>
                <c:pt idx="4481">
                  <c:v>1.7</c:v>
                </c:pt>
                <c:pt idx="4482">
                  <c:v>1.7</c:v>
                </c:pt>
                <c:pt idx="4483">
                  <c:v>1.7</c:v>
                </c:pt>
                <c:pt idx="4484">
                  <c:v>1.7</c:v>
                </c:pt>
                <c:pt idx="4485">
                  <c:v>1.7</c:v>
                </c:pt>
                <c:pt idx="4486">
                  <c:v>1.7</c:v>
                </c:pt>
                <c:pt idx="4487">
                  <c:v>1.7</c:v>
                </c:pt>
                <c:pt idx="4488">
                  <c:v>1.7</c:v>
                </c:pt>
                <c:pt idx="4489">
                  <c:v>1.7</c:v>
                </c:pt>
                <c:pt idx="4490">
                  <c:v>1.7</c:v>
                </c:pt>
                <c:pt idx="4491">
                  <c:v>1.7</c:v>
                </c:pt>
                <c:pt idx="4492">
                  <c:v>1.7</c:v>
                </c:pt>
                <c:pt idx="4493">
                  <c:v>1.7</c:v>
                </c:pt>
                <c:pt idx="4494">
                  <c:v>1.7</c:v>
                </c:pt>
                <c:pt idx="4495">
                  <c:v>1.7</c:v>
                </c:pt>
                <c:pt idx="4496">
                  <c:v>1.7</c:v>
                </c:pt>
                <c:pt idx="4497">
                  <c:v>1.7</c:v>
                </c:pt>
                <c:pt idx="4498">
                  <c:v>1.7</c:v>
                </c:pt>
                <c:pt idx="4499">
                  <c:v>1.7</c:v>
                </c:pt>
                <c:pt idx="4500">
                  <c:v>1.7</c:v>
                </c:pt>
                <c:pt idx="4501">
                  <c:v>1.7</c:v>
                </c:pt>
                <c:pt idx="4502">
                  <c:v>1.7</c:v>
                </c:pt>
                <c:pt idx="4503">
                  <c:v>1.7</c:v>
                </c:pt>
                <c:pt idx="4504">
                  <c:v>1.7</c:v>
                </c:pt>
                <c:pt idx="4505">
                  <c:v>1.7</c:v>
                </c:pt>
                <c:pt idx="4506">
                  <c:v>1.7</c:v>
                </c:pt>
                <c:pt idx="4507">
                  <c:v>1.7</c:v>
                </c:pt>
                <c:pt idx="4508">
                  <c:v>1.7</c:v>
                </c:pt>
                <c:pt idx="4509">
                  <c:v>1.7</c:v>
                </c:pt>
                <c:pt idx="4510">
                  <c:v>1.7</c:v>
                </c:pt>
                <c:pt idx="4511">
                  <c:v>1.7</c:v>
                </c:pt>
                <c:pt idx="4512">
                  <c:v>1.7</c:v>
                </c:pt>
                <c:pt idx="4513">
                  <c:v>1.7</c:v>
                </c:pt>
                <c:pt idx="4514">
                  <c:v>1.7</c:v>
                </c:pt>
                <c:pt idx="4515">
                  <c:v>1.7</c:v>
                </c:pt>
                <c:pt idx="4516">
                  <c:v>1.7</c:v>
                </c:pt>
                <c:pt idx="4517">
                  <c:v>1.7</c:v>
                </c:pt>
                <c:pt idx="4518">
                  <c:v>1.7</c:v>
                </c:pt>
                <c:pt idx="4519">
                  <c:v>1.7</c:v>
                </c:pt>
                <c:pt idx="4520">
                  <c:v>1.7</c:v>
                </c:pt>
                <c:pt idx="4521">
                  <c:v>1.7</c:v>
                </c:pt>
                <c:pt idx="4522">
                  <c:v>1.7</c:v>
                </c:pt>
                <c:pt idx="4523">
                  <c:v>1.7</c:v>
                </c:pt>
                <c:pt idx="4524">
                  <c:v>1.7</c:v>
                </c:pt>
                <c:pt idx="4525">
                  <c:v>1.7</c:v>
                </c:pt>
                <c:pt idx="4526">
                  <c:v>1.7</c:v>
                </c:pt>
                <c:pt idx="4527">
                  <c:v>1.7</c:v>
                </c:pt>
                <c:pt idx="4528">
                  <c:v>1.7</c:v>
                </c:pt>
                <c:pt idx="4529">
                  <c:v>1.7</c:v>
                </c:pt>
                <c:pt idx="4530">
                  <c:v>1.7</c:v>
                </c:pt>
                <c:pt idx="4531">
                  <c:v>1.7</c:v>
                </c:pt>
                <c:pt idx="4532">
                  <c:v>1.7</c:v>
                </c:pt>
                <c:pt idx="4533">
                  <c:v>1.7</c:v>
                </c:pt>
                <c:pt idx="4534">
                  <c:v>1.7</c:v>
                </c:pt>
                <c:pt idx="4535">
                  <c:v>1.7</c:v>
                </c:pt>
                <c:pt idx="4536">
                  <c:v>1.7</c:v>
                </c:pt>
                <c:pt idx="4537">
                  <c:v>1.7</c:v>
                </c:pt>
                <c:pt idx="4538">
                  <c:v>1.7</c:v>
                </c:pt>
                <c:pt idx="4539">
                  <c:v>1.7</c:v>
                </c:pt>
                <c:pt idx="4540">
                  <c:v>1.7</c:v>
                </c:pt>
                <c:pt idx="4541">
                  <c:v>1.7</c:v>
                </c:pt>
                <c:pt idx="4542">
                  <c:v>1.7</c:v>
                </c:pt>
                <c:pt idx="4543">
                  <c:v>1.7</c:v>
                </c:pt>
                <c:pt idx="4544">
                  <c:v>1.7</c:v>
                </c:pt>
                <c:pt idx="4545">
                  <c:v>1.7</c:v>
                </c:pt>
                <c:pt idx="4546">
                  <c:v>1.7</c:v>
                </c:pt>
                <c:pt idx="4547">
                  <c:v>1.7</c:v>
                </c:pt>
                <c:pt idx="4548">
                  <c:v>1.7</c:v>
                </c:pt>
                <c:pt idx="4549">
                  <c:v>1.7</c:v>
                </c:pt>
                <c:pt idx="4550">
                  <c:v>1.7</c:v>
                </c:pt>
                <c:pt idx="4551">
                  <c:v>1.7</c:v>
                </c:pt>
                <c:pt idx="4552">
                  <c:v>1.7</c:v>
                </c:pt>
                <c:pt idx="4553">
                  <c:v>1.7</c:v>
                </c:pt>
                <c:pt idx="4554">
                  <c:v>1.7</c:v>
                </c:pt>
                <c:pt idx="4555">
                  <c:v>1.7</c:v>
                </c:pt>
                <c:pt idx="4556">
                  <c:v>1.7</c:v>
                </c:pt>
                <c:pt idx="4557">
                  <c:v>1.7</c:v>
                </c:pt>
                <c:pt idx="4558">
                  <c:v>1.7</c:v>
                </c:pt>
                <c:pt idx="4559">
                  <c:v>1.7</c:v>
                </c:pt>
                <c:pt idx="4560">
                  <c:v>1.7</c:v>
                </c:pt>
                <c:pt idx="4561">
                  <c:v>1.7</c:v>
                </c:pt>
                <c:pt idx="4562">
                  <c:v>1.7</c:v>
                </c:pt>
                <c:pt idx="4563">
                  <c:v>1.7</c:v>
                </c:pt>
                <c:pt idx="4564">
                  <c:v>1.7</c:v>
                </c:pt>
                <c:pt idx="4565">
                  <c:v>1.7</c:v>
                </c:pt>
                <c:pt idx="4566">
                  <c:v>1.7</c:v>
                </c:pt>
                <c:pt idx="4567">
                  <c:v>1.7</c:v>
                </c:pt>
                <c:pt idx="4568">
                  <c:v>1.7</c:v>
                </c:pt>
                <c:pt idx="4569">
                  <c:v>1.7</c:v>
                </c:pt>
                <c:pt idx="4570">
                  <c:v>1.7</c:v>
                </c:pt>
                <c:pt idx="4571">
                  <c:v>1.7</c:v>
                </c:pt>
                <c:pt idx="4572">
                  <c:v>1.7</c:v>
                </c:pt>
                <c:pt idx="4573">
                  <c:v>1.7</c:v>
                </c:pt>
                <c:pt idx="4574">
                  <c:v>1.7</c:v>
                </c:pt>
                <c:pt idx="4575">
                  <c:v>1.7</c:v>
                </c:pt>
                <c:pt idx="4576">
                  <c:v>1.7</c:v>
                </c:pt>
                <c:pt idx="4577">
                  <c:v>1.7</c:v>
                </c:pt>
                <c:pt idx="4578">
                  <c:v>1.7</c:v>
                </c:pt>
                <c:pt idx="4579">
                  <c:v>1.7</c:v>
                </c:pt>
                <c:pt idx="4580">
                  <c:v>1.7</c:v>
                </c:pt>
                <c:pt idx="4581">
                  <c:v>1.7</c:v>
                </c:pt>
                <c:pt idx="4582">
                  <c:v>1.7</c:v>
                </c:pt>
                <c:pt idx="4583">
                  <c:v>1.7</c:v>
                </c:pt>
                <c:pt idx="4584">
                  <c:v>1.7</c:v>
                </c:pt>
                <c:pt idx="4585">
                  <c:v>1.7</c:v>
                </c:pt>
                <c:pt idx="4586">
                  <c:v>1.7</c:v>
                </c:pt>
                <c:pt idx="4587">
                  <c:v>1.7</c:v>
                </c:pt>
                <c:pt idx="4588">
                  <c:v>1.7</c:v>
                </c:pt>
                <c:pt idx="4589">
                  <c:v>1.7</c:v>
                </c:pt>
                <c:pt idx="4590">
                  <c:v>1.7</c:v>
                </c:pt>
                <c:pt idx="4591">
                  <c:v>1.7</c:v>
                </c:pt>
                <c:pt idx="4592">
                  <c:v>1.7</c:v>
                </c:pt>
                <c:pt idx="4593">
                  <c:v>1.7</c:v>
                </c:pt>
                <c:pt idx="4594">
                  <c:v>1.7</c:v>
                </c:pt>
                <c:pt idx="4595">
                  <c:v>1.7</c:v>
                </c:pt>
                <c:pt idx="4596">
                  <c:v>1.7</c:v>
                </c:pt>
                <c:pt idx="4597">
                  <c:v>1.7</c:v>
                </c:pt>
                <c:pt idx="4598">
                  <c:v>1.7</c:v>
                </c:pt>
                <c:pt idx="4599">
                  <c:v>1.7</c:v>
                </c:pt>
                <c:pt idx="4600">
                  <c:v>1.7</c:v>
                </c:pt>
                <c:pt idx="4601">
                  <c:v>1.7</c:v>
                </c:pt>
                <c:pt idx="4602">
                  <c:v>1.7</c:v>
                </c:pt>
                <c:pt idx="4603">
                  <c:v>1.7</c:v>
                </c:pt>
                <c:pt idx="4604">
                  <c:v>1.7</c:v>
                </c:pt>
                <c:pt idx="4605">
                  <c:v>1.7</c:v>
                </c:pt>
                <c:pt idx="4606">
                  <c:v>1.7</c:v>
                </c:pt>
                <c:pt idx="4607">
                  <c:v>1.7</c:v>
                </c:pt>
                <c:pt idx="4608">
                  <c:v>1.7</c:v>
                </c:pt>
                <c:pt idx="4609">
                  <c:v>1.7</c:v>
                </c:pt>
                <c:pt idx="4610">
                  <c:v>1.7</c:v>
                </c:pt>
                <c:pt idx="4611">
                  <c:v>1.7</c:v>
                </c:pt>
                <c:pt idx="4612">
                  <c:v>1.7</c:v>
                </c:pt>
                <c:pt idx="4613">
                  <c:v>1.7</c:v>
                </c:pt>
                <c:pt idx="4614">
                  <c:v>1.7</c:v>
                </c:pt>
                <c:pt idx="4615">
                  <c:v>1.7</c:v>
                </c:pt>
                <c:pt idx="4616">
                  <c:v>1.7</c:v>
                </c:pt>
                <c:pt idx="4617">
                  <c:v>1.7</c:v>
                </c:pt>
                <c:pt idx="4618">
                  <c:v>1.7</c:v>
                </c:pt>
                <c:pt idx="4619">
                  <c:v>1.7</c:v>
                </c:pt>
                <c:pt idx="4620">
                  <c:v>1.7</c:v>
                </c:pt>
                <c:pt idx="4621">
                  <c:v>1.7</c:v>
                </c:pt>
                <c:pt idx="4622">
                  <c:v>1.7</c:v>
                </c:pt>
                <c:pt idx="4623">
                  <c:v>1.7</c:v>
                </c:pt>
                <c:pt idx="4624">
                  <c:v>1.7</c:v>
                </c:pt>
                <c:pt idx="4625">
                  <c:v>1.7</c:v>
                </c:pt>
                <c:pt idx="4626">
                  <c:v>1.7</c:v>
                </c:pt>
                <c:pt idx="4627">
                  <c:v>1.7</c:v>
                </c:pt>
                <c:pt idx="4628">
                  <c:v>1.7</c:v>
                </c:pt>
                <c:pt idx="4629">
                  <c:v>1.7</c:v>
                </c:pt>
                <c:pt idx="4630">
                  <c:v>1.7</c:v>
                </c:pt>
                <c:pt idx="4631">
                  <c:v>1.7</c:v>
                </c:pt>
                <c:pt idx="4632">
                  <c:v>1.7</c:v>
                </c:pt>
                <c:pt idx="4633">
                  <c:v>1.7</c:v>
                </c:pt>
                <c:pt idx="4634">
                  <c:v>1.7</c:v>
                </c:pt>
                <c:pt idx="4635">
                  <c:v>1.7</c:v>
                </c:pt>
                <c:pt idx="4636">
                  <c:v>1.7</c:v>
                </c:pt>
                <c:pt idx="4637">
                  <c:v>1.7</c:v>
                </c:pt>
                <c:pt idx="4638">
                  <c:v>1.7</c:v>
                </c:pt>
                <c:pt idx="4639">
                  <c:v>1.7</c:v>
                </c:pt>
                <c:pt idx="4640">
                  <c:v>1.7</c:v>
                </c:pt>
                <c:pt idx="4641">
                  <c:v>1.7</c:v>
                </c:pt>
                <c:pt idx="4642">
                  <c:v>1.7</c:v>
                </c:pt>
                <c:pt idx="4643">
                  <c:v>1.7</c:v>
                </c:pt>
                <c:pt idx="4644">
                  <c:v>1.7</c:v>
                </c:pt>
                <c:pt idx="4645">
                  <c:v>1.7</c:v>
                </c:pt>
                <c:pt idx="4646">
                  <c:v>1.7</c:v>
                </c:pt>
                <c:pt idx="4647">
                  <c:v>1.7</c:v>
                </c:pt>
                <c:pt idx="4648">
                  <c:v>1.7</c:v>
                </c:pt>
                <c:pt idx="4649">
                  <c:v>1.7</c:v>
                </c:pt>
                <c:pt idx="4650">
                  <c:v>1.7</c:v>
                </c:pt>
                <c:pt idx="4651">
                  <c:v>1.7</c:v>
                </c:pt>
                <c:pt idx="4652">
                  <c:v>1.7</c:v>
                </c:pt>
                <c:pt idx="4653">
                  <c:v>1.7</c:v>
                </c:pt>
                <c:pt idx="4654">
                  <c:v>1.7</c:v>
                </c:pt>
                <c:pt idx="4655">
                  <c:v>1.7</c:v>
                </c:pt>
                <c:pt idx="4656">
                  <c:v>1.7</c:v>
                </c:pt>
                <c:pt idx="4657">
                  <c:v>1.7</c:v>
                </c:pt>
                <c:pt idx="4658">
                  <c:v>1.7</c:v>
                </c:pt>
                <c:pt idx="4659">
                  <c:v>1.7</c:v>
                </c:pt>
                <c:pt idx="4660">
                  <c:v>1.7</c:v>
                </c:pt>
                <c:pt idx="4661">
                  <c:v>1.7</c:v>
                </c:pt>
                <c:pt idx="4662">
                  <c:v>1.7</c:v>
                </c:pt>
                <c:pt idx="4663">
                  <c:v>1.7</c:v>
                </c:pt>
                <c:pt idx="4664">
                  <c:v>1.7</c:v>
                </c:pt>
                <c:pt idx="4665">
                  <c:v>1.7</c:v>
                </c:pt>
                <c:pt idx="4666">
                  <c:v>1.7</c:v>
                </c:pt>
                <c:pt idx="4667">
                  <c:v>1.7</c:v>
                </c:pt>
                <c:pt idx="4668">
                  <c:v>1.7</c:v>
                </c:pt>
                <c:pt idx="4669">
                  <c:v>1.7</c:v>
                </c:pt>
                <c:pt idx="4670">
                  <c:v>1.7</c:v>
                </c:pt>
                <c:pt idx="4671">
                  <c:v>1.7</c:v>
                </c:pt>
                <c:pt idx="4672">
                  <c:v>1.7</c:v>
                </c:pt>
                <c:pt idx="4673">
                  <c:v>1.7</c:v>
                </c:pt>
                <c:pt idx="4674">
                  <c:v>1.7</c:v>
                </c:pt>
                <c:pt idx="4675">
                  <c:v>1.7</c:v>
                </c:pt>
                <c:pt idx="4676">
                  <c:v>1.7</c:v>
                </c:pt>
                <c:pt idx="4677">
                  <c:v>1.7</c:v>
                </c:pt>
                <c:pt idx="4678">
                  <c:v>1.7</c:v>
                </c:pt>
                <c:pt idx="4679">
                  <c:v>1.7</c:v>
                </c:pt>
                <c:pt idx="4680">
                  <c:v>1.7</c:v>
                </c:pt>
                <c:pt idx="4681">
                  <c:v>1.7</c:v>
                </c:pt>
                <c:pt idx="4682">
                  <c:v>1.7</c:v>
                </c:pt>
                <c:pt idx="4683">
                  <c:v>1.7</c:v>
                </c:pt>
                <c:pt idx="4684">
                  <c:v>1.7</c:v>
                </c:pt>
                <c:pt idx="4685">
                  <c:v>1.7</c:v>
                </c:pt>
                <c:pt idx="4686">
                  <c:v>1.7</c:v>
                </c:pt>
                <c:pt idx="4687">
                  <c:v>1.7</c:v>
                </c:pt>
                <c:pt idx="4688">
                  <c:v>1.7</c:v>
                </c:pt>
                <c:pt idx="4689">
                  <c:v>1.7</c:v>
                </c:pt>
                <c:pt idx="4690">
                  <c:v>1.7</c:v>
                </c:pt>
                <c:pt idx="4691">
                  <c:v>1.7</c:v>
                </c:pt>
                <c:pt idx="4692">
                  <c:v>1.7</c:v>
                </c:pt>
                <c:pt idx="4693">
                  <c:v>1.7</c:v>
                </c:pt>
                <c:pt idx="4694">
                  <c:v>1.7</c:v>
                </c:pt>
                <c:pt idx="4695">
                  <c:v>1.7</c:v>
                </c:pt>
                <c:pt idx="4696">
                  <c:v>1.7</c:v>
                </c:pt>
                <c:pt idx="4697">
                  <c:v>1.7</c:v>
                </c:pt>
                <c:pt idx="4698">
                  <c:v>1.7</c:v>
                </c:pt>
                <c:pt idx="4699">
                  <c:v>1.7</c:v>
                </c:pt>
                <c:pt idx="4700">
                  <c:v>1.7</c:v>
                </c:pt>
                <c:pt idx="4701">
                  <c:v>1.7</c:v>
                </c:pt>
                <c:pt idx="4702">
                  <c:v>1.7</c:v>
                </c:pt>
                <c:pt idx="4703">
                  <c:v>1.7</c:v>
                </c:pt>
                <c:pt idx="4704">
                  <c:v>1.7</c:v>
                </c:pt>
                <c:pt idx="4705">
                  <c:v>1.7</c:v>
                </c:pt>
                <c:pt idx="4706">
                  <c:v>1.7</c:v>
                </c:pt>
                <c:pt idx="4707">
                  <c:v>1.7</c:v>
                </c:pt>
                <c:pt idx="4708">
                  <c:v>1.7</c:v>
                </c:pt>
                <c:pt idx="4709">
                  <c:v>1.7</c:v>
                </c:pt>
                <c:pt idx="4710">
                  <c:v>1.7</c:v>
                </c:pt>
                <c:pt idx="4711">
                  <c:v>1.7</c:v>
                </c:pt>
                <c:pt idx="4712">
                  <c:v>1.7</c:v>
                </c:pt>
                <c:pt idx="4713">
                  <c:v>1.7</c:v>
                </c:pt>
                <c:pt idx="4714">
                  <c:v>1.7</c:v>
                </c:pt>
                <c:pt idx="4715">
                  <c:v>1.7</c:v>
                </c:pt>
                <c:pt idx="4716">
                  <c:v>1.7</c:v>
                </c:pt>
                <c:pt idx="4717">
                  <c:v>1.7</c:v>
                </c:pt>
                <c:pt idx="4718">
                  <c:v>1.7</c:v>
                </c:pt>
                <c:pt idx="4719">
                  <c:v>1.7</c:v>
                </c:pt>
                <c:pt idx="4720">
                  <c:v>1.7</c:v>
                </c:pt>
                <c:pt idx="4721">
                  <c:v>1.7</c:v>
                </c:pt>
                <c:pt idx="4722">
                  <c:v>1.7</c:v>
                </c:pt>
                <c:pt idx="4723">
                  <c:v>1.7</c:v>
                </c:pt>
                <c:pt idx="4724">
                  <c:v>1.7</c:v>
                </c:pt>
                <c:pt idx="4725">
                  <c:v>1.7</c:v>
                </c:pt>
                <c:pt idx="4726">
                  <c:v>1.7</c:v>
                </c:pt>
                <c:pt idx="4727">
                  <c:v>1.7</c:v>
                </c:pt>
                <c:pt idx="4728">
                  <c:v>1.7</c:v>
                </c:pt>
                <c:pt idx="4729">
                  <c:v>1.7</c:v>
                </c:pt>
                <c:pt idx="4730">
                  <c:v>1.7</c:v>
                </c:pt>
                <c:pt idx="4731">
                  <c:v>1.7</c:v>
                </c:pt>
                <c:pt idx="4732">
                  <c:v>1.7</c:v>
                </c:pt>
                <c:pt idx="4733">
                  <c:v>1.7</c:v>
                </c:pt>
                <c:pt idx="4734">
                  <c:v>1.7</c:v>
                </c:pt>
                <c:pt idx="4735">
                  <c:v>1.7</c:v>
                </c:pt>
                <c:pt idx="4736">
                  <c:v>1.7</c:v>
                </c:pt>
                <c:pt idx="4737">
                  <c:v>1.7</c:v>
                </c:pt>
                <c:pt idx="4738">
                  <c:v>1.7</c:v>
                </c:pt>
                <c:pt idx="4739">
                  <c:v>1.7</c:v>
                </c:pt>
                <c:pt idx="4740">
                  <c:v>1.7</c:v>
                </c:pt>
                <c:pt idx="4741">
                  <c:v>1.7</c:v>
                </c:pt>
                <c:pt idx="4742">
                  <c:v>1.7</c:v>
                </c:pt>
                <c:pt idx="4743">
                  <c:v>1.7</c:v>
                </c:pt>
                <c:pt idx="4744">
                  <c:v>1.7</c:v>
                </c:pt>
                <c:pt idx="4745">
                  <c:v>1.7</c:v>
                </c:pt>
                <c:pt idx="4746">
                  <c:v>1.7</c:v>
                </c:pt>
                <c:pt idx="4747">
                  <c:v>1.7</c:v>
                </c:pt>
                <c:pt idx="4748">
                  <c:v>1.7</c:v>
                </c:pt>
                <c:pt idx="4749">
                  <c:v>1.7</c:v>
                </c:pt>
                <c:pt idx="4750">
                  <c:v>1.7</c:v>
                </c:pt>
                <c:pt idx="4751">
                  <c:v>1.7</c:v>
                </c:pt>
                <c:pt idx="4752">
                  <c:v>1.7</c:v>
                </c:pt>
                <c:pt idx="4753">
                  <c:v>1.7</c:v>
                </c:pt>
                <c:pt idx="4754">
                  <c:v>1.7</c:v>
                </c:pt>
                <c:pt idx="4755">
                  <c:v>1.7</c:v>
                </c:pt>
                <c:pt idx="4756">
                  <c:v>1.7</c:v>
                </c:pt>
                <c:pt idx="4757">
                  <c:v>1.7</c:v>
                </c:pt>
                <c:pt idx="4758">
                  <c:v>1.7</c:v>
                </c:pt>
                <c:pt idx="4759">
                  <c:v>1.7</c:v>
                </c:pt>
                <c:pt idx="4760">
                  <c:v>1.7</c:v>
                </c:pt>
                <c:pt idx="4761">
                  <c:v>1.7</c:v>
                </c:pt>
                <c:pt idx="4762">
                  <c:v>1.7</c:v>
                </c:pt>
                <c:pt idx="4763">
                  <c:v>1.7</c:v>
                </c:pt>
                <c:pt idx="4764">
                  <c:v>1.7</c:v>
                </c:pt>
                <c:pt idx="4765">
                  <c:v>1.7</c:v>
                </c:pt>
                <c:pt idx="4766">
                  <c:v>1.7</c:v>
                </c:pt>
                <c:pt idx="4767">
                  <c:v>1.7</c:v>
                </c:pt>
                <c:pt idx="4768">
                  <c:v>1.7</c:v>
                </c:pt>
                <c:pt idx="4769">
                  <c:v>1.7</c:v>
                </c:pt>
                <c:pt idx="4770">
                  <c:v>1.7</c:v>
                </c:pt>
                <c:pt idx="4771">
                  <c:v>1.7</c:v>
                </c:pt>
                <c:pt idx="4772">
                  <c:v>1.7</c:v>
                </c:pt>
                <c:pt idx="4773">
                  <c:v>1.7</c:v>
                </c:pt>
                <c:pt idx="4774">
                  <c:v>1.7</c:v>
                </c:pt>
                <c:pt idx="4775">
                  <c:v>1.7</c:v>
                </c:pt>
                <c:pt idx="4776">
                  <c:v>1.7</c:v>
                </c:pt>
                <c:pt idx="4777">
                  <c:v>1.7</c:v>
                </c:pt>
                <c:pt idx="4778">
                  <c:v>1.7</c:v>
                </c:pt>
                <c:pt idx="4779">
                  <c:v>1.7</c:v>
                </c:pt>
                <c:pt idx="4780">
                  <c:v>1.7</c:v>
                </c:pt>
                <c:pt idx="4781">
                  <c:v>1.7</c:v>
                </c:pt>
                <c:pt idx="4782">
                  <c:v>1.7</c:v>
                </c:pt>
                <c:pt idx="4783">
                  <c:v>1.7</c:v>
                </c:pt>
                <c:pt idx="4784">
                  <c:v>1.7</c:v>
                </c:pt>
                <c:pt idx="4785">
                  <c:v>1.7</c:v>
                </c:pt>
                <c:pt idx="4786">
                  <c:v>1.7</c:v>
                </c:pt>
                <c:pt idx="4787">
                  <c:v>1.7</c:v>
                </c:pt>
                <c:pt idx="4788">
                  <c:v>1.7</c:v>
                </c:pt>
                <c:pt idx="4789">
                  <c:v>1.7</c:v>
                </c:pt>
                <c:pt idx="4790">
                  <c:v>1.7</c:v>
                </c:pt>
                <c:pt idx="4791">
                  <c:v>1.7</c:v>
                </c:pt>
                <c:pt idx="4792">
                  <c:v>1.7</c:v>
                </c:pt>
                <c:pt idx="4793">
                  <c:v>1.7</c:v>
                </c:pt>
                <c:pt idx="4794">
                  <c:v>1.7</c:v>
                </c:pt>
                <c:pt idx="4795">
                  <c:v>1.7</c:v>
                </c:pt>
                <c:pt idx="4796">
                  <c:v>1.7</c:v>
                </c:pt>
                <c:pt idx="4797">
                  <c:v>1.7</c:v>
                </c:pt>
                <c:pt idx="4798">
                  <c:v>1.7</c:v>
                </c:pt>
                <c:pt idx="4799">
                  <c:v>1.7</c:v>
                </c:pt>
                <c:pt idx="4800">
                  <c:v>1.7</c:v>
                </c:pt>
                <c:pt idx="4801">
                  <c:v>1.7</c:v>
                </c:pt>
                <c:pt idx="4802">
                  <c:v>1.7</c:v>
                </c:pt>
                <c:pt idx="4803">
                  <c:v>1.7</c:v>
                </c:pt>
                <c:pt idx="4804">
                  <c:v>1.7</c:v>
                </c:pt>
                <c:pt idx="4805">
                  <c:v>1.7</c:v>
                </c:pt>
                <c:pt idx="4806">
                  <c:v>1.7</c:v>
                </c:pt>
                <c:pt idx="4807">
                  <c:v>1.7</c:v>
                </c:pt>
                <c:pt idx="4808">
                  <c:v>1.7</c:v>
                </c:pt>
                <c:pt idx="4809">
                  <c:v>1.7</c:v>
                </c:pt>
                <c:pt idx="4810">
                  <c:v>1.7</c:v>
                </c:pt>
                <c:pt idx="4811">
                  <c:v>1.7</c:v>
                </c:pt>
                <c:pt idx="4812">
                  <c:v>1.7</c:v>
                </c:pt>
                <c:pt idx="4813">
                  <c:v>1.7</c:v>
                </c:pt>
                <c:pt idx="4814">
                  <c:v>1.7</c:v>
                </c:pt>
                <c:pt idx="4815">
                  <c:v>1.7</c:v>
                </c:pt>
                <c:pt idx="4816">
                  <c:v>1.7</c:v>
                </c:pt>
                <c:pt idx="4817">
                  <c:v>1.7</c:v>
                </c:pt>
                <c:pt idx="4818">
                  <c:v>1.7</c:v>
                </c:pt>
                <c:pt idx="4819">
                  <c:v>1.7</c:v>
                </c:pt>
                <c:pt idx="4820">
                  <c:v>1.7</c:v>
                </c:pt>
                <c:pt idx="4821">
                  <c:v>1.7</c:v>
                </c:pt>
                <c:pt idx="4822">
                  <c:v>1.7</c:v>
                </c:pt>
                <c:pt idx="4823">
                  <c:v>1.7</c:v>
                </c:pt>
                <c:pt idx="4824">
                  <c:v>1.7</c:v>
                </c:pt>
                <c:pt idx="4825">
                  <c:v>1.7</c:v>
                </c:pt>
                <c:pt idx="4826">
                  <c:v>1.7</c:v>
                </c:pt>
                <c:pt idx="4827">
                  <c:v>1.7</c:v>
                </c:pt>
                <c:pt idx="4828">
                  <c:v>1.7</c:v>
                </c:pt>
                <c:pt idx="4829">
                  <c:v>1.7</c:v>
                </c:pt>
                <c:pt idx="4830">
                  <c:v>1.7</c:v>
                </c:pt>
                <c:pt idx="4831">
                  <c:v>1.7</c:v>
                </c:pt>
                <c:pt idx="4832">
                  <c:v>1.7</c:v>
                </c:pt>
                <c:pt idx="4833">
                  <c:v>1.7</c:v>
                </c:pt>
                <c:pt idx="4834">
                  <c:v>1.7</c:v>
                </c:pt>
                <c:pt idx="4835">
                  <c:v>1.7</c:v>
                </c:pt>
                <c:pt idx="4836">
                  <c:v>1.7</c:v>
                </c:pt>
                <c:pt idx="4837">
                  <c:v>1.7</c:v>
                </c:pt>
                <c:pt idx="4838">
                  <c:v>1.7</c:v>
                </c:pt>
                <c:pt idx="4839">
                  <c:v>1.7</c:v>
                </c:pt>
                <c:pt idx="4840">
                  <c:v>1.7</c:v>
                </c:pt>
                <c:pt idx="4841">
                  <c:v>1.7</c:v>
                </c:pt>
                <c:pt idx="4842">
                  <c:v>1.7</c:v>
                </c:pt>
                <c:pt idx="4843">
                  <c:v>1.7</c:v>
                </c:pt>
                <c:pt idx="4844">
                  <c:v>1.7</c:v>
                </c:pt>
                <c:pt idx="4845">
                  <c:v>1.7</c:v>
                </c:pt>
                <c:pt idx="4846">
                  <c:v>1.7</c:v>
                </c:pt>
                <c:pt idx="4847">
                  <c:v>1.7</c:v>
                </c:pt>
                <c:pt idx="4848">
                  <c:v>1.7</c:v>
                </c:pt>
                <c:pt idx="4849">
                  <c:v>1.7</c:v>
                </c:pt>
                <c:pt idx="4850">
                  <c:v>1.7</c:v>
                </c:pt>
                <c:pt idx="4851">
                  <c:v>1.7</c:v>
                </c:pt>
                <c:pt idx="4852">
                  <c:v>1.7</c:v>
                </c:pt>
                <c:pt idx="4853">
                  <c:v>1.7</c:v>
                </c:pt>
                <c:pt idx="4854">
                  <c:v>1.7</c:v>
                </c:pt>
                <c:pt idx="4855">
                  <c:v>1.7</c:v>
                </c:pt>
                <c:pt idx="4856">
                  <c:v>1.7</c:v>
                </c:pt>
                <c:pt idx="4857">
                  <c:v>1.7</c:v>
                </c:pt>
                <c:pt idx="4858">
                  <c:v>1.7</c:v>
                </c:pt>
                <c:pt idx="4859">
                  <c:v>1.7</c:v>
                </c:pt>
                <c:pt idx="4860">
                  <c:v>1.7</c:v>
                </c:pt>
                <c:pt idx="4861">
                  <c:v>1.7</c:v>
                </c:pt>
                <c:pt idx="4862">
                  <c:v>1.7</c:v>
                </c:pt>
                <c:pt idx="4863">
                  <c:v>1.7</c:v>
                </c:pt>
                <c:pt idx="4864">
                  <c:v>1.7</c:v>
                </c:pt>
                <c:pt idx="4865">
                  <c:v>1.7</c:v>
                </c:pt>
                <c:pt idx="4866">
                  <c:v>1.7</c:v>
                </c:pt>
                <c:pt idx="4867">
                  <c:v>1.7</c:v>
                </c:pt>
                <c:pt idx="4868">
                  <c:v>1.7</c:v>
                </c:pt>
                <c:pt idx="4869">
                  <c:v>1.7</c:v>
                </c:pt>
                <c:pt idx="4870">
                  <c:v>1.7</c:v>
                </c:pt>
                <c:pt idx="4871">
                  <c:v>1.7</c:v>
                </c:pt>
                <c:pt idx="4872">
                  <c:v>1.7</c:v>
                </c:pt>
                <c:pt idx="4873">
                  <c:v>1.7</c:v>
                </c:pt>
                <c:pt idx="4874">
                  <c:v>1.7</c:v>
                </c:pt>
                <c:pt idx="4875">
                  <c:v>1.7</c:v>
                </c:pt>
                <c:pt idx="4876">
                  <c:v>1.7</c:v>
                </c:pt>
                <c:pt idx="4877">
                  <c:v>1.7</c:v>
                </c:pt>
                <c:pt idx="4878">
                  <c:v>1.7</c:v>
                </c:pt>
                <c:pt idx="4879">
                  <c:v>1.7</c:v>
                </c:pt>
                <c:pt idx="4880">
                  <c:v>1.7</c:v>
                </c:pt>
                <c:pt idx="4881">
                  <c:v>1.7</c:v>
                </c:pt>
                <c:pt idx="4882">
                  <c:v>1.7</c:v>
                </c:pt>
                <c:pt idx="4883">
                  <c:v>1.7</c:v>
                </c:pt>
                <c:pt idx="4884">
                  <c:v>1.7</c:v>
                </c:pt>
                <c:pt idx="4885">
                  <c:v>1.7</c:v>
                </c:pt>
                <c:pt idx="4886">
                  <c:v>1.7</c:v>
                </c:pt>
                <c:pt idx="4887">
                  <c:v>1.7</c:v>
                </c:pt>
                <c:pt idx="4888">
                  <c:v>1.7</c:v>
                </c:pt>
                <c:pt idx="4889">
                  <c:v>1.7</c:v>
                </c:pt>
                <c:pt idx="4890">
                  <c:v>1.7</c:v>
                </c:pt>
                <c:pt idx="4891">
                  <c:v>1.7</c:v>
                </c:pt>
                <c:pt idx="4892">
                  <c:v>1.7</c:v>
                </c:pt>
                <c:pt idx="4893">
                  <c:v>1.7</c:v>
                </c:pt>
                <c:pt idx="4894">
                  <c:v>1.7</c:v>
                </c:pt>
                <c:pt idx="4895">
                  <c:v>1.7</c:v>
                </c:pt>
                <c:pt idx="4896">
                  <c:v>1.7</c:v>
                </c:pt>
                <c:pt idx="4897">
                  <c:v>1.7</c:v>
                </c:pt>
                <c:pt idx="4898">
                  <c:v>1.7</c:v>
                </c:pt>
                <c:pt idx="4899">
                  <c:v>1.7</c:v>
                </c:pt>
                <c:pt idx="4900">
                  <c:v>1.7</c:v>
                </c:pt>
                <c:pt idx="4901">
                  <c:v>1.7</c:v>
                </c:pt>
                <c:pt idx="4902">
                  <c:v>1.7</c:v>
                </c:pt>
                <c:pt idx="4903">
                  <c:v>1.7</c:v>
                </c:pt>
                <c:pt idx="4904">
                  <c:v>1.7</c:v>
                </c:pt>
                <c:pt idx="4905">
                  <c:v>1.7</c:v>
                </c:pt>
                <c:pt idx="4906">
                  <c:v>1.7</c:v>
                </c:pt>
                <c:pt idx="4907">
                  <c:v>1.7</c:v>
                </c:pt>
                <c:pt idx="4908">
                  <c:v>1.7</c:v>
                </c:pt>
                <c:pt idx="4909">
                  <c:v>1.7</c:v>
                </c:pt>
                <c:pt idx="4910">
                  <c:v>1.7</c:v>
                </c:pt>
                <c:pt idx="4911">
                  <c:v>1.7</c:v>
                </c:pt>
                <c:pt idx="4912">
                  <c:v>1.7</c:v>
                </c:pt>
                <c:pt idx="4913">
                  <c:v>1.7</c:v>
                </c:pt>
                <c:pt idx="4914">
                  <c:v>1.7</c:v>
                </c:pt>
                <c:pt idx="4915">
                  <c:v>1.7</c:v>
                </c:pt>
                <c:pt idx="4916">
                  <c:v>1.7</c:v>
                </c:pt>
                <c:pt idx="4917">
                  <c:v>1.7</c:v>
                </c:pt>
                <c:pt idx="4918">
                  <c:v>1.7</c:v>
                </c:pt>
                <c:pt idx="4919">
                  <c:v>1.7</c:v>
                </c:pt>
                <c:pt idx="4920">
                  <c:v>1.7</c:v>
                </c:pt>
                <c:pt idx="4921">
                  <c:v>1.7</c:v>
                </c:pt>
                <c:pt idx="4922">
                  <c:v>1.7</c:v>
                </c:pt>
                <c:pt idx="4923">
                  <c:v>1.7</c:v>
                </c:pt>
                <c:pt idx="4924">
                  <c:v>1.7</c:v>
                </c:pt>
                <c:pt idx="4925">
                  <c:v>1.7</c:v>
                </c:pt>
                <c:pt idx="4926">
                  <c:v>1.7</c:v>
                </c:pt>
                <c:pt idx="4927">
                  <c:v>1.7</c:v>
                </c:pt>
                <c:pt idx="4928">
                  <c:v>1.7</c:v>
                </c:pt>
                <c:pt idx="4929">
                  <c:v>1.7</c:v>
                </c:pt>
                <c:pt idx="4930">
                  <c:v>1.7</c:v>
                </c:pt>
                <c:pt idx="4931">
                  <c:v>1.7</c:v>
                </c:pt>
                <c:pt idx="4932">
                  <c:v>1.7</c:v>
                </c:pt>
                <c:pt idx="4933">
                  <c:v>1.7</c:v>
                </c:pt>
                <c:pt idx="4934">
                  <c:v>1.7</c:v>
                </c:pt>
                <c:pt idx="4935">
                  <c:v>1.7</c:v>
                </c:pt>
                <c:pt idx="4936">
                  <c:v>1.7</c:v>
                </c:pt>
                <c:pt idx="4937">
                  <c:v>1.7</c:v>
                </c:pt>
                <c:pt idx="4938">
                  <c:v>1.7</c:v>
                </c:pt>
                <c:pt idx="4939">
                  <c:v>1.7</c:v>
                </c:pt>
                <c:pt idx="4940">
                  <c:v>1.7</c:v>
                </c:pt>
                <c:pt idx="4941">
                  <c:v>1.7</c:v>
                </c:pt>
                <c:pt idx="4942">
                  <c:v>1.7</c:v>
                </c:pt>
                <c:pt idx="4943">
                  <c:v>1.7</c:v>
                </c:pt>
                <c:pt idx="4944">
                  <c:v>1.7</c:v>
                </c:pt>
                <c:pt idx="4945">
                  <c:v>1.7</c:v>
                </c:pt>
                <c:pt idx="4946">
                  <c:v>1.7</c:v>
                </c:pt>
                <c:pt idx="4947">
                  <c:v>1.7</c:v>
                </c:pt>
                <c:pt idx="4948">
                  <c:v>1.7</c:v>
                </c:pt>
                <c:pt idx="4949">
                  <c:v>1.7</c:v>
                </c:pt>
                <c:pt idx="4950">
                  <c:v>1.7</c:v>
                </c:pt>
                <c:pt idx="4951">
                  <c:v>1.7</c:v>
                </c:pt>
                <c:pt idx="4952">
                  <c:v>1.7</c:v>
                </c:pt>
                <c:pt idx="4953">
                  <c:v>1.7</c:v>
                </c:pt>
                <c:pt idx="4954">
                  <c:v>1.7</c:v>
                </c:pt>
                <c:pt idx="4955">
                  <c:v>1.7</c:v>
                </c:pt>
                <c:pt idx="4956">
                  <c:v>1.7</c:v>
                </c:pt>
                <c:pt idx="4957">
                  <c:v>1.7</c:v>
                </c:pt>
                <c:pt idx="4958">
                  <c:v>1.7</c:v>
                </c:pt>
                <c:pt idx="4959">
                  <c:v>1.7</c:v>
                </c:pt>
                <c:pt idx="4960">
                  <c:v>1.7</c:v>
                </c:pt>
                <c:pt idx="4961">
                  <c:v>1.7</c:v>
                </c:pt>
                <c:pt idx="4962">
                  <c:v>1.7</c:v>
                </c:pt>
                <c:pt idx="4963">
                  <c:v>1.7</c:v>
                </c:pt>
                <c:pt idx="4964">
                  <c:v>1.7</c:v>
                </c:pt>
                <c:pt idx="4965">
                  <c:v>1.7</c:v>
                </c:pt>
                <c:pt idx="4966">
                  <c:v>1.7</c:v>
                </c:pt>
                <c:pt idx="4967">
                  <c:v>1.7</c:v>
                </c:pt>
                <c:pt idx="4968">
                  <c:v>1.7</c:v>
                </c:pt>
                <c:pt idx="4969">
                  <c:v>1.7</c:v>
                </c:pt>
                <c:pt idx="4970">
                  <c:v>1.7</c:v>
                </c:pt>
                <c:pt idx="4971">
                  <c:v>1.7</c:v>
                </c:pt>
                <c:pt idx="4972">
                  <c:v>1.7</c:v>
                </c:pt>
                <c:pt idx="4973">
                  <c:v>1.7</c:v>
                </c:pt>
                <c:pt idx="4974">
                  <c:v>1.7</c:v>
                </c:pt>
                <c:pt idx="4975">
                  <c:v>1.7</c:v>
                </c:pt>
                <c:pt idx="4976">
                  <c:v>1.7</c:v>
                </c:pt>
                <c:pt idx="4977">
                  <c:v>1.7</c:v>
                </c:pt>
                <c:pt idx="4978">
                  <c:v>1.7</c:v>
                </c:pt>
                <c:pt idx="4979">
                  <c:v>1.7</c:v>
                </c:pt>
                <c:pt idx="4980">
                  <c:v>1.7</c:v>
                </c:pt>
                <c:pt idx="4981">
                  <c:v>1.7</c:v>
                </c:pt>
                <c:pt idx="4982">
                  <c:v>1.7</c:v>
                </c:pt>
                <c:pt idx="4983">
                  <c:v>1.7</c:v>
                </c:pt>
                <c:pt idx="4984">
                  <c:v>1.7</c:v>
                </c:pt>
                <c:pt idx="4985">
                  <c:v>1.7</c:v>
                </c:pt>
                <c:pt idx="4986">
                  <c:v>1.7</c:v>
                </c:pt>
                <c:pt idx="4987">
                  <c:v>1.7</c:v>
                </c:pt>
                <c:pt idx="4988">
                  <c:v>1.7</c:v>
                </c:pt>
                <c:pt idx="4989">
                  <c:v>1.7</c:v>
                </c:pt>
                <c:pt idx="4990">
                  <c:v>1.7</c:v>
                </c:pt>
                <c:pt idx="4991">
                  <c:v>1.7</c:v>
                </c:pt>
                <c:pt idx="4992">
                  <c:v>1.7</c:v>
                </c:pt>
                <c:pt idx="4993">
                  <c:v>1.7</c:v>
                </c:pt>
                <c:pt idx="4994">
                  <c:v>1.7</c:v>
                </c:pt>
                <c:pt idx="4995">
                  <c:v>1.7</c:v>
                </c:pt>
                <c:pt idx="4996">
                  <c:v>1.7</c:v>
                </c:pt>
                <c:pt idx="4997">
                  <c:v>1.7</c:v>
                </c:pt>
                <c:pt idx="4998">
                  <c:v>1.7</c:v>
                </c:pt>
                <c:pt idx="4999">
                  <c:v>1.7</c:v>
                </c:pt>
                <c:pt idx="5000">
                  <c:v>1.7</c:v>
                </c:pt>
                <c:pt idx="5001">
                  <c:v>1.7</c:v>
                </c:pt>
                <c:pt idx="5002">
                  <c:v>1.7</c:v>
                </c:pt>
                <c:pt idx="5003">
                  <c:v>1.7</c:v>
                </c:pt>
                <c:pt idx="5004">
                  <c:v>1.7</c:v>
                </c:pt>
                <c:pt idx="5005">
                  <c:v>1.7</c:v>
                </c:pt>
                <c:pt idx="5006">
                  <c:v>1.7</c:v>
                </c:pt>
                <c:pt idx="5007">
                  <c:v>1.7</c:v>
                </c:pt>
                <c:pt idx="5008">
                  <c:v>1.7</c:v>
                </c:pt>
                <c:pt idx="5009">
                  <c:v>1.7</c:v>
                </c:pt>
                <c:pt idx="5010">
                  <c:v>1.7</c:v>
                </c:pt>
                <c:pt idx="5011">
                  <c:v>1.7</c:v>
                </c:pt>
                <c:pt idx="5012">
                  <c:v>1.7</c:v>
                </c:pt>
                <c:pt idx="5013">
                  <c:v>1.7</c:v>
                </c:pt>
                <c:pt idx="5014">
                  <c:v>1.7</c:v>
                </c:pt>
                <c:pt idx="5015">
                  <c:v>1.7</c:v>
                </c:pt>
                <c:pt idx="5016">
                  <c:v>1.7</c:v>
                </c:pt>
                <c:pt idx="5017">
                  <c:v>1.7</c:v>
                </c:pt>
                <c:pt idx="5018">
                  <c:v>1.7</c:v>
                </c:pt>
                <c:pt idx="5019">
                  <c:v>1.7</c:v>
                </c:pt>
                <c:pt idx="5020">
                  <c:v>1.7</c:v>
                </c:pt>
                <c:pt idx="5021">
                  <c:v>1.7</c:v>
                </c:pt>
                <c:pt idx="5022">
                  <c:v>1.7</c:v>
                </c:pt>
                <c:pt idx="5023">
                  <c:v>1.7</c:v>
                </c:pt>
                <c:pt idx="5024">
                  <c:v>1.7</c:v>
                </c:pt>
                <c:pt idx="5025">
                  <c:v>1.7</c:v>
                </c:pt>
                <c:pt idx="5026">
                  <c:v>1.7</c:v>
                </c:pt>
                <c:pt idx="5027">
                  <c:v>1.7</c:v>
                </c:pt>
                <c:pt idx="5028">
                  <c:v>1.7</c:v>
                </c:pt>
                <c:pt idx="5029">
                  <c:v>1.7</c:v>
                </c:pt>
                <c:pt idx="5030">
                  <c:v>1.7</c:v>
                </c:pt>
                <c:pt idx="5031">
                  <c:v>1.7</c:v>
                </c:pt>
                <c:pt idx="5032">
                  <c:v>1.7</c:v>
                </c:pt>
                <c:pt idx="5033">
                  <c:v>1.7</c:v>
                </c:pt>
                <c:pt idx="5034">
                  <c:v>1.7</c:v>
                </c:pt>
                <c:pt idx="5035">
                  <c:v>1.7</c:v>
                </c:pt>
                <c:pt idx="5036">
                  <c:v>1.7</c:v>
                </c:pt>
                <c:pt idx="5037">
                  <c:v>1.7</c:v>
                </c:pt>
                <c:pt idx="5038">
                  <c:v>1.7</c:v>
                </c:pt>
                <c:pt idx="5039">
                  <c:v>1.7</c:v>
                </c:pt>
                <c:pt idx="5040">
                  <c:v>1.7</c:v>
                </c:pt>
                <c:pt idx="5041">
                  <c:v>1.7</c:v>
                </c:pt>
                <c:pt idx="5042">
                  <c:v>1.7</c:v>
                </c:pt>
                <c:pt idx="5043">
                  <c:v>1.7</c:v>
                </c:pt>
                <c:pt idx="5044">
                  <c:v>1.7</c:v>
                </c:pt>
                <c:pt idx="5045">
                  <c:v>1.7</c:v>
                </c:pt>
                <c:pt idx="5046">
                  <c:v>1.7</c:v>
                </c:pt>
                <c:pt idx="5047">
                  <c:v>1.7</c:v>
                </c:pt>
                <c:pt idx="5048">
                  <c:v>1.7</c:v>
                </c:pt>
                <c:pt idx="5049">
                  <c:v>1.7</c:v>
                </c:pt>
                <c:pt idx="5050">
                  <c:v>1.7</c:v>
                </c:pt>
                <c:pt idx="5051">
                  <c:v>1.7</c:v>
                </c:pt>
                <c:pt idx="5052">
                  <c:v>1.7</c:v>
                </c:pt>
                <c:pt idx="5053">
                  <c:v>1.7</c:v>
                </c:pt>
                <c:pt idx="5054">
                  <c:v>1.7</c:v>
                </c:pt>
                <c:pt idx="5055">
                  <c:v>1.7</c:v>
                </c:pt>
                <c:pt idx="5056">
                  <c:v>1.7</c:v>
                </c:pt>
                <c:pt idx="5057">
                  <c:v>1.7</c:v>
                </c:pt>
                <c:pt idx="5058">
                  <c:v>1.7</c:v>
                </c:pt>
                <c:pt idx="5059">
                  <c:v>1.7</c:v>
                </c:pt>
                <c:pt idx="5060">
                  <c:v>1.7</c:v>
                </c:pt>
                <c:pt idx="5061">
                  <c:v>1.7</c:v>
                </c:pt>
                <c:pt idx="5062">
                  <c:v>1.7</c:v>
                </c:pt>
                <c:pt idx="5063">
                  <c:v>1.7</c:v>
                </c:pt>
                <c:pt idx="5064">
                  <c:v>1.7</c:v>
                </c:pt>
                <c:pt idx="5065">
                  <c:v>1.7</c:v>
                </c:pt>
                <c:pt idx="5066">
                  <c:v>1.7</c:v>
                </c:pt>
                <c:pt idx="5067">
                  <c:v>1.7</c:v>
                </c:pt>
                <c:pt idx="5068">
                  <c:v>1.7</c:v>
                </c:pt>
                <c:pt idx="5069">
                  <c:v>1.7</c:v>
                </c:pt>
                <c:pt idx="5070">
                  <c:v>1.7</c:v>
                </c:pt>
                <c:pt idx="5071">
                  <c:v>1.7</c:v>
                </c:pt>
                <c:pt idx="5072">
                  <c:v>1.7</c:v>
                </c:pt>
                <c:pt idx="5073">
                  <c:v>1.7</c:v>
                </c:pt>
                <c:pt idx="5074">
                  <c:v>1.7</c:v>
                </c:pt>
                <c:pt idx="5075">
                  <c:v>1.7</c:v>
                </c:pt>
                <c:pt idx="5076">
                  <c:v>1.7</c:v>
                </c:pt>
                <c:pt idx="5077">
                  <c:v>1.7</c:v>
                </c:pt>
                <c:pt idx="5078">
                  <c:v>1.7</c:v>
                </c:pt>
                <c:pt idx="5079">
                  <c:v>1.7</c:v>
                </c:pt>
                <c:pt idx="5080">
                  <c:v>1.7</c:v>
                </c:pt>
                <c:pt idx="5081">
                  <c:v>1.7</c:v>
                </c:pt>
                <c:pt idx="5082">
                  <c:v>1.7</c:v>
                </c:pt>
                <c:pt idx="5083">
                  <c:v>1.7</c:v>
                </c:pt>
                <c:pt idx="5084">
                  <c:v>1.7</c:v>
                </c:pt>
                <c:pt idx="5085">
                  <c:v>1.7</c:v>
                </c:pt>
                <c:pt idx="5086">
                  <c:v>1.7</c:v>
                </c:pt>
                <c:pt idx="5087">
                  <c:v>1.7</c:v>
                </c:pt>
                <c:pt idx="5088">
                  <c:v>1.7</c:v>
                </c:pt>
                <c:pt idx="5089">
                  <c:v>1.7</c:v>
                </c:pt>
                <c:pt idx="5090">
                  <c:v>1.7</c:v>
                </c:pt>
                <c:pt idx="5091">
                  <c:v>1.7</c:v>
                </c:pt>
                <c:pt idx="5092">
                  <c:v>1.7</c:v>
                </c:pt>
                <c:pt idx="5093">
                  <c:v>1.7</c:v>
                </c:pt>
                <c:pt idx="5094">
                  <c:v>1.7</c:v>
                </c:pt>
                <c:pt idx="5095">
                  <c:v>1.7</c:v>
                </c:pt>
                <c:pt idx="5096">
                  <c:v>1.7</c:v>
                </c:pt>
                <c:pt idx="5097">
                  <c:v>1.7</c:v>
                </c:pt>
                <c:pt idx="5098">
                  <c:v>1.7</c:v>
                </c:pt>
                <c:pt idx="5099">
                  <c:v>1.7</c:v>
                </c:pt>
                <c:pt idx="5100">
                  <c:v>1.7</c:v>
                </c:pt>
                <c:pt idx="5101">
                  <c:v>1.7</c:v>
                </c:pt>
                <c:pt idx="5102">
                  <c:v>1.7</c:v>
                </c:pt>
                <c:pt idx="5103">
                  <c:v>1.7</c:v>
                </c:pt>
                <c:pt idx="5104">
                  <c:v>1.7</c:v>
                </c:pt>
                <c:pt idx="5105">
                  <c:v>1.7</c:v>
                </c:pt>
                <c:pt idx="5106">
                  <c:v>1.7</c:v>
                </c:pt>
                <c:pt idx="5107">
                  <c:v>1.7</c:v>
                </c:pt>
                <c:pt idx="5108">
                  <c:v>1.7</c:v>
                </c:pt>
                <c:pt idx="5109">
                  <c:v>1.7</c:v>
                </c:pt>
                <c:pt idx="5110">
                  <c:v>1.7</c:v>
                </c:pt>
                <c:pt idx="5111">
                  <c:v>1.7</c:v>
                </c:pt>
                <c:pt idx="5112">
                  <c:v>1.7</c:v>
                </c:pt>
                <c:pt idx="5113">
                  <c:v>1.7</c:v>
                </c:pt>
                <c:pt idx="5114">
                  <c:v>1.7</c:v>
                </c:pt>
                <c:pt idx="5115">
                  <c:v>1.7</c:v>
                </c:pt>
                <c:pt idx="5116">
                  <c:v>1.7</c:v>
                </c:pt>
                <c:pt idx="5117">
                  <c:v>1.7</c:v>
                </c:pt>
                <c:pt idx="5118">
                  <c:v>1.7</c:v>
                </c:pt>
                <c:pt idx="5119">
                  <c:v>1.7</c:v>
                </c:pt>
                <c:pt idx="5120">
                  <c:v>1.7</c:v>
                </c:pt>
                <c:pt idx="5121">
                  <c:v>1.7</c:v>
                </c:pt>
                <c:pt idx="5122">
                  <c:v>1.7</c:v>
                </c:pt>
                <c:pt idx="5123">
                  <c:v>1.7</c:v>
                </c:pt>
                <c:pt idx="5124">
                  <c:v>1.7</c:v>
                </c:pt>
                <c:pt idx="5125">
                  <c:v>1.7</c:v>
                </c:pt>
                <c:pt idx="5126">
                  <c:v>1.7</c:v>
                </c:pt>
                <c:pt idx="5127">
                  <c:v>1.7</c:v>
                </c:pt>
                <c:pt idx="5128">
                  <c:v>1.7</c:v>
                </c:pt>
                <c:pt idx="5129">
                  <c:v>1.7</c:v>
                </c:pt>
                <c:pt idx="5130">
                  <c:v>1.7</c:v>
                </c:pt>
                <c:pt idx="5131">
                  <c:v>1.7</c:v>
                </c:pt>
                <c:pt idx="5132">
                  <c:v>1.7</c:v>
                </c:pt>
                <c:pt idx="5133">
                  <c:v>1.7</c:v>
                </c:pt>
                <c:pt idx="5134">
                  <c:v>1.7</c:v>
                </c:pt>
                <c:pt idx="5135">
                  <c:v>1.7</c:v>
                </c:pt>
                <c:pt idx="5136">
                  <c:v>1.7</c:v>
                </c:pt>
                <c:pt idx="5137">
                  <c:v>1.7</c:v>
                </c:pt>
                <c:pt idx="5138">
                  <c:v>1.7</c:v>
                </c:pt>
                <c:pt idx="5139">
                  <c:v>1.7</c:v>
                </c:pt>
                <c:pt idx="5140">
                  <c:v>1.7</c:v>
                </c:pt>
                <c:pt idx="5141">
                  <c:v>1.7</c:v>
                </c:pt>
                <c:pt idx="5142">
                  <c:v>1.7</c:v>
                </c:pt>
                <c:pt idx="5143">
                  <c:v>1.7</c:v>
                </c:pt>
                <c:pt idx="5144">
                  <c:v>1.7</c:v>
                </c:pt>
                <c:pt idx="5145">
                  <c:v>1.7</c:v>
                </c:pt>
                <c:pt idx="5146">
                  <c:v>1.7</c:v>
                </c:pt>
                <c:pt idx="5147">
                  <c:v>1.7</c:v>
                </c:pt>
                <c:pt idx="5148">
                  <c:v>1.7</c:v>
                </c:pt>
                <c:pt idx="5149">
                  <c:v>1.7</c:v>
                </c:pt>
                <c:pt idx="5150">
                  <c:v>1.7</c:v>
                </c:pt>
                <c:pt idx="5151">
                  <c:v>1.7</c:v>
                </c:pt>
                <c:pt idx="5152">
                  <c:v>1.7</c:v>
                </c:pt>
                <c:pt idx="5153">
                  <c:v>1.7</c:v>
                </c:pt>
                <c:pt idx="5154">
                  <c:v>1.7</c:v>
                </c:pt>
                <c:pt idx="5155">
                  <c:v>1.7</c:v>
                </c:pt>
                <c:pt idx="5156">
                  <c:v>1.7</c:v>
                </c:pt>
                <c:pt idx="5157">
                  <c:v>1.7</c:v>
                </c:pt>
                <c:pt idx="5158">
                  <c:v>1.7</c:v>
                </c:pt>
                <c:pt idx="5159">
                  <c:v>1.7</c:v>
                </c:pt>
                <c:pt idx="5160">
                  <c:v>1.7</c:v>
                </c:pt>
                <c:pt idx="5161">
                  <c:v>1.7</c:v>
                </c:pt>
                <c:pt idx="5162">
                  <c:v>1.7</c:v>
                </c:pt>
                <c:pt idx="5163">
                  <c:v>1.7</c:v>
                </c:pt>
                <c:pt idx="5164">
                  <c:v>1.7</c:v>
                </c:pt>
                <c:pt idx="5165">
                  <c:v>1.7</c:v>
                </c:pt>
                <c:pt idx="5166">
                  <c:v>1.7</c:v>
                </c:pt>
                <c:pt idx="5167">
                  <c:v>1.7</c:v>
                </c:pt>
                <c:pt idx="5168">
                  <c:v>1.7</c:v>
                </c:pt>
                <c:pt idx="5169">
                  <c:v>1.7</c:v>
                </c:pt>
                <c:pt idx="5170">
                  <c:v>1.7</c:v>
                </c:pt>
                <c:pt idx="5171">
                  <c:v>1.7</c:v>
                </c:pt>
                <c:pt idx="5172">
                  <c:v>1.7</c:v>
                </c:pt>
                <c:pt idx="5173">
                  <c:v>1.7</c:v>
                </c:pt>
                <c:pt idx="5174">
                  <c:v>1.7</c:v>
                </c:pt>
                <c:pt idx="5175">
                  <c:v>1.7</c:v>
                </c:pt>
                <c:pt idx="5176">
                  <c:v>1.7</c:v>
                </c:pt>
                <c:pt idx="5177">
                  <c:v>1.7</c:v>
                </c:pt>
                <c:pt idx="5178">
                  <c:v>1.7</c:v>
                </c:pt>
                <c:pt idx="5179">
                  <c:v>1.7</c:v>
                </c:pt>
                <c:pt idx="5180">
                  <c:v>1.7</c:v>
                </c:pt>
                <c:pt idx="5181">
                  <c:v>1.7</c:v>
                </c:pt>
                <c:pt idx="5182">
                  <c:v>1.7</c:v>
                </c:pt>
                <c:pt idx="5183">
                  <c:v>1.7</c:v>
                </c:pt>
                <c:pt idx="5184">
                  <c:v>1.7</c:v>
                </c:pt>
                <c:pt idx="5185">
                  <c:v>1.7</c:v>
                </c:pt>
                <c:pt idx="5186">
                  <c:v>1.7</c:v>
                </c:pt>
                <c:pt idx="5187">
                  <c:v>1.7</c:v>
                </c:pt>
                <c:pt idx="5188">
                  <c:v>1.7</c:v>
                </c:pt>
                <c:pt idx="5189">
                  <c:v>1.7</c:v>
                </c:pt>
                <c:pt idx="5190">
                  <c:v>1.7</c:v>
                </c:pt>
                <c:pt idx="5191">
                  <c:v>1.7</c:v>
                </c:pt>
                <c:pt idx="5192">
                  <c:v>1.7</c:v>
                </c:pt>
                <c:pt idx="5193">
                  <c:v>1.7</c:v>
                </c:pt>
                <c:pt idx="5194">
                  <c:v>1.7</c:v>
                </c:pt>
                <c:pt idx="5195">
                  <c:v>1.7</c:v>
                </c:pt>
                <c:pt idx="5196">
                  <c:v>1.7</c:v>
                </c:pt>
                <c:pt idx="5197">
                  <c:v>1.7</c:v>
                </c:pt>
                <c:pt idx="5198">
                  <c:v>1.7</c:v>
                </c:pt>
                <c:pt idx="5199">
                  <c:v>1.7</c:v>
                </c:pt>
                <c:pt idx="5200">
                  <c:v>1.7</c:v>
                </c:pt>
                <c:pt idx="5201">
                  <c:v>1.7</c:v>
                </c:pt>
                <c:pt idx="5202">
                  <c:v>1.7</c:v>
                </c:pt>
                <c:pt idx="5203">
                  <c:v>1.7</c:v>
                </c:pt>
                <c:pt idx="5204">
                  <c:v>1.7</c:v>
                </c:pt>
                <c:pt idx="5205">
                  <c:v>1.7</c:v>
                </c:pt>
                <c:pt idx="5206">
                  <c:v>1.7</c:v>
                </c:pt>
                <c:pt idx="5207">
                  <c:v>1.7</c:v>
                </c:pt>
                <c:pt idx="5208">
                  <c:v>1.7</c:v>
                </c:pt>
                <c:pt idx="5209">
                  <c:v>1.7</c:v>
                </c:pt>
                <c:pt idx="5210">
                  <c:v>1.7</c:v>
                </c:pt>
                <c:pt idx="5211">
                  <c:v>1.7</c:v>
                </c:pt>
                <c:pt idx="5212">
                  <c:v>1.7</c:v>
                </c:pt>
                <c:pt idx="5213">
                  <c:v>1.7</c:v>
                </c:pt>
                <c:pt idx="5214">
                  <c:v>1.7</c:v>
                </c:pt>
                <c:pt idx="5215">
                  <c:v>1.7</c:v>
                </c:pt>
                <c:pt idx="5216">
                  <c:v>1.7</c:v>
                </c:pt>
                <c:pt idx="5217">
                  <c:v>1.7</c:v>
                </c:pt>
                <c:pt idx="5218">
                  <c:v>1.7</c:v>
                </c:pt>
                <c:pt idx="5219">
                  <c:v>1.7</c:v>
                </c:pt>
                <c:pt idx="5220">
                  <c:v>1.7</c:v>
                </c:pt>
                <c:pt idx="5221">
                  <c:v>1.7</c:v>
                </c:pt>
                <c:pt idx="5222">
                  <c:v>1.7</c:v>
                </c:pt>
                <c:pt idx="5223">
                  <c:v>1.7</c:v>
                </c:pt>
                <c:pt idx="5224">
                  <c:v>1.7</c:v>
                </c:pt>
                <c:pt idx="5225">
                  <c:v>1.7</c:v>
                </c:pt>
                <c:pt idx="5226">
                  <c:v>1.7</c:v>
                </c:pt>
                <c:pt idx="5227">
                  <c:v>1.7</c:v>
                </c:pt>
                <c:pt idx="5228">
                  <c:v>1.7</c:v>
                </c:pt>
                <c:pt idx="5229">
                  <c:v>1.7</c:v>
                </c:pt>
                <c:pt idx="5230">
                  <c:v>1.7</c:v>
                </c:pt>
                <c:pt idx="5231">
                  <c:v>1.7</c:v>
                </c:pt>
                <c:pt idx="5232">
                  <c:v>1.7</c:v>
                </c:pt>
                <c:pt idx="5233">
                  <c:v>1.7</c:v>
                </c:pt>
                <c:pt idx="5234">
                  <c:v>1.7</c:v>
                </c:pt>
                <c:pt idx="5235">
                  <c:v>1.7</c:v>
                </c:pt>
                <c:pt idx="5236">
                  <c:v>1.7</c:v>
                </c:pt>
                <c:pt idx="5237">
                  <c:v>1.7</c:v>
                </c:pt>
                <c:pt idx="5238">
                  <c:v>1.7</c:v>
                </c:pt>
                <c:pt idx="5239">
                  <c:v>1.7</c:v>
                </c:pt>
                <c:pt idx="5240">
                  <c:v>1.7</c:v>
                </c:pt>
                <c:pt idx="5241">
                  <c:v>1.7</c:v>
                </c:pt>
                <c:pt idx="5242">
                  <c:v>1.7</c:v>
                </c:pt>
                <c:pt idx="5243">
                  <c:v>1.7</c:v>
                </c:pt>
                <c:pt idx="5244">
                  <c:v>1.7</c:v>
                </c:pt>
                <c:pt idx="5245">
                  <c:v>1.7</c:v>
                </c:pt>
                <c:pt idx="5246">
                  <c:v>1.7</c:v>
                </c:pt>
                <c:pt idx="5247">
                  <c:v>1.7</c:v>
                </c:pt>
                <c:pt idx="5248">
                  <c:v>1.7</c:v>
                </c:pt>
                <c:pt idx="5249">
                  <c:v>1.7</c:v>
                </c:pt>
                <c:pt idx="5250">
                  <c:v>1.7</c:v>
                </c:pt>
                <c:pt idx="5251">
                  <c:v>1.7</c:v>
                </c:pt>
                <c:pt idx="5252">
                  <c:v>1.7</c:v>
                </c:pt>
                <c:pt idx="5253">
                  <c:v>1.7</c:v>
                </c:pt>
                <c:pt idx="5254">
                  <c:v>1.7</c:v>
                </c:pt>
                <c:pt idx="5255">
                  <c:v>1.7</c:v>
                </c:pt>
                <c:pt idx="5256">
                  <c:v>1.7</c:v>
                </c:pt>
                <c:pt idx="5257">
                  <c:v>1.7</c:v>
                </c:pt>
                <c:pt idx="5258">
                  <c:v>1.7</c:v>
                </c:pt>
                <c:pt idx="5259">
                  <c:v>1.7</c:v>
                </c:pt>
                <c:pt idx="5260">
                  <c:v>1.7</c:v>
                </c:pt>
                <c:pt idx="5261">
                  <c:v>1.7</c:v>
                </c:pt>
                <c:pt idx="5262">
                  <c:v>1.7</c:v>
                </c:pt>
                <c:pt idx="5263">
                  <c:v>1.7</c:v>
                </c:pt>
                <c:pt idx="5264">
                  <c:v>1.7</c:v>
                </c:pt>
                <c:pt idx="5265">
                  <c:v>1.7</c:v>
                </c:pt>
                <c:pt idx="5266">
                  <c:v>1.7</c:v>
                </c:pt>
                <c:pt idx="5267">
                  <c:v>1.7</c:v>
                </c:pt>
                <c:pt idx="5268">
                  <c:v>1.7</c:v>
                </c:pt>
                <c:pt idx="5269">
                  <c:v>1.7</c:v>
                </c:pt>
                <c:pt idx="5270">
                  <c:v>1.7</c:v>
                </c:pt>
                <c:pt idx="5271">
                  <c:v>1.7</c:v>
                </c:pt>
                <c:pt idx="5272">
                  <c:v>1.7</c:v>
                </c:pt>
                <c:pt idx="5273">
                  <c:v>1.7</c:v>
                </c:pt>
                <c:pt idx="5274">
                  <c:v>1.7</c:v>
                </c:pt>
                <c:pt idx="5275">
                  <c:v>1.7</c:v>
                </c:pt>
                <c:pt idx="5276">
                  <c:v>1.7</c:v>
                </c:pt>
                <c:pt idx="5277">
                  <c:v>1.7</c:v>
                </c:pt>
                <c:pt idx="5278">
                  <c:v>1.7</c:v>
                </c:pt>
                <c:pt idx="5279">
                  <c:v>1.7</c:v>
                </c:pt>
                <c:pt idx="5280">
                  <c:v>1.7</c:v>
                </c:pt>
                <c:pt idx="5281">
                  <c:v>1.7</c:v>
                </c:pt>
                <c:pt idx="5282">
                  <c:v>1.7</c:v>
                </c:pt>
                <c:pt idx="5283">
                  <c:v>1.7</c:v>
                </c:pt>
                <c:pt idx="5284">
                  <c:v>1.7</c:v>
                </c:pt>
                <c:pt idx="5285">
                  <c:v>1.7</c:v>
                </c:pt>
                <c:pt idx="5286">
                  <c:v>1.7</c:v>
                </c:pt>
                <c:pt idx="5287">
                  <c:v>1.7</c:v>
                </c:pt>
                <c:pt idx="5288">
                  <c:v>1.7</c:v>
                </c:pt>
                <c:pt idx="5289">
                  <c:v>1.7</c:v>
                </c:pt>
                <c:pt idx="5290">
                  <c:v>1.7</c:v>
                </c:pt>
                <c:pt idx="5291">
                  <c:v>1.7</c:v>
                </c:pt>
                <c:pt idx="5292">
                  <c:v>1.7</c:v>
                </c:pt>
                <c:pt idx="5293">
                  <c:v>1.7</c:v>
                </c:pt>
                <c:pt idx="5294">
                  <c:v>1.7</c:v>
                </c:pt>
                <c:pt idx="5295">
                  <c:v>1.7</c:v>
                </c:pt>
                <c:pt idx="5296">
                  <c:v>1.7</c:v>
                </c:pt>
                <c:pt idx="5297">
                  <c:v>1.7</c:v>
                </c:pt>
                <c:pt idx="5298">
                  <c:v>1.7</c:v>
                </c:pt>
                <c:pt idx="5299">
                  <c:v>1.7</c:v>
                </c:pt>
                <c:pt idx="5300">
                  <c:v>1.7</c:v>
                </c:pt>
                <c:pt idx="5301">
                  <c:v>1.7</c:v>
                </c:pt>
                <c:pt idx="5302">
                  <c:v>1.7</c:v>
                </c:pt>
                <c:pt idx="5303">
                  <c:v>1.7</c:v>
                </c:pt>
                <c:pt idx="5304">
                  <c:v>1.7</c:v>
                </c:pt>
                <c:pt idx="5305">
                  <c:v>1.7</c:v>
                </c:pt>
                <c:pt idx="5306">
                  <c:v>1.7</c:v>
                </c:pt>
                <c:pt idx="5307">
                  <c:v>1.7</c:v>
                </c:pt>
                <c:pt idx="5308">
                  <c:v>1.7</c:v>
                </c:pt>
                <c:pt idx="5309">
                  <c:v>1.7</c:v>
                </c:pt>
                <c:pt idx="5310">
                  <c:v>1.7</c:v>
                </c:pt>
                <c:pt idx="5311">
                  <c:v>1.7</c:v>
                </c:pt>
                <c:pt idx="5312">
                  <c:v>1.7</c:v>
                </c:pt>
                <c:pt idx="5313">
                  <c:v>1.7</c:v>
                </c:pt>
                <c:pt idx="5314">
                  <c:v>1.7</c:v>
                </c:pt>
                <c:pt idx="5315">
                  <c:v>1.7</c:v>
                </c:pt>
                <c:pt idx="5316">
                  <c:v>1.7</c:v>
                </c:pt>
                <c:pt idx="5317">
                  <c:v>1.7</c:v>
                </c:pt>
                <c:pt idx="5318">
                  <c:v>1.7</c:v>
                </c:pt>
                <c:pt idx="5319">
                  <c:v>1.7</c:v>
                </c:pt>
                <c:pt idx="5320">
                  <c:v>1.7</c:v>
                </c:pt>
                <c:pt idx="5321">
                  <c:v>1.7</c:v>
                </c:pt>
                <c:pt idx="5322">
                  <c:v>1.7</c:v>
                </c:pt>
                <c:pt idx="5323">
                  <c:v>1.7</c:v>
                </c:pt>
                <c:pt idx="5324">
                  <c:v>1.7</c:v>
                </c:pt>
                <c:pt idx="5325">
                  <c:v>1.7</c:v>
                </c:pt>
                <c:pt idx="5326">
                  <c:v>1.7</c:v>
                </c:pt>
                <c:pt idx="5327">
                  <c:v>1.7</c:v>
                </c:pt>
                <c:pt idx="5328">
                  <c:v>1.7</c:v>
                </c:pt>
                <c:pt idx="5329">
                  <c:v>1.7</c:v>
                </c:pt>
                <c:pt idx="5330">
                  <c:v>1.7</c:v>
                </c:pt>
                <c:pt idx="5331">
                  <c:v>1.7</c:v>
                </c:pt>
                <c:pt idx="5332">
                  <c:v>1.7</c:v>
                </c:pt>
                <c:pt idx="5333">
                  <c:v>1.7</c:v>
                </c:pt>
                <c:pt idx="5334">
                  <c:v>1.7</c:v>
                </c:pt>
                <c:pt idx="5335">
                  <c:v>1.7</c:v>
                </c:pt>
                <c:pt idx="5336">
                  <c:v>1.7</c:v>
                </c:pt>
                <c:pt idx="5337">
                  <c:v>1.7</c:v>
                </c:pt>
                <c:pt idx="5338">
                  <c:v>1.7</c:v>
                </c:pt>
                <c:pt idx="5339">
                  <c:v>1.7</c:v>
                </c:pt>
                <c:pt idx="5340">
                  <c:v>1.7</c:v>
                </c:pt>
                <c:pt idx="5341">
                  <c:v>1.7</c:v>
                </c:pt>
                <c:pt idx="5342">
                  <c:v>1.7</c:v>
                </c:pt>
                <c:pt idx="5343">
                  <c:v>1.7</c:v>
                </c:pt>
                <c:pt idx="5344">
                  <c:v>1.7</c:v>
                </c:pt>
                <c:pt idx="5345">
                  <c:v>1.7</c:v>
                </c:pt>
                <c:pt idx="5346">
                  <c:v>1.7</c:v>
                </c:pt>
                <c:pt idx="5347">
                  <c:v>1.7</c:v>
                </c:pt>
                <c:pt idx="5348">
                  <c:v>1.7</c:v>
                </c:pt>
                <c:pt idx="5349">
                  <c:v>1.7</c:v>
                </c:pt>
                <c:pt idx="5350">
                  <c:v>1.7</c:v>
                </c:pt>
                <c:pt idx="5351">
                  <c:v>1.7</c:v>
                </c:pt>
                <c:pt idx="5352">
                  <c:v>1.7</c:v>
                </c:pt>
                <c:pt idx="5353">
                  <c:v>1.7</c:v>
                </c:pt>
                <c:pt idx="5354">
                  <c:v>1.7</c:v>
                </c:pt>
                <c:pt idx="5355">
                  <c:v>1.7</c:v>
                </c:pt>
                <c:pt idx="5356">
                  <c:v>1.7</c:v>
                </c:pt>
                <c:pt idx="5357">
                  <c:v>1.7</c:v>
                </c:pt>
                <c:pt idx="5358">
                  <c:v>1.7</c:v>
                </c:pt>
                <c:pt idx="5359">
                  <c:v>1.7</c:v>
                </c:pt>
                <c:pt idx="5360">
                  <c:v>1.7</c:v>
                </c:pt>
                <c:pt idx="5361">
                  <c:v>1.7</c:v>
                </c:pt>
                <c:pt idx="5362">
                  <c:v>1.7</c:v>
                </c:pt>
                <c:pt idx="5363">
                  <c:v>1.7</c:v>
                </c:pt>
                <c:pt idx="5364">
                  <c:v>1.7</c:v>
                </c:pt>
                <c:pt idx="5365">
                  <c:v>1.7</c:v>
                </c:pt>
                <c:pt idx="5366">
                  <c:v>1.7</c:v>
                </c:pt>
                <c:pt idx="5367">
                  <c:v>1.7</c:v>
                </c:pt>
                <c:pt idx="5368">
                  <c:v>1.7</c:v>
                </c:pt>
                <c:pt idx="5369">
                  <c:v>1.7</c:v>
                </c:pt>
                <c:pt idx="5370">
                  <c:v>1.7</c:v>
                </c:pt>
                <c:pt idx="5371">
                  <c:v>1.7</c:v>
                </c:pt>
                <c:pt idx="5372">
                  <c:v>1.7</c:v>
                </c:pt>
                <c:pt idx="5373">
                  <c:v>1.7</c:v>
                </c:pt>
                <c:pt idx="5374">
                  <c:v>1.7</c:v>
                </c:pt>
                <c:pt idx="5375">
                  <c:v>1.7</c:v>
                </c:pt>
                <c:pt idx="5376">
                  <c:v>1.7</c:v>
                </c:pt>
                <c:pt idx="5377">
                  <c:v>1.7</c:v>
                </c:pt>
                <c:pt idx="5378">
                  <c:v>1.7</c:v>
                </c:pt>
                <c:pt idx="5379">
                  <c:v>1.7</c:v>
                </c:pt>
                <c:pt idx="5380">
                  <c:v>1.7</c:v>
                </c:pt>
                <c:pt idx="5381">
                  <c:v>1.7</c:v>
                </c:pt>
                <c:pt idx="5382">
                  <c:v>1.7</c:v>
                </c:pt>
                <c:pt idx="5383">
                  <c:v>1.7</c:v>
                </c:pt>
                <c:pt idx="5384">
                  <c:v>1.7</c:v>
                </c:pt>
                <c:pt idx="5385">
                  <c:v>1.7</c:v>
                </c:pt>
                <c:pt idx="5386">
                  <c:v>1.7</c:v>
                </c:pt>
                <c:pt idx="5387">
                  <c:v>1.7</c:v>
                </c:pt>
                <c:pt idx="5388">
                  <c:v>1.7</c:v>
                </c:pt>
                <c:pt idx="5389">
                  <c:v>1.7</c:v>
                </c:pt>
                <c:pt idx="5390">
                  <c:v>1.7</c:v>
                </c:pt>
                <c:pt idx="5391">
                  <c:v>1.7</c:v>
                </c:pt>
                <c:pt idx="5392">
                  <c:v>1.7</c:v>
                </c:pt>
                <c:pt idx="5393">
                  <c:v>1.7</c:v>
                </c:pt>
                <c:pt idx="5394">
                  <c:v>1.7</c:v>
                </c:pt>
                <c:pt idx="5395">
                  <c:v>1.7</c:v>
                </c:pt>
                <c:pt idx="5396">
                  <c:v>1.7</c:v>
                </c:pt>
                <c:pt idx="5397">
                  <c:v>1.7</c:v>
                </c:pt>
                <c:pt idx="5398">
                  <c:v>1.7</c:v>
                </c:pt>
                <c:pt idx="5399">
                  <c:v>1.7</c:v>
                </c:pt>
                <c:pt idx="5400">
                  <c:v>1.7</c:v>
                </c:pt>
                <c:pt idx="5401">
                  <c:v>1.7</c:v>
                </c:pt>
                <c:pt idx="5402">
                  <c:v>1.7</c:v>
                </c:pt>
                <c:pt idx="5403">
                  <c:v>1.7</c:v>
                </c:pt>
                <c:pt idx="5404">
                  <c:v>1.7</c:v>
                </c:pt>
                <c:pt idx="5405">
                  <c:v>1.7</c:v>
                </c:pt>
                <c:pt idx="5406">
                  <c:v>1.7</c:v>
                </c:pt>
                <c:pt idx="5407">
                  <c:v>1.7</c:v>
                </c:pt>
                <c:pt idx="5408">
                  <c:v>1.7</c:v>
                </c:pt>
                <c:pt idx="5409">
                  <c:v>1.7</c:v>
                </c:pt>
                <c:pt idx="5410">
                  <c:v>1.7</c:v>
                </c:pt>
                <c:pt idx="5411">
                  <c:v>1.7</c:v>
                </c:pt>
                <c:pt idx="5412">
                  <c:v>1.7</c:v>
                </c:pt>
                <c:pt idx="5413">
                  <c:v>1.7</c:v>
                </c:pt>
                <c:pt idx="5414">
                  <c:v>1.7</c:v>
                </c:pt>
                <c:pt idx="5415">
                  <c:v>1.7</c:v>
                </c:pt>
                <c:pt idx="5416">
                  <c:v>1.7</c:v>
                </c:pt>
                <c:pt idx="5417">
                  <c:v>1.7</c:v>
                </c:pt>
                <c:pt idx="5418">
                  <c:v>1.7</c:v>
                </c:pt>
                <c:pt idx="5419">
                  <c:v>1.7</c:v>
                </c:pt>
                <c:pt idx="5420">
                  <c:v>1.7</c:v>
                </c:pt>
                <c:pt idx="5421">
                  <c:v>1.7</c:v>
                </c:pt>
                <c:pt idx="5422">
                  <c:v>1.7</c:v>
                </c:pt>
                <c:pt idx="5423">
                  <c:v>1.7</c:v>
                </c:pt>
                <c:pt idx="5424">
                  <c:v>1.7</c:v>
                </c:pt>
                <c:pt idx="5425">
                  <c:v>1.7</c:v>
                </c:pt>
                <c:pt idx="5426">
                  <c:v>1.7</c:v>
                </c:pt>
                <c:pt idx="5427">
                  <c:v>1.7</c:v>
                </c:pt>
                <c:pt idx="5428">
                  <c:v>1.7</c:v>
                </c:pt>
                <c:pt idx="5429">
                  <c:v>1.7</c:v>
                </c:pt>
                <c:pt idx="5430">
                  <c:v>1.7</c:v>
                </c:pt>
                <c:pt idx="5431">
                  <c:v>1.7</c:v>
                </c:pt>
                <c:pt idx="5432">
                  <c:v>1.7</c:v>
                </c:pt>
                <c:pt idx="5433">
                  <c:v>1.7</c:v>
                </c:pt>
                <c:pt idx="5434">
                  <c:v>1.7</c:v>
                </c:pt>
                <c:pt idx="5435">
                  <c:v>1.7</c:v>
                </c:pt>
                <c:pt idx="5436">
                  <c:v>1.7</c:v>
                </c:pt>
                <c:pt idx="5437">
                  <c:v>1.7</c:v>
                </c:pt>
                <c:pt idx="5438">
                  <c:v>1.7</c:v>
                </c:pt>
                <c:pt idx="5439">
                  <c:v>1.7</c:v>
                </c:pt>
                <c:pt idx="5440">
                  <c:v>1.7</c:v>
                </c:pt>
                <c:pt idx="5441">
                  <c:v>1.7</c:v>
                </c:pt>
                <c:pt idx="5442">
                  <c:v>1.7</c:v>
                </c:pt>
                <c:pt idx="5443">
                  <c:v>1.7</c:v>
                </c:pt>
                <c:pt idx="5444">
                  <c:v>1.7</c:v>
                </c:pt>
                <c:pt idx="5445">
                  <c:v>1.7</c:v>
                </c:pt>
                <c:pt idx="5446">
                  <c:v>1.7</c:v>
                </c:pt>
                <c:pt idx="5447">
                  <c:v>1.7</c:v>
                </c:pt>
                <c:pt idx="5448">
                  <c:v>1.7</c:v>
                </c:pt>
                <c:pt idx="5449">
                  <c:v>1.7</c:v>
                </c:pt>
                <c:pt idx="5450">
                  <c:v>1.7</c:v>
                </c:pt>
                <c:pt idx="5451">
                  <c:v>1.7</c:v>
                </c:pt>
                <c:pt idx="5452">
                  <c:v>1.7</c:v>
                </c:pt>
                <c:pt idx="5453">
                  <c:v>1.7</c:v>
                </c:pt>
                <c:pt idx="5454">
                  <c:v>1.7</c:v>
                </c:pt>
                <c:pt idx="5455">
                  <c:v>1.7</c:v>
                </c:pt>
                <c:pt idx="5456">
                  <c:v>1.7</c:v>
                </c:pt>
                <c:pt idx="5457">
                  <c:v>1.7</c:v>
                </c:pt>
                <c:pt idx="5458">
                  <c:v>1.7</c:v>
                </c:pt>
                <c:pt idx="5459">
                  <c:v>1.7</c:v>
                </c:pt>
                <c:pt idx="5460">
                  <c:v>1.7</c:v>
                </c:pt>
                <c:pt idx="5461">
                  <c:v>1.7</c:v>
                </c:pt>
                <c:pt idx="5462">
                  <c:v>1.7</c:v>
                </c:pt>
                <c:pt idx="5463">
                  <c:v>1.7</c:v>
                </c:pt>
                <c:pt idx="5464">
                  <c:v>1.7</c:v>
                </c:pt>
                <c:pt idx="5465">
                  <c:v>1.7</c:v>
                </c:pt>
                <c:pt idx="5466">
                  <c:v>1.7</c:v>
                </c:pt>
                <c:pt idx="5467">
                  <c:v>1.7</c:v>
                </c:pt>
                <c:pt idx="5468">
                  <c:v>1.7</c:v>
                </c:pt>
                <c:pt idx="5469">
                  <c:v>1.7</c:v>
                </c:pt>
                <c:pt idx="5470">
                  <c:v>1.7</c:v>
                </c:pt>
                <c:pt idx="5471">
                  <c:v>1.7</c:v>
                </c:pt>
                <c:pt idx="5472">
                  <c:v>1.7</c:v>
                </c:pt>
                <c:pt idx="5473">
                  <c:v>1.7</c:v>
                </c:pt>
                <c:pt idx="5474">
                  <c:v>1.7</c:v>
                </c:pt>
                <c:pt idx="5475">
                  <c:v>1.7</c:v>
                </c:pt>
                <c:pt idx="5476">
                  <c:v>1.7</c:v>
                </c:pt>
                <c:pt idx="5477">
                  <c:v>1.7</c:v>
                </c:pt>
                <c:pt idx="5478">
                  <c:v>1.7</c:v>
                </c:pt>
                <c:pt idx="5479">
                  <c:v>1.7</c:v>
                </c:pt>
                <c:pt idx="5480">
                  <c:v>1.7</c:v>
                </c:pt>
                <c:pt idx="5481">
                  <c:v>1.7</c:v>
                </c:pt>
                <c:pt idx="5482">
                  <c:v>1.7</c:v>
                </c:pt>
                <c:pt idx="5483">
                  <c:v>1.7</c:v>
                </c:pt>
                <c:pt idx="5484">
                  <c:v>1.7</c:v>
                </c:pt>
                <c:pt idx="5485">
                  <c:v>1.7</c:v>
                </c:pt>
                <c:pt idx="5486">
                  <c:v>1.7</c:v>
                </c:pt>
                <c:pt idx="5487">
                  <c:v>1.7</c:v>
                </c:pt>
                <c:pt idx="5488">
                  <c:v>1.7</c:v>
                </c:pt>
                <c:pt idx="5489">
                  <c:v>1.7</c:v>
                </c:pt>
                <c:pt idx="5490">
                  <c:v>1.7</c:v>
                </c:pt>
                <c:pt idx="5491">
                  <c:v>1.7</c:v>
                </c:pt>
                <c:pt idx="5492">
                  <c:v>1.7</c:v>
                </c:pt>
                <c:pt idx="5493">
                  <c:v>1.7</c:v>
                </c:pt>
                <c:pt idx="5494">
                  <c:v>1.7</c:v>
                </c:pt>
                <c:pt idx="5495">
                  <c:v>1.7</c:v>
                </c:pt>
                <c:pt idx="5496">
                  <c:v>1.7</c:v>
                </c:pt>
                <c:pt idx="5497">
                  <c:v>1.7</c:v>
                </c:pt>
                <c:pt idx="5498">
                  <c:v>1.7</c:v>
                </c:pt>
                <c:pt idx="5499">
                  <c:v>1.7</c:v>
                </c:pt>
                <c:pt idx="5500">
                  <c:v>1.7</c:v>
                </c:pt>
                <c:pt idx="5501">
                  <c:v>1.7</c:v>
                </c:pt>
                <c:pt idx="5502">
                  <c:v>1.7</c:v>
                </c:pt>
                <c:pt idx="5503">
                  <c:v>1.7</c:v>
                </c:pt>
                <c:pt idx="5504">
                  <c:v>1.7</c:v>
                </c:pt>
                <c:pt idx="5505">
                  <c:v>1.7</c:v>
                </c:pt>
                <c:pt idx="5506">
                  <c:v>1.7</c:v>
                </c:pt>
                <c:pt idx="5507">
                  <c:v>1.7</c:v>
                </c:pt>
                <c:pt idx="5508">
                  <c:v>1.7</c:v>
                </c:pt>
                <c:pt idx="5509">
                  <c:v>1.7</c:v>
                </c:pt>
                <c:pt idx="5510">
                  <c:v>1.7</c:v>
                </c:pt>
                <c:pt idx="5511">
                  <c:v>1.7</c:v>
                </c:pt>
                <c:pt idx="5512">
                  <c:v>1.7</c:v>
                </c:pt>
                <c:pt idx="5513">
                  <c:v>1.7</c:v>
                </c:pt>
                <c:pt idx="5514">
                  <c:v>1.7</c:v>
                </c:pt>
                <c:pt idx="5515">
                  <c:v>1.7</c:v>
                </c:pt>
                <c:pt idx="5516">
                  <c:v>1.7</c:v>
                </c:pt>
                <c:pt idx="5517">
                  <c:v>1.7</c:v>
                </c:pt>
                <c:pt idx="5518">
                  <c:v>1.7</c:v>
                </c:pt>
                <c:pt idx="5519">
                  <c:v>1.7</c:v>
                </c:pt>
                <c:pt idx="5520">
                  <c:v>1.7</c:v>
                </c:pt>
                <c:pt idx="5521">
                  <c:v>1.7</c:v>
                </c:pt>
                <c:pt idx="5522">
                  <c:v>1.7</c:v>
                </c:pt>
                <c:pt idx="5523">
                  <c:v>1.7</c:v>
                </c:pt>
                <c:pt idx="5524">
                  <c:v>1.7</c:v>
                </c:pt>
                <c:pt idx="5525">
                  <c:v>1.7</c:v>
                </c:pt>
                <c:pt idx="5526">
                  <c:v>1.7</c:v>
                </c:pt>
                <c:pt idx="5527">
                  <c:v>1.7</c:v>
                </c:pt>
                <c:pt idx="5528">
                  <c:v>1.7</c:v>
                </c:pt>
                <c:pt idx="5529">
                  <c:v>1.7</c:v>
                </c:pt>
                <c:pt idx="5530">
                  <c:v>1.7</c:v>
                </c:pt>
                <c:pt idx="5531">
                  <c:v>1.7</c:v>
                </c:pt>
                <c:pt idx="5532">
                  <c:v>1.7</c:v>
                </c:pt>
                <c:pt idx="5533">
                  <c:v>1.7</c:v>
                </c:pt>
                <c:pt idx="5534">
                  <c:v>1.7</c:v>
                </c:pt>
                <c:pt idx="5535">
                  <c:v>1.7</c:v>
                </c:pt>
                <c:pt idx="5536">
                  <c:v>1.7</c:v>
                </c:pt>
                <c:pt idx="5537">
                  <c:v>1.7</c:v>
                </c:pt>
                <c:pt idx="5538">
                  <c:v>1.7</c:v>
                </c:pt>
                <c:pt idx="5539">
                  <c:v>1.7</c:v>
                </c:pt>
                <c:pt idx="5540">
                  <c:v>1.7</c:v>
                </c:pt>
                <c:pt idx="5541">
                  <c:v>1.7</c:v>
                </c:pt>
                <c:pt idx="5542">
                  <c:v>1.7</c:v>
                </c:pt>
                <c:pt idx="5543">
                  <c:v>1.7</c:v>
                </c:pt>
                <c:pt idx="5544">
                  <c:v>1.7</c:v>
                </c:pt>
                <c:pt idx="5545">
                  <c:v>1.7</c:v>
                </c:pt>
                <c:pt idx="5546">
                  <c:v>1.7</c:v>
                </c:pt>
                <c:pt idx="5547">
                  <c:v>1.7</c:v>
                </c:pt>
                <c:pt idx="5548">
                  <c:v>1.7</c:v>
                </c:pt>
                <c:pt idx="5549">
                  <c:v>1.7</c:v>
                </c:pt>
                <c:pt idx="5550">
                  <c:v>1.7</c:v>
                </c:pt>
                <c:pt idx="5551">
                  <c:v>1.7</c:v>
                </c:pt>
                <c:pt idx="5552">
                  <c:v>1.7</c:v>
                </c:pt>
                <c:pt idx="5553">
                  <c:v>1.7</c:v>
                </c:pt>
                <c:pt idx="5554">
                  <c:v>1.7</c:v>
                </c:pt>
                <c:pt idx="5555">
                  <c:v>1.7</c:v>
                </c:pt>
                <c:pt idx="5556">
                  <c:v>1.7</c:v>
                </c:pt>
                <c:pt idx="5557">
                  <c:v>1.7</c:v>
                </c:pt>
                <c:pt idx="5558">
                  <c:v>1.7</c:v>
                </c:pt>
                <c:pt idx="5559">
                  <c:v>1.7</c:v>
                </c:pt>
                <c:pt idx="5560">
                  <c:v>1.7</c:v>
                </c:pt>
                <c:pt idx="5561">
                  <c:v>1.7</c:v>
                </c:pt>
                <c:pt idx="5562">
                  <c:v>1.7</c:v>
                </c:pt>
                <c:pt idx="5563">
                  <c:v>1.7</c:v>
                </c:pt>
                <c:pt idx="5564">
                  <c:v>1.7</c:v>
                </c:pt>
                <c:pt idx="5565">
                  <c:v>1.7</c:v>
                </c:pt>
                <c:pt idx="5566">
                  <c:v>1.7</c:v>
                </c:pt>
                <c:pt idx="5567">
                  <c:v>1.7</c:v>
                </c:pt>
                <c:pt idx="5568">
                  <c:v>1.7</c:v>
                </c:pt>
                <c:pt idx="5569">
                  <c:v>1.7</c:v>
                </c:pt>
                <c:pt idx="5570">
                  <c:v>1.7</c:v>
                </c:pt>
                <c:pt idx="5571">
                  <c:v>1.7</c:v>
                </c:pt>
                <c:pt idx="5572">
                  <c:v>1.7</c:v>
                </c:pt>
                <c:pt idx="5573">
                  <c:v>1.7</c:v>
                </c:pt>
                <c:pt idx="5574">
                  <c:v>1.7</c:v>
                </c:pt>
                <c:pt idx="5575">
                  <c:v>1.7</c:v>
                </c:pt>
                <c:pt idx="5576">
                  <c:v>1.7</c:v>
                </c:pt>
                <c:pt idx="5577">
                  <c:v>1.7</c:v>
                </c:pt>
                <c:pt idx="5578">
                  <c:v>1.7</c:v>
                </c:pt>
                <c:pt idx="5579">
                  <c:v>1.7</c:v>
                </c:pt>
                <c:pt idx="5580">
                  <c:v>1.7</c:v>
                </c:pt>
                <c:pt idx="5581">
                  <c:v>1.7</c:v>
                </c:pt>
                <c:pt idx="5582">
                  <c:v>1.7</c:v>
                </c:pt>
                <c:pt idx="5583">
                  <c:v>1.7</c:v>
                </c:pt>
                <c:pt idx="5584">
                  <c:v>1.7</c:v>
                </c:pt>
                <c:pt idx="5585">
                  <c:v>1.7</c:v>
                </c:pt>
                <c:pt idx="5586">
                  <c:v>1.7</c:v>
                </c:pt>
                <c:pt idx="5587">
                  <c:v>1.7</c:v>
                </c:pt>
                <c:pt idx="5588">
                  <c:v>1.7</c:v>
                </c:pt>
                <c:pt idx="5589">
                  <c:v>1.7</c:v>
                </c:pt>
                <c:pt idx="5590">
                  <c:v>1.7</c:v>
                </c:pt>
                <c:pt idx="5591">
                  <c:v>1.7</c:v>
                </c:pt>
                <c:pt idx="5592">
                  <c:v>1.7</c:v>
                </c:pt>
                <c:pt idx="5593">
                  <c:v>1.7</c:v>
                </c:pt>
                <c:pt idx="5594">
                  <c:v>1.7</c:v>
                </c:pt>
                <c:pt idx="5595">
                  <c:v>1.7</c:v>
                </c:pt>
                <c:pt idx="5596">
                  <c:v>1.7</c:v>
                </c:pt>
                <c:pt idx="5597">
                  <c:v>1.7</c:v>
                </c:pt>
                <c:pt idx="5598">
                  <c:v>1.7</c:v>
                </c:pt>
                <c:pt idx="5599">
                  <c:v>1.7</c:v>
                </c:pt>
                <c:pt idx="5600">
                  <c:v>1.7</c:v>
                </c:pt>
                <c:pt idx="5601">
                  <c:v>1.7</c:v>
                </c:pt>
                <c:pt idx="5602">
                  <c:v>1.7</c:v>
                </c:pt>
                <c:pt idx="5603">
                  <c:v>1.7</c:v>
                </c:pt>
                <c:pt idx="5604">
                  <c:v>1.7</c:v>
                </c:pt>
                <c:pt idx="5605">
                  <c:v>1.7</c:v>
                </c:pt>
                <c:pt idx="5606">
                  <c:v>1.7</c:v>
                </c:pt>
                <c:pt idx="5607">
                  <c:v>1.7</c:v>
                </c:pt>
                <c:pt idx="5608">
                  <c:v>1.7</c:v>
                </c:pt>
                <c:pt idx="5609">
                  <c:v>1.7</c:v>
                </c:pt>
                <c:pt idx="5610">
                  <c:v>1.7</c:v>
                </c:pt>
                <c:pt idx="5611">
                  <c:v>1.7</c:v>
                </c:pt>
                <c:pt idx="5612">
                  <c:v>1.7</c:v>
                </c:pt>
                <c:pt idx="5613">
                  <c:v>1.7</c:v>
                </c:pt>
                <c:pt idx="5614">
                  <c:v>1.7</c:v>
                </c:pt>
                <c:pt idx="5615">
                  <c:v>1.7</c:v>
                </c:pt>
                <c:pt idx="5616">
                  <c:v>1.7</c:v>
                </c:pt>
                <c:pt idx="5617">
                  <c:v>1.7</c:v>
                </c:pt>
                <c:pt idx="5618">
                  <c:v>1.7</c:v>
                </c:pt>
                <c:pt idx="5619">
                  <c:v>1.7</c:v>
                </c:pt>
                <c:pt idx="5620">
                  <c:v>1.7</c:v>
                </c:pt>
                <c:pt idx="5621">
                  <c:v>1.7</c:v>
                </c:pt>
                <c:pt idx="5622">
                  <c:v>1.7</c:v>
                </c:pt>
                <c:pt idx="5623">
                  <c:v>1.7</c:v>
                </c:pt>
                <c:pt idx="5624">
                  <c:v>1.7</c:v>
                </c:pt>
                <c:pt idx="5625">
                  <c:v>1.7</c:v>
                </c:pt>
                <c:pt idx="5626">
                  <c:v>1.7</c:v>
                </c:pt>
                <c:pt idx="5627">
                  <c:v>1.7</c:v>
                </c:pt>
                <c:pt idx="5628">
                  <c:v>1.7</c:v>
                </c:pt>
                <c:pt idx="5629">
                  <c:v>1.7</c:v>
                </c:pt>
                <c:pt idx="5630">
                  <c:v>1.7</c:v>
                </c:pt>
                <c:pt idx="5631">
                  <c:v>1.7</c:v>
                </c:pt>
                <c:pt idx="5632">
                  <c:v>1.7</c:v>
                </c:pt>
                <c:pt idx="5633">
                  <c:v>1.7</c:v>
                </c:pt>
                <c:pt idx="5634">
                  <c:v>1.7</c:v>
                </c:pt>
                <c:pt idx="5635">
                  <c:v>1.7</c:v>
                </c:pt>
                <c:pt idx="5636">
                  <c:v>1.7</c:v>
                </c:pt>
                <c:pt idx="5637">
                  <c:v>1.7</c:v>
                </c:pt>
                <c:pt idx="5638">
                  <c:v>1.7</c:v>
                </c:pt>
                <c:pt idx="5639">
                  <c:v>1.7</c:v>
                </c:pt>
                <c:pt idx="5640">
                  <c:v>1.7</c:v>
                </c:pt>
                <c:pt idx="5641">
                  <c:v>1.7</c:v>
                </c:pt>
                <c:pt idx="5642">
                  <c:v>1.7</c:v>
                </c:pt>
                <c:pt idx="5643">
                  <c:v>1.7</c:v>
                </c:pt>
                <c:pt idx="5644">
                  <c:v>1.7</c:v>
                </c:pt>
                <c:pt idx="5645">
                  <c:v>1.7</c:v>
                </c:pt>
                <c:pt idx="5646">
                  <c:v>1.7</c:v>
                </c:pt>
                <c:pt idx="5647">
                  <c:v>1.7</c:v>
                </c:pt>
                <c:pt idx="5648">
                  <c:v>1.7</c:v>
                </c:pt>
                <c:pt idx="5649">
                  <c:v>1.7</c:v>
                </c:pt>
                <c:pt idx="5650">
                  <c:v>1.7</c:v>
                </c:pt>
                <c:pt idx="5651">
                  <c:v>1.7</c:v>
                </c:pt>
                <c:pt idx="5652">
                  <c:v>1.7</c:v>
                </c:pt>
                <c:pt idx="5653">
                  <c:v>1.7</c:v>
                </c:pt>
                <c:pt idx="5654">
                  <c:v>1.7</c:v>
                </c:pt>
                <c:pt idx="5655">
                  <c:v>1.7</c:v>
                </c:pt>
                <c:pt idx="5656">
                  <c:v>1.7</c:v>
                </c:pt>
                <c:pt idx="5657">
                  <c:v>1.7</c:v>
                </c:pt>
                <c:pt idx="5658">
                  <c:v>1.7</c:v>
                </c:pt>
                <c:pt idx="5659">
                  <c:v>1.7</c:v>
                </c:pt>
                <c:pt idx="5660">
                  <c:v>1.7</c:v>
                </c:pt>
                <c:pt idx="5661">
                  <c:v>1.7</c:v>
                </c:pt>
                <c:pt idx="5662">
                  <c:v>1.7</c:v>
                </c:pt>
                <c:pt idx="5663">
                  <c:v>1.7</c:v>
                </c:pt>
                <c:pt idx="5664">
                  <c:v>1.7</c:v>
                </c:pt>
                <c:pt idx="5665">
                  <c:v>1.7</c:v>
                </c:pt>
                <c:pt idx="5666">
                  <c:v>1.7</c:v>
                </c:pt>
                <c:pt idx="5667">
                  <c:v>1.7</c:v>
                </c:pt>
                <c:pt idx="5668">
                  <c:v>1.7</c:v>
                </c:pt>
                <c:pt idx="5669">
                  <c:v>1.7</c:v>
                </c:pt>
                <c:pt idx="5670">
                  <c:v>1.7</c:v>
                </c:pt>
                <c:pt idx="5671">
                  <c:v>1.7</c:v>
                </c:pt>
                <c:pt idx="5672">
                  <c:v>1.7</c:v>
                </c:pt>
                <c:pt idx="5673">
                  <c:v>1.7</c:v>
                </c:pt>
                <c:pt idx="5674">
                  <c:v>1.7</c:v>
                </c:pt>
                <c:pt idx="5675">
                  <c:v>1.7</c:v>
                </c:pt>
                <c:pt idx="5676">
                  <c:v>1.7</c:v>
                </c:pt>
                <c:pt idx="5677">
                  <c:v>1.7</c:v>
                </c:pt>
                <c:pt idx="5678">
                  <c:v>1.7</c:v>
                </c:pt>
                <c:pt idx="5679">
                  <c:v>1.7</c:v>
                </c:pt>
                <c:pt idx="5680">
                  <c:v>1.7</c:v>
                </c:pt>
                <c:pt idx="5681">
                  <c:v>1.7</c:v>
                </c:pt>
                <c:pt idx="5682">
                  <c:v>1.7</c:v>
                </c:pt>
                <c:pt idx="5683">
                  <c:v>1.7</c:v>
                </c:pt>
                <c:pt idx="5684">
                  <c:v>1.7</c:v>
                </c:pt>
                <c:pt idx="5685">
                  <c:v>1.7</c:v>
                </c:pt>
                <c:pt idx="5686">
                  <c:v>1.7</c:v>
                </c:pt>
                <c:pt idx="5687">
                  <c:v>1.7</c:v>
                </c:pt>
                <c:pt idx="5688">
                  <c:v>1.7</c:v>
                </c:pt>
                <c:pt idx="5689">
                  <c:v>1.7</c:v>
                </c:pt>
                <c:pt idx="5690">
                  <c:v>1.7</c:v>
                </c:pt>
                <c:pt idx="5691">
                  <c:v>1.7</c:v>
                </c:pt>
                <c:pt idx="5692">
                  <c:v>1.7</c:v>
                </c:pt>
                <c:pt idx="5693">
                  <c:v>1.7</c:v>
                </c:pt>
                <c:pt idx="5694">
                  <c:v>1.7</c:v>
                </c:pt>
                <c:pt idx="5695">
                  <c:v>1.7</c:v>
                </c:pt>
                <c:pt idx="5696">
                  <c:v>1.7</c:v>
                </c:pt>
                <c:pt idx="5697">
                  <c:v>1.7</c:v>
                </c:pt>
                <c:pt idx="5698">
                  <c:v>1.7</c:v>
                </c:pt>
                <c:pt idx="5699">
                  <c:v>1.7</c:v>
                </c:pt>
                <c:pt idx="5700">
                  <c:v>1.7</c:v>
                </c:pt>
                <c:pt idx="5701">
                  <c:v>1.7</c:v>
                </c:pt>
                <c:pt idx="5702">
                  <c:v>1.7</c:v>
                </c:pt>
                <c:pt idx="5703">
                  <c:v>1.7</c:v>
                </c:pt>
                <c:pt idx="5704">
                  <c:v>1.7</c:v>
                </c:pt>
                <c:pt idx="5705">
                  <c:v>1.7</c:v>
                </c:pt>
                <c:pt idx="5706">
                  <c:v>1.7</c:v>
                </c:pt>
                <c:pt idx="5707">
                  <c:v>1.7</c:v>
                </c:pt>
                <c:pt idx="5708">
                  <c:v>1.7</c:v>
                </c:pt>
                <c:pt idx="5709">
                  <c:v>1.7</c:v>
                </c:pt>
                <c:pt idx="5710">
                  <c:v>1.7</c:v>
                </c:pt>
                <c:pt idx="5711">
                  <c:v>1.7</c:v>
                </c:pt>
                <c:pt idx="5712">
                  <c:v>1.7</c:v>
                </c:pt>
                <c:pt idx="5713">
                  <c:v>1.7</c:v>
                </c:pt>
                <c:pt idx="5714">
                  <c:v>1.7</c:v>
                </c:pt>
                <c:pt idx="5715">
                  <c:v>1.7</c:v>
                </c:pt>
                <c:pt idx="5716">
                  <c:v>1.7</c:v>
                </c:pt>
                <c:pt idx="5717">
                  <c:v>1.7</c:v>
                </c:pt>
                <c:pt idx="5718">
                  <c:v>1.7</c:v>
                </c:pt>
                <c:pt idx="5719">
                  <c:v>1.7</c:v>
                </c:pt>
                <c:pt idx="5720">
                  <c:v>1.7</c:v>
                </c:pt>
                <c:pt idx="5721">
                  <c:v>1.7</c:v>
                </c:pt>
                <c:pt idx="5722">
                  <c:v>1.7</c:v>
                </c:pt>
                <c:pt idx="5723">
                  <c:v>1.7</c:v>
                </c:pt>
                <c:pt idx="5724">
                  <c:v>1.7</c:v>
                </c:pt>
                <c:pt idx="5725">
                  <c:v>1.7</c:v>
                </c:pt>
                <c:pt idx="5726">
                  <c:v>1.7</c:v>
                </c:pt>
                <c:pt idx="5727">
                  <c:v>1.7</c:v>
                </c:pt>
                <c:pt idx="5728">
                  <c:v>1.7</c:v>
                </c:pt>
                <c:pt idx="5729">
                  <c:v>1.7</c:v>
                </c:pt>
                <c:pt idx="5730">
                  <c:v>1.7</c:v>
                </c:pt>
                <c:pt idx="5731">
                  <c:v>1.7</c:v>
                </c:pt>
                <c:pt idx="5732">
                  <c:v>1.7</c:v>
                </c:pt>
                <c:pt idx="5733">
                  <c:v>1.7</c:v>
                </c:pt>
                <c:pt idx="5734">
                  <c:v>1.7</c:v>
                </c:pt>
                <c:pt idx="5735">
                  <c:v>1.7</c:v>
                </c:pt>
                <c:pt idx="5736">
                  <c:v>1.7</c:v>
                </c:pt>
                <c:pt idx="5737">
                  <c:v>1.7</c:v>
                </c:pt>
                <c:pt idx="5738">
                  <c:v>1.7</c:v>
                </c:pt>
                <c:pt idx="5739">
                  <c:v>1.7</c:v>
                </c:pt>
                <c:pt idx="5740">
                  <c:v>1.7</c:v>
                </c:pt>
                <c:pt idx="5741">
                  <c:v>1.7</c:v>
                </c:pt>
                <c:pt idx="5742">
                  <c:v>1.7</c:v>
                </c:pt>
                <c:pt idx="5743">
                  <c:v>1.7</c:v>
                </c:pt>
                <c:pt idx="5744">
                  <c:v>1.7</c:v>
                </c:pt>
                <c:pt idx="5745">
                  <c:v>1.7</c:v>
                </c:pt>
                <c:pt idx="5746">
                  <c:v>1.7</c:v>
                </c:pt>
                <c:pt idx="5747">
                  <c:v>1.7</c:v>
                </c:pt>
                <c:pt idx="5748">
                  <c:v>1.7</c:v>
                </c:pt>
                <c:pt idx="5749">
                  <c:v>1.7</c:v>
                </c:pt>
                <c:pt idx="5750">
                  <c:v>1.7</c:v>
                </c:pt>
                <c:pt idx="5751">
                  <c:v>1.7</c:v>
                </c:pt>
                <c:pt idx="5752">
                  <c:v>1.7</c:v>
                </c:pt>
                <c:pt idx="5753">
                  <c:v>1.7</c:v>
                </c:pt>
                <c:pt idx="5754">
                  <c:v>1.7</c:v>
                </c:pt>
                <c:pt idx="5755">
                  <c:v>1.7</c:v>
                </c:pt>
                <c:pt idx="5756">
                  <c:v>1.7</c:v>
                </c:pt>
                <c:pt idx="5757">
                  <c:v>1.7</c:v>
                </c:pt>
                <c:pt idx="5758">
                  <c:v>1.7</c:v>
                </c:pt>
                <c:pt idx="5759">
                  <c:v>1.7</c:v>
                </c:pt>
                <c:pt idx="5760">
                  <c:v>1.7</c:v>
                </c:pt>
                <c:pt idx="5761">
                  <c:v>1.7</c:v>
                </c:pt>
                <c:pt idx="5762">
                  <c:v>1.7</c:v>
                </c:pt>
                <c:pt idx="5763">
                  <c:v>1.7</c:v>
                </c:pt>
                <c:pt idx="5764">
                  <c:v>1.7</c:v>
                </c:pt>
                <c:pt idx="5765">
                  <c:v>1.7</c:v>
                </c:pt>
                <c:pt idx="5766">
                  <c:v>1.7</c:v>
                </c:pt>
                <c:pt idx="5767">
                  <c:v>1.7</c:v>
                </c:pt>
                <c:pt idx="5768">
                  <c:v>1.7</c:v>
                </c:pt>
                <c:pt idx="5769">
                  <c:v>1.7</c:v>
                </c:pt>
                <c:pt idx="5770">
                  <c:v>1.7</c:v>
                </c:pt>
                <c:pt idx="5771">
                  <c:v>1.7</c:v>
                </c:pt>
                <c:pt idx="5772">
                  <c:v>1.7</c:v>
                </c:pt>
                <c:pt idx="5773">
                  <c:v>1.7</c:v>
                </c:pt>
                <c:pt idx="5774">
                  <c:v>1.7</c:v>
                </c:pt>
                <c:pt idx="5775">
                  <c:v>1.7</c:v>
                </c:pt>
                <c:pt idx="5776">
                  <c:v>1.7</c:v>
                </c:pt>
                <c:pt idx="5777">
                  <c:v>1.7</c:v>
                </c:pt>
                <c:pt idx="5778">
                  <c:v>1.7</c:v>
                </c:pt>
                <c:pt idx="5779">
                  <c:v>1.7</c:v>
                </c:pt>
                <c:pt idx="5780">
                  <c:v>1.7</c:v>
                </c:pt>
                <c:pt idx="5781">
                  <c:v>1.7</c:v>
                </c:pt>
                <c:pt idx="5782">
                  <c:v>1.7</c:v>
                </c:pt>
                <c:pt idx="5783">
                  <c:v>1.7</c:v>
                </c:pt>
                <c:pt idx="5784">
                  <c:v>1.7</c:v>
                </c:pt>
                <c:pt idx="5785">
                  <c:v>1.7</c:v>
                </c:pt>
                <c:pt idx="5786">
                  <c:v>1.7</c:v>
                </c:pt>
                <c:pt idx="5787">
                  <c:v>1.7</c:v>
                </c:pt>
                <c:pt idx="5788">
                  <c:v>1.7</c:v>
                </c:pt>
                <c:pt idx="5789">
                  <c:v>1.7</c:v>
                </c:pt>
                <c:pt idx="5790">
                  <c:v>1.7</c:v>
                </c:pt>
                <c:pt idx="5791">
                  <c:v>1.7</c:v>
                </c:pt>
                <c:pt idx="5792">
                  <c:v>1.7</c:v>
                </c:pt>
                <c:pt idx="5793">
                  <c:v>1.7</c:v>
                </c:pt>
                <c:pt idx="5794">
                  <c:v>1.7</c:v>
                </c:pt>
                <c:pt idx="5795">
                  <c:v>1.7</c:v>
                </c:pt>
                <c:pt idx="5796">
                  <c:v>1.7</c:v>
                </c:pt>
                <c:pt idx="5797">
                  <c:v>1.7</c:v>
                </c:pt>
                <c:pt idx="5798">
                  <c:v>1.7</c:v>
                </c:pt>
                <c:pt idx="5799">
                  <c:v>1.7</c:v>
                </c:pt>
                <c:pt idx="5800">
                  <c:v>1.7</c:v>
                </c:pt>
                <c:pt idx="5801">
                  <c:v>1.7</c:v>
                </c:pt>
                <c:pt idx="5802">
                  <c:v>1.7</c:v>
                </c:pt>
                <c:pt idx="5803">
                  <c:v>1.7</c:v>
                </c:pt>
                <c:pt idx="5804">
                  <c:v>1.7</c:v>
                </c:pt>
                <c:pt idx="5805">
                  <c:v>1.7</c:v>
                </c:pt>
                <c:pt idx="5806">
                  <c:v>1.7</c:v>
                </c:pt>
                <c:pt idx="5807">
                  <c:v>1.7</c:v>
                </c:pt>
                <c:pt idx="5808">
                  <c:v>1.7</c:v>
                </c:pt>
                <c:pt idx="5809">
                  <c:v>1.7</c:v>
                </c:pt>
                <c:pt idx="5810">
                  <c:v>1.7</c:v>
                </c:pt>
                <c:pt idx="5811">
                  <c:v>1.7</c:v>
                </c:pt>
                <c:pt idx="5812">
                  <c:v>1.7</c:v>
                </c:pt>
                <c:pt idx="5813">
                  <c:v>1.7</c:v>
                </c:pt>
                <c:pt idx="5814">
                  <c:v>1.7</c:v>
                </c:pt>
                <c:pt idx="5815">
                  <c:v>1.7</c:v>
                </c:pt>
                <c:pt idx="5816">
                  <c:v>1.7</c:v>
                </c:pt>
                <c:pt idx="5817">
                  <c:v>1.7</c:v>
                </c:pt>
                <c:pt idx="5818">
                  <c:v>1.7</c:v>
                </c:pt>
                <c:pt idx="5819">
                  <c:v>1.7</c:v>
                </c:pt>
                <c:pt idx="5820">
                  <c:v>1.7</c:v>
                </c:pt>
                <c:pt idx="5821">
                  <c:v>1.7</c:v>
                </c:pt>
                <c:pt idx="5822">
                  <c:v>1.7</c:v>
                </c:pt>
                <c:pt idx="5823">
                  <c:v>1.7</c:v>
                </c:pt>
                <c:pt idx="5824">
                  <c:v>1.7</c:v>
                </c:pt>
                <c:pt idx="5825">
                  <c:v>1.7</c:v>
                </c:pt>
                <c:pt idx="5826">
                  <c:v>1.7</c:v>
                </c:pt>
                <c:pt idx="5827">
                  <c:v>1.7</c:v>
                </c:pt>
                <c:pt idx="5828">
                  <c:v>1.7</c:v>
                </c:pt>
                <c:pt idx="5829">
                  <c:v>1.7</c:v>
                </c:pt>
                <c:pt idx="5830">
                  <c:v>1.7</c:v>
                </c:pt>
                <c:pt idx="5831">
                  <c:v>1.7</c:v>
                </c:pt>
                <c:pt idx="5832">
                  <c:v>1.7</c:v>
                </c:pt>
                <c:pt idx="5833">
                  <c:v>1.7</c:v>
                </c:pt>
                <c:pt idx="5834">
                  <c:v>1.7</c:v>
                </c:pt>
                <c:pt idx="5835">
                  <c:v>1.7</c:v>
                </c:pt>
                <c:pt idx="5836">
                  <c:v>1.7</c:v>
                </c:pt>
                <c:pt idx="5837">
                  <c:v>1.7</c:v>
                </c:pt>
                <c:pt idx="5838">
                  <c:v>1.7</c:v>
                </c:pt>
                <c:pt idx="5839">
                  <c:v>1.7</c:v>
                </c:pt>
                <c:pt idx="5840">
                  <c:v>1.7</c:v>
                </c:pt>
                <c:pt idx="5841">
                  <c:v>1.7</c:v>
                </c:pt>
                <c:pt idx="5842">
                  <c:v>1.7</c:v>
                </c:pt>
                <c:pt idx="5843">
                  <c:v>1.7</c:v>
                </c:pt>
                <c:pt idx="5844">
                  <c:v>1.7</c:v>
                </c:pt>
                <c:pt idx="5845">
                  <c:v>1.7</c:v>
                </c:pt>
                <c:pt idx="5846">
                  <c:v>1.7</c:v>
                </c:pt>
                <c:pt idx="5847">
                  <c:v>1.7</c:v>
                </c:pt>
                <c:pt idx="5848">
                  <c:v>1.7</c:v>
                </c:pt>
                <c:pt idx="5849">
                  <c:v>1.7</c:v>
                </c:pt>
                <c:pt idx="5850">
                  <c:v>1.7</c:v>
                </c:pt>
                <c:pt idx="5851">
                  <c:v>1.7</c:v>
                </c:pt>
                <c:pt idx="5852">
                  <c:v>1.7</c:v>
                </c:pt>
                <c:pt idx="5853">
                  <c:v>1.7</c:v>
                </c:pt>
                <c:pt idx="5854">
                  <c:v>1.7</c:v>
                </c:pt>
                <c:pt idx="5855">
                  <c:v>1.7</c:v>
                </c:pt>
                <c:pt idx="5856">
                  <c:v>1.7</c:v>
                </c:pt>
                <c:pt idx="5857">
                  <c:v>1.7</c:v>
                </c:pt>
                <c:pt idx="5858">
                  <c:v>1.7</c:v>
                </c:pt>
                <c:pt idx="5859">
                  <c:v>1.7</c:v>
                </c:pt>
                <c:pt idx="5860">
                  <c:v>1.7</c:v>
                </c:pt>
                <c:pt idx="5861">
                  <c:v>1.7</c:v>
                </c:pt>
                <c:pt idx="5862">
                  <c:v>1.7</c:v>
                </c:pt>
                <c:pt idx="5863">
                  <c:v>1.7</c:v>
                </c:pt>
                <c:pt idx="5864">
                  <c:v>1.7</c:v>
                </c:pt>
                <c:pt idx="5865">
                  <c:v>1.7</c:v>
                </c:pt>
                <c:pt idx="5866">
                  <c:v>1.7</c:v>
                </c:pt>
                <c:pt idx="5867">
                  <c:v>1.7</c:v>
                </c:pt>
                <c:pt idx="5868">
                  <c:v>1.7</c:v>
                </c:pt>
                <c:pt idx="5869">
                  <c:v>1.7</c:v>
                </c:pt>
                <c:pt idx="5870">
                  <c:v>1.7</c:v>
                </c:pt>
                <c:pt idx="5871">
                  <c:v>1.7</c:v>
                </c:pt>
                <c:pt idx="5872">
                  <c:v>1.7</c:v>
                </c:pt>
                <c:pt idx="5873">
                  <c:v>1.7</c:v>
                </c:pt>
                <c:pt idx="5874">
                  <c:v>1.7</c:v>
                </c:pt>
                <c:pt idx="5875">
                  <c:v>1.7</c:v>
                </c:pt>
                <c:pt idx="5876">
                  <c:v>1.7</c:v>
                </c:pt>
                <c:pt idx="5877">
                  <c:v>1.7</c:v>
                </c:pt>
                <c:pt idx="5878">
                  <c:v>1.7</c:v>
                </c:pt>
                <c:pt idx="5879">
                  <c:v>1.7</c:v>
                </c:pt>
                <c:pt idx="5880">
                  <c:v>1.7</c:v>
                </c:pt>
                <c:pt idx="5881">
                  <c:v>1.7</c:v>
                </c:pt>
                <c:pt idx="5882">
                  <c:v>1.7</c:v>
                </c:pt>
                <c:pt idx="5883">
                  <c:v>1.7</c:v>
                </c:pt>
                <c:pt idx="5884">
                  <c:v>1.7</c:v>
                </c:pt>
                <c:pt idx="5885">
                  <c:v>1.7</c:v>
                </c:pt>
                <c:pt idx="5886">
                  <c:v>1.7</c:v>
                </c:pt>
                <c:pt idx="5887">
                  <c:v>1.7</c:v>
                </c:pt>
                <c:pt idx="5888">
                  <c:v>1.7</c:v>
                </c:pt>
                <c:pt idx="5889">
                  <c:v>1.7</c:v>
                </c:pt>
                <c:pt idx="5890">
                  <c:v>1.7</c:v>
                </c:pt>
                <c:pt idx="5891">
                  <c:v>1.7</c:v>
                </c:pt>
                <c:pt idx="5892">
                  <c:v>1.7</c:v>
                </c:pt>
                <c:pt idx="5893">
                  <c:v>1.7</c:v>
                </c:pt>
                <c:pt idx="5894">
                  <c:v>1.7</c:v>
                </c:pt>
                <c:pt idx="5895">
                  <c:v>1.7</c:v>
                </c:pt>
                <c:pt idx="5896">
                  <c:v>1.7</c:v>
                </c:pt>
                <c:pt idx="5897">
                  <c:v>1.7</c:v>
                </c:pt>
                <c:pt idx="5898">
                  <c:v>1.7</c:v>
                </c:pt>
                <c:pt idx="5899">
                  <c:v>1.7</c:v>
                </c:pt>
                <c:pt idx="5900">
                  <c:v>1.7</c:v>
                </c:pt>
                <c:pt idx="5901">
                  <c:v>1.7</c:v>
                </c:pt>
                <c:pt idx="5902">
                  <c:v>1.7</c:v>
                </c:pt>
                <c:pt idx="5903">
                  <c:v>1.7</c:v>
                </c:pt>
                <c:pt idx="5904">
                  <c:v>1.7</c:v>
                </c:pt>
                <c:pt idx="5905">
                  <c:v>1.7</c:v>
                </c:pt>
                <c:pt idx="5906">
                  <c:v>1.7</c:v>
                </c:pt>
                <c:pt idx="5907">
                  <c:v>1.7</c:v>
                </c:pt>
                <c:pt idx="5908">
                  <c:v>1.7</c:v>
                </c:pt>
                <c:pt idx="5909">
                  <c:v>1.7</c:v>
                </c:pt>
                <c:pt idx="5910">
                  <c:v>1.7</c:v>
                </c:pt>
                <c:pt idx="5911">
                  <c:v>1.7</c:v>
                </c:pt>
                <c:pt idx="5912">
                  <c:v>1.7</c:v>
                </c:pt>
                <c:pt idx="5913">
                  <c:v>1.7</c:v>
                </c:pt>
                <c:pt idx="5914">
                  <c:v>1.7</c:v>
                </c:pt>
                <c:pt idx="5915">
                  <c:v>1.7</c:v>
                </c:pt>
                <c:pt idx="5916">
                  <c:v>1.7</c:v>
                </c:pt>
                <c:pt idx="5917">
                  <c:v>1.7</c:v>
                </c:pt>
                <c:pt idx="5918">
                  <c:v>1.7</c:v>
                </c:pt>
                <c:pt idx="5919">
                  <c:v>1.7</c:v>
                </c:pt>
                <c:pt idx="5920">
                  <c:v>1.7</c:v>
                </c:pt>
                <c:pt idx="5921">
                  <c:v>1.7</c:v>
                </c:pt>
                <c:pt idx="5922">
                  <c:v>1.7</c:v>
                </c:pt>
                <c:pt idx="5923">
                  <c:v>1.7</c:v>
                </c:pt>
                <c:pt idx="5924">
                  <c:v>1.7</c:v>
                </c:pt>
                <c:pt idx="5925">
                  <c:v>1.7</c:v>
                </c:pt>
                <c:pt idx="5926">
                  <c:v>1.7</c:v>
                </c:pt>
                <c:pt idx="5927">
                  <c:v>1.7</c:v>
                </c:pt>
                <c:pt idx="5928">
                  <c:v>1.7</c:v>
                </c:pt>
                <c:pt idx="5929">
                  <c:v>1.7</c:v>
                </c:pt>
                <c:pt idx="5930">
                  <c:v>1.7</c:v>
                </c:pt>
                <c:pt idx="5931">
                  <c:v>1.7</c:v>
                </c:pt>
                <c:pt idx="5932">
                  <c:v>1.7</c:v>
                </c:pt>
                <c:pt idx="5933">
                  <c:v>1.7</c:v>
                </c:pt>
                <c:pt idx="5934">
                  <c:v>1.7</c:v>
                </c:pt>
                <c:pt idx="5935">
                  <c:v>1.7</c:v>
                </c:pt>
                <c:pt idx="5936">
                  <c:v>1.7</c:v>
                </c:pt>
                <c:pt idx="5937">
                  <c:v>1.7</c:v>
                </c:pt>
                <c:pt idx="5938">
                  <c:v>1.7</c:v>
                </c:pt>
                <c:pt idx="5939">
                  <c:v>1.7</c:v>
                </c:pt>
                <c:pt idx="5940">
                  <c:v>1.7</c:v>
                </c:pt>
                <c:pt idx="5941">
                  <c:v>1.7</c:v>
                </c:pt>
                <c:pt idx="5942">
                  <c:v>1.7</c:v>
                </c:pt>
                <c:pt idx="5943">
                  <c:v>1.7</c:v>
                </c:pt>
                <c:pt idx="5944">
                  <c:v>1.7</c:v>
                </c:pt>
                <c:pt idx="5945">
                  <c:v>1.7</c:v>
                </c:pt>
                <c:pt idx="5946">
                  <c:v>1.7</c:v>
                </c:pt>
                <c:pt idx="5947">
                  <c:v>1.7</c:v>
                </c:pt>
                <c:pt idx="5948">
                  <c:v>1.7</c:v>
                </c:pt>
                <c:pt idx="5949">
                  <c:v>1.7</c:v>
                </c:pt>
                <c:pt idx="5950">
                  <c:v>1.7</c:v>
                </c:pt>
                <c:pt idx="5951">
                  <c:v>1.7</c:v>
                </c:pt>
                <c:pt idx="5952">
                  <c:v>1.7</c:v>
                </c:pt>
                <c:pt idx="5953">
                  <c:v>1.7</c:v>
                </c:pt>
                <c:pt idx="5954">
                  <c:v>1.7</c:v>
                </c:pt>
                <c:pt idx="5955">
                  <c:v>1.7</c:v>
                </c:pt>
                <c:pt idx="5956">
                  <c:v>1.7</c:v>
                </c:pt>
                <c:pt idx="5957">
                  <c:v>1.7</c:v>
                </c:pt>
                <c:pt idx="5958">
                  <c:v>1.7</c:v>
                </c:pt>
                <c:pt idx="5959">
                  <c:v>1.7</c:v>
                </c:pt>
                <c:pt idx="5960">
                  <c:v>1.7</c:v>
                </c:pt>
                <c:pt idx="5961">
                  <c:v>1.7</c:v>
                </c:pt>
                <c:pt idx="5962">
                  <c:v>1.7</c:v>
                </c:pt>
                <c:pt idx="5963">
                  <c:v>1.7</c:v>
                </c:pt>
                <c:pt idx="5964">
                  <c:v>1.7</c:v>
                </c:pt>
                <c:pt idx="5965">
                  <c:v>1.7</c:v>
                </c:pt>
                <c:pt idx="5966">
                  <c:v>1.7</c:v>
                </c:pt>
                <c:pt idx="5967">
                  <c:v>1.7</c:v>
                </c:pt>
                <c:pt idx="5968">
                  <c:v>1.7</c:v>
                </c:pt>
                <c:pt idx="5969">
                  <c:v>1.7</c:v>
                </c:pt>
                <c:pt idx="5970">
                  <c:v>1.7</c:v>
                </c:pt>
                <c:pt idx="5971">
                  <c:v>1.7</c:v>
                </c:pt>
                <c:pt idx="5972">
                  <c:v>1.7</c:v>
                </c:pt>
                <c:pt idx="5973">
                  <c:v>1.7</c:v>
                </c:pt>
                <c:pt idx="5974">
                  <c:v>1.7</c:v>
                </c:pt>
                <c:pt idx="5975">
                  <c:v>1.7</c:v>
                </c:pt>
                <c:pt idx="5976">
                  <c:v>1.7</c:v>
                </c:pt>
                <c:pt idx="5977">
                  <c:v>1.7</c:v>
                </c:pt>
                <c:pt idx="5978">
                  <c:v>1.7</c:v>
                </c:pt>
                <c:pt idx="5979">
                  <c:v>1.7</c:v>
                </c:pt>
                <c:pt idx="5980">
                  <c:v>1.7</c:v>
                </c:pt>
                <c:pt idx="5981">
                  <c:v>1.7</c:v>
                </c:pt>
                <c:pt idx="5982">
                  <c:v>1.7</c:v>
                </c:pt>
                <c:pt idx="5983">
                  <c:v>1.7</c:v>
                </c:pt>
                <c:pt idx="5984">
                  <c:v>1.7</c:v>
                </c:pt>
                <c:pt idx="5985">
                  <c:v>1.7</c:v>
                </c:pt>
                <c:pt idx="5986">
                  <c:v>1.7</c:v>
                </c:pt>
                <c:pt idx="5987">
                  <c:v>1.7</c:v>
                </c:pt>
                <c:pt idx="5988">
                  <c:v>1.7</c:v>
                </c:pt>
                <c:pt idx="5989">
                  <c:v>1.7</c:v>
                </c:pt>
                <c:pt idx="5990">
                  <c:v>1.7</c:v>
                </c:pt>
                <c:pt idx="5991">
                  <c:v>1.7</c:v>
                </c:pt>
                <c:pt idx="5992">
                  <c:v>1.7</c:v>
                </c:pt>
                <c:pt idx="5993">
                  <c:v>1.7</c:v>
                </c:pt>
                <c:pt idx="5994">
                  <c:v>1.7</c:v>
                </c:pt>
                <c:pt idx="5995">
                  <c:v>1.7</c:v>
                </c:pt>
                <c:pt idx="5996">
                  <c:v>1.7</c:v>
                </c:pt>
                <c:pt idx="5997">
                  <c:v>1.7</c:v>
                </c:pt>
                <c:pt idx="5998">
                  <c:v>1.7</c:v>
                </c:pt>
                <c:pt idx="5999">
                  <c:v>1.7</c:v>
                </c:pt>
                <c:pt idx="6000">
                  <c:v>1.7</c:v>
                </c:pt>
                <c:pt idx="6001">
                  <c:v>1.7</c:v>
                </c:pt>
                <c:pt idx="6002">
                  <c:v>1.7</c:v>
                </c:pt>
                <c:pt idx="6003">
                  <c:v>1.7</c:v>
                </c:pt>
                <c:pt idx="6004">
                  <c:v>1.7</c:v>
                </c:pt>
                <c:pt idx="6005">
                  <c:v>1.7</c:v>
                </c:pt>
                <c:pt idx="6006">
                  <c:v>1.7</c:v>
                </c:pt>
                <c:pt idx="6007">
                  <c:v>1.7</c:v>
                </c:pt>
                <c:pt idx="6008">
                  <c:v>1.7</c:v>
                </c:pt>
                <c:pt idx="6009">
                  <c:v>1.7</c:v>
                </c:pt>
                <c:pt idx="6010">
                  <c:v>1.7</c:v>
                </c:pt>
                <c:pt idx="6011">
                  <c:v>1.7</c:v>
                </c:pt>
                <c:pt idx="6012">
                  <c:v>1.7</c:v>
                </c:pt>
                <c:pt idx="6013">
                  <c:v>1.7</c:v>
                </c:pt>
                <c:pt idx="6014">
                  <c:v>1.7</c:v>
                </c:pt>
                <c:pt idx="6015">
                  <c:v>1.7</c:v>
                </c:pt>
                <c:pt idx="6016">
                  <c:v>1.7</c:v>
                </c:pt>
                <c:pt idx="6017">
                  <c:v>1.7</c:v>
                </c:pt>
                <c:pt idx="6018">
                  <c:v>1.7</c:v>
                </c:pt>
                <c:pt idx="6019">
                  <c:v>1.7</c:v>
                </c:pt>
                <c:pt idx="6020">
                  <c:v>1.7</c:v>
                </c:pt>
                <c:pt idx="6021">
                  <c:v>1.7</c:v>
                </c:pt>
                <c:pt idx="6022">
                  <c:v>1.7</c:v>
                </c:pt>
                <c:pt idx="6023">
                  <c:v>1.7</c:v>
                </c:pt>
                <c:pt idx="6024">
                  <c:v>1.7</c:v>
                </c:pt>
                <c:pt idx="6025">
                  <c:v>1.7</c:v>
                </c:pt>
                <c:pt idx="6026">
                  <c:v>1.7</c:v>
                </c:pt>
                <c:pt idx="6027">
                  <c:v>1.7</c:v>
                </c:pt>
                <c:pt idx="6028">
                  <c:v>1.7</c:v>
                </c:pt>
                <c:pt idx="6029">
                  <c:v>1.7</c:v>
                </c:pt>
                <c:pt idx="6030">
                  <c:v>1.7</c:v>
                </c:pt>
                <c:pt idx="6031">
                  <c:v>1.7</c:v>
                </c:pt>
                <c:pt idx="6032">
                  <c:v>1.7</c:v>
                </c:pt>
                <c:pt idx="6033">
                  <c:v>1.7</c:v>
                </c:pt>
                <c:pt idx="6034">
                  <c:v>1.7</c:v>
                </c:pt>
                <c:pt idx="6035">
                  <c:v>1.7</c:v>
                </c:pt>
                <c:pt idx="6036">
                  <c:v>1.7</c:v>
                </c:pt>
                <c:pt idx="6037">
                  <c:v>1.7</c:v>
                </c:pt>
                <c:pt idx="6038">
                  <c:v>1.7</c:v>
                </c:pt>
                <c:pt idx="6039">
                  <c:v>1.7</c:v>
                </c:pt>
                <c:pt idx="6040">
                  <c:v>1.7</c:v>
                </c:pt>
                <c:pt idx="6041">
                  <c:v>1.7</c:v>
                </c:pt>
                <c:pt idx="6042">
                  <c:v>1.7</c:v>
                </c:pt>
                <c:pt idx="6043">
                  <c:v>1.7</c:v>
                </c:pt>
                <c:pt idx="6044">
                  <c:v>1.7</c:v>
                </c:pt>
                <c:pt idx="6045">
                  <c:v>1.7</c:v>
                </c:pt>
                <c:pt idx="6046">
                  <c:v>1.7</c:v>
                </c:pt>
                <c:pt idx="6047">
                  <c:v>1.7</c:v>
                </c:pt>
                <c:pt idx="6048">
                  <c:v>1.7</c:v>
                </c:pt>
                <c:pt idx="6049">
                  <c:v>1.7</c:v>
                </c:pt>
                <c:pt idx="6050">
                  <c:v>1.7</c:v>
                </c:pt>
                <c:pt idx="6051">
                  <c:v>1.7</c:v>
                </c:pt>
                <c:pt idx="6052">
                  <c:v>1.7</c:v>
                </c:pt>
                <c:pt idx="6053">
                  <c:v>1.7</c:v>
                </c:pt>
                <c:pt idx="6054">
                  <c:v>1.7</c:v>
                </c:pt>
                <c:pt idx="6055">
                  <c:v>1.7</c:v>
                </c:pt>
                <c:pt idx="6056">
                  <c:v>1.7</c:v>
                </c:pt>
                <c:pt idx="6057">
                  <c:v>1.7</c:v>
                </c:pt>
                <c:pt idx="6058">
                  <c:v>1.7</c:v>
                </c:pt>
                <c:pt idx="6059">
                  <c:v>1.7</c:v>
                </c:pt>
                <c:pt idx="6060">
                  <c:v>1.7</c:v>
                </c:pt>
                <c:pt idx="6061">
                  <c:v>1.7</c:v>
                </c:pt>
                <c:pt idx="6062">
                  <c:v>1.7</c:v>
                </c:pt>
                <c:pt idx="6063">
                  <c:v>1.7</c:v>
                </c:pt>
                <c:pt idx="6064">
                  <c:v>1.7</c:v>
                </c:pt>
                <c:pt idx="6065">
                  <c:v>1.7</c:v>
                </c:pt>
                <c:pt idx="6066">
                  <c:v>1.7</c:v>
                </c:pt>
                <c:pt idx="6067">
                  <c:v>1.7</c:v>
                </c:pt>
                <c:pt idx="6068">
                  <c:v>1.7</c:v>
                </c:pt>
                <c:pt idx="6069">
                  <c:v>1.7</c:v>
                </c:pt>
                <c:pt idx="6070">
                  <c:v>1.7</c:v>
                </c:pt>
                <c:pt idx="6071">
                  <c:v>1.7</c:v>
                </c:pt>
                <c:pt idx="6072">
                  <c:v>1.7</c:v>
                </c:pt>
                <c:pt idx="6073">
                  <c:v>1.7</c:v>
                </c:pt>
                <c:pt idx="6074">
                  <c:v>1.7</c:v>
                </c:pt>
                <c:pt idx="6075">
                  <c:v>1.7</c:v>
                </c:pt>
                <c:pt idx="6076">
                  <c:v>1.7</c:v>
                </c:pt>
                <c:pt idx="6077">
                  <c:v>1.7</c:v>
                </c:pt>
                <c:pt idx="6078">
                  <c:v>1.7</c:v>
                </c:pt>
                <c:pt idx="6079">
                  <c:v>1.7</c:v>
                </c:pt>
                <c:pt idx="6080">
                  <c:v>1.7</c:v>
                </c:pt>
                <c:pt idx="6081">
                  <c:v>1.7</c:v>
                </c:pt>
                <c:pt idx="6082">
                  <c:v>1.7</c:v>
                </c:pt>
                <c:pt idx="6083">
                  <c:v>1.7</c:v>
                </c:pt>
                <c:pt idx="6084">
                  <c:v>1.7</c:v>
                </c:pt>
                <c:pt idx="6085">
                  <c:v>1.7</c:v>
                </c:pt>
                <c:pt idx="6086">
                  <c:v>1.7</c:v>
                </c:pt>
                <c:pt idx="6087">
                  <c:v>1.7</c:v>
                </c:pt>
                <c:pt idx="6088">
                  <c:v>1.7</c:v>
                </c:pt>
                <c:pt idx="6089">
                  <c:v>1.7</c:v>
                </c:pt>
                <c:pt idx="6090">
                  <c:v>1.7</c:v>
                </c:pt>
                <c:pt idx="6091">
                  <c:v>1.7</c:v>
                </c:pt>
                <c:pt idx="6092">
                  <c:v>1.7</c:v>
                </c:pt>
                <c:pt idx="6093">
                  <c:v>1.7</c:v>
                </c:pt>
                <c:pt idx="6094">
                  <c:v>1.7</c:v>
                </c:pt>
                <c:pt idx="6095">
                  <c:v>1.7</c:v>
                </c:pt>
                <c:pt idx="6096">
                  <c:v>1.7</c:v>
                </c:pt>
                <c:pt idx="6097">
                  <c:v>1.7</c:v>
                </c:pt>
                <c:pt idx="6098">
                  <c:v>1.7</c:v>
                </c:pt>
                <c:pt idx="6099">
                  <c:v>1.7</c:v>
                </c:pt>
                <c:pt idx="6100">
                  <c:v>1.7</c:v>
                </c:pt>
                <c:pt idx="6101">
                  <c:v>1.7</c:v>
                </c:pt>
                <c:pt idx="6102">
                  <c:v>1.7</c:v>
                </c:pt>
                <c:pt idx="6103">
                  <c:v>1.7</c:v>
                </c:pt>
                <c:pt idx="6104">
                  <c:v>1.7</c:v>
                </c:pt>
                <c:pt idx="6105">
                  <c:v>1.7</c:v>
                </c:pt>
                <c:pt idx="6106">
                  <c:v>1.7</c:v>
                </c:pt>
                <c:pt idx="6107">
                  <c:v>1.7</c:v>
                </c:pt>
                <c:pt idx="6108">
                  <c:v>1.7</c:v>
                </c:pt>
                <c:pt idx="6109">
                  <c:v>1.7</c:v>
                </c:pt>
                <c:pt idx="6110">
                  <c:v>1.7</c:v>
                </c:pt>
                <c:pt idx="6111">
                  <c:v>1.7</c:v>
                </c:pt>
                <c:pt idx="6112">
                  <c:v>1.7</c:v>
                </c:pt>
                <c:pt idx="6113">
                  <c:v>1.7</c:v>
                </c:pt>
                <c:pt idx="6114">
                  <c:v>1.7</c:v>
                </c:pt>
                <c:pt idx="6115">
                  <c:v>1.7</c:v>
                </c:pt>
                <c:pt idx="6116">
                  <c:v>1.7</c:v>
                </c:pt>
                <c:pt idx="6117">
                  <c:v>1.7</c:v>
                </c:pt>
                <c:pt idx="6118">
                  <c:v>1.7</c:v>
                </c:pt>
                <c:pt idx="6119">
                  <c:v>1.7</c:v>
                </c:pt>
                <c:pt idx="6120">
                  <c:v>1.7</c:v>
                </c:pt>
                <c:pt idx="6121">
                  <c:v>1.7</c:v>
                </c:pt>
                <c:pt idx="6122">
                  <c:v>1.7</c:v>
                </c:pt>
                <c:pt idx="6123">
                  <c:v>1.7</c:v>
                </c:pt>
                <c:pt idx="6124">
                  <c:v>1.7</c:v>
                </c:pt>
                <c:pt idx="6125">
                  <c:v>1.7</c:v>
                </c:pt>
                <c:pt idx="6126">
                  <c:v>1.7</c:v>
                </c:pt>
                <c:pt idx="6127">
                  <c:v>1.7</c:v>
                </c:pt>
                <c:pt idx="6128">
                  <c:v>1.7</c:v>
                </c:pt>
                <c:pt idx="6129">
                  <c:v>1.7</c:v>
                </c:pt>
                <c:pt idx="6130">
                  <c:v>1.7</c:v>
                </c:pt>
                <c:pt idx="6131">
                  <c:v>1.7</c:v>
                </c:pt>
                <c:pt idx="6132">
                  <c:v>1.7</c:v>
                </c:pt>
                <c:pt idx="6133">
                  <c:v>1.7</c:v>
                </c:pt>
                <c:pt idx="6134">
                  <c:v>1.7</c:v>
                </c:pt>
                <c:pt idx="6135">
                  <c:v>1.7</c:v>
                </c:pt>
                <c:pt idx="6136">
                  <c:v>1.7</c:v>
                </c:pt>
                <c:pt idx="6137">
                  <c:v>1.7</c:v>
                </c:pt>
                <c:pt idx="6138">
                  <c:v>1.7</c:v>
                </c:pt>
                <c:pt idx="6139">
                  <c:v>1.7</c:v>
                </c:pt>
                <c:pt idx="6140">
                  <c:v>1.7</c:v>
                </c:pt>
                <c:pt idx="6141">
                  <c:v>1.7</c:v>
                </c:pt>
                <c:pt idx="6142">
                  <c:v>1.7</c:v>
                </c:pt>
                <c:pt idx="6143">
                  <c:v>1.7</c:v>
                </c:pt>
                <c:pt idx="6144">
                  <c:v>1.7</c:v>
                </c:pt>
                <c:pt idx="6145">
                  <c:v>1.7</c:v>
                </c:pt>
                <c:pt idx="6146">
                  <c:v>1.7</c:v>
                </c:pt>
                <c:pt idx="6147">
                  <c:v>1.7</c:v>
                </c:pt>
                <c:pt idx="6148">
                  <c:v>1.7</c:v>
                </c:pt>
                <c:pt idx="6149">
                  <c:v>1.7</c:v>
                </c:pt>
                <c:pt idx="6150">
                  <c:v>1.7</c:v>
                </c:pt>
                <c:pt idx="6151">
                  <c:v>1.7</c:v>
                </c:pt>
                <c:pt idx="6152">
                  <c:v>1.7</c:v>
                </c:pt>
                <c:pt idx="6153">
                  <c:v>1.7</c:v>
                </c:pt>
                <c:pt idx="6154">
                  <c:v>1.7</c:v>
                </c:pt>
                <c:pt idx="6155">
                  <c:v>1.7</c:v>
                </c:pt>
                <c:pt idx="6156">
                  <c:v>1.7</c:v>
                </c:pt>
                <c:pt idx="6157">
                  <c:v>1.7</c:v>
                </c:pt>
                <c:pt idx="6158">
                  <c:v>1.7</c:v>
                </c:pt>
                <c:pt idx="6159">
                  <c:v>1.7</c:v>
                </c:pt>
                <c:pt idx="6160">
                  <c:v>1.7</c:v>
                </c:pt>
                <c:pt idx="6161">
                  <c:v>1.7</c:v>
                </c:pt>
                <c:pt idx="6162">
                  <c:v>1.7</c:v>
                </c:pt>
                <c:pt idx="6163">
                  <c:v>1.7</c:v>
                </c:pt>
                <c:pt idx="6164">
                  <c:v>1.7</c:v>
                </c:pt>
                <c:pt idx="6165">
                  <c:v>1.7</c:v>
                </c:pt>
                <c:pt idx="6166">
                  <c:v>1.7</c:v>
                </c:pt>
                <c:pt idx="6167">
                  <c:v>1.7</c:v>
                </c:pt>
                <c:pt idx="6168">
                  <c:v>1.7</c:v>
                </c:pt>
                <c:pt idx="6169">
                  <c:v>1.7</c:v>
                </c:pt>
                <c:pt idx="6170">
                  <c:v>1.7</c:v>
                </c:pt>
                <c:pt idx="6171">
                  <c:v>1.7</c:v>
                </c:pt>
                <c:pt idx="6172">
                  <c:v>1.7</c:v>
                </c:pt>
                <c:pt idx="6173">
                  <c:v>1.7</c:v>
                </c:pt>
                <c:pt idx="6174">
                  <c:v>1.7</c:v>
                </c:pt>
                <c:pt idx="6175">
                  <c:v>1.7</c:v>
                </c:pt>
                <c:pt idx="6176">
                  <c:v>1.7</c:v>
                </c:pt>
                <c:pt idx="6177">
                  <c:v>1.7</c:v>
                </c:pt>
                <c:pt idx="6178">
                  <c:v>1.7</c:v>
                </c:pt>
                <c:pt idx="6179">
                  <c:v>1.7</c:v>
                </c:pt>
                <c:pt idx="6180">
                  <c:v>1.7</c:v>
                </c:pt>
                <c:pt idx="6181">
                  <c:v>1.7</c:v>
                </c:pt>
                <c:pt idx="6182">
                  <c:v>1.7</c:v>
                </c:pt>
                <c:pt idx="6183">
                  <c:v>1.7</c:v>
                </c:pt>
                <c:pt idx="6184">
                  <c:v>1.7</c:v>
                </c:pt>
                <c:pt idx="6185">
                  <c:v>1.7</c:v>
                </c:pt>
                <c:pt idx="6186">
                  <c:v>1.7</c:v>
                </c:pt>
                <c:pt idx="6187">
                  <c:v>1.7</c:v>
                </c:pt>
                <c:pt idx="6188">
                  <c:v>1.7</c:v>
                </c:pt>
                <c:pt idx="6189">
                  <c:v>1.7</c:v>
                </c:pt>
                <c:pt idx="6190">
                  <c:v>1.7</c:v>
                </c:pt>
                <c:pt idx="6191">
                  <c:v>1.7</c:v>
                </c:pt>
                <c:pt idx="6192">
                  <c:v>1.7</c:v>
                </c:pt>
                <c:pt idx="6193">
                  <c:v>1.7</c:v>
                </c:pt>
                <c:pt idx="6194">
                  <c:v>1.7</c:v>
                </c:pt>
                <c:pt idx="6195">
                  <c:v>1.7</c:v>
                </c:pt>
                <c:pt idx="6196">
                  <c:v>1.7</c:v>
                </c:pt>
                <c:pt idx="6197">
                  <c:v>1.7</c:v>
                </c:pt>
                <c:pt idx="6198">
                  <c:v>1.7</c:v>
                </c:pt>
                <c:pt idx="6199">
                  <c:v>1.7</c:v>
                </c:pt>
                <c:pt idx="6200">
                  <c:v>1.7</c:v>
                </c:pt>
                <c:pt idx="6201">
                  <c:v>1.7</c:v>
                </c:pt>
                <c:pt idx="6202">
                  <c:v>1.7</c:v>
                </c:pt>
                <c:pt idx="6203">
                  <c:v>1.7</c:v>
                </c:pt>
                <c:pt idx="6204">
                  <c:v>1.7</c:v>
                </c:pt>
                <c:pt idx="6205">
                  <c:v>1.7</c:v>
                </c:pt>
                <c:pt idx="6206">
                  <c:v>1.7</c:v>
                </c:pt>
                <c:pt idx="6207">
                  <c:v>1.7</c:v>
                </c:pt>
                <c:pt idx="6208">
                  <c:v>1.7</c:v>
                </c:pt>
                <c:pt idx="6209">
                  <c:v>1.7</c:v>
                </c:pt>
                <c:pt idx="6210">
                  <c:v>1.7</c:v>
                </c:pt>
                <c:pt idx="6211">
                  <c:v>1.7</c:v>
                </c:pt>
                <c:pt idx="6212">
                  <c:v>1.7</c:v>
                </c:pt>
                <c:pt idx="6213">
                  <c:v>1.7</c:v>
                </c:pt>
                <c:pt idx="6214">
                  <c:v>1.7</c:v>
                </c:pt>
                <c:pt idx="6215">
                  <c:v>1.7</c:v>
                </c:pt>
                <c:pt idx="6216">
                  <c:v>1.7</c:v>
                </c:pt>
                <c:pt idx="6217">
                  <c:v>1.7</c:v>
                </c:pt>
                <c:pt idx="6218">
                  <c:v>1.7</c:v>
                </c:pt>
                <c:pt idx="6219">
                  <c:v>1.7</c:v>
                </c:pt>
                <c:pt idx="6220">
                  <c:v>1.7</c:v>
                </c:pt>
                <c:pt idx="6221">
                  <c:v>1.7</c:v>
                </c:pt>
                <c:pt idx="6222">
                  <c:v>1.7</c:v>
                </c:pt>
                <c:pt idx="6223">
                  <c:v>1.7</c:v>
                </c:pt>
                <c:pt idx="6224">
                  <c:v>1.7</c:v>
                </c:pt>
                <c:pt idx="6225">
                  <c:v>1.7</c:v>
                </c:pt>
                <c:pt idx="6226">
                  <c:v>1.7</c:v>
                </c:pt>
                <c:pt idx="6227">
                  <c:v>1.7</c:v>
                </c:pt>
                <c:pt idx="6228">
                  <c:v>1.7</c:v>
                </c:pt>
                <c:pt idx="6229">
                  <c:v>1.7</c:v>
                </c:pt>
                <c:pt idx="6230">
                  <c:v>1.7</c:v>
                </c:pt>
                <c:pt idx="6231">
                  <c:v>1.7</c:v>
                </c:pt>
                <c:pt idx="6232">
                  <c:v>1.7</c:v>
                </c:pt>
                <c:pt idx="6233">
                  <c:v>1.7</c:v>
                </c:pt>
                <c:pt idx="6234">
                  <c:v>1.7</c:v>
                </c:pt>
                <c:pt idx="6235">
                  <c:v>1.7</c:v>
                </c:pt>
                <c:pt idx="6236">
                  <c:v>1.7</c:v>
                </c:pt>
                <c:pt idx="6237">
                  <c:v>1.7</c:v>
                </c:pt>
                <c:pt idx="6238">
                  <c:v>1.7</c:v>
                </c:pt>
                <c:pt idx="6239">
                  <c:v>1.7</c:v>
                </c:pt>
                <c:pt idx="6240">
                  <c:v>1.7</c:v>
                </c:pt>
                <c:pt idx="6241">
                  <c:v>1.7</c:v>
                </c:pt>
                <c:pt idx="6242">
                  <c:v>1.7</c:v>
                </c:pt>
                <c:pt idx="6243">
                  <c:v>1.7</c:v>
                </c:pt>
                <c:pt idx="6244">
                  <c:v>1.7</c:v>
                </c:pt>
                <c:pt idx="6245">
                  <c:v>1.7</c:v>
                </c:pt>
                <c:pt idx="6246">
                  <c:v>1.7</c:v>
                </c:pt>
                <c:pt idx="6247">
                  <c:v>1.7</c:v>
                </c:pt>
                <c:pt idx="6248">
                  <c:v>1.7</c:v>
                </c:pt>
                <c:pt idx="6249">
                  <c:v>1.7</c:v>
                </c:pt>
                <c:pt idx="6250">
                  <c:v>1.7</c:v>
                </c:pt>
                <c:pt idx="6251">
                  <c:v>1.7</c:v>
                </c:pt>
                <c:pt idx="6252">
                  <c:v>1.7</c:v>
                </c:pt>
                <c:pt idx="6253">
                  <c:v>1.7</c:v>
                </c:pt>
                <c:pt idx="6254">
                  <c:v>1.7</c:v>
                </c:pt>
                <c:pt idx="6255">
                  <c:v>1.7</c:v>
                </c:pt>
                <c:pt idx="6256">
                  <c:v>1.7</c:v>
                </c:pt>
                <c:pt idx="6257">
                  <c:v>1.7</c:v>
                </c:pt>
                <c:pt idx="6258">
                  <c:v>1.7</c:v>
                </c:pt>
                <c:pt idx="6259">
                  <c:v>1.7</c:v>
                </c:pt>
                <c:pt idx="6260">
                  <c:v>1.7</c:v>
                </c:pt>
                <c:pt idx="6261">
                  <c:v>1.7</c:v>
                </c:pt>
                <c:pt idx="6262">
                  <c:v>1.7</c:v>
                </c:pt>
                <c:pt idx="6263">
                  <c:v>1.7</c:v>
                </c:pt>
                <c:pt idx="6264">
                  <c:v>1.7</c:v>
                </c:pt>
                <c:pt idx="6265">
                  <c:v>1.7</c:v>
                </c:pt>
                <c:pt idx="6266">
                  <c:v>1.7</c:v>
                </c:pt>
                <c:pt idx="6267">
                  <c:v>1.7</c:v>
                </c:pt>
                <c:pt idx="6268">
                  <c:v>1.7</c:v>
                </c:pt>
                <c:pt idx="6269">
                  <c:v>1.7</c:v>
                </c:pt>
                <c:pt idx="6270">
                  <c:v>1.7</c:v>
                </c:pt>
                <c:pt idx="6271">
                  <c:v>1.7</c:v>
                </c:pt>
                <c:pt idx="6272">
                  <c:v>1.7</c:v>
                </c:pt>
                <c:pt idx="6273">
                  <c:v>1.7</c:v>
                </c:pt>
                <c:pt idx="6274">
                  <c:v>1.7</c:v>
                </c:pt>
                <c:pt idx="6275">
                  <c:v>1.7</c:v>
                </c:pt>
                <c:pt idx="6276">
                  <c:v>1.7</c:v>
                </c:pt>
                <c:pt idx="6277">
                  <c:v>1.7</c:v>
                </c:pt>
                <c:pt idx="6278">
                  <c:v>1.7</c:v>
                </c:pt>
                <c:pt idx="6279">
                  <c:v>1.7</c:v>
                </c:pt>
                <c:pt idx="6280">
                  <c:v>1.7</c:v>
                </c:pt>
                <c:pt idx="6281">
                  <c:v>1.7</c:v>
                </c:pt>
                <c:pt idx="6282">
                  <c:v>1.7</c:v>
                </c:pt>
                <c:pt idx="6283">
                  <c:v>1.7</c:v>
                </c:pt>
                <c:pt idx="6284">
                  <c:v>1.7</c:v>
                </c:pt>
                <c:pt idx="6285">
                  <c:v>1.7</c:v>
                </c:pt>
                <c:pt idx="6286">
                  <c:v>1.7</c:v>
                </c:pt>
                <c:pt idx="6287">
                  <c:v>1.7</c:v>
                </c:pt>
                <c:pt idx="6288">
                  <c:v>1.7</c:v>
                </c:pt>
                <c:pt idx="6289">
                  <c:v>1.7</c:v>
                </c:pt>
                <c:pt idx="6290">
                  <c:v>1.7</c:v>
                </c:pt>
                <c:pt idx="6291">
                  <c:v>1.7</c:v>
                </c:pt>
                <c:pt idx="6292">
                  <c:v>1.7</c:v>
                </c:pt>
                <c:pt idx="6293">
                  <c:v>1.7</c:v>
                </c:pt>
                <c:pt idx="6294">
                  <c:v>1.7</c:v>
                </c:pt>
                <c:pt idx="6295">
                  <c:v>1.7</c:v>
                </c:pt>
                <c:pt idx="6296">
                  <c:v>1.7</c:v>
                </c:pt>
                <c:pt idx="6297">
                  <c:v>1.7</c:v>
                </c:pt>
                <c:pt idx="6298">
                  <c:v>1.7</c:v>
                </c:pt>
                <c:pt idx="6299">
                  <c:v>1.7</c:v>
                </c:pt>
                <c:pt idx="6300">
                  <c:v>1.7</c:v>
                </c:pt>
                <c:pt idx="6301">
                  <c:v>1.7</c:v>
                </c:pt>
                <c:pt idx="6302">
                  <c:v>1.7</c:v>
                </c:pt>
                <c:pt idx="6303">
                  <c:v>1.7</c:v>
                </c:pt>
                <c:pt idx="6304">
                  <c:v>1.7</c:v>
                </c:pt>
                <c:pt idx="6305">
                  <c:v>1.7</c:v>
                </c:pt>
                <c:pt idx="6306">
                  <c:v>1.7</c:v>
                </c:pt>
                <c:pt idx="6307">
                  <c:v>1.7</c:v>
                </c:pt>
                <c:pt idx="6308">
                  <c:v>1.7</c:v>
                </c:pt>
                <c:pt idx="6309">
                  <c:v>1.7</c:v>
                </c:pt>
                <c:pt idx="6310">
                  <c:v>1.7</c:v>
                </c:pt>
                <c:pt idx="6311">
                  <c:v>1.7</c:v>
                </c:pt>
                <c:pt idx="6312">
                  <c:v>1.7</c:v>
                </c:pt>
                <c:pt idx="6313">
                  <c:v>1.7</c:v>
                </c:pt>
                <c:pt idx="6314">
                  <c:v>1.7</c:v>
                </c:pt>
                <c:pt idx="6315">
                  <c:v>1.7</c:v>
                </c:pt>
                <c:pt idx="6316">
                  <c:v>1.7</c:v>
                </c:pt>
                <c:pt idx="6317">
                  <c:v>1.7</c:v>
                </c:pt>
                <c:pt idx="6318">
                  <c:v>1.7</c:v>
                </c:pt>
                <c:pt idx="6319">
                  <c:v>1.7</c:v>
                </c:pt>
                <c:pt idx="6320">
                  <c:v>1.7</c:v>
                </c:pt>
                <c:pt idx="6321">
                  <c:v>1.7</c:v>
                </c:pt>
                <c:pt idx="6322">
                  <c:v>1.7</c:v>
                </c:pt>
                <c:pt idx="6323">
                  <c:v>1.7</c:v>
                </c:pt>
                <c:pt idx="6324">
                  <c:v>1.7</c:v>
                </c:pt>
                <c:pt idx="6325">
                  <c:v>1.7</c:v>
                </c:pt>
                <c:pt idx="6326">
                  <c:v>1.7</c:v>
                </c:pt>
                <c:pt idx="6327">
                  <c:v>1.7</c:v>
                </c:pt>
                <c:pt idx="6328">
                  <c:v>1.7</c:v>
                </c:pt>
                <c:pt idx="6329">
                  <c:v>1.7</c:v>
                </c:pt>
                <c:pt idx="6330">
                  <c:v>1.7</c:v>
                </c:pt>
                <c:pt idx="6331">
                  <c:v>1.7</c:v>
                </c:pt>
                <c:pt idx="6332">
                  <c:v>1.7</c:v>
                </c:pt>
                <c:pt idx="6333">
                  <c:v>1.7</c:v>
                </c:pt>
                <c:pt idx="6334">
                  <c:v>1.7</c:v>
                </c:pt>
                <c:pt idx="6335">
                  <c:v>1.7</c:v>
                </c:pt>
                <c:pt idx="6336">
                  <c:v>1.7</c:v>
                </c:pt>
                <c:pt idx="6337">
                  <c:v>1.7</c:v>
                </c:pt>
                <c:pt idx="6338">
                  <c:v>1.7</c:v>
                </c:pt>
                <c:pt idx="6339">
                  <c:v>1.7</c:v>
                </c:pt>
                <c:pt idx="6340">
                  <c:v>1.7</c:v>
                </c:pt>
                <c:pt idx="6341">
                  <c:v>1.7</c:v>
                </c:pt>
                <c:pt idx="6342">
                  <c:v>1.7</c:v>
                </c:pt>
                <c:pt idx="6343">
                  <c:v>1.7</c:v>
                </c:pt>
                <c:pt idx="6344">
                  <c:v>1.7</c:v>
                </c:pt>
                <c:pt idx="6345">
                  <c:v>1.7</c:v>
                </c:pt>
                <c:pt idx="6346">
                  <c:v>1.7</c:v>
                </c:pt>
                <c:pt idx="6347">
                  <c:v>1.7</c:v>
                </c:pt>
                <c:pt idx="6348">
                  <c:v>1.7</c:v>
                </c:pt>
                <c:pt idx="6349">
                  <c:v>1.7</c:v>
                </c:pt>
                <c:pt idx="6350">
                  <c:v>1.7</c:v>
                </c:pt>
                <c:pt idx="6351">
                  <c:v>1.7</c:v>
                </c:pt>
                <c:pt idx="6352">
                  <c:v>1.7</c:v>
                </c:pt>
                <c:pt idx="6353">
                  <c:v>1.7</c:v>
                </c:pt>
                <c:pt idx="6354">
                  <c:v>1.7</c:v>
                </c:pt>
                <c:pt idx="6355">
                  <c:v>1.7</c:v>
                </c:pt>
                <c:pt idx="6356">
                  <c:v>1.7</c:v>
                </c:pt>
                <c:pt idx="6357">
                  <c:v>1.7</c:v>
                </c:pt>
                <c:pt idx="6358">
                  <c:v>1.7</c:v>
                </c:pt>
                <c:pt idx="6359">
                  <c:v>1.7</c:v>
                </c:pt>
                <c:pt idx="6360">
                  <c:v>1.7</c:v>
                </c:pt>
                <c:pt idx="6361">
                  <c:v>1.7</c:v>
                </c:pt>
                <c:pt idx="6362">
                  <c:v>1.7</c:v>
                </c:pt>
                <c:pt idx="6363">
                  <c:v>1.7</c:v>
                </c:pt>
                <c:pt idx="6364">
                  <c:v>1.7</c:v>
                </c:pt>
                <c:pt idx="6365">
                  <c:v>1.7</c:v>
                </c:pt>
                <c:pt idx="6366">
                  <c:v>1.7</c:v>
                </c:pt>
                <c:pt idx="6367">
                  <c:v>1.7</c:v>
                </c:pt>
                <c:pt idx="6368">
                  <c:v>1.7</c:v>
                </c:pt>
                <c:pt idx="6369">
                  <c:v>1.7</c:v>
                </c:pt>
                <c:pt idx="6370">
                  <c:v>1.7</c:v>
                </c:pt>
                <c:pt idx="6371">
                  <c:v>1.7</c:v>
                </c:pt>
                <c:pt idx="6372">
                  <c:v>1.7</c:v>
                </c:pt>
                <c:pt idx="6373">
                  <c:v>1.7</c:v>
                </c:pt>
                <c:pt idx="6374">
                  <c:v>1.7</c:v>
                </c:pt>
                <c:pt idx="6375">
                  <c:v>1.7</c:v>
                </c:pt>
                <c:pt idx="6376">
                  <c:v>1.7</c:v>
                </c:pt>
                <c:pt idx="6377">
                  <c:v>1.7</c:v>
                </c:pt>
                <c:pt idx="6378">
                  <c:v>1.7</c:v>
                </c:pt>
                <c:pt idx="6379">
                  <c:v>1.7</c:v>
                </c:pt>
                <c:pt idx="6380">
                  <c:v>1.7</c:v>
                </c:pt>
                <c:pt idx="6381">
                  <c:v>1.7</c:v>
                </c:pt>
                <c:pt idx="6382">
                  <c:v>1.7</c:v>
                </c:pt>
                <c:pt idx="6383">
                  <c:v>1.7</c:v>
                </c:pt>
                <c:pt idx="6384">
                  <c:v>1.7</c:v>
                </c:pt>
                <c:pt idx="6385">
                  <c:v>1.7</c:v>
                </c:pt>
                <c:pt idx="6386">
                  <c:v>1.7</c:v>
                </c:pt>
                <c:pt idx="6387">
                  <c:v>1.7</c:v>
                </c:pt>
                <c:pt idx="6388">
                  <c:v>1.7</c:v>
                </c:pt>
                <c:pt idx="6389">
                  <c:v>1.7</c:v>
                </c:pt>
                <c:pt idx="6390">
                  <c:v>1.7</c:v>
                </c:pt>
                <c:pt idx="6391">
                  <c:v>1.7</c:v>
                </c:pt>
                <c:pt idx="6392">
                  <c:v>1.7</c:v>
                </c:pt>
                <c:pt idx="6393">
                  <c:v>1.7</c:v>
                </c:pt>
                <c:pt idx="6394">
                  <c:v>1.7</c:v>
                </c:pt>
                <c:pt idx="6395">
                  <c:v>1.7</c:v>
                </c:pt>
                <c:pt idx="6396">
                  <c:v>1.7</c:v>
                </c:pt>
                <c:pt idx="6397">
                  <c:v>1.7</c:v>
                </c:pt>
                <c:pt idx="6398">
                  <c:v>1.7</c:v>
                </c:pt>
                <c:pt idx="6399">
                  <c:v>1.7</c:v>
                </c:pt>
                <c:pt idx="6400">
                  <c:v>1.7</c:v>
                </c:pt>
                <c:pt idx="6401">
                  <c:v>1.7</c:v>
                </c:pt>
                <c:pt idx="6402">
                  <c:v>1.7</c:v>
                </c:pt>
                <c:pt idx="6403">
                  <c:v>1.7</c:v>
                </c:pt>
                <c:pt idx="6404">
                  <c:v>1.7</c:v>
                </c:pt>
                <c:pt idx="6405">
                  <c:v>1.7</c:v>
                </c:pt>
                <c:pt idx="6406">
                  <c:v>1.7</c:v>
                </c:pt>
                <c:pt idx="6407">
                  <c:v>1.7</c:v>
                </c:pt>
                <c:pt idx="6408">
                  <c:v>1.7</c:v>
                </c:pt>
                <c:pt idx="6409">
                  <c:v>1.7</c:v>
                </c:pt>
                <c:pt idx="6410">
                  <c:v>1.7</c:v>
                </c:pt>
                <c:pt idx="6411">
                  <c:v>1.7</c:v>
                </c:pt>
                <c:pt idx="6412">
                  <c:v>1.7</c:v>
                </c:pt>
                <c:pt idx="6413">
                  <c:v>1.7</c:v>
                </c:pt>
                <c:pt idx="6414">
                  <c:v>1.7</c:v>
                </c:pt>
                <c:pt idx="6415">
                  <c:v>1.7</c:v>
                </c:pt>
                <c:pt idx="6416">
                  <c:v>1.7</c:v>
                </c:pt>
                <c:pt idx="6417">
                  <c:v>1.7</c:v>
                </c:pt>
                <c:pt idx="6418">
                  <c:v>1.7</c:v>
                </c:pt>
                <c:pt idx="6419">
                  <c:v>1.7</c:v>
                </c:pt>
                <c:pt idx="6420">
                  <c:v>1.7</c:v>
                </c:pt>
                <c:pt idx="6421">
                  <c:v>1.7</c:v>
                </c:pt>
                <c:pt idx="6422">
                  <c:v>1.7</c:v>
                </c:pt>
                <c:pt idx="6423">
                  <c:v>1.7</c:v>
                </c:pt>
                <c:pt idx="6424">
                  <c:v>1.7</c:v>
                </c:pt>
                <c:pt idx="6425">
                  <c:v>1.7</c:v>
                </c:pt>
                <c:pt idx="6426">
                  <c:v>1.7</c:v>
                </c:pt>
                <c:pt idx="6427">
                  <c:v>1.7</c:v>
                </c:pt>
                <c:pt idx="6428">
                  <c:v>1.7</c:v>
                </c:pt>
                <c:pt idx="6429">
                  <c:v>1.7</c:v>
                </c:pt>
                <c:pt idx="6430">
                  <c:v>1.7</c:v>
                </c:pt>
                <c:pt idx="6431">
                  <c:v>1.7</c:v>
                </c:pt>
                <c:pt idx="6432">
                  <c:v>1.7</c:v>
                </c:pt>
                <c:pt idx="6433">
                  <c:v>1.7</c:v>
                </c:pt>
                <c:pt idx="6434">
                  <c:v>1.7</c:v>
                </c:pt>
                <c:pt idx="6435">
                  <c:v>1.7</c:v>
                </c:pt>
                <c:pt idx="6436">
                  <c:v>1.7</c:v>
                </c:pt>
                <c:pt idx="6437">
                  <c:v>1.7</c:v>
                </c:pt>
                <c:pt idx="6438">
                  <c:v>1.7</c:v>
                </c:pt>
                <c:pt idx="6439">
                  <c:v>1.7</c:v>
                </c:pt>
                <c:pt idx="6440">
                  <c:v>1.7</c:v>
                </c:pt>
                <c:pt idx="6441">
                  <c:v>1.7</c:v>
                </c:pt>
                <c:pt idx="6442">
                  <c:v>1.7</c:v>
                </c:pt>
                <c:pt idx="6443">
                  <c:v>1.7</c:v>
                </c:pt>
                <c:pt idx="6444">
                  <c:v>1.7</c:v>
                </c:pt>
                <c:pt idx="6445">
                  <c:v>1.7</c:v>
                </c:pt>
                <c:pt idx="6446">
                  <c:v>1.7</c:v>
                </c:pt>
                <c:pt idx="6447">
                  <c:v>1.7</c:v>
                </c:pt>
                <c:pt idx="6448">
                  <c:v>1.7</c:v>
                </c:pt>
                <c:pt idx="6449">
                  <c:v>1.7</c:v>
                </c:pt>
                <c:pt idx="6450">
                  <c:v>1.7</c:v>
                </c:pt>
                <c:pt idx="6451">
                  <c:v>1.7</c:v>
                </c:pt>
                <c:pt idx="6452">
                  <c:v>1.7</c:v>
                </c:pt>
                <c:pt idx="6453">
                  <c:v>1.7</c:v>
                </c:pt>
                <c:pt idx="6454">
                  <c:v>1.7</c:v>
                </c:pt>
                <c:pt idx="6455">
                  <c:v>1.7</c:v>
                </c:pt>
                <c:pt idx="6456">
                  <c:v>1.7</c:v>
                </c:pt>
                <c:pt idx="6457">
                  <c:v>1.7</c:v>
                </c:pt>
                <c:pt idx="6458">
                  <c:v>1.7</c:v>
                </c:pt>
                <c:pt idx="6459">
                  <c:v>1.7</c:v>
                </c:pt>
                <c:pt idx="6460">
                  <c:v>1.7</c:v>
                </c:pt>
                <c:pt idx="6461">
                  <c:v>1.7</c:v>
                </c:pt>
                <c:pt idx="6462">
                  <c:v>1.7</c:v>
                </c:pt>
                <c:pt idx="6463">
                  <c:v>1.7</c:v>
                </c:pt>
                <c:pt idx="6464">
                  <c:v>1.7</c:v>
                </c:pt>
                <c:pt idx="6465">
                  <c:v>1.7</c:v>
                </c:pt>
                <c:pt idx="6466">
                  <c:v>1.7</c:v>
                </c:pt>
                <c:pt idx="6467">
                  <c:v>1.7</c:v>
                </c:pt>
                <c:pt idx="6468">
                  <c:v>1.7</c:v>
                </c:pt>
                <c:pt idx="6469">
                  <c:v>1.7</c:v>
                </c:pt>
                <c:pt idx="6470">
                  <c:v>1.7</c:v>
                </c:pt>
                <c:pt idx="6471">
                  <c:v>1.7</c:v>
                </c:pt>
                <c:pt idx="6472">
                  <c:v>1.7</c:v>
                </c:pt>
                <c:pt idx="6473">
                  <c:v>1.7</c:v>
                </c:pt>
                <c:pt idx="6474">
                  <c:v>1.7</c:v>
                </c:pt>
                <c:pt idx="6475">
                  <c:v>1.7</c:v>
                </c:pt>
                <c:pt idx="6476">
                  <c:v>1.7</c:v>
                </c:pt>
                <c:pt idx="6477">
                  <c:v>1.7</c:v>
                </c:pt>
                <c:pt idx="6478">
                  <c:v>1.7</c:v>
                </c:pt>
                <c:pt idx="6479">
                  <c:v>1.7</c:v>
                </c:pt>
                <c:pt idx="6480">
                  <c:v>1.7</c:v>
                </c:pt>
                <c:pt idx="6481">
                  <c:v>1.7</c:v>
                </c:pt>
                <c:pt idx="6482">
                  <c:v>1.7</c:v>
                </c:pt>
                <c:pt idx="6483">
                  <c:v>1.7</c:v>
                </c:pt>
                <c:pt idx="6484">
                  <c:v>1.7</c:v>
                </c:pt>
                <c:pt idx="6485">
                  <c:v>1.7</c:v>
                </c:pt>
                <c:pt idx="6486">
                  <c:v>1.7</c:v>
                </c:pt>
                <c:pt idx="6487">
                  <c:v>1.7</c:v>
                </c:pt>
                <c:pt idx="6488">
                  <c:v>1.7</c:v>
                </c:pt>
                <c:pt idx="6489">
                  <c:v>1.7</c:v>
                </c:pt>
                <c:pt idx="6490">
                  <c:v>1.7</c:v>
                </c:pt>
                <c:pt idx="6491">
                  <c:v>1.7</c:v>
                </c:pt>
                <c:pt idx="6492">
                  <c:v>1.7</c:v>
                </c:pt>
                <c:pt idx="6493">
                  <c:v>1.7</c:v>
                </c:pt>
                <c:pt idx="6494">
                  <c:v>1.7</c:v>
                </c:pt>
                <c:pt idx="6495">
                  <c:v>1.7</c:v>
                </c:pt>
                <c:pt idx="6496">
                  <c:v>1.7</c:v>
                </c:pt>
                <c:pt idx="6497">
                  <c:v>1.7</c:v>
                </c:pt>
                <c:pt idx="6498">
                  <c:v>1.7</c:v>
                </c:pt>
                <c:pt idx="6499">
                  <c:v>1.7</c:v>
                </c:pt>
                <c:pt idx="6500">
                  <c:v>1.7</c:v>
                </c:pt>
                <c:pt idx="6501">
                  <c:v>1.7</c:v>
                </c:pt>
                <c:pt idx="6502">
                  <c:v>1.7</c:v>
                </c:pt>
                <c:pt idx="6503">
                  <c:v>1.7</c:v>
                </c:pt>
                <c:pt idx="6504">
                  <c:v>1.7</c:v>
                </c:pt>
                <c:pt idx="6505">
                  <c:v>1.7</c:v>
                </c:pt>
                <c:pt idx="6506">
                  <c:v>1.7</c:v>
                </c:pt>
                <c:pt idx="6507">
                  <c:v>1.7</c:v>
                </c:pt>
                <c:pt idx="6508">
                  <c:v>1.7</c:v>
                </c:pt>
                <c:pt idx="6509">
                  <c:v>1.7</c:v>
                </c:pt>
                <c:pt idx="6510">
                  <c:v>1.7</c:v>
                </c:pt>
                <c:pt idx="6511">
                  <c:v>1.7</c:v>
                </c:pt>
                <c:pt idx="6512">
                  <c:v>1.7</c:v>
                </c:pt>
                <c:pt idx="6513">
                  <c:v>1.7</c:v>
                </c:pt>
                <c:pt idx="6514">
                  <c:v>1.7</c:v>
                </c:pt>
                <c:pt idx="6515">
                  <c:v>1.7</c:v>
                </c:pt>
                <c:pt idx="6516">
                  <c:v>1.7</c:v>
                </c:pt>
                <c:pt idx="6517">
                  <c:v>1.7</c:v>
                </c:pt>
                <c:pt idx="6518">
                  <c:v>1.7</c:v>
                </c:pt>
                <c:pt idx="6519">
                  <c:v>1.7</c:v>
                </c:pt>
                <c:pt idx="6520">
                  <c:v>1.7</c:v>
                </c:pt>
                <c:pt idx="6521">
                  <c:v>1.7</c:v>
                </c:pt>
                <c:pt idx="6522">
                  <c:v>1.7</c:v>
                </c:pt>
                <c:pt idx="6523">
                  <c:v>1.7</c:v>
                </c:pt>
                <c:pt idx="6524">
                  <c:v>1.7</c:v>
                </c:pt>
                <c:pt idx="6525">
                  <c:v>1.7</c:v>
                </c:pt>
                <c:pt idx="6526">
                  <c:v>1.7</c:v>
                </c:pt>
                <c:pt idx="6527">
                  <c:v>1.7</c:v>
                </c:pt>
                <c:pt idx="6528">
                  <c:v>1.7</c:v>
                </c:pt>
                <c:pt idx="6529">
                  <c:v>1.7</c:v>
                </c:pt>
                <c:pt idx="6530">
                  <c:v>1.7</c:v>
                </c:pt>
                <c:pt idx="6531">
                  <c:v>1.7</c:v>
                </c:pt>
                <c:pt idx="6532">
                  <c:v>1.7</c:v>
                </c:pt>
                <c:pt idx="6533">
                  <c:v>1.7</c:v>
                </c:pt>
                <c:pt idx="6534">
                  <c:v>1.7</c:v>
                </c:pt>
                <c:pt idx="6535">
                  <c:v>1.7</c:v>
                </c:pt>
                <c:pt idx="6536">
                  <c:v>1.7</c:v>
                </c:pt>
                <c:pt idx="6537">
                  <c:v>1.7</c:v>
                </c:pt>
                <c:pt idx="6538">
                  <c:v>1.7</c:v>
                </c:pt>
                <c:pt idx="6539">
                  <c:v>1.7</c:v>
                </c:pt>
                <c:pt idx="6540">
                  <c:v>1.7</c:v>
                </c:pt>
                <c:pt idx="6541">
                  <c:v>1.7</c:v>
                </c:pt>
                <c:pt idx="6542">
                  <c:v>1.7</c:v>
                </c:pt>
                <c:pt idx="6543">
                  <c:v>1.7</c:v>
                </c:pt>
                <c:pt idx="6544">
                  <c:v>1.7</c:v>
                </c:pt>
                <c:pt idx="6545">
                  <c:v>1.7</c:v>
                </c:pt>
                <c:pt idx="6546">
                  <c:v>1.7</c:v>
                </c:pt>
                <c:pt idx="6547">
                  <c:v>1.7</c:v>
                </c:pt>
                <c:pt idx="6548">
                  <c:v>1.7</c:v>
                </c:pt>
                <c:pt idx="6549">
                  <c:v>1.7</c:v>
                </c:pt>
                <c:pt idx="6550">
                  <c:v>1.7</c:v>
                </c:pt>
                <c:pt idx="6551">
                  <c:v>1.7</c:v>
                </c:pt>
                <c:pt idx="6552">
                  <c:v>1.7</c:v>
                </c:pt>
                <c:pt idx="6553">
                  <c:v>1.7</c:v>
                </c:pt>
                <c:pt idx="6554">
                  <c:v>1.7</c:v>
                </c:pt>
                <c:pt idx="6555">
                  <c:v>1.7</c:v>
                </c:pt>
                <c:pt idx="6556">
                  <c:v>1.7</c:v>
                </c:pt>
                <c:pt idx="6557">
                  <c:v>1.7</c:v>
                </c:pt>
                <c:pt idx="6558">
                  <c:v>1.7</c:v>
                </c:pt>
                <c:pt idx="6559">
                  <c:v>1.7</c:v>
                </c:pt>
                <c:pt idx="6560">
                  <c:v>1.7</c:v>
                </c:pt>
                <c:pt idx="6561">
                  <c:v>1.7</c:v>
                </c:pt>
                <c:pt idx="6562">
                  <c:v>1.7</c:v>
                </c:pt>
                <c:pt idx="6563">
                  <c:v>1.7</c:v>
                </c:pt>
                <c:pt idx="6564">
                  <c:v>1.7</c:v>
                </c:pt>
                <c:pt idx="6565">
                  <c:v>1.7</c:v>
                </c:pt>
                <c:pt idx="6566">
                  <c:v>1.7</c:v>
                </c:pt>
                <c:pt idx="6567">
                  <c:v>1.7</c:v>
                </c:pt>
                <c:pt idx="6568">
                  <c:v>1.7</c:v>
                </c:pt>
                <c:pt idx="6569">
                  <c:v>1.7</c:v>
                </c:pt>
                <c:pt idx="6570">
                  <c:v>1.7</c:v>
                </c:pt>
                <c:pt idx="6571">
                  <c:v>1.7</c:v>
                </c:pt>
                <c:pt idx="6572">
                  <c:v>1.7</c:v>
                </c:pt>
                <c:pt idx="6573">
                  <c:v>1.7</c:v>
                </c:pt>
                <c:pt idx="6574">
                  <c:v>1.7</c:v>
                </c:pt>
                <c:pt idx="6575">
                  <c:v>1.7</c:v>
                </c:pt>
                <c:pt idx="6576">
                  <c:v>1.7</c:v>
                </c:pt>
                <c:pt idx="6577">
                  <c:v>1.7</c:v>
                </c:pt>
                <c:pt idx="6578">
                  <c:v>1.7</c:v>
                </c:pt>
                <c:pt idx="6579">
                  <c:v>1.7</c:v>
                </c:pt>
                <c:pt idx="6580">
                  <c:v>1.7</c:v>
                </c:pt>
                <c:pt idx="6581">
                  <c:v>1.7</c:v>
                </c:pt>
                <c:pt idx="6582">
                  <c:v>1.7</c:v>
                </c:pt>
                <c:pt idx="6583">
                  <c:v>1.7</c:v>
                </c:pt>
                <c:pt idx="6584">
                  <c:v>1.7</c:v>
                </c:pt>
                <c:pt idx="6585">
                  <c:v>1.7</c:v>
                </c:pt>
                <c:pt idx="6586">
                  <c:v>1.7</c:v>
                </c:pt>
                <c:pt idx="6587">
                  <c:v>1.7</c:v>
                </c:pt>
                <c:pt idx="6588">
                  <c:v>1.7</c:v>
                </c:pt>
                <c:pt idx="6589">
                  <c:v>1.7</c:v>
                </c:pt>
                <c:pt idx="6590">
                  <c:v>1.7</c:v>
                </c:pt>
                <c:pt idx="6591">
                  <c:v>1.7</c:v>
                </c:pt>
                <c:pt idx="6592">
                  <c:v>1.7</c:v>
                </c:pt>
                <c:pt idx="6593">
                  <c:v>1.7</c:v>
                </c:pt>
                <c:pt idx="6594">
                  <c:v>1.7</c:v>
                </c:pt>
                <c:pt idx="6595">
                  <c:v>1.7</c:v>
                </c:pt>
                <c:pt idx="6596">
                  <c:v>1.7</c:v>
                </c:pt>
                <c:pt idx="6597">
                  <c:v>1.7</c:v>
                </c:pt>
                <c:pt idx="6598">
                  <c:v>1.7</c:v>
                </c:pt>
                <c:pt idx="6599">
                  <c:v>1.7</c:v>
                </c:pt>
                <c:pt idx="6600">
                  <c:v>1.7</c:v>
                </c:pt>
                <c:pt idx="6601">
                  <c:v>1.7</c:v>
                </c:pt>
                <c:pt idx="6602">
                  <c:v>1.7</c:v>
                </c:pt>
                <c:pt idx="6603">
                  <c:v>1.7</c:v>
                </c:pt>
                <c:pt idx="6604">
                  <c:v>1.7</c:v>
                </c:pt>
                <c:pt idx="6605">
                  <c:v>1.7</c:v>
                </c:pt>
                <c:pt idx="6606">
                  <c:v>1.7</c:v>
                </c:pt>
                <c:pt idx="6607">
                  <c:v>1.7</c:v>
                </c:pt>
                <c:pt idx="6608">
                  <c:v>1.7</c:v>
                </c:pt>
                <c:pt idx="6609">
                  <c:v>1.7</c:v>
                </c:pt>
                <c:pt idx="6610">
                  <c:v>1.7</c:v>
                </c:pt>
                <c:pt idx="6611">
                  <c:v>1.7</c:v>
                </c:pt>
                <c:pt idx="6612">
                  <c:v>1.7</c:v>
                </c:pt>
                <c:pt idx="6613">
                  <c:v>1.7</c:v>
                </c:pt>
                <c:pt idx="6614">
                  <c:v>1.7</c:v>
                </c:pt>
                <c:pt idx="6615">
                  <c:v>1.7</c:v>
                </c:pt>
                <c:pt idx="6616">
                  <c:v>1.7</c:v>
                </c:pt>
                <c:pt idx="6617">
                  <c:v>1.7</c:v>
                </c:pt>
                <c:pt idx="6618">
                  <c:v>1.7</c:v>
                </c:pt>
                <c:pt idx="6619">
                  <c:v>1.7</c:v>
                </c:pt>
                <c:pt idx="6620">
                  <c:v>1.7</c:v>
                </c:pt>
                <c:pt idx="6621">
                  <c:v>1.7</c:v>
                </c:pt>
                <c:pt idx="6622">
                  <c:v>1.7</c:v>
                </c:pt>
                <c:pt idx="6623">
                  <c:v>1.7</c:v>
                </c:pt>
                <c:pt idx="6624">
                  <c:v>1.7</c:v>
                </c:pt>
                <c:pt idx="6625">
                  <c:v>1.7</c:v>
                </c:pt>
                <c:pt idx="6626">
                  <c:v>1.7</c:v>
                </c:pt>
                <c:pt idx="6627">
                  <c:v>1.7</c:v>
                </c:pt>
                <c:pt idx="6628">
                  <c:v>1.7</c:v>
                </c:pt>
                <c:pt idx="6629">
                  <c:v>1.7</c:v>
                </c:pt>
                <c:pt idx="6630">
                  <c:v>1.7</c:v>
                </c:pt>
                <c:pt idx="6631">
                  <c:v>1.7</c:v>
                </c:pt>
                <c:pt idx="6632">
                  <c:v>1.7</c:v>
                </c:pt>
                <c:pt idx="6633">
                  <c:v>1.7</c:v>
                </c:pt>
                <c:pt idx="6634">
                  <c:v>1.7</c:v>
                </c:pt>
                <c:pt idx="6635">
                  <c:v>1.7</c:v>
                </c:pt>
                <c:pt idx="6636">
                  <c:v>1.7</c:v>
                </c:pt>
                <c:pt idx="6637">
                  <c:v>1.7</c:v>
                </c:pt>
                <c:pt idx="6638">
                  <c:v>1.7</c:v>
                </c:pt>
                <c:pt idx="6639">
                  <c:v>1.7</c:v>
                </c:pt>
                <c:pt idx="6640">
                  <c:v>1.7</c:v>
                </c:pt>
                <c:pt idx="6641">
                  <c:v>1.7</c:v>
                </c:pt>
                <c:pt idx="6642">
                  <c:v>1.7</c:v>
                </c:pt>
                <c:pt idx="6643">
                  <c:v>1.7</c:v>
                </c:pt>
                <c:pt idx="6644">
                  <c:v>1.7</c:v>
                </c:pt>
                <c:pt idx="6645">
                  <c:v>1.7</c:v>
                </c:pt>
                <c:pt idx="6646">
                  <c:v>1.7</c:v>
                </c:pt>
                <c:pt idx="6647">
                  <c:v>1.7</c:v>
                </c:pt>
                <c:pt idx="6648">
                  <c:v>1.7</c:v>
                </c:pt>
                <c:pt idx="6649">
                  <c:v>1.7</c:v>
                </c:pt>
                <c:pt idx="6650">
                  <c:v>1.7</c:v>
                </c:pt>
                <c:pt idx="6651">
                  <c:v>1.7</c:v>
                </c:pt>
                <c:pt idx="6652">
                  <c:v>1.7</c:v>
                </c:pt>
                <c:pt idx="6653">
                  <c:v>1.7</c:v>
                </c:pt>
                <c:pt idx="6654">
                  <c:v>1.7</c:v>
                </c:pt>
                <c:pt idx="6655">
                  <c:v>1.7</c:v>
                </c:pt>
                <c:pt idx="6656">
                  <c:v>1.7</c:v>
                </c:pt>
                <c:pt idx="6657">
                  <c:v>1.7</c:v>
                </c:pt>
                <c:pt idx="6658">
                  <c:v>1.7</c:v>
                </c:pt>
                <c:pt idx="6659">
                  <c:v>1.7</c:v>
                </c:pt>
                <c:pt idx="6660">
                  <c:v>1.7</c:v>
                </c:pt>
                <c:pt idx="6661">
                  <c:v>1.7</c:v>
                </c:pt>
                <c:pt idx="6662">
                  <c:v>1.7</c:v>
                </c:pt>
                <c:pt idx="6663">
                  <c:v>1.7</c:v>
                </c:pt>
                <c:pt idx="6664">
                  <c:v>1.7</c:v>
                </c:pt>
                <c:pt idx="6665">
                  <c:v>1.7</c:v>
                </c:pt>
                <c:pt idx="6666">
                  <c:v>1.7</c:v>
                </c:pt>
                <c:pt idx="6667">
                  <c:v>1.7</c:v>
                </c:pt>
                <c:pt idx="6668">
                  <c:v>1.7</c:v>
                </c:pt>
                <c:pt idx="6669">
                  <c:v>1.7</c:v>
                </c:pt>
                <c:pt idx="6670">
                  <c:v>1.7</c:v>
                </c:pt>
                <c:pt idx="6671">
                  <c:v>1.7</c:v>
                </c:pt>
                <c:pt idx="6672">
                  <c:v>1.7</c:v>
                </c:pt>
                <c:pt idx="6673">
                  <c:v>1.7</c:v>
                </c:pt>
                <c:pt idx="6674">
                  <c:v>1.7</c:v>
                </c:pt>
                <c:pt idx="6675">
                  <c:v>1.7</c:v>
                </c:pt>
                <c:pt idx="6676">
                  <c:v>1.7</c:v>
                </c:pt>
                <c:pt idx="6677">
                  <c:v>1.7</c:v>
                </c:pt>
                <c:pt idx="6678">
                  <c:v>1.7</c:v>
                </c:pt>
                <c:pt idx="6679">
                  <c:v>1.7</c:v>
                </c:pt>
                <c:pt idx="6680">
                  <c:v>1.7</c:v>
                </c:pt>
                <c:pt idx="6681">
                  <c:v>1.7</c:v>
                </c:pt>
                <c:pt idx="6682">
                  <c:v>1.7</c:v>
                </c:pt>
                <c:pt idx="6683">
                  <c:v>1.7</c:v>
                </c:pt>
                <c:pt idx="6684">
                  <c:v>1.7</c:v>
                </c:pt>
                <c:pt idx="6685">
                  <c:v>1.7</c:v>
                </c:pt>
                <c:pt idx="6686">
                  <c:v>1.7</c:v>
                </c:pt>
                <c:pt idx="6687">
                  <c:v>1.7</c:v>
                </c:pt>
                <c:pt idx="6688">
                  <c:v>1.7</c:v>
                </c:pt>
                <c:pt idx="6689">
                  <c:v>1.7</c:v>
                </c:pt>
                <c:pt idx="6690">
                  <c:v>1.7</c:v>
                </c:pt>
                <c:pt idx="6691">
                  <c:v>1.7</c:v>
                </c:pt>
                <c:pt idx="6692">
                  <c:v>1.7</c:v>
                </c:pt>
                <c:pt idx="6693">
                  <c:v>1.7</c:v>
                </c:pt>
                <c:pt idx="6694">
                  <c:v>1.7</c:v>
                </c:pt>
                <c:pt idx="6695">
                  <c:v>1.7</c:v>
                </c:pt>
                <c:pt idx="6696">
                  <c:v>1.7</c:v>
                </c:pt>
                <c:pt idx="6697">
                  <c:v>1.7</c:v>
                </c:pt>
                <c:pt idx="6698">
                  <c:v>1.7</c:v>
                </c:pt>
                <c:pt idx="6699">
                  <c:v>1.7</c:v>
                </c:pt>
                <c:pt idx="6700">
                  <c:v>1.7</c:v>
                </c:pt>
                <c:pt idx="6701">
                  <c:v>1.7</c:v>
                </c:pt>
                <c:pt idx="6702">
                  <c:v>1.7</c:v>
                </c:pt>
                <c:pt idx="6703">
                  <c:v>1.7</c:v>
                </c:pt>
                <c:pt idx="6704">
                  <c:v>1.7</c:v>
                </c:pt>
                <c:pt idx="6705">
                  <c:v>1.7</c:v>
                </c:pt>
                <c:pt idx="6706">
                  <c:v>1.7</c:v>
                </c:pt>
                <c:pt idx="6707">
                  <c:v>1.7</c:v>
                </c:pt>
                <c:pt idx="6708">
                  <c:v>1.7</c:v>
                </c:pt>
                <c:pt idx="6709">
                  <c:v>1.7</c:v>
                </c:pt>
                <c:pt idx="6710">
                  <c:v>1.7</c:v>
                </c:pt>
                <c:pt idx="6711">
                  <c:v>1.7</c:v>
                </c:pt>
                <c:pt idx="6712">
                  <c:v>1.7</c:v>
                </c:pt>
                <c:pt idx="6713">
                  <c:v>1.7</c:v>
                </c:pt>
                <c:pt idx="6714">
                  <c:v>1.7</c:v>
                </c:pt>
                <c:pt idx="6715">
                  <c:v>1.7</c:v>
                </c:pt>
                <c:pt idx="6716">
                  <c:v>1.7</c:v>
                </c:pt>
                <c:pt idx="6717">
                  <c:v>1.7</c:v>
                </c:pt>
                <c:pt idx="6718">
                  <c:v>1.7</c:v>
                </c:pt>
                <c:pt idx="6719">
                  <c:v>1.7</c:v>
                </c:pt>
                <c:pt idx="6720">
                  <c:v>1.7</c:v>
                </c:pt>
                <c:pt idx="6721">
                  <c:v>1.7</c:v>
                </c:pt>
                <c:pt idx="6722">
                  <c:v>1.7</c:v>
                </c:pt>
                <c:pt idx="6723">
                  <c:v>1.7</c:v>
                </c:pt>
                <c:pt idx="6724">
                  <c:v>1.7</c:v>
                </c:pt>
                <c:pt idx="6725">
                  <c:v>1.7</c:v>
                </c:pt>
                <c:pt idx="6726">
                  <c:v>1.7</c:v>
                </c:pt>
                <c:pt idx="6727">
                  <c:v>1.7</c:v>
                </c:pt>
                <c:pt idx="6728">
                  <c:v>1.7</c:v>
                </c:pt>
                <c:pt idx="6729">
                  <c:v>1.7</c:v>
                </c:pt>
                <c:pt idx="6730">
                  <c:v>1.7</c:v>
                </c:pt>
                <c:pt idx="6731">
                  <c:v>1.7</c:v>
                </c:pt>
                <c:pt idx="6732">
                  <c:v>1.7</c:v>
                </c:pt>
                <c:pt idx="6733">
                  <c:v>1.7</c:v>
                </c:pt>
                <c:pt idx="6734">
                  <c:v>1.7</c:v>
                </c:pt>
                <c:pt idx="6735">
                  <c:v>1.7</c:v>
                </c:pt>
                <c:pt idx="6736">
                  <c:v>1.7</c:v>
                </c:pt>
                <c:pt idx="6737">
                  <c:v>1.7</c:v>
                </c:pt>
                <c:pt idx="6738">
                  <c:v>1.7</c:v>
                </c:pt>
                <c:pt idx="6739">
                  <c:v>1.7</c:v>
                </c:pt>
                <c:pt idx="6740">
                  <c:v>1.7</c:v>
                </c:pt>
                <c:pt idx="6741">
                  <c:v>1.7</c:v>
                </c:pt>
                <c:pt idx="6742">
                  <c:v>1.7</c:v>
                </c:pt>
                <c:pt idx="6743">
                  <c:v>1.7</c:v>
                </c:pt>
                <c:pt idx="6744">
                  <c:v>1.7</c:v>
                </c:pt>
                <c:pt idx="6745">
                  <c:v>1.7</c:v>
                </c:pt>
                <c:pt idx="6746">
                  <c:v>1.7</c:v>
                </c:pt>
                <c:pt idx="6747">
                  <c:v>1.7</c:v>
                </c:pt>
                <c:pt idx="6748">
                  <c:v>1.7</c:v>
                </c:pt>
                <c:pt idx="6749">
                  <c:v>1.7</c:v>
                </c:pt>
                <c:pt idx="6750">
                  <c:v>1.7</c:v>
                </c:pt>
                <c:pt idx="6751">
                  <c:v>1.7</c:v>
                </c:pt>
                <c:pt idx="6752">
                  <c:v>1.7</c:v>
                </c:pt>
                <c:pt idx="6753">
                  <c:v>1.7</c:v>
                </c:pt>
                <c:pt idx="6754">
                  <c:v>1.7</c:v>
                </c:pt>
                <c:pt idx="6755">
                  <c:v>1.7</c:v>
                </c:pt>
                <c:pt idx="6756">
                  <c:v>1.7</c:v>
                </c:pt>
                <c:pt idx="6757">
                  <c:v>1.7</c:v>
                </c:pt>
                <c:pt idx="6758">
                  <c:v>1.7</c:v>
                </c:pt>
                <c:pt idx="6759">
                  <c:v>1.7</c:v>
                </c:pt>
                <c:pt idx="6760">
                  <c:v>1.7</c:v>
                </c:pt>
                <c:pt idx="6761">
                  <c:v>1.7</c:v>
                </c:pt>
                <c:pt idx="6762">
                  <c:v>1.7</c:v>
                </c:pt>
                <c:pt idx="6763">
                  <c:v>1.7</c:v>
                </c:pt>
                <c:pt idx="6764">
                  <c:v>1.7</c:v>
                </c:pt>
                <c:pt idx="6765">
                  <c:v>1.7</c:v>
                </c:pt>
                <c:pt idx="6766">
                  <c:v>1.7</c:v>
                </c:pt>
                <c:pt idx="6767">
                  <c:v>1.7</c:v>
                </c:pt>
                <c:pt idx="6768">
                  <c:v>1.7</c:v>
                </c:pt>
                <c:pt idx="6769">
                  <c:v>1.7</c:v>
                </c:pt>
                <c:pt idx="6770">
                  <c:v>1.7</c:v>
                </c:pt>
                <c:pt idx="6771">
                  <c:v>1.7</c:v>
                </c:pt>
                <c:pt idx="6772">
                  <c:v>1.7</c:v>
                </c:pt>
                <c:pt idx="6773">
                  <c:v>1.7</c:v>
                </c:pt>
                <c:pt idx="6774">
                  <c:v>1.7</c:v>
                </c:pt>
                <c:pt idx="6775">
                  <c:v>1.7</c:v>
                </c:pt>
                <c:pt idx="6776">
                  <c:v>1.7</c:v>
                </c:pt>
                <c:pt idx="6777">
                  <c:v>1.7</c:v>
                </c:pt>
                <c:pt idx="6778">
                  <c:v>1.7</c:v>
                </c:pt>
                <c:pt idx="6779">
                  <c:v>1.7</c:v>
                </c:pt>
                <c:pt idx="6780">
                  <c:v>1.7</c:v>
                </c:pt>
                <c:pt idx="6781">
                  <c:v>1.7</c:v>
                </c:pt>
                <c:pt idx="6782">
                  <c:v>1.7</c:v>
                </c:pt>
                <c:pt idx="6783">
                  <c:v>1.7</c:v>
                </c:pt>
                <c:pt idx="6784">
                  <c:v>1.7</c:v>
                </c:pt>
                <c:pt idx="6785">
                  <c:v>1.7</c:v>
                </c:pt>
                <c:pt idx="6786">
                  <c:v>1.7</c:v>
                </c:pt>
                <c:pt idx="6787">
                  <c:v>1.7</c:v>
                </c:pt>
                <c:pt idx="6788">
                  <c:v>1.7</c:v>
                </c:pt>
                <c:pt idx="6789">
                  <c:v>1.7</c:v>
                </c:pt>
                <c:pt idx="6790">
                  <c:v>1.7</c:v>
                </c:pt>
                <c:pt idx="6791">
                  <c:v>1.7</c:v>
                </c:pt>
                <c:pt idx="6792">
                  <c:v>1.7</c:v>
                </c:pt>
                <c:pt idx="6793">
                  <c:v>1.7</c:v>
                </c:pt>
                <c:pt idx="6794">
                  <c:v>1.7</c:v>
                </c:pt>
                <c:pt idx="6795">
                  <c:v>1.7</c:v>
                </c:pt>
                <c:pt idx="6796">
                  <c:v>1.7</c:v>
                </c:pt>
                <c:pt idx="6797">
                  <c:v>1.7</c:v>
                </c:pt>
                <c:pt idx="6798">
                  <c:v>1.7</c:v>
                </c:pt>
                <c:pt idx="6799">
                  <c:v>1.7</c:v>
                </c:pt>
                <c:pt idx="6800">
                  <c:v>1.7</c:v>
                </c:pt>
                <c:pt idx="6801">
                  <c:v>1.7</c:v>
                </c:pt>
                <c:pt idx="6802">
                  <c:v>1.7</c:v>
                </c:pt>
                <c:pt idx="6803">
                  <c:v>1.7</c:v>
                </c:pt>
                <c:pt idx="6804">
                  <c:v>1.7</c:v>
                </c:pt>
                <c:pt idx="6805">
                  <c:v>1.7</c:v>
                </c:pt>
                <c:pt idx="6806">
                  <c:v>1.7</c:v>
                </c:pt>
                <c:pt idx="6807">
                  <c:v>1.7</c:v>
                </c:pt>
                <c:pt idx="6808">
                  <c:v>1.7</c:v>
                </c:pt>
                <c:pt idx="6809">
                  <c:v>1.7</c:v>
                </c:pt>
                <c:pt idx="6810">
                  <c:v>1.7</c:v>
                </c:pt>
                <c:pt idx="6811">
                  <c:v>1.7</c:v>
                </c:pt>
                <c:pt idx="6812">
                  <c:v>1.7</c:v>
                </c:pt>
                <c:pt idx="6813">
                  <c:v>1.7</c:v>
                </c:pt>
                <c:pt idx="6814">
                  <c:v>1.7</c:v>
                </c:pt>
                <c:pt idx="6815">
                  <c:v>1.7</c:v>
                </c:pt>
                <c:pt idx="6816">
                  <c:v>1.7</c:v>
                </c:pt>
                <c:pt idx="6817">
                  <c:v>1.7</c:v>
                </c:pt>
                <c:pt idx="6818">
                  <c:v>1.7</c:v>
                </c:pt>
                <c:pt idx="6819">
                  <c:v>1.7</c:v>
                </c:pt>
                <c:pt idx="6820">
                  <c:v>1.7</c:v>
                </c:pt>
                <c:pt idx="6821">
                  <c:v>1.7</c:v>
                </c:pt>
                <c:pt idx="6822">
                  <c:v>1.7</c:v>
                </c:pt>
                <c:pt idx="6823">
                  <c:v>1.7</c:v>
                </c:pt>
                <c:pt idx="6824">
                  <c:v>1.7</c:v>
                </c:pt>
                <c:pt idx="6825">
                  <c:v>1.7</c:v>
                </c:pt>
                <c:pt idx="6826">
                  <c:v>1.7</c:v>
                </c:pt>
                <c:pt idx="6827">
                  <c:v>1.7</c:v>
                </c:pt>
                <c:pt idx="6828">
                  <c:v>1.7</c:v>
                </c:pt>
                <c:pt idx="6829">
                  <c:v>1.7</c:v>
                </c:pt>
                <c:pt idx="6830">
                  <c:v>1.7</c:v>
                </c:pt>
                <c:pt idx="6831">
                  <c:v>1.7</c:v>
                </c:pt>
                <c:pt idx="6832">
                  <c:v>1.7</c:v>
                </c:pt>
                <c:pt idx="6833">
                  <c:v>1.7</c:v>
                </c:pt>
                <c:pt idx="6834">
                  <c:v>1.7</c:v>
                </c:pt>
                <c:pt idx="6835">
                  <c:v>1.7</c:v>
                </c:pt>
                <c:pt idx="6836">
                  <c:v>1.7</c:v>
                </c:pt>
                <c:pt idx="6837">
                  <c:v>1.7</c:v>
                </c:pt>
                <c:pt idx="6838">
                  <c:v>1.7</c:v>
                </c:pt>
                <c:pt idx="6839">
                  <c:v>1.7</c:v>
                </c:pt>
                <c:pt idx="6840">
                  <c:v>1.7</c:v>
                </c:pt>
                <c:pt idx="6841">
                  <c:v>1.7</c:v>
                </c:pt>
                <c:pt idx="6842">
                  <c:v>1.7</c:v>
                </c:pt>
                <c:pt idx="6843">
                  <c:v>1.7</c:v>
                </c:pt>
                <c:pt idx="6844">
                  <c:v>1.7</c:v>
                </c:pt>
                <c:pt idx="6845">
                  <c:v>1.7</c:v>
                </c:pt>
                <c:pt idx="6846">
                  <c:v>1.7</c:v>
                </c:pt>
                <c:pt idx="6847">
                  <c:v>1.7</c:v>
                </c:pt>
                <c:pt idx="6848">
                  <c:v>1.7</c:v>
                </c:pt>
                <c:pt idx="6849">
                  <c:v>1.7</c:v>
                </c:pt>
                <c:pt idx="6850">
                  <c:v>1.7</c:v>
                </c:pt>
                <c:pt idx="6851">
                  <c:v>1.7</c:v>
                </c:pt>
                <c:pt idx="6852">
                  <c:v>1.7</c:v>
                </c:pt>
                <c:pt idx="6853">
                  <c:v>1.7</c:v>
                </c:pt>
                <c:pt idx="6854">
                  <c:v>1.7</c:v>
                </c:pt>
                <c:pt idx="6855">
                  <c:v>1.7</c:v>
                </c:pt>
                <c:pt idx="6856">
                  <c:v>1.7</c:v>
                </c:pt>
                <c:pt idx="6857">
                  <c:v>1.7</c:v>
                </c:pt>
                <c:pt idx="6858">
                  <c:v>1.7</c:v>
                </c:pt>
                <c:pt idx="6859">
                  <c:v>1.7</c:v>
                </c:pt>
                <c:pt idx="6860">
                  <c:v>1.7</c:v>
                </c:pt>
                <c:pt idx="6861">
                  <c:v>1.7</c:v>
                </c:pt>
                <c:pt idx="6862">
                  <c:v>1.7</c:v>
                </c:pt>
                <c:pt idx="6863">
                  <c:v>1.7</c:v>
                </c:pt>
                <c:pt idx="6864">
                  <c:v>1.7</c:v>
                </c:pt>
                <c:pt idx="6865">
                  <c:v>1.7</c:v>
                </c:pt>
                <c:pt idx="6866">
                  <c:v>1.7</c:v>
                </c:pt>
                <c:pt idx="6867">
                  <c:v>1.7</c:v>
                </c:pt>
                <c:pt idx="6868">
                  <c:v>1.7</c:v>
                </c:pt>
                <c:pt idx="6869">
                  <c:v>1.7</c:v>
                </c:pt>
                <c:pt idx="6870">
                  <c:v>1.7</c:v>
                </c:pt>
                <c:pt idx="6871">
                  <c:v>1.7</c:v>
                </c:pt>
                <c:pt idx="6872">
                  <c:v>1.7</c:v>
                </c:pt>
                <c:pt idx="6873">
                  <c:v>1.7</c:v>
                </c:pt>
                <c:pt idx="6874">
                  <c:v>1.7</c:v>
                </c:pt>
                <c:pt idx="6875">
                  <c:v>1.7</c:v>
                </c:pt>
                <c:pt idx="6876">
                  <c:v>1.7</c:v>
                </c:pt>
                <c:pt idx="6877">
                  <c:v>1.7</c:v>
                </c:pt>
                <c:pt idx="6878">
                  <c:v>1.7</c:v>
                </c:pt>
                <c:pt idx="6879">
                  <c:v>1.7</c:v>
                </c:pt>
                <c:pt idx="6880">
                  <c:v>1.7</c:v>
                </c:pt>
                <c:pt idx="6881">
                  <c:v>1.7</c:v>
                </c:pt>
                <c:pt idx="6882">
                  <c:v>1.7</c:v>
                </c:pt>
                <c:pt idx="6883">
                  <c:v>1.7</c:v>
                </c:pt>
                <c:pt idx="6884">
                  <c:v>1.7</c:v>
                </c:pt>
                <c:pt idx="6885">
                  <c:v>1.7</c:v>
                </c:pt>
                <c:pt idx="6886">
                  <c:v>1.7</c:v>
                </c:pt>
                <c:pt idx="6887">
                  <c:v>1.7</c:v>
                </c:pt>
                <c:pt idx="6888">
                  <c:v>1.7</c:v>
                </c:pt>
                <c:pt idx="6889">
                  <c:v>1.7</c:v>
                </c:pt>
                <c:pt idx="6890">
                  <c:v>1.7</c:v>
                </c:pt>
                <c:pt idx="6891">
                  <c:v>1.7</c:v>
                </c:pt>
                <c:pt idx="6892">
                  <c:v>1.7</c:v>
                </c:pt>
                <c:pt idx="6893">
                  <c:v>1.7</c:v>
                </c:pt>
                <c:pt idx="6894">
                  <c:v>1.7</c:v>
                </c:pt>
                <c:pt idx="6895">
                  <c:v>1.7</c:v>
                </c:pt>
                <c:pt idx="6896">
                  <c:v>1.7</c:v>
                </c:pt>
                <c:pt idx="6897">
                  <c:v>1.7</c:v>
                </c:pt>
                <c:pt idx="6898">
                  <c:v>1.7</c:v>
                </c:pt>
                <c:pt idx="6899">
                  <c:v>1.7</c:v>
                </c:pt>
                <c:pt idx="6900">
                  <c:v>1.7</c:v>
                </c:pt>
                <c:pt idx="6901">
                  <c:v>1.7</c:v>
                </c:pt>
                <c:pt idx="6902">
                  <c:v>1.7</c:v>
                </c:pt>
                <c:pt idx="6903">
                  <c:v>1.7</c:v>
                </c:pt>
                <c:pt idx="6904">
                  <c:v>1.7</c:v>
                </c:pt>
                <c:pt idx="6905">
                  <c:v>1.7</c:v>
                </c:pt>
                <c:pt idx="6906">
                  <c:v>1.7</c:v>
                </c:pt>
                <c:pt idx="6907">
                  <c:v>1.7</c:v>
                </c:pt>
                <c:pt idx="6908">
                  <c:v>1.7</c:v>
                </c:pt>
                <c:pt idx="6909">
                  <c:v>1.7</c:v>
                </c:pt>
                <c:pt idx="6910">
                  <c:v>1.7</c:v>
                </c:pt>
                <c:pt idx="6911">
                  <c:v>1.7</c:v>
                </c:pt>
                <c:pt idx="6912">
                  <c:v>1.7</c:v>
                </c:pt>
                <c:pt idx="6913">
                  <c:v>1.7</c:v>
                </c:pt>
                <c:pt idx="6914">
                  <c:v>1.7</c:v>
                </c:pt>
                <c:pt idx="6915">
                  <c:v>1.7</c:v>
                </c:pt>
                <c:pt idx="6916">
                  <c:v>1.7</c:v>
                </c:pt>
                <c:pt idx="6917">
                  <c:v>1.7</c:v>
                </c:pt>
                <c:pt idx="6918">
                  <c:v>1.7</c:v>
                </c:pt>
                <c:pt idx="6919">
                  <c:v>1.7</c:v>
                </c:pt>
                <c:pt idx="6920">
                  <c:v>1.7</c:v>
                </c:pt>
                <c:pt idx="6921">
                  <c:v>1.7</c:v>
                </c:pt>
                <c:pt idx="6922">
                  <c:v>1.7</c:v>
                </c:pt>
                <c:pt idx="6923">
                  <c:v>1.7</c:v>
                </c:pt>
                <c:pt idx="6924">
                  <c:v>1.7</c:v>
                </c:pt>
                <c:pt idx="6925">
                  <c:v>1.7</c:v>
                </c:pt>
                <c:pt idx="6926">
                  <c:v>1.7</c:v>
                </c:pt>
                <c:pt idx="6927">
                  <c:v>1.7</c:v>
                </c:pt>
                <c:pt idx="6928">
                  <c:v>1.7</c:v>
                </c:pt>
                <c:pt idx="6929">
                  <c:v>1.7</c:v>
                </c:pt>
                <c:pt idx="6930">
                  <c:v>1.7</c:v>
                </c:pt>
                <c:pt idx="6931">
                  <c:v>1.7</c:v>
                </c:pt>
                <c:pt idx="6932">
                  <c:v>1.7</c:v>
                </c:pt>
                <c:pt idx="6933">
                  <c:v>1.7</c:v>
                </c:pt>
                <c:pt idx="6934">
                  <c:v>1.7</c:v>
                </c:pt>
                <c:pt idx="6935">
                  <c:v>1.7</c:v>
                </c:pt>
                <c:pt idx="6936">
                  <c:v>1.7</c:v>
                </c:pt>
                <c:pt idx="6937">
                  <c:v>1.7</c:v>
                </c:pt>
                <c:pt idx="6938">
                  <c:v>1.7</c:v>
                </c:pt>
                <c:pt idx="6939">
                  <c:v>1.7</c:v>
                </c:pt>
                <c:pt idx="6940">
                  <c:v>1.7</c:v>
                </c:pt>
                <c:pt idx="6941">
                  <c:v>1.7</c:v>
                </c:pt>
                <c:pt idx="6942">
                  <c:v>1.7</c:v>
                </c:pt>
                <c:pt idx="6943">
                  <c:v>1.7</c:v>
                </c:pt>
                <c:pt idx="6944">
                  <c:v>1.7</c:v>
                </c:pt>
                <c:pt idx="6945">
                  <c:v>1.7</c:v>
                </c:pt>
                <c:pt idx="6946">
                  <c:v>1.7</c:v>
                </c:pt>
                <c:pt idx="6947">
                  <c:v>1.7</c:v>
                </c:pt>
                <c:pt idx="6948">
                  <c:v>1.7</c:v>
                </c:pt>
                <c:pt idx="6949">
                  <c:v>1.7</c:v>
                </c:pt>
                <c:pt idx="6950">
                  <c:v>1.7</c:v>
                </c:pt>
                <c:pt idx="6951">
                  <c:v>1.7</c:v>
                </c:pt>
                <c:pt idx="6952">
                  <c:v>1.7</c:v>
                </c:pt>
                <c:pt idx="6953">
                  <c:v>1.7</c:v>
                </c:pt>
                <c:pt idx="6954">
                  <c:v>1.7</c:v>
                </c:pt>
                <c:pt idx="6955">
                  <c:v>1.7</c:v>
                </c:pt>
                <c:pt idx="6956">
                  <c:v>1.7</c:v>
                </c:pt>
                <c:pt idx="6957">
                  <c:v>1.7</c:v>
                </c:pt>
                <c:pt idx="6958">
                  <c:v>1.7</c:v>
                </c:pt>
                <c:pt idx="6959">
                  <c:v>1.7</c:v>
                </c:pt>
                <c:pt idx="6960">
                  <c:v>1.7</c:v>
                </c:pt>
                <c:pt idx="6961">
                  <c:v>1.7</c:v>
                </c:pt>
                <c:pt idx="6962">
                  <c:v>1.7</c:v>
                </c:pt>
                <c:pt idx="6963">
                  <c:v>1.7</c:v>
                </c:pt>
                <c:pt idx="6964">
                  <c:v>1.7</c:v>
                </c:pt>
                <c:pt idx="6965">
                  <c:v>1.7</c:v>
                </c:pt>
                <c:pt idx="6966">
                  <c:v>1.7</c:v>
                </c:pt>
                <c:pt idx="6967">
                  <c:v>1.7</c:v>
                </c:pt>
                <c:pt idx="6968">
                  <c:v>1.7</c:v>
                </c:pt>
                <c:pt idx="6969">
                  <c:v>1.7</c:v>
                </c:pt>
                <c:pt idx="6970">
                  <c:v>1.7</c:v>
                </c:pt>
                <c:pt idx="6971">
                  <c:v>1.7</c:v>
                </c:pt>
                <c:pt idx="6972">
                  <c:v>1.7</c:v>
                </c:pt>
                <c:pt idx="6973">
                  <c:v>1.7</c:v>
                </c:pt>
                <c:pt idx="6974">
                  <c:v>1.7</c:v>
                </c:pt>
                <c:pt idx="6975">
                  <c:v>1.7</c:v>
                </c:pt>
                <c:pt idx="6976">
                  <c:v>1.7</c:v>
                </c:pt>
                <c:pt idx="6977">
                  <c:v>1.7</c:v>
                </c:pt>
                <c:pt idx="6978">
                  <c:v>1.7</c:v>
                </c:pt>
                <c:pt idx="6979">
                  <c:v>1.7</c:v>
                </c:pt>
                <c:pt idx="6980">
                  <c:v>1.7</c:v>
                </c:pt>
                <c:pt idx="6981">
                  <c:v>1.7</c:v>
                </c:pt>
                <c:pt idx="6982">
                  <c:v>1.7</c:v>
                </c:pt>
                <c:pt idx="6983">
                  <c:v>1.7</c:v>
                </c:pt>
                <c:pt idx="6984">
                  <c:v>1.7</c:v>
                </c:pt>
                <c:pt idx="6985">
                  <c:v>1.7</c:v>
                </c:pt>
                <c:pt idx="6986">
                  <c:v>1.7</c:v>
                </c:pt>
                <c:pt idx="6987">
                  <c:v>1.7</c:v>
                </c:pt>
                <c:pt idx="6988">
                  <c:v>1.7</c:v>
                </c:pt>
                <c:pt idx="6989">
                  <c:v>1.7</c:v>
                </c:pt>
                <c:pt idx="6990">
                  <c:v>1.7</c:v>
                </c:pt>
                <c:pt idx="6991">
                  <c:v>1.7</c:v>
                </c:pt>
                <c:pt idx="6992">
                  <c:v>1.7</c:v>
                </c:pt>
                <c:pt idx="6993">
                  <c:v>1.7</c:v>
                </c:pt>
                <c:pt idx="6994">
                  <c:v>1.7</c:v>
                </c:pt>
                <c:pt idx="6995">
                  <c:v>1.7</c:v>
                </c:pt>
                <c:pt idx="6996">
                  <c:v>1.7</c:v>
                </c:pt>
                <c:pt idx="6997">
                  <c:v>1.7</c:v>
                </c:pt>
                <c:pt idx="6998">
                  <c:v>1.7</c:v>
                </c:pt>
                <c:pt idx="6999">
                  <c:v>1.7</c:v>
                </c:pt>
                <c:pt idx="7000">
                  <c:v>1.7</c:v>
                </c:pt>
                <c:pt idx="7001">
                  <c:v>1.7</c:v>
                </c:pt>
                <c:pt idx="7002">
                  <c:v>1.7</c:v>
                </c:pt>
                <c:pt idx="7003">
                  <c:v>1.7</c:v>
                </c:pt>
                <c:pt idx="7004">
                  <c:v>1.7</c:v>
                </c:pt>
                <c:pt idx="7005">
                  <c:v>1.7</c:v>
                </c:pt>
                <c:pt idx="7006">
                  <c:v>1.7</c:v>
                </c:pt>
                <c:pt idx="7007">
                  <c:v>1.7</c:v>
                </c:pt>
                <c:pt idx="7008">
                  <c:v>1.7</c:v>
                </c:pt>
                <c:pt idx="7009">
                  <c:v>1.7</c:v>
                </c:pt>
                <c:pt idx="7010">
                  <c:v>1.7</c:v>
                </c:pt>
                <c:pt idx="7011">
                  <c:v>1.7</c:v>
                </c:pt>
                <c:pt idx="7012">
                  <c:v>1.7</c:v>
                </c:pt>
                <c:pt idx="7013">
                  <c:v>1.7</c:v>
                </c:pt>
                <c:pt idx="7014">
                  <c:v>1.7</c:v>
                </c:pt>
                <c:pt idx="7015">
                  <c:v>1.7</c:v>
                </c:pt>
                <c:pt idx="7016">
                  <c:v>1.7</c:v>
                </c:pt>
                <c:pt idx="7017">
                  <c:v>1.7</c:v>
                </c:pt>
                <c:pt idx="7018">
                  <c:v>1.7</c:v>
                </c:pt>
                <c:pt idx="7019">
                  <c:v>1.7</c:v>
                </c:pt>
                <c:pt idx="7020">
                  <c:v>1.7</c:v>
                </c:pt>
                <c:pt idx="7021">
                  <c:v>1.7</c:v>
                </c:pt>
                <c:pt idx="7022">
                  <c:v>1.7</c:v>
                </c:pt>
                <c:pt idx="7023">
                  <c:v>1.7</c:v>
                </c:pt>
                <c:pt idx="7024">
                  <c:v>1.7</c:v>
                </c:pt>
                <c:pt idx="7025">
                  <c:v>1.7</c:v>
                </c:pt>
                <c:pt idx="7026">
                  <c:v>1.7</c:v>
                </c:pt>
                <c:pt idx="7027">
                  <c:v>1.7</c:v>
                </c:pt>
                <c:pt idx="7028">
                  <c:v>1.7</c:v>
                </c:pt>
                <c:pt idx="7029">
                  <c:v>1.7</c:v>
                </c:pt>
                <c:pt idx="7030">
                  <c:v>1.7</c:v>
                </c:pt>
                <c:pt idx="7031">
                  <c:v>1.7</c:v>
                </c:pt>
                <c:pt idx="7032">
                  <c:v>1.7</c:v>
                </c:pt>
                <c:pt idx="7033">
                  <c:v>1.7</c:v>
                </c:pt>
                <c:pt idx="7034">
                  <c:v>1.7</c:v>
                </c:pt>
                <c:pt idx="7035">
                  <c:v>1.7</c:v>
                </c:pt>
                <c:pt idx="7036">
                  <c:v>1.7</c:v>
                </c:pt>
                <c:pt idx="7037">
                  <c:v>1.7</c:v>
                </c:pt>
                <c:pt idx="7038">
                  <c:v>1.7</c:v>
                </c:pt>
                <c:pt idx="7039">
                  <c:v>1.7</c:v>
                </c:pt>
                <c:pt idx="7040">
                  <c:v>1.7</c:v>
                </c:pt>
                <c:pt idx="7041">
                  <c:v>1.7</c:v>
                </c:pt>
                <c:pt idx="7042">
                  <c:v>1.7</c:v>
                </c:pt>
                <c:pt idx="7043">
                  <c:v>1.7</c:v>
                </c:pt>
                <c:pt idx="7044">
                  <c:v>1.7</c:v>
                </c:pt>
                <c:pt idx="7045">
                  <c:v>1.7</c:v>
                </c:pt>
                <c:pt idx="7046">
                  <c:v>1.7</c:v>
                </c:pt>
                <c:pt idx="7047">
                  <c:v>1.7</c:v>
                </c:pt>
                <c:pt idx="7048">
                  <c:v>1.7</c:v>
                </c:pt>
                <c:pt idx="7049">
                  <c:v>1.7</c:v>
                </c:pt>
                <c:pt idx="7050">
                  <c:v>1.7</c:v>
                </c:pt>
                <c:pt idx="7051">
                  <c:v>1.7</c:v>
                </c:pt>
                <c:pt idx="7052">
                  <c:v>1.7</c:v>
                </c:pt>
                <c:pt idx="7053">
                  <c:v>1.7</c:v>
                </c:pt>
                <c:pt idx="7054">
                  <c:v>1.7</c:v>
                </c:pt>
                <c:pt idx="7055">
                  <c:v>1.7</c:v>
                </c:pt>
                <c:pt idx="7056">
                  <c:v>1.7</c:v>
                </c:pt>
                <c:pt idx="7057">
                  <c:v>1.7</c:v>
                </c:pt>
                <c:pt idx="7058">
                  <c:v>1.7</c:v>
                </c:pt>
                <c:pt idx="7059">
                  <c:v>1.7</c:v>
                </c:pt>
                <c:pt idx="7060">
                  <c:v>1.7</c:v>
                </c:pt>
                <c:pt idx="7061">
                  <c:v>1.7</c:v>
                </c:pt>
                <c:pt idx="7062">
                  <c:v>1.7</c:v>
                </c:pt>
                <c:pt idx="7063">
                  <c:v>1.7</c:v>
                </c:pt>
                <c:pt idx="7064">
                  <c:v>1.7</c:v>
                </c:pt>
                <c:pt idx="7065">
                  <c:v>1.7</c:v>
                </c:pt>
                <c:pt idx="7066">
                  <c:v>1.7</c:v>
                </c:pt>
                <c:pt idx="7067">
                  <c:v>1.7</c:v>
                </c:pt>
                <c:pt idx="7068">
                  <c:v>1.7</c:v>
                </c:pt>
                <c:pt idx="7069">
                  <c:v>1.7</c:v>
                </c:pt>
                <c:pt idx="7070">
                  <c:v>1.7</c:v>
                </c:pt>
                <c:pt idx="7071">
                  <c:v>1.7</c:v>
                </c:pt>
                <c:pt idx="7072">
                  <c:v>1.7</c:v>
                </c:pt>
                <c:pt idx="7073">
                  <c:v>1.7</c:v>
                </c:pt>
                <c:pt idx="7074">
                  <c:v>1.7</c:v>
                </c:pt>
                <c:pt idx="7075">
                  <c:v>1.7</c:v>
                </c:pt>
                <c:pt idx="7076">
                  <c:v>1.7</c:v>
                </c:pt>
                <c:pt idx="7077">
                  <c:v>1.7</c:v>
                </c:pt>
                <c:pt idx="7078">
                  <c:v>1.7</c:v>
                </c:pt>
                <c:pt idx="7079">
                  <c:v>1.7</c:v>
                </c:pt>
                <c:pt idx="7080">
                  <c:v>1.7</c:v>
                </c:pt>
                <c:pt idx="7081">
                  <c:v>1.7</c:v>
                </c:pt>
                <c:pt idx="7082">
                  <c:v>1.7</c:v>
                </c:pt>
                <c:pt idx="7083">
                  <c:v>1.7</c:v>
                </c:pt>
                <c:pt idx="7084">
                  <c:v>1.7</c:v>
                </c:pt>
                <c:pt idx="7085">
                  <c:v>1.7</c:v>
                </c:pt>
                <c:pt idx="7086">
                  <c:v>1.7</c:v>
                </c:pt>
                <c:pt idx="7087">
                  <c:v>1.7</c:v>
                </c:pt>
                <c:pt idx="7088">
                  <c:v>1.7</c:v>
                </c:pt>
                <c:pt idx="7089">
                  <c:v>1.7</c:v>
                </c:pt>
                <c:pt idx="7090">
                  <c:v>1.7</c:v>
                </c:pt>
                <c:pt idx="7091">
                  <c:v>1.7</c:v>
                </c:pt>
                <c:pt idx="7092">
                  <c:v>1.7</c:v>
                </c:pt>
                <c:pt idx="7093">
                  <c:v>1.7</c:v>
                </c:pt>
                <c:pt idx="7094">
                  <c:v>1.7</c:v>
                </c:pt>
                <c:pt idx="7095">
                  <c:v>1.7</c:v>
                </c:pt>
                <c:pt idx="7096">
                  <c:v>1.7</c:v>
                </c:pt>
                <c:pt idx="7097">
                  <c:v>1.7</c:v>
                </c:pt>
                <c:pt idx="7098">
                  <c:v>1.7</c:v>
                </c:pt>
                <c:pt idx="7099">
                  <c:v>1.7</c:v>
                </c:pt>
                <c:pt idx="7100">
                  <c:v>1.7</c:v>
                </c:pt>
                <c:pt idx="7101">
                  <c:v>1.7</c:v>
                </c:pt>
                <c:pt idx="7102">
                  <c:v>1.7</c:v>
                </c:pt>
                <c:pt idx="7103">
                  <c:v>1.7</c:v>
                </c:pt>
                <c:pt idx="7104">
                  <c:v>1.7</c:v>
                </c:pt>
                <c:pt idx="7105">
                  <c:v>1.7</c:v>
                </c:pt>
                <c:pt idx="7106">
                  <c:v>1.7</c:v>
                </c:pt>
                <c:pt idx="7107">
                  <c:v>1.7</c:v>
                </c:pt>
                <c:pt idx="7108">
                  <c:v>1.7</c:v>
                </c:pt>
                <c:pt idx="7109">
                  <c:v>1.7</c:v>
                </c:pt>
                <c:pt idx="7110">
                  <c:v>1.7</c:v>
                </c:pt>
                <c:pt idx="7111">
                  <c:v>1.7</c:v>
                </c:pt>
                <c:pt idx="7112">
                  <c:v>1.7</c:v>
                </c:pt>
                <c:pt idx="7113">
                  <c:v>1.7</c:v>
                </c:pt>
                <c:pt idx="7114">
                  <c:v>1.7</c:v>
                </c:pt>
                <c:pt idx="7115">
                  <c:v>1.7</c:v>
                </c:pt>
                <c:pt idx="7116">
                  <c:v>1.7</c:v>
                </c:pt>
                <c:pt idx="7117">
                  <c:v>1.7</c:v>
                </c:pt>
                <c:pt idx="7118">
                  <c:v>1.7</c:v>
                </c:pt>
                <c:pt idx="7119">
                  <c:v>1.7</c:v>
                </c:pt>
                <c:pt idx="7120">
                  <c:v>1.7</c:v>
                </c:pt>
                <c:pt idx="7121">
                  <c:v>1.7</c:v>
                </c:pt>
                <c:pt idx="7122">
                  <c:v>1.7</c:v>
                </c:pt>
                <c:pt idx="7123">
                  <c:v>1.7</c:v>
                </c:pt>
                <c:pt idx="7124">
                  <c:v>1.7</c:v>
                </c:pt>
                <c:pt idx="7125">
                  <c:v>1.7</c:v>
                </c:pt>
                <c:pt idx="7126">
                  <c:v>1.7</c:v>
                </c:pt>
                <c:pt idx="7127">
                  <c:v>1.7</c:v>
                </c:pt>
                <c:pt idx="7128">
                  <c:v>1.7</c:v>
                </c:pt>
                <c:pt idx="7129">
                  <c:v>1.7</c:v>
                </c:pt>
                <c:pt idx="7130">
                  <c:v>1.7</c:v>
                </c:pt>
                <c:pt idx="7131">
                  <c:v>1.7</c:v>
                </c:pt>
                <c:pt idx="7132">
                  <c:v>1.7</c:v>
                </c:pt>
                <c:pt idx="7133">
                  <c:v>1.7</c:v>
                </c:pt>
                <c:pt idx="7134">
                  <c:v>1.7</c:v>
                </c:pt>
                <c:pt idx="7135">
                  <c:v>1.7</c:v>
                </c:pt>
                <c:pt idx="7136">
                  <c:v>1.7</c:v>
                </c:pt>
                <c:pt idx="7137">
                  <c:v>1.7</c:v>
                </c:pt>
                <c:pt idx="7138">
                  <c:v>1.7</c:v>
                </c:pt>
                <c:pt idx="7139">
                  <c:v>1.7</c:v>
                </c:pt>
                <c:pt idx="7140">
                  <c:v>1.7</c:v>
                </c:pt>
                <c:pt idx="7141">
                  <c:v>1.7</c:v>
                </c:pt>
                <c:pt idx="7142">
                  <c:v>1.7</c:v>
                </c:pt>
                <c:pt idx="7143">
                  <c:v>1.7</c:v>
                </c:pt>
                <c:pt idx="7144">
                  <c:v>1.7</c:v>
                </c:pt>
                <c:pt idx="7145">
                  <c:v>1.7</c:v>
                </c:pt>
                <c:pt idx="7146">
                  <c:v>1.7</c:v>
                </c:pt>
                <c:pt idx="7147">
                  <c:v>1.7</c:v>
                </c:pt>
                <c:pt idx="7148">
                  <c:v>1.7</c:v>
                </c:pt>
                <c:pt idx="7149">
                  <c:v>1.7</c:v>
                </c:pt>
                <c:pt idx="7150">
                  <c:v>1.7</c:v>
                </c:pt>
                <c:pt idx="7151">
                  <c:v>1.7</c:v>
                </c:pt>
                <c:pt idx="7152">
                  <c:v>1.7</c:v>
                </c:pt>
                <c:pt idx="7153">
                  <c:v>1.7</c:v>
                </c:pt>
                <c:pt idx="7154">
                  <c:v>1.7</c:v>
                </c:pt>
                <c:pt idx="7155">
                  <c:v>1.7</c:v>
                </c:pt>
                <c:pt idx="7156">
                  <c:v>1.7</c:v>
                </c:pt>
                <c:pt idx="7157">
                  <c:v>1.7</c:v>
                </c:pt>
                <c:pt idx="7158">
                  <c:v>1.7</c:v>
                </c:pt>
                <c:pt idx="7159">
                  <c:v>1.7</c:v>
                </c:pt>
                <c:pt idx="7160">
                  <c:v>1.7</c:v>
                </c:pt>
                <c:pt idx="7161">
                  <c:v>1.7</c:v>
                </c:pt>
                <c:pt idx="7162">
                  <c:v>1.7</c:v>
                </c:pt>
                <c:pt idx="7163">
                  <c:v>1.7</c:v>
                </c:pt>
                <c:pt idx="7164">
                  <c:v>1.7</c:v>
                </c:pt>
                <c:pt idx="7165">
                  <c:v>1.7</c:v>
                </c:pt>
                <c:pt idx="7166">
                  <c:v>1.7</c:v>
                </c:pt>
                <c:pt idx="7167">
                  <c:v>1.7</c:v>
                </c:pt>
                <c:pt idx="7168">
                  <c:v>1.7</c:v>
                </c:pt>
                <c:pt idx="7169">
                  <c:v>1.7</c:v>
                </c:pt>
                <c:pt idx="7170">
                  <c:v>1.7</c:v>
                </c:pt>
                <c:pt idx="7171">
                  <c:v>1.7</c:v>
                </c:pt>
                <c:pt idx="7172">
                  <c:v>1.7</c:v>
                </c:pt>
                <c:pt idx="7173">
                  <c:v>1.7</c:v>
                </c:pt>
                <c:pt idx="7174">
                  <c:v>1.7</c:v>
                </c:pt>
                <c:pt idx="7175">
                  <c:v>1.7</c:v>
                </c:pt>
                <c:pt idx="7176">
                  <c:v>1.7</c:v>
                </c:pt>
                <c:pt idx="7177">
                  <c:v>1.7</c:v>
                </c:pt>
                <c:pt idx="7178">
                  <c:v>1.7</c:v>
                </c:pt>
                <c:pt idx="7179">
                  <c:v>1.7</c:v>
                </c:pt>
                <c:pt idx="7180">
                  <c:v>1.7</c:v>
                </c:pt>
                <c:pt idx="7181">
                  <c:v>1.7</c:v>
                </c:pt>
                <c:pt idx="7182">
                  <c:v>1.7</c:v>
                </c:pt>
                <c:pt idx="7183">
                  <c:v>1.7</c:v>
                </c:pt>
                <c:pt idx="7184">
                  <c:v>1.7</c:v>
                </c:pt>
                <c:pt idx="7185">
                  <c:v>1.7</c:v>
                </c:pt>
                <c:pt idx="7186">
                  <c:v>1.7</c:v>
                </c:pt>
                <c:pt idx="7187">
                  <c:v>1.7</c:v>
                </c:pt>
                <c:pt idx="7188">
                  <c:v>1.7</c:v>
                </c:pt>
                <c:pt idx="7189">
                  <c:v>1.7</c:v>
                </c:pt>
                <c:pt idx="7190">
                  <c:v>1.7</c:v>
                </c:pt>
                <c:pt idx="7191">
                  <c:v>1.7</c:v>
                </c:pt>
                <c:pt idx="7192">
                  <c:v>1.7</c:v>
                </c:pt>
                <c:pt idx="7193">
                  <c:v>1.7</c:v>
                </c:pt>
                <c:pt idx="7194">
                  <c:v>1.7</c:v>
                </c:pt>
                <c:pt idx="7195">
                  <c:v>1.7</c:v>
                </c:pt>
                <c:pt idx="7196">
                  <c:v>1.7</c:v>
                </c:pt>
                <c:pt idx="7197">
                  <c:v>1.7</c:v>
                </c:pt>
                <c:pt idx="7198">
                  <c:v>1.7</c:v>
                </c:pt>
                <c:pt idx="7199">
                  <c:v>1.7</c:v>
                </c:pt>
                <c:pt idx="7200">
                  <c:v>1.7</c:v>
                </c:pt>
                <c:pt idx="7201">
                  <c:v>1.7</c:v>
                </c:pt>
                <c:pt idx="7202">
                  <c:v>1.7</c:v>
                </c:pt>
                <c:pt idx="7203">
                  <c:v>1.7</c:v>
                </c:pt>
                <c:pt idx="7204">
                  <c:v>1.7</c:v>
                </c:pt>
                <c:pt idx="7205">
                  <c:v>1.7</c:v>
                </c:pt>
                <c:pt idx="7206">
                  <c:v>1.7</c:v>
                </c:pt>
                <c:pt idx="7207">
                  <c:v>1.7</c:v>
                </c:pt>
                <c:pt idx="7208">
                  <c:v>1.7</c:v>
                </c:pt>
                <c:pt idx="7209">
                  <c:v>1.7</c:v>
                </c:pt>
                <c:pt idx="7210">
                  <c:v>1.7</c:v>
                </c:pt>
                <c:pt idx="7211">
                  <c:v>1.7</c:v>
                </c:pt>
                <c:pt idx="7212">
                  <c:v>1.7</c:v>
                </c:pt>
                <c:pt idx="7213">
                  <c:v>1.7</c:v>
                </c:pt>
                <c:pt idx="7214">
                  <c:v>1.7</c:v>
                </c:pt>
                <c:pt idx="7215">
                  <c:v>1.7</c:v>
                </c:pt>
                <c:pt idx="7216">
                  <c:v>1.7</c:v>
                </c:pt>
                <c:pt idx="7217">
                  <c:v>1.7</c:v>
                </c:pt>
                <c:pt idx="7218">
                  <c:v>1.7</c:v>
                </c:pt>
                <c:pt idx="7219">
                  <c:v>1.7</c:v>
                </c:pt>
                <c:pt idx="7220">
                  <c:v>1.7</c:v>
                </c:pt>
                <c:pt idx="7221">
                  <c:v>1.7</c:v>
                </c:pt>
                <c:pt idx="7222">
                  <c:v>1.7</c:v>
                </c:pt>
                <c:pt idx="7223">
                  <c:v>1.7</c:v>
                </c:pt>
                <c:pt idx="7224">
                  <c:v>1.7</c:v>
                </c:pt>
                <c:pt idx="7225">
                  <c:v>1.7</c:v>
                </c:pt>
                <c:pt idx="7226">
                  <c:v>1.7</c:v>
                </c:pt>
                <c:pt idx="7227">
                  <c:v>1.7</c:v>
                </c:pt>
                <c:pt idx="7228">
                  <c:v>1.7</c:v>
                </c:pt>
                <c:pt idx="7229">
                  <c:v>1.7</c:v>
                </c:pt>
                <c:pt idx="7230">
                  <c:v>1.7</c:v>
                </c:pt>
                <c:pt idx="7231">
                  <c:v>1.7</c:v>
                </c:pt>
                <c:pt idx="7232">
                  <c:v>1.7</c:v>
                </c:pt>
                <c:pt idx="7233">
                  <c:v>1.7</c:v>
                </c:pt>
                <c:pt idx="7234">
                  <c:v>1.7</c:v>
                </c:pt>
                <c:pt idx="7235">
                  <c:v>1.7</c:v>
                </c:pt>
                <c:pt idx="7236">
                  <c:v>1.7</c:v>
                </c:pt>
                <c:pt idx="7237">
                  <c:v>1.7</c:v>
                </c:pt>
                <c:pt idx="7238">
                  <c:v>1.7</c:v>
                </c:pt>
                <c:pt idx="7239">
                  <c:v>1.7</c:v>
                </c:pt>
                <c:pt idx="7240">
                  <c:v>1.7</c:v>
                </c:pt>
                <c:pt idx="7241">
                  <c:v>1.7</c:v>
                </c:pt>
                <c:pt idx="7242">
                  <c:v>1.7</c:v>
                </c:pt>
                <c:pt idx="7243">
                  <c:v>1.7</c:v>
                </c:pt>
                <c:pt idx="7244">
                  <c:v>1.7</c:v>
                </c:pt>
                <c:pt idx="7245">
                  <c:v>1.7</c:v>
                </c:pt>
                <c:pt idx="7246">
                  <c:v>1.7</c:v>
                </c:pt>
                <c:pt idx="7247">
                  <c:v>1.7</c:v>
                </c:pt>
                <c:pt idx="7248">
                  <c:v>1.7</c:v>
                </c:pt>
                <c:pt idx="7249">
                  <c:v>1.7</c:v>
                </c:pt>
                <c:pt idx="7250">
                  <c:v>1.7</c:v>
                </c:pt>
                <c:pt idx="7251">
                  <c:v>1.7</c:v>
                </c:pt>
                <c:pt idx="7252">
                  <c:v>1.7</c:v>
                </c:pt>
                <c:pt idx="7253">
                  <c:v>1.7</c:v>
                </c:pt>
                <c:pt idx="7254">
                  <c:v>1.7</c:v>
                </c:pt>
                <c:pt idx="7255">
                  <c:v>1.7</c:v>
                </c:pt>
                <c:pt idx="7256">
                  <c:v>1.7</c:v>
                </c:pt>
                <c:pt idx="7257">
                  <c:v>1.7</c:v>
                </c:pt>
                <c:pt idx="7258">
                  <c:v>1.7</c:v>
                </c:pt>
                <c:pt idx="7259">
                  <c:v>1.7</c:v>
                </c:pt>
                <c:pt idx="7260">
                  <c:v>1.7</c:v>
                </c:pt>
                <c:pt idx="7261">
                  <c:v>1.7</c:v>
                </c:pt>
                <c:pt idx="7262">
                  <c:v>1.7</c:v>
                </c:pt>
                <c:pt idx="7263">
                  <c:v>1.7</c:v>
                </c:pt>
                <c:pt idx="7264">
                  <c:v>1.7</c:v>
                </c:pt>
                <c:pt idx="7265">
                  <c:v>1.7</c:v>
                </c:pt>
                <c:pt idx="7266">
                  <c:v>1.7</c:v>
                </c:pt>
                <c:pt idx="7267">
                  <c:v>1.7</c:v>
                </c:pt>
                <c:pt idx="7268">
                  <c:v>1.7</c:v>
                </c:pt>
                <c:pt idx="7269">
                  <c:v>1.7</c:v>
                </c:pt>
                <c:pt idx="7270">
                  <c:v>1.7</c:v>
                </c:pt>
                <c:pt idx="7271">
                  <c:v>1.7</c:v>
                </c:pt>
                <c:pt idx="7272">
                  <c:v>1.7</c:v>
                </c:pt>
                <c:pt idx="7273">
                  <c:v>1.7</c:v>
                </c:pt>
                <c:pt idx="7274">
                  <c:v>1.7</c:v>
                </c:pt>
                <c:pt idx="7275">
                  <c:v>1.7</c:v>
                </c:pt>
                <c:pt idx="7276">
                  <c:v>1.7</c:v>
                </c:pt>
                <c:pt idx="7277">
                  <c:v>1.7</c:v>
                </c:pt>
                <c:pt idx="7278">
                  <c:v>1.7</c:v>
                </c:pt>
                <c:pt idx="7279">
                  <c:v>1.7</c:v>
                </c:pt>
                <c:pt idx="7280">
                  <c:v>1.7</c:v>
                </c:pt>
                <c:pt idx="7281">
                  <c:v>1.7</c:v>
                </c:pt>
                <c:pt idx="7282">
                  <c:v>1.7</c:v>
                </c:pt>
                <c:pt idx="7283">
                  <c:v>1.7</c:v>
                </c:pt>
                <c:pt idx="7284">
                  <c:v>1.7</c:v>
                </c:pt>
                <c:pt idx="7285">
                  <c:v>1.7</c:v>
                </c:pt>
                <c:pt idx="7286">
                  <c:v>1.7</c:v>
                </c:pt>
                <c:pt idx="7287">
                  <c:v>1.7</c:v>
                </c:pt>
                <c:pt idx="7288">
                  <c:v>1.7</c:v>
                </c:pt>
                <c:pt idx="7289">
                  <c:v>1.7</c:v>
                </c:pt>
                <c:pt idx="7290">
                  <c:v>1.7</c:v>
                </c:pt>
                <c:pt idx="7291">
                  <c:v>1.7</c:v>
                </c:pt>
                <c:pt idx="7292">
                  <c:v>1.7</c:v>
                </c:pt>
                <c:pt idx="7293">
                  <c:v>1.7</c:v>
                </c:pt>
                <c:pt idx="7294">
                  <c:v>1.7</c:v>
                </c:pt>
                <c:pt idx="7295">
                  <c:v>1.7</c:v>
                </c:pt>
                <c:pt idx="7296">
                  <c:v>1.7</c:v>
                </c:pt>
                <c:pt idx="7297">
                  <c:v>1.7</c:v>
                </c:pt>
                <c:pt idx="7298">
                  <c:v>1.7</c:v>
                </c:pt>
                <c:pt idx="7299">
                  <c:v>1.7</c:v>
                </c:pt>
                <c:pt idx="7300">
                  <c:v>1.7</c:v>
                </c:pt>
                <c:pt idx="7301">
                  <c:v>1.7</c:v>
                </c:pt>
                <c:pt idx="7302">
                  <c:v>1.7</c:v>
                </c:pt>
                <c:pt idx="7303">
                  <c:v>1.7</c:v>
                </c:pt>
                <c:pt idx="7304">
                  <c:v>1.7</c:v>
                </c:pt>
                <c:pt idx="7305">
                  <c:v>1.7</c:v>
                </c:pt>
                <c:pt idx="7306">
                  <c:v>1.7</c:v>
                </c:pt>
                <c:pt idx="7307">
                  <c:v>1.7</c:v>
                </c:pt>
                <c:pt idx="7308">
                  <c:v>1.7</c:v>
                </c:pt>
                <c:pt idx="7309">
                  <c:v>1.7</c:v>
                </c:pt>
                <c:pt idx="7310">
                  <c:v>1.7</c:v>
                </c:pt>
                <c:pt idx="7311">
                  <c:v>1.7</c:v>
                </c:pt>
                <c:pt idx="7312">
                  <c:v>1.7</c:v>
                </c:pt>
                <c:pt idx="7313">
                  <c:v>1.7</c:v>
                </c:pt>
                <c:pt idx="7314">
                  <c:v>1.7</c:v>
                </c:pt>
                <c:pt idx="7315">
                  <c:v>1.7</c:v>
                </c:pt>
                <c:pt idx="7316">
                  <c:v>1.7</c:v>
                </c:pt>
                <c:pt idx="7317">
                  <c:v>1.7</c:v>
                </c:pt>
                <c:pt idx="7318">
                  <c:v>1.7</c:v>
                </c:pt>
                <c:pt idx="7319">
                  <c:v>1.7</c:v>
                </c:pt>
                <c:pt idx="7320">
                  <c:v>1.7</c:v>
                </c:pt>
                <c:pt idx="7321">
                  <c:v>1.7</c:v>
                </c:pt>
                <c:pt idx="7322">
                  <c:v>1.7</c:v>
                </c:pt>
                <c:pt idx="7323">
                  <c:v>1.7</c:v>
                </c:pt>
                <c:pt idx="7324">
                  <c:v>1.7</c:v>
                </c:pt>
                <c:pt idx="7325">
                  <c:v>1.7</c:v>
                </c:pt>
                <c:pt idx="7326">
                  <c:v>1.7</c:v>
                </c:pt>
                <c:pt idx="7327">
                  <c:v>1.7</c:v>
                </c:pt>
                <c:pt idx="7328">
                  <c:v>1.7</c:v>
                </c:pt>
                <c:pt idx="7329">
                  <c:v>1.7</c:v>
                </c:pt>
                <c:pt idx="7330">
                  <c:v>1.7</c:v>
                </c:pt>
                <c:pt idx="7331">
                  <c:v>1.7</c:v>
                </c:pt>
                <c:pt idx="7332">
                  <c:v>1.7</c:v>
                </c:pt>
                <c:pt idx="7333">
                  <c:v>1.7</c:v>
                </c:pt>
                <c:pt idx="7334">
                  <c:v>1.7</c:v>
                </c:pt>
                <c:pt idx="7335">
                  <c:v>1.7</c:v>
                </c:pt>
                <c:pt idx="7336">
                  <c:v>1.7</c:v>
                </c:pt>
                <c:pt idx="7337">
                  <c:v>1.7</c:v>
                </c:pt>
                <c:pt idx="7338">
                  <c:v>1.7</c:v>
                </c:pt>
                <c:pt idx="7339">
                  <c:v>1.7</c:v>
                </c:pt>
                <c:pt idx="7340">
                  <c:v>1.7</c:v>
                </c:pt>
                <c:pt idx="7341">
                  <c:v>1.7</c:v>
                </c:pt>
                <c:pt idx="7342">
                  <c:v>1.7</c:v>
                </c:pt>
                <c:pt idx="7343">
                  <c:v>1.7</c:v>
                </c:pt>
                <c:pt idx="7344">
                  <c:v>1.7</c:v>
                </c:pt>
                <c:pt idx="7345">
                  <c:v>1.7</c:v>
                </c:pt>
                <c:pt idx="7346">
                  <c:v>1.7</c:v>
                </c:pt>
                <c:pt idx="7347">
                  <c:v>1.7</c:v>
                </c:pt>
                <c:pt idx="7348">
                  <c:v>1.7</c:v>
                </c:pt>
                <c:pt idx="7349">
                  <c:v>1.7</c:v>
                </c:pt>
                <c:pt idx="7350">
                  <c:v>1.7</c:v>
                </c:pt>
                <c:pt idx="7351">
                  <c:v>1.7</c:v>
                </c:pt>
                <c:pt idx="7352">
                  <c:v>1.7</c:v>
                </c:pt>
                <c:pt idx="7353">
                  <c:v>1.7</c:v>
                </c:pt>
                <c:pt idx="7354">
                  <c:v>1.7</c:v>
                </c:pt>
                <c:pt idx="7355">
                  <c:v>1.7</c:v>
                </c:pt>
                <c:pt idx="7356">
                  <c:v>1.7</c:v>
                </c:pt>
                <c:pt idx="7357">
                  <c:v>1.7</c:v>
                </c:pt>
                <c:pt idx="7358">
                  <c:v>1.7</c:v>
                </c:pt>
                <c:pt idx="7359">
                  <c:v>1.7</c:v>
                </c:pt>
                <c:pt idx="7360">
                  <c:v>1.7</c:v>
                </c:pt>
                <c:pt idx="7361">
                  <c:v>1.7</c:v>
                </c:pt>
                <c:pt idx="7362">
                  <c:v>1.7</c:v>
                </c:pt>
                <c:pt idx="7363">
                  <c:v>1.7</c:v>
                </c:pt>
                <c:pt idx="7364">
                  <c:v>1.7</c:v>
                </c:pt>
                <c:pt idx="7365">
                  <c:v>1.7</c:v>
                </c:pt>
                <c:pt idx="7366">
                  <c:v>1.7</c:v>
                </c:pt>
                <c:pt idx="7367">
                  <c:v>1.7</c:v>
                </c:pt>
                <c:pt idx="7368">
                  <c:v>1.7</c:v>
                </c:pt>
                <c:pt idx="7369">
                  <c:v>1.7</c:v>
                </c:pt>
                <c:pt idx="7370">
                  <c:v>1.7</c:v>
                </c:pt>
                <c:pt idx="7371">
                  <c:v>1.7</c:v>
                </c:pt>
                <c:pt idx="7372">
                  <c:v>1.7</c:v>
                </c:pt>
                <c:pt idx="7373">
                  <c:v>1.7</c:v>
                </c:pt>
                <c:pt idx="7374">
                  <c:v>1.7</c:v>
                </c:pt>
                <c:pt idx="7375">
                  <c:v>1.7</c:v>
                </c:pt>
                <c:pt idx="7376">
                  <c:v>1.7</c:v>
                </c:pt>
                <c:pt idx="7377">
                  <c:v>1.7</c:v>
                </c:pt>
                <c:pt idx="7378">
                  <c:v>1.7</c:v>
                </c:pt>
                <c:pt idx="7379">
                  <c:v>1.7</c:v>
                </c:pt>
                <c:pt idx="7380">
                  <c:v>1.7</c:v>
                </c:pt>
                <c:pt idx="7381">
                  <c:v>1.7</c:v>
                </c:pt>
                <c:pt idx="7382">
                  <c:v>1.7</c:v>
                </c:pt>
                <c:pt idx="7383">
                  <c:v>1.7</c:v>
                </c:pt>
                <c:pt idx="7384">
                  <c:v>1.7</c:v>
                </c:pt>
                <c:pt idx="7385">
                  <c:v>1.7</c:v>
                </c:pt>
                <c:pt idx="7386">
                  <c:v>1.7</c:v>
                </c:pt>
                <c:pt idx="7387">
                  <c:v>1.7</c:v>
                </c:pt>
                <c:pt idx="7388">
                  <c:v>1.7</c:v>
                </c:pt>
                <c:pt idx="7389">
                  <c:v>1.7</c:v>
                </c:pt>
                <c:pt idx="7390">
                  <c:v>1.7</c:v>
                </c:pt>
                <c:pt idx="7391">
                  <c:v>1.7</c:v>
                </c:pt>
                <c:pt idx="7392">
                  <c:v>1.7</c:v>
                </c:pt>
                <c:pt idx="7393">
                  <c:v>1.7</c:v>
                </c:pt>
                <c:pt idx="7394">
                  <c:v>1.7</c:v>
                </c:pt>
                <c:pt idx="7395">
                  <c:v>1.7</c:v>
                </c:pt>
                <c:pt idx="7396">
                  <c:v>1.7</c:v>
                </c:pt>
                <c:pt idx="7397">
                  <c:v>1.7</c:v>
                </c:pt>
                <c:pt idx="7398">
                  <c:v>1.7</c:v>
                </c:pt>
                <c:pt idx="7399">
                  <c:v>1.7</c:v>
                </c:pt>
                <c:pt idx="7400">
                  <c:v>1.7</c:v>
                </c:pt>
                <c:pt idx="7401">
                  <c:v>1.7</c:v>
                </c:pt>
                <c:pt idx="7402">
                  <c:v>1.7</c:v>
                </c:pt>
                <c:pt idx="7403">
                  <c:v>1.7</c:v>
                </c:pt>
                <c:pt idx="7404">
                  <c:v>1.7</c:v>
                </c:pt>
                <c:pt idx="7405">
                  <c:v>1.7</c:v>
                </c:pt>
                <c:pt idx="7406">
                  <c:v>1.7</c:v>
                </c:pt>
                <c:pt idx="7407">
                  <c:v>1.7</c:v>
                </c:pt>
                <c:pt idx="7408">
                  <c:v>1.7</c:v>
                </c:pt>
                <c:pt idx="7409">
                  <c:v>1.7</c:v>
                </c:pt>
                <c:pt idx="7410">
                  <c:v>1.7</c:v>
                </c:pt>
                <c:pt idx="7411">
                  <c:v>1.7</c:v>
                </c:pt>
                <c:pt idx="7412">
                  <c:v>1.7</c:v>
                </c:pt>
                <c:pt idx="7413">
                  <c:v>1.7</c:v>
                </c:pt>
                <c:pt idx="7414">
                  <c:v>1.7</c:v>
                </c:pt>
                <c:pt idx="7415">
                  <c:v>1.7</c:v>
                </c:pt>
                <c:pt idx="7416">
                  <c:v>1.7</c:v>
                </c:pt>
                <c:pt idx="7417">
                  <c:v>1.7</c:v>
                </c:pt>
                <c:pt idx="7418">
                  <c:v>1.7</c:v>
                </c:pt>
                <c:pt idx="7419">
                  <c:v>1.7</c:v>
                </c:pt>
                <c:pt idx="7420">
                  <c:v>1.7</c:v>
                </c:pt>
                <c:pt idx="7421">
                  <c:v>1.7</c:v>
                </c:pt>
                <c:pt idx="7422">
                  <c:v>1.7</c:v>
                </c:pt>
                <c:pt idx="7423">
                  <c:v>1.7</c:v>
                </c:pt>
                <c:pt idx="7424">
                  <c:v>1.7</c:v>
                </c:pt>
                <c:pt idx="7425">
                  <c:v>1.7</c:v>
                </c:pt>
                <c:pt idx="7426">
                  <c:v>1.7</c:v>
                </c:pt>
                <c:pt idx="7427">
                  <c:v>1.7</c:v>
                </c:pt>
                <c:pt idx="7428">
                  <c:v>1.7</c:v>
                </c:pt>
                <c:pt idx="7429">
                  <c:v>1.7</c:v>
                </c:pt>
                <c:pt idx="7430">
                  <c:v>1.7</c:v>
                </c:pt>
                <c:pt idx="7431">
                  <c:v>1.7</c:v>
                </c:pt>
                <c:pt idx="7432">
                  <c:v>1.7</c:v>
                </c:pt>
                <c:pt idx="7433">
                  <c:v>1.7</c:v>
                </c:pt>
                <c:pt idx="7434">
                  <c:v>1.7</c:v>
                </c:pt>
                <c:pt idx="7435">
                  <c:v>1.7</c:v>
                </c:pt>
                <c:pt idx="7436">
                  <c:v>1.7</c:v>
                </c:pt>
                <c:pt idx="7437">
                  <c:v>1.7</c:v>
                </c:pt>
                <c:pt idx="7438">
                  <c:v>1.7</c:v>
                </c:pt>
                <c:pt idx="7439">
                  <c:v>1.7</c:v>
                </c:pt>
                <c:pt idx="7440">
                  <c:v>1.7</c:v>
                </c:pt>
                <c:pt idx="7441">
                  <c:v>1.7</c:v>
                </c:pt>
                <c:pt idx="7442">
                  <c:v>1.7</c:v>
                </c:pt>
                <c:pt idx="7443">
                  <c:v>1.7</c:v>
                </c:pt>
                <c:pt idx="7444">
                  <c:v>1.7</c:v>
                </c:pt>
                <c:pt idx="7445">
                  <c:v>1.7</c:v>
                </c:pt>
                <c:pt idx="7446">
                  <c:v>1.7</c:v>
                </c:pt>
                <c:pt idx="7447">
                  <c:v>1.7</c:v>
                </c:pt>
                <c:pt idx="7448">
                  <c:v>1.7</c:v>
                </c:pt>
                <c:pt idx="7449">
                  <c:v>1.7</c:v>
                </c:pt>
                <c:pt idx="7450">
                  <c:v>1.7</c:v>
                </c:pt>
                <c:pt idx="7451">
                  <c:v>1.7</c:v>
                </c:pt>
                <c:pt idx="7452">
                  <c:v>1.7</c:v>
                </c:pt>
                <c:pt idx="7453">
                  <c:v>1.7</c:v>
                </c:pt>
                <c:pt idx="7454">
                  <c:v>1.7</c:v>
                </c:pt>
                <c:pt idx="7455">
                  <c:v>1.7</c:v>
                </c:pt>
                <c:pt idx="7456">
                  <c:v>1.7</c:v>
                </c:pt>
                <c:pt idx="7457">
                  <c:v>1.7</c:v>
                </c:pt>
                <c:pt idx="7458">
                  <c:v>1.7</c:v>
                </c:pt>
                <c:pt idx="7459">
                  <c:v>1.7</c:v>
                </c:pt>
                <c:pt idx="7460">
                  <c:v>1.7</c:v>
                </c:pt>
                <c:pt idx="7461">
                  <c:v>1.7</c:v>
                </c:pt>
                <c:pt idx="7462">
                  <c:v>1.7</c:v>
                </c:pt>
                <c:pt idx="7463">
                  <c:v>1.7</c:v>
                </c:pt>
                <c:pt idx="7464">
                  <c:v>1.7</c:v>
                </c:pt>
                <c:pt idx="7465">
                  <c:v>1.7</c:v>
                </c:pt>
                <c:pt idx="7466">
                  <c:v>1.7</c:v>
                </c:pt>
                <c:pt idx="7467">
                  <c:v>1.7</c:v>
                </c:pt>
                <c:pt idx="7468">
                  <c:v>1.7</c:v>
                </c:pt>
                <c:pt idx="7469">
                  <c:v>1.7</c:v>
                </c:pt>
                <c:pt idx="7470">
                  <c:v>1.7</c:v>
                </c:pt>
                <c:pt idx="7471">
                  <c:v>1.7</c:v>
                </c:pt>
                <c:pt idx="7472">
                  <c:v>1.7</c:v>
                </c:pt>
                <c:pt idx="7473">
                  <c:v>1.7</c:v>
                </c:pt>
                <c:pt idx="7474">
                  <c:v>1.7</c:v>
                </c:pt>
                <c:pt idx="7475">
                  <c:v>1.7</c:v>
                </c:pt>
                <c:pt idx="7476">
                  <c:v>1.7</c:v>
                </c:pt>
                <c:pt idx="7477">
                  <c:v>1.7</c:v>
                </c:pt>
                <c:pt idx="7478">
                  <c:v>1.7</c:v>
                </c:pt>
                <c:pt idx="7479">
                  <c:v>1.7</c:v>
                </c:pt>
                <c:pt idx="7480">
                  <c:v>1.7</c:v>
                </c:pt>
                <c:pt idx="7481">
                  <c:v>1.7</c:v>
                </c:pt>
                <c:pt idx="7482">
                  <c:v>1.7</c:v>
                </c:pt>
                <c:pt idx="7483">
                  <c:v>1.7</c:v>
                </c:pt>
                <c:pt idx="7484">
                  <c:v>1.7</c:v>
                </c:pt>
                <c:pt idx="7485">
                  <c:v>1.7</c:v>
                </c:pt>
                <c:pt idx="7486">
                  <c:v>1.7</c:v>
                </c:pt>
                <c:pt idx="7487">
                  <c:v>1.7</c:v>
                </c:pt>
                <c:pt idx="7488">
                  <c:v>1.7</c:v>
                </c:pt>
                <c:pt idx="7489">
                  <c:v>1.7</c:v>
                </c:pt>
                <c:pt idx="7490">
                  <c:v>1.7</c:v>
                </c:pt>
                <c:pt idx="7491">
                  <c:v>1.7</c:v>
                </c:pt>
                <c:pt idx="7492">
                  <c:v>1.7</c:v>
                </c:pt>
                <c:pt idx="7493">
                  <c:v>1.7</c:v>
                </c:pt>
                <c:pt idx="7494">
                  <c:v>1.7</c:v>
                </c:pt>
                <c:pt idx="7495">
                  <c:v>1.7</c:v>
                </c:pt>
                <c:pt idx="7496">
                  <c:v>1.7</c:v>
                </c:pt>
                <c:pt idx="7497">
                  <c:v>1.7</c:v>
                </c:pt>
                <c:pt idx="7498">
                  <c:v>1.7</c:v>
                </c:pt>
                <c:pt idx="7499">
                  <c:v>1.7</c:v>
                </c:pt>
                <c:pt idx="7500">
                  <c:v>1.7</c:v>
                </c:pt>
                <c:pt idx="7501">
                  <c:v>1.7</c:v>
                </c:pt>
                <c:pt idx="7502">
                  <c:v>1.7</c:v>
                </c:pt>
                <c:pt idx="7503">
                  <c:v>1.7</c:v>
                </c:pt>
                <c:pt idx="7504">
                  <c:v>1.7</c:v>
                </c:pt>
                <c:pt idx="7505">
                  <c:v>1.7</c:v>
                </c:pt>
                <c:pt idx="7506">
                  <c:v>1.7</c:v>
                </c:pt>
                <c:pt idx="7507">
                  <c:v>1.7</c:v>
                </c:pt>
                <c:pt idx="7508">
                  <c:v>1.7</c:v>
                </c:pt>
                <c:pt idx="7509">
                  <c:v>1.7</c:v>
                </c:pt>
                <c:pt idx="7510">
                  <c:v>1.7</c:v>
                </c:pt>
                <c:pt idx="7511">
                  <c:v>1.7</c:v>
                </c:pt>
                <c:pt idx="7512">
                  <c:v>1.7</c:v>
                </c:pt>
                <c:pt idx="7513">
                  <c:v>1.7</c:v>
                </c:pt>
                <c:pt idx="7514">
                  <c:v>1.7</c:v>
                </c:pt>
                <c:pt idx="7515">
                  <c:v>1.7</c:v>
                </c:pt>
                <c:pt idx="7516">
                  <c:v>1.7</c:v>
                </c:pt>
                <c:pt idx="7517">
                  <c:v>1.7</c:v>
                </c:pt>
                <c:pt idx="7518">
                  <c:v>1.7</c:v>
                </c:pt>
                <c:pt idx="7519">
                  <c:v>1.7</c:v>
                </c:pt>
                <c:pt idx="7520">
                  <c:v>1.7</c:v>
                </c:pt>
                <c:pt idx="7521">
                  <c:v>1.7</c:v>
                </c:pt>
                <c:pt idx="7522">
                  <c:v>1.7</c:v>
                </c:pt>
                <c:pt idx="7523">
                  <c:v>1.7</c:v>
                </c:pt>
                <c:pt idx="7524">
                  <c:v>1.7</c:v>
                </c:pt>
                <c:pt idx="7525">
                  <c:v>1.7</c:v>
                </c:pt>
                <c:pt idx="7526">
                  <c:v>1.7</c:v>
                </c:pt>
                <c:pt idx="7527">
                  <c:v>1.7</c:v>
                </c:pt>
                <c:pt idx="7528">
                  <c:v>1.7</c:v>
                </c:pt>
                <c:pt idx="7529">
                  <c:v>1.7</c:v>
                </c:pt>
                <c:pt idx="7530">
                  <c:v>1.7</c:v>
                </c:pt>
                <c:pt idx="7531">
                  <c:v>1.7</c:v>
                </c:pt>
                <c:pt idx="7532">
                  <c:v>1.7</c:v>
                </c:pt>
                <c:pt idx="7533">
                  <c:v>1.7</c:v>
                </c:pt>
                <c:pt idx="7534">
                  <c:v>1.7</c:v>
                </c:pt>
                <c:pt idx="7535">
                  <c:v>1.7</c:v>
                </c:pt>
                <c:pt idx="7536">
                  <c:v>1.7</c:v>
                </c:pt>
                <c:pt idx="7537">
                  <c:v>1.7</c:v>
                </c:pt>
                <c:pt idx="7538">
                  <c:v>1.7</c:v>
                </c:pt>
                <c:pt idx="7539">
                  <c:v>1.7</c:v>
                </c:pt>
                <c:pt idx="7540">
                  <c:v>1.7</c:v>
                </c:pt>
                <c:pt idx="7541">
                  <c:v>1.7</c:v>
                </c:pt>
                <c:pt idx="7542">
                  <c:v>1.7</c:v>
                </c:pt>
                <c:pt idx="7543">
                  <c:v>1.7</c:v>
                </c:pt>
                <c:pt idx="7544">
                  <c:v>1.7</c:v>
                </c:pt>
                <c:pt idx="7545">
                  <c:v>1.7</c:v>
                </c:pt>
                <c:pt idx="7546">
                  <c:v>1.7</c:v>
                </c:pt>
                <c:pt idx="7547">
                  <c:v>1.7</c:v>
                </c:pt>
                <c:pt idx="7548">
                  <c:v>1.7</c:v>
                </c:pt>
                <c:pt idx="7549">
                  <c:v>1.7</c:v>
                </c:pt>
                <c:pt idx="7550">
                  <c:v>1.7</c:v>
                </c:pt>
                <c:pt idx="7551">
                  <c:v>1.7</c:v>
                </c:pt>
                <c:pt idx="7552">
                  <c:v>1.7</c:v>
                </c:pt>
                <c:pt idx="7553">
                  <c:v>1.7</c:v>
                </c:pt>
                <c:pt idx="7554">
                  <c:v>1.7</c:v>
                </c:pt>
                <c:pt idx="7555">
                  <c:v>1.7</c:v>
                </c:pt>
                <c:pt idx="7556">
                  <c:v>1.7</c:v>
                </c:pt>
                <c:pt idx="7557">
                  <c:v>1.7</c:v>
                </c:pt>
                <c:pt idx="7558">
                  <c:v>1.7</c:v>
                </c:pt>
                <c:pt idx="7559">
                  <c:v>1.7</c:v>
                </c:pt>
                <c:pt idx="7560">
                  <c:v>1.7</c:v>
                </c:pt>
                <c:pt idx="7561">
                  <c:v>1.7</c:v>
                </c:pt>
                <c:pt idx="7562">
                  <c:v>1.7</c:v>
                </c:pt>
                <c:pt idx="7563">
                  <c:v>1.7</c:v>
                </c:pt>
                <c:pt idx="7564">
                  <c:v>1.7</c:v>
                </c:pt>
                <c:pt idx="7565">
                  <c:v>1.7</c:v>
                </c:pt>
                <c:pt idx="7566">
                  <c:v>1.7</c:v>
                </c:pt>
                <c:pt idx="7567">
                  <c:v>1.7</c:v>
                </c:pt>
                <c:pt idx="7568">
                  <c:v>1.7</c:v>
                </c:pt>
                <c:pt idx="7569">
                  <c:v>1.7</c:v>
                </c:pt>
                <c:pt idx="7570">
                  <c:v>1.7</c:v>
                </c:pt>
                <c:pt idx="7571">
                  <c:v>1.7</c:v>
                </c:pt>
                <c:pt idx="7572">
                  <c:v>1.7</c:v>
                </c:pt>
                <c:pt idx="7573">
                  <c:v>1.7</c:v>
                </c:pt>
                <c:pt idx="7574">
                  <c:v>1.7</c:v>
                </c:pt>
                <c:pt idx="7575">
                  <c:v>1.7</c:v>
                </c:pt>
                <c:pt idx="7576">
                  <c:v>1.7</c:v>
                </c:pt>
                <c:pt idx="7577">
                  <c:v>1.7</c:v>
                </c:pt>
                <c:pt idx="7578">
                  <c:v>1.7</c:v>
                </c:pt>
                <c:pt idx="7579">
                  <c:v>1.7</c:v>
                </c:pt>
                <c:pt idx="7580">
                  <c:v>1.7</c:v>
                </c:pt>
                <c:pt idx="7581">
                  <c:v>1.7</c:v>
                </c:pt>
                <c:pt idx="7582">
                  <c:v>1.7</c:v>
                </c:pt>
                <c:pt idx="7583">
                  <c:v>1.7</c:v>
                </c:pt>
                <c:pt idx="7584">
                  <c:v>1.7</c:v>
                </c:pt>
                <c:pt idx="7585">
                  <c:v>1.7</c:v>
                </c:pt>
                <c:pt idx="7586">
                  <c:v>1.7</c:v>
                </c:pt>
                <c:pt idx="7587">
                  <c:v>1.7</c:v>
                </c:pt>
                <c:pt idx="7588">
                  <c:v>1.7</c:v>
                </c:pt>
                <c:pt idx="7589">
                  <c:v>1.7</c:v>
                </c:pt>
                <c:pt idx="7590">
                  <c:v>1.7</c:v>
                </c:pt>
                <c:pt idx="7591">
                  <c:v>1.7</c:v>
                </c:pt>
                <c:pt idx="7592">
                  <c:v>1.7</c:v>
                </c:pt>
                <c:pt idx="7593">
                  <c:v>1.7</c:v>
                </c:pt>
                <c:pt idx="7594">
                  <c:v>1.7</c:v>
                </c:pt>
                <c:pt idx="7595">
                  <c:v>1.7</c:v>
                </c:pt>
                <c:pt idx="7596">
                  <c:v>1.7</c:v>
                </c:pt>
                <c:pt idx="7597">
                  <c:v>1.7</c:v>
                </c:pt>
                <c:pt idx="7598">
                  <c:v>1.7</c:v>
                </c:pt>
                <c:pt idx="7599">
                  <c:v>1.7</c:v>
                </c:pt>
                <c:pt idx="7600">
                  <c:v>1.7</c:v>
                </c:pt>
                <c:pt idx="7601">
                  <c:v>1.7</c:v>
                </c:pt>
                <c:pt idx="7602">
                  <c:v>1.7</c:v>
                </c:pt>
                <c:pt idx="7603">
                  <c:v>1.7</c:v>
                </c:pt>
                <c:pt idx="7604">
                  <c:v>1.7</c:v>
                </c:pt>
                <c:pt idx="7605">
                  <c:v>1.7</c:v>
                </c:pt>
                <c:pt idx="7606">
                  <c:v>1.7</c:v>
                </c:pt>
                <c:pt idx="7607">
                  <c:v>1.7</c:v>
                </c:pt>
                <c:pt idx="7608">
                  <c:v>1.7</c:v>
                </c:pt>
                <c:pt idx="7609">
                  <c:v>1.7</c:v>
                </c:pt>
                <c:pt idx="7610">
                  <c:v>1.7</c:v>
                </c:pt>
                <c:pt idx="7611">
                  <c:v>1.7</c:v>
                </c:pt>
                <c:pt idx="7612">
                  <c:v>1.7</c:v>
                </c:pt>
                <c:pt idx="7613">
                  <c:v>1.7</c:v>
                </c:pt>
                <c:pt idx="7614">
                  <c:v>1.7</c:v>
                </c:pt>
                <c:pt idx="7615">
                  <c:v>1.7</c:v>
                </c:pt>
                <c:pt idx="7616">
                  <c:v>1.7</c:v>
                </c:pt>
                <c:pt idx="7617">
                  <c:v>1.7</c:v>
                </c:pt>
                <c:pt idx="7618">
                  <c:v>1.7</c:v>
                </c:pt>
                <c:pt idx="7619">
                  <c:v>1.7</c:v>
                </c:pt>
                <c:pt idx="7620">
                  <c:v>1.7</c:v>
                </c:pt>
                <c:pt idx="7621">
                  <c:v>1.7</c:v>
                </c:pt>
                <c:pt idx="7622">
                  <c:v>1.7</c:v>
                </c:pt>
                <c:pt idx="7623">
                  <c:v>1.7</c:v>
                </c:pt>
                <c:pt idx="7624">
                  <c:v>1.7</c:v>
                </c:pt>
                <c:pt idx="7625">
                  <c:v>1.7</c:v>
                </c:pt>
                <c:pt idx="7626">
                  <c:v>1.7</c:v>
                </c:pt>
                <c:pt idx="7627">
                  <c:v>1.7</c:v>
                </c:pt>
                <c:pt idx="7628">
                  <c:v>1.7</c:v>
                </c:pt>
                <c:pt idx="7629">
                  <c:v>1.7</c:v>
                </c:pt>
                <c:pt idx="7630">
                  <c:v>1.7</c:v>
                </c:pt>
                <c:pt idx="7631">
                  <c:v>1.7</c:v>
                </c:pt>
                <c:pt idx="7632">
                  <c:v>1.7</c:v>
                </c:pt>
                <c:pt idx="7633">
                  <c:v>1.7</c:v>
                </c:pt>
                <c:pt idx="7634">
                  <c:v>1.7</c:v>
                </c:pt>
                <c:pt idx="7635">
                  <c:v>1.7</c:v>
                </c:pt>
                <c:pt idx="7636">
                  <c:v>1.7</c:v>
                </c:pt>
                <c:pt idx="7637">
                  <c:v>1.7</c:v>
                </c:pt>
                <c:pt idx="7638">
                  <c:v>1.7</c:v>
                </c:pt>
                <c:pt idx="7639">
                  <c:v>1.7</c:v>
                </c:pt>
                <c:pt idx="7640">
                  <c:v>1.7</c:v>
                </c:pt>
                <c:pt idx="7641">
                  <c:v>1.7</c:v>
                </c:pt>
                <c:pt idx="7642">
                  <c:v>1.7</c:v>
                </c:pt>
                <c:pt idx="7643">
                  <c:v>1.7</c:v>
                </c:pt>
                <c:pt idx="7644">
                  <c:v>1.7</c:v>
                </c:pt>
                <c:pt idx="7645">
                  <c:v>1.7</c:v>
                </c:pt>
                <c:pt idx="7646">
                  <c:v>1.7</c:v>
                </c:pt>
                <c:pt idx="7647">
                  <c:v>1.7</c:v>
                </c:pt>
                <c:pt idx="7648">
                  <c:v>1.7</c:v>
                </c:pt>
                <c:pt idx="7649">
                  <c:v>1.7</c:v>
                </c:pt>
                <c:pt idx="7650">
                  <c:v>1.7</c:v>
                </c:pt>
                <c:pt idx="7651">
                  <c:v>1.7</c:v>
                </c:pt>
                <c:pt idx="7652">
                  <c:v>1.7</c:v>
                </c:pt>
                <c:pt idx="7653">
                  <c:v>1.7</c:v>
                </c:pt>
                <c:pt idx="7654">
                  <c:v>1.7</c:v>
                </c:pt>
                <c:pt idx="7655">
                  <c:v>1.7</c:v>
                </c:pt>
                <c:pt idx="7656">
                  <c:v>1.7</c:v>
                </c:pt>
                <c:pt idx="7657">
                  <c:v>1.7</c:v>
                </c:pt>
                <c:pt idx="7658">
                  <c:v>1.7</c:v>
                </c:pt>
                <c:pt idx="7659">
                  <c:v>1.7</c:v>
                </c:pt>
                <c:pt idx="7660">
                  <c:v>1.7</c:v>
                </c:pt>
                <c:pt idx="7661">
                  <c:v>1.7</c:v>
                </c:pt>
                <c:pt idx="7662">
                  <c:v>1.7</c:v>
                </c:pt>
                <c:pt idx="7663">
                  <c:v>1.7</c:v>
                </c:pt>
                <c:pt idx="7664">
                  <c:v>1.7</c:v>
                </c:pt>
                <c:pt idx="7665">
                  <c:v>1.7</c:v>
                </c:pt>
                <c:pt idx="7666">
                  <c:v>1.7</c:v>
                </c:pt>
                <c:pt idx="7667">
                  <c:v>1.7</c:v>
                </c:pt>
                <c:pt idx="7668">
                  <c:v>1.7</c:v>
                </c:pt>
                <c:pt idx="7669">
                  <c:v>1.7</c:v>
                </c:pt>
                <c:pt idx="7670">
                  <c:v>1.7</c:v>
                </c:pt>
                <c:pt idx="7671">
                  <c:v>1.7</c:v>
                </c:pt>
                <c:pt idx="7672">
                  <c:v>1.7</c:v>
                </c:pt>
                <c:pt idx="7673">
                  <c:v>1.7</c:v>
                </c:pt>
                <c:pt idx="7674">
                  <c:v>1.7</c:v>
                </c:pt>
                <c:pt idx="7675">
                  <c:v>1.7</c:v>
                </c:pt>
                <c:pt idx="7676">
                  <c:v>1.7</c:v>
                </c:pt>
                <c:pt idx="7677">
                  <c:v>1.7</c:v>
                </c:pt>
                <c:pt idx="7678">
                  <c:v>1.7</c:v>
                </c:pt>
                <c:pt idx="7679">
                  <c:v>1.7</c:v>
                </c:pt>
                <c:pt idx="7680">
                  <c:v>1.7</c:v>
                </c:pt>
                <c:pt idx="7681">
                  <c:v>1.7</c:v>
                </c:pt>
                <c:pt idx="7682">
                  <c:v>1.7</c:v>
                </c:pt>
                <c:pt idx="7683">
                  <c:v>1.7</c:v>
                </c:pt>
                <c:pt idx="7684">
                  <c:v>1.7</c:v>
                </c:pt>
                <c:pt idx="7685">
                  <c:v>1.7</c:v>
                </c:pt>
                <c:pt idx="7686">
                  <c:v>1.7</c:v>
                </c:pt>
                <c:pt idx="7687">
                  <c:v>1.7</c:v>
                </c:pt>
                <c:pt idx="7688">
                  <c:v>1.7</c:v>
                </c:pt>
                <c:pt idx="7689">
                  <c:v>1.7</c:v>
                </c:pt>
                <c:pt idx="7690">
                  <c:v>1.7</c:v>
                </c:pt>
                <c:pt idx="7691">
                  <c:v>1.7</c:v>
                </c:pt>
                <c:pt idx="7692">
                  <c:v>1.7</c:v>
                </c:pt>
                <c:pt idx="7693">
                  <c:v>1.7</c:v>
                </c:pt>
                <c:pt idx="7694">
                  <c:v>1.7</c:v>
                </c:pt>
                <c:pt idx="7695">
                  <c:v>1.7</c:v>
                </c:pt>
                <c:pt idx="7696">
                  <c:v>1.7</c:v>
                </c:pt>
                <c:pt idx="7697">
                  <c:v>1.7</c:v>
                </c:pt>
                <c:pt idx="7698">
                  <c:v>1.7</c:v>
                </c:pt>
                <c:pt idx="7699">
                  <c:v>1.7</c:v>
                </c:pt>
                <c:pt idx="7700">
                  <c:v>1.7</c:v>
                </c:pt>
                <c:pt idx="7701">
                  <c:v>1.7</c:v>
                </c:pt>
                <c:pt idx="7702">
                  <c:v>1.7</c:v>
                </c:pt>
                <c:pt idx="7703">
                  <c:v>1.7</c:v>
                </c:pt>
                <c:pt idx="7704">
                  <c:v>1.7</c:v>
                </c:pt>
                <c:pt idx="7705">
                  <c:v>1.7</c:v>
                </c:pt>
                <c:pt idx="7706">
                  <c:v>1.7</c:v>
                </c:pt>
                <c:pt idx="7707">
                  <c:v>1.7</c:v>
                </c:pt>
                <c:pt idx="7708">
                  <c:v>1.7</c:v>
                </c:pt>
                <c:pt idx="7709">
                  <c:v>1.7</c:v>
                </c:pt>
                <c:pt idx="7710">
                  <c:v>1.7</c:v>
                </c:pt>
                <c:pt idx="7711">
                  <c:v>1.7</c:v>
                </c:pt>
                <c:pt idx="7712">
                  <c:v>1.7</c:v>
                </c:pt>
                <c:pt idx="7713">
                  <c:v>1.7</c:v>
                </c:pt>
                <c:pt idx="7714">
                  <c:v>1.7</c:v>
                </c:pt>
                <c:pt idx="7715">
                  <c:v>1.7</c:v>
                </c:pt>
                <c:pt idx="7716">
                  <c:v>1.7</c:v>
                </c:pt>
                <c:pt idx="7717">
                  <c:v>1.7</c:v>
                </c:pt>
                <c:pt idx="7718">
                  <c:v>1.7</c:v>
                </c:pt>
                <c:pt idx="7719">
                  <c:v>1.7</c:v>
                </c:pt>
                <c:pt idx="7720">
                  <c:v>1.7</c:v>
                </c:pt>
                <c:pt idx="7721">
                  <c:v>1.7</c:v>
                </c:pt>
                <c:pt idx="7722">
                  <c:v>1.7</c:v>
                </c:pt>
                <c:pt idx="7723">
                  <c:v>1.7</c:v>
                </c:pt>
                <c:pt idx="7724">
                  <c:v>1.7</c:v>
                </c:pt>
                <c:pt idx="7725">
                  <c:v>1.7</c:v>
                </c:pt>
                <c:pt idx="7726">
                  <c:v>1.7</c:v>
                </c:pt>
                <c:pt idx="7727">
                  <c:v>1.7</c:v>
                </c:pt>
                <c:pt idx="7728">
                  <c:v>1.7</c:v>
                </c:pt>
                <c:pt idx="7729">
                  <c:v>1.7</c:v>
                </c:pt>
                <c:pt idx="7730">
                  <c:v>1.7</c:v>
                </c:pt>
                <c:pt idx="7731">
                  <c:v>1.7</c:v>
                </c:pt>
                <c:pt idx="7732">
                  <c:v>1.7</c:v>
                </c:pt>
                <c:pt idx="7733">
                  <c:v>1.7</c:v>
                </c:pt>
                <c:pt idx="7734">
                  <c:v>1.7</c:v>
                </c:pt>
                <c:pt idx="7735">
                  <c:v>1.7</c:v>
                </c:pt>
                <c:pt idx="7736">
                  <c:v>1.7</c:v>
                </c:pt>
                <c:pt idx="7737">
                  <c:v>1.7</c:v>
                </c:pt>
                <c:pt idx="7738">
                  <c:v>1.7</c:v>
                </c:pt>
                <c:pt idx="7739">
                  <c:v>1.7</c:v>
                </c:pt>
                <c:pt idx="7740">
                  <c:v>1.7</c:v>
                </c:pt>
                <c:pt idx="7741">
                  <c:v>1.7</c:v>
                </c:pt>
                <c:pt idx="7742">
                  <c:v>1.7</c:v>
                </c:pt>
                <c:pt idx="7743">
                  <c:v>1.7</c:v>
                </c:pt>
                <c:pt idx="7744">
                  <c:v>1.7</c:v>
                </c:pt>
                <c:pt idx="7745">
                  <c:v>1.7</c:v>
                </c:pt>
                <c:pt idx="7746">
                  <c:v>1.7</c:v>
                </c:pt>
                <c:pt idx="7747">
                  <c:v>1.7</c:v>
                </c:pt>
                <c:pt idx="7748">
                  <c:v>1.7</c:v>
                </c:pt>
                <c:pt idx="7749">
                  <c:v>1.7</c:v>
                </c:pt>
                <c:pt idx="7750">
                  <c:v>1.7</c:v>
                </c:pt>
                <c:pt idx="7751">
                  <c:v>1.7</c:v>
                </c:pt>
                <c:pt idx="7752">
                  <c:v>1.7</c:v>
                </c:pt>
                <c:pt idx="7753">
                  <c:v>1.7</c:v>
                </c:pt>
                <c:pt idx="7754">
                  <c:v>1.7</c:v>
                </c:pt>
                <c:pt idx="7755">
                  <c:v>1.7</c:v>
                </c:pt>
                <c:pt idx="7756">
                  <c:v>1.7</c:v>
                </c:pt>
                <c:pt idx="7757">
                  <c:v>1.7</c:v>
                </c:pt>
                <c:pt idx="7758">
                  <c:v>1.7</c:v>
                </c:pt>
                <c:pt idx="7759">
                  <c:v>1.7</c:v>
                </c:pt>
                <c:pt idx="7760">
                  <c:v>1.7</c:v>
                </c:pt>
                <c:pt idx="7761">
                  <c:v>1.7</c:v>
                </c:pt>
                <c:pt idx="7762">
                  <c:v>1.7</c:v>
                </c:pt>
                <c:pt idx="7763">
                  <c:v>1.7</c:v>
                </c:pt>
                <c:pt idx="7764">
                  <c:v>1.7</c:v>
                </c:pt>
                <c:pt idx="7765">
                  <c:v>1.7</c:v>
                </c:pt>
                <c:pt idx="7766">
                  <c:v>1.7</c:v>
                </c:pt>
                <c:pt idx="7767">
                  <c:v>1.7</c:v>
                </c:pt>
                <c:pt idx="7768">
                  <c:v>1.7</c:v>
                </c:pt>
                <c:pt idx="7769">
                  <c:v>1.7</c:v>
                </c:pt>
                <c:pt idx="7770">
                  <c:v>1.7</c:v>
                </c:pt>
                <c:pt idx="7771">
                  <c:v>1.7</c:v>
                </c:pt>
                <c:pt idx="7772">
                  <c:v>1.7</c:v>
                </c:pt>
                <c:pt idx="7773">
                  <c:v>1.7</c:v>
                </c:pt>
                <c:pt idx="7774">
                  <c:v>1.7</c:v>
                </c:pt>
                <c:pt idx="7775">
                  <c:v>1.7</c:v>
                </c:pt>
                <c:pt idx="7776">
                  <c:v>1.7</c:v>
                </c:pt>
                <c:pt idx="7777">
                  <c:v>1.7</c:v>
                </c:pt>
                <c:pt idx="7778">
                  <c:v>1.7</c:v>
                </c:pt>
                <c:pt idx="7779">
                  <c:v>1.7</c:v>
                </c:pt>
                <c:pt idx="7780">
                  <c:v>1.7</c:v>
                </c:pt>
                <c:pt idx="7781">
                  <c:v>1.7</c:v>
                </c:pt>
                <c:pt idx="7782">
                  <c:v>1.7</c:v>
                </c:pt>
                <c:pt idx="7783">
                  <c:v>1.7</c:v>
                </c:pt>
                <c:pt idx="7784">
                  <c:v>1.7</c:v>
                </c:pt>
                <c:pt idx="7785">
                  <c:v>1.7</c:v>
                </c:pt>
                <c:pt idx="7786">
                  <c:v>1.7</c:v>
                </c:pt>
                <c:pt idx="7787">
                  <c:v>1.7</c:v>
                </c:pt>
                <c:pt idx="7788">
                  <c:v>1.7</c:v>
                </c:pt>
                <c:pt idx="7789">
                  <c:v>1.7</c:v>
                </c:pt>
                <c:pt idx="7790">
                  <c:v>1.7</c:v>
                </c:pt>
                <c:pt idx="7791">
                  <c:v>1.7</c:v>
                </c:pt>
                <c:pt idx="7792">
                  <c:v>1.7</c:v>
                </c:pt>
                <c:pt idx="7793">
                  <c:v>1.7</c:v>
                </c:pt>
                <c:pt idx="7794">
                  <c:v>1.7</c:v>
                </c:pt>
                <c:pt idx="7795">
                  <c:v>1.7</c:v>
                </c:pt>
                <c:pt idx="7796">
                  <c:v>1.7</c:v>
                </c:pt>
                <c:pt idx="7797">
                  <c:v>1.7</c:v>
                </c:pt>
                <c:pt idx="7798">
                  <c:v>1.7</c:v>
                </c:pt>
                <c:pt idx="7799">
                  <c:v>1.7</c:v>
                </c:pt>
                <c:pt idx="7800">
                  <c:v>1.7</c:v>
                </c:pt>
                <c:pt idx="7801">
                  <c:v>1.7</c:v>
                </c:pt>
                <c:pt idx="7802">
                  <c:v>1.7</c:v>
                </c:pt>
                <c:pt idx="7803">
                  <c:v>1.7</c:v>
                </c:pt>
                <c:pt idx="7804">
                  <c:v>1.7</c:v>
                </c:pt>
                <c:pt idx="7805">
                  <c:v>1.7</c:v>
                </c:pt>
                <c:pt idx="7806">
                  <c:v>1.7</c:v>
                </c:pt>
                <c:pt idx="7807">
                  <c:v>1.7</c:v>
                </c:pt>
                <c:pt idx="7808">
                  <c:v>1.7</c:v>
                </c:pt>
                <c:pt idx="7809">
                  <c:v>1.7</c:v>
                </c:pt>
                <c:pt idx="7810">
                  <c:v>1.7</c:v>
                </c:pt>
                <c:pt idx="7811">
                  <c:v>1.7</c:v>
                </c:pt>
                <c:pt idx="7812">
                  <c:v>1.7</c:v>
                </c:pt>
                <c:pt idx="7813">
                  <c:v>1.7</c:v>
                </c:pt>
                <c:pt idx="7814">
                  <c:v>1.7</c:v>
                </c:pt>
                <c:pt idx="7815">
                  <c:v>1.7</c:v>
                </c:pt>
                <c:pt idx="7816">
                  <c:v>1.7</c:v>
                </c:pt>
                <c:pt idx="7817">
                  <c:v>1.7</c:v>
                </c:pt>
                <c:pt idx="7818">
                  <c:v>1.7</c:v>
                </c:pt>
                <c:pt idx="7819">
                  <c:v>1.7</c:v>
                </c:pt>
                <c:pt idx="7820">
                  <c:v>1.7</c:v>
                </c:pt>
                <c:pt idx="7821">
                  <c:v>1.7</c:v>
                </c:pt>
                <c:pt idx="7822">
                  <c:v>1.7</c:v>
                </c:pt>
                <c:pt idx="7823">
                  <c:v>1.7</c:v>
                </c:pt>
                <c:pt idx="7824">
                  <c:v>1.7</c:v>
                </c:pt>
                <c:pt idx="7825">
                  <c:v>1.7</c:v>
                </c:pt>
                <c:pt idx="7826">
                  <c:v>1.7</c:v>
                </c:pt>
                <c:pt idx="7827">
                  <c:v>1.7</c:v>
                </c:pt>
                <c:pt idx="7828">
                  <c:v>1.7</c:v>
                </c:pt>
                <c:pt idx="7829">
                  <c:v>1.7</c:v>
                </c:pt>
                <c:pt idx="7830">
                  <c:v>1.7</c:v>
                </c:pt>
                <c:pt idx="7831">
                  <c:v>1.7</c:v>
                </c:pt>
                <c:pt idx="7832">
                  <c:v>1.7</c:v>
                </c:pt>
                <c:pt idx="7833">
                  <c:v>1.7</c:v>
                </c:pt>
                <c:pt idx="7834">
                  <c:v>1.7</c:v>
                </c:pt>
                <c:pt idx="7835">
                  <c:v>1.7</c:v>
                </c:pt>
                <c:pt idx="7836">
                  <c:v>1.7</c:v>
                </c:pt>
                <c:pt idx="7837">
                  <c:v>1.7</c:v>
                </c:pt>
                <c:pt idx="7838">
                  <c:v>1.7</c:v>
                </c:pt>
                <c:pt idx="7839">
                  <c:v>1.7</c:v>
                </c:pt>
                <c:pt idx="7840">
                  <c:v>1.7</c:v>
                </c:pt>
                <c:pt idx="7841">
                  <c:v>1.7</c:v>
                </c:pt>
                <c:pt idx="7842">
                  <c:v>1.7</c:v>
                </c:pt>
                <c:pt idx="7843">
                  <c:v>1.7</c:v>
                </c:pt>
                <c:pt idx="7844">
                  <c:v>1.7</c:v>
                </c:pt>
                <c:pt idx="7845">
                  <c:v>1.7</c:v>
                </c:pt>
                <c:pt idx="7846">
                  <c:v>1.7</c:v>
                </c:pt>
                <c:pt idx="7847">
                  <c:v>1.7</c:v>
                </c:pt>
                <c:pt idx="7848">
                  <c:v>1.7</c:v>
                </c:pt>
                <c:pt idx="7849">
                  <c:v>1.7</c:v>
                </c:pt>
                <c:pt idx="7850">
                  <c:v>1.7</c:v>
                </c:pt>
                <c:pt idx="7851">
                  <c:v>1.7</c:v>
                </c:pt>
                <c:pt idx="7852">
                  <c:v>1.7</c:v>
                </c:pt>
                <c:pt idx="7853">
                  <c:v>1.7</c:v>
                </c:pt>
                <c:pt idx="7854">
                  <c:v>1.7</c:v>
                </c:pt>
                <c:pt idx="7855">
                  <c:v>1.7</c:v>
                </c:pt>
                <c:pt idx="7856">
                  <c:v>1.7</c:v>
                </c:pt>
                <c:pt idx="7857">
                  <c:v>1.7</c:v>
                </c:pt>
                <c:pt idx="7858">
                  <c:v>1.7</c:v>
                </c:pt>
                <c:pt idx="7859">
                  <c:v>1.7</c:v>
                </c:pt>
                <c:pt idx="7860">
                  <c:v>1.7</c:v>
                </c:pt>
                <c:pt idx="7861">
                  <c:v>1.7</c:v>
                </c:pt>
                <c:pt idx="7862">
                  <c:v>1.7</c:v>
                </c:pt>
                <c:pt idx="7863">
                  <c:v>1.7</c:v>
                </c:pt>
                <c:pt idx="7864">
                  <c:v>1.7</c:v>
                </c:pt>
                <c:pt idx="7865">
                  <c:v>1.7</c:v>
                </c:pt>
                <c:pt idx="7866">
                  <c:v>1.7</c:v>
                </c:pt>
                <c:pt idx="7867">
                  <c:v>1.7</c:v>
                </c:pt>
                <c:pt idx="7868">
                  <c:v>1.7</c:v>
                </c:pt>
                <c:pt idx="7869">
                  <c:v>1.7</c:v>
                </c:pt>
                <c:pt idx="7870">
                  <c:v>1.7</c:v>
                </c:pt>
                <c:pt idx="7871">
                  <c:v>1.7</c:v>
                </c:pt>
                <c:pt idx="7872">
                  <c:v>1.7</c:v>
                </c:pt>
                <c:pt idx="7873">
                  <c:v>1.7</c:v>
                </c:pt>
                <c:pt idx="7874">
                  <c:v>1.7</c:v>
                </c:pt>
                <c:pt idx="7875">
                  <c:v>1.7</c:v>
                </c:pt>
                <c:pt idx="7876">
                  <c:v>1.7</c:v>
                </c:pt>
                <c:pt idx="7877">
                  <c:v>1.7</c:v>
                </c:pt>
                <c:pt idx="7878">
                  <c:v>1.7</c:v>
                </c:pt>
                <c:pt idx="7879">
                  <c:v>1.7</c:v>
                </c:pt>
                <c:pt idx="7880">
                  <c:v>1.7</c:v>
                </c:pt>
                <c:pt idx="7881">
                  <c:v>1.7</c:v>
                </c:pt>
                <c:pt idx="7882">
                  <c:v>1.7</c:v>
                </c:pt>
                <c:pt idx="7883">
                  <c:v>1.7</c:v>
                </c:pt>
                <c:pt idx="7884">
                  <c:v>1.7</c:v>
                </c:pt>
                <c:pt idx="7885">
                  <c:v>1.7</c:v>
                </c:pt>
                <c:pt idx="7886">
                  <c:v>1.7</c:v>
                </c:pt>
                <c:pt idx="7887">
                  <c:v>1.7</c:v>
                </c:pt>
                <c:pt idx="7888">
                  <c:v>1.7</c:v>
                </c:pt>
                <c:pt idx="7889">
                  <c:v>1.7</c:v>
                </c:pt>
                <c:pt idx="7890">
                  <c:v>1.7</c:v>
                </c:pt>
                <c:pt idx="7891">
                  <c:v>1.7</c:v>
                </c:pt>
                <c:pt idx="7892">
                  <c:v>1.7</c:v>
                </c:pt>
                <c:pt idx="7893">
                  <c:v>1.7</c:v>
                </c:pt>
                <c:pt idx="7894">
                  <c:v>1.7</c:v>
                </c:pt>
                <c:pt idx="7895">
                  <c:v>1.7</c:v>
                </c:pt>
                <c:pt idx="7896">
                  <c:v>1.7</c:v>
                </c:pt>
                <c:pt idx="7897">
                  <c:v>1.7</c:v>
                </c:pt>
                <c:pt idx="7898">
                  <c:v>1.7</c:v>
                </c:pt>
                <c:pt idx="7899">
                  <c:v>1.7</c:v>
                </c:pt>
                <c:pt idx="7900">
                  <c:v>1.7</c:v>
                </c:pt>
                <c:pt idx="7901">
                  <c:v>1.7</c:v>
                </c:pt>
                <c:pt idx="7902">
                  <c:v>1.7</c:v>
                </c:pt>
                <c:pt idx="7903">
                  <c:v>1.7</c:v>
                </c:pt>
                <c:pt idx="7904">
                  <c:v>1.7</c:v>
                </c:pt>
                <c:pt idx="7905">
                  <c:v>1.7</c:v>
                </c:pt>
                <c:pt idx="7906">
                  <c:v>1.7</c:v>
                </c:pt>
                <c:pt idx="7907">
                  <c:v>1.7</c:v>
                </c:pt>
                <c:pt idx="7908">
                  <c:v>1.7</c:v>
                </c:pt>
                <c:pt idx="7909">
                  <c:v>1.7</c:v>
                </c:pt>
                <c:pt idx="7910">
                  <c:v>1.7</c:v>
                </c:pt>
                <c:pt idx="7911">
                  <c:v>1.7</c:v>
                </c:pt>
                <c:pt idx="7912">
                  <c:v>1.7</c:v>
                </c:pt>
                <c:pt idx="7913">
                  <c:v>1.7</c:v>
                </c:pt>
                <c:pt idx="7914">
                  <c:v>1.7</c:v>
                </c:pt>
                <c:pt idx="7915">
                  <c:v>1.7</c:v>
                </c:pt>
                <c:pt idx="7916">
                  <c:v>1.7</c:v>
                </c:pt>
                <c:pt idx="7917">
                  <c:v>1.7</c:v>
                </c:pt>
                <c:pt idx="7918">
                  <c:v>1.7</c:v>
                </c:pt>
                <c:pt idx="7919">
                  <c:v>1.7</c:v>
                </c:pt>
                <c:pt idx="7920">
                  <c:v>1.7</c:v>
                </c:pt>
                <c:pt idx="7921">
                  <c:v>1.7</c:v>
                </c:pt>
                <c:pt idx="7922">
                  <c:v>1.7</c:v>
                </c:pt>
                <c:pt idx="7923">
                  <c:v>1.7</c:v>
                </c:pt>
                <c:pt idx="7924">
                  <c:v>1.7</c:v>
                </c:pt>
                <c:pt idx="7925">
                  <c:v>1.7</c:v>
                </c:pt>
                <c:pt idx="7926">
                  <c:v>1.7</c:v>
                </c:pt>
                <c:pt idx="7927">
                  <c:v>1.7</c:v>
                </c:pt>
                <c:pt idx="7928">
                  <c:v>1.7</c:v>
                </c:pt>
                <c:pt idx="7929">
                  <c:v>1.7</c:v>
                </c:pt>
                <c:pt idx="7930">
                  <c:v>1.7</c:v>
                </c:pt>
                <c:pt idx="7931">
                  <c:v>1.7</c:v>
                </c:pt>
                <c:pt idx="7932">
                  <c:v>1.7</c:v>
                </c:pt>
                <c:pt idx="7933">
                  <c:v>1.7</c:v>
                </c:pt>
                <c:pt idx="7934">
                  <c:v>1.7</c:v>
                </c:pt>
                <c:pt idx="7935">
                  <c:v>1.7</c:v>
                </c:pt>
                <c:pt idx="7936">
                  <c:v>1.7</c:v>
                </c:pt>
                <c:pt idx="7937">
                  <c:v>1.7</c:v>
                </c:pt>
                <c:pt idx="7938">
                  <c:v>1.7</c:v>
                </c:pt>
                <c:pt idx="7939">
                  <c:v>1.7</c:v>
                </c:pt>
                <c:pt idx="7940">
                  <c:v>1.7</c:v>
                </c:pt>
                <c:pt idx="7941">
                  <c:v>1.7</c:v>
                </c:pt>
                <c:pt idx="7942">
                  <c:v>1.7</c:v>
                </c:pt>
                <c:pt idx="7943">
                  <c:v>1.7</c:v>
                </c:pt>
                <c:pt idx="7944">
                  <c:v>1.7</c:v>
                </c:pt>
                <c:pt idx="7945">
                  <c:v>1.7</c:v>
                </c:pt>
                <c:pt idx="7946">
                  <c:v>1.7</c:v>
                </c:pt>
                <c:pt idx="7947">
                  <c:v>1.7</c:v>
                </c:pt>
                <c:pt idx="7948">
                  <c:v>1.7</c:v>
                </c:pt>
                <c:pt idx="7949">
                  <c:v>1.7</c:v>
                </c:pt>
                <c:pt idx="7950">
                  <c:v>1.7</c:v>
                </c:pt>
                <c:pt idx="7951">
                  <c:v>1.7</c:v>
                </c:pt>
                <c:pt idx="7952">
                  <c:v>1.7</c:v>
                </c:pt>
                <c:pt idx="7953">
                  <c:v>1.7</c:v>
                </c:pt>
                <c:pt idx="7954">
                  <c:v>1.7</c:v>
                </c:pt>
                <c:pt idx="7955">
                  <c:v>1.7</c:v>
                </c:pt>
                <c:pt idx="7956">
                  <c:v>1.7</c:v>
                </c:pt>
                <c:pt idx="7957">
                  <c:v>1.7</c:v>
                </c:pt>
                <c:pt idx="7958">
                  <c:v>1.7</c:v>
                </c:pt>
                <c:pt idx="7959">
                  <c:v>1.7</c:v>
                </c:pt>
                <c:pt idx="7960">
                  <c:v>1.7</c:v>
                </c:pt>
                <c:pt idx="7961">
                  <c:v>1.7</c:v>
                </c:pt>
                <c:pt idx="7962">
                  <c:v>1.7</c:v>
                </c:pt>
                <c:pt idx="7963">
                  <c:v>1.7</c:v>
                </c:pt>
                <c:pt idx="7964">
                  <c:v>1.7</c:v>
                </c:pt>
                <c:pt idx="7965">
                  <c:v>1.7</c:v>
                </c:pt>
                <c:pt idx="7966">
                  <c:v>1.7</c:v>
                </c:pt>
                <c:pt idx="7967">
                  <c:v>1.7</c:v>
                </c:pt>
                <c:pt idx="7968">
                  <c:v>1.7</c:v>
                </c:pt>
                <c:pt idx="7969">
                  <c:v>1.7</c:v>
                </c:pt>
                <c:pt idx="7970">
                  <c:v>1.7</c:v>
                </c:pt>
                <c:pt idx="7971">
                  <c:v>1.7</c:v>
                </c:pt>
                <c:pt idx="7972">
                  <c:v>1.7</c:v>
                </c:pt>
                <c:pt idx="7973">
                  <c:v>1.7</c:v>
                </c:pt>
                <c:pt idx="7974">
                  <c:v>1.7</c:v>
                </c:pt>
                <c:pt idx="7975">
                  <c:v>1.7</c:v>
                </c:pt>
                <c:pt idx="7976">
                  <c:v>1.7</c:v>
                </c:pt>
                <c:pt idx="7977">
                  <c:v>1.7</c:v>
                </c:pt>
                <c:pt idx="7978">
                  <c:v>1.7</c:v>
                </c:pt>
                <c:pt idx="7979">
                  <c:v>1.7</c:v>
                </c:pt>
                <c:pt idx="7980">
                  <c:v>1.7</c:v>
                </c:pt>
                <c:pt idx="7981">
                  <c:v>1.7</c:v>
                </c:pt>
                <c:pt idx="7982">
                  <c:v>1.7</c:v>
                </c:pt>
                <c:pt idx="7983">
                  <c:v>1.7</c:v>
                </c:pt>
                <c:pt idx="7984">
                  <c:v>1.7</c:v>
                </c:pt>
                <c:pt idx="7985">
                  <c:v>1.7</c:v>
                </c:pt>
                <c:pt idx="7986">
                  <c:v>1.7</c:v>
                </c:pt>
                <c:pt idx="7987">
                  <c:v>1.7</c:v>
                </c:pt>
                <c:pt idx="7988">
                  <c:v>1.7</c:v>
                </c:pt>
                <c:pt idx="7989">
                  <c:v>1.7</c:v>
                </c:pt>
                <c:pt idx="7990">
                  <c:v>1.7</c:v>
                </c:pt>
                <c:pt idx="7991">
                  <c:v>1.7</c:v>
                </c:pt>
                <c:pt idx="7992">
                  <c:v>1.7</c:v>
                </c:pt>
                <c:pt idx="7993">
                  <c:v>1.7</c:v>
                </c:pt>
                <c:pt idx="7994">
                  <c:v>1.7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660-6E4F-89BF-35F3FA4F87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7759144"/>
        <c:axId val="837759536"/>
      </c:scatterChart>
      <c:valAx>
        <c:axId val="837759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759536"/>
        <c:crossesAt val="-0.5"/>
        <c:crossBetween val="midCat"/>
      </c:valAx>
      <c:valAx>
        <c:axId val="837759536"/>
        <c:scaling>
          <c:orientation val="minMax"/>
          <c:min val="-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759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i="1"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solidFill>
                    <a:schemeClr val="accent1"/>
                  </a:solidFill>
                </a:ln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/>
              <a:t>Cell Latency (s)</a:t>
            </a:r>
          </a:p>
        </c:rich>
      </c:tx>
      <c:layout>
        <c:manualLayout>
          <c:xMode val="edge"/>
          <c:yMode val="edge"/>
          <c:x val="0.46858578661765093"/>
          <c:y val="0.916442416500876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solidFill>
                  <a:schemeClr val="accent1"/>
                </a:solidFill>
              </a:ln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92374703644485"/>
          <c:y val="3.3006157800486401E-2"/>
          <c:w val="0.809107489084406"/>
          <c:h val="0.80361951209805438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Sheet1!$F$4</c:f>
              <c:strCache>
                <c:ptCount val="1"/>
                <c:pt idx="0">
                  <c:v>Array Bit Density (Mb/mm2)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Sheet1!$D$5:$D$17</c:f>
              <c:numCache>
                <c:formatCode>0.00E+00</c:formatCode>
                <c:ptCount val="13"/>
                <c:pt idx="0">
                  <c:v>2.5000000000000002E-10</c:v>
                </c:pt>
                <c:pt idx="1">
                  <c:v>2.5000000000000002E-10</c:v>
                </c:pt>
                <c:pt idx="2">
                  <c:v>2.5000000000000002E-10</c:v>
                </c:pt>
                <c:pt idx="3">
                  <c:v>2.5000000000000002E-10</c:v>
                </c:pt>
                <c:pt idx="4">
                  <c:v>5.0000000000000001E-9</c:v>
                </c:pt>
                <c:pt idx="5">
                  <c:v>2.9999999999999997E-8</c:v>
                </c:pt>
                <c:pt idx="6">
                  <c:v>2.9999999999999997E-8</c:v>
                </c:pt>
                <c:pt idx="7">
                  <c:v>2.9999999999999997E-8</c:v>
                </c:pt>
                <c:pt idx="8">
                  <c:v>9.9999999999999995E-8</c:v>
                </c:pt>
                <c:pt idx="9">
                  <c:v>9.9999999999999995E-8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</c:numCache>
            </c:numRef>
          </c:xVal>
          <c:yVal>
            <c:numRef>
              <c:f>Sheet1!$F$5:$F$17</c:f>
              <c:numCache>
                <c:formatCode>General</c:formatCode>
                <c:ptCount val="13"/>
                <c:pt idx="0">
                  <c:v>23.6</c:v>
                </c:pt>
                <c:pt idx="1">
                  <c:v>25</c:v>
                </c:pt>
                <c:pt idx="2">
                  <c:v>13.7</c:v>
                </c:pt>
                <c:pt idx="3">
                  <c:v>7.5</c:v>
                </c:pt>
                <c:pt idx="4">
                  <c:v>17.5</c:v>
                </c:pt>
                <c:pt idx="5">
                  <c:v>75</c:v>
                </c:pt>
                <c:pt idx="6">
                  <c:v>120</c:v>
                </c:pt>
                <c:pt idx="7">
                  <c:v>200</c:v>
                </c:pt>
                <c:pt idx="8">
                  <c:v>500</c:v>
                </c:pt>
                <c:pt idx="9">
                  <c:v>1000</c:v>
                </c:pt>
                <c:pt idx="10">
                  <c:v>2200</c:v>
                </c:pt>
                <c:pt idx="11">
                  <c:v>4400</c:v>
                </c:pt>
                <c:pt idx="12">
                  <c:v>6600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D3F-0844-81D9-F62ED7C91B36}"/>
            </c:ext>
          </c:extLst>
        </c:ser>
        <c:ser>
          <c:idx val="0"/>
          <c:order val="1"/>
          <c:tx>
            <c:strRef>
              <c:f>Sheet1!$F$4</c:f>
              <c:strCache>
                <c:ptCount val="1"/>
                <c:pt idx="0">
                  <c:v>Array Bit Density (Mb/mm2)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8"/>
            <c:marker>
              <c:symbol val="circle"/>
              <c:size val="7"/>
              <c:spPr>
                <a:solidFill>
                  <a:sysClr val="window" lastClr="FFFFFF"/>
                </a:solidFill>
                <a:ln w="9525">
                  <a:solidFill>
                    <a:sysClr val="window" lastClr="FFFFFF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D3F-0844-81D9-F62ED7C91B36}"/>
              </c:ext>
            </c:extLst>
          </c:dPt>
          <c:dPt>
            <c:idx val="9"/>
            <c:marker>
              <c:symbol val="circle"/>
              <c:size val="7"/>
              <c:spPr>
                <a:solidFill>
                  <a:sysClr val="window" lastClr="FFFFFF"/>
                </a:solidFill>
                <a:ln w="9525">
                  <a:solidFill>
                    <a:sysClr val="window" lastClr="FFFFFF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D3F-0844-81D9-F62ED7C91B36}"/>
              </c:ext>
            </c:extLst>
          </c:dPt>
          <c:dPt>
            <c:idx val="13"/>
            <c:marker>
              <c:symbol val="diamond"/>
              <c:size val="15"/>
              <c:spPr>
                <a:solidFill>
                  <a:srgbClr val="0071C5"/>
                </a:solidFill>
                <a:ln w="25400">
                  <a:solidFill>
                    <a:srgbClr val="0071C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D3F-0844-81D9-F62ED7C91B36}"/>
              </c:ext>
            </c:extLst>
          </c:dPt>
          <c:dPt>
            <c:idx val="14"/>
            <c:marker>
              <c:symbol val="circle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5D3F-0844-81D9-F62ED7C91B36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D3F-0844-81D9-F62ED7C91B36}"/>
              </c:ext>
            </c:extLst>
          </c:dPt>
          <c:dPt>
            <c:idx val="16"/>
            <c:marker>
              <c:symbol val="circle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5D3F-0844-81D9-F62ED7C91B36}"/>
              </c:ext>
            </c:extLst>
          </c:dPt>
          <c:xVal>
            <c:numRef>
              <c:f>Sheet1!$D$5:$D$21</c:f>
              <c:numCache>
                <c:formatCode>0.00E+00</c:formatCode>
                <c:ptCount val="17"/>
                <c:pt idx="0">
                  <c:v>2.5000000000000002E-10</c:v>
                </c:pt>
                <c:pt idx="1">
                  <c:v>2.5000000000000002E-10</c:v>
                </c:pt>
                <c:pt idx="2">
                  <c:v>2.5000000000000002E-10</c:v>
                </c:pt>
                <c:pt idx="3">
                  <c:v>2.5000000000000002E-10</c:v>
                </c:pt>
                <c:pt idx="4">
                  <c:v>5.0000000000000001E-9</c:v>
                </c:pt>
                <c:pt idx="5">
                  <c:v>2.9999999999999997E-8</c:v>
                </c:pt>
                <c:pt idx="6">
                  <c:v>2.9999999999999997E-8</c:v>
                </c:pt>
                <c:pt idx="7">
                  <c:v>2.9999999999999997E-8</c:v>
                </c:pt>
                <c:pt idx="8">
                  <c:v>9.9999999999999995E-8</c:v>
                </c:pt>
                <c:pt idx="9">
                  <c:v>9.9999999999999995E-8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5.0000000000000001E-9</c:v>
                </c:pt>
                <c:pt idx="14">
                  <c:v>5.0000000000000001E-9</c:v>
                </c:pt>
                <c:pt idx="15">
                  <c:v>5.0000000000000001E-9</c:v>
                </c:pt>
                <c:pt idx="16">
                  <c:v>5.0000000000000001E-9</c:v>
                </c:pt>
              </c:numCache>
            </c:numRef>
          </c:xVal>
          <c:yVal>
            <c:numRef>
              <c:f>Sheet1!$F$5:$F$21</c:f>
              <c:numCache>
                <c:formatCode>General</c:formatCode>
                <c:ptCount val="17"/>
                <c:pt idx="0">
                  <c:v>23.6</c:v>
                </c:pt>
                <c:pt idx="1">
                  <c:v>25</c:v>
                </c:pt>
                <c:pt idx="2">
                  <c:v>13.7</c:v>
                </c:pt>
                <c:pt idx="3">
                  <c:v>7.5</c:v>
                </c:pt>
                <c:pt idx="4">
                  <c:v>17.5</c:v>
                </c:pt>
                <c:pt idx="5">
                  <c:v>75</c:v>
                </c:pt>
                <c:pt idx="6">
                  <c:v>120</c:v>
                </c:pt>
                <c:pt idx="7">
                  <c:v>200</c:v>
                </c:pt>
                <c:pt idx="8">
                  <c:v>500</c:v>
                </c:pt>
                <c:pt idx="9">
                  <c:v>1000</c:v>
                </c:pt>
                <c:pt idx="10">
                  <c:v>2200</c:v>
                </c:pt>
                <c:pt idx="11">
                  <c:v>4400</c:v>
                </c:pt>
                <c:pt idx="12">
                  <c:v>6600</c:v>
                </c:pt>
                <c:pt idx="13">
                  <c:v>45</c:v>
                </c:pt>
                <c:pt idx="14">
                  <c:v>86</c:v>
                </c:pt>
                <c:pt idx="15">
                  <c:v>125</c:v>
                </c:pt>
                <c:pt idx="16">
                  <c:v>173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D3F-0844-81D9-F62ED7C91B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497384"/>
        <c:axId val="836500128"/>
      </c:scatterChart>
      <c:valAx>
        <c:axId val="836497384"/>
        <c:scaling>
          <c:logBase val="10"/>
          <c:orientation val="minMax"/>
          <c:max val="5.0000000000000023E-5"/>
          <c:min val="1.0000000000000006E-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E+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solidFill>
                    <a:schemeClr val="accent5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500128"/>
        <c:crosses val="autoZero"/>
        <c:crossBetween val="midCat"/>
      </c:valAx>
      <c:valAx>
        <c:axId val="836500128"/>
        <c:scaling>
          <c:logBase val="10"/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solidFill>
                    <a:schemeClr val="accent5"/>
                  </a:solidFill>
                </a:ln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49738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n>
            <a:solidFill>
              <a:schemeClr val="accent1"/>
            </a:solidFill>
          </a:ln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0"/>
          <c:tx>
            <c:strRef>
              <c:f>IDVG!$J$29218</c:f>
              <c:strCache>
                <c:ptCount val="1"/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IDVG!$A$29219:$A$29259</c:f>
              <c:numCache>
                <c:formatCode>General</c:formatCode>
                <c:ptCount val="41"/>
                <c:pt idx="0">
                  <c:v>2</c:v>
                </c:pt>
                <c:pt idx="1">
                  <c:v>1.9</c:v>
                </c:pt>
                <c:pt idx="2">
                  <c:v>1.7999999999999998</c:v>
                </c:pt>
                <c:pt idx="3">
                  <c:v>1.6999999999999997</c:v>
                </c:pt>
                <c:pt idx="4">
                  <c:v>1.5999999999999996</c:v>
                </c:pt>
                <c:pt idx="5">
                  <c:v>1.4999999999999996</c:v>
                </c:pt>
                <c:pt idx="6">
                  <c:v>1.3999999999999995</c:v>
                </c:pt>
                <c:pt idx="7">
                  <c:v>1.2999999999999994</c:v>
                </c:pt>
                <c:pt idx="8">
                  <c:v>1.1999999999999993</c:v>
                </c:pt>
                <c:pt idx="9">
                  <c:v>1.0999999999999992</c:v>
                </c:pt>
                <c:pt idx="10">
                  <c:v>0.99999999999999922</c:v>
                </c:pt>
                <c:pt idx="11">
                  <c:v>0.89999999999999925</c:v>
                </c:pt>
                <c:pt idx="12">
                  <c:v>0.79999999999999927</c:v>
                </c:pt>
                <c:pt idx="13">
                  <c:v>0.69999999999999929</c:v>
                </c:pt>
                <c:pt idx="14">
                  <c:v>0.59999999999999931</c:v>
                </c:pt>
                <c:pt idx="15">
                  <c:v>0.49999999999999933</c:v>
                </c:pt>
                <c:pt idx="16">
                  <c:v>0.39999999999999936</c:v>
                </c:pt>
                <c:pt idx="17">
                  <c:v>0.29999999999999938</c:v>
                </c:pt>
                <c:pt idx="18">
                  <c:v>0.19999999999999937</c:v>
                </c:pt>
                <c:pt idx="19">
                  <c:v>9.9999999999999367E-2</c:v>
                </c:pt>
                <c:pt idx="20">
                  <c:v>-6.3837823915946501E-16</c:v>
                </c:pt>
                <c:pt idx="21">
                  <c:v>-0.10000000000000064</c:v>
                </c:pt>
                <c:pt idx="22">
                  <c:v>-0.20000000000000065</c:v>
                </c:pt>
                <c:pt idx="23">
                  <c:v>-0.30000000000000066</c:v>
                </c:pt>
                <c:pt idx="24">
                  <c:v>-0.40000000000000069</c:v>
                </c:pt>
                <c:pt idx="25">
                  <c:v>-0.50000000000000067</c:v>
                </c:pt>
                <c:pt idx="26">
                  <c:v>-0.60000000000000064</c:v>
                </c:pt>
                <c:pt idx="27">
                  <c:v>-0.70000000000000062</c:v>
                </c:pt>
                <c:pt idx="28">
                  <c:v>-0.8000000000000006</c:v>
                </c:pt>
                <c:pt idx="29">
                  <c:v>-0.90000000000000058</c:v>
                </c:pt>
                <c:pt idx="30">
                  <c:v>-1.0000000000000007</c:v>
                </c:pt>
                <c:pt idx="31">
                  <c:v>-1.1000000000000008</c:v>
                </c:pt>
                <c:pt idx="32">
                  <c:v>-1.2000000000000008</c:v>
                </c:pt>
                <c:pt idx="33">
                  <c:v>-1.3000000000000009</c:v>
                </c:pt>
                <c:pt idx="34">
                  <c:v>-1.400000000000001</c:v>
                </c:pt>
                <c:pt idx="35">
                  <c:v>-1.5000000000000011</c:v>
                </c:pt>
                <c:pt idx="36">
                  <c:v>-1.6000000000000012</c:v>
                </c:pt>
                <c:pt idx="37">
                  <c:v>-1.7000000000000013</c:v>
                </c:pt>
                <c:pt idx="38">
                  <c:v>-1.8000000000000014</c:v>
                </c:pt>
                <c:pt idx="39">
                  <c:v>-1.9000000000000015</c:v>
                </c:pt>
                <c:pt idx="40">
                  <c:v>-2.0000000000000013</c:v>
                </c:pt>
              </c:numCache>
            </c:numRef>
          </c:xVal>
          <c:yVal>
            <c:numRef>
              <c:f>IDVG!$J$29219:$J$29259</c:f>
              <c:numCache>
                <c:formatCode>General</c:formatCode>
                <c:ptCount val="41"/>
                <c:pt idx="0">
                  <c:v>8.0105999999999992E-6</c:v>
                </c:pt>
                <c:pt idx="1">
                  <c:v>7.2505999999999997E-6</c:v>
                </c:pt>
                <c:pt idx="2">
                  <c:v>6.6509999999999995E-6</c:v>
                </c:pt>
                <c:pt idx="3">
                  <c:v>6.0475999999999995E-6</c:v>
                </c:pt>
                <c:pt idx="4">
                  <c:v>5.4468000000000001E-6</c:v>
                </c:pt>
                <c:pt idx="5">
                  <c:v>4.8517999999999999E-6</c:v>
                </c:pt>
                <c:pt idx="6">
                  <c:v>4.2375999999999999E-6</c:v>
                </c:pt>
                <c:pt idx="7">
                  <c:v>3.5685999999999996E-6</c:v>
                </c:pt>
                <c:pt idx="8">
                  <c:v>2.954E-6</c:v>
                </c:pt>
                <c:pt idx="9">
                  <c:v>2.3213999999999999E-6</c:v>
                </c:pt>
                <c:pt idx="10">
                  <c:v>1.7100600000000001E-6</c:v>
                </c:pt>
                <c:pt idx="11">
                  <c:v>1.1557999999999998E-6</c:v>
                </c:pt>
                <c:pt idx="12">
                  <c:v>6.9688000000000003E-7</c:v>
                </c:pt>
                <c:pt idx="13">
                  <c:v>3.4413999999999996E-7</c:v>
                </c:pt>
                <c:pt idx="14">
                  <c:v>1.2483399999999999E-7</c:v>
                </c:pt>
                <c:pt idx="15">
                  <c:v>2.686E-8</c:v>
                </c:pt>
                <c:pt idx="16">
                  <c:v>3.4081999999999999E-9</c:v>
                </c:pt>
                <c:pt idx="17">
                  <c:v>3.0979999999999995E-10</c:v>
                </c:pt>
                <c:pt idx="18">
                  <c:v>2.6600000000000004E-11</c:v>
                </c:pt>
                <c:pt idx="19">
                  <c:v>6.8000000000000001E-12</c:v>
                </c:pt>
                <c:pt idx="20">
                  <c:v>3.4000000000000001E-12</c:v>
                </c:pt>
                <c:pt idx="21">
                  <c:v>4.1999999999999999E-12</c:v>
                </c:pt>
                <c:pt idx="22">
                  <c:v>3.8E-12</c:v>
                </c:pt>
                <c:pt idx="23">
                  <c:v>7.4E-12</c:v>
                </c:pt>
                <c:pt idx="24">
                  <c:v>6.1999999999999994E-12</c:v>
                </c:pt>
                <c:pt idx="25">
                  <c:v>4.599999999999999E-12</c:v>
                </c:pt>
                <c:pt idx="26">
                  <c:v>4.9999999999999997E-12</c:v>
                </c:pt>
                <c:pt idx="27">
                  <c:v>5.9999999999999995E-12</c:v>
                </c:pt>
                <c:pt idx="28">
                  <c:v>5.3999999999999996E-12</c:v>
                </c:pt>
                <c:pt idx="29">
                  <c:v>6.3999999999999994E-12</c:v>
                </c:pt>
                <c:pt idx="30">
                  <c:v>5.6000000000000004E-12</c:v>
                </c:pt>
                <c:pt idx="31">
                  <c:v>5.3999999999999996E-12</c:v>
                </c:pt>
                <c:pt idx="32">
                  <c:v>8.1999999999999982E-12</c:v>
                </c:pt>
                <c:pt idx="33">
                  <c:v>8.5999999999999997E-12</c:v>
                </c:pt>
                <c:pt idx="34">
                  <c:v>6.9999999999999993E-12</c:v>
                </c:pt>
                <c:pt idx="35">
                  <c:v>7.7999999999999999E-12</c:v>
                </c:pt>
                <c:pt idx="36">
                  <c:v>9.3999999999999995E-12</c:v>
                </c:pt>
                <c:pt idx="37">
                  <c:v>9.7999999999999994E-12</c:v>
                </c:pt>
                <c:pt idx="38">
                  <c:v>9.3999999999999995E-12</c:v>
                </c:pt>
                <c:pt idx="39">
                  <c:v>1.0199999999999998E-11</c:v>
                </c:pt>
                <c:pt idx="40">
                  <c:v>1.1799999999999999E-11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70-D741-AEBD-0C415CD02E98}"/>
            </c:ext>
          </c:extLst>
        </c:ser>
        <c:ser>
          <c:idx val="3"/>
          <c:order val="1"/>
          <c:tx>
            <c:strRef>
              <c:f>IDVG!$K$29218</c:f>
              <c:strCache>
                <c:ptCount val="1"/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IDVG!$A$29219:$A$29259</c:f>
              <c:numCache>
                <c:formatCode>General</c:formatCode>
                <c:ptCount val="41"/>
                <c:pt idx="0">
                  <c:v>2</c:v>
                </c:pt>
                <c:pt idx="1">
                  <c:v>1.9</c:v>
                </c:pt>
                <c:pt idx="2">
                  <c:v>1.7999999999999998</c:v>
                </c:pt>
                <c:pt idx="3">
                  <c:v>1.6999999999999997</c:v>
                </c:pt>
                <c:pt idx="4">
                  <c:v>1.5999999999999996</c:v>
                </c:pt>
                <c:pt idx="5">
                  <c:v>1.4999999999999996</c:v>
                </c:pt>
                <c:pt idx="6">
                  <c:v>1.3999999999999995</c:v>
                </c:pt>
                <c:pt idx="7">
                  <c:v>1.2999999999999994</c:v>
                </c:pt>
                <c:pt idx="8">
                  <c:v>1.1999999999999993</c:v>
                </c:pt>
                <c:pt idx="9">
                  <c:v>1.0999999999999992</c:v>
                </c:pt>
                <c:pt idx="10">
                  <c:v>0.99999999999999922</c:v>
                </c:pt>
                <c:pt idx="11">
                  <c:v>0.89999999999999925</c:v>
                </c:pt>
                <c:pt idx="12">
                  <c:v>0.79999999999999927</c:v>
                </c:pt>
                <c:pt idx="13">
                  <c:v>0.69999999999999929</c:v>
                </c:pt>
                <c:pt idx="14">
                  <c:v>0.59999999999999931</c:v>
                </c:pt>
                <c:pt idx="15">
                  <c:v>0.49999999999999933</c:v>
                </c:pt>
                <c:pt idx="16">
                  <c:v>0.39999999999999936</c:v>
                </c:pt>
                <c:pt idx="17">
                  <c:v>0.29999999999999938</c:v>
                </c:pt>
                <c:pt idx="18">
                  <c:v>0.19999999999999937</c:v>
                </c:pt>
                <c:pt idx="19">
                  <c:v>9.9999999999999367E-2</c:v>
                </c:pt>
                <c:pt idx="20">
                  <c:v>-6.3837823915946501E-16</c:v>
                </c:pt>
                <c:pt idx="21">
                  <c:v>-0.10000000000000064</c:v>
                </c:pt>
                <c:pt idx="22">
                  <c:v>-0.20000000000000065</c:v>
                </c:pt>
                <c:pt idx="23">
                  <c:v>-0.30000000000000066</c:v>
                </c:pt>
                <c:pt idx="24">
                  <c:v>-0.40000000000000069</c:v>
                </c:pt>
                <c:pt idx="25">
                  <c:v>-0.50000000000000067</c:v>
                </c:pt>
                <c:pt idx="26">
                  <c:v>-0.60000000000000064</c:v>
                </c:pt>
                <c:pt idx="27">
                  <c:v>-0.70000000000000062</c:v>
                </c:pt>
                <c:pt idx="28">
                  <c:v>-0.8000000000000006</c:v>
                </c:pt>
                <c:pt idx="29">
                  <c:v>-0.90000000000000058</c:v>
                </c:pt>
                <c:pt idx="30">
                  <c:v>-1.0000000000000007</c:v>
                </c:pt>
                <c:pt idx="31">
                  <c:v>-1.1000000000000008</c:v>
                </c:pt>
                <c:pt idx="32">
                  <c:v>-1.2000000000000008</c:v>
                </c:pt>
                <c:pt idx="33">
                  <c:v>-1.3000000000000009</c:v>
                </c:pt>
                <c:pt idx="34">
                  <c:v>-1.400000000000001</c:v>
                </c:pt>
                <c:pt idx="35">
                  <c:v>-1.5000000000000011</c:v>
                </c:pt>
                <c:pt idx="36">
                  <c:v>-1.6000000000000012</c:v>
                </c:pt>
                <c:pt idx="37">
                  <c:v>-1.7000000000000013</c:v>
                </c:pt>
                <c:pt idx="38">
                  <c:v>-1.8000000000000014</c:v>
                </c:pt>
                <c:pt idx="39">
                  <c:v>-1.9000000000000015</c:v>
                </c:pt>
                <c:pt idx="40">
                  <c:v>-2.0000000000000013</c:v>
                </c:pt>
              </c:numCache>
            </c:numRef>
          </c:xVal>
          <c:yVal>
            <c:numRef>
              <c:f>IDVG!$K$29219:$K$29259</c:f>
              <c:numCache>
                <c:formatCode>General</c:formatCode>
                <c:ptCount val="41"/>
                <c:pt idx="0">
                  <c:v>1.0431E-4</c:v>
                </c:pt>
                <c:pt idx="1">
                  <c:v>8.6534000000000009E-5</c:v>
                </c:pt>
                <c:pt idx="2">
                  <c:v>7.2659999999999999E-5</c:v>
                </c:pt>
                <c:pt idx="3">
                  <c:v>5.9391999999999996E-5</c:v>
                </c:pt>
                <c:pt idx="4">
                  <c:v>4.8121999999999998E-5</c:v>
                </c:pt>
                <c:pt idx="5">
                  <c:v>3.8352000000000001E-5</c:v>
                </c:pt>
                <c:pt idx="6">
                  <c:v>2.9576000000000003E-5</c:v>
                </c:pt>
                <c:pt idx="7">
                  <c:v>2.2097999999999997E-5</c:v>
                </c:pt>
                <c:pt idx="8">
                  <c:v>1.60498E-5</c:v>
                </c:pt>
                <c:pt idx="9">
                  <c:v>1.1099599999999998E-5</c:v>
                </c:pt>
                <c:pt idx="10">
                  <c:v>7.2089999999999991E-6</c:v>
                </c:pt>
                <c:pt idx="11">
                  <c:v>4.3585999999999992E-6</c:v>
                </c:pt>
                <c:pt idx="12">
                  <c:v>2.3980000000000002E-6</c:v>
                </c:pt>
                <c:pt idx="13">
                  <c:v>1.0933800000000001E-6</c:v>
                </c:pt>
                <c:pt idx="14">
                  <c:v>4.1608E-7</c:v>
                </c:pt>
                <c:pt idx="15">
                  <c:v>1.10472E-7</c:v>
                </c:pt>
                <c:pt idx="16">
                  <c:v>1.70648E-8</c:v>
                </c:pt>
                <c:pt idx="17">
                  <c:v>2.0341999999999999E-9</c:v>
                </c:pt>
                <c:pt idx="18">
                  <c:v>2.3719999999999997E-10</c:v>
                </c:pt>
                <c:pt idx="19">
                  <c:v>2.7E-11</c:v>
                </c:pt>
                <c:pt idx="20">
                  <c:v>5.6000000000000004E-12</c:v>
                </c:pt>
                <c:pt idx="21">
                  <c:v>4.599999999999999E-12</c:v>
                </c:pt>
                <c:pt idx="22">
                  <c:v>3.8E-12</c:v>
                </c:pt>
                <c:pt idx="23">
                  <c:v>4.7999999999999997E-12</c:v>
                </c:pt>
                <c:pt idx="24">
                  <c:v>6.3999999999999994E-12</c:v>
                </c:pt>
                <c:pt idx="25">
                  <c:v>5.7999999999999995E-12</c:v>
                </c:pt>
                <c:pt idx="26">
                  <c:v>6.6000000000000001E-12</c:v>
                </c:pt>
                <c:pt idx="27">
                  <c:v>6.1999999999999994E-12</c:v>
                </c:pt>
                <c:pt idx="28">
                  <c:v>8.3999999999999998E-12</c:v>
                </c:pt>
                <c:pt idx="29">
                  <c:v>1.0799999999999999E-11</c:v>
                </c:pt>
                <c:pt idx="30">
                  <c:v>8.7999999999999997E-12</c:v>
                </c:pt>
                <c:pt idx="31">
                  <c:v>7.7999999999999999E-12</c:v>
                </c:pt>
                <c:pt idx="32">
                  <c:v>1.0799999999999999E-11</c:v>
                </c:pt>
                <c:pt idx="33">
                  <c:v>1.2399999999999999E-11</c:v>
                </c:pt>
                <c:pt idx="34">
                  <c:v>1.1200000000000001E-11</c:v>
                </c:pt>
                <c:pt idx="35">
                  <c:v>1.2599999999999999E-11</c:v>
                </c:pt>
                <c:pt idx="36">
                  <c:v>1.3999999999999999E-11</c:v>
                </c:pt>
                <c:pt idx="37">
                  <c:v>1.6999999999999999E-11</c:v>
                </c:pt>
                <c:pt idx="38">
                  <c:v>1.8999999999999999E-11</c:v>
                </c:pt>
                <c:pt idx="39">
                  <c:v>1.7199999999999999E-11</c:v>
                </c:pt>
                <c:pt idx="40">
                  <c:v>1.7799999999999999E-11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070-D741-AEBD-0C415CD02E98}"/>
            </c:ext>
          </c:extLst>
        </c:ser>
        <c:ser>
          <c:idx val="4"/>
          <c:order val="2"/>
          <c:tx>
            <c:strRef>
              <c:f>IDVG!$J$27898</c:f>
              <c:strCache>
                <c:ptCount val="1"/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IDVG!$A$27899:$A$27939</c:f>
              <c:numCache>
                <c:formatCode>General</c:formatCode>
                <c:ptCount val="41"/>
                <c:pt idx="0">
                  <c:v>2</c:v>
                </c:pt>
                <c:pt idx="1">
                  <c:v>1.9</c:v>
                </c:pt>
                <c:pt idx="2">
                  <c:v>1.7999999999999998</c:v>
                </c:pt>
                <c:pt idx="3">
                  <c:v>1.6999999999999997</c:v>
                </c:pt>
                <c:pt idx="4">
                  <c:v>1.5999999999999996</c:v>
                </c:pt>
                <c:pt idx="5">
                  <c:v>1.4999999999999996</c:v>
                </c:pt>
                <c:pt idx="6">
                  <c:v>1.3999999999999995</c:v>
                </c:pt>
                <c:pt idx="7">
                  <c:v>1.2999999999999994</c:v>
                </c:pt>
                <c:pt idx="8">
                  <c:v>1.1999999999999993</c:v>
                </c:pt>
                <c:pt idx="9">
                  <c:v>1.0999999999999992</c:v>
                </c:pt>
                <c:pt idx="10">
                  <c:v>0.99999999999999922</c:v>
                </c:pt>
                <c:pt idx="11">
                  <c:v>0.89999999999999925</c:v>
                </c:pt>
                <c:pt idx="12">
                  <c:v>0.79999999999999927</c:v>
                </c:pt>
                <c:pt idx="13">
                  <c:v>0.69999999999999929</c:v>
                </c:pt>
                <c:pt idx="14">
                  <c:v>0.59999999999999931</c:v>
                </c:pt>
                <c:pt idx="15">
                  <c:v>0.49999999999999933</c:v>
                </c:pt>
                <c:pt idx="16">
                  <c:v>0.39999999999999936</c:v>
                </c:pt>
                <c:pt idx="17">
                  <c:v>0.29999999999999938</c:v>
                </c:pt>
                <c:pt idx="18">
                  <c:v>0.19999999999999937</c:v>
                </c:pt>
                <c:pt idx="19">
                  <c:v>9.9999999999999367E-2</c:v>
                </c:pt>
                <c:pt idx="20">
                  <c:v>-6.3837823915946501E-16</c:v>
                </c:pt>
                <c:pt idx="21">
                  <c:v>-0.10000000000000064</c:v>
                </c:pt>
                <c:pt idx="22">
                  <c:v>-0.20000000000000065</c:v>
                </c:pt>
                <c:pt idx="23">
                  <c:v>-0.30000000000000066</c:v>
                </c:pt>
                <c:pt idx="24">
                  <c:v>-0.40000000000000069</c:v>
                </c:pt>
                <c:pt idx="25">
                  <c:v>-0.50000000000000067</c:v>
                </c:pt>
                <c:pt idx="26">
                  <c:v>-0.60000000000000064</c:v>
                </c:pt>
                <c:pt idx="27">
                  <c:v>-0.70000000000000062</c:v>
                </c:pt>
                <c:pt idx="28">
                  <c:v>-0.8000000000000006</c:v>
                </c:pt>
                <c:pt idx="29">
                  <c:v>-0.90000000000000058</c:v>
                </c:pt>
                <c:pt idx="30">
                  <c:v>-1.0000000000000007</c:v>
                </c:pt>
                <c:pt idx="31">
                  <c:v>-1.1000000000000008</c:v>
                </c:pt>
                <c:pt idx="32">
                  <c:v>-1.2000000000000008</c:v>
                </c:pt>
                <c:pt idx="33">
                  <c:v>-1.3000000000000009</c:v>
                </c:pt>
                <c:pt idx="34">
                  <c:v>-1.400000000000001</c:v>
                </c:pt>
                <c:pt idx="35">
                  <c:v>-1.5000000000000011</c:v>
                </c:pt>
                <c:pt idx="36">
                  <c:v>-1.6000000000000012</c:v>
                </c:pt>
                <c:pt idx="37">
                  <c:v>-1.7000000000000013</c:v>
                </c:pt>
                <c:pt idx="38">
                  <c:v>-1.8000000000000014</c:v>
                </c:pt>
                <c:pt idx="39">
                  <c:v>-1.9000000000000015</c:v>
                </c:pt>
                <c:pt idx="40">
                  <c:v>-2.0000000000000013</c:v>
                </c:pt>
              </c:numCache>
            </c:numRef>
          </c:xVal>
          <c:yVal>
            <c:numRef>
              <c:f>IDVG!$J$27899:$J$27939</c:f>
              <c:numCache>
                <c:formatCode>General</c:formatCode>
                <c:ptCount val="41"/>
                <c:pt idx="0">
                  <c:v>7.6613999999999992E-6</c:v>
                </c:pt>
                <c:pt idx="1">
                  <c:v>6.8266E-6</c:v>
                </c:pt>
                <c:pt idx="2">
                  <c:v>6.2302000000000001E-6</c:v>
                </c:pt>
                <c:pt idx="3">
                  <c:v>5.6728000000000001E-6</c:v>
                </c:pt>
                <c:pt idx="4">
                  <c:v>5.0823999999999998E-6</c:v>
                </c:pt>
                <c:pt idx="5">
                  <c:v>4.4957999999999994E-6</c:v>
                </c:pt>
                <c:pt idx="6">
                  <c:v>3.8859999999999997E-6</c:v>
                </c:pt>
                <c:pt idx="7">
                  <c:v>3.2951999999999998E-6</c:v>
                </c:pt>
                <c:pt idx="8">
                  <c:v>2.6571999999999997E-6</c:v>
                </c:pt>
                <c:pt idx="9">
                  <c:v>2.0473999999999997E-6</c:v>
                </c:pt>
                <c:pt idx="10">
                  <c:v>1.4807399999999999E-6</c:v>
                </c:pt>
                <c:pt idx="11">
                  <c:v>9.5636000000000002E-7</c:v>
                </c:pt>
                <c:pt idx="12">
                  <c:v>5.4196000000000002E-7</c:v>
                </c:pt>
                <c:pt idx="13">
                  <c:v>2.3526E-7</c:v>
                </c:pt>
                <c:pt idx="14">
                  <c:v>7.1373999999999988E-8</c:v>
                </c:pt>
                <c:pt idx="15">
                  <c:v>1.4748399999999999E-8</c:v>
                </c:pt>
                <c:pt idx="16">
                  <c:v>1.5604000000000001E-9</c:v>
                </c:pt>
                <c:pt idx="17">
                  <c:v>1.118E-10</c:v>
                </c:pt>
                <c:pt idx="18">
                  <c:v>1.1399999999999999E-11</c:v>
                </c:pt>
                <c:pt idx="19">
                  <c:v>7.5999999999999999E-12</c:v>
                </c:pt>
                <c:pt idx="20">
                  <c:v>6.8000000000000001E-12</c:v>
                </c:pt>
                <c:pt idx="21">
                  <c:v>7.1999999999999992E-12</c:v>
                </c:pt>
                <c:pt idx="22">
                  <c:v>6.9999999999999993E-12</c:v>
                </c:pt>
                <c:pt idx="23">
                  <c:v>6.9999999999999993E-12</c:v>
                </c:pt>
                <c:pt idx="24">
                  <c:v>7.4E-12</c:v>
                </c:pt>
                <c:pt idx="25">
                  <c:v>7.7999999999999999E-12</c:v>
                </c:pt>
                <c:pt idx="26">
                  <c:v>8.5999999999999997E-12</c:v>
                </c:pt>
                <c:pt idx="27">
                  <c:v>7.7999999999999999E-12</c:v>
                </c:pt>
                <c:pt idx="28">
                  <c:v>5.9999999999999995E-12</c:v>
                </c:pt>
                <c:pt idx="29">
                  <c:v>7.5999999999999999E-12</c:v>
                </c:pt>
                <c:pt idx="30">
                  <c:v>8.3999999999999998E-12</c:v>
                </c:pt>
                <c:pt idx="31">
                  <c:v>9.5999999999999995E-12</c:v>
                </c:pt>
                <c:pt idx="32">
                  <c:v>9.9999999999999994E-12</c:v>
                </c:pt>
                <c:pt idx="33">
                  <c:v>7.9999999999999998E-12</c:v>
                </c:pt>
                <c:pt idx="34">
                  <c:v>1.0199999999999998E-11</c:v>
                </c:pt>
                <c:pt idx="35">
                  <c:v>1.1799999999999999E-11</c:v>
                </c:pt>
                <c:pt idx="36">
                  <c:v>1.0599999999999999E-11</c:v>
                </c:pt>
                <c:pt idx="37">
                  <c:v>1.0199999999999998E-11</c:v>
                </c:pt>
                <c:pt idx="38">
                  <c:v>1.1799999999999999E-11</c:v>
                </c:pt>
                <c:pt idx="39">
                  <c:v>1.2200000000000001E-11</c:v>
                </c:pt>
                <c:pt idx="40">
                  <c:v>1.3399999999999999E-11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070-D741-AEBD-0C415CD02E98}"/>
            </c:ext>
          </c:extLst>
        </c:ser>
        <c:ser>
          <c:idx val="5"/>
          <c:order val="3"/>
          <c:tx>
            <c:strRef>
              <c:f>IDVG!$K$27898</c:f>
              <c:strCache>
                <c:ptCount val="1"/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IDVG!$A$27899:$A$27939</c:f>
              <c:numCache>
                <c:formatCode>General</c:formatCode>
                <c:ptCount val="41"/>
                <c:pt idx="0">
                  <c:v>2</c:v>
                </c:pt>
                <c:pt idx="1">
                  <c:v>1.9</c:v>
                </c:pt>
                <c:pt idx="2">
                  <c:v>1.7999999999999998</c:v>
                </c:pt>
                <c:pt idx="3">
                  <c:v>1.6999999999999997</c:v>
                </c:pt>
                <c:pt idx="4">
                  <c:v>1.5999999999999996</c:v>
                </c:pt>
                <c:pt idx="5">
                  <c:v>1.4999999999999996</c:v>
                </c:pt>
                <c:pt idx="6">
                  <c:v>1.3999999999999995</c:v>
                </c:pt>
                <c:pt idx="7">
                  <c:v>1.2999999999999994</c:v>
                </c:pt>
                <c:pt idx="8">
                  <c:v>1.1999999999999993</c:v>
                </c:pt>
                <c:pt idx="9">
                  <c:v>1.0999999999999992</c:v>
                </c:pt>
                <c:pt idx="10">
                  <c:v>0.99999999999999922</c:v>
                </c:pt>
                <c:pt idx="11">
                  <c:v>0.89999999999999925</c:v>
                </c:pt>
                <c:pt idx="12">
                  <c:v>0.79999999999999927</c:v>
                </c:pt>
                <c:pt idx="13">
                  <c:v>0.69999999999999929</c:v>
                </c:pt>
                <c:pt idx="14">
                  <c:v>0.59999999999999931</c:v>
                </c:pt>
                <c:pt idx="15">
                  <c:v>0.49999999999999933</c:v>
                </c:pt>
                <c:pt idx="16">
                  <c:v>0.39999999999999936</c:v>
                </c:pt>
                <c:pt idx="17">
                  <c:v>0.29999999999999938</c:v>
                </c:pt>
                <c:pt idx="18">
                  <c:v>0.19999999999999937</c:v>
                </c:pt>
                <c:pt idx="19">
                  <c:v>9.9999999999999367E-2</c:v>
                </c:pt>
                <c:pt idx="20">
                  <c:v>-6.3837823915946501E-16</c:v>
                </c:pt>
                <c:pt idx="21">
                  <c:v>-0.10000000000000064</c:v>
                </c:pt>
                <c:pt idx="22">
                  <c:v>-0.20000000000000065</c:v>
                </c:pt>
                <c:pt idx="23">
                  <c:v>-0.30000000000000066</c:v>
                </c:pt>
                <c:pt idx="24">
                  <c:v>-0.40000000000000069</c:v>
                </c:pt>
                <c:pt idx="25">
                  <c:v>-0.50000000000000067</c:v>
                </c:pt>
                <c:pt idx="26">
                  <c:v>-0.60000000000000064</c:v>
                </c:pt>
                <c:pt idx="27">
                  <c:v>-0.70000000000000062</c:v>
                </c:pt>
                <c:pt idx="28">
                  <c:v>-0.8000000000000006</c:v>
                </c:pt>
                <c:pt idx="29">
                  <c:v>-0.90000000000000058</c:v>
                </c:pt>
                <c:pt idx="30">
                  <c:v>-1.0000000000000007</c:v>
                </c:pt>
                <c:pt idx="31">
                  <c:v>-1.1000000000000008</c:v>
                </c:pt>
                <c:pt idx="32">
                  <c:v>-1.2000000000000008</c:v>
                </c:pt>
                <c:pt idx="33">
                  <c:v>-1.3000000000000009</c:v>
                </c:pt>
                <c:pt idx="34">
                  <c:v>-1.400000000000001</c:v>
                </c:pt>
                <c:pt idx="35">
                  <c:v>-1.5000000000000011</c:v>
                </c:pt>
                <c:pt idx="36">
                  <c:v>-1.6000000000000012</c:v>
                </c:pt>
                <c:pt idx="37">
                  <c:v>-1.7000000000000013</c:v>
                </c:pt>
                <c:pt idx="38">
                  <c:v>-1.8000000000000014</c:v>
                </c:pt>
                <c:pt idx="39">
                  <c:v>-1.9000000000000015</c:v>
                </c:pt>
                <c:pt idx="40">
                  <c:v>-2.0000000000000013</c:v>
                </c:pt>
              </c:numCache>
            </c:numRef>
          </c:xVal>
          <c:yVal>
            <c:numRef>
              <c:f>IDVG!$K$27899:$K$27939</c:f>
              <c:numCache>
                <c:formatCode>General</c:formatCode>
                <c:ptCount val="41"/>
                <c:pt idx="0">
                  <c:v>1.1336000000000001E-4</c:v>
                </c:pt>
                <c:pt idx="1">
                  <c:v>9.2763999999999995E-5</c:v>
                </c:pt>
                <c:pt idx="2">
                  <c:v>7.6477999999999995E-5</c:v>
                </c:pt>
                <c:pt idx="3">
                  <c:v>6.3379999999999993E-5</c:v>
                </c:pt>
                <c:pt idx="4">
                  <c:v>5.1654000000000004E-5</c:v>
                </c:pt>
                <c:pt idx="5">
                  <c:v>4.104E-5</c:v>
                </c:pt>
                <c:pt idx="6">
                  <c:v>3.1810000000000002E-5</c:v>
                </c:pt>
                <c:pt idx="7">
                  <c:v>2.3771999999999999E-5</c:v>
                </c:pt>
                <c:pt idx="8">
                  <c:v>1.6994599999999998E-5</c:v>
                </c:pt>
                <c:pt idx="9">
                  <c:v>1.1915200000000001E-5</c:v>
                </c:pt>
                <c:pt idx="10">
                  <c:v>7.6561999999999996E-6</c:v>
                </c:pt>
                <c:pt idx="11">
                  <c:v>4.5743999999999998E-6</c:v>
                </c:pt>
                <c:pt idx="12">
                  <c:v>2.351E-6</c:v>
                </c:pt>
                <c:pt idx="13">
                  <c:v>1.0273000000000001E-6</c:v>
                </c:pt>
                <c:pt idx="14">
                  <c:v>3.4752000000000003E-7</c:v>
                </c:pt>
                <c:pt idx="15">
                  <c:v>8.4901999999999988E-8</c:v>
                </c:pt>
                <c:pt idx="16">
                  <c:v>1.13796E-8</c:v>
                </c:pt>
                <c:pt idx="17">
                  <c:v>9.3479999999999992E-10</c:v>
                </c:pt>
                <c:pt idx="18">
                  <c:v>6.7400000000000008E-11</c:v>
                </c:pt>
                <c:pt idx="19">
                  <c:v>8.9999999999999996E-12</c:v>
                </c:pt>
                <c:pt idx="20">
                  <c:v>5.6000000000000004E-12</c:v>
                </c:pt>
                <c:pt idx="21">
                  <c:v>6.8000000000000001E-12</c:v>
                </c:pt>
                <c:pt idx="22">
                  <c:v>5.6000000000000004E-12</c:v>
                </c:pt>
                <c:pt idx="23">
                  <c:v>6.6000000000000001E-12</c:v>
                </c:pt>
                <c:pt idx="24">
                  <c:v>7.4E-12</c:v>
                </c:pt>
                <c:pt idx="25">
                  <c:v>8.3999999999999998E-12</c:v>
                </c:pt>
                <c:pt idx="26">
                  <c:v>8.3999999999999998E-12</c:v>
                </c:pt>
                <c:pt idx="27">
                  <c:v>8.3999999999999998E-12</c:v>
                </c:pt>
                <c:pt idx="28">
                  <c:v>8.7999999999999997E-12</c:v>
                </c:pt>
                <c:pt idx="29">
                  <c:v>9.9999999999999994E-12</c:v>
                </c:pt>
                <c:pt idx="30">
                  <c:v>1.1799999999999999E-11</c:v>
                </c:pt>
                <c:pt idx="31">
                  <c:v>1.1399999999999999E-11</c:v>
                </c:pt>
                <c:pt idx="32">
                  <c:v>1.2200000000000001E-11</c:v>
                </c:pt>
                <c:pt idx="33">
                  <c:v>1.3999999999999999E-11</c:v>
                </c:pt>
                <c:pt idx="34">
                  <c:v>1.6E-11</c:v>
                </c:pt>
                <c:pt idx="35">
                  <c:v>1.62E-11</c:v>
                </c:pt>
                <c:pt idx="36">
                  <c:v>1.7399999999999999E-11</c:v>
                </c:pt>
                <c:pt idx="37">
                  <c:v>1.8199999999999999E-11</c:v>
                </c:pt>
                <c:pt idx="38">
                  <c:v>2.0400000000000002E-11</c:v>
                </c:pt>
                <c:pt idx="39">
                  <c:v>2.2200000000000002E-11</c:v>
                </c:pt>
                <c:pt idx="40">
                  <c:v>2.3599999999999998E-11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070-D741-AEBD-0C415CD02E98}"/>
            </c:ext>
          </c:extLst>
        </c:ser>
        <c:ser>
          <c:idx val="0"/>
          <c:order val="4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IDVG!$A$25259:$A$25299</c:f>
              <c:numCache>
                <c:formatCode>General</c:formatCode>
                <c:ptCount val="41"/>
                <c:pt idx="0">
                  <c:v>2</c:v>
                </c:pt>
                <c:pt idx="1">
                  <c:v>1.9</c:v>
                </c:pt>
                <c:pt idx="2">
                  <c:v>1.7999999999999998</c:v>
                </c:pt>
                <c:pt idx="3">
                  <c:v>1.6999999999999997</c:v>
                </c:pt>
                <c:pt idx="4">
                  <c:v>1.5999999999999996</c:v>
                </c:pt>
                <c:pt idx="5">
                  <c:v>1.4999999999999996</c:v>
                </c:pt>
                <c:pt idx="6">
                  <c:v>1.3999999999999995</c:v>
                </c:pt>
                <c:pt idx="7">
                  <c:v>1.2999999999999994</c:v>
                </c:pt>
                <c:pt idx="8">
                  <c:v>1.1999999999999993</c:v>
                </c:pt>
                <c:pt idx="9">
                  <c:v>1.0999999999999992</c:v>
                </c:pt>
                <c:pt idx="10">
                  <c:v>0.99999999999999922</c:v>
                </c:pt>
                <c:pt idx="11">
                  <c:v>0.89999999999999925</c:v>
                </c:pt>
                <c:pt idx="12">
                  <c:v>0.79999999999999927</c:v>
                </c:pt>
                <c:pt idx="13">
                  <c:v>0.69999999999999929</c:v>
                </c:pt>
                <c:pt idx="14">
                  <c:v>0.59999999999999931</c:v>
                </c:pt>
                <c:pt idx="15">
                  <c:v>0.49999999999999933</c:v>
                </c:pt>
                <c:pt idx="16">
                  <c:v>0.39999999999999936</c:v>
                </c:pt>
                <c:pt idx="17">
                  <c:v>0.29999999999999938</c:v>
                </c:pt>
                <c:pt idx="18">
                  <c:v>0.19999999999999937</c:v>
                </c:pt>
                <c:pt idx="19">
                  <c:v>9.9999999999999367E-2</c:v>
                </c:pt>
                <c:pt idx="20">
                  <c:v>-6.3837823915946501E-16</c:v>
                </c:pt>
                <c:pt idx="21">
                  <c:v>-0.10000000000000064</c:v>
                </c:pt>
                <c:pt idx="22">
                  <c:v>-0.20000000000000065</c:v>
                </c:pt>
                <c:pt idx="23">
                  <c:v>-0.30000000000000066</c:v>
                </c:pt>
                <c:pt idx="24">
                  <c:v>-0.40000000000000069</c:v>
                </c:pt>
                <c:pt idx="25">
                  <c:v>-0.50000000000000067</c:v>
                </c:pt>
                <c:pt idx="26">
                  <c:v>-0.60000000000000064</c:v>
                </c:pt>
                <c:pt idx="27">
                  <c:v>-0.70000000000000062</c:v>
                </c:pt>
                <c:pt idx="28">
                  <c:v>-0.8000000000000006</c:v>
                </c:pt>
                <c:pt idx="29">
                  <c:v>-0.90000000000000058</c:v>
                </c:pt>
                <c:pt idx="30">
                  <c:v>-1.0000000000000007</c:v>
                </c:pt>
                <c:pt idx="31">
                  <c:v>-1.1000000000000008</c:v>
                </c:pt>
                <c:pt idx="32">
                  <c:v>-1.2000000000000008</c:v>
                </c:pt>
                <c:pt idx="33">
                  <c:v>-1.3000000000000009</c:v>
                </c:pt>
                <c:pt idx="34">
                  <c:v>-1.400000000000001</c:v>
                </c:pt>
                <c:pt idx="35">
                  <c:v>-1.5000000000000011</c:v>
                </c:pt>
                <c:pt idx="36">
                  <c:v>-1.6000000000000012</c:v>
                </c:pt>
                <c:pt idx="37">
                  <c:v>-1.7000000000000013</c:v>
                </c:pt>
                <c:pt idx="38">
                  <c:v>-1.8000000000000014</c:v>
                </c:pt>
                <c:pt idx="39">
                  <c:v>-1.9000000000000015</c:v>
                </c:pt>
                <c:pt idx="40">
                  <c:v>-2.0000000000000013</c:v>
                </c:pt>
              </c:numCache>
            </c:numRef>
          </c:xVal>
          <c:yVal>
            <c:numRef>
              <c:f>IDVG!$J$25259:$J$25299</c:f>
              <c:numCache>
                <c:formatCode>General</c:formatCode>
                <c:ptCount val="41"/>
                <c:pt idx="0">
                  <c:v>7.7432500000000008E-6</c:v>
                </c:pt>
                <c:pt idx="1">
                  <c:v>6.6717500000000001E-6</c:v>
                </c:pt>
                <c:pt idx="2">
                  <c:v>6.0152499999999997E-6</c:v>
                </c:pt>
                <c:pt idx="3">
                  <c:v>5.3500000000000004E-6</c:v>
                </c:pt>
                <c:pt idx="4">
                  <c:v>4.7237500000000003E-6</c:v>
                </c:pt>
                <c:pt idx="5">
                  <c:v>4.0395E-6</c:v>
                </c:pt>
                <c:pt idx="6">
                  <c:v>3.3880000000000004E-6</c:v>
                </c:pt>
                <c:pt idx="7">
                  <c:v>2.7437499999999998E-6</c:v>
                </c:pt>
                <c:pt idx="8">
                  <c:v>2.1341500000000001E-6</c:v>
                </c:pt>
                <c:pt idx="9">
                  <c:v>1.552125E-6</c:v>
                </c:pt>
                <c:pt idx="10">
                  <c:v>1.0329999999999999E-6</c:v>
                </c:pt>
                <c:pt idx="11">
                  <c:v>6.1979999999999998E-7</c:v>
                </c:pt>
                <c:pt idx="12">
                  <c:v>2.9489999999999997E-7</c:v>
                </c:pt>
                <c:pt idx="13">
                  <c:v>1.1396499999999999E-7</c:v>
                </c:pt>
                <c:pt idx="14">
                  <c:v>3.0944999999999997E-8</c:v>
                </c:pt>
                <c:pt idx="15">
                  <c:v>5.1147500000000004E-9</c:v>
                </c:pt>
                <c:pt idx="16">
                  <c:v>4.1099999999999998E-10</c:v>
                </c:pt>
                <c:pt idx="17">
                  <c:v>3.0499999999999998E-11</c:v>
                </c:pt>
                <c:pt idx="18">
                  <c:v>1.3749999999999999E-11</c:v>
                </c:pt>
                <c:pt idx="19">
                  <c:v>1.4249999999999999E-11</c:v>
                </c:pt>
                <c:pt idx="20">
                  <c:v>1.2499999999999999E-11</c:v>
                </c:pt>
                <c:pt idx="21">
                  <c:v>1.35E-11</c:v>
                </c:pt>
                <c:pt idx="22">
                  <c:v>1.2250000000000001E-11</c:v>
                </c:pt>
                <c:pt idx="23">
                  <c:v>1.4E-11</c:v>
                </c:pt>
                <c:pt idx="24">
                  <c:v>1.5499999999999998E-11</c:v>
                </c:pt>
                <c:pt idx="25">
                  <c:v>1.4249999999999999E-11</c:v>
                </c:pt>
                <c:pt idx="26">
                  <c:v>1.3E-11</c:v>
                </c:pt>
                <c:pt idx="27">
                  <c:v>1.3749999999999999E-11</c:v>
                </c:pt>
                <c:pt idx="28">
                  <c:v>1.4249999999999999E-11</c:v>
                </c:pt>
                <c:pt idx="29">
                  <c:v>1.8499999999999998E-11</c:v>
                </c:pt>
                <c:pt idx="30">
                  <c:v>1.6500000000000001E-11</c:v>
                </c:pt>
                <c:pt idx="31">
                  <c:v>1.6500000000000001E-11</c:v>
                </c:pt>
                <c:pt idx="32">
                  <c:v>1.7499999999999998E-11</c:v>
                </c:pt>
                <c:pt idx="33">
                  <c:v>1.5749999999999997E-11</c:v>
                </c:pt>
                <c:pt idx="34">
                  <c:v>1.6249999999999999E-11</c:v>
                </c:pt>
                <c:pt idx="35">
                  <c:v>1.9999999999999999E-11</c:v>
                </c:pt>
                <c:pt idx="36">
                  <c:v>1.975E-11</c:v>
                </c:pt>
                <c:pt idx="37">
                  <c:v>1.9999999999999999E-11</c:v>
                </c:pt>
                <c:pt idx="38">
                  <c:v>1.9249999999999998E-11</c:v>
                </c:pt>
                <c:pt idx="39">
                  <c:v>2.15E-11</c:v>
                </c:pt>
                <c:pt idx="40">
                  <c:v>2.35E-11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070-D741-AEBD-0C415CD02E98}"/>
            </c:ext>
          </c:extLst>
        </c:ser>
        <c:ser>
          <c:idx val="1"/>
          <c:order val="5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IDVG!$A$25259:$A$25299</c:f>
              <c:numCache>
                <c:formatCode>General</c:formatCode>
                <c:ptCount val="41"/>
                <c:pt idx="0">
                  <c:v>2</c:v>
                </c:pt>
                <c:pt idx="1">
                  <c:v>1.9</c:v>
                </c:pt>
                <c:pt idx="2">
                  <c:v>1.7999999999999998</c:v>
                </c:pt>
                <c:pt idx="3">
                  <c:v>1.6999999999999997</c:v>
                </c:pt>
                <c:pt idx="4">
                  <c:v>1.5999999999999996</c:v>
                </c:pt>
                <c:pt idx="5">
                  <c:v>1.4999999999999996</c:v>
                </c:pt>
                <c:pt idx="6">
                  <c:v>1.3999999999999995</c:v>
                </c:pt>
                <c:pt idx="7">
                  <c:v>1.2999999999999994</c:v>
                </c:pt>
                <c:pt idx="8">
                  <c:v>1.1999999999999993</c:v>
                </c:pt>
                <c:pt idx="9">
                  <c:v>1.0999999999999992</c:v>
                </c:pt>
                <c:pt idx="10">
                  <c:v>0.99999999999999922</c:v>
                </c:pt>
                <c:pt idx="11">
                  <c:v>0.89999999999999925</c:v>
                </c:pt>
                <c:pt idx="12">
                  <c:v>0.79999999999999927</c:v>
                </c:pt>
                <c:pt idx="13">
                  <c:v>0.69999999999999929</c:v>
                </c:pt>
                <c:pt idx="14">
                  <c:v>0.59999999999999931</c:v>
                </c:pt>
                <c:pt idx="15">
                  <c:v>0.49999999999999933</c:v>
                </c:pt>
                <c:pt idx="16">
                  <c:v>0.39999999999999936</c:v>
                </c:pt>
                <c:pt idx="17">
                  <c:v>0.29999999999999938</c:v>
                </c:pt>
                <c:pt idx="18">
                  <c:v>0.19999999999999937</c:v>
                </c:pt>
                <c:pt idx="19">
                  <c:v>9.9999999999999367E-2</c:v>
                </c:pt>
                <c:pt idx="20">
                  <c:v>-6.3837823915946501E-16</c:v>
                </c:pt>
                <c:pt idx="21">
                  <c:v>-0.10000000000000064</c:v>
                </c:pt>
                <c:pt idx="22">
                  <c:v>-0.20000000000000065</c:v>
                </c:pt>
                <c:pt idx="23">
                  <c:v>-0.30000000000000066</c:v>
                </c:pt>
                <c:pt idx="24">
                  <c:v>-0.40000000000000069</c:v>
                </c:pt>
                <c:pt idx="25">
                  <c:v>-0.50000000000000067</c:v>
                </c:pt>
                <c:pt idx="26">
                  <c:v>-0.60000000000000064</c:v>
                </c:pt>
                <c:pt idx="27">
                  <c:v>-0.70000000000000062</c:v>
                </c:pt>
                <c:pt idx="28">
                  <c:v>-0.8000000000000006</c:v>
                </c:pt>
                <c:pt idx="29">
                  <c:v>-0.90000000000000058</c:v>
                </c:pt>
                <c:pt idx="30">
                  <c:v>-1.0000000000000007</c:v>
                </c:pt>
                <c:pt idx="31">
                  <c:v>-1.1000000000000008</c:v>
                </c:pt>
                <c:pt idx="32">
                  <c:v>-1.2000000000000008</c:v>
                </c:pt>
                <c:pt idx="33">
                  <c:v>-1.3000000000000009</c:v>
                </c:pt>
                <c:pt idx="34">
                  <c:v>-1.400000000000001</c:v>
                </c:pt>
                <c:pt idx="35">
                  <c:v>-1.5000000000000011</c:v>
                </c:pt>
                <c:pt idx="36">
                  <c:v>-1.6000000000000012</c:v>
                </c:pt>
                <c:pt idx="37">
                  <c:v>-1.7000000000000013</c:v>
                </c:pt>
                <c:pt idx="38">
                  <c:v>-1.8000000000000014</c:v>
                </c:pt>
                <c:pt idx="39">
                  <c:v>-1.9000000000000015</c:v>
                </c:pt>
                <c:pt idx="40">
                  <c:v>-2.0000000000000013</c:v>
                </c:pt>
              </c:numCache>
            </c:numRef>
          </c:xVal>
          <c:yVal>
            <c:numRef>
              <c:f>IDVG!$K$25259:$K$25299</c:f>
              <c:numCache>
                <c:formatCode>General</c:formatCode>
                <c:ptCount val="41"/>
                <c:pt idx="0">
                  <c:v>9.4992500000000009E-5</c:v>
                </c:pt>
                <c:pt idx="1">
                  <c:v>7.6040000000000011E-5</c:v>
                </c:pt>
                <c:pt idx="2">
                  <c:v>6.2210000000000002E-5</c:v>
                </c:pt>
                <c:pt idx="3">
                  <c:v>5.0525000000000002E-5</c:v>
                </c:pt>
                <c:pt idx="4">
                  <c:v>3.9872500000000002E-5</c:v>
                </c:pt>
                <c:pt idx="5">
                  <c:v>3.099E-5</c:v>
                </c:pt>
                <c:pt idx="6">
                  <c:v>2.3176999999999998E-5</c:v>
                </c:pt>
                <c:pt idx="7">
                  <c:v>1.6782999999999998E-5</c:v>
                </c:pt>
                <c:pt idx="8">
                  <c:v>1.17085E-5</c:v>
                </c:pt>
                <c:pt idx="9">
                  <c:v>7.6290000000000001E-6</c:v>
                </c:pt>
                <c:pt idx="10">
                  <c:v>4.6457499999999995E-6</c:v>
                </c:pt>
                <c:pt idx="11">
                  <c:v>2.5477499999999999E-6</c:v>
                </c:pt>
                <c:pt idx="12">
                  <c:v>1.2684499999999999E-6</c:v>
                </c:pt>
                <c:pt idx="13">
                  <c:v>4.9674999999999994E-7</c:v>
                </c:pt>
                <c:pt idx="14">
                  <c:v>1.5797249999999999E-7</c:v>
                </c:pt>
                <c:pt idx="15">
                  <c:v>3.5210000000000002E-8</c:v>
                </c:pt>
                <c:pt idx="16">
                  <c:v>5.0795000000000001E-9</c:v>
                </c:pt>
                <c:pt idx="17">
                  <c:v>4.6599999999999994E-10</c:v>
                </c:pt>
                <c:pt idx="18">
                  <c:v>4.2250000000000003E-11</c:v>
                </c:pt>
                <c:pt idx="19">
                  <c:v>1.1999999999999999E-11</c:v>
                </c:pt>
                <c:pt idx="20">
                  <c:v>9.9999999999999994E-12</c:v>
                </c:pt>
                <c:pt idx="21">
                  <c:v>8.7499999999999989E-12</c:v>
                </c:pt>
                <c:pt idx="22">
                  <c:v>1.2250000000000001E-11</c:v>
                </c:pt>
                <c:pt idx="23">
                  <c:v>1.2749999999999998E-11</c:v>
                </c:pt>
                <c:pt idx="24">
                  <c:v>1.2749999999999998E-11</c:v>
                </c:pt>
                <c:pt idx="25">
                  <c:v>1.3E-11</c:v>
                </c:pt>
                <c:pt idx="26">
                  <c:v>1.3E-11</c:v>
                </c:pt>
                <c:pt idx="27">
                  <c:v>1.5249999999999999E-11</c:v>
                </c:pt>
                <c:pt idx="28">
                  <c:v>1.675E-11</c:v>
                </c:pt>
                <c:pt idx="29">
                  <c:v>1.5749999999999997E-11</c:v>
                </c:pt>
                <c:pt idx="30">
                  <c:v>1.7249999999999999E-11</c:v>
                </c:pt>
                <c:pt idx="31">
                  <c:v>1.8749999999999997E-11</c:v>
                </c:pt>
                <c:pt idx="32">
                  <c:v>2.2249999999999997E-11</c:v>
                </c:pt>
                <c:pt idx="33">
                  <c:v>2.1999999999999998E-11</c:v>
                </c:pt>
                <c:pt idx="34">
                  <c:v>2.1999999999999998E-11</c:v>
                </c:pt>
                <c:pt idx="35">
                  <c:v>2.725E-11</c:v>
                </c:pt>
                <c:pt idx="36">
                  <c:v>2.8249999999999999E-11</c:v>
                </c:pt>
                <c:pt idx="37">
                  <c:v>2.8249999999999999E-11</c:v>
                </c:pt>
                <c:pt idx="38">
                  <c:v>3.0749999999999997E-11</c:v>
                </c:pt>
                <c:pt idx="39">
                  <c:v>3.3250000000000002E-11</c:v>
                </c:pt>
                <c:pt idx="40">
                  <c:v>3.6000000000000005E-11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070-D741-AEBD-0C415CD02E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502480"/>
        <c:axId val="836497776"/>
      </c:scatterChart>
      <c:valAx>
        <c:axId val="836502480"/>
        <c:scaling>
          <c:orientation val="minMax"/>
          <c:max val="2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497776"/>
        <c:crossesAt val="1.0000000000000007E-13"/>
        <c:crossBetween val="midCat"/>
      </c:valAx>
      <c:valAx>
        <c:axId val="836497776"/>
        <c:scaling>
          <c:logBase val="10"/>
          <c:orientation val="minMax"/>
          <c:max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502480"/>
        <c:crossesAt val="-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Cov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Sheet2!$A$2:$A$4</c:f>
              <c:strCache>
                <c:ptCount val="3"/>
                <c:pt idx="0">
                  <c:v>BGTC</c:v>
                </c:pt>
                <c:pt idx="1">
                  <c:v>TGTC</c:v>
                </c:pt>
                <c:pt idx="2">
                  <c:v>TGAC</c:v>
                </c:pt>
              </c:strCache>
            </c:strRef>
          </c:cat>
          <c:val>
            <c:numRef>
              <c:f>Sheet2!$B$2:$B$4</c:f>
              <c:numCache>
                <c:formatCode>General</c:formatCode>
                <c:ptCount val="3"/>
                <c:pt idx="0">
                  <c:v>31</c:v>
                </c:pt>
                <c:pt idx="1">
                  <c:v>8.4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14-854E-80CD-E247A6CD2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6499736"/>
        <c:axId val="836498560"/>
      </c:barChart>
      <c:catAx>
        <c:axId val="836499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498560"/>
        <c:crosses val="autoZero"/>
        <c:auto val="1"/>
        <c:lblAlgn val="ctr"/>
        <c:lblOffset val="100"/>
        <c:noMultiLvlLbl val="0"/>
      </c:catAx>
      <c:valAx>
        <c:axId val="83649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499736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i="1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0.62868</cdr:x>
      <cdr:y>0.1413</cdr:y>
    </cdr:from>
    <cdr:to>
      <cdr:x>0.7213</cdr:x>
      <cdr:y>0.81709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235922" y="652027"/>
          <a:ext cx="771318" cy="3118467"/>
        </a:xfrm>
        <a:custGeom xmlns:a="http://schemas.openxmlformats.org/drawingml/2006/main">
          <a:avLst/>
          <a:gdLst>
            <a:gd name="connsiteX0" fmla="*/ 0 w 733529"/>
            <a:gd name="connsiteY0" fmla="*/ 0 h 3094892"/>
            <a:gd name="connsiteX1" fmla="*/ 241160 w 733529"/>
            <a:gd name="connsiteY1" fmla="*/ 351692 h 3094892"/>
            <a:gd name="connsiteX2" fmla="*/ 321547 w 733529"/>
            <a:gd name="connsiteY2" fmla="*/ 733530 h 3094892"/>
            <a:gd name="connsiteX3" fmla="*/ 733529 w 733529"/>
            <a:gd name="connsiteY3" fmla="*/ 3094892 h 3094892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733529" h="3094892">
              <a:moveTo>
                <a:pt x="0" y="0"/>
              </a:moveTo>
              <a:cubicBezTo>
                <a:pt x="93784" y="114718"/>
                <a:pt x="187569" y="229437"/>
                <a:pt x="241160" y="351692"/>
              </a:cubicBezTo>
              <a:cubicBezTo>
                <a:pt x="294751" y="473947"/>
                <a:pt x="239486" y="276330"/>
                <a:pt x="321547" y="733530"/>
              </a:cubicBezTo>
              <a:cubicBezTo>
                <a:pt x="403608" y="1190730"/>
                <a:pt x="659841" y="2679560"/>
                <a:pt x="733529" y="3094892"/>
              </a:cubicBezTo>
            </a:path>
          </a:pathLst>
        </a:custGeom>
        <a:noFill xmlns:a="http://schemas.openxmlformats.org/drawingml/2006/main"/>
        <a:ln xmlns:a="http://schemas.openxmlformats.org/drawingml/2006/main" w="5715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0.74543</cdr:x>
      <cdr:y>0.84975</cdr:y>
    </cdr:from>
    <cdr:to>
      <cdr:x>0.8662</cdr:x>
      <cdr:y>0.84975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ED9D092B-0DBD-C44A-B578-6EC99231E58C}"/>
            </a:ext>
          </a:extLst>
        </cdr:cNvPr>
        <cdr:cNvCxnSpPr/>
      </cdr:nvCxnSpPr>
      <cdr:spPr>
        <a:xfrm xmlns:a="http://schemas.openxmlformats.org/drawingml/2006/main">
          <a:off x="6208206" y="3921220"/>
          <a:ext cx="1005840" cy="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0.7213</cdr:x>
      <cdr:y>0.81709</cdr:y>
    </cdr:from>
    <cdr:to>
      <cdr:x>0.74543</cdr:x>
      <cdr:y>0.84757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A0646F18-7F4B-2D49-98A5-DC9AC4202437}"/>
            </a:ext>
          </a:extLst>
        </cdr:cNvPr>
        <cdr:cNvCxnSpPr>
          <a:stCxn xmlns:a="http://schemas.openxmlformats.org/drawingml/2006/main" id="3" idx="3"/>
        </cdr:cNvCxnSpPr>
      </cdr:nvCxnSpPr>
      <cdr:spPr>
        <a:xfrm xmlns:a="http://schemas.openxmlformats.org/drawingml/2006/main">
          <a:off x="6007240" y="3770494"/>
          <a:ext cx="200966" cy="140677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0.62868</cdr:x>
      <cdr:y>0.37993</cdr:y>
    </cdr:from>
    <cdr:to>
      <cdr:x>0.85925</cdr:x>
      <cdr:y>0.37993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C23E0AE5-7492-1D41-B83D-2AF4609ACEF5}"/>
            </a:ext>
          </a:extLst>
        </cdr:cNvPr>
        <cdr:cNvCxnSpPr/>
      </cdr:nvCxnSpPr>
      <cdr:spPr>
        <a:xfrm xmlns:a="http://schemas.openxmlformats.org/drawingml/2006/main">
          <a:off x="5235944" y="1753204"/>
          <a:ext cx="192024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0000FF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0.03502</cdr:x>
      <cdr:y>0.04021</cdr:y>
    </cdr:from>
    <cdr:to>
      <cdr:x>0.08614</cdr:x>
      <cdr:y>0.68833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1242741" y="1782625"/>
          <a:ext cx="3584142" cy="463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chemeClr val="accent5"/>
              </a:solidFill>
            </a:rPr>
            <a:t>Array</a:t>
          </a:r>
          <a:r>
            <a:rPr lang="en-US" sz="2000" b="1" baseline="0" dirty="0">
              <a:solidFill>
                <a:schemeClr val="accent5"/>
              </a:solidFill>
            </a:rPr>
            <a:t> Bit </a:t>
          </a:r>
          <a:r>
            <a:rPr lang="en-US" sz="2000" b="1" dirty="0">
              <a:solidFill>
                <a:schemeClr val="accent5"/>
              </a:solidFill>
            </a:rPr>
            <a:t>Density (Mb/mm</a:t>
          </a:r>
          <a:r>
            <a:rPr lang="en-US" sz="2000" b="1" baseline="30000" dirty="0">
              <a:solidFill>
                <a:schemeClr val="accent5"/>
              </a:solidFill>
            </a:rPr>
            <a:t>2</a:t>
          </a:r>
          <a:r>
            <a:rPr lang="en-US" sz="2000" b="1" dirty="0">
              <a:solidFill>
                <a:schemeClr val="accent5"/>
              </a:solidFill>
            </a:rPr>
            <a:t>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0.4461</cdr:x>
      <cdr:y>0.14586</cdr:y>
    </cdr:from>
    <cdr:to>
      <cdr:x>0.87238</cdr:x>
      <cdr:y>0.31415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2312" y="400111"/>
          <a:ext cx="1234912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 b="1" dirty="0" err="1">
              <a:solidFill>
                <a:srgbClr val="00B050"/>
              </a:solidFill>
              <a:cs typeface="Neo Sans Intel"/>
            </a:rPr>
            <a:t>Cov</a:t>
          </a:r>
          <a:r>
            <a:rPr lang="en-US" sz="1200" b="1" dirty="0">
              <a:solidFill>
                <a:srgbClr val="00B050"/>
              </a:solidFill>
              <a:cs typeface="Neo Sans Intel"/>
            </a:rPr>
            <a:t> (</a:t>
          </a:r>
          <a:r>
            <a:rPr lang="en-US" sz="1200" b="1" dirty="0" err="1">
              <a:solidFill>
                <a:srgbClr val="00B050"/>
              </a:solidFill>
              <a:cs typeface="Neo Sans Intel"/>
            </a:rPr>
            <a:t>aF</a:t>
          </a:r>
          <a:r>
            <a:rPr lang="en-US" sz="1200" b="1" dirty="0">
              <a:solidFill>
                <a:srgbClr val="00B050"/>
              </a:solidFill>
              <a:cs typeface="Neo Sans Intel"/>
            </a:rPr>
            <a:t>/bit) vs topology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ED792-DA01-4A28-A104-D0B59276EE96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BFF31-C783-4D37-A4E6-D3264C42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6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0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82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D1641-1478-4F9B-B361-8BFE3A60B6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55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D1641-1478-4F9B-B361-8BFE3A60B6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92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Optimistic next gen</a:t>
            </a:r>
          </a:p>
          <a:p>
            <a:r>
              <a:rPr lang="en-US" dirty="0"/>
              <a:t>PLANAR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66283-16B1-43C7-A850-5E2812018F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B79A9-0D44-45D7-950F-CA445231423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B79A9-0D44-45D7-950F-CA445231423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84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B79A9-0D44-45D7-950F-CA445231423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47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B79A9-0D44-45D7-950F-CA445231423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76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04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2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66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46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39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A836B-785B-4F43-82C4-3F9E9EDA9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5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76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55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08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0F7A9-0423-40BA-8B94-EEEB0FDAE1F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63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0F7A9-0423-40BA-8B94-EEEB0FDAE1F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48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0F7A9-0423-40BA-8B94-EEEB0FDAE1F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7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Complete array schematics and all 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Detailing one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all DTS numbers and analytical function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calibrating the DTS calculator by comparing  P1271.3 and P1222.6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2"/>
                </a:solidFill>
                <a:cs typeface="Neo Sans Intel"/>
              </a:rPr>
              <a:t>Read 0, Read 1; Write 0 to 0; Write 0 to 1; Write 1 to 0; Write 1 to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94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0F7A9-0423-40BA-8B94-EEEB0FDAE1F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80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0F7A9-0423-40BA-8B94-EEEB0FDAE1F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93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0F7A9-0423-40BA-8B94-EEEB0FDAE1F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77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36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31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871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21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Topos</a:t>
            </a:r>
            <a:r>
              <a:rPr lang="en-US" dirty="0"/>
              <a:t> for </a:t>
            </a:r>
            <a:r>
              <a:rPr lang="en-US" dirty="0" err="1"/>
              <a:t>Lg</a:t>
            </a:r>
            <a:r>
              <a:rPr lang="en-US" dirty="0"/>
              <a:t> increase</a:t>
            </a:r>
          </a:p>
          <a:p>
            <a:r>
              <a:rPr lang="en-US" dirty="0" err="1"/>
              <a:t>Lcon</a:t>
            </a:r>
            <a:r>
              <a:rPr lang="en-US" dirty="0"/>
              <a:t> increase</a:t>
            </a:r>
          </a:p>
          <a:p>
            <a:r>
              <a:rPr lang="en-US" dirty="0"/>
              <a:t>Z-scaling</a:t>
            </a:r>
          </a:p>
          <a:p>
            <a:endParaRPr lang="en-US" dirty="0"/>
          </a:p>
          <a:p>
            <a:r>
              <a:rPr lang="en-US" dirty="0"/>
              <a:t>Summarize into </a:t>
            </a:r>
            <a:r>
              <a:rPr lang="en-US" dirty="0" err="1"/>
              <a:t>Lg</a:t>
            </a:r>
            <a:r>
              <a:rPr lang="en-US" dirty="0"/>
              <a:t>, </a:t>
            </a:r>
            <a:r>
              <a:rPr lang="en-US" dirty="0" err="1"/>
              <a:t>Lcon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258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84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4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46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912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17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731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585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748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ION </a:t>
            </a:r>
            <a:r>
              <a:rPr lang="en-US" dirty="0" err="1"/>
              <a:t>Ioff</a:t>
            </a:r>
            <a:r>
              <a:rPr lang="en-US" dirty="0"/>
              <a:t> vs </a:t>
            </a:r>
            <a:r>
              <a:rPr lang="en-US" dirty="0" err="1"/>
              <a:t>Lg</a:t>
            </a:r>
            <a:r>
              <a:rPr lang="en-US" dirty="0"/>
              <a:t> min Z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357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another column showing Q2/Q3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429E-2C32-44D2-839F-BDF347FEA5F0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146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074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980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0F5A6-60D7-43B5-B7EF-237BBC78EA8E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3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33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908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04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618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3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04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4B973-2F94-4B79-B9F1-50E71C1493B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61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08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003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883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00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82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706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A836B-785B-4F43-82C4-3F9E9EDA97E5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434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0F5A6-60D7-43B5-B7EF-237BBC78EA8E}" type="slidenum">
              <a:rPr lang="en-US" smtClean="0">
                <a:solidFill>
                  <a:prstClr val="black"/>
                </a:solidFill>
              </a:rPr>
              <a:pPr/>
              <a:t>120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246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>
                <a:solidFill>
                  <a:prstClr val="black"/>
                </a:solidFill>
              </a:rPr>
              <a:pPr/>
              <a:t>122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948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7B074-64AE-4294-9A9A-C86F22273425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04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8917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E9AFE-13B6-4615-A6B0-67D166E9DC7E}" type="slidenum">
              <a:rPr lang="en-US" smtClean="0">
                <a:solidFill>
                  <a:prstClr val="black"/>
                </a:solidFill>
              </a:rPr>
              <a:pPr/>
              <a:t>129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60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087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0F5A6-60D7-43B5-B7EF-237BBC78EA8E}" type="slidenum">
              <a:rPr lang="en-US" smtClean="0">
                <a:solidFill>
                  <a:prstClr val="black"/>
                </a:solidFill>
              </a:rPr>
              <a:pPr/>
              <a:t>130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91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30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FF31-C783-4D37-A4E6-D3264C423C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9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52" y="2961597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Presentation Title</a:t>
            </a:r>
            <a:br>
              <a:rPr lang="en-US" dirty="0"/>
            </a:br>
            <a:r>
              <a:rPr lang="en-US" dirty="0"/>
              <a:t>Title of Presentation Line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651631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1" baseline="0">
                <a:solidFill>
                  <a:schemeClr val="bg1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Subhead, Date, Etc.</a:t>
            </a:r>
          </a:p>
        </p:txBody>
      </p:sp>
      <p:pic>
        <p:nvPicPr>
          <p:cNvPr id="1027" name="Picture 3" descr="W:\Clients\Intel\PRODUCTION\2012_13_Production\ASSETS_LOGOS_2012-13\Assets_Complete_2012-13\ PEEL AWAY\Intel_Peels\Intel_Peels_RGB\Peel_rgb_png\peel_rt_btm_drkBlue_rgb_2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3188" y="5394580"/>
            <a:ext cx="2523744" cy="146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7485" y="6470534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  <p:pic>
        <p:nvPicPr>
          <p:cNvPr id="1026" name="Picture 2" descr="\\.psf\Home\Desktop\IntelLookInsideCLEAR_W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96" y="2023454"/>
            <a:ext cx="27328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65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159449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accent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3670234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417877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.psf\Home\Desktop\NewIntelFooterWHT4x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6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159449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3670234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baseline="0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2E9BCC-3A89-44B8-A7AC-069689E99668}" type="slidenum">
              <a:rPr lang="en-US" smtClean="0">
                <a:solidFill>
                  <a:srgbClr val="0071C5"/>
                </a:solidFill>
              </a:rPr>
              <a:pPr/>
              <a:t>‹#›</a:t>
            </a:fld>
            <a:endParaRPr lang="en-US" dirty="0">
              <a:solidFill>
                <a:srgbClr val="0071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26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Section Break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.psf\Home\Desktop\NewIntelFooterWHT4x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6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71402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82188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2E9BCC-3A89-44B8-A7AC-069689E99668}" type="slidenum">
              <a:rPr lang="en-US" smtClean="0">
                <a:solidFill>
                  <a:srgbClr val="0071C5"/>
                </a:solidFill>
              </a:rPr>
              <a:pPr/>
              <a:t>‹#›</a:t>
            </a:fld>
            <a:endParaRPr lang="en-US" dirty="0">
              <a:solidFill>
                <a:srgbClr val="0071C5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2512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4522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42278"/>
            <a:ext cx="10970683" cy="988746"/>
          </a:xfrm>
        </p:spPr>
        <p:txBody>
          <a:bodyPr/>
          <a:lstStyle/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62367"/>
            <a:ext cx="2844800" cy="365125"/>
          </a:xfrm>
        </p:spPr>
        <p:txBody>
          <a:bodyPr/>
          <a:lstStyle/>
          <a:p>
            <a:fld id="{0156927E-2E5A-4B52-8DEC-15BCCC4BB2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149856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F905-898F-40AF-8C64-904070AC5C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566806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.psf\Home\Desktop\Inte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822" y="2606672"/>
            <a:ext cx="3329676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7485" y="6470534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</p:spTree>
    <p:extLst>
      <p:ext uri="{BB962C8B-B14F-4D97-AF65-F5344CB8AC3E}">
        <p14:creationId xmlns:p14="http://schemas.microsoft.com/office/powerpoint/2010/main" val="3548258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0871200" cy="609600"/>
          </a:xfrm>
        </p:spPr>
        <p:txBody>
          <a:bodyPr/>
          <a:lstStyle>
            <a:lvl1pPr algn="l">
              <a:defRPr sz="3400" baseline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7AA94235-6FCA-46C1-A35F-3C178C2765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3303458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124481"/>
            <a:ext cx="10972800" cy="589956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858937"/>
            <a:ext cx="10970683" cy="456776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rgbClr val="0071C5"/>
                </a:solidFill>
              </a:defRPr>
            </a:lvl1pPr>
            <a:lvl2pPr marL="154513" indent="-154513"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613818" indent="-156629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3pPr>
            <a:lvl4pPr marL="1140855" indent="-152396">
              <a:spcBef>
                <a:spcPts val="0"/>
              </a:spcBef>
              <a:spcAft>
                <a:spcPts val="0"/>
              </a:spcAft>
              <a:defRPr sz="2133">
                <a:solidFill>
                  <a:schemeClr val="tx2"/>
                </a:solidFill>
              </a:defRPr>
            </a:lvl4pPr>
            <a:lvl5pPr marL="1600160" indent="-146047"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4124163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01/28/2015 – Rev 8x2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4165600" y="6640695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Intel Top Secret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217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tel_rgb_10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black">
          <a:xfrm>
            <a:off x="9652004" y="152405"/>
            <a:ext cx="2239433" cy="12414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13"/>
          <p:cNvSpPr>
            <a:spLocks noChangeArrowheads="1"/>
          </p:cNvSpPr>
          <p:nvPr userDrawn="1"/>
        </p:nvSpPr>
        <p:spPr bwMode="hidden">
          <a:xfrm>
            <a:off x="0" y="6629400"/>
            <a:ext cx="121920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-4230" y="6596063"/>
            <a:ext cx="8980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FFFFFF"/>
                </a:solidFill>
              </a:rPr>
              <a:t>Umut Arslan</a:t>
            </a:r>
          </a:p>
        </p:txBody>
      </p:sp>
      <p:sp>
        <p:nvSpPr>
          <p:cNvPr id="7" name="Text Box 17"/>
          <p:cNvSpPr txBox="1">
            <a:spLocks noChangeArrowheads="1"/>
          </p:cNvSpPr>
          <p:nvPr userDrawn="1"/>
        </p:nvSpPr>
        <p:spPr bwMode="auto">
          <a:xfrm>
            <a:off x="6121400" y="6654805"/>
            <a:ext cx="3632200" cy="1682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FFFF66"/>
                </a:solidFill>
              </a:rPr>
              <a:t>Intel Confidential</a:t>
            </a:r>
          </a:p>
        </p:txBody>
      </p:sp>
      <p:sp>
        <p:nvSpPr>
          <p:cNvPr id="8" name="Text Box 19"/>
          <p:cNvSpPr txBox="1">
            <a:spLocks noChangeArrowheads="1"/>
          </p:cNvSpPr>
          <p:nvPr userDrawn="1"/>
        </p:nvSpPr>
        <p:spPr bwMode="auto">
          <a:xfrm>
            <a:off x="3215219" y="6596064"/>
            <a:ext cx="141096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FFFFFF"/>
                </a:solidFill>
              </a:rPr>
              <a:t>LTD Advanced Design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34019" y="2762250"/>
            <a:ext cx="10339916" cy="1587500"/>
          </a:xfrm>
        </p:spPr>
        <p:txBody>
          <a:bodyPr lIns="92035" tIns="46019" rIns="92035" bIns="46019"/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38251" y="1547818"/>
            <a:ext cx="10339916" cy="1152525"/>
          </a:xfrm>
        </p:spPr>
        <p:txBody>
          <a:bodyPr lIns="64264" tIns="32131" rIns="64264" bIns="32131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675350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52" y="3140901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Presentation Title</a:t>
            </a:r>
            <a:br>
              <a:rPr lang="en-US" dirty="0"/>
            </a:br>
            <a:r>
              <a:rPr lang="en-US" dirty="0"/>
              <a:t>Title of Presentation Line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830935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1" baseline="0">
                <a:solidFill>
                  <a:srgbClr val="FFDA00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Subhead, Date, Etc.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7485" y="6470534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  <p:sp>
        <p:nvSpPr>
          <p:cNvPr id="5" name="Freeform 4"/>
          <p:cNvSpPr/>
          <p:nvPr/>
        </p:nvSpPr>
        <p:spPr>
          <a:xfrm>
            <a:off x="-13823" y="0"/>
            <a:ext cx="12211409" cy="911412"/>
          </a:xfrm>
          <a:custGeom>
            <a:avLst/>
            <a:gdLst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605118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591991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48189 w 9158942"/>
              <a:gd name="connsiteY4" fmla="*/ 601837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48711"/>
              <a:gd name="connsiteY0" fmla="*/ 0 h 911412"/>
              <a:gd name="connsiteX1" fmla="*/ 0 w 9148711"/>
              <a:gd name="connsiteY1" fmla="*/ 903941 h 911412"/>
              <a:gd name="connsiteX2" fmla="*/ 5393765 w 9148711"/>
              <a:gd name="connsiteY2" fmla="*/ 911412 h 911412"/>
              <a:gd name="connsiteX3" fmla="*/ 5909236 w 9148711"/>
              <a:gd name="connsiteY3" fmla="*/ 597647 h 911412"/>
              <a:gd name="connsiteX4" fmla="*/ 9148189 w 9148711"/>
              <a:gd name="connsiteY4" fmla="*/ 601837 h 911412"/>
              <a:gd name="connsiteX5" fmla="*/ 9145816 w 9148711"/>
              <a:gd name="connsiteY5" fmla="*/ 0 h 911412"/>
              <a:gd name="connsiteX6" fmla="*/ 7471 w 9148711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48189 w 9155661"/>
              <a:gd name="connsiteY4" fmla="*/ 601837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7471 w 9158556"/>
              <a:gd name="connsiteY0" fmla="*/ 0 h 911412"/>
              <a:gd name="connsiteX1" fmla="*/ 0 w 9158556"/>
              <a:gd name="connsiteY1" fmla="*/ 903941 h 911412"/>
              <a:gd name="connsiteX2" fmla="*/ 5393765 w 9158556"/>
              <a:gd name="connsiteY2" fmla="*/ 911412 h 911412"/>
              <a:gd name="connsiteX3" fmla="*/ 5909236 w 9158556"/>
              <a:gd name="connsiteY3" fmla="*/ 597647 h 911412"/>
              <a:gd name="connsiteX4" fmla="*/ 9158034 w 9158556"/>
              <a:gd name="connsiteY4" fmla="*/ 598555 h 911412"/>
              <a:gd name="connsiteX5" fmla="*/ 9155661 w 9158556"/>
              <a:gd name="connsiteY5" fmla="*/ 0 h 911412"/>
              <a:gd name="connsiteX6" fmla="*/ 7471 w 9158556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51470 w 9155661"/>
              <a:gd name="connsiteY4" fmla="*/ 595274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522 w 9158557"/>
              <a:gd name="connsiteY0" fmla="*/ 0 h 911412"/>
              <a:gd name="connsiteX1" fmla="*/ 2896 w 9158557"/>
              <a:gd name="connsiteY1" fmla="*/ 903941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  <a:gd name="connsiteX0" fmla="*/ 522 w 9158557"/>
              <a:gd name="connsiteY0" fmla="*/ 0 h 917068"/>
              <a:gd name="connsiteX1" fmla="*/ 2896 w 9158557"/>
              <a:gd name="connsiteY1" fmla="*/ 917068 h 917068"/>
              <a:gd name="connsiteX2" fmla="*/ 5396661 w 9158557"/>
              <a:gd name="connsiteY2" fmla="*/ 911412 h 917068"/>
              <a:gd name="connsiteX3" fmla="*/ 5912132 w 9158557"/>
              <a:gd name="connsiteY3" fmla="*/ 597647 h 917068"/>
              <a:gd name="connsiteX4" fmla="*/ 9154366 w 9158557"/>
              <a:gd name="connsiteY4" fmla="*/ 595274 h 917068"/>
              <a:gd name="connsiteX5" fmla="*/ 9158557 w 9158557"/>
              <a:gd name="connsiteY5" fmla="*/ 0 h 917068"/>
              <a:gd name="connsiteX6" fmla="*/ 522 w 9158557"/>
              <a:gd name="connsiteY6" fmla="*/ 0 h 917068"/>
              <a:gd name="connsiteX0" fmla="*/ 522 w 9158557"/>
              <a:gd name="connsiteY0" fmla="*/ 0 h 911412"/>
              <a:gd name="connsiteX1" fmla="*/ 2896 w 9158557"/>
              <a:gd name="connsiteY1" fmla="*/ 910555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557" h="911412">
                <a:moveTo>
                  <a:pt x="522" y="0"/>
                </a:moveTo>
                <a:cubicBezTo>
                  <a:pt x="-1968" y="301314"/>
                  <a:pt x="5386" y="609241"/>
                  <a:pt x="2896" y="910555"/>
                </a:cubicBezTo>
                <a:lnTo>
                  <a:pt x="5396661" y="911412"/>
                </a:lnTo>
                <a:lnTo>
                  <a:pt x="5912132" y="597647"/>
                </a:lnTo>
                <a:lnTo>
                  <a:pt x="9154366" y="595274"/>
                </a:lnTo>
                <a:cubicBezTo>
                  <a:pt x="9156856" y="393568"/>
                  <a:pt x="9156067" y="201706"/>
                  <a:pt x="9158557" y="0"/>
                </a:cubicBezTo>
                <a:lnTo>
                  <a:pt x="5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2" descr="\\.psf\Home\Desktop\Inte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5" y="1813263"/>
            <a:ext cx="1627841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988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3400"/>
          </a:xfrm>
          <a:ln>
            <a:noFill/>
          </a:ln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4" y="533400"/>
            <a:ext cx="12040596" cy="608255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effectLst/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96031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06400" y="2438405"/>
            <a:ext cx="1137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30050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12192000" cy="53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5142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6" y="685800"/>
            <a:ext cx="5503333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4268" y="685800"/>
            <a:ext cx="5503333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67317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97366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211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29497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88601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46747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17974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1790"/>
            <a:ext cx="10970683" cy="457041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sz="2200"/>
            </a:lvl2pPr>
            <a:lvl3pPr>
              <a:defRPr sz="2200"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lvl="1"/>
            <a:r>
              <a:rPr lang="en-US" dirty="0" err="1"/>
              <a:t>22pt</a:t>
            </a:r>
            <a:r>
              <a:rPr lang="en-US" dirty="0"/>
              <a:t> Intel Clear large bullet one</a:t>
            </a:r>
          </a:p>
          <a:p>
            <a:pPr lvl="2"/>
            <a:r>
              <a:rPr lang="en-US" dirty="0" err="1"/>
              <a:t>22pt</a:t>
            </a:r>
            <a:r>
              <a:rPr lang="en-US" dirty="0"/>
              <a:t> Intel Clear sub-bullet</a:t>
            </a:r>
          </a:p>
          <a:p>
            <a:pPr lvl="3"/>
            <a:r>
              <a:rPr lang="en-US" dirty="0" err="1"/>
              <a:t>16pt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F31A3-D9F3-4C21-B536-BE555B6BD0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3297302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501438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572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6" y="685800"/>
            <a:ext cx="5503333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4268" y="685800"/>
            <a:ext cx="5503333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874188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1790"/>
            <a:ext cx="10970683" cy="457041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lang="en-US" sz="1800" kern="1200" baseline="0" dirty="0" err="1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lvl="1"/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marL="571500" lvl="2" indent="-228600" algn="l" defTabSz="457200" rtl="0" eaLnBrk="1" latinLnBrk="0" hangingPunct="1">
              <a:spcBef>
                <a:spcPts val="800"/>
              </a:spcBef>
              <a:buFont typeface="Wingdings" charset="2"/>
              <a:buChar char="§"/>
            </a:pPr>
            <a:r>
              <a:rPr lang="en-US" dirty="0" err="1"/>
              <a:t>18pt</a:t>
            </a:r>
            <a:r>
              <a:rPr lang="en-US" dirty="0"/>
              <a:t> Intel Clear sub-bullet</a:t>
            </a:r>
          </a:p>
          <a:p>
            <a:pPr lvl="3"/>
            <a:r>
              <a:rPr lang="en-US" dirty="0" err="1"/>
              <a:t>16pt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3E0B8-ABE1-4E92-A108-B94432DE65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413914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42278"/>
            <a:ext cx="10970683" cy="1143000"/>
          </a:xfrm>
        </p:spPr>
        <p:txBody>
          <a:bodyPr/>
          <a:lstStyle/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41CB-B12B-48A0-A7CE-C086B29F5B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17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7" y="16017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240520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 and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42278"/>
            <a:ext cx="10970683" cy="1143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0" i="0" u="none" strike="noStrike" baseline="0" smtClean="0"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3" y="1601790"/>
            <a:ext cx="10970684" cy="4570411"/>
          </a:xfrm>
        </p:spPr>
        <p:txBody>
          <a:bodyPr anchor="ctr" anchorCtr="0"/>
          <a:lstStyle>
            <a:lvl1pPr marL="204788" indent="-204788">
              <a:defRPr sz="4800" baseline="0">
                <a:solidFill>
                  <a:schemeClr val="accent2"/>
                </a:solidFill>
                <a:latin typeface="+mj-lt"/>
                <a:cs typeface="Intel Clear Light" panose="020B0404020203020204" pitchFamily="34" charset="0"/>
              </a:defRPr>
            </a:lvl1pPr>
            <a:lvl2pPr marL="417513" indent="-225425">
              <a:buFont typeface="Lucida Grande"/>
              <a:buChar char="−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defRPr sz="12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48pt</a:t>
            </a:r>
            <a:r>
              <a:rPr lang="en-US" dirty="0"/>
              <a:t> Intel Clear Light Text”</a:t>
            </a:r>
          </a:p>
          <a:p>
            <a:pPr lvl="1"/>
            <a:r>
              <a:rPr lang="en-US" dirty="0" err="1"/>
              <a:t>16pt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486-0FB3-4BD5-B4DE-35B44A882C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129423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42278"/>
            <a:ext cx="10970683" cy="11430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D2B79A1-7861-45A5-A53D-F790137C7E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80875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32175"/>
            <a:ext cx="12192000" cy="34258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32118"/>
            <a:ext cx="10970683" cy="1143000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E0BF660E-9E7C-4E70-AD2F-E46607FF82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607484" y="1601789"/>
            <a:ext cx="5342467" cy="17446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7" hasCustomPrompt="1"/>
          </p:nvPr>
        </p:nvSpPr>
        <p:spPr>
          <a:xfrm>
            <a:off x="6235700" y="1601789"/>
            <a:ext cx="5342467" cy="17446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427532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37817" y="1"/>
            <a:ext cx="5954183" cy="685799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52438"/>
            <a:ext cx="5342467" cy="1143000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F9C3FA7C-5754-482E-8870-85D4574A7B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8049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660517"/>
            <a:ext cx="226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Neo Sans Intel"/>
              </a:rPr>
              <a:t>Abhishek A. Sharma</a:t>
            </a:r>
          </a:p>
        </p:txBody>
      </p:sp>
    </p:spTree>
    <p:extLst>
      <p:ext uri="{BB962C8B-B14F-4D97-AF65-F5344CB8AC3E}">
        <p14:creationId xmlns:p14="http://schemas.microsoft.com/office/powerpoint/2010/main" val="115415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36pt Intel Clear Light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84" y="1601790"/>
            <a:ext cx="10970683" cy="4570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lvl="1"/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18pt</a:t>
            </a:r>
            <a:r>
              <a:rPr lang="en-US" dirty="0"/>
              <a:t> Intel Clear sub-bullet</a:t>
            </a:r>
          </a:p>
          <a:p>
            <a:pPr lvl="3"/>
            <a:r>
              <a:rPr lang="en-US" dirty="0" err="1"/>
              <a:t>16pt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4913FEE-CFF8-4B3B-B10B-6748847CE1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5619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  <a:cs typeface="Intel Clear Light" panose="020B0404020203020204" pitchFamily="34" charset="0"/>
              </a:defRPr>
            </a:lvl1pPr>
          </a:lstStyle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 descr="\\.psf\Home\Desktop\NewIntelFooter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88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92" r:id="rId17"/>
    <p:sldLayoutId id="2147483693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22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225425" indent="-225425" algn="l" defTabSz="457200" rtl="0" eaLnBrk="1" latinLnBrk="0" hangingPunct="1">
        <a:spcBef>
          <a:spcPts val="1200"/>
        </a:spcBef>
        <a:buFont typeface="Wingdings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2pPr>
      <a:lvl3pPr marL="571500" indent="-228600" algn="l" defTabSz="457200" rtl="0" eaLnBrk="1" latinLnBrk="0" hangingPunct="1">
        <a:spcBef>
          <a:spcPts val="800"/>
        </a:spcBef>
        <a:buFont typeface="Wingdings" charset="2"/>
        <a:buChar char="§"/>
        <a:defRPr sz="18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3pPr>
      <a:lvl4pPr marL="969963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4pPr>
      <a:lvl5pPr marL="1319213" indent="-228600" algn="l" defTabSz="45720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13"/>
          <p:cNvSpPr>
            <a:spLocks noChangeArrowheads="1"/>
          </p:cNvSpPr>
          <p:nvPr userDrawn="1"/>
        </p:nvSpPr>
        <p:spPr bwMode="hidden">
          <a:xfrm>
            <a:off x="0" y="6629400"/>
            <a:ext cx="121920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" y="838200"/>
            <a:ext cx="1120986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35" tIns="46019" rIns="92035" bIns="460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-4230" y="6596063"/>
            <a:ext cx="8980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FFFFFF"/>
                </a:solidFill>
              </a:rPr>
              <a:t>Umut Arslan</a:t>
            </a:r>
          </a:p>
        </p:txBody>
      </p:sp>
      <p:sp>
        <p:nvSpPr>
          <p:cNvPr id="4113" name="Text Box 17"/>
          <p:cNvSpPr txBox="1">
            <a:spLocks noChangeArrowheads="1"/>
          </p:cNvSpPr>
          <p:nvPr userDrawn="1"/>
        </p:nvSpPr>
        <p:spPr bwMode="auto">
          <a:xfrm>
            <a:off x="6121400" y="6654805"/>
            <a:ext cx="3632200" cy="1682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FFFF66"/>
                </a:solidFill>
              </a:rPr>
              <a:t>Intel Confidential</a:t>
            </a:r>
          </a:p>
        </p:txBody>
      </p:sp>
      <p:sp>
        <p:nvSpPr>
          <p:cNvPr id="4115" name="Text Box 19"/>
          <p:cNvSpPr txBox="1">
            <a:spLocks noChangeArrowheads="1"/>
          </p:cNvSpPr>
          <p:nvPr userDrawn="1"/>
        </p:nvSpPr>
        <p:spPr bwMode="auto">
          <a:xfrm>
            <a:off x="3215219" y="6596064"/>
            <a:ext cx="141096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FFFFFF"/>
                </a:solidFill>
              </a:rPr>
              <a:t>LTD Advanced Design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11480800" y="6629400"/>
            <a:ext cx="71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C48107-4975-4B6D-A571-13F48BEDB4E4}" type="slidenum">
              <a:rPr lang="en-US" sz="110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1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ransition>
    <p:fade/>
  </p:transition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Calibri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Calibri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Calibri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Calibri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  <a:cs typeface="Arial" charset="0"/>
        </a:defRPr>
      </a:lvl9pPr>
    </p:titleStyle>
    <p:bodyStyle>
      <a:lvl1pPr marL="225425" indent="-225425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2"/>
          </a:solidFill>
          <a:latin typeface="+mn-lt"/>
          <a:ea typeface="+mn-ea"/>
          <a:cs typeface="+mn-cs"/>
        </a:defRPr>
      </a:lvl1pPr>
      <a:lvl2pPr marL="569913" indent="-225425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Font typeface="Arial" charset="0"/>
        <a:buChar char="•"/>
        <a:defRPr>
          <a:solidFill>
            <a:schemeClr val="bg2"/>
          </a:solidFill>
          <a:latin typeface="+mn-lt"/>
          <a:cs typeface="+mn-cs"/>
        </a:defRPr>
      </a:lvl2pPr>
      <a:lvl3pPr marL="911225" indent="-225425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Font typeface="Calibri" pitchFamily="34" charset="0"/>
        <a:buChar char="–"/>
        <a:defRPr sz="1600">
          <a:solidFill>
            <a:schemeClr val="bg2"/>
          </a:solidFill>
          <a:latin typeface="+mn-lt"/>
          <a:cs typeface="+mn-cs"/>
        </a:defRPr>
      </a:lvl3pPr>
      <a:lvl4pPr marL="1265238" indent="-2397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400">
          <a:solidFill>
            <a:schemeClr val="bg2"/>
          </a:solidFill>
          <a:latin typeface="+mn-lt"/>
          <a:cs typeface="+mn-cs"/>
        </a:defRPr>
      </a:lvl4pPr>
      <a:lvl5pPr marL="1727200" indent="-2301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+mn-cs"/>
        </a:defRPr>
      </a:lvl5pPr>
      <a:lvl6pPr marL="2184400" indent="-2301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+mn-cs"/>
        </a:defRPr>
      </a:lvl6pPr>
      <a:lvl7pPr marL="2641600" indent="-2301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+mn-cs"/>
        </a:defRPr>
      </a:lvl7pPr>
      <a:lvl8pPr marL="3098800" indent="-2301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+mn-cs"/>
        </a:defRPr>
      </a:lvl8pPr>
      <a:lvl9pPr marL="3556000" indent="-2301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5" Type="http://schemas.openxmlformats.org/officeDocument/2006/relationships/image" Target="../media/image170.png"/><Relationship Id="rId4" Type="http://schemas.openxmlformats.org/officeDocument/2006/relationships/image" Target="../media/image90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file:///\\Datagrovera\dataGrove\MA_P1222\MA_WIP\TEM\2019\Q3\PTD1930196\002\002_180000X_0007.jp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png"/><Relationship Id="rId5" Type="http://schemas.openxmlformats.org/officeDocument/2006/relationships/image" Target="../media/image84.emf"/><Relationship Id="rId4" Type="http://schemas.openxmlformats.org/officeDocument/2006/relationships/package" Target="../embeddings/Microsoft_Excel_Worksheet1.xlsx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91.pn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1.png"/><Relationship Id="rId5" Type="http://schemas.openxmlformats.org/officeDocument/2006/relationships/image" Target="../media/image170.png"/><Relationship Id="rId4" Type="http://schemas.openxmlformats.org/officeDocument/2006/relationships/image" Target="../media/image90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ADM Scaling Value Proposition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484" y="4651631"/>
            <a:ext cx="9637528" cy="1233813"/>
          </a:xfrm>
        </p:spPr>
        <p:txBody>
          <a:bodyPr/>
          <a:lstStyle/>
          <a:p>
            <a:r>
              <a:rPr lang="en-US" sz="1800" dirty="0"/>
              <a:t>Abhishek A. Sharma, Sarah Atanasov, Noriyuki Sato, Van Le</a:t>
            </a:r>
          </a:p>
        </p:txBody>
      </p:sp>
    </p:spTree>
    <p:extLst>
      <p:ext uri="{BB962C8B-B14F-4D97-AF65-F5344CB8AC3E}">
        <p14:creationId xmlns:p14="http://schemas.microsoft.com/office/powerpoint/2010/main" val="1396317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Timing Analysis of </a:t>
            </a:r>
            <a:r>
              <a:rPr lang="en-US" b="1" dirty="0" err="1">
                <a:latin typeface="+mn-lt"/>
              </a:rPr>
              <a:t>eDRAM</a:t>
            </a:r>
            <a:endParaRPr lang="en-US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8157"/>
            <a:ext cx="3937420" cy="2284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2202"/>
          <a:stretch/>
        </p:blipFill>
        <p:spPr>
          <a:xfrm>
            <a:off x="8770787" y="4912403"/>
            <a:ext cx="3539394" cy="1754214"/>
          </a:xfrm>
          <a:prstGeom prst="rect">
            <a:avLst/>
          </a:prstGeom>
        </p:spPr>
      </p:pic>
      <p:pic>
        <p:nvPicPr>
          <p:cNvPr id="538" name="Picture 537"/>
          <p:cNvPicPr>
            <a:picLocks noChangeAspect="1"/>
          </p:cNvPicPr>
          <p:nvPr/>
        </p:nvPicPr>
        <p:blipFill rotWithShape="1">
          <a:blip r:embed="rId4"/>
          <a:srcRect l="46835"/>
          <a:stretch/>
        </p:blipFill>
        <p:spPr>
          <a:xfrm>
            <a:off x="8373354" y="93950"/>
            <a:ext cx="3936827" cy="1754214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1297264" y="1417242"/>
            <a:ext cx="196645" cy="1040822"/>
          </a:xfrm>
          <a:custGeom>
            <a:avLst/>
            <a:gdLst>
              <a:gd name="connsiteX0" fmla="*/ 1226917 w 1226917"/>
              <a:gd name="connsiteY0" fmla="*/ 0 h 787078"/>
              <a:gd name="connsiteX1" fmla="*/ 0 w 1226917"/>
              <a:gd name="connsiteY1" fmla="*/ 78707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917" h="787078">
                <a:moveTo>
                  <a:pt x="1226917" y="0"/>
                </a:moveTo>
                <a:lnTo>
                  <a:pt x="0" y="787078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Freeform 768"/>
          <p:cNvSpPr/>
          <p:nvPr/>
        </p:nvSpPr>
        <p:spPr>
          <a:xfrm flipV="1">
            <a:off x="11090787" y="3298170"/>
            <a:ext cx="403121" cy="1972871"/>
          </a:xfrm>
          <a:custGeom>
            <a:avLst/>
            <a:gdLst>
              <a:gd name="connsiteX0" fmla="*/ 1226917 w 1226917"/>
              <a:gd name="connsiteY0" fmla="*/ 0 h 787078"/>
              <a:gd name="connsiteX1" fmla="*/ 0 w 1226917"/>
              <a:gd name="connsiteY1" fmla="*/ 78707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917" h="787078">
                <a:moveTo>
                  <a:pt x="1226917" y="0"/>
                </a:moveTo>
                <a:lnTo>
                  <a:pt x="0" y="787078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922" y="1806844"/>
            <a:ext cx="2390960" cy="3242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34" y="3202419"/>
            <a:ext cx="3148363" cy="1817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83" y="3286453"/>
            <a:ext cx="3052187" cy="1763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566" y="4958931"/>
            <a:ext cx="3124020" cy="1804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2483" y="5049475"/>
            <a:ext cx="3052187" cy="17643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59302" y="3245309"/>
            <a:ext cx="1379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WR 0 onto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1162" y="3298170"/>
            <a:ext cx="1379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WR 1 onto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1162" y="5081855"/>
            <a:ext cx="1379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WR 1 onto 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3176" y="5005261"/>
            <a:ext cx="1379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WR 0 onto 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01324" y="1109465"/>
            <a:ext cx="1379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RD 0</a:t>
            </a:r>
          </a:p>
        </p:txBody>
      </p:sp>
    </p:spTree>
    <p:extLst>
      <p:ext uri="{BB962C8B-B14F-4D97-AF65-F5344CB8AC3E}">
        <p14:creationId xmlns:p14="http://schemas.microsoft.com/office/powerpoint/2010/main" val="31856716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Fundamental Studies:</a:t>
            </a:r>
          </a:p>
          <a:p>
            <a:pPr marL="682625" lvl="1" indent="-457200">
              <a:buFont typeface="+mj-lt"/>
              <a:buAutoNum type="arabicPeriod"/>
            </a:pPr>
            <a:r>
              <a:rPr lang="en-US" sz="1800" dirty="0"/>
              <a:t>C-V dot – </a:t>
            </a:r>
            <a:r>
              <a:rPr lang="en-US" sz="1800" b="1" dirty="0"/>
              <a:t>GOX scaling</a:t>
            </a:r>
            <a:r>
              <a:rPr lang="en-US" sz="1800" dirty="0"/>
              <a:t>, ADM scaling, </a:t>
            </a:r>
            <a:r>
              <a:rPr lang="en-US" sz="1800" b="1" dirty="0"/>
              <a:t>CON reactivity</a:t>
            </a:r>
          </a:p>
          <a:p>
            <a:pPr marL="682625" lvl="1" indent="-457200">
              <a:buFont typeface="+mj-lt"/>
              <a:buAutoNum type="arabicPeriod"/>
            </a:pPr>
            <a:r>
              <a:rPr lang="en-US" sz="1800" dirty="0"/>
              <a:t>Long </a:t>
            </a:r>
            <a:r>
              <a:rPr lang="en-US" sz="1800" dirty="0" err="1"/>
              <a:t>Lg</a:t>
            </a:r>
            <a:r>
              <a:rPr lang="en-US" sz="1800" dirty="0"/>
              <a:t> </a:t>
            </a:r>
            <a:r>
              <a:rPr lang="en-US" sz="1800" dirty="0" err="1"/>
              <a:t>Xtors</a:t>
            </a:r>
            <a:r>
              <a:rPr lang="en-US" sz="1800" dirty="0"/>
              <a:t> – GOX, scaling, </a:t>
            </a:r>
            <a:r>
              <a:rPr lang="en-US" sz="1800" b="1" dirty="0"/>
              <a:t>Channel Mobility</a:t>
            </a:r>
            <a:r>
              <a:rPr lang="en-US" sz="1800" dirty="0"/>
              <a:t>, CON reactivity, Passivation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Integrated Studies:</a:t>
            </a:r>
          </a:p>
          <a:p>
            <a:pPr marL="682625" lvl="1" indent="-457200">
              <a:buFont typeface="+mj-lt"/>
              <a:buAutoNum type="arabicPeriod"/>
            </a:pPr>
            <a:r>
              <a:rPr lang="en-US" sz="1800" dirty="0"/>
              <a:t>300mm 1x35</a:t>
            </a:r>
          </a:p>
          <a:p>
            <a:pPr marL="682625" lvl="1" indent="-457200">
              <a:buFont typeface="+mj-lt"/>
              <a:buAutoNum type="arabicPeriod"/>
            </a:pPr>
            <a:r>
              <a:rPr lang="en-US" sz="1800" dirty="0"/>
              <a:t>X22M vehicle (&lt;15 mask RECL)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Tools Used</a:t>
            </a:r>
          </a:p>
        </p:txBody>
      </p:sp>
    </p:spTree>
    <p:extLst>
      <p:ext uri="{BB962C8B-B14F-4D97-AF65-F5344CB8AC3E}">
        <p14:creationId xmlns:p14="http://schemas.microsoft.com/office/powerpoint/2010/main" val="31822883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CR New Mask Objectives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84" y="1013777"/>
            <a:ext cx="103887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Demonstrate scaling limits (</a:t>
            </a: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, </a:t>
            </a: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Lcon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) of ADM topologies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Array + </a:t>
            </a: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etest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 vehicles using ADM only and </a:t>
            </a: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ADM+Si_nmos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 demonstrations</a:t>
            </a:r>
          </a:p>
          <a:p>
            <a:pPr marL="457200" indent="-457200">
              <a:buAutoNum type="arabicPeriod"/>
            </a:pP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Etestable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 at fast speeds including charge pumping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&lt;10 masks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3 masks &lt; 70nm pitch</a:t>
            </a:r>
          </a:p>
        </p:txBody>
      </p:sp>
      <p:sp>
        <p:nvSpPr>
          <p:cNvPr id="2" name="Rectangle 1"/>
          <p:cNvSpPr/>
          <p:nvPr/>
        </p:nvSpPr>
        <p:spPr>
          <a:xfrm>
            <a:off x="408193" y="2602528"/>
            <a:ext cx="5558854" cy="38451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What is a Spider Flow?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52501" y="2602528"/>
            <a:ext cx="5558854" cy="38451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New Target Definition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0186" y="4700959"/>
            <a:ext cx="2919046" cy="3634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CMOS + 3-4 metal layers (TD start)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0743" y="3996526"/>
            <a:ext cx="1497932" cy="53207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New Product Flow (CR – RECL/FL)</a:t>
            </a:r>
          </a:p>
        </p:txBody>
      </p:sp>
      <p:cxnSp>
        <p:nvCxnSpPr>
          <p:cNvPr id="10" name="Elbow Connector 9"/>
          <p:cNvCxnSpPr/>
          <p:nvPr/>
        </p:nvCxnSpPr>
        <p:spPr>
          <a:xfrm rot="16200000" flipH="1">
            <a:off x="3962356" y="4278882"/>
            <a:ext cx="438395" cy="405757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5400000">
            <a:off x="2058667" y="4278881"/>
            <a:ext cx="438397" cy="405757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3005" y="3026953"/>
            <a:ext cx="4689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CR builds upon existing TD infrastructure at scaled pitches – changes ONLY: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Array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Socket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5305" y="3026953"/>
            <a:ext cx="4689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CR build NEW VEHICLE: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Array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Socket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7484" y="5269809"/>
            <a:ext cx="513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cs typeface="Neo Sans Intel"/>
              </a:rPr>
              <a:t>Advantages: </a:t>
            </a:r>
            <a:r>
              <a:rPr lang="en-US" sz="1600" b="1" dirty="0">
                <a:cs typeface="Neo Sans Intel"/>
              </a:rPr>
              <a:t>@pitch, fast transfer to TD, aggressive topology skew</a:t>
            </a:r>
          </a:p>
          <a:p>
            <a:r>
              <a:rPr lang="en-US" sz="1600" b="1" u="sng" dirty="0">
                <a:cs typeface="Neo Sans Intel"/>
              </a:rPr>
              <a:t>Disadvantages: </a:t>
            </a:r>
            <a:r>
              <a:rPr lang="en-US" sz="1600" b="1" dirty="0">
                <a:cs typeface="Neo Sans Intel"/>
              </a:rPr>
              <a:t>Slow to NPI/develop/implement? Slow to SORT, need design alignment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81265" y="3996526"/>
            <a:ext cx="2777309" cy="4449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New Product Flow (CR – RECL </a:t>
            </a:r>
            <a:r>
              <a:rPr lang="en-US" sz="1200" b="1" dirty="0" err="1"/>
              <a:t>etest</a:t>
            </a:r>
            <a:r>
              <a:rPr lang="en-US" sz="1200" b="1" dirty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06675" y="5269809"/>
            <a:ext cx="5650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cs typeface="Neo Sans Intel"/>
              </a:rPr>
              <a:t>Advantages: </a:t>
            </a:r>
            <a:r>
              <a:rPr lang="en-US" sz="1600" b="1" dirty="0">
                <a:cs typeface="Neo Sans Intel"/>
              </a:rPr>
              <a:t>@pitch fast prototyping, aggressive topology skew and flexibility, device fundamentals</a:t>
            </a:r>
          </a:p>
          <a:p>
            <a:r>
              <a:rPr lang="en-US" sz="1600" b="1" u="sng" dirty="0">
                <a:cs typeface="Neo Sans Intel"/>
              </a:rPr>
              <a:t>Disadvantages: </a:t>
            </a:r>
            <a:r>
              <a:rPr lang="en-US" sz="1600" b="1" dirty="0">
                <a:cs typeface="Neo Sans Intel"/>
              </a:rPr>
              <a:t>slow transfer to TD, ltd in transferability due to change in tools, pitches, array size </a:t>
            </a:r>
            <a:r>
              <a:rPr lang="en-US" sz="1600" b="1" dirty="0" err="1">
                <a:cs typeface="Neo Sans Intel"/>
              </a:rPr>
              <a:t>etc</a:t>
            </a:r>
            <a:endParaRPr lang="en-US" sz="1600" b="1" dirty="0"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0227616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CR Mask Timeline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12277" y="1318577"/>
            <a:ext cx="8378092" cy="1868497"/>
            <a:chOff x="762000" y="1013777"/>
            <a:chExt cx="8378092" cy="1868497"/>
          </a:xfrm>
        </p:grpSpPr>
        <p:sp>
          <p:nvSpPr>
            <p:cNvPr id="5" name="Rectangle 4"/>
            <p:cNvSpPr/>
            <p:nvPr/>
          </p:nvSpPr>
          <p:spPr>
            <a:xfrm>
              <a:off x="762000" y="1585277"/>
              <a:ext cx="2731477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Establish deliverables on existing mask-set &amp; identify shortcomings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912707" y="1585276"/>
              <a:ext cx="2227385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Create Flows for new topologies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89399" y="1013777"/>
              <a:ext cx="2227385" cy="85312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Learn existing X22M flow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89398" y="2029151"/>
              <a:ext cx="2227385" cy="85312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Get DRs from existing X22M flow and their purpose</a:t>
              </a:r>
            </a:p>
          </p:txBody>
        </p:sp>
        <p:cxnSp>
          <p:nvCxnSpPr>
            <p:cNvPr id="11" name="Elbow Connector 10"/>
            <p:cNvCxnSpPr>
              <a:stCxn id="5" idx="3"/>
              <a:endCxn id="7" idx="1"/>
            </p:cNvCxnSpPr>
            <p:nvPr/>
          </p:nvCxnSpPr>
          <p:spPr>
            <a:xfrm flipV="1">
              <a:off x="3493477" y="1440339"/>
              <a:ext cx="595922" cy="571500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5" idx="3"/>
              <a:endCxn id="8" idx="1"/>
            </p:cNvCxnSpPr>
            <p:nvPr/>
          </p:nvCxnSpPr>
          <p:spPr>
            <a:xfrm>
              <a:off x="3493477" y="2011839"/>
              <a:ext cx="595921" cy="443874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7" idx="3"/>
              <a:endCxn id="6" idx="1"/>
            </p:cNvCxnSpPr>
            <p:nvPr/>
          </p:nvCxnSpPr>
          <p:spPr>
            <a:xfrm>
              <a:off x="6316784" y="1440339"/>
              <a:ext cx="595923" cy="571499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stCxn id="8" idx="3"/>
              <a:endCxn id="6" idx="1"/>
            </p:cNvCxnSpPr>
            <p:nvPr/>
          </p:nvCxnSpPr>
          <p:spPr>
            <a:xfrm flipV="1">
              <a:off x="6316783" y="2011838"/>
              <a:ext cx="595924" cy="443875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512277" y="3820305"/>
            <a:ext cx="8378092" cy="1868497"/>
            <a:chOff x="762000" y="1013777"/>
            <a:chExt cx="8378092" cy="1868497"/>
          </a:xfrm>
        </p:grpSpPr>
        <p:sp>
          <p:nvSpPr>
            <p:cNvPr id="22" name="Rectangle 21"/>
            <p:cNvSpPr/>
            <p:nvPr/>
          </p:nvSpPr>
          <p:spPr>
            <a:xfrm>
              <a:off x="762000" y="1585277"/>
              <a:ext cx="2731477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Decide on DRs for new Product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12707" y="1585276"/>
              <a:ext cx="2227385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Define full-flow scope, SORT, design needs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89399" y="1013777"/>
              <a:ext cx="2227385" cy="85312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Spider Flow with X22S/MA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89398" y="2029151"/>
              <a:ext cx="2227385" cy="85312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New Mask Definition</a:t>
              </a:r>
            </a:p>
          </p:txBody>
        </p:sp>
        <p:cxnSp>
          <p:nvCxnSpPr>
            <p:cNvPr id="26" name="Elbow Connector 25"/>
            <p:cNvCxnSpPr>
              <a:stCxn id="22" idx="3"/>
              <a:endCxn id="24" idx="1"/>
            </p:cNvCxnSpPr>
            <p:nvPr/>
          </p:nvCxnSpPr>
          <p:spPr>
            <a:xfrm flipV="1">
              <a:off x="3493477" y="1440339"/>
              <a:ext cx="595922" cy="571500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2" idx="3"/>
              <a:endCxn id="25" idx="1"/>
            </p:cNvCxnSpPr>
            <p:nvPr/>
          </p:nvCxnSpPr>
          <p:spPr>
            <a:xfrm>
              <a:off x="3493477" y="2011839"/>
              <a:ext cx="595921" cy="443874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24" idx="3"/>
              <a:endCxn id="23" idx="1"/>
            </p:cNvCxnSpPr>
            <p:nvPr/>
          </p:nvCxnSpPr>
          <p:spPr>
            <a:xfrm>
              <a:off x="6316784" y="1440339"/>
              <a:ext cx="595923" cy="571499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25" idx="3"/>
              <a:endCxn id="23" idx="1"/>
            </p:cNvCxnSpPr>
            <p:nvPr/>
          </p:nvCxnSpPr>
          <p:spPr>
            <a:xfrm flipV="1">
              <a:off x="6316783" y="2011838"/>
              <a:ext cx="595924" cy="443875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 rot="16200000">
            <a:off x="-327630" y="2085804"/>
            <a:ext cx="140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Neo Sans Intel"/>
              </a:rPr>
              <a:t>PHASE I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98059" y="4587532"/>
            <a:ext cx="154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Neo Sans Intel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27968522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801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514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897930" y="3274720"/>
            <a:ext cx="3531821" cy="117785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7727047" cy="1143000"/>
          </a:xfrm>
        </p:spPr>
        <p:txBody>
          <a:bodyPr/>
          <a:lstStyle/>
          <a:p>
            <a:r>
              <a:rPr lang="en-US"/>
              <a:t>Topology Assumed for simulations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7484" y="2651815"/>
            <a:ext cx="3558116" cy="1969612"/>
            <a:chOff x="2358296" y="4153912"/>
            <a:chExt cx="1892673" cy="955669"/>
          </a:xfrm>
        </p:grpSpPr>
        <p:sp>
          <p:nvSpPr>
            <p:cNvPr id="6" name="Rectangle 5"/>
            <p:cNvSpPr/>
            <p:nvPr/>
          </p:nvSpPr>
          <p:spPr>
            <a:xfrm>
              <a:off x="2361261" y="4679576"/>
              <a:ext cx="1876436" cy="4300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>
                  <a:solidFill>
                    <a:prstClr val="white"/>
                  </a:solidFill>
                </a:rPr>
                <a:t>TiN 5nm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92758" y="4652147"/>
              <a:ext cx="835986" cy="14820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prstClr val="white"/>
                  </a:solidFill>
                </a:rPr>
                <a:t>ADM 5nm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17501" y="4534548"/>
              <a:ext cx="626510" cy="159220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58296" y="4523592"/>
              <a:ext cx="633366" cy="152412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49061" y="4796575"/>
              <a:ext cx="932867" cy="145271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prstClr val="white"/>
                  </a:solidFill>
                </a:rPr>
                <a:t>HfO2 5nm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64660" y="4153912"/>
              <a:ext cx="749268" cy="3082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16035" y="4172432"/>
              <a:ext cx="721662" cy="3082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22881" y="4464293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2851713" y="467222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3613940" y="465510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59011" y="4445551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76282" y="4446495"/>
              <a:ext cx="137646" cy="33969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16035" y="4462882"/>
              <a:ext cx="136814" cy="33221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4459" y="2652766"/>
            <a:ext cx="962079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90751" y="2690935"/>
            <a:ext cx="926632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1203" y="2689984"/>
            <a:ext cx="604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20nm</a:t>
            </a:r>
          </a:p>
          <a:p>
            <a:pPr algn="ctr"/>
            <a:endParaRPr lang="en-US" sz="1000" b="1">
              <a:solidFill>
                <a:schemeClr val="tx2"/>
              </a:solidFill>
              <a:cs typeface="Neo Sans Intel"/>
            </a:endParaRPr>
          </a:p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Leff = 40nm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25771" y="3503693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FFFF00"/>
                </a:solidFill>
                <a:cs typeface="Neo Sans Intel"/>
              </a:rPr>
              <a:t>10nm</a:t>
            </a:r>
            <a:endParaRPr lang="en-US" sz="1000" b="1" dirty="0">
              <a:solidFill>
                <a:srgbClr val="FFFF00"/>
              </a:solidFill>
              <a:cs typeface="Neo Sans Inte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39163" y="2092958"/>
            <a:ext cx="14014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15nm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80314" y="2385750"/>
            <a:ext cx="719185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11nm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45429" y="2798325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cs typeface="Neo Sans Intel"/>
              </a:rPr>
              <a:t>20nm</a:t>
            </a:r>
            <a:endParaRPr lang="en-US" sz="1000" b="1" dirty="0">
              <a:cs typeface="Neo Sans Inte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07917" y="3219605"/>
            <a:ext cx="752071" cy="515611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000">
                <a:solidFill>
                  <a:prstClr val="white"/>
                </a:solidFill>
              </a:rPr>
              <a:t>5nm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08550" y="2673660"/>
            <a:ext cx="1408581" cy="635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73068" y="2711829"/>
            <a:ext cx="1356683" cy="635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73933" y="3313348"/>
            <a:ext cx="1180769" cy="19754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58364" y="3276667"/>
            <a:ext cx="258767" cy="70011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73068" y="3310440"/>
            <a:ext cx="257202" cy="68468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23561" y="2674611"/>
            <a:ext cx="962079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279853" y="2712780"/>
            <a:ext cx="926632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00305" y="2711829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20nm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22391" y="3955158"/>
            <a:ext cx="60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FFFF00"/>
                </a:solidFill>
                <a:cs typeface="Neo Sans Intel"/>
              </a:rPr>
              <a:t>50nm tall</a:t>
            </a:r>
            <a:endParaRPr lang="en-US" sz="1000" b="1" dirty="0">
              <a:solidFill>
                <a:srgbClr val="FFFF00"/>
              </a:solidFill>
              <a:cs typeface="Neo Sans Inte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28265" y="2114803"/>
            <a:ext cx="14014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15nm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69416" y="2407595"/>
            <a:ext cx="719185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11nm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34531" y="2820170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cs typeface="Neo Sans Intel"/>
              </a:rPr>
              <a:t>20nm</a:t>
            </a:r>
            <a:endParaRPr lang="en-US" sz="1000" b="1" dirty="0">
              <a:cs typeface="Neo Sans Inte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6259" y="3245911"/>
            <a:ext cx="432100" cy="3296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900">
                <a:solidFill>
                  <a:prstClr val="white"/>
                </a:solidFill>
              </a:rPr>
              <a:t>TiN 5nm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01344" y="3700511"/>
            <a:ext cx="1571605" cy="30545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white"/>
                </a:solidFill>
              </a:rPr>
              <a:t>Leff = 20 + 20 + 20 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110813" y="739025"/>
            <a:ext cx="1081163" cy="3123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110814" y="1058424"/>
            <a:ext cx="1081163" cy="112669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225019" y="1153377"/>
            <a:ext cx="852755" cy="231549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971258" y="1153375"/>
            <a:ext cx="118098" cy="678097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21128" y="1153375"/>
            <a:ext cx="118098" cy="678097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221127" y="1784857"/>
            <a:ext cx="868229" cy="231549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110812" y="2165846"/>
            <a:ext cx="1081163" cy="3123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0307624" y="1234016"/>
            <a:ext cx="695234" cy="6756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200030" y="2498367"/>
            <a:ext cx="970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cs typeface="Neo Sans Intel"/>
              </a:rPr>
              <a:t>Wrap-around Channel</a:t>
            </a:r>
            <a:endParaRPr lang="en-US" sz="1600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950798" y="160638"/>
            <a:ext cx="162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tx2"/>
                </a:solidFill>
                <a:cs typeface="Neo Sans Intel"/>
              </a:rPr>
              <a:t>5nm ADM; 5nm HfO2; 10nm space; 20nm MG</a:t>
            </a:r>
            <a:endParaRPr lang="en-US" sz="1000" dirty="0">
              <a:solidFill>
                <a:schemeClr val="tx2"/>
              </a:solidFill>
              <a:cs typeface="Neo Sans Intel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9891808" y="3400316"/>
            <a:ext cx="1629486" cy="2146497"/>
            <a:chOff x="9891808" y="3400316"/>
            <a:chExt cx="1629486" cy="2146497"/>
          </a:xfrm>
        </p:grpSpPr>
        <p:sp>
          <p:nvSpPr>
            <p:cNvPr id="54" name="Rectangle 53"/>
            <p:cNvSpPr/>
            <p:nvPr/>
          </p:nvSpPr>
          <p:spPr>
            <a:xfrm>
              <a:off x="9950798" y="3954932"/>
              <a:ext cx="1472482" cy="8827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0259078" y="3790715"/>
              <a:ext cx="852755" cy="1215693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356422" y="3790714"/>
              <a:ext cx="674603" cy="121569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367967" y="3794145"/>
              <a:ext cx="663057" cy="2730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353926" y="4741529"/>
              <a:ext cx="663057" cy="2730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221127" y="5177481"/>
              <a:ext cx="97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cs typeface="Neo Sans Intel"/>
                </a:rPr>
                <a:t>GAA</a:t>
              </a:r>
              <a:endParaRPr lang="en-US" dirty="0">
                <a:solidFill>
                  <a:schemeClr val="tx2"/>
                </a:solidFill>
                <a:cs typeface="Neo Sans Inte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891808" y="3400316"/>
              <a:ext cx="1629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tx2"/>
                  </a:solidFill>
                  <a:cs typeface="Neo Sans Intel"/>
                </a:rPr>
                <a:t>5nm ADM; 5nm HfO2; 10nm space; 20nm ADM</a:t>
              </a:r>
              <a:endParaRPr lang="en-US" sz="1000" dirty="0">
                <a:solidFill>
                  <a:schemeClr val="tx2"/>
                </a:solidFill>
                <a:cs typeface="Neo Sans Int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2305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112"/>
            <a:ext cx="7872007" cy="4375910"/>
          </a:xfrm>
          <a:prstGeom prst="rect">
            <a:avLst/>
          </a:prstGeom>
        </p:spPr>
      </p:pic>
      <p:pic>
        <p:nvPicPr>
          <p:cNvPr id="9" name="Vertical_Ring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9310" y="57928"/>
            <a:ext cx="3943594" cy="295769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592097" y="1536776"/>
            <a:ext cx="221063" cy="2241404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63402" y="2672862"/>
            <a:ext cx="241160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Lgmin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47nm</a:t>
            </a: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Lgnom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70nm</a:t>
            </a:r>
          </a:p>
          <a:p>
            <a:r>
              <a:rPr lang="en-US" sz="1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Le,min</a:t>
            </a: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 = 40nm</a:t>
            </a: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Lg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&gt; </a:t>
            </a:r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t_ADM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+ </a:t>
            </a:r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t_hik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+ </a:t>
            </a:r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Le,min</a:t>
            </a:r>
            <a:endParaRPr lang="en-US" sz="1400" dirty="0">
              <a:solidFill>
                <a:schemeClr val="tx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25249" y="2657478"/>
            <a:ext cx="241160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t_ADM,min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2nm</a:t>
            </a: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t_ADM,max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5nm</a:t>
            </a: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t_hik,min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5nm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7166" y="4176154"/>
            <a:ext cx="370784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cbcn_dia,min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39nm</a:t>
            </a: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cbcn_dia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2*</a:t>
            </a:r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t_ADM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+ 2*</a:t>
            </a:r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t_hik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+ </a:t>
            </a:r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t_MG,min</a:t>
            </a:r>
            <a:endParaRPr lang="en-US" sz="1400" dirty="0">
              <a:solidFill>
                <a:schemeClr val="tx2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t_MG,min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25nm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1797" y="154188"/>
            <a:ext cx="24116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sp_ADM_BL,min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10nm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873830" y="1644309"/>
            <a:ext cx="321548" cy="61672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034604" y="381925"/>
            <a:ext cx="0" cy="119308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63976" y="1198091"/>
            <a:ext cx="2376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cs typeface="Neo Sans Intel"/>
              </a:rPr>
              <a:t>BLcn_area,min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pi*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cbcn_dia,min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x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h_BL</a:t>
            </a:r>
            <a:endParaRPr lang="en-US" sz="1400" dirty="0">
              <a:solidFill>
                <a:schemeClr val="tx2"/>
              </a:solidFill>
              <a:cs typeface="Neo Sans Intel"/>
            </a:endParaRPr>
          </a:p>
          <a:p>
            <a:r>
              <a:rPr lang="en-US" sz="1400" dirty="0" err="1">
                <a:solidFill>
                  <a:schemeClr val="tx2"/>
                </a:solidFill>
                <a:cs typeface="Neo Sans Intel"/>
              </a:rPr>
              <a:t>BLcn_area,min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</a:t>
            </a:r>
          </a:p>
          <a:p>
            <a:r>
              <a:rPr lang="en-US" sz="1400" dirty="0">
                <a:solidFill>
                  <a:schemeClr val="tx2"/>
                </a:solidFill>
                <a:cs typeface="Neo Sans Intel"/>
              </a:rPr>
              <a:t>H_BL =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Lcon_BL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&gt; 20nm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813160" y="1905832"/>
            <a:ext cx="68019" cy="682496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564844" y="3999053"/>
            <a:ext cx="1137783" cy="27411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56044" y="5325626"/>
            <a:ext cx="5466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Min cell size = 49 (WL) x 53 (BL)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62547" y="3890189"/>
            <a:ext cx="237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cs typeface="Neo Sans Intel"/>
              </a:rPr>
              <a:t>Z = pi*(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cbcn_dia-t_ADM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*2) = 109 nm </a:t>
            </a:r>
          </a:p>
        </p:txBody>
      </p:sp>
    </p:spTree>
    <p:extLst>
      <p:ext uri="{BB962C8B-B14F-4D97-AF65-F5344CB8AC3E}">
        <p14:creationId xmlns:p14="http://schemas.microsoft.com/office/powerpoint/2010/main" val="41204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320" y="383779"/>
            <a:ext cx="6987321" cy="4161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3971" y="2771948"/>
            <a:ext cx="241160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Lgmin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40nm</a:t>
            </a: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Lgnom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70nm</a:t>
            </a:r>
          </a:p>
          <a:p>
            <a:r>
              <a:rPr lang="en-US" sz="1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h_WL</a:t>
            </a: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 &lt;= </a:t>
            </a:r>
            <a:r>
              <a:rPr lang="en-US" sz="1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Lgmin</a:t>
            </a: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 = 40nm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7166" y="4176154"/>
            <a:ext cx="46021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BLcn_dia,min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15nm = </a:t>
            </a:r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t_ADM</a:t>
            </a:r>
            <a:endParaRPr lang="en-US" sz="1400" dirty="0">
              <a:solidFill>
                <a:schemeClr val="tx2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BLcn_dia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doping electrostatics</a:t>
            </a: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t_hik,min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5nm (leakage)</a:t>
            </a:r>
          </a:p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BLcn_area,min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pi*(</a:t>
            </a:r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BLcn_dia,min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/2)^2 = 176 nm2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1797" y="154188"/>
            <a:ext cx="24116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sp_ADM_WL,min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= 10nm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73830" y="1644309"/>
            <a:ext cx="321548" cy="61672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34604" y="381925"/>
            <a:ext cx="0" cy="119308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72631" y="1746463"/>
            <a:ext cx="2376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cs typeface="Neo Sans Intel"/>
              </a:rPr>
              <a:t>Z = pi*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BLcn_dia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47nm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345667" y="1644309"/>
            <a:ext cx="98304" cy="1777865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567166" y="3909576"/>
            <a:ext cx="693335" cy="177101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56044" y="5325626"/>
            <a:ext cx="5466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Min cell size = 35 (BL) x 39 (WL)</a:t>
            </a:r>
          </a:p>
        </p:txBody>
      </p:sp>
      <p:pic>
        <p:nvPicPr>
          <p:cNvPr id="18" name="GAA_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661" y="154188"/>
            <a:ext cx="3429837" cy="257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43" y="1139536"/>
            <a:ext cx="4255152" cy="4452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6149" y="1205802"/>
            <a:ext cx="25321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2"/>
                </a:solidFill>
                <a:cs typeface="Neo Sans Intel"/>
              </a:rPr>
              <a:t>T_con</a:t>
            </a:r>
            <a:r>
              <a:rPr lang="en-US" sz="1000" dirty="0">
                <a:solidFill>
                  <a:schemeClr val="tx2"/>
                </a:solidFill>
                <a:cs typeface="Neo Sans Intel"/>
              </a:rPr>
              <a:t> = 5nm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89461" y="3556145"/>
            <a:ext cx="854109" cy="382222"/>
          </a:xfrm>
          <a:prstGeom prst="straightConnector1">
            <a:avLst/>
          </a:prstGeom>
          <a:ln>
            <a:solidFill>
              <a:schemeClr val="accent5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54699" y="3779703"/>
            <a:ext cx="532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  <a:cs typeface="Neo Sans Intel"/>
              </a:rPr>
              <a:t>25nm</a:t>
            </a:r>
          </a:p>
          <a:p>
            <a:r>
              <a:rPr lang="en-US" sz="1000" dirty="0" err="1">
                <a:solidFill>
                  <a:schemeClr val="accent5"/>
                </a:solidFill>
                <a:cs typeface="Neo Sans Intel"/>
              </a:rPr>
              <a:t>Zcon</a:t>
            </a:r>
            <a:endParaRPr lang="en-US" sz="1000" dirty="0">
              <a:solidFill>
                <a:schemeClr val="accent5"/>
              </a:solidFill>
              <a:cs typeface="Neo Sans Int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5600" y="3779703"/>
            <a:ext cx="1928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cs typeface="Neo Sans Intel"/>
              </a:rPr>
              <a:t>t_hik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5nm</a:t>
            </a:r>
          </a:p>
          <a:p>
            <a:r>
              <a:rPr lang="en-US" sz="1400" dirty="0" err="1">
                <a:solidFill>
                  <a:schemeClr val="tx2"/>
                </a:solidFill>
                <a:cs typeface="Neo Sans Intel"/>
              </a:rPr>
              <a:t>t_ADM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2nm</a:t>
            </a:r>
          </a:p>
          <a:p>
            <a:r>
              <a:rPr lang="en-US" sz="1400" dirty="0" err="1">
                <a:solidFill>
                  <a:schemeClr val="tx2"/>
                </a:solidFill>
                <a:cs typeface="Neo Sans Intel"/>
              </a:rPr>
              <a:t>H_fin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40nm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905" y="1687379"/>
            <a:ext cx="3329302" cy="20598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2782" y="3847703"/>
            <a:ext cx="476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cs typeface="Neo Sans Intel"/>
              </a:rPr>
              <a:t>Lgv,min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Lgh,min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7.5*2 +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Lg,drw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– 2*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t_hik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30nm</a:t>
            </a:r>
          </a:p>
          <a:p>
            <a:r>
              <a:rPr lang="en-US" sz="1400" dirty="0">
                <a:solidFill>
                  <a:schemeClr val="tx2"/>
                </a:solidFill>
                <a:cs typeface="Neo Sans Intel"/>
              </a:rPr>
              <a:t>Z = (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h_fin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+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t_hik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)*2 +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t_fin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+ 2*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t_hik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= 120nm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797521" y="3365721"/>
            <a:ext cx="228879" cy="170149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026400" y="3380407"/>
            <a:ext cx="514699" cy="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312220" y="3399304"/>
            <a:ext cx="228879" cy="170149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484619" y="2726891"/>
            <a:ext cx="427054" cy="191111"/>
          </a:xfrm>
          <a:prstGeom prst="straightConnector1">
            <a:avLst/>
          </a:prstGeom>
          <a:ln>
            <a:solidFill>
              <a:schemeClr val="accent5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53673" y="2791701"/>
            <a:ext cx="532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  <a:cs typeface="Neo Sans Intel"/>
              </a:rPr>
              <a:t>10nm</a:t>
            </a:r>
          </a:p>
          <a:p>
            <a:r>
              <a:rPr lang="en-US" sz="1000" dirty="0" err="1">
                <a:solidFill>
                  <a:schemeClr val="accent5"/>
                </a:solidFill>
                <a:cs typeface="Neo Sans Intel"/>
              </a:rPr>
              <a:t>T_fin</a:t>
            </a:r>
            <a:endParaRPr lang="en-US" sz="1000" dirty="0">
              <a:solidFill>
                <a:schemeClr val="accent5"/>
              </a:solidFill>
              <a:cs typeface="Neo Sans Inte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2104936" y="2991756"/>
            <a:ext cx="376140" cy="278702"/>
          </a:xfrm>
          <a:prstGeom prst="straightConnector1">
            <a:avLst/>
          </a:prstGeom>
          <a:ln>
            <a:solidFill>
              <a:schemeClr val="accent5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60721" y="3199249"/>
            <a:ext cx="706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5"/>
                </a:solidFill>
                <a:cs typeface="Neo Sans Intel"/>
              </a:rPr>
              <a:t>25nm</a:t>
            </a:r>
          </a:p>
          <a:p>
            <a:r>
              <a:rPr lang="en-US" sz="1000" b="1" dirty="0" err="1">
                <a:solidFill>
                  <a:schemeClr val="accent5"/>
                </a:solidFill>
                <a:cs typeface="Neo Sans Intel"/>
              </a:rPr>
              <a:t>Lgdrw</a:t>
            </a:r>
            <a:endParaRPr lang="en-US" sz="1000" b="1" dirty="0">
              <a:solidFill>
                <a:schemeClr val="accent5"/>
              </a:solidFill>
              <a:cs typeface="Neo Sans Inte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85222" y="5748567"/>
            <a:ext cx="5466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Min cell size = 49 (BL) x 55 (WL)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971133" y="2820990"/>
            <a:ext cx="514699" cy="0"/>
          </a:xfrm>
          <a:prstGeom prst="straightConnector1">
            <a:avLst/>
          </a:prstGeom>
          <a:ln>
            <a:solidFill>
              <a:schemeClr val="accent5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911960" y="2452668"/>
            <a:ext cx="59173" cy="368322"/>
          </a:xfrm>
          <a:prstGeom prst="straightConnector1">
            <a:avLst/>
          </a:prstGeom>
          <a:ln>
            <a:solidFill>
              <a:schemeClr val="accent5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8426659" y="2427393"/>
            <a:ext cx="34053" cy="451396"/>
          </a:xfrm>
          <a:prstGeom prst="straightConnector1">
            <a:avLst/>
          </a:prstGeom>
          <a:ln>
            <a:solidFill>
              <a:schemeClr val="accent5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916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6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307437"/>
            <a:ext cx="10972800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Timing Analysis of </a:t>
            </a:r>
            <a:r>
              <a:rPr lang="en-US" b="1" dirty="0" err="1">
                <a:latin typeface="+mn-lt"/>
              </a:rPr>
              <a:t>eDRAM</a:t>
            </a:r>
            <a:endParaRPr lang="en-US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121" y="33801"/>
            <a:ext cx="3726537" cy="50539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0443" y="5739942"/>
            <a:ext cx="8686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cs typeface="Neo Sans Intel"/>
              </a:rPr>
              <a:t>Three key sections of DRAM timing</a:t>
            </a:r>
          </a:p>
          <a:p>
            <a:r>
              <a:rPr lang="en-US" sz="2000" b="1" i="1" dirty="0">
                <a:cs typeface="Neo Sans Intel"/>
              </a:rPr>
              <a:t>Access transistor is the limiter for all BL operations</a:t>
            </a:r>
          </a:p>
          <a:p>
            <a:r>
              <a:rPr lang="en-US" sz="2000" b="1" i="1" dirty="0">
                <a:cs typeface="Neo Sans Intel"/>
              </a:rPr>
              <a:t>WL RS is the limiter in the WL operations</a:t>
            </a:r>
            <a:endParaRPr lang="en-US" sz="2000" b="1" dirty="0">
              <a:cs typeface="Neo Sans Intel"/>
            </a:endParaRPr>
          </a:p>
        </p:txBody>
      </p:sp>
      <p:grpSp>
        <p:nvGrpSpPr>
          <p:cNvPr id="683" name="Group 682"/>
          <p:cNvGrpSpPr/>
          <p:nvPr/>
        </p:nvGrpSpPr>
        <p:grpSpPr>
          <a:xfrm>
            <a:off x="444679" y="774309"/>
            <a:ext cx="8707743" cy="5051726"/>
            <a:chOff x="444679" y="1012303"/>
            <a:chExt cx="8707743" cy="50517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679" y="1012303"/>
              <a:ext cx="8707743" cy="505172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519464" y="1254868"/>
              <a:ext cx="807396" cy="3891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Rectangle 680"/>
            <p:cNvSpPr/>
            <p:nvPr/>
          </p:nvSpPr>
          <p:spPr>
            <a:xfrm>
              <a:off x="2942529" y="1254868"/>
              <a:ext cx="807396" cy="389106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Rectangle 681"/>
            <p:cNvSpPr/>
            <p:nvPr/>
          </p:nvSpPr>
          <p:spPr>
            <a:xfrm>
              <a:off x="4357274" y="1243693"/>
              <a:ext cx="807396" cy="389106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TextBox 679"/>
            <p:cNvSpPr txBox="1"/>
            <p:nvPr/>
          </p:nvSpPr>
          <p:spPr>
            <a:xfrm>
              <a:off x="2335180" y="1178685"/>
              <a:ext cx="80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cs typeface="Neo Sans Intel"/>
                </a:rPr>
                <a:t>WL rise</a:t>
              </a:r>
            </a:p>
          </p:txBody>
        </p:sp>
        <p:sp>
          <p:nvSpPr>
            <p:cNvPr id="684" name="TextBox 683"/>
            <p:cNvSpPr txBox="1"/>
            <p:nvPr/>
          </p:nvSpPr>
          <p:spPr>
            <a:xfrm>
              <a:off x="3126813" y="2481339"/>
              <a:ext cx="80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6600"/>
                  </a:solidFill>
                  <a:cs typeface="Neo Sans Intel"/>
                </a:rPr>
                <a:t>BL dev</a:t>
              </a:r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4291601" y="1771622"/>
              <a:ext cx="938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cs typeface="Neo Sans Intel"/>
                </a:rPr>
                <a:t>Writeback</a:t>
              </a:r>
              <a:endPara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Neo Sans Int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6302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601602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5660" y="2931338"/>
            <a:ext cx="3866556" cy="3480523"/>
            <a:chOff x="1236239" y="2263440"/>
            <a:chExt cx="3866556" cy="3480522"/>
          </a:xfrm>
        </p:grpSpPr>
        <p:sp>
          <p:nvSpPr>
            <p:cNvPr id="6" name="TextBox 5"/>
            <p:cNvSpPr txBox="1"/>
            <p:nvPr/>
          </p:nvSpPr>
          <p:spPr>
            <a:xfrm>
              <a:off x="2485950" y="3920946"/>
              <a:ext cx="590551" cy="2540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1051" b="1" dirty="0">
                  <a:solidFill>
                    <a:prstClr val="black"/>
                  </a:solidFill>
                  <a:cs typeface="Neo Sans Intel"/>
                </a:rPr>
                <a:t>ADM</a:t>
              </a:r>
            </a:p>
          </p:txBody>
        </p:sp>
        <p:sp>
          <p:nvSpPr>
            <p:cNvPr id="7" name="Parallelogram 6"/>
            <p:cNvSpPr/>
            <p:nvPr/>
          </p:nvSpPr>
          <p:spPr>
            <a:xfrm rot="16200000" flipH="1">
              <a:off x="965730" y="4151227"/>
              <a:ext cx="2582959" cy="480885"/>
            </a:xfrm>
            <a:prstGeom prst="parallelogram">
              <a:avLst>
                <a:gd name="adj" fmla="val 75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b"/>
            <a:lstStyle/>
            <a:p>
              <a:pPr algn="ctr" defTabSz="914377"/>
              <a:r>
                <a:rPr lang="en-US" sz="1051" b="1" dirty="0" err="1">
                  <a:solidFill>
                    <a:prstClr val="black"/>
                  </a:solidFill>
                </a:rPr>
                <a:t>Gox</a:t>
              </a:r>
              <a:endParaRPr lang="en-US" sz="1051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36239" y="4502739"/>
              <a:ext cx="773642" cy="12412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1400" b="1">
                  <a:solidFill>
                    <a:prstClr val="black"/>
                  </a:solidFill>
                </a:rPr>
                <a:t>Gate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 flipH="1">
              <a:off x="2498002" y="3847328"/>
              <a:ext cx="695325" cy="423649"/>
            </a:xfrm>
            <a:prstGeom prst="arc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 flipH="1">
              <a:off x="2498002" y="4324148"/>
              <a:ext cx="695325" cy="423649"/>
            </a:xfrm>
            <a:prstGeom prst="arc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16767" y="3900500"/>
              <a:ext cx="1380881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251381" y="4495027"/>
              <a:ext cx="1255346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063487" y="3732501"/>
              <a:ext cx="816215" cy="1058314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1200" b="1" dirty="0">
                  <a:solidFill>
                    <a:prstClr val="black"/>
                  </a:solidFill>
                </a:rPr>
                <a:t>Contact</a:t>
              </a:r>
            </a:p>
          </p:txBody>
        </p:sp>
        <p:sp>
          <p:nvSpPr>
            <p:cNvPr id="14" name="Arc 13"/>
            <p:cNvSpPr/>
            <p:nvPr/>
          </p:nvSpPr>
          <p:spPr>
            <a:xfrm flipV="1">
              <a:off x="2495863" y="3419815"/>
              <a:ext cx="695325" cy="423649"/>
            </a:xfrm>
            <a:prstGeom prst="arc">
              <a:avLst>
                <a:gd name="adj1" fmla="val 16200000"/>
                <a:gd name="adj2" fmla="val 1930336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Arc 14"/>
            <p:cNvSpPr/>
            <p:nvPr/>
          </p:nvSpPr>
          <p:spPr>
            <a:xfrm flipV="1">
              <a:off x="2495863" y="3896635"/>
              <a:ext cx="695325" cy="423649"/>
            </a:xfrm>
            <a:prstGeom prst="arc">
              <a:avLst>
                <a:gd name="adj1" fmla="val 16200000"/>
                <a:gd name="adj2" fmla="val 191041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063487" y="3776341"/>
              <a:ext cx="1" cy="9857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77424" y="3433037"/>
              <a:ext cx="1950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400" b="1" dirty="0">
                  <a:solidFill>
                    <a:prstClr val="black"/>
                  </a:solidFill>
                  <a:cs typeface="Neo Sans Intel"/>
                </a:rPr>
                <a:t>Small SBH: </a:t>
              </a:r>
              <a:r>
                <a:rPr lang="en-US" sz="1400" dirty="0">
                  <a:solidFill>
                    <a:prstClr val="black"/>
                  </a:solidFill>
                  <a:cs typeface="Neo Sans Intel"/>
                </a:rPr>
                <a:t>~0.4 eV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79055" y="2263440"/>
              <a:ext cx="32237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400" b="1" dirty="0">
                  <a:solidFill>
                    <a:prstClr val="black"/>
                  </a:solidFill>
                  <a:cs typeface="Neo Sans Intel"/>
                </a:rPr>
                <a:t>High doping:</a:t>
              </a:r>
            </a:p>
            <a:p>
              <a:pPr marL="228594" indent="-228594" defTabSz="914377">
                <a:buFontTx/>
                <a:buAutoNum type="arabicPeriod"/>
              </a:pPr>
              <a:r>
                <a:rPr lang="en-US" sz="1400" dirty="0">
                  <a:solidFill>
                    <a:prstClr val="black"/>
                  </a:solidFill>
                  <a:cs typeface="Neo Sans Intel"/>
                </a:rPr>
                <a:t>Controlled doping ~5e18 /cm3</a:t>
              </a:r>
            </a:p>
            <a:p>
              <a:pPr marL="228594" indent="-228594" defTabSz="914377">
                <a:buFontTx/>
                <a:buAutoNum type="arabicPeriod"/>
              </a:pPr>
              <a:r>
                <a:rPr lang="en-US" sz="1400" dirty="0">
                  <a:solidFill>
                    <a:prstClr val="black"/>
                  </a:solidFill>
                  <a:cs typeface="Neo Sans Intel"/>
                </a:rPr>
                <a:t>Gate induced electrostatic doping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909456" y="3032881"/>
              <a:ext cx="154031" cy="529717"/>
            </a:xfrm>
            <a:custGeom>
              <a:avLst/>
              <a:gdLst>
                <a:gd name="connsiteX0" fmla="*/ 261257 w 261257"/>
                <a:gd name="connsiteY0" fmla="*/ 0 h 831273"/>
                <a:gd name="connsiteX1" fmla="*/ 47501 w 261257"/>
                <a:gd name="connsiteY1" fmla="*/ 463138 h 831273"/>
                <a:gd name="connsiteX2" fmla="*/ 0 w 261257"/>
                <a:gd name="connsiteY2" fmla="*/ 831273 h 83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257" h="831273">
                  <a:moveTo>
                    <a:pt x="261257" y="0"/>
                  </a:moveTo>
                  <a:cubicBezTo>
                    <a:pt x="176150" y="162296"/>
                    <a:pt x="91044" y="324593"/>
                    <a:pt x="47501" y="463138"/>
                  </a:cubicBezTo>
                  <a:cubicBezTo>
                    <a:pt x="3958" y="601684"/>
                    <a:pt x="1979" y="716478"/>
                    <a:pt x="0" y="831273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39837" y="1638406"/>
            <a:ext cx="3108093" cy="1735695"/>
            <a:chOff x="1247788" y="1670055"/>
            <a:chExt cx="3585241" cy="2300760"/>
          </a:xfrm>
        </p:grpSpPr>
        <p:grpSp>
          <p:nvGrpSpPr>
            <p:cNvPr id="21" name="Group 20"/>
            <p:cNvGrpSpPr/>
            <p:nvPr/>
          </p:nvGrpSpPr>
          <p:grpSpPr>
            <a:xfrm>
              <a:off x="1247788" y="1670055"/>
              <a:ext cx="3585241" cy="2300760"/>
              <a:chOff x="2591065" y="3033651"/>
              <a:chExt cx="3489591" cy="191562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591065" y="3033651"/>
                <a:ext cx="3489591" cy="1915623"/>
                <a:chOff x="311425" y="916004"/>
                <a:chExt cx="3657035" cy="1592937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311425" y="920086"/>
                  <a:ext cx="3657035" cy="39800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400" b="1" dirty="0">
                      <a:solidFill>
                        <a:prstClr val="black"/>
                      </a:solidFill>
                    </a:rPr>
                    <a:t>SiO</a:t>
                  </a:r>
                  <a:r>
                    <a:rPr lang="en-US" sz="1400" b="1" baseline="-25000" dirty="0">
                      <a:solidFill>
                        <a:prstClr val="black"/>
                      </a:solidFill>
                    </a:rPr>
                    <a:t>2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11425" y="916004"/>
                  <a:ext cx="3657035" cy="116343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 defTabSz="914377"/>
                  <a:r>
                    <a:rPr lang="en-US" sz="1400" b="1" dirty="0">
                      <a:solidFill>
                        <a:prstClr val="white"/>
                      </a:solidFill>
                    </a:rPr>
                    <a:t>SiO</a:t>
                  </a:r>
                  <a:r>
                    <a:rPr lang="en-US" sz="1400" b="1" baseline="-25000" dirty="0">
                      <a:solidFill>
                        <a:prstClr val="white"/>
                      </a:solidFill>
                    </a:rPr>
                    <a:t>2</a:t>
                  </a: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806780" y="1767565"/>
                  <a:ext cx="2691020" cy="331996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b="1" dirty="0">
                      <a:solidFill>
                        <a:prstClr val="white"/>
                      </a:solidFill>
                    </a:rPr>
                    <a:t>ADM</a:t>
                  </a: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311425" y="2085187"/>
                  <a:ext cx="3657035" cy="423754"/>
                  <a:chOff x="2558284" y="5230614"/>
                  <a:chExt cx="2507847" cy="461505"/>
                </a:xfrm>
              </p:grpSpPr>
              <p:sp>
                <p:nvSpPr>
                  <p:cNvPr id="31" name="Rectangle 30"/>
                  <p:cNvSpPr/>
                  <p:nvPr/>
                </p:nvSpPr>
                <p:spPr>
                  <a:xfrm>
                    <a:off x="2558284" y="5230614"/>
                    <a:ext cx="2507847" cy="189794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r>
                      <a:rPr lang="en-US" sz="1200" b="1" dirty="0">
                        <a:solidFill>
                          <a:prstClr val="white"/>
                        </a:solidFill>
                      </a:rPr>
                      <a:t>HfO2 10 nm</a:t>
                    </a:r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2558284" y="5408259"/>
                    <a:ext cx="2507847" cy="28386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r>
                      <a:rPr lang="en-US" sz="1200" b="1" dirty="0" err="1">
                        <a:solidFill>
                          <a:prstClr val="white"/>
                        </a:solidFill>
                      </a:rPr>
                      <a:t>TiN</a:t>
                    </a:r>
                    <a:r>
                      <a:rPr lang="en-US" sz="1200" b="1" dirty="0">
                        <a:solidFill>
                          <a:prstClr val="white"/>
                        </a:solidFill>
                      </a:rPr>
                      <a:t> 100 nm</a:t>
                    </a:r>
                  </a:p>
                </p:txBody>
              </p:sp>
            </p:grpSp>
            <p:sp>
              <p:nvSpPr>
                <p:cNvPr id="29" name="Rectangle 28"/>
                <p:cNvSpPr/>
                <p:nvPr/>
              </p:nvSpPr>
              <p:spPr>
                <a:xfrm>
                  <a:off x="810760" y="925831"/>
                  <a:ext cx="619148" cy="86754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 defTabSz="914377"/>
                  <a:r>
                    <a:rPr lang="en-US" sz="1100" b="1" dirty="0">
                      <a:solidFill>
                        <a:prstClr val="white"/>
                      </a:solidFill>
                    </a:rPr>
                    <a:t>CNT</a:t>
                  </a: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1425927" y="1686663"/>
                  <a:ext cx="1443399" cy="95850"/>
                </a:xfrm>
                <a:prstGeom prst="rect">
                  <a:avLst/>
                </a:prstGeom>
                <a:solidFill>
                  <a:srgbClr val="217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100" b="1" dirty="0">
                      <a:solidFill>
                        <a:prstClr val="white"/>
                      </a:solidFill>
                    </a:rPr>
                    <a:t>Passivation</a:t>
                  </a:r>
                  <a:endParaRPr lang="en-US" sz="1100" b="1" u="sng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5031848" y="3045469"/>
                <a:ext cx="587000" cy="102339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14377"/>
                <a:r>
                  <a:rPr lang="en-US" sz="1051" b="1" dirty="0">
                    <a:solidFill>
                      <a:prstClr val="white"/>
                    </a:solidFill>
                  </a:rPr>
                  <a:t>CNT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348216" y="2197995"/>
              <a:ext cx="1394211" cy="590005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1200" b="1" dirty="0">
                  <a:solidFill>
                    <a:prstClr val="white"/>
                  </a:solidFill>
                </a:rPr>
                <a:t>Passivation </a:t>
              </a:r>
              <a:endParaRPr lang="en-US" sz="1200" b="1" u="sng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6112137" y="2482663"/>
            <a:ext cx="0" cy="891438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227324" y="2301438"/>
            <a:ext cx="0" cy="891438"/>
          </a:xfrm>
          <a:prstGeom prst="line">
            <a:avLst/>
          </a:prstGeom>
          <a:ln w="57150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6455202" y="3543340"/>
            <a:ext cx="4470706" cy="2643772"/>
            <a:chOff x="6455202" y="3543340"/>
            <a:chExt cx="4470706" cy="2643772"/>
          </a:xfrm>
        </p:grpSpPr>
        <p:grpSp>
          <p:nvGrpSpPr>
            <p:cNvPr id="33" name="Group 32"/>
            <p:cNvGrpSpPr/>
            <p:nvPr/>
          </p:nvGrpSpPr>
          <p:grpSpPr>
            <a:xfrm>
              <a:off x="6455202" y="3543340"/>
              <a:ext cx="2635924" cy="2643772"/>
              <a:chOff x="3622593" y="1458928"/>
              <a:chExt cx="2358838" cy="264377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832614" y="2337295"/>
                <a:ext cx="1148817" cy="2540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1051" b="1" dirty="0">
                    <a:solidFill>
                      <a:prstClr val="black"/>
                    </a:solidFill>
                    <a:cs typeface="Neo Sans Intel"/>
                  </a:rPr>
                  <a:t>ADAMANTINE</a:t>
                </a:r>
              </a:p>
            </p:txBody>
          </p:sp>
          <p:sp>
            <p:nvSpPr>
              <p:cNvPr id="35" name="Parallelogram 34"/>
              <p:cNvSpPr/>
              <p:nvPr/>
            </p:nvSpPr>
            <p:spPr>
              <a:xfrm rot="16200000" flipH="1">
                <a:off x="3352084" y="2509965"/>
                <a:ext cx="2582959" cy="480885"/>
              </a:xfrm>
              <a:prstGeom prst="parallelogram">
                <a:avLst>
                  <a:gd name="adj" fmla="val 75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b"/>
              <a:lstStyle/>
              <a:p>
                <a:pPr algn="ctr" defTabSz="914377"/>
                <a:r>
                  <a:rPr lang="en-US" sz="1051" b="1" dirty="0" err="1">
                    <a:solidFill>
                      <a:prstClr val="black"/>
                    </a:solidFill>
                  </a:rPr>
                  <a:t>Gox</a:t>
                </a:r>
                <a:endParaRPr lang="en-US" sz="1051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622593" y="2861477"/>
                <a:ext cx="773642" cy="124122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1400" b="1">
                    <a:solidFill>
                      <a:prstClr val="black"/>
                    </a:solidFill>
                  </a:rPr>
                  <a:t>Gate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Arc 36"/>
              <p:cNvSpPr/>
              <p:nvPr/>
            </p:nvSpPr>
            <p:spPr>
              <a:xfrm flipH="1">
                <a:off x="4884356" y="2147451"/>
                <a:ext cx="695325" cy="423649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rc 37"/>
              <p:cNvSpPr/>
              <p:nvPr/>
            </p:nvSpPr>
            <p:spPr>
              <a:xfrm flipH="1">
                <a:off x="4884356" y="2682886"/>
                <a:ext cx="695325" cy="423649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9" name="Straight Connector 38"/>
              <p:cNvCxnSpPr>
                <a:stCxn id="37" idx="0"/>
              </p:cNvCxnSpPr>
              <p:nvPr/>
            </p:nvCxnSpPr>
            <p:spPr>
              <a:xfrm>
                <a:off x="5232019" y="2147451"/>
                <a:ext cx="59055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222493" y="2682886"/>
                <a:ext cx="59055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403121" y="2259238"/>
                <a:ext cx="138088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637735" y="2853765"/>
                <a:ext cx="125534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8008282" y="4948322"/>
              <a:ext cx="29176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400" b="1" dirty="0">
                  <a:solidFill>
                    <a:prstClr val="black"/>
                  </a:solidFill>
                  <a:cs typeface="Neo Sans Intel"/>
                </a:rPr>
                <a:t>Low doping:</a:t>
              </a:r>
            </a:p>
            <a:p>
              <a:pPr marL="228594" indent="-228594" defTabSz="914377">
                <a:buFontTx/>
                <a:buAutoNum type="arabicPeriod"/>
              </a:pPr>
              <a:r>
                <a:rPr lang="en-US" sz="1400" dirty="0">
                  <a:solidFill>
                    <a:prstClr val="black"/>
                  </a:solidFill>
                  <a:cs typeface="Neo Sans Intel"/>
                </a:rPr>
                <a:t>Controlled doping &lt;5e17 /cm3</a:t>
              </a:r>
            </a:p>
            <a:p>
              <a:pPr marL="228594" indent="-228594" defTabSz="914377">
                <a:buFontTx/>
                <a:buAutoNum type="arabicPeriod"/>
              </a:pPr>
              <a:r>
                <a:rPr lang="en-US" sz="1400" dirty="0">
                  <a:solidFill>
                    <a:prstClr val="black"/>
                  </a:solidFill>
                  <a:cs typeface="Neo Sans Intel"/>
                </a:rPr>
                <a:t>Controls </a:t>
              </a:r>
              <a:r>
                <a:rPr lang="en-US" sz="1400" dirty="0" err="1">
                  <a:solidFill>
                    <a:prstClr val="black"/>
                  </a:solidFill>
                  <a:cs typeface="Neo Sans Intel"/>
                </a:rPr>
                <a:t>Lg</a:t>
              </a:r>
              <a:r>
                <a:rPr lang="en-US" sz="1400" dirty="0">
                  <a:solidFill>
                    <a:prstClr val="black"/>
                  </a:solidFill>
                  <a:cs typeface="Neo Sans Intel"/>
                </a:rPr>
                <a:t> scaling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52891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Subtractive BG CV dot flow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15661" y="1878898"/>
            <a:ext cx="3140974" cy="3095036"/>
            <a:chOff x="908513" y="1939188"/>
            <a:chExt cx="3140974" cy="3095036"/>
          </a:xfrm>
        </p:grpSpPr>
        <p:grpSp>
          <p:nvGrpSpPr>
            <p:cNvPr id="6" name="Group 5"/>
            <p:cNvGrpSpPr/>
            <p:nvPr/>
          </p:nvGrpSpPr>
          <p:grpSpPr>
            <a:xfrm>
              <a:off x="908513" y="1939188"/>
              <a:ext cx="3140974" cy="1653949"/>
              <a:chOff x="1974574" y="2546990"/>
              <a:chExt cx="2451652" cy="16539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74574" y="3644348"/>
                <a:ext cx="2451652" cy="5565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</a:rPr>
                  <a:t>POR </a:t>
                </a:r>
                <a:r>
                  <a:rPr lang="en-US" sz="2000" b="1" dirty="0" err="1">
                    <a:solidFill>
                      <a:prstClr val="white"/>
                    </a:solidFill>
                  </a:rPr>
                  <a:t>TiN</a:t>
                </a:r>
                <a:endParaRPr lang="en-US" sz="2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974574" y="3432313"/>
                <a:ext cx="2451652" cy="22044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prstClr val="white"/>
                    </a:solidFill>
                  </a:rPr>
                  <a:t>GOX Y; POR = 10, 5nm HfO</a:t>
                </a:r>
                <a:r>
                  <a:rPr lang="en-US" sz="1600" b="1" baseline="-25000" dirty="0">
                    <a:solidFill>
                      <a:prstClr val="white"/>
                    </a:solidFill>
                  </a:rPr>
                  <a:t>2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974574" y="2884135"/>
                <a:ext cx="2451652" cy="543972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</a:rPr>
                  <a:t>ADM (10nm, 40nm)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974574" y="2546990"/>
                <a:ext cx="2451652" cy="3349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prstClr val="black"/>
                    </a:solidFill>
                  </a:rPr>
                  <a:t>Metal (0.5nm </a:t>
                </a:r>
                <a:r>
                  <a:rPr lang="en-US" sz="1600" b="1" dirty="0" err="1">
                    <a:solidFill>
                      <a:prstClr val="black"/>
                    </a:solidFill>
                  </a:rPr>
                  <a:t>TiN</a:t>
                </a:r>
                <a:r>
                  <a:rPr lang="en-US" sz="1600" b="1" dirty="0">
                    <a:solidFill>
                      <a:prstClr val="black"/>
                    </a:solidFill>
                  </a:rPr>
                  <a:t>/50nm </a:t>
                </a:r>
                <a:r>
                  <a:rPr lang="en-US" sz="1600" b="1" dirty="0" err="1">
                    <a:solidFill>
                      <a:prstClr val="black"/>
                    </a:solidFill>
                  </a:rPr>
                  <a:t>Pd</a:t>
                </a:r>
                <a:r>
                  <a:rPr lang="en-US" sz="1600" b="1" dirty="0">
                    <a:solidFill>
                      <a:prstClr val="black"/>
                    </a:solidFill>
                  </a:rPr>
                  <a:t>)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908513" y="3593137"/>
              <a:ext cx="3140974" cy="14410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P++ Si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05081" y="1878898"/>
            <a:ext cx="3140974" cy="3095036"/>
            <a:chOff x="908513" y="1939188"/>
            <a:chExt cx="3140974" cy="3095036"/>
          </a:xfrm>
        </p:grpSpPr>
        <p:grpSp>
          <p:nvGrpSpPr>
            <p:cNvPr id="15" name="Group 14"/>
            <p:cNvGrpSpPr/>
            <p:nvPr/>
          </p:nvGrpSpPr>
          <p:grpSpPr>
            <a:xfrm>
              <a:off x="908513" y="1939188"/>
              <a:ext cx="3140974" cy="1653949"/>
              <a:chOff x="1974574" y="2546990"/>
              <a:chExt cx="2451652" cy="165394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974574" y="3644348"/>
                <a:ext cx="2451652" cy="5565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</a:rPr>
                  <a:t>TiN</a:t>
                </a:r>
                <a:endParaRPr lang="en-US" sz="2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974574" y="3432313"/>
                <a:ext cx="2451652" cy="22044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prstClr val="white"/>
                    </a:solidFill>
                  </a:rPr>
                  <a:t>HfO</a:t>
                </a:r>
                <a:r>
                  <a:rPr lang="en-US" sz="1600" b="1" baseline="-25000" dirty="0">
                    <a:solidFill>
                      <a:prstClr val="white"/>
                    </a:solidFill>
                  </a:rPr>
                  <a:t>2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974574" y="2884135"/>
                <a:ext cx="2451652" cy="543972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prstClr val="white"/>
                    </a:solidFill>
                  </a:rPr>
                  <a:t>ADM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974574" y="2546990"/>
                <a:ext cx="2451652" cy="3349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</a:rPr>
                  <a:t>Metal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908513" y="3593137"/>
              <a:ext cx="3140974" cy="14410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Si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041713" y="1874691"/>
            <a:ext cx="170822" cy="267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08473" y="1874691"/>
            <a:ext cx="170822" cy="267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03022" y="1874690"/>
            <a:ext cx="170822" cy="267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89822" y="1874690"/>
            <a:ext cx="170822" cy="267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4787" y="5100079"/>
            <a:ext cx="175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4280"/>
                </a:solidFill>
                <a:cs typeface="Neo Sans Intel"/>
              </a:rPr>
              <a:t>Blanket layer dep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96337" y="5143039"/>
            <a:ext cx="175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4280"/>
                </a:solidFill>
                <a:cs typeface="Neo Sans Intel"/>
              </a:rPr>
              <a:t>PR + develop + F22 etch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77908" y="2213814"/>
            <a:ext cx="32255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280"/>
                </a:solidFill>
                <a:cs typeface="Neo Sans Intel"/>
              </a:rPr>
              <a:t>Suggestions:</a:t>
            </a:r>
          </a:p>
          <a:p>
            <a:endParaRPr lang="en-US" sz="1400" dirty="0">
              <a:solidFill>
                <a:srgbClr val="004280"/>
              </a:solidFill>
              <a:cs typeface="Neo Sans Intel"/>
            </a:endParaRPr>
          </a:p>
          <a:p>
            <a:pPr marL="228600" indent="-228600">
              <a:buFontTx/>
              <a:buAutoNum type="arabicPeriod"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2 ADM thicknesses – 10, 40 nm</a:t>
            </a:r>
          </a:p>
          <a:p>
            <a:pPr marL="228600" indent="-228600">
              <a:buFontTx/>
              <a:buAutoNum type="arabicPeriod"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Different metal layer deps (C,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TiN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ALD metal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etc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52157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977779" y="1887327"/>
            <a:ext cx="3168273" cy="3054142"/>
            <a:chOff x="881214" y="1980082"/>
            <a:chExt cx="3168273" cy="3054142"/>
          </a:xfrm>
        </p:grpSpPr>
        <p:grpSp>
          <p:nvGrpSpPr>
            <p:cNvPr id="29" name="Group 28"/>
            <p:cNvGrpSpPr/>
            <p:nvPr/>
          </p:nvGrpSpPr>
          <p:grpSpPr>
            <a:xfrm>
              <a:off x="881214" y="1980082"/>
              <a:ext cx="3145334" cy="1638447"/>
              <a:chOff x="1953266" y="2587884"/>
              <a:chExt cx="2455055" cy="163844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953266" y="2587884"/>
                <a:ext cx="2451652" cy="5565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</a:rPr>
                  <a:t>POR </a:t>
                </a:r>
                <a:r>
                  <a:rPr lang="en-US" sz="2000" b="1" dirty="0" err="1">
                    <a:solidFill>
                      <a:prstClr val="white"/>
                    </a:solidFill>
                  </a:rPr>
                  <a:t>TiN</a:t>
                </a:r>
                <a:endParaRPr lang="en-US" sz="2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954968" y="3134442"/>
                <a:ext cx="2451652" cy="22044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prstClr val="white"/>
                    </a:solidFill>
                  </a:rPr>
                  <a:t>5nm HfO</a:t>
                </a:r>
                <a:r>
                  <a:rPr lang="en-US" sz="1600" b="1" baseline="-25000" dirty="0">
                    <a:solidFill>
                      <a:prstClr val="white"/>
                    </a:solidFill>
                  </a:rPr>
                  <a:t>2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956669" y="3347443"/>
                <a:ext cx="2451652" cy="543972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</a:rPr>
                  <a:t>ADM (10nm, 40nm)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954968" y="3891415"/>
                <a:ext cx="2451652" cy="3349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prstClr val="black"/>
                    </a:solidFill>
                  </a:rPr>
                  <a:t>Metal (0.5nm </a:t>
                </a:r>
                <a:r>
                  <a:rPr lang="en-US" sz="1600" b="1" dirty="0" err="1">
                    <a:solidFill>
                      <a:prstClr val="black"/>
                    </a:solidFill>
                  </a:rPr>
                  <a:t>TiN</a:t>
                </a:r>
                <a:r>
                  <a:rPr lang="en-US" sz="1600" b="1" dirty="0">
                    <a:solidFill>
                      <a:prstClr val="black"/>
                    </a:solidFill>
                  </a:rPr>
                  <a:t>/50nm </a:t>
                </a:r>
                <a:r>
                  <a:rPr lang="en-US" sz="1600" b="1" dirty="0" err="1">
                    <a:solidFill>
                      <a:prstClr val="black"/>
                    </a:solidFill>
                  </a:rPr>
                  <a:t>Pd</a:t>
                </a:r>
                <a:r>
                  <a:rPr lang="en-US" sz="1600" b="1" dirty="0">
                    <a:solidFill>
                      <a:prstClr val="black"/>
                    </a:solidFill>
                  </a:rPr>
                  <a:t>)</a:t>
                </a: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908513" y="3593137"/>
              <a:ext cx="3140974" cy="14410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P++ Si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Subtractive TG CV dot flow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8362" y="1919792"/>
            <a:ext cx="3168273" cy="3054142"/>
            <a:chOff x="881214" y="1980082"/>
            <a:chExt cx="3168273" cy="3054142"/>
          </a:xfrm>
        </p:grpSpPr>
        <p:grpSp>
          <p:nvGrpSpPr>
            <p:cNvPr id="6" name="Group 5"/>
            <p:cNvGrpSpPr/>
            <p:nvPr/>
          </p:nvGrpSpPr>
          <p:grpSpPr>
            <a:xfrm>
              <a:off x="881214" y="1980082"/>
              <a:ext cx="3145334" cy="1638447"/>
              <a:chOff x="1953266" y="2587884"/>
              <a:chExt cx="2455055" cy="163844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53266" y="2587884"/>
                <a:ext cx="2451652" cy="5565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</a:rPr>
                  <a:t>Metal X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954968" y="3134442"/>
                <a:ext cx="2451652" cy="22044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prstClr val="white"/>
                    </a:solidFill>
                  </a:rPr>
                  <a:t>GOX Y</a:t>
                </a:r>
                <a:endParaRPr lang="en-US" sz="1600" b="1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956669" y="3347443"/>
                <a:ext cx="2451652" cy="543972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</a:rPr>
                  <a:t>ADM (10nm, 40nm)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954968" y="3891415"/>
                <a:ext cx="2451652" cy="3349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err="1">
                    <a:solidFill>
                      <a:prstClr val="black"/>
                    </a:solidFill>
                  </a:rPr>
                  <a:t>TiN</a:t>
                </a:r>
                <a:r>
                  <a:rPr lang="en-US" sz="1600" b="1" dirty="0">
                    <a:solidFill>
                      <a:prstClr val="black"/>
                    </a:solidFill>
                  </a:rPr>
                  <a:t>, W, </a:t>
                </a:r>
                <a:r>
                  <a:rPr lang="en-US" sz="1600" b="1" dirty="0" err="1">
                    <a:solidFill>
                      <a:prstClr val="black"/>
                    </a:solidFill>
                  </a:rPr>
                  <a:t>InOx</a:t>
                </a:r>
                <a:r>
                  <a:rPr lang="en-US" sz="1600" b="1" dirty="0">
                    <a:solidFill>
                      <a:prstClr val="black"/>
                    </a:solidFill>
                  </a:rPr>
                  <a:t>, ITO, </a:t>
                </a:r>
                <a:r>
                  <a:rPr lang="en-US" sz="1600" b="1" dirty="0" err="1">
                    <a:solidFill>
                      <a:prstClr val="black"/>
                    </a:solidFill>
                  </a:rPr>
                  <a:t>IrOx</a:t>
                </a:r>
                <a:r>
                  <a:rPr lang="en-US" sz="16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1600" b="1" dirty="0" err="1">
                    <a:solidFill>
                      <a:prstClr val="black"/>
                    </a:solidFill>
                  </a:rPr>
                  <a:t>etc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908513" y="3593137"/>
              <a:ext cx="3140974" cy="14410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P++ Si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041713" y="1874691"/>
            <a:ext cx="170822" cy="267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08473" y="1874691"/>
            <a:ext cx="170822" cy="267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03022" y="1874690"/>
            <a:ext cx="170822" cy="267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89822" y="1874690"/>
            <a:ext cx="170822" cy="267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4787" y="5100079"/>
            <a:ext cx="175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4280"/>
                </a:solidFill>
                <a:cs typeface="Neo Sans Intel"/>
              </a:rPr>
              <a:t>Blanket layer dep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96337" y="5143039"/>
            <a:ext cx="175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4280"/>
                </a:solidFill>
                <a:cs typeface="Neo Sans Intel"/>
              </a:rPr>
              <a:t>PR + develop + F22 etch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77908" y="2213814"/>
            <a:ext cx="32255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280"/>
                </a:solidFill>
                <a:cs typeface="Neo Sans Intel"/>
              </a:rPr>
              <a:t>Suggestions:</a:t>
            </a:r>
          </a:p>
          <a:p>
            <a:endParaRPr lang="en-US" sz="1400" dirty="0">
              <a:solidFill>
                <a:srgbClr val="004280"/>
              </a:solidFill>
              <a:cs typeface="Neo Sans Intel"/>
            </a:endParaRPr>
          </a:p>
          <a:p>
            <a:pPr marL="228600" indent="-228600">
              <a:buFontTx/>
              <a:buAutoNum type="arabicPeriod"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Metal X can be differently deposited metals (ALD PVD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etc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), and different materials (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TiN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W, Co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etc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)</a:t>
            </a:r>
          </a:p>
          <a:p>
            <a:pPr marL="228600" indent="-228600">
              <a:buFontTx/>
              <a:buAutoNum type="arabicPeriod"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Gate oxide can be any material or temperature that we want to try (SiO2, HfO2, SIN, Al2O3 important)</a:t>
            </a:r>
          </a:p>
        </p:txBody>
      </p:sp>
    </p:spTree>
    <p:extLst>
      <p:ext uri="{BB962C8B-B14F-4D97-AF65-F5344CB8AC3E}">
        <p14:creationId xmlns:p14="http://schemas.microsoft.com/office/powerpoint/2010/main" val="21851790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928" y="193294"/>
            <a:ext cx="10972800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C-V Vehicle: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Method + assumptions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43928" y="2068131"/>
            <a:ext cx="4844469" cy="3038838"/>
            <a:chOff x="1170741" y="1652530"/>
            <a:chExt cx="4844469" cy="30388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202" t="2441" r="1716" b="2009"/>
            <a:stretch/>
          </p:blipFill>
          <p:spPr>
            <a:xfrm>
              <a:off x="1564395" y="1652530"/>
              <a:ext cx="4450815" cy="263303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640447" y="2793815"/>
              <a:ext cx="1399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prstClr val="black"/>
                  </a:solidFill>
                  <a:cs typeface="Neo Sans Intel"/>
                </a:rPr>
                <a:t>C</a:t>
              </a:r>
              <a:r>
                <a:rPr lang="en-US" sz="1600" b="1" baseline="-25000" dirty="0" err="1">
                  <a:solidFill>
                    <a:prstClr val="black"/>
                  </a:solidFill>
                  <a:cs typeface="Neo Sans Intel"/>
                </a:rPr>
                <a:t>depl</a:t>
              </a:r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 (F/cm</a:t>
              </a:r>
              <a:r>
                <a:rPr lang="en-US" sz="1600" b="1" baseline="30000" dirty="0">
                  <a:solidFill>
                    <a:prstClr val="black"/>
                  </a:solidFill>
                  <a:cs typeface="Neo Sans Intel"/>
                </a:rPr>
                <a:t>2</a:t>
              </a:r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64017" y="4352814"/>
              <a:ext cx="21596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ADM thickness (nm)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880472" y="1751682"/>
              <a:ext cx="0" cy="221439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023690" y="2577947"/>
              <a:ext cx="8703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280"/>
                  </a:solidFill>
                  <a:cs typeface="Neo Sans Intel"/>
                </a:rPr>
                <a:t>1/e depletion layer width</a:t>
              </a: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31" y="-120649"/>
            <a:ext cx="58039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8122476" y="37338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</a:rPr>
              <a:t>35nm ADM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122476" y="47244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</a:rPr>
              <a:t>95nm ADM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589076" y="52578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195nm ADM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7436676" y="370040"/>
            <a:ext cx="2743200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prstClr val="black"/>
                </a:solidFill>
              </a:rPr>
              <a:t>With thick ADM, depletion depth is less than ADM thickness, so ADM doping is calculated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prstClr val="black"/>
                </a:solidFill>
              </a:rPr>
              <a:t>Xdep</a:t>
            </a:r>
            <a:r>
              <a:rPr lang="en-US" altLang="en-US" dirty="0">
                <a:solidFill>
                  <a:prstClr val="black"/>
                </a:solidFill>
              </a:rPr>
              <a:t>=159nm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prstClr val="black"/>
                </a:solidFill>
              </a:rPr>
              <a:t>Doping = 2.5e16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45711" y="1336294"/>
            <a:ext cx="1413821" cy="1844861"/>
            <a:chOff x="1965738" y="2356078"/>
            <a:chExt cx="2460488" cy="1844861"/>
          </a:xfrm>
        </p:grpSpPr>
        <p:grpSp>
          <p:nvGrpSpPr>
            <p:cNvPr id="12" name="Group 11"/>
            <p:cNvGrpSpPr/>
            <p:nvPr/>
          </p:nvGrpSpPr>
          <p:grpSpPr>
            <a:xfrm>
              <a:off x="1974574" y="2356078"/>
              <a:ext cx="2451652" cy="1844861"/>
              <a:chOff x="1974574" y="2356078"/>
              <a:chExt cx="2451652" cy="1844861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974574" y="3644348"/>
                <a:ext cx="2451652" cy="5565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</a:rPr>
                  <a:t>TiN</a:t>
                </a:r>
                <a:endParaRPr lang="en-US" sz="2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74574" y="3432313"/>
                <a:ext cx="2451652" cy="22044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prstClr val="white"/>
                    </a:solidFill>
                  </a:rPr>
                  <a:t>HfO</a:t>
                </a:r>
                <a:r>
                  <a:rPr lang="en-US" sz="1600" b="1" baseline="-25000" dirty="0">
                    <a:solidFill>
                      <a:prstClr val="white"/>
                    </a:solidFill>
                  </a:rPr>
                  <a:t>2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974574" y="2884135"/>
                <a:ext cx="2451652" cy="543972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prstClr val="white"/>
                    </a:solidFill>
                  </a:rPr>
                  <a:t>ADM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974574" y="2356078"/>
                <a:ext cx="2451652" cy="3349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</a:rPr>
                  <a:t>Metal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1965738" y="2690994"/>
              <a:ext cx="2460487" cy="20218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Doped layer X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1707" y="5257801"/>
            <a:ext cx="6156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280"/>
                </a:solidFill>
                <a:cs typeface="Neo Sans Intel"/>
              </a:rPr>
              <a:t>C-V assumes effective box-type doping profile and gives us an interaction distance from contact metal</a:t>
            </a:r>
          </a:p>
          <a:p>
            <a:endParaRPr lang="en-US" b="1" dirty="0">
              <a:solidFill>
                <a:srgbClr val="004280"/>
              </a:solidFill>
              <a:cs typeface="Neo Sans Intel"/>
            </a:endParaRPr>
          </a:p>
          <a:p>
            <a:r>
              <a:rPr lang="en-US" b="1" dirty="0">
                <a:solidFill>
                  <a:srgbClr val="004280"/>
                </a:solidFill>
                <a:cs typeface="Neo Sans Intel"/>
              </a:rPr>
              <a:t>If </a:t>
            </a:r>
            <a:r>
              <a:rPr lang="en-US" b="1" dirty="0" err="1">
                <a:solidFill>
                  <a:srgbClr val="004280"/>
                </a:solidFill>
                <a:cs typeface="Neo Sans Intel"/>
              </a:rPr>
              <a:t>Cdepl</a:t>
            </a:r>
            <a:r>
              <a:rPr lang="en-US" b="1" dirty="0">
                <a:solidFill>
                  <a:srgbClr val="004280"/>
                </a:solidFill>
                <a:cs typeface="Neo Sans Intel"/>
              </a:rPr>
              <a:t> changes </a:t>
            </a:r>
            <a:r>
              <a:rPr lang="en-US" b="1" dirty="0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 contact doping</a:t>
            </a:r>
          </a:p>
          <a:p>
            <a:r>
              <a:rPr lang="en-US" b="1" dirty="0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If additionally </a:t>
            </a:r>
            <a:r>
              <a:rPr lang="en-US" b="1" dirty="0" err="1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Vfb</a:t>
            </a:r>
            <a:r>
              <a:rPr lang="en-US" b="1" dirty="0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 &amp; </a:t>
            </a:r>
            <a:r>
              <a:rPr lang="en-US" b="1" dirty="0" err="1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dC</a:t>
            </a:r>
            <a:r>
              <a:rPr lang="en-US" b="1" dirty="0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/</a:t>
            </a:r>
            <a:r>
              <a:rPr lang="en-US" b="1" dirty="0" err="1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dV</a:t>
            </a:r>
            <a:r>
              <a:rPr lang="en-US" b="1" dirty="0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 change  doping difference</a:t>
            </a:r>
            <a:endParaRPr lang="en-US" b="1" dirty="0">
              <a:solidFill>
                <a:srgbClr val="004280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1227988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CR Mask Timeline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12277" y="1318577"/>
            <a:ext cx="8378092" cy="1868497"/>
            <a:chOff x="762000" y="1013777"/>
            <a:chExt cx="8378092" cy="1868497"/>
          </a:xfrm>
        </p:grpSpPr>
        <p:sp>
          <p:nvSpPr>
            <p:cNvPr id="5" name="Rectangle 4"/>
            <p:cNvSpPr/>
            <p:nvPr/>
          </p:nvSpPr>
          <p:spPr>
            <a:xfrm>
              <a:off x="762000" y="1585277"/>
              <a:ext cx="2731477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Establish deliverables on existing mask-set &amp; identify shortcomings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912707" y="1585276"/>
              <a:ext cx="2227385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Create Flows for new topologies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89399" y="1013777"/>
              <a:ext cx="2227385" cy="85312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Learn existing X22M flow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89398" y="2029151"/>
              <a:ext cx="2227385" cy="85312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Get DRs from existing X22M flow and their purpose</a:t>
              </a:r>
            </a:p>
          </p:txBody>
        </p:sp>
        <p:cxnSp>
          <p:nvCxnSpPr>
            <p:cNvPr id="11" name="Elbow Connector 10"/>
            <p:cNvCxnSpPr>
              <a:stCxn id="5" idx="3"/>
              <a:endCxn id="7" idx="1"/>
            </p:cNvCxnSpPr>
            <p:nvPr/>
          </p:nvCxnSpPr>
          <p:spPr>
            <a:xfrm flipV="1">
              <a:off x="3493477" y="1440339"/>
              <a:ext cx="595922" cy="571500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5" idx="3"/>
              <a:endCxn id="8" idx="1"/>
            </p:cNvCxnSpPr>
            <p:nvPr/>
          </p:nvCxnSpPr>
          <p:spPr>
            <a:xfrm>
              <a:off x="3493477" y="2011839"/>
              <a:ext cx="595921" cy="443874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7" idx="3"/>
              <a:endCxn id="6" idx="1"/>
            </p:cNvCxnSpPr>
            <p:nvPr/>
          </p:nvCxnSpPr>
          <p:spPr>
            <a:xfrm>
              <a:off x="6316784" y="1440339"/>
              <a:ext cx="595923" cy="571499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stCxn id="8" idx="3"/>
              <a:endCxn id="6" idx="1"/>
            </p:cNvCxnSpPr>
            <p:nvPr/>
          </p:nvCxnSpPr>
          <p:spPr>
            <a:xfrm flipV="1">
              <a:off x="6316783" y="2011838"/>
              <a:ext cx="595924" cy="443875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512277" y="3820305"/>
            <a:ext cx="8378092" cy="1868497"/>
            <a:chOff x="762000" y="1013777"/>
            <a:chExt cx="8378092" cy="1868497"/>
          </a:xfrm>
        </p:grpSpPr>
        <p:sp>
          <p:nvSpPr>
            <p:cNvPr id="22" name="Rectangle 21"/>
            <p:cNvSpPr/>
            <p:nvPr/>
          </p:nvSpPr>
          <p:spPr>
            <a:xfrm>
              <a:off x="762000" y="1585277"/>
              <a:ext cx="2731477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Decide on DRs for new Product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12707" y="1585276"/>
              <a:ext cx="2227385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Define full-flow scope, SORT, design needs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89399" y="1013777"/>
              <a:ext cx="2227385" cy="85312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Spider Flow with X22S/MA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89398" y="2029151"/>
              <a:ext cx="2227385" cy="85312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New Mask Definition</a:t>
              </a:r>
            </a:p>
          </p:txBody>
        </p:sp>
        <p:cxnSp>
          <p:nvCxnSpPr>
            <p:cNvPr id="26" name="Elbow Connector 25"/>
            <p:cNvCxnSpPr>
              <a:stCxn id="22" idx="3"/>
              <a:endCxn id="24" idx="1"/>
            </p:cNvCxnSpPr>
            <p:nvPr/>
          </p:nvCxnSpPr>
          <p:spPr>
            <a:xfrm flipV="1">
              <a:off x="3493477" y="1440339"/>
              <a:ext cx="595922" cy="571500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2" idx="3"/>
              <a:endCxn id="25" idx="1"/>
            </p:cNvCxnSpPr>
            <p:nvPr/>
          </p:nvCxnSpPr>
          <p:spPr>
            <a:xfrm>
              <a:off x="3493477" y="2011839"/>
              <a:ext cx="595921" cy="443874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24" idx="3"/>
              <a:endCxn id="23" idx="1"/>
            </p:cNvCxnSpPr>
            <p:nvPr/>
          </p:nvCxnSpPr>
          <p:spPr>
            <a:xfrm>
              <a:off x="6316784" y="1440339"/>
              <a:ext cx="595923" cy="571499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25" idx="3"/>
              <a:endCxn id="23" idx="1"/>
            </p:cNvCxnSpPr>
            <p:nvPr/>
          </p:nvCxnSpPr>
          <p:spPr>
            <a:xfrm flipV="1">
              <a:off x="6316783" y="2011838"/>
              <a:ext cx="595924" cy="443875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 rot="16200000">
            <a:off x="-327630" y="2085804"/>
            <a:ext cx="140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Neo Sans Intel"/>
              </a:rPr>
              <a:t>PHASE I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98059" y="4587532"/>
            <a:ext cx="154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Neo Sans Intel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129998675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5158834" cy="507701"/>
          </a:xfrm>
        </p:spPr>
        <p:txBody>
          <a:bodyPr/>
          <a:lstStyle/>
          <a:p>
            <a:r>
              <a:rPr lang="en-US" b="1" dirty="0">
                <a:latin typeface="+mn-lt"/>
              </a:rPr>
              <a:t>1T-1X vs 1T vs 1S-1X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604" t="12520" r="26369" b="27454"/>
          <a:stretch/>
        </p:blipFill>
        <p:spPr>
          <a:xfrm>
            <a:off x="9016447" y="1558210"/>
            <a:ext cx="2696547" cy="268721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73225" y="1632858"/>
            <a:ext cx="3256384" cy="2397966"/>
            <a:chOff x="1268963" y="2080728"/>
            <a:chExt cx="3256384" cy="2397966"/>
          </a:xfrm>
        </p:grpSpPr>
        <p:grpSp>
          <p:nvGrpSpPr>
            <p:cNvPr id="6" name="Group 5"/>
            <p:cNvGrpSpPr/>
            <p:nvPr/>
          </p:nvGrpSpPr>
          <p:grpSpPr>
            <a:xfrm>
              <a:off x="1268963" y="2080728"/>
              <a:ext cx="3256384" cy="2397966"/>
              <a:chOff x="4925072" y="-1398731"/>
              <a:chExt cx="3958213" cy="239796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925072" y="-1398731"/>
                <a:ext cx="3958213" cy="23979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340668" y="543781"/>
                <a:ext cx="3063240" cy="45545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Semiconductor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40668" y="67685"/>
                <a:ext cx="1005840" cy="481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Source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398068" y="81680"/>
                <a:ext cx="1005840" cy="46805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Drain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346508" y="457602"/>
                <a:ext cx="1051560" cy="9144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b="1" dirty="0">
                    <a:solidFill>
                      <a:schemeClr val="bg1"/>
                    </a:solidFill>
                  </a:rPr>
                  <a:t>HfO2 4 nm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437948" y="7410"/>
                <a:ext cx="868680" cy="4574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Gate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346508" y="-18495"/>
                <a:ext cx="91440" cy="567535"/>
              </a:xfrm>
              <a:prstGeom prst="rect">
                <a:avLst/>
              </a:prstGeom>
              <a:solidFill>
                <a:srgbClr val="0D76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306628" y="-18494"/>
                <a:ext cx="91440" cy="567535"/>
              </a:xfrm>
              <a:prstGeom prst="rect">
                <a:avLst/>
              </a:prstGeom>
              <a:solidFill>
                <a:srgbClr val="0D76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Flowchart: Manual Operation 15"/>
            <p:cNvSpPr/>
            <p:nvPr/>
          </p:nvSpPr>
          <p:spPr>
            <a:xfrm>
              <a:off x="3408452" y="2883159"/>
              <a:ext cx="625151" cy="694738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Manual Operation 16"/>
            <p:cNvSpPr/>
            <p:nvPr/>
          </p:nvSpPr>
          <p:spPr>
            <a:xfrm>
              <a:off x="1712040" y="2965515"/>
              <a:ext cx="625151" cy="581628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BL</a:t>
              </a:r>
            </a:p>
          </p:txBody>
        </p:sp>
        <p:sp>
          <p:nvSpPr>
            <p:cNvPr id="18" name="Flowchart: Process 17"/>
            <p:cNvSpPr/>
            <p:nvPr/>
          </p:nvSpPr>
          <p:spPr>
            <a:xfrm>
              <a:off x="3144416" y="2080728"/>
              <a:ext cx="1129004" cy="811762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Storage element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90661" y="1702836"/>
            <a:ext cx="3256384" cy="2397966"/>
            <a:chOff x="1268963" y="2080728"/>
            <a:chExt cx="3256384" cy="2397966"/>
          </a:xfrm>
        </p:grpSpPr>
        <p:grpSp>
          <p:nvGrpSpPr>
            <p:cNvPr id="21" name="Group 20"/>
            <p:cNvGrpSpPr/>
            <p:nvPr/>
          </p:nvGrpSpPr>
          <p:grpSpPr>
            <a:xfrm>
              <a:off x="1268963" y="2080728"/>
              <a:ext cx="3256384" cy="2397966"/>
              <a:chOff x="4925072" y="-1398731"/>
              <a:chExt cx="3958213" cy="239796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925072" y="-1398731"/>
                <a:ext cx="3958213" cy="23979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340668" y="543781"/>
                <a:ext cx="3063240" cy="45545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Semiconductor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40668" y="67685"/>
                <a:ext cx="1005840" cy="481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Source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398068" y="81680"/>
                <a:ext cx="1005840" cy="46805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Drain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346508" y="266784"/>
                <a:ext cx="1051560" cy="282258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solidFill>
                      <a:schemeClr val="bg1"/>
                    </a:solidFill>
                  </a:rPr>
                  <a:t>Storage element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437948" y="7410"/>
                <a:ext cx="868680" cy="2586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Gate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346508" y="-18495"/>
                <a:ext cx="91440" cy="567535"/>
              </a:xfrm>
              <a:prstGeom prst="rect">
                <a:avLst/>
              </a:prstGeom>
              <a:solidFill>
                <a:srgbClr val="0D76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306628" y="-18494"/>
                <a:ext cx="91440" cy="567535"/>
              </a:xfrm>
              <a:prstGeom prst="rect">
                <a:avLst/>
              </a:prstGeom>
              <a:solidFill>
                <a:srgbClr val="0D76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Flowchart: Manual Operation 21"/>
            <p:cNvSpPr/>
            <p:nvPr/>
          </p:nvSpPr>
          <p:spPr>
            <a:xfrm>
              <a:off x="3408452" y="2965515"/>
              <a:ext cx="625151" cy="612382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SL</a:t>
              </a:r>
            </a:p>
          </p:txBody>
        </p:sp>
        <p:sp>
          <p:nvSpPr>
            <p:cNvPr id="23" name="Flowchart: Manual Operation 22"/>
            <p:cNvSpPr/>
            <p:nvPr/>
          </p:nvSpPr>
          <p:spPr>
            <a:xfrm>
              <a:off x="1712040" y="2965515"/>
              <a:ext cx="625151" cy="581628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BL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90313" y="4273405"/>
            <a:ext cx="41167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Modes: 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1T-1C, 1T-1F, 1T-1M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Known physics for 1T-1C, 1T-1M 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Word access – high BW; unselected bits consume 0 power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2-5 </a:t>
            </a:r>
            <a:r>
              <a:rPr lang="en-US" sz="1100" dirty="0" err="1">
                <a:solidFill>
                  <a:schemeClr val="tx2"/>
                </a:solidFill>
                <a:cs typeface="Neo Sans Intel"/>
              </a:rPr>
              <a:t>pJ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/bit R/W energy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Low latency 1T-1C; ~4-9ns R/W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Disadvantages: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8F2 to 6F2 orientation when planar; 4F2 vertical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Best scaling EOL roadmap ~45x45 nm2 (DRAM)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More mask steps w/o self-alignment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68656" y="4376043"/>
            <a:ext cx="363893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Modes: 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1T ferroelectric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Fewer mask steps, no need for tall COB or complicated MTJ etch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Similar BW and latency (~20% lower)</a:t>
            </a:r>
          </a:p>
          <a:p>
            <a:pPr marL="228600" indent="-228600">
              <a:buFontTx/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2-10 </a:t>
            </a:r>
            <a:r>
              <a:rPr lang="en-US" sz="1100" dirty="0" err="1">
                <a:solidFill>
                  <a:schemeClr val="tx2"/>
                </a:solidFill>
                <a:cs typeface="Neo Sans Intel"/>
              </a:rPr>
              <a:t>pJ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/bit R/W energy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Disadvantages: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rgbClr val="FF0000"/>
                </a:solidFill>
                <a:cs typeface="Neo Sans Intel"/>
              </a:rPr>
              <a:t>Ferroelectric physics new; endurance &lt;1e9 cycles; research work in progress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8F2 to 6F2 orientation when planar; 4F2 vertical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Best scaling EOL roadmap ~45x45 nm2 (DRAM)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069208" y="4376043"/>
            <a:ext cx="403630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Modes: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 1S-1PCM, 1S-1M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Ultra dense; EOL roadmap 10x10nm (&gt;15x better than DRAM)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MRAM + selector may be better performance than PCM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Disadvantages: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Bitwise R/W 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 lower BW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Best case latency limited by </a:t>
            </a:r>
            <a:r>
              <a:rPr lang="en-US" sz="11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parasitics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 @~200ns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Unselected bits burn half-select power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50 </a:t>
            </a:r>
            <a:r>
              <a:rPr lang="en-US" sz="11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pJ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 RD and 0.5-2 </a:t>
            </a:r>
            <a:r>
              <a:rPr lang="en-US" sz="11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nJ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/bit WR energy (</a:t>
            </a:r>
            <a:r>
              <a:rPr lang="en-US" sz="11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parasitics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)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rgbClr val="FF0000"/>
                </a:solidFill>
                <a:cs typeface="Neo Sans Intel"/>
                <a:sym typeface="Wingdings" panose="05000000000000000000" pitchFamily="2" charset="2"/>
              </a:rPr>
              <a:t>Endurance &lt; 1e9 cycles (selector limited)</a:t>
            </a:r>
          </a:p>
        </p:txBody>
      </p:sp>
    </p:spTree>
    <p:extLst>
      <p:ext uri="{BB962C8B-B14F-4D97-AF65-F5344CB8AC3E}">
        <p14:creationId xmlns:p14="http://schemas.microsoft.com/office/powerpoint/2010/main" val="11286590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16" y="423333"/>
            <a:ext cx="5795671" cy="6129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4264" y="295187"/>
            <a:ext cx="6542097" cy="4803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ADM </a:t>
            </a:r>
            <a:r>
              <a:rPr lang="en-US" b="1" dirty="0" err="1">
                <a:latin typeface="+mn-lt"/>
              </a:rPr>
              <a:t>eDRAM</a:t>
            </a:r>
            <a:r>
              <a:rPr lang="en-US" b="1" dirty="0">
                <a:latin typeface="+mn-lt"/>
              </a:rPr>
              <a:t> Array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5726" y="4856114"/>
            <a:ext cx="6212279" cy="129531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WL in different plane than COB and BL</a:t>
            </a:r>
          </a:p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 No angled fins needed</a:t>
            </a:r>
            <a:endParaRPr lang="en-US" sz="2133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40522" y="3907284"/>
            <a:ext cx="3806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Targeted cell:</a:t>
            </a:r>
          </a:p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108 x 135 nm</a:t>
            </a:r>
            <a:r>
              <a:rPr lang="en-US" sz="16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2x cell area scaling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wrt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22nm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eDRAM</a:t>
            </a:r>
            <a:endParaRPr lang="en-US" sz="1600" b="1" dirty="0">
              <a:solidFill>
                <a:prstClr val="black"/>
              </a:solidFill>
              <a:cs typeface="Neo Sans Inte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96000" y="767173"/>
            <a:ext cx="5623034" cy="3342372"/>
            <a:chOff x="797722" y="548633"/>
            <a:chExt cx="4759119" cy="2977325"/>
          </a:xfrm>
        </p:grpSpPr>
        <p:grpSp>
          <p:nvGrpSpPr>
            <p:cNvPr id="47" name="Group 46"/>
            <p:cNvGrpSpPr/>
            <p:nvPr/>
          </p:nvGrpSpPr>
          <p:grpSpPr>
            <a:xfrm>
              <a:off x="797722" y="548633"/>
              <a:ext cx="4759119" cy="2977325"/>
              <a:chOff x="6449156" y="1178354"/>
              <a:chExt cx="5691961" cy="3478251"/>
            </a:xfrm>
          </p:grpSpPr>
          <p:sp>
            <p:nvSpPr>
              <p:cNvPr id="61" name="Right Brace 60"/>
              <p:cNvSpPr/>
              <p:nvPr/>
            </p:nvSpPr>
            <p:spPr>
              <a:xfrm>
                <a:off x="9895758" y="1976786"/>
                <a:ext cx="162559" cy="2489200"/>
              </a:xfrm>
              <a:prstGeom prst="rightBrac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501584" y="3171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949149" y="3035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8164958" y="3035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952780" y="3033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9323478" y="3029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0539287" y="3028726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9327109" y="3026690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499412" y="1722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WL0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946977" y="1586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162786" y="1586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950608" y="1584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321306" y="1580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10609888" y="1579726"/>
                <a:ext cx="439711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9395275" y="1577690"/>
                <a:ext cx="425000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7385735" y="1178354"/>
                <a:ext cx="905765" cy="28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0000FF"/>
                    </a:solidFill>
                    <a:cs typeface="Neo Sans Intel"/>
                  </a:rPr>
                  <a:t>L</a:t>
                </a:r>
                <a:r>
                  <a:rPr lang="en-US" sz="1200" b="1" baseline="-25000" dirty="0" err="1">
                    <a:solidFill>
                      <a:srgbClr val="0000FF"/>
                    </a:solidFill>
                    <a:cs typeface="Neo Sans Intel"/>
                  </a:rPr>
                  <a:t>g</a:t>
                </a:r>
                <a:r>
                  <a:rPr lang="en-US" sz="1200" b="1" baseline="-25000" dirty="0">
                    <a:solidFill>
                      <a:srgbClr val="0000FF"/>
                    </a:solidFill>
                    <a:cs typeface="Neo Sans Intel"/>
                  </a:rPr>
                  <a:t> </a:t>
                </a:r>
                <a:r>
                  <a:rPr lang="en-US" sz="1200" b="1" dirty="0">
                    <a:solidFill>
                      <a:srgbClr val="0000FF"/>
                    </a:solidFill>
                    <a:cs typeface="Neo Sans Intel"/>
                  </a:rPr>
                  <a:t>= 40nm</a:t>
                </a: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V="1">
                <a:off x="6950608" y="4149796"/>
                <a:ext cx="237432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 flipV="1">
                <a:off x="6946978" y="2667276"/>
                <a:ext cx="0" cy="15089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6449156" y="3014228"/>
                <a:ext cx="588968" cy="96355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cs typeface="Neo Sans Intel"/>
                  </a:rPr>
                  <a:t>2F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42822" y="4225134"/>
                <a:ext cx="1261884" cy="43147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  <a:cs typeface="Neo Sans Intel"/>
                  </a:rPr>
                  <a:t>4F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160952" y="1308287"/>
                <a:ext cx="1236786" cy="28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CON = 27.5nm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014883" y="1333985"/>
                <a:ext cx="439424" cy="323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BL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634304" y="1865348"/>
              <a:ext cx="1455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8F</a:t>
              </a:r>
              <a:r>
                <a:rPr lang="en-US" sz="2000" b="1" baseline="30000" dirty="0">
                  <a:solidFill>
                    <a:prstClr val="black"/>
                  </a:solidFill>
                  <a:cs typeface="Neo Sans Intel"/>
                </a:rPr>
                <a:t>2</a:t>
              </a:r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 cell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215745" y="1854710"/>
              <a:ext cx="1982744" cy="1241653"/>
            </a:xfrm>
            <a:prstGeom prst="rect">
              <a:avLst/>
            </a:prstGeom>
            <a:noFill/>
            <a:ln w="571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90165" y="736421"/>
              <a:ext cx="344139" cy="259014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34079" y="992147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068696" y="2261801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068130" y="2218648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1157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0683" cy="72462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Tyche – II </a:t>
            </a:r>
            <a:r>
              <a:rPr lang="en-US" b="1" dirty="0" err="1">
                <a:latin typeface="+mn-lt"/>
              </a:rPr>
              <a:t>eDRAM</a:t>
            </a:r>
            <a:r>
              <a:rPr lang="en-US" b="1" dirty="0">
                <a:latin typeface="+mn-lt"/>
              </a:rPr>
              <a:t> Array (</a:t>
            </a:r>
            <a:r>
              <a:rPr lang="en-US" b="1" dirty="0" err="1">
                <a:latin typeface="+mn-lt"/>
              </a:rPr>
              <a:t>Teleios</a:t>
            </a:r>
            <a:r>
              <a:rPr lang="en-US" b="1" dirty="0">
                <a:latin typeface="+mn-lt"/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3" name="Flowchart: Manual Operation 152"/>
          <p:cNvSpPr/>
          <p:nvPr/>
        </p:nvSpPr>
        <p:spPr>
          <a:xfrm>
            <a:off x="941947" y="8296776"/>
            <a:ext cx="193683" cy="409392"/>
          </a:xfrm>
          <a:prstGeom prst="flowChartManualOperati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3" name="Group 202"/>
          <p:cNvGrpSpPr/>
          <p:nvPr/>
        </p:nvGrpSpPr>
        <p:grpSpPr>
          <a:xfrm>
            <a:off x="590912" y="1346287"/>
            <a:ext cx="5246974" cy="4440052"/>
            <a:chOff x="590912" y="1346287"/>
            <a:chExt cx="5246974" cy="4440052"/>
          </a:xfrm>
        </p:grpSpPr>
        <p:sp>
          <p:nvSpPr>
            <p:cNvPr id="117" name="Flowchart: Process 116"/>
            <p:cNvSpPr/>
            <p:nvPr/>
          </p:nvSpPr>
          <p:spPr>
            <a:xfrm>
              <a:off x="607484" y="4796331"/>
              <a:ext cx="5152390" cy="968763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607484" y="2295365"/>
              <a:ext cx="5152390" cy="2460268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lowchart: Process 5"/>
            <p:cNvSpPr/>
            <p:nvPr/>
          </p:nvSpPr>
          <p:spPr>
            <a:xfrm>
              <a:off x="3111559" y="2375267"/>
              <a:ext cx="2224056" cy="197717"/>
            </a:xfrm>
            <a:prstGeom prst="flowChartProces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65010" y="2411763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33234" y="2411762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05218" y="2409314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73442" y="2409313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11618" y="2409313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79842" y="2409312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852842" y="241295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20050" y="241295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/>
            <p:cNvSpPr/>
            <p:nvPr/>
          </p:nvSpPr>
          <p:spPr>
            <a:xfrm>
              <a:off x="607484" y="2240433"/>
              <a:ext cx="5152390" cy="55320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/>
            <p:cNvSpPr/>
            <p:nvPr/>
          </p:nvSpPr>
          <p:spPr>
            <a:xfrm>
              <a:off x="607484" y="1972027"/>
              <a:ext cx="5152390" cy="26879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/>
            <p:cNvSpPr/>
            <p:nvPr/>
          </p:nvSpPr>
          <p:spPr>
            <a:xfrm>
              <a:off x="607484" y="1924864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Process 29"/>
            <p:cNvSpPr/>
            <p:nvPr/>
          </p:nvSpPr>
          <p:spPr>
            <a:xfrm>
              <a:off x="607484" y="1657753"/>
              <a:ext cx="5152390" cy="26879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/>
            <p:cNvSpPr/>
            <p:nvPr/>
          </p:nvSpPr>
          <p:spPr>
            <a:xfrm>
              <a:off x="607484" y="1613398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Process 31"/>
            <p:cNvSpPr/>
            <p:nvPr/>
          </p:nvSpPr>
          <p:spPr>
            <a:xfrm>
              <a:off x="607484" y="1346287"/>
              <a:ext cx="5152390" cy="26879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Manual Operation 42"/>
            <p:cNvSpPr>
              <a:spLocks/>
            </p:cNvSpPr>
            <p:nvPr/>
          </p:nvSpPr>
          <p:spPr>
            <a:xfrm>
              <a:off x="1061128" y="1653697"/>
              <a:ext cx="4212971" cy="15290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404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404 w 10000"/>
                <a:gd name="connsiteY3" fmla="*/ 10000 h 10532"/>
                <a:gd name="connsiteX4" fmla="*/ 0 w 10000"/>
                <a:gd name="connsiteY4" fmla="*/ 0 h 10532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262 w 10000"/>
                <a:gd name="connsiteY3" fmla="*/ 10532 h 10532"/>
                <a:gd name="connsiteX4" fmla="*/ 0 w 10000"/>
                <a:gd name="connsiteY4" fmla="*/ 0 h 1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532">
                  <a:moveTo>
                    <a:pt x="0" y="0"/>
                  </a:moveTo>
                  <a:lnTo>
                    <a:pt x="10000" y="0"/>
                  </a:lnTo>
                  <a:cubicBezTo>
                    <a:pt x="9960" y="3511"/>
                    <a:pt x="9919" y="7021"/>
                    <a:pt x="9879" y="10532"/>
                  </a:cubicBezTo>
                  <a:lnTo>
                    <a:pt x="262" y="10532"/>
                  </a:lnTo>
                  <a:cubicBezTo>
                    <a:pt x="127" y="7199"/>
                    <a:pt x="135" y="3333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Optional WL strap</a:t>
              </a:r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5083027" y="1801178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Manual Operation 37"/>
            <p:cNvSpPr/>
            <p:nvPr/>
          </p:nvSpPr>
          <p:spPr>
            <a:xfrm>
              <a:off x="1303825" y="1989185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Manual Operation 38"/>
            <p:cNvSpPr/>
            <p:nvPr/>
          </p:nvSpPr>
          <p:spPr>
            <a:xfrm>
              <a:off x="1524043" y="1980611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Manual Operation 39"/>
            <p:cNvSpPr/>
            <p:nvPr/>
          </p:nvSpPr>
          <p:spPr>
            <a:xfrm>
              <a:off x="1738165" y="1980611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2203493" y="1989040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Manual Operation 41"/>
            <p:cNvSpPr/>
            <p:nvPr/>
          </p:nvSpPr>
          <p:spPr>
            <a:xfrm>
              <a:off x="2423711" y="1980466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Manual Operation 42"/>
            <p:cNvSpPr/>
            <p:nvPr/>
          </p:nvSpPr>
          <p:spPr>
            <a:xfrm>
              <a:off x="2637832" y="1980466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Manual Operation 43"/>
            <p:cNvSpPr/>
            <p:nvPr/>
          </p:nvSpPr>
          <p:spPr>
            <a:xfrm>
              <a:off x="3110273" y="1988124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Manual Operation 44"/>
            <p:cNvSpPr/>
            <p:nvPr/>
          </p:nvSpPr>
          <p:spPr>
            <a:xfrm>
              <a:off x="3330491" y="1979550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Manual Operation 45"/>
            <p:cNvSpPr/>
            <p:nvPr/>
          </p:nvSpPr>
          <p:spPr>
            <a:xfrm>
              <a:off x="3544613" y="1979550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Manual Operation 46"/>
            <p:cNvSpPr/>
            <p:nvPr/>
          </p:nvSpPr>
          <p:spPr>
            <a:xfrm>
              <a:off x="4112049" y="1980263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Manual Operation 47"/>
            <p:cNvSpPr/>
            <p:nvPr/>
          </p:nvSpPr>
          <p:spPr>
            <a:xfrm>
              <a:off x="4332267" y="1971689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owchart: Manual Operation 48"/>
            <p:cNvSpPr/>
            <p:nvPr/>
          </p:nvSpPr>
          <p:spPr>
            <a:xfrm>
              <a:off x="4546389" y="1971689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39203" y="2412565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262163" y="241136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530387" y="2411368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402371" y="2408920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670595" y="240891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08771" y="240891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76995" y="2408918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949995" y="2412565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217203" y="2412565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lowchart: Manual Operation 69"/>
            <p:cNvSpPr/>
            <p:nvPr/>
          </p:nvSpPr>
          <p:spPr>
            <a:xfrm>
              <a:off x="5131240" y="2285945"/>
              <a:ext cx="56896" cy="122771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Manual Operation 90"/>
            <p:cNvSpPr/>
            <p:nvPr/>
          </p:nvSpPr>
          <p:spPr>
            <a:xfrm>
              <a:off x="5083027" y="1956882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lowchart: Manual Operation 91"/>
            <p:cNvSpPr/>
            <p:nvPr/>
          </p:nvSpPr>
          <p:spPr>
            <a:xfrm>
              <a:off x="2652327" y="2162892"/>
              <a:ext cx="140208" cy="17489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Manual Operation 24"/>
            <p:cNvSpPr/>
            <p:nvPr/>
          </p:nvSpPr>
          <p:spPr>
            <a:xfrm>
              <a:off x="3145165" y="2243708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lowchart: Manual Operation 92"/>
            <p:cNvSpPr/>
            <p:nvPr/>
          </p:nvSpPr>
          <p:spPr>
            <a:xfrm>
              <a:off x="3283399" y="2241482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lowchart: Manual Operation 93"/>
            <p:cNvSpPr/>
            <p:nvPr/>
          </p:nvSpPr>
          <p:spPr>
            <a:xfrm>
              <a:off x="3420989" y="2248345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lowchart: Manual Operation 94"/>
            <p:cNvSpPr/>
            <p:nvPr/>
          </p:nvSpPr>
          <p:spPr>
            <a:xfrm>
              <a:off x="3559223" y="2246119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lowchart: Manual Operation 95"/>
            <p:cNvSpPr/>
            <p:nvPr/>
          </p:nvSpPr>
          <p:spPr>
            <a:xfrm>
              <a:off x="3693096" y="2239975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lowchart: Manual Operation 96"/>
            <p:cNvSpPr/>
            <p:nvPr/>
          </p:nvSpPr>
          <p:spPr>
            <a:xfrm>
              <a:off x="3831330" y="2237749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lowchart: Manual Operation 97"/>
            <p:cNvSpPr/>
            <p:nvPr/>
          </p:nvSpPr>
          <p:spPr>
            <a:xfrm>
              <a:off x="3966750" y="2240415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lowchart: Manual Operation 98"/>
            <p:cNvSpPr/>
            <p:nvPr/>
          </p:nvSpPr>
          <p:spPr>
            <a:xfrm>
              <a:off x="4104984" y="2238189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3106147" y="2569217"/>
              <a:ext cx="2219112" cy="1782112"/>
              <a:chOff x="3006955" y="3849377"/>
              <a:chExt cx="2219112" cy="627193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3006956" y="3849377"/>
                <a:ext cx="2219111" cy="627193"/>
                <a:chOff x="2954384" y="4074511"/>
                <a:chExt cx="2219111" cy="627193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2954384" y="4082579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097541" y="4074511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232749" y="4082579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375906" y="4074511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510984" y="4079945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654141" y="4080842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789349" y="4079945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932506" y="4080842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058197" y="4081577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201354" y="4082474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336562" y="4081577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479719" y="4082474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614797" y="4078943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757954" y="4079840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893162" y="4078943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5036319" y="4079840"/>
                  <a:ext cx="137176" cy="619125"/>
                </a:xfrm>
                <a:prstGeom prst="rect">
                  <a:avLst/>
                </a:prstGeom>
              </p:spPr>
            </p:pic>
          </p:grpSp>
          <p:sp>
            <p:nvSpPr>
              <p:cNvPr id="100" name="Rectangle 99"/>
              <p:cNvSpPr/>
              <p:nvPr/>
            </p:nvSpPr>
            <p:spPr>
              <a:xfrm>
                <a:off x="3006955" y="4408170"/>
                <a:ext cx="2219112" cy="36673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lowchart: Manual Operation 100"/>
            <p:cNvSpPr/>
            <p:nvPr/>
          </p:nvSpPr>
          <p:spPr>
            <a:xfrm>
              <a:off x="2652985" y="2331945"/>
              <a:ext cx="135437" cy="274252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67131" y="2752370"/>
              <a:ext cx="530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&gt;1µm</a:t>
              </a:r>
            </a:p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COB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912225" y="1517164"/>
              <a:ext cx="0" cy="3569804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/>
            <p:cNvGrpSpPr/>
            <p:nvPr/>
          </p:nvGrpSpPr>
          <p:grpSpPr>
            <a:xfrm>
              <a:off x="3432574" y="5559258"/>
              <a:ext cx="1172464" cy="227081"/>
              <a:chOff x="3432574" y="5559258"/>
              <a:chExt cx="1172464" cy="227081"/>
            </a:xfrm>
          </p:grpSpPr>
          <p:sp>
            <p:nvSpPr>
              <p:cNvPr id="107" name="Flowchart: Process 106"/>
              <p:cNvSpPr/>
              <p:nvPr/>
            </p:nvSpPr>
            <p:spPr>
              <a:xfrm>
                <a:off x="3432574" y="5559258"/>
                <a:ext cx="1172464" cy="213865"/>
              </a:xfrm>
              <a:prstGeom prst="flowChartProcess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533285" y="563029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801509" y="563029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3673493" y="5627844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3941717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4079893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348117" y="562784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220101" y="5631490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488325" y="5631489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Flowchart: Process 115"/>
            <p:cNvSpPr/>
            <p:nvPr/>
          </p:nvSpPr>
          <p:spPr>
            <a:xfrm>
              <a:off x="607484" y="5069539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lowchart: Process 117"/>
            <p:cNvSpPr/>
            <p:nvPr/>
          </p:nvSpPr>
          <p:spPr>
            <a:xfrm>
              <a:off x="607484" y="4749169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lowchart: Manual Operation 42"/>
            <p:cNvSpPr>
              <a:spLocks/>
            </p:cNvSpPr>
            <p:nvPr/>
          </p:nvSpPr>
          <p:spPr>
            <a:xfrm>
              <a:off x="3031660" y="4380984"/>
              <a:ext cx="2741422" cy="16411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404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404 w 10000"/>
                <a:gd name="connsiteY3" fmla="*/ 10000 h 10532"/>
                <a:gd name="connsiteX4" fmla="*/ 0 w 10000"/>
                <a:gd name="connsiteY4" fmla="*/ 0 h 10532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262 w 10000"/>
                <a:gd name="connsiteY3" fmla="*/ 10532 h 10532"/>
                <a:gd name="connsiteX4" fmla="*/ 0 w 10000"/>
                <a:gd name="connsiteY4" fmla="*/ 0 h 1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532">
                  <a:moveTo>
                    <a:pt x="0" y="0"/>
                  </a:moveTo>
                  <a:lnTo>
                    <a:pt x="10000" y="0"/>
                  </a:lnTo>
                  <a:cubicBezTo>
                    <a:pt x="9960" y="3511"/>
                    <a:pt x="9919" y="7021"/>
                    <a:pt x="9879" y="10532"/>
                  </a:cubicBezTo>
                  <a:lnTo>
                    <a:pt x="262" y="10532"/>
                  </a:lnTo>
                  <a:cubicBezTo>
                    <a:pt x="127" y="7199"/>
                    <a:pt x="135" y="3333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Power for </a:t>
              </a:r>
              <a:r>
                <a:rPr lang="en-US" sz="900" dirty="0" err="1"/>
                <a:t>hvcc</a:t>
              </a:r>
              <a:r>
                <a:rPr lang="en-US" sz="900" dirty="0"/>
                <a:t>, PLL </a:t>
              </a:r>
              <a:r>
                <a:rPr lang="en-US" sz="900" dirty="0" err="1"/>
                <a:t>etc</a:t>
              </a:r>
              <a:r>
                <a:rPr lang="en-US" sz="900" dirty="0"/>
                <a:t> (optional – can be Tyche)</a:t>
              </a:r>
            </a:p>
          </p:txBody>
        </p:sp>
        <p:sp>
          <p:nvSpPr>
            <p:cNvPr id="120" name="Flowchart: Manual Operation 119"/>
            <p:cNvSpPr/>
            <p:nvPr/>
          </p:nvSpPr>
          <p:spPr>
            <a:xfrm>
              <a:off x="2343320" y="4796072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lowchart: Manual Operation 120"/>
            <p:cNvSpPr/>
            <p:nvPr/>
          </p:nvSpPr>
          <p:spPr>
            <a:xfrm>
              <a:off x="2644383" y="479793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lowchart: Manual Operation 121"/>
            <p:cNvSpPr/>
            <p:nvPr/>
          </p:nvSpPr>
          <p:spPr>
            <a:xfrm>
              <a:off x="3671643" y="4929534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lowchart: Manual Operation 122"/>
            <p:cNvSpPr/>
            <p:nvPr/>
          </p:nvSpPr>
          <p:spPr>
            <a:xfrm>
              <a:off x="3242988" y="479592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lowchart: Manual Operation 123"/>
            <p:cNvSpPr/>
            <p:nvPr/>
          </p:nvSpPr>
          <p:spPr>
            <a:xfrm>
              <a:off x="3463206" y="4787353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lowchart: Manual Operation 124"/>
            <p:cNvSpPr/>
            <p:nvPr/>
          </p:nvSpPr>
          <p:spPr>
            <a:xfrm>
              <a:off x="3677328" y="4787353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lowchart: Manual Operation 125"/>
            <p:cNvSpPr/>
            <p:nvPr/>
          </p:nvSpPr>
          <p:spPr>
            <a:xfrm>
              <a:off x="4149768" y="4795011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lowchart: Manual Operation 126"/>
            <p:cNvSpPr/>
            <p:nvPr/>
          </p:nvSpPr>
          <p:spPr>
            <a:xfrm>
              <a:off x="4369986" y="478643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lowchart: Process 127"/>
            <p:cNvSpPr/>
            <p:nvPr/>
          </p:nvSpPr>
          <p:spPr>
            <a:xfrm>
              <a:off x="607484" y="4341932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lowchart: Manual Operation 128"/>
            <p:cNvSpPr/>
            <p:nvPr/>
          </p:nvSpPr>
          <p:spPr>
            <a:xfrm>
              <a:off x="2028327" y="1786434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lowchart: Manual Operation 129"/>
            <p:cNvSpPr/>
            <p:nvPr/>
          </p:nvSpPr>
          <p:spPr>
            <a:xfrm>
              <a:off x="2042822" y="1968860"/>
              <a:ext cx="140208" cy="17489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lowchart: Manual Operation 130"/>
            <p:cNvSpPr/>
            <p:nvPr/>
          </p:nvSpPr>
          <p:spPr>
            <a:xfrm>
              <a:off x="2043480" y="2137913"/>
              <a:ext cx="135437" cy="274252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lowchart: Manual Operation 131"/>
            <p:cNvSpPr/>
            <p:nvPr/>
          </p:nvSpPr>
          <p:spPr>
            <a:xfrm>
              <a:off x="2042598" y="2412164"/>
              <a:ext cx="149362" cy="1975487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lowchart: Manual Operation 101"/>
            <p:cNvSpPr/>
            <p:nvPr/>
          </p:nvSpPr>
          <p:spPr>
            <a:xfrm>
              <a:off x="2652103" y="2606197"/>
              <a:ext cx="135092" cy="1790276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lowchart: Manual Operation 132"/>
            <p:cNvSpPr/>
            <p:nvPr/>
          </p:nvSpPr>
          <p:spPr>
            <a:xfrm>
              <a:off x="2037840" y="4378176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lowchart: Manual Operation 133"/>
            <p:cNvSpPr/>
            <p:nvPr/>
          </p:nvSpPr>
          <p:spPr>
            <a:xfrm>
              <a:off x="2052335" y="4560602"/>
              <a:ext cx="140208" cy="17489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lowchart: Manual Operation 134"/>
            <p:cNvSpPr/>
            <p:nvPr/>
          </p:nvSpPr>
          <p:spPr>
            <a:xfrm>
              <a:off x="2037452" y="4731365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lowchart: Manual Operation 135"/>
            <p:cNvSpPr/>
            <p:nvPr/>
          </p:nvSpPr>
          <p:spPr>
            <a:xfrm>
              <a:off x="2040752" y="4902343"/>
              <a:ext cx="151546" cy="23379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1605196" y="5555445"/>
              <a:ext cx="1172464" cy="227081"/>
              <a:chOff x="3432574" y="5559258"/>
              <a:chExt cx="1172464" cy="227081"/>
            </a:xfrm>
          </p:grpSpPr>
          <p:sp>
            <p:nvSpPr>
              <p:cNvPr id="140" name="Flowchart: Process 139"/>
              <p:cNvSpPr/>
              <p:nvPr/>
            </p:nvSpPr>
            <p:spPr>
              <a:xfrm>
                <a:off x="3432574" y="5559258"/>
                <a:ext cx="1172464" cy="213865"/>
              </a:xfrm>
              <a:prstGeom prst="flowChartProcess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3533285" y="563029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3801509" y="563029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3673493" y="5627844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3941717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4079893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4348117" y="562784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4220101" y="5631490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4488325" y="5631489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0" name="TextBox 149"/>
            <p:cNvSpPr txBox="1"/>
            <p:nvPr/>
          </p:nvSpPr>
          <p:spPr>
            <a:xfrm>
              <a:off x="4510194" y="4756366"/>
              <a:ext cx="12319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BL routing to SA</a:t>
              </a:r>
            </a:p>
          </p:txBody>
        </p:sp>
        <p:sp>
          <p:nvSpPr>
            <p:cNvPr id="151" name="Flowchart: Process 150"/>
            <p:cNvSpPr/>
            <p:nvPr/>
          </p:nvSpPr>
          <p:spPr>
            <a:xfrm>
              <a:off x="590912" y="5394456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lowchart: Manual Operation 136"/>
            <p:cNvSpPr/>
            <p:nvPr/>
          </p:nvSpPr>
          <p:spPr>
            <a:xfrm>
              <a:off x="2040414" y="5125150"/>
              <a:ext cx="130821" cy="314712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lowchart: Manual Operation 151"/>
            <p:cNvSpPr/>
            <p:nvPr/>
          </p:nvSpPr>
          <p:spPr>
            <a:xfrm>
              <a:off x="2046697" y="5415334"/>
              <a:ext cx="132219" cy="21615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38496" y="5458880"/>
              <a:ext cx="9903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WL driver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556913" y="5469013"/>
              <a:ext cx="12809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SA, PLL, HVCC gen</a:t>
              </a:r>
            </a:p>
          </p:txBody>
        </p:sp>
        <p:sp>
          <p:nvSpPr>
            <p:cNvPr id="156" name="Flowchart: Manual Operation 155"/>
            <p:cNvSpPr/>
            <p:nvPr/>
          </p:nvSpPr>
          <p:spPr>
            <a:xfrm>
              <a:off x="2653643" y="4391081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lowchart: Manual Operation 156"/>
            <p:cNvSpPr/>
            <p:nvPr/>
          </p:nvSpPr>
          <p:spPr>
            <a:xfrm>
              <a:off x="2653643" y="4543358"/>
              <a:ext cx="130113" cy="259295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8" name="Straight Connector 157"/>
            <p:cNvCxnSpPr/>
            <p:nvPr/>
          </p:nvCxnSpPr>
          <p:spPr>
            <a:xfrm>
              <a:off x="838496" y="1480684"/>
              <a:ext cx="0" cy="3569804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Right Brace 168"/>
          <p:cNvSpPr/>
          <p:nvPr/>
        </p:nvSpPr>
        <p:spPr>
          <a:xfrm>
            <a:off x="9500865" y="1534414"/>
            <a:ext cx="160590" cy="2391959"/>
          </a:xfrm>
          <a:prstGeom prst="rightBrac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 rot="16200000">
            <a:off x="8370336" y="2377431"/>
            <a:ext cx="2858928" cy="235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WL1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7725478" y="2873434"/>
            <a:ext cx="1778704" cy="33155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8926564" y="2559294"/>
            <a:ext cx="578168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7729065" y="2557338"/>
            <a:ext cx="558824" cy="10405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8935515" y="2859399"/>
            <a:ext cx="1778704" cy="33155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10136601" y="2545260"/>
            <a:ext cx="578168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7723333" y="1550450"/>
            <a:ext cx="1778704" cy="274012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8924419" y="1166900"/>
            <a:ext cx="578168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7726920" y="1164943"/>
            <a:ext cx="558824" cy="10405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8933370" y="1536416"/>
            <a:ext cx="1778704" cy="274012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10134456" y="1152865"/>
            <a:ext cx="578168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9270374" y="714793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00FF"/>
                </a:solidFill>
                <a:cs typeface="Neo Sans Intel"/>
              </a:rPr>
              <a:t>L</a:t>
            </a:r>
            <a:r>
              <a:rPr lang="en-US" sz="1200" b="1" baseline="-25000" dirty="0" err="1">
                <a:solidFill>
                  <a:srgbClr val="0000FF"/>
                </a:solidFill>
                <a:cs typeface="Neo Sans Intel"/>
              </a:rPr>
              <a:t>g</a:t>
            </a:r>
            <a:r>
              <a:rPr lang="en-US" sz="1200" b="1" baseline="-25000" dirty="0">
                <a:solidFill>
                  <a:srgbClr val="0000FF"/>
                </a:solidFill>
                <a:cs typeface="Neo Sans Intel"/>
              </a:rPr>
              <a:t> </a:t>
            </a:r>
            <a:r>
              <a:rPr lang="en-US" sz="1200" b="1" dirty="0">
                <a:solidFill>
                  <a:srgbClr val="0000FF"/>
                </a:solidFill>
                <a:cs typeface="Neo Sans Intel"/>
              </a:rPr>
              <a:t>= 14nm?</a:t>
            </a:r>
          </a:p>
        </p:txBody>
      </p:sp>
      <p:cxnSp>
        <p:nvCxnSpPr>
          <p:cNvPr id="185" name="Straight Arrow Connector 184"/>
          <p:cNvCxnSpPr/>
          <p:nvPr/>
        </p:nvCxnSpPr>
        <p:spPr>
          <a:xfrm flipV="1">
            <a:off x="6591380" y="3622535"/>
            <a:ext cx="234557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H="1" flipV="1">
            <a:off x="7723334" y="2205504"/>
            <a:ext cx="0" cy="145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6309361" y="2563767"/>
            <a:ext cx="581836" cy="92591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cs typeface="Neo Sans Intel"/>
              </a:rPr>
              <a:t>2F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880055" y="3694930"/>
            <a:ext cx="124660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cs typeface="Neo Sans Intel"/>
              </a:rPr>
              <a:t>6F/2cells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1133918" y="1563397"/>
            <a:ext cx="434103" cy="310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cs typeface="Neo Sans Intel"/>
              </a:rPr>
              <a:t>BL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674809" y="3400656"/>
            <a:ext cx="1087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solidFill>
                  <a:prstClr val="black"/>
                </a:solidFill>
                <a:cs typeface="Neo Sans Intel"/>
              </a:rPr>
              <a:t>6F</a:t>
            </a:r>
            <a:r>
              <a:rPr lang="en-US" sz="2000" b="1" baseline="30000" dirty="0">
                <a:solidFill>
                  <a:prstClr val="black"/>
                </a:solidFill>
                <a:cs typeface="Neo Sans Intel"/>
              </a:rPr>
              <a:t>2</a:t>
            </a:r>
            <a:r>
              <a:rPr lang="en-US" sz="2000" b="1" dirty="0">
                <a:solidFill>
                  <a:prstClr val="black"/>
                </a:solidFill>
                <a:cs typeface="Neo Sans Intel"/>
              </a:rPr>
              <a:t> cell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7134080" y="2221493"/>
            <a:ext cx="3577994" cy="1393891"/>
          </a:xfrm>
          <a:prstGeom prst="rect">
            <a:avLst/>
          </a:prstGeom>
          <a:noFill/>
          <a:ln w="571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708393" y="2835362"/>
            <a:ext cx="4869968" cy="424734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9933471" y="1265066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9960080" y="2641947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7453898" y="1265066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7480507" y="2641947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6708199" y="1463198"/>
            <a:ext cx="4869968" cy="424734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 rot="16200000">
            <a:off x="7190710" y="2351410"/>
            <a:ext cx="2858928" cy="235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WL0</a:t>
            </a:r>
          </a:p>
        </p:txBody>
      </p:sp>
      <p:cxnSp>
        <p:nvCxnSpPr>
          <p:cNvPr id="196" name="Straight Arrow Connector 195"/>
          <p:cNvCxnSpPr/>
          <p:nvPr/>
        </p:nvCxnSpPr>
        <p:spPr>
          <a:xfrm flipV="1">
            <a:off x="6254542" y="1725410"/>
            <a:ext cx="0" cy="141100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6245326" y="2156865"/>
            <a:ext cx="55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cs typeface="Neo Sans Intel"/>
              </a:rPr>
              <a:t>PGD</a:t>
            </a:r>
          </a:p>
        </p:txBody>
      </p:sp>
      <p:cxnSp>
        <p:nvCxnSpPr>
          <p:cNvPr id="198" name="Straight Arrow Connector 197"/>
          <p:cNvCxnSpPr/>
          <p:nvPr/>
        </p:nvCxnSpPr>
        <p:spPr>
          <a:xfrm flipV="1">
            <a:off x="8182734" y="701860"/>
            <a:ext cx="1393330" cy="732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8602714" y="755569"/>
            <a:ext cx="55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cs typeface="Neo Sans Intel"/>
              </a:rPr>
              <a:t>OGD</a:t>
            </a:r>
          </a:p>
        </p:txBody>
      </p:sp>
      <p:sp>
        <p:nvSpPr>
          <p:cNvPr id="202" name="Content Placeholder 2"/>
          <p:cNvSpPr>
            <a:spLocks noGrp="1"/>
          </p:cNvSpPr>
          <p:nvPr>
            <p:ph idx="1"/>
          </p:nvPr>
        </p:nvSpPr>
        <p:spPr>
          <a:xfrm>
            <a:off x="5895726" y="4856114"/>
            <a:ext cx="6212279" cy="129531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COB in different plane than WL and BL</a:t>
            </a:r>
          </a:p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 No angled fins needed</a:t>
            </a:r>
            <a:endParaRPr lang="en-US" sz="2133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5615" y="2331945"/>
            <a:ext cx="897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cs typeface="Neo Sans Intel"/>
              </a:rPr>
              <a:t>WL </a:t>
            </a:r>
            <a:r>
              <a:rPr lang="en-US" sz="1400" b="1" dirty="0">
                <a:solidFill>
                  <a:srgbClr val="C00000"/>
                </a:solidFill>
                <a:cs typeface="Neo Sans Intel"/>
                <a:sym typeface="Wingdings" panose="05000000000000000000" pitchFamily="2" charset="2"/>
              </a:rPr>
              <a:t></a:t>
            </a:r>
            <a:endParaRPr lang="en-US" sz="1400" b="1" dirty="0">
              <a:solidFill>
                <a:srgbClr val="C00000"/>
              </a:solidFill>
              <a:cs typeface="Neo Sans Intel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3546983" y="1969910"/>
            <a:ext cx="897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cs typeface="Neo Sans Intel"/>
              </a:rPr>
              <a:t>BL </a:t>
            </a:r>
          </a:p>
        </p:txBody>
      </p:sp>
    </p:spTree>
    <p:extLst>
      <p:ext uri="{BB962C8B-B14F-4D97-AF65-F5344CB8AC3E}">
        <p14:creationId xmlns:p14="http://schemas.microsoft.com/office/powerpoint/2010/main" val="40949877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58" y="239430"/>
            <a:ext cx="10970683" cy="66630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Commodity DRAM Array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2920" y="900736"/>
            <a:ext cx="9713564" cy="4828795"/>
            <a:chOff x="1545400" y="914401"/>
            <a:chExt cx="9713564" cy="4828795"/>
          </a:xfrm>
        </p:grpSpPr>
        <p:sp>
          <p:nvSpPr>
            <p:cNvPr id="6" name="TextBox 5"/>
            <p:cNvSpPr txBox="1"/>
            <p:nvPr/>
          </p:nvSpPr>
          <p:spPr>
            <a:xfrm>
              <a:off x="1666808" y="1080206"/>
              <a:ext cx="2824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&lt;Samsung DRAM&gt;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545400" y="1541871"/>
              <a:ext cx="4922319" cy="4201325"/>
              <a:chOff x="2362200" y="838200"/>
              <a:chExt cx="6934591" cy="5918850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4291359" y="2501621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/>
              <p:cNvGrpSpPr/>
              <p:nvPr/>
            </p:nvGrpSpPr>
            <p:grpSpPr>
              <a:xfrm>
                <a:off x="5205759" y="3838632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79" name="Straight Connector 178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Rectangle 39"/>
              <p:cNvSpPr>
                <a:spLocks noChangeArrowheads="1"/>
              </p:cNvSpPr>
              <p:nvPr/>
            </p:nvSpPr>
            <p:spPr bwMode="auto">
              <a:xfrm>
                <a:off x="5473391" y="1143000"/>
                <a:ext cx="470209" cy="5334000"/>
              </a:xfrm>
              <a:prstGeom prst="rect">
                <a:avLst/>
              </a:prstGeom>
              <a:solidFill>
                <a:srgbClr val="FF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39"/>
              <p:cNvSpPr>
                <a:spLocks noChangeArrowheads="1"/>
              </p:cNvSpPr>
              <p:nvPr/>
            </p:nvSpPr>
            <p:spPr bwMode="auto">
              <a:xfrm>
                <a:off x="6311591" y="1143000"/>
                <a:ext cx="470209" cy="5334000"/>
              </a:xfrm>
              <a:prstGeom prst="rect">
                <a:avLst/>
              </a:prstGeom>
              <a:solidFill>
                <a:srgbClr val="FF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7149791" y="1143000"/>
                <a:ext cx="470209" cy="5334000"/>
              </a:xfrm>
              <a:prstGeom prst="rect">
                <a:avLst/>
              </a:prstGeom>
              <a:solidFill>
                <a:srgbClr val="FF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39"/>
              <p:cNvSpPr>
                <a:spLocks noChangeArrowheads="1"/>
              </p:cNvSpPr>
              <p:nvPr/>
            </p:nvSpPr>
            <p:spPr bwMode="auto">
              <a:xfrm>
                <a:off x="4648200" y="1143000"/>
                <a:ext cx="470209" cy="5334000"/>
              </a:xfrm>
              <a:prstGeom prst="rect">
                <a:avLst/>
              </a:prstGeom>
              <a:solidFill>
                <a:srgbClr val="FF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6043959" y="2537599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75" name="Straight Connector 174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/>
              <p:cNvGrpSpPr/>
              <p:nvPr/>
            </p:nvGrpSpPr>
            <p:grpSpPr>
              <a:xfrm>
                <a:off x="6882159" y="387461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71" name="Straight Connector 170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 74"/>
              <p:cNvGrpSpPr/>
              <p:nvPr/>
            </p:nvGrpSpPr>
            <p:grpSpPr>
              <a:xfrm>
                <a:off x="2667000" y="251460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/>
              <p:cNvGrpSpPr/>
              <p:nvPr/>
            </p:nvGrpSpPr>
            <p:grpSpPr>
              <a:xfrm>
                <a:off x="3505200" y="3851611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Rectangle 43"/>
              <p:cNvSpPr>
                <a:spLocks noChangeArrowheads="1"/>
              </p:cNvSpPr>
              <p:nvPr/>
            </p:nvSpPr>
            <p:spPr bwMode="auto">
              <a:xfrm>
                <a:off x="2366073" y="3013568"/>
                <a:ext cx="6168327" cy="493466"/>
              </a:xfrm>
              <a:prstGeom prst="rect">
                <a:avLst/>
              </a:prstGeom>
              <a:solidFill>
                <a:srgbClr val="3E841C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43"/>
              <p:cNvSpPr>
                <a:spLocks noChangeArrowheads="1"/>
              </p:cNvSpPr>
              <p:nvPr/>
            </p:nvSpPr>
            <p:spPr bwMode="auto">
              <a:xfrm>
                <a:off x="2362200" y="4307134"/>
                <a:ext cx="6168327" cy="493466"/>
              </a:xfrm>
              <a:prstGeom prst="rect">
                <a:avLst/>
              </a:prstGeom>
              <a:solidFill>
                <a:srgbClr val="3E841C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6043959" y="5157031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59" name="Straight Connector 158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4343400" y="517001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55" name="Straight Connector 154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oup 80"/>
              <p:cNvGrpSpPr/>
              <p:nvPr/>
            </p:nvGrpSpPr>
            <p:grpSpPr>
              <a:xfrm>
                <a:off x="5205759" y="121920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oup 81"/>
              <p:cNvGrpSpPr/>
              <p:nvPr/>
            </p:nvGrpSpPr>
            <p:grpSpPr>
              <a:xfrm>
                <a:off x="3505200" y="1232179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/>
              <p:cNvGrpSpPr/>
              <p:nvPr/>
            </p:nvGrpSpPr>
            <p:grpSpPr>
              <a:xfrm>
                <a:off x="6882159" y="121920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Rectangle 43"/>
              <p:cNvSpPr>
                <a:spLocks noChangeArrowheads="1"/>
              </p:cNvSpPr>
              <p:nvPr/>
            </p:nvSpPr>
            <p:spPr bwMode="auto">
              <a:xfrm>
                <a:off x="2362200" y="1676400"/>
                <a:ext cx="6168327" cy="493466"/>
              </a:xfrm>
              <a:prstGeom prst="rect">
                <a:avLst/>
              </a:prstGeom>
              <a:solidFill>
                <a:srgbClr val="3E841C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43"/>
              <p:cNvSpPr>
                <a:spLocks noChangeArrowheads="1"/>
              </p:cNvSpPr>
              <p:nvPr/>
            </p:nvSpPr>
            <p:spPr bwMode="auto">
              <a:xfrm>
                <a:off x="2362200" y="5638800"/>
                <a:ext cx="6168327" cy="493466"/>
              </a:xfrm>
              <a:prstGeom prst="rect">
                <a:avLst/>
              </a:prstGeom>
              <a:solidFill>
                <a:srgbClr val="3E841C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85"/>
              <p:cNvSpPr>
                <a:spLocks noChangeArrowheads="1"/>
              </p:cNvSpPr>
              <p:nvPr/>
            </p:nvSpPr>
            <p:spPr bwMode="auto">
              <a:xfrm>
                <a:off x="6016446" y="4449092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87" name="Oval 86"/>
              <p:cNvSpPr>
                <a:spLocks noChangeArrowheads="1"/>
              </p:cNvSpPr>
              <p:nvPr/>
            </p:nvSpPr>
            <p:spPr bwMode="auto">
              <a:xfrm>
                <a:off x="6647153" y="4745077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88" name="Rectangle 87"/>
              <p:cNvSpPr>
                <a:spLocks noChangeArrowheads="1"/>
              </p:cNvSpPr>
              <p:nvPr/>
            </p:nvSpPr>
            <p:spPr bwMode="auto">
              <a:xfrm>
                <a:off x="4362450" y="449580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89" name="Rectangle 88"/>
              <p:cNvSpPr>
                <a:spLocks noChangeArrowheads="1"/>
              </p:cNvSpPr>
              <p:nvPr/>
            </p:nvSpPr>
            <p:spPr bwMode="auto">
              <a:xfrm>
                <a:off x="7715250" y="443865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0" name="Rectangle 89"/>
              <p:cNvSpPr>
                <a:spLocks noChangeArrowheads="1"/>
              </p:cNvSpPr>
              <p:nvPr/>
            </p:nvSpPr>
            <p:spPr bwMode="auto">
              <a:xfrm>
                <a:off x="5178246" y="3134642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1" name="Rectangle 90"/>
              <p:cNvSpPr>
                <a:spLocks noChangeArrowheads="1"/>
              </p:cNvSpPr>
              <p:nvPr/>
            </p:nvSpPr>
            <p:spPr bwMode="auto">
              <a:xfrm>
                <a:off x="3524250" y="318135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2" name="Rectangle 91"/>
              <p:cNvSpPr>
                <a:spLocks noChangeArrowheads="1"/>
              </p:cNvSpPr>
              <p:nvPr/>
            </p:nvSpPr>
            <p:spPr bwMode="auto">
              <a:xfrm>
                <a:off x="6877050" y="312420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3" name="Rectangle 92"/>
              <p:cNvSpPr>
                <a:spLocks noChangeArrowheads="1"/>
              </p:cNvSpPr>
              <p:nvPr/>
            </p:nvSpPr>
            <p:spPr bwMode="auto">
              <a:xfrm>
                <a:off x="6016446" y="1820192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4" name="Rectangle 93"/>
              <p:cNvSpPr>
                <a:spLocks noChangeArrowheads="1"/>
              </p:cNvSpPr>
              <p:nvPr/>
            </p:nvSpPr>
            <p:spPr bwMode="auto">
              <a:xfrm>
                <a:off x="4362450" y="186690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5" name="Rectangle 94"/>
              <p:cNvSpPr>
                <a:spLocks noChangeArrowheads="1"/>
              </p:cNvSpPr>
              <p:nvPr/>
            </p:nvSpPr>
            <p:spPr bwMode="auto">
              <a:xfrm>
                <a:off x="7715250" y="180975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6" name="Rectangle 95"/>
              <p:cNvSpPr>
                <a:spLocks noChangeArrowheads="1"/>
              </p:cNvSpPr>
              <p:nvPr/>
            </p:nvSpPr>
            <p:spPr bwMode="auto">
              <a:xfrm>
                <a:off x="6854646" y="5763542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7" name="Rectangle 96"/>
              <p:cNvSpPr>
                <a:spLocks noChangeArrowheads="1"/>
              </p:cNvSpPr>
              <p:nvPr/>
            </p:nvSpPr>
            <p:spPr bwMode="auto">
              <a:xfrm>
                <a:off x="5200650" y="581025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8" name="Oval 97"/>
              <p:cNvSpPr>
                <a:spLocks noChangeArrowheads="1"/>
              </p:cNvSpPr>
              <p:nvPr/>
            </p:nvSpPr>
            <p:spPr bwMode="auto">
              <a:xfrm>
                <a:off x="6629400" y="373380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99" name="Oval 98"/>
              <p:cNvSpPr>
                <a:spLocks noChangeArrowheads="1"/>
              </p:cNvSpPr>
              <p:nvPr/>
            </p:nvSpPr>
            <p:spPr bwMode="auto">
              <a:xfrm>
                <a:off x="4970753" y="4758919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auto">
              <a:xfrm>
                <a:off x="4953001" y="3747641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1" name="Oval 100"/>
              <p:cNvSpPr>
                <a:spLocks noChangeArrowheads="1"/>
              </p:cNvSpPr>
              <p:nvPr/>
            </p:nvSpPr>
            <p:spPr bwMode="auto">
              <a:xfrm>
                <a:off x="3294353" y="4758919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2" name="Oval 101"/>
              <p:cNvSpPr>
                <a:spLocks noChangeArrowheads="1"/>
              </p:cNvSpPr>
              <p:nvPr/>
            </p:nvSpPr>
            <p:spPr bwMode="auto">
              <a:xfrm>
                <a:off x="3276599" y="3747641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Oval 102"/>
              <p:cNvSpPr>
                <a:spLocks noChangeArrowheads="1"/>
              </p:cNvSpPr>
              <p:nvPr/>
            </p:nvSpPr>
            <p:spPr bwMode="auto">
              <a:xfrm>
                <a:off x="4171950" y="3463519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4" name="Oval 103"/>
              <p:cNvSpPr>
                <a:spLocks noChangeArrowheads="1"/>
              </p:cNvSpPr>
              <p:nvPr/>
            </p:nvSpPr>
            <p:spPr bwMode="auto">
              <a:xfrm>
                <a:off x="4154197" y="243840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5010150" y="2154277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4992397" y="1144945"/>
                <a:ext cx="628650" cy="626704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5885153" y="3449677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auto">
              <a:xfrm>
                <a:off x="5867400" y="243840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9" name="Oval 108"/>
              <p:cNvSpPr>
                <a:spLocks noChangeArrowheads="1"/>
              </p:cNvSpPr>
              <p:nvPr/>
            </p:nvSpPr>
            <p:spPr bwMode="auto">
              <a:xfrm>
                <a:off x="5848350" y="607695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0" name="Oval 109"/>
              <p:cNvSpPr>
                <a:spLocks noChangeArrowheads="1"/>
              </p:cNvSpPr>
              <p:nvPr/>
            </p:nvSpPr>
            <p:spPr bwMode="auto">
              <a:xfrm>
                <a:off x="5830597" y="5065673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1" name="Oval 110"/>
              <p:cNvSpPr>
                <a:spLocks noChangeArrowheads="1"/>
              </p:cNvSpPr>
              <p:nvPr/>
            </p:nvSpPr>
            <p:spPr bwMode="auto">
              <a:xfrm>
                <a:off x="6686550" y="211455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2" name="Oval 111"/>
              <p:cNvSpPr>
                <a:spLocks noChangeArrowheads="1"/>
              </p:cNvSpPr>
              <p:nvPr/>
            </p:nvSpPr>
            <p:spPr bwMode="auto">
              <a:xfrm>
                <a:off x="6668797" y="1103273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3" name="Oval 112"/>
              <p:cNvSpPr>
                <a:spLocks noChangeArrowheads="1"/>
              </p:cNvSpPr>
              <p:nvPr/>
            </p:nvSpPr>
            <p:spPr bwMode="auto">
              <a:xfrm>
                <a:off x="7524750" y="3449677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4" name="Oval 113"/>
              <p:cNvSpPr>
                <a:spLocks noChangeArrowheads="1"/>
              </p:cNvSpPr>
              <p:nvPr/>
            </p:nvSpPr>
            <p:spPr bwMode="auto">
              <a:xfrm>
                <a:off x="7506997" y="243840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5" name="Oval 114"/>
              <p:cNvSpPr>
                <a:spLocks noChangeArrowheads="1"/>
              </p:cNvSpPr>
              <p:nvPr/>
            </p:nvSpPr>
            <p:spPr bwMode="auto">
              <a:xfrm>
                <a:off x="7524750" y="607695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6" name="Oval 115"/>
              <p:cNvSpPr>
                <a:spLocks noChangeArrowheads="1"/>
              </p:cNvSpPr>
              <p:nvPr/>
            </p:nvSpPr>
            <p:spPr bwMode="auto">
              <a:xfrm>
                <a:off x="7506997" y="5065673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7" name="Oval 116"/>
              <p:cNvSpPr>
                <a:spLocks noChangeArrowheads="1"/>
              </p:cNvSpPr>
              <p:nvPr/>
            </p:nvSpPr>
            <p:spPr bwMode="auto">
              <a:xfrm>
                <a:off x="4171950" y="607695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8" name="Oval 117"/>
              <p:cNvSpPr>
                <a:spLocks noChangeArrowheads="1"/>
              </p:cNvSpPr>
              <p:nvPr/>
            </p:nvSpPr>
            <p:spPr bwMode="auto">
              <a:xfrm>
                <a:off x="4154197" y="5079515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9" name="TextBox 118"/>
              <p:cNvSpPr txBox="1"/>
              <p:nvPr/>
            </p:nvSpPr>
            <p:spPr>
              <a:xfrm>
                <a:off x="4572000" y="838200"/>
                <a:ext cx="946688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WL0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5415146" y="838200"/>
                <a:ext cx="946688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WL1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258294" y="838200"/>
                <a:ext cx="946688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WL2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7101442" y="838200"/>
                <a:ext cx="946688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WL3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8458050" y="1729858"/>
                <a:ext cx="838289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BL0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8458200" y="3084354"/>
                <a:ext cx="838289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BL1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8458351" y="4355069"/>
                <a:ext cx="838289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BL2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8458502" y="5726668"/>
                <a:ext cx="838289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BL3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4996710" y="2259804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(0, 0)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4114799" y="2514600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(0, 1)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4996710" y="4938473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(0, 2)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4114799" y="5193268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(0, 3)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029200" y="1230868"/>
                <a:ext cx="1021212" cy="52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(1, 0)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5867400" y="3581401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(1, 1)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953001" y="3886200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(1, 2)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801815" y="6236733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(1, 3)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716215" y="2286000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(2, 0)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5834304" y="2540795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(2, 1)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716215" y="4964668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(2, 2)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5834304" y="5219463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(2, 3)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6640015" y="1219200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800000"/>
                    </a:solidFill>
                  </a:rPr>
                  <a:t>(3, 0)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478214" y="3569732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800000"/>
                    </a:solidFill>
                  </a:rPr>
                  <a:t>(3, 1)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6563815" y="3874532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800000"/>
                    </a:solidFill>
                  </a:rPr>
                  <a:t>(3, 2)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7554415" y="6225064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800000"/>
                    </a:solidFill>
                  </a:rPr>
                  <a:t>(3, 3)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435105" y="1066800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(Row, Column)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 rot="16200000">
              <a:off x="6977091" y="752503"/>
              <a:ext cx="3545400" cy="4750826"/>
              <a:chOff x="1536700" y="1313424"/>
              <a:chExt cx="3545400" cy="4750826"/>
            </a:xfrm>
          </p:grpSpPr>
          <p:pic>
            <p:nvPicPr>
              <p:cNvPr id="11" name="Picture 2" descr="X:\SP_LabData\SP_CompetitorAnalysis\OR CA\Or CA\CA\2011\20113501-Samsung DRAM in Exynos\Dib Imaging top down\top down_33.tif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20666"/>
              <a:stretch/>
            </p:blipFill>
            <p:spPr bwMode="auto">
              <a:xfrm>
                <a:off x="1590992" y="1313424"/>
                <a:ext cx="3491108" cy="426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Freeform 11"/>
              <p:cNvSpPr/>
              <p:nvPr/>
            </p:nvSpPr>
            <p:spPr>
              <a:xfrm>
                <a:off x="2359538" y="3037449"/>
                <a:ext cx="555625" cy="1284288"/>
              </a:xfrm>
              <a:custGeom>
                <a:avLst/>
                <a:gdLst>
                  <a:gd name="connsiteX0" fmla="*/ 486888 w 783771"/>
                  <a:gd name="connsiteY0" fmla="*/ 130628 h 1650670"/>
                  <a:gd name="connsiteX1" fmla="*/ 344384 w 783771"/>
                  <a:gd name="connsiteY1" fmla="*/ 380010 h 1650670"/>
                  <a:gd name="connsiteX2" fmla="*/ 403761 w 783771"/>
                  <a:gd name="connsiteY2" fmla="*/ 510639 h 1650670"/>
                  <a:gd name="connsiteX3" fmla="*/ 356260 w 783771"/>
                  <a:gd name="connsiteY3" fmla="*/ 617517 h 1650670"/>
                  <a:gd name="connsiteX4" fmla="*/ 249382 w 783771"/>
                  <a:gd name="connsiteY4" fmla="*/ 676893 h 1650670"/>
                  <a:gd name="connsiteX5" fmla="*/ 154379 w 783771"/>
                  <a:gd name="connsiteY5" fmla="*/ 1056904 h 1650670"/>
                  <a:gd name="connsiteX6" fmla="*/ 201880 w 783771"/>
                  <a:gd name="connsiteY6" fmla="*/ 1140031 h 1650670"/>
                  <a:gd name="connsiteX7" fmla="*/ 178130 w 783771"/>
                  <a:gd name="connsiteY7" fmla="*/ 1223158 h 1650670"/>
                  <a:gd name="connsiteX8" fmla="*/ 47501 w 783771"/>
                  <a:gd name="connsiteY8" fmla="*/ 1294410 h 1650670"/>
                  <a:gd name="connsiteX9" fmla="*/ 0 w 783771"/>
                  <a:gd name="connsiteY9" fmla="*/ 1531917 h 1650670"/>
                  <a:gd name="connsiteX10" fmla="*/ 35626 w 783771"/>
                  <a:gd name="connsiteY10" fmla="*/ 1650670 h 1650670"/>
                  <a:gd name="connsiteX11" fmla="*/ 190005 w 783771"/>
                  <a:gd name="connsiteY11" fmla="*/ 1650670 h 1650670"/>
                  <a:gd name="connsiteX12" fmla="*/ 308758 w 783771"/>
                  <a:gd name="connsiteY12" fmla="*/ 1472540 h 1650670"/>
                  <a:gd name="connsiteX13" fmla="*/ 380010 w 783771"/>
                  <a:gd name="connsiteY13" fmla="*/ 1306285 h 1650670"/>
                  <a:gd name="connsiteX14" fmla="*/ 356260 w 783771"/>
                  <a:gd name="connsiteY14" fmla="*/ 1140031 h 1650670"/>
                  <a:gd name="connsiteX15" fmla="*/ 415636 w 783771"/>
                  <a:gd name="connsiteY15" fmla="*/ 1056904 h 1650670"/>
                  <a:gd name="connsiteX16" fmla="*/ 510639 w 783771"/>
                  <a:gd name="connsiteY16" fmla="*/ 973776 h 1650670"/>
                  <a:gd name="connsiteX17" fmla="*/ 605642 w 783771"/>
                  <a:gd name="connsiteY17" fmla="*/ 617517 h 1650670"/>
                  <a:gd name="connsiteX18" fmla="*/ 558140 w 783771"/>
                  <a:gd name="connsiteY18" fmla="*/ 510639 h 1650670"/>
                  <a:gd name="connsiteX19" fmla="*/ 617517 w 783771"/>
                  <a:gd name="connsiteY19" fmla="*/ 451262 h 1650670"/>
                  <a:gd name="connsiteX20" fmla="*/ 712519 w 783771"/>
                  <a:gd name="connsiteY20" fmla="*/ 403761 h 1650670"/>
                  <a:gd name="connsiteX21" fmla="*/ 783771 w 783771"/>
                  <a:gd name="connsiteY21" fmla="*/ 166254 h 1650670"/>
                  <a:gd name="connsiteX22" fmla="*/ 736270 w 783771"/>
                  <a:gd name="connsiteY22" fmla="*/ 35626 h 1650670"/>
                  <a:gd name="connsiteX23" fmla="*/ 617517 w 783771"/>
                  <a:gd name="connsiteY23" fmla="*/ 0 h 1650670"/>
                  <a:gd name="connsiteX24" fmla="*/ 486888 w 783771"/>
                  <a:gd name="connsiteY24" fmla="*/ 130628 h 165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3771" h="1650670">
                    <a:moveTo>
                      <a:pt x="486888" y="130628"/>
                    </a:moveTo>
                    <a:lnTo>
                      <a:pt x="344384" y="380010"/>
                    </a:lnTo>
                    <a:lnTo>
                      <a:pt x="403761" y="510639"/>
                    </a:lnTo>
                    <a:lnTo>
                      <a:pt x="356260" y="617517"/>
                    </a:lnTo>
                    <a:lnTo>
                      <a:pt x="249382" y="676893"/>
                    </a:lnTo>
                    <a:lnTo>
                      <a:pt x="154379" y="1056904"/>
                    </a:lnTo>
                    <a:lnTo>
                      <a:pt x="201880" y="1140031"/>
                    </a:lnTo>
                    <a:lnTo>
                      <a:pt x="178130" y="1223158"/>
                    </a:lnTo>
                    <a:lnTo>
                      <a:pt x="47501" y="1294410"/>
                    </a:lnTo>
                    <a:lnTo>
                      <a:pt x="0" y="1531917"/>
                    </a:lnTo>
                    <a:lnTo>
                      <a:pt x="35626" y="1650670"/>
                    </a:lnTo>
                    <a:lnTo>
                      <a:pt x="190005" y="1650670"/>
                    </a:lnTo>
                    <a:lnTo>
                      <a:pt x="308758" y="1472540"/>
                    </a:lnTo>
                    <a:lnTo>
                      <a:pt x="380010" y="1306285"/>
                    </a:lnTo>
                    <a:lnTo>
                      <a:pt x="356260" y="1140031"/>
                    </a:lnTo>
                    <a:lnTo>
                      <a:pt x="415636" y="1056904"/>
                    </a:lnTo>
                    <a:lnTo>
                      <a:pt x="510639" y="973776"/>
                    </a:lnTo>
                    <a:lnTo>
                      <a:pt x="605642" y="617517"/>
                    </a:lnTo>
                    <a:lnTo>
                      <a:pt x="558140" y="510639"/>
                    </a:lnTo>
                    <a:lnTo>
                      <a:pt x="617517" y="451262"/>
                    </a:lnTo>
                    <a:lnTo>
                      <a:pt x="712519" y="403761"/>
                    </a:lnTo>
                    <a:lnTo>
                      <a:pt x="783771" y="166254"/>
                    </a:lnTo>
                    <a:lnTo>
                      <a:pt x="736270" y="35626"/>
                    </a:lnTo>
                    <a:lnTo>
                      <a:pt x="617517" y="0"/>
                    </a:lnTo>
                    <a:lnTo>
                      <a:pt x="486888" y="130628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542100" y="359148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73863" y="3099362"/>
                <a:ext cx="228600" cy="23653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372238" y="4034399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TextBox 45"/>
              <p:cNvSpPr txBox="1">
                <a:spLocks noChangeArrowheads="1"/>
              </p:cNvSpPr>
              <p:nvPr/>
            </p:nvSpPr>
            <p:spPr bwMode="auto">
              <a:xfrm>
                <a:off x="3146938" y="1451537"/>
                <a:ext cx="1895475" cy="460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200" dirty="0">
                    <a:solidFill>
                      <a:srgbClr val="00FFFF"/>
                    </a:solidFill>
                  </a:rPr>
                  <a:t>TEM XS </a:t>
                </a:r>
              </a:p>
              <a:p>
                <a:pPr algn="ctr" eaLnBrk="0" hangingPunct="0"/>
                <a:r>
                  <a:rPr lang="en-US" sz="1200" dirty="0">
                    <a:solidFill>
                      <a:srgbClr val="00FFFF"/>
                    </a:solidFill>
                  </a:rPr>
                  <a:t>(along the diffusion)</a:t>
                </a: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2832613" y="2548499"/>
                <a:ext cx="555625" cy="1284288"/>
              </a:xfrm>
              <a:custGeom>
                <a:avLst/>
                <a:gdLst>
                  <a:gd name="connsiteX0" fmla="*/ 486888 w 783771"/>
                  <a:gd name="connsiteY0" fmla="*/ 130628 h 1650670"/>
                  <a:gd name="connsiteX1" fmla="*/ 344384 w 783771"/>
                  <a:gd name="connsiteY1" fmla="*/ 380010 h 1650670"/>
                  <a:gd name="connsiteX2" fmla="*/ 403761 w 783771"/>
                  <a:gd name="connsiteY2" fmla="*/ 510639 h 1650670"/>
                  <a:gd name="connsiteX3" fmla="*/ 356260 w 783771"/>
                  <a:gd name="connsiteY3" fmla="*/ 617517 h 1650670"/>
                  <a:gd name="connsiteX4" fmla="*/ 249382 w 783771"/>
                  <a:gd name="connsiteY4" fmla="*/ 676893 h 1650670"/>
                  <a:gd name="connsiteX5" fmla="*/ 154379 w 783771"/>
                  <a:gd name="connsiteY5" fmla="*/ 1056904 h 1650670"/>
                  <a:gd name="connsiteX6" fmla="*/ 201880 w 783771"/>
                  <a:gd name="connsiteY6" fmla="*/ 1140031 h 1650670"/>
                  <a:gd name="connsiteX7" fmla="*/ 178130 w 783771"/>
                  <a:gd name="connsiteY7" fmla="*/ 1223158 h 1650670"/>
                  <a:gd name="connsiteX8" fmla="*/ 47501 w 783771"/>
                  <a:gd name="connsiteY8" fmla="*/ 1294410 h 1650670"/>
                  <a:gd name="connsiteX9" fmla="*/ 0 w 783771"/>
                  <a:gd name="connsiteY9" fmla="*/ 1531917 h 1650670"/>
                  <a:gd name="connsiteX10" fmla="*/ 35626 w 783771"/>
                  <a:gd name="connsiteY10" fmla="*/ 1650670 h 1650670"/>
                  <a:gd name="connsiteX11" fmla="*/ 190005 w 783771"/>
                  <a:gd name="connsiteY11" fmla="*/ 1650670 h 1650670"/>
                  <a:gd name="connsiteX12" fmla="*/ 308758 w 783771"/>
                  <a:gd name="connsiteY12" fmla="*/ 1472540 h 1650670"/>
                  <a:gd name="connsiteX13" fmla="*/ 380010 w 783771"/>
                  <a:gd name="connsiteY13" fmla="*/ 1306285 h 1650670"/>
                  <a:gd name="connsiteX14" fmla="*/ 356260 w 783771"/>
                  <a:gd name="connsiteY14" fmla="*/ 1140031 h 1650670"/>
                  <a:gd name="connsiteX15" fmla="*/ 415636 w 783771"/>
                  <a:gd name="connsiteY15" fmla="*/ 1056904 h 1650670"/>
                  <a:gd name="connsiteX16" fmla="*/ 510639 w 783771"/>
                  <a:gd name="connsiteY16" fmla="*/ 973776 h 1650670"/>
                  <a:gd name="connsiteX17" fmla="*/ 605642 w 783771"/>
                  <a:gd name="connsiteY17" fmla="*/ 617517 h 1650670"/>
                  <a:gd name="connsiteX18" fmla="*/ 558140 w 783771"/>
                  <a:gd name="connsiteY18" fmla="*/ 510639 h 1650670"/>
                  <a:gd name="connsiteX19" fmla="*/ 617517 w 783771"/>
                  <a:gd name="connsiteY19" fmla="*/ 451262 h 1650670"/>
                  <a:gd name="connsiteX20" fmla="*/ 712519 w 783771"/>
                  <a:gd name="connsiteY20" fmla="*/ 403761 h 1650670"/>
                  <a:gd name="connsiteX21" fmla="*/ 783771 w 783771"/>
                  <a:gd name="connsiteY21" fmla="*/ 166254 h 1650670"/>
                  <a:gd name="connsiteX22" fmla="*/ 736270 w 783771"/>
                  <a:gd name="connsiteY22" fmla="*/ 35626 h 1650670"/>
                  <a:gd name="connsiteX23" fmla="*/ 617517 w 783771"/>
                  <a:gd name="connsiteY23" fmla="*/ 0 h 1650670"/>
                  <a:gd name="connsiteX24" fmla="*/ 486888 w 783771"/>
                  <a:gd name="connsiteY24" fmla="*/ 130628 h 165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3771" h="1650670">
                    <a:moveTo>
                      <a:pt x="486888" y="130628"/>
                    </a:moveTo>
                    <a:lnTo>
                      <a:pt x="344384" y="380010"/>
                    </a:lnTo>
                    <a:lnTo>
                      <a:pt x="403761" y="510639"/>
                    </a:lnTo>
                    <a:lnTo>
                      <a:pt x="356260" y="617517"/>
                    </a:lnTo>
                    <a:lnTo>
                      <a:pt x="249382" y="676893"/>
                    </a:lnTo>
                    <a:lnTo>
                      <a:pt x="154379" y="1056904"/>
                    </a:lnTo>
                    <a:lnTo>
                      <a:pt x="201880" y="1140031"/>
                    </a:lnTo>
                    <a:lnTo>
                      <a:pt x="178130" y="1223158"/>
                    </a:lnTo>
                    <a:lnTo>
                      <a:pt x="47501" y="1294410"/>
                    </a:lnTo>
                    <a:lnTo>
                      <a:pt x="0" y="1531917"/>
                    </a:lnTo>
                    <a:lnTo>
                      <a:pt x="35626" y="1650670"/>
                    </a:lnTo>
                    <a:lnTo>
                      <a:pt x="190005" y="1650670"/>
                    </a:lnTo>
                    <a:lnTo>
                      <a:pt x="308758" y="1472540"/>
                    </a:lnTo>
                    <a:lnTo>
                      <a:pt x="380010" y="1306285"/>
                    </a:lnTo>
                    <a:lnTo>
                      <a:pt x="356260" y="1140031"/>
                    </a:lnTo>
                    <a:lnTo>
                      <a:pt x="415636" y="1056904"/>
                    </a:lnTo>
                    <a:lnTo>
                      <a:pt x="510639" y="973776"/>
                    </a:lnTo>
                    <a:lnTo>
                      <a:pt x="605642" y="617517"/>
                    </a:lnTo>
                    <a:lnTo>
                      <a:pt x="558140" y="510639"/>
                    </a:lnTo>
                    <a:lnTo>
                      <a:pt x="617517" y="451262"/>
                    </a:lnTo>
                    <a:lnTo>
                      <a:pt x="712519" y="403761"/>
                    </a:lnTo>
                    <a:lnTo>
                      <a:pt x="783771" y="166254"/>
                    </a:lnTo>
                    <a:lnTo>
                      <a:pt x="736270" y="35626"/>
                    </a:lnTo>
                    <a:lnTo>
                      <a:pt x="617517" y="0"/>
                    </a:lnTo>
                    <a:lnTo>
                      <a:pt x="486888" y="130628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015175" y="310253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146938" y="2610412"/>
                <a:ext cx="227012" cy="23653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843725" y="3545449"/>
                <a:ext cx="228600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2357950" y="3985187"/>
                <a:ext cx="555625" cy="1284287"/>
              </a:xfrm>
              <a:custGeom>
                <a:avLst/>
                <a:gdLst>
                  <a:gd name="connsiteX0" fmla="*/ 486888 w 783771"/>
                  <a:gd name="connsiteY0" fmla="*/ 130628 h 1650670"/>
                  <a:gd name="connsiteX1" fmla="*/ 344384 w 783771"/>
                  <a:gd name="connsiteY1" fmla="*/ 380010 h 1650670"/>
                  <a:gd name="connsiteX2" fmla="*/ 403761 w 783771"/>
                  <a:gd name="connsiteY2" fmla="*/ 510639 h 1650670"/>
                  <a:gd name="connsiteX3" fmla="*/ 356260 w 783771"/>
                  <a:gd name="connsiteY3" fmla="*/ 617517 h 1650670"/>
                  <a:gd name="connsiteX4" fmla="*/ 249382 w 783771"/>
                  <a:gd name="connsiteY4" fmla="*/ 676893 h 1650670"/>
                  <a:gd name="connsiteX5" fmla="*/ 154379 w 783771"/>
                  <a:gd name="connsiteY5" fmla="*/ 1056904 h 1650670"/>
                  <a:gd name="connsiteX6" fmla="*/ 201880 w 783771"/>
                  <a:gd name="connsiteY6" fmla="*/ 1140031 h 1650670"/>
                  <a:gd name="connsiteX7" fmla="*/ 178130 w 783771"/>
                  <a:gd name="connsiteY7" fmla="*/ 1223158 h 1650670"/>
                  <a:gd name="connsiteX8" fmla="*/ 47501 w 783771"/>
                  <a:gd name="connsiteY8" fmla="*/ 1294410 h 1650670"/>
                  <a:gd name="connsiteX9" fmla="*/ 0 w 783771"/>
                  <a:gd name="connsiteY9" fmla="*/ 1531917 h 1650670"/>
                  <a:gd name="connsiteX10" fmla="*/ 35626 w 783771"/>
                  <a:gd name="connsiteY10" fmla="*/ 1650670 h 1650670"/>
                  <a:gd name="connsiteX11" fmla="*/ 190005 w 783771"/>
                  <a:gd name="connsiteY11" fmla="*/ 1650670 h 1650670"/>
                  <a:gd name="connsiteX12" fmla="*/ 308758 w 783771"/>
                  <a:gd name="connsiteY12" fmla="*/ 1472540 h 1650670"/>
                  <a:gd name="connsiteX13" fmla="*/ 380010 w 783771"/>
                  <a:gd name="connsiteY13" fmla="*/ 1306285 h 1650670"/>
                  <a:gd name="connsiteX14" fmla="*/ 356260 w 783771"/>
                  <a:gd name="connsiteY14" fmla="*/ 1140031 h 1650670"/>
                  <a:gd name="connsiteX15" fmla="*/ 415636 w 783771"/>
                  <a:gd name="connsiteY15" fmla="*/ 1056904 h 1650670"/>
                  <a:gd name="connsiteX16" fmla="*/ 510639 w 783771"/>
                  <a:gd name="connsiteY16" fmla="*/ 973776 h 1650670"/>
                  <a:gd name="connsiteX17" fmla="*/ 605642 w 783771"/>
                  <a:gd name="connsiteY17" fmla="*/ 617517 h 1650670"/>
                  <a:gd name="connsiteX18" fmla="*/ 558140 w 783771"/>
                  <a:gd name="connsiteY18" fmla="*/ 510639 h 1650670"/>
                  <a:gd name="connsiteX19" fmla="*/ 617517 w 783771"/>
                  <a:gd name="connsiteY19" fmla="*/ 451262 h 1650670"/>
                  <a:gd name="connsiteX20" fmla="*/ 712519 w 783771"/>
                  <a:gd name="connsiteY20" fmla="*/ 403761 h 1650670"/>
                  <a:gd name="connsiteX21" fmla="*/ 783771 w 783771"/>
                  <a:gd name="connsiteY21" fmla="*/ 166254 h 1650670"/>
                  <a:gd name="connsiteX22" fmla="*/ 736270 w 783771"/>
                  <a:gd name="connsiteY22" fmla="*/ 35626 h 1650670"/>
                  <a:gd name="connsiteX23" fmla="*/ 617517 w 783771"/>
                  <a:gd name="connsiteY23" fmla="*/ 0 h 1650670"/>
                  <a:gd name="connsiteX24" fmla="*/ 486888 w 783771"/>
                  <a:gd name="connsiteY24" fmla="*/ 130628 h 165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3771" h="1650670">
                    <a:moveTo>
                      <a:pt x="486888" y="130628"/>
                    </a:moveTo>
                    <a:lnTo>
                      <a:pt x="344384" y="380010"/>
                    </a:lnTo>
                    <a:lnTo>
                      <a:pt x="403761" y="510639"/>
                    </a:lnTo>
                    <a:lnTo>
                      <a:pt x="356260" y="617517"/>
                    </a:lnTo>
                    <a:lnTo>
                      <a:pt x="249382" y="676893"/>
                    </a:lnTo>
                    <a:lnTo>
                      <a:pt x="154379" y="1056904"/>
                    </a:lnTo>
                    <a:lnTo>
                      <a:pt x="201880" y="1140031"/>
                    </a:lnTo>
                    <a:lnTo>
                      <a:pt x="178130" y="1223158"/>
                    </a:lnTo>
                    <a:lnTo>
                      <a:pt x="47501" y="1294410"/>
                    </a:lnTo>
                    <a:lnTo>
                      <a:pt x="0" y="1531917"/>
                    </a:lnTo>
                    <a:lnTo>
                      <a:pt x="35626" y="1650670"/>
                    </a:lnTo>
                    <a:lnTo>
                      <a:pt x="190005" y="1650670"/>
                    </a:lnTo>
                    <a:lnTo>
                      <a:pt x="308758" y="1472540"/>
                    </a:lnTo>
                    <a:lnTo>
                      <a:pt x="380010" y="1306285"/>
                    </a:lnTo>
                    <a:lnTo>
                      <a:pt x="356260" y="1140031"/>
                    </a:lnTo>
                    <a:lnTo>
                      <a:pt x="415636" y="1056904"/>
                    </a:lnTo>
                    <a:lnTo>
                      <a:pt x="510639" y="973776"/>
                    </a:lnTo>
                    <a:lnTo>
                      <a:pt x="605642" y="617517"/>
                    </a:lnTo>
                    <a:lnTo>
                      <a:pt x="558140" y="510639"/>
                    </a:lnTo>
                    <a:lnTo>
                      <a:pt x="617517" y="451262"/>
                    </a:lnTo>
                    <a:lnTo>
                      <a:pt x="712519" y="403761"/>
                    </a:lnTo>
                    <a:lnTo>
                      <a:pt x="783771" y="166254"/>
                    </a:lnTo>
                    <a:lnTo>
                      <a:pt x="736270" y="35626"/>
                    </a:lnTo>
                    <a:lnTo>
                      <a:pt x="617517" y="0"/>
                    </a:lnTo>
                    <a:lnTo>
                      <a:pt x="486888" y="130628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540513" y="4539224"/>
                <a:ext cx="169862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672275" y="4047099"/>
                <a:ext cx="227013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369063" y="4982137"/>
                <a:ext cx="228600" cy="23653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2832613" y="3486712"/>
                <a:ext cx="555625" cy="1284287"/>
              </a:xfrm>
              <a:custGeom>
                <a:avLst/>
                <a:gdLst>
                  <a:gd name="connsiteX0" fmla="*/ 486888 w 783771"/>
                  <a:gd name="connsiteY0" fmla="*/ 130628 h 1650670"/>
                  <a:gd name="connsiteX1" fmla="*/ 344384 w 783771"/>
                  <a:gd name="connsiteY1" fmla="*/ 380010 h 1650670"/>
                  <a:gd name="connsiteX2" fmla="*/ 403761 w 783771"/>
                  <a:gd name="connsiteY2" fmla="*/ 510639 h 1650670"/>
                  <a:gd name="connsiteX3" fmla="*/ 356260 w 783771"/>
                  <a:gd name="connsiteY3" fmla="*/ 617517 h 1650670"/>
                  <a:gd name="connsiteX4" fmla="*/ 249382 w 783771"/>
                  <a:gd name="connsiteY4" fmla="*/ 676893 h 1650670"/>
                  <a:gd name="connsiteX5" fmla="*/ 154379 w 783771"/>
                  <a:gd name="connsiteY5" fmla="*/ 1056904 h 1650670"/>
                  <a:gd name="connsiteX6" fmla="*/ 201880 w 783771"/>
                  <a:gd name="connsiteY6" fmla="*/ 1140031 h 1650670"/>
                  <a:gd name="connsiteX7" fmla="*/ 178130 w 783771"/>
                  <a:gd name="connsiteY7" fmla="*/ 1223158 h 1650670"/>
                  <a:gd name="connsiteX8" fmla="*/ 47501 w 783771"/>
                  <a:gd name="connsiteY8" fmla="*/ 1294410 h 1650670"/>
                  <a:gd name="connsiteX9" fmla="*/ 0 w 783771"/>
                  <a:gd name="connsiteY9" fmla="*/ 1531917 h 1650670"/>
                  <a:gd name="connsiteX10" fmla="*/ 35626 w 783771"/>
                  <a:gd name="connsiteY10" fmla="*/ 1650670 h 1650670"/>
                  <a:gd name="connsiteX11" fmla="*/ 190005 w 783771"/>
                  <a:gd name="connsiteY11" fmla="*/ 1650670 h 1650670"/>
                  <a:gd name="connsiteX12" fmla="*/ 308758 w 783771"/>
                  <a:gd name="connsiteY12" fmla="*/ 1472540 h 1650670"/>
                  <a:gd name="connsiteX13" fmla="*/ 380010 w 783771"/>
                  <a:gd name="connsiteY13" fmla="*/ 1306285 h 1650670"/>
                  <a:gd name="connsiteX14" fmla="*/ 356260 w 783771"/>
                  <a:gd name="connsiteY14" fmla="*/ 1140031 h 1650670"/>
                  <a:gd name="connsiteX15" fmla="*/ 415636 w 783771"/>
                  <a:gd name="connsiteY15" fmla="*/ 1056904 h 1650670"/>
                  <a:gd name="connsiteX16" fmla="*/ 510639 w 783771"/>
                  <a:gd name="connsiteY16" fmla="*/ 973776 h 1650670"/>
                  <a:gd name="connsiteX17" fmla="*/ 605642 w 783771"/>
                  <a:gd name="connsiteY17" fmla="*/ 617517 h 1650670"/>
                  <a:gd name="connsiteX18" fmla="*/ 558140 w 783771"/>
                  <a:gd name="connsiteY18" fmla="*/ 510639 h 1650670"/>
                  <a:gd name="connsiteX19" fmla="*/ 617517 w 783771"/>
                  <a:gd name="connsiteY19" fmla="*/ 451262 h 1650670"/>
                  <a:gd name="connsiteX20" fmla="*/ 712519 w 783771"/>
                  <a:gd name="connsiteY20" fmla="*/ 403761 h 1650670"/>
                  <a:gd name="connsiteX21" fmla="*/ 783771 w 783771"/>
                  <a:gd name="connsiteY21" fmla="*/ 166254 h 1650670"/>
                  <a:gd name="connsiteX22" fmla="*/ 736270 w 783771"/>
                  <a:gd name="connsiteY22" fmla="*/ 35626 h 1650670"/>
                  <a:gd name="connsiteX23" fmla="*/ 617517 w 783771"/>
                  <a:gd name="connsiteY23" fmla="*/ 0 h 1650670"/>
                  <a:gd name="connsiteX24" fmla="*/ 486888 w 783771"/>
                  <a:gd name="connsiteY24" fmla="*/ 130628 h 165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3771" h="1650670">
                    <a:moveTo>
                      <a:pt x="486888" y="130628"/>
                    </a:moveTo>
                    <a:lnTo>
                      <a:pt x="344384" y="380010"/>
                    </a:lnTo>
                    <a:lnTo>
                      <a:pt x="403761" y="510639"/>
                    </a:lnTo>
                    <a:lnTo>
                      <a:pt x="356260" y="617517"/>
                    </a:lnTo>
                    <a:lnTo>
                      <a:pt x="249382" y="676893"/>
                    </a:lnTo>
                    <a:lnTo>
                      <a:pt x="154379" y="1056904"/>
                    </a:lnTo>
                    <a:lnTo>
                      <a:pt x="201880" y="1140031"/>
                    </a:lnTo>
                    <a:lnTo>
                      <a:pt x="178130" y="1223158"/>
                    </a:lnTo>
                    <a:lnTo>
                      <a:pt x="47501" y="1294410"/>
                    </a:lnTo>
                    <a:lnTo>
                      <a:pt x="0" y="1531917"/>
                    </a:lnTo>
                    <a:lnTo>
                      <a:pt x="35626" y="1650670"/>
                    </a:lnTo>
                    <a:lnTo>
                      <a:pt x="190005" y="1650670"/>
                    </a:lnTo>
                    <a:lnTo>
                      <a:pt x="308758" y="1472540"/>
                    </a:lnTo>
                    <a:lnTo>
                      <a:pt x="380010" y="1306285"/>
                    </a:lnTo>
                    <a:lnTo>
                      <a:pt x="356260" y="1140031"/>
                    </a:lnTo>
                    <a:lnTo>
                      <a:pt x="415636" y="1056904"/>
                    </a:lnTo>
                    <a:lnTo>
                      <a:pt x="510639" y="973776"/>
                    </a:lnTo>
                    <a:lnTo>
                      <a:pt x="605642" y="617517"/>
                    </a:lnTo>
                    <a:lnTo>
                      <a:pt x="558140" y="510639"/>
                    </a:lnTo>
                    <a:lnTo>
                      <a:pt x="617517" y="451262"/>
                    </a:lnTo>
                    <a:lnTo>
                      <a:pt x="712519" y="403761"/>
                    </a:lnTo>
                    <a:lnTo>
                      <a:pt x="783771" y="166254"/>
                    </a:lnTo>
                    <a:lnTo>
                      <a:pt x="736270" y="35626"/>
                    </a:lnTo>
                    <a:lnTo>
                      <a:pt x="617517" y="0"/>
                    </a:lnTo>
                    <a:lnTo>
                      <a:pt x="486888" y="130628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15175" y="4040749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146938" y="354862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843725" y="4483662"/>
                <a:ext cx="228600" cy="23653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9" name="Straight Connector 4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92075" y="3187700"/>
                <a:ext cx="4321175" cy="1431925"/>
              </a:xfrm>
              <a:prstGeom prst="line">
                <a:avLst/>
              </a:prstGeom>
              <a:noFill/>
              <a:ln w="28575" algn="ctr">
                <a:solidFill>
                  <a:srgbClr val="00FFFF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0" name="Straight Connector 54"/>
              <p:cNvCxnSpPr>
                <a:cxnSpLocks noChangeShapeType="1"/>
              </p:cNvCxnSpPr>
              <p:nvPr/>
            </p:nvCxnSpPr>
            <p:spPr bwMode="auto">
              <a:xfrm rot="5400000">
                <a:off x="1149069" y="3362093"/>
                <a:ext cx="2773362" cy="0"/>
              </a:xfrm>
              <a:prstGeom prst="line">
                <a:avLst/>
              </a:prstGeom>
              <a:noFill/>
              <a:ln w="12700" algn="ctr">
                <a:solidFill>
                  <a:schemeClr val="bg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1" name="Straight Connector 56"/>
              <p:cNvCxnSpPr>
                <a:cxnSpLocks noChangeShapeType="1"/>
              </p:cNvCxnSpPr>
              <p:nvPr/>
            </p:nvCxnSpPr>
            <p:spPr bwMode="auto">
              <a:xfrm rot="5400000">
                <a:off x="1325281" y="3360506"/>
                <a:ext cx="2773363" cy="0"/>
              </a:xfrm>
              <a:prstGeom prst="line">
                <a:avLst/>
              </a:prstGeom>
              <a:noFill/>
              <a:ln w="12700" algn="ctr">
                <a:solidFill>
                  <a:schemeClr val="bg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2" name="Straight Connector 57"/>
              <p:cNvCxnSpPr>
                <a:cxnSpLocks noChangeShapeType="1"/>
              </p:cNvCxnSpPr>
              <p:nvPr/>
            </p:nvCxnSpPr>
            <p:spPr bwMode="auto">
              <a:xfrm rot="5400000">
                <a:off x="1621350" y="2980299"/>
                <a:ext cx="2774950" cy="0"/>
              </a:xfrm>
              <a:prstGeom prst="line">
                <a:avLst/>
              </a:prstGeom>
              <a:noFill/>
              <a:ln w="12700" algn="ctr">
                <a:solidFill>
                  <a:schemeClr val="bg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3" name="Straight Connector 58"/>
              <p:cNvCxnSpPr>
                <a:cxnSpLocks noChangeShapeType="1"/>
              </p:cNvCxnSpPr>
              <p:nvPr/>
            </p:nvCxnSpPr>
            <p:spPr bwMode="auto">
              <a:xfrm rot="5400000">
                <a:off x="1798357" y="2977918"/>
                <a:ext cx="2773362" cy="0"/>
              </a:xfrm>
              <a:prstGeom prst="line">
                <a:avLst/>
              </a:prstGeom>
              <a:noFill/>
              <a:ln w="12700" algn="ctr">
                <a:solidFill>
                  <a:schemeClr val="bg1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34" name="TextBox 59"/>
              <p:cNvSpPr txBox="1">
                <a:spLocks noChangeArrowheads="1"/>
              </p:cNvSpPr>
              <p:nvPr/>
            </p:nvSpPr>
            <p:spPr bwMode="auto">
              <a:xfrm rot="5400000">
                <a:off x="2276837" y="1943274"/>
                <a:ext cx="73930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200">
                    <a:solidFill>
                      <a:schemeClr val="bg1"/>
                    </a:solidFill>
                  </a:rPr>
                  <a:t>Bit lines</a:t>
                </a:r>
              </a:p>
            </p:txBody>
          </p:sp>
          <p:sp>
            <p:nvSpPr>
              <p:cNvPr id="35" name="TextBox 60"/>
              <p:cNvSpPr txBox="1">
                <a:spLocks noChangeArrowheads="1"/>
              </p:cNvSpPr>
              <p:nvPr/>
            </p:nvSpPr>
            <p:spPr bwMode="auto">
              <a:xfrm rot="5400000">
                <a:off x="2738798" y="1585293"/>
                <a:ext cx="73930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200">
                    <a:solidFill>
                      <a:schemeClr val="bg1"/>
                    </a:solidFill>
                  </a:rPr>
                  <a:t>Bit lines</a:t>
                </a:r>
              </a:p>
            </p:txBody>
          </p:sp>
          <p:cxnSp>
            <p:nvCxnSpPr>
              <p:cNvPr id="36" name="Straight Connector 110"/>
              <p:cNvCxnSpPr>
                <a:cxnSpLocks noChangeShapeType="1"/>
              </p:cNvCxnSpPr>
              <p:nvPr/>
            </p:nvCxnSpPr>
            <p:spPr bwMode="auto">
              <a:xfrm rot="5400000">
                <a:off x="752194" y="3092218"/>
                <a:ext cx="3548062" cy="1206500"/>
              </a:xfrm>
              <a:prstGeom prst="line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7" name="Straight Connector 119"/>
              <p:cNvCxnSpPr>
                <a:cxnSpLocks noChangeShapeType="1"/>
              </p:cNvCxnSpPr>
              <p:nvPr/>
            </p:nvCxnSpPr>
            <p:spPr bwMode="auto">
              <a:xfrm rot="5400000">
                <a:off x="904594" y="3244618"/>
                <a:ext cx="3548062" cy="1206500"/>
              </a:xfrm>
              <a:prstGeom prst="line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730879" y="2880611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1730879" y="3404486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1721355" y="3899783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3713819" y="2556750"/>
                <a:ext cx="10999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wordline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479995" y="356735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960055" y="307967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409635" y="354449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424875" y="451985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464755" y="451985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67675" y="403979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1736595" y="4379255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1740698" y="4864592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/>
              <p:cNvSpPr/>
              <p:nvPr/>
            </p:nvSpPr>
            <p:spPr>
              <a:xfrm>
                <a:off x="3964158" y="4996986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091818" y="353338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764158" y="450112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244218" y="400582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611758" y="401344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556638" y="400582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146938" y="448588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091818" y="449350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693798" y="451636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314578" y="402106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859215" y="403979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771778" y="353338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686178" y="352576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202136" y="3638257"/>
                <a:ext cx="454855" cy="49237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4166967" y="3632395"/>
                <a:ext cx="468923" cy="738554"/>
              </a:xfrm>
              <a:prstGeom prst="parallelogram">
                <a:avLst>
                  <a:gd name="adj" fmla="val 43073"/>
                </a:avLst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39"/>
              <p:cNvCxnSpPr>
                <a:cxnSpLocks noChangeShapeType="1"/>
              </p:cNvCxnSpPr>
              <p:nvPr/>
            </p:nvCxnSpPr>
            <p:spPr bwMode="auto">
              <a:xfrm rot="10800000">
                <a:off x="2915285" y="3683317"/>
                <a:ext cx="411163" cy="0"/>
              </a:xfrm>
              <a:prstGeom prst="line">
                <a:avLst/>
              </a:prstGeom>
              <a:noFill/>
              <a:ln w="28575" algn="ctr">
                <a:solidFill>
                  <a:srgbClr val="FFFF00"/>
                </a:solidFill>
                <a:round/>
                <a:headEnd type="arrow" w="med" len="med"/>
                <a:tailEnd type="arrow" w="med" len="med"/>
              </a:ln>
            </p:spPr>
          </p:cxnSp>
          <p:sp>
            <p:nvSpPr>
              <p:cNvPr id="66" name="TextBox 65"/>
              <p:cNvSpPr txBox="1"/>
              <p:nvPr/>
            </p:nvSpPr>
            <p:spPr>
              <a:xfrm>
                <a:off x="3101769" y="3352801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61nm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324600" y="914401"/>
              <a:ext cx="4934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Samsung 3Xnm 2Gb DDR3 DRAM</a:t>
              </a:r>
            </a:p>
          </p:txBody>
        </p:sp>
      </p:grpSp>
      <p:sp>
        <p:nvSpPr>
          <p:cNvPr id="187" name="Content Placeholder 2"/>
          <p:cNvSpPr>
            <a:spLocks noGrp="1"/>
          </p:cNvSpPr>
          <p:nvPr>
            <p:ph idx="1"/>
          </p:nvPr>
        </p:nvSpPr>
        <p:spPr>
          <a:xfrm>
            <a:off x="5745342" y="5017167"/>
            <a:ext cx="6212279" cy="129531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COB, WL, BL in same plane</a:t>
            </a:r>
          </a:p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 Angled fins needed</a:t>
            </a:r>
            <a:endParaRPr lang="en-US" sz="2133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492459" y="5790247"/>
            <a:ext cx="2472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Courtesy: Tomishima, Shigeki, IL</a:t>
            </a:r>
          </a:p>
        </p:txBody>
      </p:sp>
    </p:spTree>
    <p:extLst>
      <p:ext uri="{BB962C8B-B14F-4D97-AF65-F5344CB8AC3E}">
        <p14:creationId xmlns:p14="http://schemas.microsoft.com/office/powerpoint/2010/main" val="53883249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5" y="532562"/>
            <a:ext cx="11917750" cy="565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49697" y="4913644"/>
            <a:ext cx="268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cs typeface="Neo Sans Intel"/>
              </a:rPr>
              <a:t>Fatih 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0985" y="4511710"/>
            <a:ext cx="1215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40nm</a:t>
            </a:r>
          </a:p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Lcon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20nm</a:t>
            </a:r>
          </a:p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Z = 70nm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6835" y="3957712"/>
            <a:ext cx="1215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35nm</a:t>
            </a:r>
          </a:p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Lcon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17.5nm</a:t>
            </a:r>
          </a:p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Z = 60nm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4760" y="3126715"/>
            <a:ext cx="1215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30nm</a:t>
            </a:r>
          </a:p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Lcon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17.5nm</a:t>
            </a:r>
          </a:p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Z = 45nm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627833" y="2692958"/>
            <a:ext cx="3949002" cy="18087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27832" y="2464023"/>
            <a:ext cx="3336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cs typeface="Neo Sans Intel"/>
              </a:rPr>
              <a:t>Final scaling with current doping with planar geometry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687367" y="2710244"/>
            <a:ext cx="823965" cy="1937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16544" y="2356948"/>
            <a:ext cx="123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cs typeface="Neo Sans Intel"/>
              </a:rPr>
              <a:t>For planar, need to reduce doping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15671" y="1766047"/>
            <a:ext cx="2429435" cy="43088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3C71"/>
                </a:solidFill>
              </a:rPr>
              <a:t>Raised S/D already assumed to increase </a:t>
            </a:r>
            <a:r>
              <a:rPr lang="en-US" sz="1400" dirty="0" err="1">
                <a:solidFill>
                  <a:srgbClr val="003C71"/>
                </a:solidFill>
              </a:rPr>
              <a:t>Lg</a:t>
            </a:r>
            <a:r>
              <a:rPr lang="en-US" sz="1400" dirty="0">
                <a:solidFill>
                  <a:srgbClr val="003C71"/>
                </a:solidFill>
              </a:rPr>
              <a:t> by ~7-10nm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98876" y="365995"/>
            <a:ext cx="1633592" cy="986321"/>
            <a:chOff x="1209920" y="2117855"/>
            <a:chExt cx="1633592" cy="986321"/>
          </a:xfrm>
        </p:grpSpPr>
        <p:sp>
          <p:nvSpPr>
            <p:cNvPr id="16" name="Rectangle 15"/>
            <p:cNvSpPr/>
            <p:nvPr/>
          </p:nvSpPr>
          <p:spPr>
            <a:xfrm>
              <a:off x="1209921" y="2426081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09921" y="2117856"/>
              <a:ext cx="390418" cy="30822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53094" y="2117855"/>
              <a:ext cx="390418" cy="30822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09921" y="2795951"/>
              <a:ext cx="1633591" cy="1232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09920" y="2919241"/>
              <a:ext cx="1633591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617694" y="352104"/>
            <a:ext cx="242047" cy="2782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73062" y="350158"/>
            <a:ext cx="242047" cy="2782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endCxn id="2" idx="0"/>
          </p:cNvCxnSpPr>
          <p:nvPr/>
        </p:nvCxnSpPr>
        <p:spPr>
          <a:xfrm>
            <a:off x="2859741" y="626587"/>
            <a:ext cx="470648" cy="113946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970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Timing Analysis of </a:t>
            </a:r>
            <a:r>
              <a:rPr lang="en-US" b="1" dirty="0" err="1">
                <a:latin typeface="+mn-lt"/>
              </a:rPr>
              <a:t>eDRAM</a:t>
            </a:r>
            <a:endParaRPr lang="en-US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98" y="1201803"/>
            <a:ext cx="4326532" cy="2510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2202"/>
          <a:stretch/>
        </p:blipFill>
        <p:spPr>
          <a:xfrm>
            <a:off x="8800080" y="4715150"/>
            <a:ext cx="3539394" cy="1754214"/>
          </a:xfrm>
          <a:prstGeom prst="rect">
            <a:avLst/>
          </a:prstGeom>
        </p:spPr>
      </p:pic>
      <p:pic>
        <p:nvPicPr>
          <p:cNvPr id="538" name="Picture 537"/>
          <p:cNvPicPr>
            <a:picLocks noChangeAspect="1"/>
          </p:cNvPicPr>
          <p:nvPr/>
        </p:nvPicPr>
        <p:blipFill rotWithShape="1">
          <a:blip r:embed="rId4"/>
          <a:srcRect l="46835"/>
          <a:stretch/>
        </p:blipFill>
        <p:spPr>
          <a:xfrm>
            <a:off x="8253288" y="556607"/>
            <a:ext cx="3936827" cy="1754214"/>
          </a:xfrm>
          <a:prstGeom prst="rect">
            <a:avLst/>
          </a:prstGeom>
        </p:spPr>
      </p:pic>
      <p:grpSp>
        <p:nvGrpSpPr>
          <p:cNvPr id="539" name="Group 538"/>
          <p:cNvGrpSpPr/>
          <p:nvPr/>
        </p:nvGrpSpPr>
        <p:grpSpPr>
          <a:xfrm>
            <a:off x="4514818" y="1013777"/>
            <a:ext cx="4179455" cy="5586484"/>
            <a:chOff x="8045164" y="367164"/>
            <a:chExt cx="4179455" cy="5586484"/>
          </a:xfrm>
        </p:grpSpPr>
        <p:grpSp>
          <p:nvGrpSpPr>
            <p:cNvPr id="540" name="Group 539"/>
            <p:cNvGrpSpPr/>
            <p:nvPr/>
          </p:nvGrpSpPr>
          <p:grpSpPr>
            <a:xfrm>
              <a:off x="8045164" y="367164"/>
              <a:ext cx="4179455" cy="5586484"/>
              <a:chOff x="8045164" y="367164"/>
              <a:chExt cx="4179455" cy="5586484"/>
            </a:xfrm>
          </p:grpSpPr>
          <p:grpSp>
            <p:nvGrpSpPr>
              <p:cNvPr id="542" name="Group 541"/>
              <p:cNvGrpSpPr/>
              <p:nvPr/>
            </p:nvGrpSpPr>
            <p:grpSpPr>
              <a:xfrm rot="10800000">
                <a:off x="8981581" y="388915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62" name="Straight Connector 761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Straight Connector 762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Straight Connector 763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5" name="Straight Connector 764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Straight Connector 765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Straight Connector 766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Straight Connector 767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3" name="Straight Connector 542"/>
              <p:cNvCxnSpPr/>
              <p:nvPr/>
            </p:nvCxnSpPr>
            <p:spPr>
              <a:xfrm rot="5400000">
                <a:off x="9116475" y="870184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/>
              <p:cNvCxnSpPr/>
              <p:nvPr/>
            </p:nvCxnSpPr>
            <p:spPr>
              <a:xfrm rot="5400000">
                <a:off x="8947082" y="1106567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/>
              <p:cNvCxnSpPr/>
              <p:nvPr/>
            </p:nvCxnSpPr>
            <p:spPr>
              <a:xfrm>
                <a:off x="9081518" y="96940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/>
              <p:cNvCxnSpPr/>
              <p:nvPr/>
            </p:nvCxnSpPr>
            <p:spPr>
              <a:xfrm>
                <a:off x="9075140" y="77507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/>
              <p:cNvCxnSpPr/>
              <p:nvPr/>
            </p:nvCxnSpPr>
            <p:spPr>
              <a:xfrm rot="5400000">
                <a:off x="9158385" y="86651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>
                <a:off x="9249825" y="853183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9" name="Group 548"/>
              <p:cNvGrpSpPr/>
              <p:nvPr/>
            </p:nvGrpSpPr>
            <p:grpSpPr>
              <a:xfrm rot="10800000">
                <a:off x="9509901" y="385168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55" name="Straight Connector 754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6" name="Straight Connector 755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Straight Connector 757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9" name="Straight Connector 758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Straight Connector 759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Straight Connector 760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0" name="Straight Connector 549"/>
              <p:cNvCxnSpPr/>
              <p:nvPr/>
            </p:nvCxnSpPr>
            <p:spPr>
              <a:xfrm rot="5400000">
                <a:off x="9644795" y="86643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/>
              <p:nvPr/>
            </p:nvCxnSpPr>
            <p:spPr>
              <a:xfrm rot="5400000">
                <a:off x="9475402" y="1102820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>
                <a:off x="9609838" y="965660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>
                <a:off x="9603460" y="77133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/>
              <p:nvPr/>
            </p:nvCxnSpPr>
            <p:spPr>
              <a:xfrm rot="5400000">
                <a:off x="9686705" y="862771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/>
              <p:nvPr/>
            </p:nvCxnSpPr>
            <p:spPr>
              <a:xfrm>
                <a:off x="9778145" y="84943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6" name="Group 555"/>
              <p:cNvGrpSpPr/>
              <p:nvPr/>
            </p:nvGrpSpPr>
            <p:grpSpPr>
              <a:xfrm rot="10800000">
                <a:off x="10546221" y="367164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48" name="Straight Connector 747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Straight Connector 748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0" name="Straight Connector 749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1" name="Straight Connector 750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2" name="Straight Connector 751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3" name="Straight Connector 752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4" name="Straight Connector 753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7" name="Straight Connector 556"/>
              <p:cNvCxnSpPr/>
              <p:nvPr/>
            </p:nvCxnSpPr>
            <p:spPr>
              <a:xfrm rot="5400000">
                <a:off x="10681115" y="848433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/>
              <p:nvPr/>
            </p:nvCxnSpPr>
            <p:spPr>
              <a:xfrm rot="5400000">
                <a:off x="10511722" y="1084816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/>
              <p:cNvCxnSpPr/>
              <p:nvPr/>
            </p:nvCxnSpPr>
            <p:spPr>
              <a:xfrm>
                <a:off x="10646158" y="94765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>
                <a:off x="10639780" y="75332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/>
              <p:cNvCxnSpPr/>
              <p:nvPr/>
            </p:nvCxnSpPr>
            <p:spPr>
              <a:xfrm rot="5400000">
                <a:off x="10723025" y="84476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/>
              <p:cNvCxnSpPr/>
              <p:nvPr/>
            </p:nvCxnSpPr>
            <p:spPr>
              <a:xfrm>
                <a:off x="10814465" y="83143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3" name="Group 562"/>
              <p:cNvGrpSpPr/>
              <p:nvPr/>
            </p:nvGrpSpPr>
            <p:grpSpPr>
              <a:xfrm>
                <a:off x="8700194" y="1148063"/>
                <a:ext cx="345642" cy="172821"/>
                <a:chOff x="6588244" y="3313787"/>
                <a:chExt cx="460857" cy="230428"/>
              </a:xfrm>
            </p:grpSpPr>
            <p:cxnSp>
              <p:nvCxnSpPr>
                <p:cNvPr id="742" name="Straight Connector 741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Straight Connector 742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Straight Connector 743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Straight Connector 744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Straight Connector 745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7" name="Straight Connector 746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4" name="Group 563"/>
              <p:cNvGrpSpPr/>
              <p:nvPr/>
            </p:nvGrpSpPr>
            <p:grpSpPr>
              <a:xfrm>
                <a:off x="8049768" y="797483"/>
                <a:ext cx="611557" cy="877972"/>
                <a:chOff x="5969761" y="1771583"/>
                <a:chExt cx="611557" cy="877972"/>
              </a:xfrm>
            </p:grpSpPr>
            <p:grpSp>
              <p:nvGrpSpPr>
                <p:cNvPr id="733" name="Group 732"/>
                <p:cNvGrpSpPr/>
                <p:nvPr/>
              </p:nvGrpSpPr>
              <p:grpSpPr>
                <a:xfrm>
                  <a:off x="6101722" y="2038126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740" name="Isosceles Triangle 739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741" name="Oval 740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grpSp>
              <p:nvGrpSpPr>
                <p:cNvPr id="734" name="Group 733"/>
                <p:cNvGrpSpPr/>
                <p:nvPr/>
              </p:nvGrpSpPr>
              <p:grpSpPr>
                <a:xfrm rot="10800000">
                  <a:off x="6065108" y="1771583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738" name="Isosceles Triangle 737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739" name="Oval 738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cxnSp>
              <p:nvCxnSpPr>
                <p:cNvPr id="735" name="Elbow Connector 734"/>
                <p:cNvCxnSpPr>
                  <a:stCxn id="739" idx="6"/>
                  <a:endCxn id="740" idx="3"/>
                </p:cNvCxnSpPr>
                <p:nvPr/>
              </p:nvCxnSpPr>
              <p:spPr>
                <a:xfrm rot="10800000" flipH="1" flipV="1">
                  <a:off x="6065108" y="1944404"/>
                  <a:ext cx="36614" cy="266543"/>
                </a:xfrm>
                <a:prstGeom prst="bentConnector3">
                  <a:avLst>
                    <a:gd name="adj1" fmla="val -145682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Elbow Connector 735"/>
                <p:cNvCxnSpPr>
                  <a:stCxn id="738" idx="3"/>
                </p:cNvCxnSpPr>
                <p:nvPr/>
              </p:nvCxnSpPr>
              <p:spPr>
                <a:xfrm>
                  <a:off x="6432204" y="1944404"/>
                  <a:ext cx="88799" cy="259200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7" name="TextBox 736"/>
                <p:cNvSpPr txBox="1"/>
                <p:nvPr/>
              </p:nvSpPr>
              <p:spPr>
                <a:xfrm>
                  <a:off x="5969761" y="2403334"/>
                  <a:ext cx="6115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00B050"/>
                      </a:solidFill>
                      <a:cs typeface="Neo Sans Intel"/>
                    </a:rPr>
                    <a:t>SA</a:t>
                  </a:r>
                </a:p>
              </p:txBody>
            </p:sp>
          </p:grpSp>
          <p:cxnSp>
            <p:nvCxnSpPr>
              <p:cNvPr id="565" name="Straight Connector 564"/>
              <p:cNvCxnSpPr/>
              <p:nvPr/>
            </p:nvCxnSpPr>
            <p:spPr>
              <a:xfrm flipV="1">
                <a:off x="9052408" y="1232136"/>
                <a:ext cx="237759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/>
              <p:nvPr/>
            </p:nvCxnSpPr>
            <p:spPr>
              <a:xfrm flipV="1">
                <a:off x="8556268" y="1234473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9382600" y="657994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>
                <a:off x="9918408" y="675999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10411432" y="663914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>
                <a:off x="10947240" y="681919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1" name="Group 570"/>
              <p:cNvGrpSpPr/>
              <p:nvPr/>
            </p:nvGrpSpPr>
            <p:grpSpPr>
              <a:xfrm rot="10800000">
                <a:off x="8976977" y="403825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26" name="Straight Connector 725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Straight Connector 726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Straight Connector 727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9" name="Straight Connector 728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0" name="Straight Connector 729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Straight Connector 730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Straight Connector 731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72" name="Straight Connector 571"/>
              <p:cNvCxnSpPr/>
              <p:nvPr/>
            </p:nvCxnSpPr>
            <p:spPr>
              <a:xfrm rot="5400000">
                <a:off x="9111871" y="4519525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 rot="5400000">
                <a:off x="8942478" y="4755908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/>
              <p:cNvCxnSpPr/>
              <p:nvPr/>
            </p:nvCxnSpPr>
            <p:spPr>
              <a:xfrm>
                <a:off x="9076914" y="461874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/>
              <p:cNvCxnSpPr/>
              <p:nvPr/>
            </p:nvCxnSpPr>
            <p:spPr>
              <a:xfrm>
                <a:off x="9070536" y="442441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 rot="5400000">
                <a:off x="9153781" y="4515859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>
                <a:off x="9245221" y="4502524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8" name="Group 577"/>
              <p:cNvGrpSpPr/>
              <p:nvPr/>
            </p:nvGrpSpPr>
            <p:grpSpPr>
              <a:xfrm rot="10800000">
                <a:off x="9505297" y="4034509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19" name="Straight Connector 718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Straight Connector 719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Straight Connector 720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Straight Connector 721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Straight Connector 722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Straight Connector 723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Straight Connector 724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79" name="Straight Connector 578"/>
              <p:cNvCxnSpPr/>
              <p:nvPr/>
            </p:nvCxnSpPr>
            <p:spPr>
              <a:xfrm rot="5400000">
                <a:off x="9640191" y="451577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 rot="5400000">
                <a:off x="9470798" y="4752161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>
                <a:off x="9605234" y="461500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>
              <a:xfrm>
                <a:off x="9598856" y="442067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>
              <a:xfrm rot="5400000">
                <a:off x="9682101" y="4512112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>
                <a:off x="9773541" y="449877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5" name="Group 584"/>
              <p:cNvGrpSpPr/>
              <p:nvPr/>
            </p:nvGrpSpPr>
            <p:grpSpPr>
              <a:xfrm rot="10800000">
                <a:off x="10541617" y="4016505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712" name="Straight Connector 711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Straight Connector 712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Straight Connector 713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Straight Connector 714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Straight Connector 715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Straight Connector 716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Straight Connector 717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6" name="Straight Connector 585"/>
              <p:cNvCxnSpPr/>
              <p:nvPr/>
            </p:nvCxnSpPr>
            <p:spPr>
              <a:xfrm rot="5400000">
                <a:off x="10676511" y="4497774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/>
              <p:cNvCxnSpPr/>
              <p:nvPr/>
            </p:nvCxnSpPr>
            <p:spPr>
              <a:xfrm rot="5400000">
                <a:off x="10507118" y="4734157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/>
              <p:cNvCxnSpPr/>
              <p:nvPr/>
            </p:nvCxnSpPr>
            <p:spPr>
              <a:xfrm>
                <a:off x="10641554" y="459699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/>
              <p:nvPr/>
            </p:nvCxnSpPr>
            <p:spPr>
              <a:xfrm>
                <a:off x="10635176" y="440266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/>
              <p:nvPr/>
            </p:nvCxnSpPr>
            <p:spPr>
              <a:xfrm rot="5400000">
                <a:off x="10718421" y="449410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/>
              <p:nvPr/>
            </p:nvCxnSpPr>
            <p:spPr>
              <a:xfrm>
                <a:off x="10809861" y="4480773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2" name="Group 591"/>
              <p:cNvGrpSpPr/>
              <p:nvPr/>
            </p:nvGrpSpPr>
            <p:grpSpPr>
              <a:xfrm>
                <a:off x="8695590" y="4797404"/>
                <a:ext cx="345642" cy="172821"/>
                <a:chOff x="6588244" y="3313787"/>
                <a:chExt cx="460857" cy="230428"/>
              </a:xfrm>
            </p:grpSpPr>
            <p:cxnSp>
              <p:nvCxnSpPr>
                <p:cNvPr id="706" name="Straight Connector 705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Straight Connector 706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8" name="Straight Connector 707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9" name="Straight Connector 708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Straight Connector 709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1" name="Straight Connector 710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3" name="Group 592"/>
              <p:cNvGrpSpPr/>
              <p:nvPr/>
            </p:nvGrpSpPr>
            <p:grpSpPr>
              <a:xfrm>
                <a:off x="8045164" y="4446824"/>
                <a:ext cx="611557" cy="877972"/>
                <a:chOff x="5969761" y="1771583"/>
                <a:chExt cx="611557" cy="877972"/>
              </a:xfrm>
            </p:grpSpPr>
            <p:grpSp>
              <p:nvGrpSpPr>
                <p:cNvPr id="697" name="Group 696"/>
                <p:cNvGrpSpPr/>
                <p:nvPr/>
              </p:nvGrpSpPr>
              <p:grpSpPr>
                <a:xfrm>
                  <a:off x="6101722" y="2038126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704" name="Isosceles Triangle 703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705" name="Oval 704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grpSp>
              <p:nvGrpSpPr>
                <p:cNvPr id="698" name="Group 697"/>
                <p:cNvGrpSpPr/>
                <p:nvPr/>
              </p:nvGrpSpPr>
              <p:grpSpPr>
                <a:xfrm rot="10800000">
                  <a:off x="6065108" y="1771583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702" name="Isosceles Triangle 701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703" name="Oval 702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cxnSp>
              <p:nvCxnSpPr>
                <p:cNvPr id="699" name="Elbow Connector 698"/>
                <p:cNvCxnSpPr>
                  <a:stCxn id="703" idx="6"/>
                  <a:endCxn id="704" idx="3"/>
                </p:cNvCxnSpPr>
                <p:nvPr/>
              </p:nvCxnSpPr>
              <p:spPr>
                <a:xfrm rot="10800000" flipH="1" flipV="1">
                  <a:off x="6065108" y="1944404"/>
                  <a:ext cx="36614" cy="266543"/>
                </a:xfrm>
                <a:prstGeom prst="bentConnector3">
                  <a:avLst>
                    <a:gd name="adj1" fmla="val -145682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0" name="Elbow Connector 699"/>
                <p:cNvCxnSpPr>
                  <a:stCxn id="702" idx="3"/>
                </p:cNvCxnSpPr>
                <p:nvPr/>
              </p:nvCxnSpPr>
              <p:spPr>
                <a:xfrm>
                  <a:off x="6432204" y="1944404"/>
                  <a:ext cx="88799" cy="259200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1" name="TextBox 700"/>
                <p:cNvSpPr txBox="1"/>
                <p:nvPr/>
              </p:nvSpPr>
              <p:spPr>
                <a:xfrm>
                  <a:off x="5969761" y="2403334"/>
                  <a:ext cx="6115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00B050"/>
                      </a:solidFill>
                      <a:cs typeface="Neo Sans Intel"/>
                    </a:rPr>
                    <a:t>SA</a:t>
                  </a:r>
                </a:p>
              </p:txBody>
            </p:sp>
          </p:grpSp>
          <p:cxnSp>
            <p:nvCxnSpPr>
              <p:cNvPr id="594" name="Straight Connector 593"/>
              <p:cNvCxnSpPr/>
              <p:nvPr/>
            </p:nvCxnSpPr>
            <p:spPr>
              <a:xfrm flipV="1">
                <a:off x="9047804" y="4881477"/>
                <a:ext cx="237759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/>
              <p:nvPr/>
            </p:nvCxnSpPr>
            <p:spPr>
              <a:xfrm flipV="1">
                <a:off x="8551664" y="4883814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/>
              <p:nvPr/>
            </p:nvCxnSpPr>
            <p:spPr>
              <a:xfrm>
                <a:off x="10009532" y="947656"/>
                <a:ext cx="30973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7" name="Group 596"/>
              <p:cNvGrpSpPr/>
              <p:nvPr/>
            </p:nvGrpSpPr>
            <p:grpSpPr>
              <a:xfrm rot="10800000">
                <a:off x="8978650" y="1353975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90" name="Straight Connector 689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1" name="Straight Connector 690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Straight Connector 691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3" name="Straight Connector 692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4" name="Straight Connector 693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Straight Connector 694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6" name="Straight Connector 695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8" name="Straight Connector 597"/>
              <p:cNvCxnSpPr/>
              <p:nvPr/>
            </p:nvCxnSpPr>
            <p:spPr>
              <a:xfrm rot="5400000">
                <a:off x="9113544" y="1835244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/>
              <p:nvPr/>
            </p:nvCxnSpPr>
            <p:spPr>
              <a:xfrm rot="5400000">
                <a:off x="8944151" y="2071627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/>
              <p:cNvCxnSpPr/>
              <p:nvPr/>
            </p:nvCxnSpPr>
            <p:spPr>
              <a:xfrm>
                <a:off x="9078587" y="193446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/>
              <p:cNvCxnSpPr/>
              <p:nvPr/>
            </p:nvCxnSpPr>
            <p:spPr>
              <a:xfrm>
                <a:off x="9072209" y="174013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 rot="5400000">
                <a:off x="9155454" y="183157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>
                <a:off x="9246894" y="1818243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4" name="Group 603"/>
              <p:cNvGrpSpPr/>
              <p:nvPr/>
            </p:nvGrpSpPr>
            <p:grpSpPr>
              <a:xfrm rot="10800000">
                <a:off x="9506970" y="1350228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83" name="Straight Connector 68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4" name="Straight Connector 68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Straight Connector 68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6" name="Straight Connector 68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7" name="Straight Connector 68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Straight Connector 68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5" name="Straight Connector 604"/>
              <p:cNvCxnSpPr/>
              <p:nvPr/>
            </p:nvCxnSpPr>
            <p:spPr>
              <a:xfrm rot="5400000">
                <a:off x="9641864" y="183149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>
                <a:off x="9472471" y="2067880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>
                <a:off x="9606907" y="1930720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>
                <a:off x="9600529" y="173639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rot="5400000">
                <a:off x="9683774" y="1827831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>
                <a:off x="9775214" y="181449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1" name="Group 610"/>
              <p:cNvGrpSpPr/>
              <p:nvPr/>
            </p:nvGrpSpPr>
            <p:grpSpPr>
              <a:xfrm rot="10800000">
                <a:off x="10543290" y="1332224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76" name="Straight Connector 675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677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0" name="Straight Connector 679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1" name="Straight Connector 680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2" name="Straight Connector 681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2" name="Straight Connector 611"/>
              <p:cNvCxnSpPr/>
              <p:nvPr/>
            </p:nvCxnSpPr>
            <p:spPr>
              <a:xfrm rot="5400000">
                <a:off x="10678184" y="1813493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 rot="5400000">
                <a:off x="10508791" y="2049876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>
                <a:off x="10643227" y="191271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10636849" y="171838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 rot="5400000">
                <a:off x="10720094" y="180982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>
                <a:off x="10811534" y="179649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8" name="Group 617"/>
              <p:cNvGrpSpPr/>
              <p:nvPr/>
            </p:nvGrpSpPr>
            <p:grpSpPr>
              <a:xfrm>
                <a:off x="8697263" y="2113123"/>
                <a:ext cx="345642" cy="172821"/>
                <a:chOff x="6588244" y="3313787"/>
                <a:chExt cx="460857" cy="230428"/>
              </a:xfrm>
            </p:grpSpPr>
            <p:cxnSp>
              <p:nvCxnSpPr>
                <p:cNvPr id="670" name="Straight Connector 669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670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2" name="Straight Connector 671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Straight Connector 672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674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/>
              <p:cNvGrpSpPr/>
              <p:nvPr/>
            </p:nvGrpSpPr>
            <p:grpSpPr>
              <a:xfrm>
                <a:off x="8046837" y="1762543"/>
                <a:ext cx="611557" cy="877972"/>
                <a:chOff x="5969761" y="1771583"/>
                <a:chExt cx="611557" cy="877972"/>
              </a:xfrm>
            </p:grpSpPr>
            <p:grpSp>
              <p:nvGrpSpPr>
                <p:cNvPr id="661" name="Group 660"/>
                <p:cNvGrpSpPr/>
                <p:nvPr/>
              </p:nvGrpSpPr>
              <p:grpSpPr>
                <a:xfrm>
                  <a:off x="6101722" y="2038126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668" name="Isosceles Triangle 667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669" name="Oval 668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grpSp>
              <p:nvGrpSpPr>
                <p:cNvPr id="662" name="Group 661"/>
                <p:cNvGrpSpPr/>
                <p:nvPr/>
              </p:nvGrpSpPr>
              <p:grpSpPr>
                <a:xfrm rot="10800000">
                  <a:off x="6065108" y="1771583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666" name="Isosceles Triangle 665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667" name="Oval 666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cxnSp>
              <p:nvCxnSpPr>
                <p:cNvPr id="663" name="Elbow Connector 662"/>
                <p:cNvCxnSpPr>
                  <a:stCxn id="667" idx="6"/>
                  <a:endCxn id="668" idx="3"/>
                </p:cNvCxnSpPr>
                <p:nvPr/>
              </p:nvCxnSpPr>
              <p:spPr>
                <a:xfrm rot="10800000" flipH="1" flipV="1">
                  <a:off x="6065108" y="1944404"/>
                  <a:ext cx="36614" cy="266543"/>
                </a:xfrm>
                <a:prstGeom prst="bentConnector3">
                  <a:avLst>
                    <a:gd name="adj1" fmla="val -145682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Elbow Connector 663"/>
                <p:cNvCxnSpPr>
                  <a:stCxn id="666" idx="3"/>
                </p:cNvCxnSpPr>
                <p:nvPr/>
              </p:nvCxnSpPr>
              <p:spPr>
                <a:xfrm>
                  <a:off x="6432204" y="1944404"/>
                  <a:ext cx="88799" cy="259200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5" name="TextBox 664"/>
                <p:cNvSpPr txBox="1"/>
                <p:nvPr/>
              </p:nvSpPr>
              <p:spPr>
                <a:xfrm>
                  <a:off x="5969761" y="2403334"/>
                  <a:ext cx="6115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00B050"/>
                      </a:solidFill>
                      <a:cs typeface="Neo Sans Intel"/>
                    </a:rPr>
                    <a:t>SA</a:t>
                  </a:r>
                </a:p>
              </p:txBody>
            </p:sp>
          </p:grpSp>
          <p:cxnSp>
            <p:nvCxnSpPr>
              <p:cNvPr id="620" name="Straight Connector 619"/>
              <p:cNvCxnSpPr/>
              <p:nvPr/>
            </p:nvCxnSpPr>
            <p:spPr>
              <a:xfrm flipV="1">
                <a:off x="9049477" y="2197196"/>
                <a:ext cx="237759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 flipV="1">
                <a:off x="8553337" y="2199533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>
                <a:off x="9129307" y="2575237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>
                <a:off x="9731631" y="2575237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>
                <a:off x="10207537" y="2586682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/>
              <p:nvPr/>
            </p:nvCxnSpPr>
            <p:spPr>
              <a:xfrm>
                <a:off x="10809861" y="2586682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6" name="Group 625"/>
              <p:cNvGrpSpPr/>
              <p:nvPr/>
            </p:nvGrpSpPr>
            <p:grpSpPr>
              <a:xfrm rot="16200000">
                <a:off x="9209894" y="5246320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659" name="Isosceles Triangle 658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0" name="Oval 659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7" name="Group 626"/>
              <p:cNvGrpSpPr/>
              <p:nvPr/>
            </p:nvGrpSpPr>
            <p:grpSpPr>
              <a:xfrm rot="16200000">
                <a:off x="9742298" y="5222546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657" name="Isosceles Triangle 656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8" name="Oval 657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8" name="Group 627"/>
              <p:cNvGrpSpPr/>
              <p:nvPr/>
            </p:nvGrpSpPr>
            <p:grpSpPr>
              <a:xfrm rot="16200000">
                <a:off x="10236956" y="5244488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655" name="Isosceles Triangle 654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6" name="Oval 655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9" name="Group 628"/>
              <p:cNvGrpSpPr/>
              <p:nvPr/>
            </p:nvGrpSpPr>
            <p:grpSpPr>
              <a:xfrm rot="16200000">
                <a:off x="10780935" y="5220714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653" name="Isosceles Triangle 652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4" name="Oval 653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30" name="TextBox 629"/>
              <p:cNvSpPr txBox="1"/>
              <p:nvPr/>
            </p:nvSpPr>
            <p:spPr>
              <a:xfrm>
                <a:off x="9349891" y="5645871"/>
                <a:ext cx="16401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cs typeface="Neo Sans Intel"/>
                  </a:rPr>
                  <a:t>WL driver</a:t>
                </a:r>
              </a:p>
            </p:txBody>
          </p:sp>
          <p:cxnSp>
            <p:nvCxnSpPr>
              <p:cNvPr id="631" name="Straight Connector 630"/>
              <p:cNvCxnSpPr/>
              <p:nvPr/>
            </p:nvCxnSpPr>
            <p:spPr>
              <a:xfrm>
                <a:off x="10031347" y="1740057"/>
                <a:ext cx="30973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>
                <a:off x="10009532" y="4480773"/>
                <a:ext cx="30973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3" name="Group 632"/>
              <p:cNvGrpSpPr/>
              <p:nvPr/>
            </p:nvGrpSpPr>
            <p:grpSpPr>
              <a:xfrm rot="3313873">
                <a:off x="10755294" y="4583718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649" name="Straight Connector 648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Straight Connector 649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1" name="Straight Connector 650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2" name="Straight Connector 651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4" name="TextBox 633"/>
              <p:cNvSpPr txBox="1"/>
              <p:nvPr/>
            </p:nvSpPr>
            <p:spPr>
              <a:xfrm>
                <a:off x="10885600" y="4489459"/>
                <a:ext cx="7468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7030A0"/>
                    </a:solidFill>
                    <a:cs typeface="Neo Sans Intel"/>
                  </a:rPr>
                  <a:t>C</a:t>
                </a:r>
                <a:r>
                  <a:rPr lang="en-US" sz="1600" b="1" baseline="-25000" dirty="0">
                    <a:solidFill>
                      <a:srgbClr val="7030A0"/>
                    </a:solidFill>
                    <a:cs typeface="Neo Sans Intel"/>
                  </a:rPr>
                  <a:t>BL-WL</a:t>
                </a:r>
              </a:p>
            </p:txBody>
          </p:sp>
          <p:grpSp>
            <p:nvGrpSpPr>
              <p:cNvPr id="635" name="Group 634"/>
              <p:cNvGrpSpPr/>
              <p:nvPr/>
            </p:nvGrpSpPr>
            <p:grpSpPr>
              <a:xfrm rot="16200000">
                <a:off x="10589017" y="2212337"/>
                <a:ext cx="223963" cy="432431"/>
                <a:chOff x="8539985" y="5749859"/>
                <a:chExt cx="187115" cy="571812"/>
              </a:xfrm>
            </p:grpSpPr>
            <p:cxnSp>
              <p:nvCxnSpPr>
                <p:cNvPr id="645" name="Straight Connector 644"/>
                <p:cNvCxnSpPr/>
                <p:nvPr/>
              </p:nvCxnSpPr>
              <p:spPr>
                <a:xfrm flipH="1">
                  <a:off x="8626046" y="5749859"/>
                  <a:ext cx="0" cy="182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Straight Connector 645"/>
                <p:cNvCxnSpPr/>
                <p:nvPr/>
              </p:nvCxnSpPr>
              <p:spPr>
                <a:xfrm flipH="1">
                  <a:off x="8539985" y="593273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646"/>
                <p:cNvCxnSpPr/>
                <p:nvPr/>
              </p:nvCxnSpPr>
              <p:spPr>
                <a:xfrm flipH="1">
                  <a:off x="8544220" y="597655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8" name="Straight Connector 647"/>
                <p:cNvCxnSpPr/>
                <p:nvPr/>
              </p:nvCxnSpPr>
              <p:spPr>
                <a:xfrm flipH="1">
                  <a:off x="8626046" y="5975791"/>
                  <a:ext cx="0" cy="345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6" name="TextBox 635"/>
              <p:cNvSpPr txBox="1"/>
              <p:nvPr/>
            </p:nvSpPr>
            <p:spPr>
              <a:xfrm>
                <a:off x="10469230" y="2531697"/>
                <a:ext cx="873528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cs typeface="Neo Sans Intel"/>
                  </a:rPr>
                  <a:t>C</a:t>
                </a:r>
                <a:r>
                  <a:rPr lang="en-US" sz="1600" b="1" baseline="-25000" dirty="0">
                    <a:cs typeface="Neo Sans Intel"/>
                  </a:rPr>
                  <a:t>WL-WL</a:t>
                </a:r>
              </a:p>
            </p:txBody>
          </p:sp>
          <p:grpSp>
            <p:nvGrpSpPr>
              <p:cNvPr id="637" name="Group 636"/>
              <p:cNvGrpSpPr/>
              <p:nvPr/>
            </p:nvGrpSpPr>
            <p:grpSpPr>
              <a:xfrm rot="10800000">
                <a:off x="11144766" y="1250763"/>
                <a:ext cx="202576" cy="916578"/>
                <a:chOff x="8539985" y="5749859"/>
                <a:chExt cx="187115" cy="571812"/>
              </a:xfrm>
            </p:grpSpPr>
            <p:cxnSp>
              <p:nvCxnSpPr>
                <p:cNvPr id="641" name="Straight Connector 640"/>
                <p:cNvCxnSpPr/>
                <p:nvPr/>
              </p:nvCxnSpPr>
              <p:spPr>
                <a:xfrm flipH="1">
                  <a:off x="8626046" y="5749859"/>
                  <a:ext cx="0" cy="182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Straight Connector 641"/>
                <p:cNvCxnSpPr/>
                <p:nvPr/>
              </p:nvCxnSpPr>
              <p:spPr>
                <a:xfrm flipH="1">
                  <a:off x="8539985" y="593273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Straight Connector 642"/>
                <p:cNvCxnSpPr/>
                <p:nvPr/>
              </p:nvCxnSpPr>
              <p:spPr>
                <a:xfrm flipH="1">
                  <a:off x="8544220" y="597655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Straight Connector 643"/>
                <p:cNvCxnSpPr/>
                <p:nvPr/>
              </p:nvCxnSpPr>
              <p:spPr>
                <a:xfrm flipH="1">
                  <a:off x="8626046" y="5975791"/>
                  <a:ext cx="0" cy="345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8" name="TextBox 637"/>
              <p:cNvSpPr txBox="1"/>
              <p:nvPr/>
            </p:nvSpPr>
            <p:spPr>
              <a:xfrm>
                <a:off x="11393216" y="1549619"/>
                <a:ext cx="722876" cy="34809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cs typeface="Neo Sans Intel"/>
                  </a:rPr>
                  <a:t>C</a:t>
                </a:r>
                <a:r>
                  <a:rPr lang="en-US" sz="1600" b="1" baseline="-25000" dirty="0">
                    <a:cs typeface="Neo Sans Intel"/>
                  </a:rPr>
                  <a:t>BL-BL</a:t>
                </a:r>
              </a:p>
            </p:txBody>
          </p:sp>
          <p:sp>
            <p:nvSpPr>
              <p:cNvPr id="639" name="TextBox 638"/>
              <p:cNvSpPr txBox="1"/>
              <p:nvPr/>
            </p:nvSpPr>
            <p:spPr>
              <a:xfrm>
                <a:off x="11096293" y="5270059"/>
                <a:ext cx="11283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cs typeface="Neo Sans Intel"/>
                  </a:rPr>
                  <a:t>R</a:t>
                </a:r>
                <a:r>
                  <a:rPr lang="en-US" sz="1200" b="1" baseline="-25000" dirty="0">
                    <a:cs typeface="Neo Sans Intel"/>
                  </a:rPr>
                  <a:t>WLD</a:t>
                </a:r>
                <a:r>
                  <a:rPr lang="en-US" sz="1200" b="1" dirty="0">
                    <a:cs typeface="Neo Sans Intel"/>
                  </a:rPr>
                  <a:t>, C</a:t>
                </a:r>
                <a:r>
                  <a:rPr lang="en-US" sz="1200" b="1" baseline="-25000" dirty="0">
                    <a:cs typeface="Neo Sans Intel"/>
                  </a:rPr>
                  <a:t>WLD</a:t>
                </a:r>
              </a:p>
            </p:txBody>
          </p:sp>
          <p:sp>
            <p:nvSpPr>
              <p:cNvPr id="640" name="TextBox 639"/>
              <p:cNvSpPr txBox="1"/>
              <p:nvPr/>
            </p:nvSpPr>
            <p:spPr>
              <a:xfrm>
                <a:off x="11092467" y="733293"/>
                <a:ext cx="526223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cs typeface="Neo Sans Intel"/>
                  </a:rPr>
                  <a:t>C</a:t>
                </a:r>
                <a:r>
                  <a:rPr lang="en-US" sz="1600" b="1" baseline="-25000" dirty="0">
                    <a:cs typeface="Neo Sans Intel"/>
                  </a:rPr>
                  <a:t>OV</a:t>
                </a:r>
              </a:p>
            </p:txBody>
          </p:sp>
        </p:grpSp>
        <p:pic>
          <p:nvPicPr>
            <p:cNvPr id="541" name="Picture 5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20142" y="824730"/>
              <a:ext cx="304826" cy="140220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</p:spPr>
        </p:pic>
      </p:grpSp>
      <p:sp>
        <p:nvSpPr>
          <p:cNvPr id="17" name="Freeform 16"/>
          <p:cNvSpPr/>
          <p:nvPr/>
        </p:nvSpPr>
        <p:spPr>
          <a:xfrm>
            <a:off x="7998106" y="1319514"/>
            <a:ext cx="1226917" cy="787078"/>
          </a:xfrm>
          <a:custGeom>
            <a:avLst/>
            <a:gdLst>
              <a:gd name="connsiteX0" fmla="*/ 1226917 w 1226917"/>
              <a:gd name="connsiteY0" fmla="*/ 0 h 787078"/>
              <a:gd name="connsiteX1" fmla="*/ 0 w 1226917"/>
              <a:gd name="connsiteY1" fmla="*/ 78707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917" h="787078">
                <a:moveTo>
                  <a:pt x="1226917" y="0"/>
                </a:moveTo>
                <a:lnTo>
                  <a:pt x="0" y="787078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Freeform 768"/>
          <p:cNvSpPr/>
          <p:nvPr/>
        </p:nvSpPr>
        <p:spPr>
          <a:xfrm flipV="1">
            <a:off x="7305354" y="3034383"/>
            <a:ext cx="2136001" cy="2404695"/>
          </a:xfrm>
          <a:custGeom>
            <a:avLst/>
            <a:gdLst>
              <a:gd name="connsiteX0" fmla="*/ 1226917 w 1226917"/>
              <a:gd name="connsiteY0" fmla="*/ 0 h 787078"/>
              <a:gd name="connsiteX1" fmla="*/ 0 w 1226917"/>
              <a:gd name="connsiteY1" fmla="*/ 787078 h 7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917" h="787078">
                <a:moveTo>
                  <a:pt x="1226917" y="0"/>
                </a:moveTo>
                <a:lnTo>
                  <a:pt x="0" y="787078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3212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3484" y="6659411"/>
            <a:ext cx="3860800" cy="234214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Intel Top Secret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81310" y="1001877"/>
            <a:ext cx="2460490" cy="3565655"/>
            <a:chOff x="4163484" y="1787603"/>
            <a:chExt cx="2682922" cy="41233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4163484" y="3849256"/>
              <a:ext cx="2682921" cy="20616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4163485" y="1787603"/>
              <a:ext cx="2682921" cy="20616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16243" y="2063965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80385" y="2734951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33420" y="3116601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82395" y="3427970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39713" y="3639942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51585" y="4344739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8219" y="3639943"/>
              <a:ext cx="9681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cs typeface="Neo Sans Intel"/>
                </a:rPr>
                <a:t>Gate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46621" y="3639943"/>
              <a:ext cx="631082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prstClr val="black"/>
                </a:solidFill>
                <a:cs typeface="Neo Sans Intel"/>
              </a:endParaRPr>
            </a:p>
          </p:txBody>
        </p:sp>
      </p:grpSp>
      <p:sp>
        <p:nvSpPr>
          <p:cNvPr id="16" name="Right Brace 15"/>
          <p:cNvSpPr/>
          <p:nvPr/>
        </p:nvSpPr>
        <p:spPr>
          <a:xfrm>
            <a:off x="10250103" y="2419814"/>
            <a:ext cx="466219" cy="1776207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16322" y="2988411"/>
            <a:ext cx="14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cs typeface="Neo Sans Intel"/>
              </a:rPr>
              <a:t>Monolithic Stacking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30112" r="41711"/>
          <a:stretch/>
        </p:blipFill>
        <p:spPr>
          <a:xfrm>
            <a:off x="591203" y="1597119"/>
            <a:ext cx="2376133" cy="182590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083938" y="248512"/>
            <a:ext cx="2109152" cy="6368268"/>
            <a:chOff x="7393436" y="-825068"/>
            <a:chExt cx="2693013" cy="82153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7393436" y="5328591"/>
              <a:ext cx="2682921" cy="206165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7393437" y="3266938"/>
              <a:ext cx="2682921" cy="206165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546195" y="3543300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10337" y="4214286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63372" y="4595936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12347" y="4907305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69665" y="5119277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81537" y="5824074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108171" y="5119278"/>
              <a:ext cx="9681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cs typeface="Neo Sans Intel"/>
                </a:rPr>
                <a:t>Gate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76573" y="5119278"/>
              <a:ext cx="631082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prstClr val="black"/>
                </a:solidFill>
                <a:cs typeface="Neo Sans Intel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7403528" y="1230708"/>
              <a:ext cx="2682921" cy="206165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556286" y="1507070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20428" y="2178056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73463" y="2559706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22438" y="2871075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79756" y="3083047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118262" y="3083048"/>
              <a:ext cx="9681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cs typeface="Neo Sans Intel"/>
                </a:rPr>
                <a:t>Gate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86664" y="3083048"/>
              <a:ext cx="631082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prstClr val="black"/>
                </a:solidFill>
                <a:cs typeface="Neo Sans Intel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7393436" y="-825068"/>
              <a:ext cx="2682921" cy="206165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546194" y="-548706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10336" y="122280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63371" y="503930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412346" y="815299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69664" y="1027271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08170" y="1027272"/>
              <a:ext cx="9681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cs typeface="Neo Sans Intel"/>
                </a:rPr>
                <a:t>Gate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76572" y="1027272"/>
              <a:ext cx="631082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prstClr val="black"/>
                </a:solidFill>
                <a:cs typeface="Neo Sans Intel"/>
              </a:endParaRPr>
            </a:p>
          </p:txBody>
        </p:sp>
      </p:grpSp>
      <p:sp>
        <p:nvSpPr>
          <p:cNvPr id="47" name="Right Arrow 46"/>
          <p:cNvSpPr/>
          <p:nvPr/>
        </p:nvSpPr>
        <p:spPr>
          <a:xfrm>
            <a:off x="3126818" y="2329366"/>
            <a:ext cx="970157" cy="4406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6849800" y="2405149"/>
            <a:ext cx="970157" cy="4406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Title 3"/>
          <p:cNvSpPr txBox="1">
            <a:spLocks/>
          </p:cNvSpPr>
          <p:nvPr/>
        </p:nvSpPr>
        <p:spPr>
          <a:xfrm>
            <a:off x="120955" y="197891"/>
            <a:ext cx="9685092" cy="5877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1C5"/>
                </a:solidFill>
                <a:latin typeface="Intel Clear"/>
              </a:rPr>
              <a:t>ADM </a:t>
            </a:r>
            <a:r>
              <a:rPr lang="en-US" b="1" dirty="0" err="1">
                <a:solidFill>
                  <a:srgbClr val="0071C5"/>
                </a:solidFill>
                <a:latin typeface="Intel Clear"/>
              </a:rPr>
              <a:t>eDRAM</a:t>
            </a:r>
            <a:r>
              <a:rPr lang="en-US" b="1" dirty="0">
                <a:solidFill>
                  <a:srgbClr val="0071C5"/>
                </a:solidFill>
                <a:latin typeface="Intel Clear"/>
              </a:rPr>
              <a:t> offers stackable arrays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955" y="5231751"/>
            <a:ext cx="7340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cs typeface="Neo Sans Intel"/>
              </a:rPr>
              <a:t>Beyond 2 layers, peripherals will exceed array every additional layer @7-10% /layer </a:t>
            </a:r>
            <a:r>
              <a:rPr lang="en-US" sz="2000" b="1" dirty="0" err="1">
                <a:solidFill>
                  <a:prstClr val="black"/>
                </a:solidFill>
                <a:cs typeface="Neo Sans Intel"/>
              </a:rPr>
              <a:t>Xdec</a:t>
            </a:r>
            <a:r>
              <a:rPr lang="en-US" sz="2000" b="1" dirty="0">
                <a:solidFill>
                  <a:prstClr val="black"/>
                </a:solidFill>
                <a:cs typeface="Neo Sans Intel"/>
              </a:rPr>
              <a:t> for every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cs typeface="Neo Sans Intel"/>
              </a:rPr>
              <a:t>Unless ADM </a:t>
            </a:r>
            <a:r>
              <a:rPr lang="en-US" sz="2000" b="1" dirty="0" err="1">
                <a:solidFill>
                  <a:prstClr val="black"/>
                </a:solidFill>
                <a:cs typeface="Neo Sans Intel"/>
              </a:rPr>
              <a:t>Xdec</a:t>
            </a:r>
            <a:r>
              <a:rPr lang="en-US" sz="2000" b="1" dirty="0">
                <a:solidFill>
                  <a:prstClr val="black"/>
                </a:solidFill>
                <a:cs typeface="Neo Sans Intel"/>
              </a:rPr>
              <a:t> used </a:t>
            </a:r>
            <a:r>
              <a:rPr lang="en-US" sz="2000" b="1" dirty="0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 latency +1.5ns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If ADM high performance, it can be used as row </a:t>
            </a:r>
            <a:r>
              <a:rPr lang="en-US" sz="2000" b="1" dirty="0" err="1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Xdec</a:t>
            </a:r>
            <a:r>
              <a:rPr lang="en-US" sz="2000" b="1" dirty="0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 too</a:t>
            </a:r>
            <a:endParaRPr lang="en-US" sz="2000" b="1" dirty="0">
              <a:solidFill>
                <a:prstClr val="black"/>
              </a:solidFill>
              <a:cs typeface="Neo Sans Int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24771" y="408246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0724771" y="863445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716323" y="791283"/>
            <a:ext cx="330050" cy="705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1466523" y="408246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1466523" y="966665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458075" y="791283"/>
            <a:ext cx="330050" cy="159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1543918" y="982868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1543918" y="397662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510345" y="1402437"/>
            <a:ext cx="1681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cs typeface="Neo Sans Intel"/>
              </a:rPr>
              <a:t>Row decoder area grows by 2.2x every stack</a:t>
            </a:r>
          </a:p>
        </p:txBody>
      </p:sp>
    </p:spTree>
    <p:extLst>
      <p:ext uri="{BB962C8B-B14F-4D97-AF65-F5344CB8AC3E}">
        <p14:creationId xmlns:p14="http://schemas.microsoft.com/office/powerpoint/2010/main" val="41123341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Scaling Challenges/Paths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Intel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E3FD98-3451-4B6A-AA87-6DDE854A1E6B}" type="slidenum">
              <a:rPr lang="en-US" altLang="en-US" smtClean="0"/>
              <a:pPr>
                <a:defRPr/>
              </a:pPr>
              <a:t>121</a:t>
            </a:fld>
            <a:endParaRPr lang="en-US" alt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89092" y="1441394"/>
            <a:ext cx="11009584" cy="3109584"/>
            <a:chOff x="189187" y="1430884"/>
            <a:chExt cx="11009584" cy="3109584"/>
          </a:xfrm>
        </p:grpSpPr>
        <p:sp>
          <p:nvSpPr>
            <p:cNvPr id="6" name="Rectangle 5"/>
            <p:cNvSpPr/>
            <p:nvPr/>
          </p:nvSpPr>
          <p:spPr>
            <a:xfrm>
              <a:off x="4296103" y="1430884"/>
              <a:ext cx="2795752" cy="6831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ADM Scaling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9187" y="3037489"/>
              <a:ext cx="3105807" cy="15029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/>
                <a:t>XTOR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Ion + </a:t>
              </a:r>
              <a:r>
                <a:rPr lang="en-US" sz="1600" dirty="0" err="1"/>
                <a:t>Ioff</a:t>
              </a:r>
              <a:r>
                <a:rPr lang="en-US" sz="1600" dirty="0"/>
                <a:t> in voltage range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Contact length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Parasitic capacitance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Angled ADM?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93779" y="3037489"/>
              <a:ext cx="3200400" cy="15029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/>
                <a:t>COB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Double-walled capacitor to reduce noise/increase cap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Ferroelectric to increase retention – decouple </a:t>
              </a:r>
              <a:r>
                <a:rPr lang="en-US" sz="1600" dirty="0" err="1"/>
                <a:t>Ioff</a:t>
              </a: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Pillar type?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092964" y="3037489"/>
              <a:ext cx="3105807" cy="15029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/>
                <a:t>Parasitic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Introduce air-gaps BL</a:t>
              </a:r>
              <a:r>
                <a:rPr lang="en-US" sz="1600" dirty="0">
                  <a:sym typeface="Wingdings" panose="05000000000000000000" pitchFamily="2" charset="2"/>
                </a:rPr>
                <a:t>n0</a:t>
              </a: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Reduce </a:t>
              </a:r>
              <a:r>
                <a:rPr lang="en-US" sz="1600" dirty="0" err="1"/>
                <a:t>Cov</a:t>
              </a:r>
              <a:r>
                <a:rPr lang="en-US" sz="1600" dirty="0"/>
                <a:t> with scaling or S/D regrowth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Angled ADM?</a:t>
              </a:r>
            </a:p>
          </p:txBody>
        </p:sp>
        <p:cxnSp>
          <p:nvCxnSpPr>
            <p:cNvPr id="11" name="Elbow Connector 10"/>
            <p:cNvCxnSpPr>
              <a:stCxn id="6" idx="2"/>
              <a:endCxn id="7" idx="0"/>
            </p:cNvCxnSpPr>
            <p:nvPr/>
          </p:nvCxnSpPr>
          <p:spPr>
            <a:xfrm rot="5400000">
              <a:off x="3256319" y="599828"/>
              <a:ext cx="923433" cy="3951888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6" idx="2"/>
              <a:endCxn id="9" idx="0"/>
            </p:cNvCxnSpPr>
            <p:nvPr/>
          </p:nvCxnSpPr>
          <p:spPr>
            <a:xfrm rot="16200000" flipH="1">
              <a:off x="7208207" y="599827"/>
              <a:ext cx="923433" cy="395188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8" idx="0"/>
            </p:cNvCxnSpPr>
            <p:nvPr/>
          </p:nvCxnSpPr>
          <p:spPr>
            <a:xfrm>
              <a:off x="5693979" y="2561898"/>
              <a:ext cx="0" cy="47559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145743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64321"/>
            <a:ext cx="10972800" cy="56174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Advantage of Angled Fins: ~50% area reduction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156" y="1216203"/>
            <a:ext cx="4759119" cy="2892966"/>
            <a:chOff x="768923" y="917893"/>
            <a:chExt cx="4759119" cy="2892966"/>
          </a:xfrm>
        </p:grpSpPr>
        <p:grpSp>
          <p:nvGrpSpPr>
            <p:cNvPr id="8" name="Group 7"/>
            <p:cNvGrpSpPr/>
            <p:nvPr/>
          </p:nvGrpSpPr>
          <p:grpSpPr>
            <a:xfrm>
              <a:off x="768923" y="917893"/>
              <a:ext cx="4759119" cy="2892966"/>
              <a:chOff x="6449156" y="1276906"/>
              <a:chExt cx="5691961" cy="3379699"/>
            </a:xfrm>
          </p:grpSpPr>
          <p:sp>
            <p:nvSpPr>
              <p:cNvPr id="9" name="Right Brace 8"/>
              <p:cNvSpPr/>
              <p:nvPr/>
            </p:nvSpPr>
            <p:spPr>
              <a:xfrm>
                <a:off x="9895758" y="1976786"/>
                <a:ext cx="162559" cy="2489200"/>
              </a:xfrm>
              <a:prstGeom prst="rightBrac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501584" y="3171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WL1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949149" y="3035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164958" y="3035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952780" y="3033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323478" y="3029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539287" y="3028726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327109" y="3026690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99412" y="1722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WL0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946977" y="1586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162786" y="1586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950608" y="1584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9321306" y="1580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537115" y="1579726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324937" y="1577690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633074" y="1276906"/>
                <a:ext cx="391495" cy="323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0000FF"/>
                    </a:solidFill>
                    <a:cs typeface="Neo Sans Intel"/>
                  </a:rPr>
                  <a:t>L</a:t>
                </a:r>
                <a:r>
                  <a:rPr lang="en-US" sz="1200" b="1" baseline="-25000" dirty="0" err="1">
                    <a:solidFill>
                      <a:srgbClr val="0000FF"/>
                    </a:solidFill>
                    <a:cs typeface="Neo Sans Intel"/>
                  </a:rPr>
                  <a:t>g</a:t>
                </a:r>
                <a:endParaRPr lang="en-US" sz="1200" b="1" dirty="0">
                  <a:solidFill>
                    <a:srgbClr val="0000FF"/>
                  </a:solidFill>
                  <a:cs typeface="Neo Sans Intel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950608" y="4149796"/>
                <a:ext cx="237432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6946978" y="2667276"/>
                <a:ext cx="0" cy="15089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449156" y="3014228"/>
                <a:ext cx="588968" cy="96355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cs typeface="Neo Sans Intel"/>
                  </a:rPr>
                  <a:t>2F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242822" y="4225134"/>
                <a:ext cx="1261884" cy="43147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  <a:cs typeface="Neo Sans Intel"/>
                  </a:rPr>
                  <a:t>4F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160952" y="1308287"/>
                <a:ext cx="684828" cy="323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Drain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014883" y="1333985"/>
                <a:ext cx="439424" cy="323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BL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605505" y="2103439"/>
              <a:ext cx="1455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8F</a:t>
              </a:r>
              <a:r>
                <a:rPr lang="en-US" sz="2000" b="1" baseline="30000" dirty="0">
                  <a:solidFill>
                    <a:prstClr val="black"/>
                  </a:solidFill>
                  <a:cs typeface="Neo Sans Intel"/>
                </a:rPr>
                <a:t>2</a:t>
              </a:r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 cell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86946" y="2139611"/>
              <a:ext cx="1982744" cy="1241653"/>
            </a:xfrm>
            <a:prstGeom prst="rect">
              <a:avLst/>
            </a:prstGeom>
            <a:noFill/>
            <a:ln w="571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61366" y="1021322"/>
              <a:ext cx="344139" cy="259014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28336" y="1005935"/>
              <a:ext cx="344139" cy="259014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005280" y="1277048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039897" y="2546702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16810" y="1277048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039331" y="2503549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671" y="726067"/>
            <a:ext cx="3388845" cy="3612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026400" y="4717257"/>
                <a:ext cx="2705612" cy="1477328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sz="1600" b="0" i="1" dirty="0">
                    <a:solidFill>
                      <a:srgbClr val="003C71"/>
                    </a:solidFill>
                    <a:latin typeface="Cambria Math" panose="02040503050406030204" pitchFamily="18" charset="0"/>
                  </a:rPr>
                  <a:t>HCP Layout: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𝑊𝐿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𝐵𝐿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𝐶𝐴𝑃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𝑥𝑇𝑂𝑅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𝐵𝑖𝑡𝑐𝑒𝑙𝑙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00" y="4717257"/>
                <a:ext cx="2705612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4730" t="-4959" r="-450" b="-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141830" y="2343240"/>
                <a:ext cx="1775230" cy="1477328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sz="1600" b="0" i="1" dirty="0">
                    <a:solidFill>
                      <a:srgbClr val="003C71"/>
                    </a:solidFill>
                    <a:latin typeface="Cambria Math" panose="02040503050406030204" pitchFamily="18" charset="0"/>
                  </a:rPr>
                  <a:t>Manhattan Layout: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𝑊𝐿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𝐵𝐿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𝐶𝐴𝑃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𝑥𝑇𝑂𝑅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𝐵𝑖𝑡𝑐𝑒𝑙𝑙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830" y="2343240"/>
                <a:ext cx="1775230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6849" t="-4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376241" y="851955"/>
                <a:ext cx="2376228" cy="1201804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𝐻𝐶𝑃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𝑀𝑎𝑛h𝑎𝑡𝑡𝑎𝑛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𝐿𝑎𝑦𝑜𝑢𝑡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𝑠h𝑟𝑖𝑛𝑘</m:t>
                      </m:r>
                      <m:r>
                        <a:rPr lang="en-US" sz="1600" b="0" i="1" smtClean="0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600" b="0" i="1" smtClean="0">
                                  <a:solidFill>
                                    <a:srgbClr val="003C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003C7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600" b="0" i="1" smtClean="0">
                                  <a:solidFill>
                                    <a:srgbClr val="003C7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solidFill>
                                    <a:srgbClr val="003C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sz="1600" b="0" i="1" smtClean="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600" b="0" dirty="0">
                  <a:solidFill>
                    <a:srgbClr val="003C71"/>
                  </a:solidFill>
                </a:endParaRPr>
              </a:p>
              <a:p>
                <a:endParaRPr lang="en-US" sz="1600" b="0" dirty="0">
                  <a:solidFill>
                    <a:srgbClr val="003C7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3C7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b="0" dirty="0">
                    <a:solidFill>
                      <a:srgbClr val="003C71"/>
                    </a:solidFill>
                  </a:rPr>
                  <a:t> = 30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241" y="851955"/>
                <a:ext cx="2376228" cy="1201804"/>
              </a:xfrm>
              <a:prstGeom prst="rect">
                <a:avLst/>
              </a:prstGeom>
              <a:blipFill rotWithShape="0">
                <a:blip r:embed="rId6"/>
                <a:stretch>
                  <a:fillRect l="-513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228156" y="4462676"/>
            <a:ext cx="72795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cs typeface="Neo Sans Intel"/>
              </a:rPr>
              <a:t>Because we share BL, we eliminate 1 isolation per 2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cs typeface="Neo Sans Intel"/>
              </a:rPr>
              <a:t>This results </a:t>
            </a:r>
            <a:r>
              <a:rPr lang="en-US" sz="2000" b="1">
                <a:solidFill>
                  <a:schemeClr val="tx2"/>
                </a:solidFill>
                <a:cs typeface="Neo Sans Intel"/>
              </a:rPr>
              <a:t>in ~50% </a:t>
            </a:r>
            <a:r>
              <a:rPr lang="en-US" sz="2000" b="1" dirty="0">
                <a:solidFill>
                  <a:schemeClr val="tx2"/>
                </a:solidFill>
                <a:cs typeface="Neo Sans Intel"/>
              </a:rPr>
              <a:t>reduction in area going to </a:t>
            </a:r>
            <a:r>
              <a:rPr lang="en-US" sz="2000" b="1">
                <a:solidFill>
                  <a:schemeClr val="tx2"/>
                </a:solidFill>
                <a:cs typeface="Neo Sans Intel"/>
              </a:rPr>
              <a:t>angled fins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2"/>
                </a:solidFill>
                <a:cs typeface="Neo Sans Intel"/>
              </a:rPr>
              <a:t>It </a:t>
            </a:r>
            <a:r>
              <a:rPr lang="en-US" sz="2000" b="1" dirty="0">
                <a:solidFill>
                  <a:schemeClr val="tx2"/>
                </a:solidFill>
                <a:cs typeface="Neo Sans Intel"/>
              </a:rPr>
              <a:t>also enables densest possible configuration of capacitors </a:t>
            </a:r>
            <a:r>
              <a:rPr lang="en-US" sz="2000" b="1">
                <a:solidFill>
                  <a:schemeClr val="tx2"/>
                </a:solidFill>
                <a:cs typeface="Neo Sans Intel"/>
              </a:rPr>
              <a:t>@hcp </a:t>
            </a:r>
            <a:r>
              <a:rPr lang="en-US" sz="2000" b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 assumes double-walled capacitor</a:t>
            </a:r>
            <a:endParaRPr lang="en-US" sz="2000" b="1" dirty="0">
              <a:solidFill>
                <a:schemeClr val="tx2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42581423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7484" y="442913"/>
            <a:ext cx="10972800" cy="63878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Gain Cell – 2T and 2T-1C configuration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Intel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163051" y="645636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E3FD98-3451-4B6A-AA87-6DDE854A1E6B}" type="slidenum">
              <a:rPr lang="en-US" altLang="en-US" smtClean="0"/>
              <a:pPr>
                <a:defRPr/>
              </a:pPr>
              <a:t>123</a:t>
            </a:fld>
            <a:endParaRPr lang="en-US" altLang="en-US" dirty="0"/>
          </a:p>
        </p:txBody>
      </p:sp>
      <p:grpSp>
        <p:nvGrpSpPr>
          <p:cNvPr id="174" name="Group 173"/>
          <p:cNvGrpSpPr/>
          <p:nvPr/>
        </p:nvGrpSpPr>
        <p:grpSpPr>
          <a:xfrm>
            <a:off x="846910" y="1585913"/>
            <a:ext cx="5239756" cy="4418807"/>
            <a:chOff x="846910" y="1585913"/>
            <a:chExt cx="5239756" cy="4418807"/>
          </a:xfrm>
        </p:grpSpPr>
        <p:sp>
          <p:nvSpPr>
            <p:cNvPr id="7" name="Flowchart: Process 6"/>
            <p:cNvSpPr/>
            <p:nvPr/>
          </p:nvSpPr>
          <p:spPr>
            <a:xfrm>
              <a:off x="863482" y="5035957"/>
              <a:ext cx="5152390" cy="968763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Process 7"/>
            <p:cNvSpPr/>
            <p:nvPr/>
          </p:nvSpPr>
          <p:spPr>
            <a:xfrm>
              <a:off x="863482" y="2534991"/>
              <a:ext cx="5152390" cy="2460268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lowchart: Process 8"/>
            <p:cNvSpPr/>
            <p:nvPr/>
          </p:nvSpPr>
          <p:spPr>
            <a:xfrm>
              <a:off x="3367557" y="2614893"/>
              <a:ext cx="2224056" cy="197717"/>
            </a:xfrm>
            <a:prstGeom prst="flowChartProces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1008" y="2651389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89232" y="2651388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61216" y="2648940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29440" y="2648939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67616" y="2648939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35840" y="2648938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08840" y="2652585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76048" y="2652585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Process 17"/>
            <p:cNvSpPr/>
            <p:nvPr/>
          </p:nvSpPr>
          <p:spPr>
            <a:xfrm>
              <a:off x="863482" y="2480059"/>
              <a:ext cx="5152390" cy="55320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Process 18"/>
            <p:cNvSpPr/>
            <p:nvPr/>
          </p:nvSpPr>
          <p:spPr>
            <a:xfrm>
              <a:off x="863482" y="2211653"/>
              <a:ext cx="5152390" cy="26879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Process 19"/>
            <p:cNvSpPr/>
            <p:nvPr/>
          </p:nvSpPr>
          <p:spPr>
            <a:xfrm>
              <a:off x="863482" y="2164490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Process 20"/>
            <p:cNvSpPr/>
            <p:nvPr/>
          </p:nvSpPr>
          <p:spPr>
            <a:xfrm>
              <a:off x="863482" y="1897379"/>
              <a:ext cx="5152390" cy="26879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rocess 21"/>
            <p:cNvSpPr/>
            <p:nvPr/>
          </p:nvSpPr>
          <p:spPr>
            <a:xfrm>
              <a:off x="863482" y="1853024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rocess 22"/>
            <p:cNvSpPr/>
            <p:nvPr/>
          </p:nvSpPr>
          <p:spPr>
            <a:xfrm>
              <a:off x="863482" y="1585913"/>
              <a:ext cx="5152390" cy="26879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Manual Operation 42"/>
            <p:cNvSpPr>
              <a:spLocks/>
            </p:cNvSpPr>
            <p:nvPr/>
          </p:nvSpPr>
          <p:spPr>
            <a:xfrm>
              <a:off x="1317126" y="1893323"/>
              <a:ext cx="4212971" cy="15290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404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404 w 10000"/>
                <a:gd name="connsiteY3" fmla="*/ 10000 h 10532"/>
                <a:gd name="connsiteX4" fmla="*/ 0 w 10000"/>
                <a:gd name="connsiteY4" fmla="*/ 0 h 10532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262 w 10000"/>
                <a:gd name="connsiteY3" fmla="*/ 10532 h 10532"/>
                <a:gd name="connsiteX4" fmla="*/ 0 w 10000"/>
                <a:gd name="connsiteY4" fmla="*/ 0 h 1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532">
                  <a:moveTo>
                    <a:pt x="0" y="0"/>
                  </a:moveTo>
                  <a:lnTo>
                    <a:pt x="10000" y="0"/>
                  </a:lnTo>
                  <a:cubicBezTo>
                    <a:pt x="9960" y="3511"/>
                    <a:pt x="9919" y="7021"/>
                    <a:pt x="9879" y="10532"/>
                  </a:cubicBezTo>
                  <a:lnTo>
                    <a:pt x="262" y="10532"/>
                  </a:lnTo>
                  <a:cubicBezTo>
                    <a:pt x="127" y="7199"/>
                    <a:pt x="135" y="3333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Optional WL strap</a:t>
              </a:r>
            </a:p>
          </p:txBody>
        </p:sp>
        <p:sp>
          <p:nvSpPr>
            <p:cNvPr id="25" name="Flowchart: Manual Operation 24"/>
            <p:cNvSpPr/>
            <p:nvPr/>
          </p:nvSpPr>
          <p:spPr>
            <a:xfrm>
              <a:off x="5339025" y="2040804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Manual Operation 25"/>
            <p:cNvSpPr/>
            <p:nvPr/>
          </p:nvSpPr>
          <p:spPr>
            <a:xfrm>
              <a:off x="1559823" y="2228811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Manual Operation 26"/>
            <p:cNvSpPr/>
            <p:nvPr/>
          </p:nvSpPr>
          <p:spPr>
            <a:xfrm>
              <a:off x="1780041" y="222023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Manual Operation 27"/>
            <p:cNvSpPr/>
            <p:nvPr/>
          </p:nvSpPr>
          <p:spPr>
            <a:xfrm>
              <a:off x="1994163" y="222023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2459491" y="2228666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Manual Operation 29"/>
            <p:cNvSpPr/>
            <p:nvPr/>
          </p:nvSpPr>
          <p:spPr>
            <a:xfrm>
              <a:off x="2679709" y="2220092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Manual Operation 30"/>
            <p:cNvSpPr/>
            <p:nvPr/>
          </p:nvSpPr>
          <p:spPr>
            <a:xfrm>
              <a:off x="2893830" y="2220092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Manual Operation 31"/>
            <p:cNvSpPr/>
            <p:nvPr/>
          </p:nvSpPr>
          <p:spPr>
            <a:xfrm>
              <a:off x="3366271" y="2227750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Manual Operation 32"/>
            <p:cNvSpPr/>
            <p:nvPr/>
          </p:nvSpPr>
          <p:spPr>
            <a:xfrm>
              <a:off x="3586489" y="2219176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Manual Operation 33"/>
            <p:cNvSpPr/>
            <p:nvPr/>
          </p:nvSpPr>
          <p:spPr>
            <a:xfrm>
              <a:off x="3800611" y="2219176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Manual Operation 34"/>
            <p:cNvSpPr/>
            <p:nvPr/>
          </p:nvSpPr>
          <p:spPr>
            <a:xfrm>
              <a:off x="4368047" y="2219889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Manual Operation 35"/>
            <p:cNvSpPr/>
            <p:nvPr/>
          </p:nvSpPr>
          <p:spPr>
            <a:xfrm>
              <a:off x="4588265" y="2211315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4802387" y="2211315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695201" y="2652191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18161" y="2650995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786385" y="2650994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58369" y="2648546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926593" y="2648545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64769" y="2648545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332993" y="2648544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05993" y="2652191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73201" y="2652191"/>
              <a:ext cx="56896" cy="15484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Manual Operation 46"/>
            <p:cNvSpPr/>
            <p:nvPr/>
          </p:nvSpPr>
          <p:spPr>
            <a:xfrm>
              <a:off x="5387238" y="2525571"/>
              <a:ext cx="56896" cy="122771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Manual Operation 47"/>
            <p:cNvSpPr/>
            <p:nvPr/>
          </p:nvSpPr>
          <p:spPr>
            <a:xfrm>
              <a:off x="5339025" y="2196508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owchart: Manual Operation 48"/>
            <p:cNvSpPr/>
            <p:nvPr/>
          </p:nvSpPr>
          <p:spPr>
            <a:xfrm>
              <a:off x="2908325" y="2402518"/>
              <a:ext cx="140208" cy="17489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lowchart: Manual Operation 49"/>
            <p:cNvSpPr/>
            <p:nvPr/>
          </p:nvSpPr>
          <p:spPr>
            <a:xfrm>
              <a:off x="3401163" y="2483334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lowchart: Manual Operation 50"/>
            <p:cNvSpPr/>
            <p:nvPr/>
          </p:nvSpPr>
          <p:spPr>
            <a:xfrm>
              <a:off x="3539397" y="2481108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Manual Operation 51"/>
            <p:cNvSpPr/>
            <p:nvPr/>
          </p:nvSpPr>
          <p:spPr>
            <a:xfrm>
              <a:off x="3676987" y="2487971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Manual Operation 52"/>
            <p:cNvSpPr/>
            <p:nvPr/>
          </p:nvSpPr>
          <p:spPr>
            <a:xfrm>
              <a:off x="3815221" y="2485745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Manual Operation 53"/>
            <p:cNvSpPr/>
            <p:nvPr/>
          </p:nvSpPr>
          <p:spPr>
            <a:xfrm>
              <a:off x="3949094" y="2479601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lowchart: Manual Operation 54"/>
            <p:cNvSpPr/>
            <p:nvPr/>
          </p:nvSpPr>
          <p:spPr>
            <a:xfrm>
              <a:off x="4087328" y="2477375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owchart: Manual Operation 55"/>
            <p:cNvSpPr/>
            <p:nvPr/>
          </p:nvSpPr>
          <p:spPr>
            <a:xfrm>
              <a:off x="4222748" y="2480041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lowchart: Manual Operation 56"/>
            <p:cNvSpPr/>
            <p:nvPr/>
          </p:nvSpPr>
          <p:spPr>
            <a:xfrm>
              <a:off x="4360982" y="2477815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362145" y="2808843"/>
              <a:ext cx="2219112" cy="1782112"/>
              <a:chOff x="3006955" y="3849377"/>
              <a:chExt cx="2219112" cy="627193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3006956" y="3849377"/>
                <a:ext cx="2219111" cy="627193"/>
                <a:chOff x="2954384" y="4074511"/>
                <a:chExt cx="2219111" cy="627193"/>
              </a:xfrm>
            </p:grpSpPr>
            <p:pic>
              <p:nvPicPr>
                <p:cNvPr id="114" name="Picture 11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2954384" y="4082579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15" name="Picture 11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097541" y="4074511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16" name="Picture 1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232749" y="4082579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375906" y="4074511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510984" y="4079945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654141" y="4080842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789349" y="4079945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932506" y="4080842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058197" y="4081577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3" name="Picture 12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201354" y="4082474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4" name="Picture 12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336562" y="4081577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479719" y="4082474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614797" y="4078943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757954" y="4079840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893162" y="4078943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5036319" y="4079840"/>
                  <a:ext cx="137176" cy="619125"/>
                </a:xfrm>
                <a:prstGeom prst="rect">
                  <a:avLst/>
                </a:prstGeom>
              </p:spPr>
            </p:pic>
          </p:grpSp>
          <p:sp>
            <p:nvSpPr>
              <p:cNvPr id="113" name="Rectangle 112"/>
              <p:cNvSpPr/>
              <p:nvPr/>
            </p:nvSpPr>
            <p:spPr>
              <a:xfrm>
                <a:off x="3006955" y="4408170"/>
                <a:ext cx="2219112" cy="36673"/>
              </a:xfrm>
              <a:prstGeom prst="rect">
                <a:avLst/>
              </a:prstGeom>
              <a:solidFill>
                <a:srgbClr val="66B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Flowchart: Manual Operation 58"/>
            <p:cNvSpPr/>
            <p:nvPr/>
          </p:nvSpPr>
          <p:spPr>
            <a:xfrm>
              <a:off x="2908983" y="2571571"/>
              <a:ext cx="135437" cy="274252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523129" y="2991996"/>
              <a:ext cx="530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&gt;1µm</a:t>
              </a:r>
            </a:p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COB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3168223" y="1756790"/>
              <a:ext cx="0" cy="3569804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4257049" y="4777527"/>
              <a:ext cx="1172464" cy="227081"/>
              <a:chOff x="3432574" y="5559258"/>
              <a:chExt cx="1172464" cy="227081"/>
            </a:xfrm>
          </p:grpSpPr>
          <p:sp>
            <p:nvSpPr>
              <p:cNvPr id="103" name="Flowchart: Process 102"/>
              <p:cNvSpPr/>
              <p:nvPr/>
            </p:nvSpPr>
            <p:spPr>
              <a:xfrm>
                <a:off x="3432574" y="5559258"/>
                <a:ext cx="1172464" cy="213865"/>
              </a:xfrm>
              <a:prstGeom prst="flowChartProcess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533285" y="563029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801509" y="563029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673493" y="5627844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3941717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079893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348117" y="562784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220101" y="5631490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4488325" y="5631489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Flowchart: Process 62"/>
            <p:cNvSpPr/>
            <p:nvPr/>
          </p:nvSpPr>
          <p:spPr>
            <a:xfrm>
              <a:off x="863482" y="5309165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Process 63"/>
            <p:cNvSpPr/>
            <p:nvPr/>
          </p:nvSpPr>
          <p:spPr>
            <a:xfrm>
              <a:off x="863482" y="4988795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Manual Operation 65"/>
            <p:cNvSpPr/>
            <p:nvPr/>
          </p:nvSpPr>
          <p:spPr>
            <a:xfrm>
              <a:off x="2599318" y="5035698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lowchart: Manual Operation 66"/>
            <p:cNvSpPr/>
            <p:nvPr/>
          </p:nvSpPr>
          <p:spPr>
            <a:xfrm>
              <a:off x="2900381" y="5037563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lowchart: Manual Operation 67"/>
            <p:cNvSpPr/>
            <p:nvPr/>
          </p:nvSpPr>
          <p:spPr>
            <a:xfrm>
              <a:off x="3927641" y="5169160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Manual Operation 68"/>
            <p:cNvSpPr/>
            <p:nvPr/>
          </p:nvSpPr>
          <p:spPr>
            <a:xfrm>
              <a:off x="3498986" y="5035553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lowchart: Manual Operation 69"/>
            <p:cNvSpPr/>
            <p:nvPr/>
          </p:nvSpPr>
          <p:spPr>
            <a:xfrm>
              <a:off x="3719204" y="5026979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Manual Operation 70"/>
            <p:cNvSpPr/>
            <p:nvPr/>
          </p:nvSpPr>
          <p:spPr>
            <a:xfrm>
              <a:off x="3933326" y="5026979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Manual Operation 71"/>
            <p:cNvSpPr/>
            <p:nvPr/>
          </p:nvSpPr>
          <p:spPr>
            <a:xfrm>
              <a:off x="4405766" y="503463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Manual Operation 72"/>
            <p:cNvSpPr/>
            <p:nvPr/>
          </p:nvSpPr>
          <p:spPr>
            <a:xfrm>
              <a:off x="4625984" y="5026063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Process 73"/>
            <p:cNvSpPr/>
            <p:nvPr/>
          </p:nvSpPr>
          <p:spPr>
            <a:xfrm>
              <a:off x="863482" y="4581558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lowchart: Manual Operation 74"/>
            <p:cNvSpPr/>
            <p:nvPr/>
          </p:nvSpPr>
          <p:spPr>
            <a:xfrm>
              <a:off x="2284325" y="2026060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lowchart: Manual Operation 75"/>
            <p:cNvSpPr/>
            <p:nvPr/>
          </p:nvSpPr>
          <p:spPr>
            <a:xfrm>
              <a:off x="2298820" y="2208486"/>
              <a:ext cx="140208" cy="17489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lowchart: Manual Operation 76"/>
            <p:cNvSpPr/>
            <p:nvPr/>
          </p:nvSpPr>
          <p:spPr>
            <a:xfrm>
              <a:off x="2299478" y="2377539"/>
              <a:ext cx="135437" cy="274252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lowchart: Manual Operation 77"/>
            <p:cNvSpPr/>
            <p:nvPr/>
          </p:nvSpPr>
          <p:spPr>
            <a:xfrm>
              <a:off x="2298596" y="2651790"/>
              <a:ext cx="149362" cy="1975487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lowchart: Manual Operation 78"/>
            <p:cNvSpPr/>
            <p:nvPr/>
          </p:nvSpPr>
          <p:spPr>
            <a:xfrm>
              <a:off x="2908101" y="2845823"/>
              <a:ext cx="135092" cy="1790276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429671" y="4773714"/>
              <a:ext cx="1172464" cy="227081"/>
              <a:chOff x="3432574" y="5559258"/>
              <a:chExt cx="1172464" cy="227081"/>
            </a:xfrm>
          </p:grpSpPr>
          <p:sp>
            <p:nvSpPr>
              <p:cNvPr id="94" name="Flowchart: Process 93"/>
              <p:cNvSpPr/>
              <p:nvPr/>
            </p:nvSpPr>
            <p:spPr>
              <a:xfrm>
                <a:off x="3432574" y="5559258"/>
                <a:ext cx="1172464" cy="213865"/>
              </a:xfrm>
              <a:prstGeom prst="flowChartProcess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3533285" y="563029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3801509" y="563029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3673493" y="5627844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3941717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4079893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4348117" y="562784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220101" y="5631490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4488325" y="5631489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4766192" y="4995992"/>
              <a:ext cx="12319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BL routing to SA</a:t>
              </a:r>
            </a:p>
          </p:txBody>
        </p:sp>
        <p:sp>
          <p:nvSpPr>
            <p:cNvPr id="86" name="Flowchart: Process 85"/>
            <p:cNvSpPr/>
            <p:nvPr/>
          </p:nvSpPr>
          <p:spPr>
            <a:xfrm>
              <a:off x="846910" y="5634082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owchart: Manual Operation 86"/>
            <p:cNvSpPr/>
            <p:nvPr/>
          </p:nvSpPr>
          <p:spPr>
            <a:xfrm>
              <a:off x="2296412" y="5364776"/>
              <a:ext cx="130821" cy="314712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lowchart: Manual Operation 87"/>
            <p:cNvSpPr/>
            <p:nvPr/>
          </p:nvSpPr>
          <p:spPr>
            <a:xfrm>
              <a:off x="3379880" y="4382340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662971" y="4677149"/>
              <a:ext cx="9903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WL driver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46054" y="4608232"/>
              <a:ext cx="5406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Read </a:t>
              </a:r>
              <a:r>
                <a:rPr lang="en-US" sz="1000" b="1" dirty="0" err="1">
                  <a:solidFill>
                    <a:schemeClr val="tx2"/>
                  </a:solidFill>
                  <a:cs typeface="Neo Sans Intel"/>
                </a:rPr>
                <a:t>Xtor</a:t>
              </a:r>
              <a:endParaRPr lang="en-US" sz="1000" b="1" dirty="0">
                <a:solidFill>
                  <a:schemeClr val="tx2"/>
                </a:solidFill>
                <a:cs typeface="Neo Sans Intel"/>
              </a:endParaRPr>
            </a:p>
          </p:txBody>
        </p:sp>
        <p:sp>
          <p:nvSpPr>
            <p:cNvPr id="91" name="Flowchart: Manual Operation 90"/>
            <p:cNvSpPr/>
            <p:nvPr/>
          </p:nvSpPr>
          <p:spPr>
            <a:xfrm>
              <a:off x="2909641" y="463070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lowchart: Manual Operation 91"/>
            <p:cNvSpPr/>
            <p:nvPr/>
          </p:nvSpPr>
          <p:spPr>
            <a:xfrm>
              <a:off x="2909641" y="4782984"/>
              <a:ext cx="130113" cy="259295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1094494" y="1720310"/>
              <a:ext cx="0" cy="3569804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/>
            <p:cNvGrpSpPr/>
            <p:nvPr/>
          </p:nvGrpSpPr>
          <p:grpSpPr>
            <a:xfrm>
              <a:off x="3155678" y="4769747"/>
              <a:ext cx="1172464" cy="227081"/>
              <a:chOff x="3432574" y="5559258"/>
              <a:chExt cx="1172464" cy="227081"/>
            </a:xfrm>
          </p:grpSpPr>
          <p:sp>
            <p:nvSpPr>
              <p:cNvPr id="131" name="Flowchart: Process 130"/>
              <p:cNvSpPr/>
              <p:nvPr/>
            </p:nvSpPr>
            <p:spPr>
              <a:xfrm>
                <a:off x="3432574" y="5559258"/>
                <a:ext cx="1172464" cy="213865"/>
              </a:xfrm>
              <a:prstGeom prst="flowChartProcess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3533285" y="563029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3801509" y="563029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3673493" y="5627844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3941717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4079893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4348117" y="562784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220101" y="5631490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4488325" y="5631489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Flowchart: Manual Operation 139"/>
            <p:cNvSpPr/>
            <p:nvPr/>
          </p:nvSpPr>
          <p:spPr>
            <a:xfrm>
              <a:off x="3522569" y="4392264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lowchart: Manual Operation 140"/>
            <p:cNvSpPr/>
            <p:nvPr/>
          </p:nvSpPr>
          <p:spPr>
            <a:xfrm>
              <a:off x="3665819" y="4391307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lowchart: Manual Operation 141"/>
            <p:cNvSpPr/>
            <p:nvPr/>
          </p:nvSpPr>
          <p:spPr>
            <a:xfrm>
              <a:off x="3808508" y="4401231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lowchart: Manual Operation 142"/>
            <p:cNvSpPr/>
            <p:nvPr/>
          </p:nvSpPr>
          <p:spPr>
            <a:xfrm>
              <a:off x="3370015" y="4561583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lowchart: Manual Operation 143"/>
            <p:cNvSpPr/>
            <p:nvPr/>
          </p:nvSpPr>
          <p:spPr>
            <a:xfrm>
              <a:off x="3512704" y="4571507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lowchart: Manual Operation 144"/>
            <p:cNvSpPr/>
            <p:nvPr/>
          </p:nvSpPr>
          <p:spPr>
            <a:xfrm>
              <a:off x="3655954" y="4570550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lowchart: Manual Operation 145"/>
            <p:cNvSpPr/>
            <p:nvPr/>
          </p:nvSpPr>
          <p:spPr>
            <a:xfrm>
              <a:off x="3798643" y="4580474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lowchart: Manual Operation 146"/>
            <p:cNvSpPr/>
            <p:nvPr/>
          </p:nvSpPr>
          <p:spPr>
            <a:xfrm>
              <a:off x="3936299" y="4381499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lowchart: Manual Operation 147"/>
            <p:cNvSpPr/>
            <p:nvPr/>
          </p:nvSpPr>
          <p:spPr>
            <a:xfrm>
              <a:off x="4078988" y="4391423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lowchart: Manual Operation 148"/>
            <p:cNvSpPr/>
            <p:nvPr/>
          </p:nvSpPr>
          <p:spPr>
            <a:xfrm>
              <a:off x="4222238" y="4390466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lowchart: Manual Operation 149"/>
            <p:cNvSpPr/>
            <p:nvPr/>
          </p:nvSpPr>
          <p:spPr>
            <a:xfrm>
              <a:off x="4364927" y="4400390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lowchart: Manual Operation 150"/>
            <p:cNvSpPr/>
            <p:nvPr/>
          </p:nvSpPr>
          <p:spPr>
            <a:xfrm>
              <a:off x="3926434" y="4560742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lowchart: Manual Operation 151"/>
            <p:cNvSpPr/>
            <p:nvPr/>
          </p:nvSpPr>
          <p:spPr>
            <a:xfrm>
              <a:off x="4069123" y="4570666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lowchart: Manual Operation 152"/>
            <p:cNvSpPr/>
            <p:nvPr/>
          </p:nvSpPr>
          <p:spPr>
            <a:xfrm>
              <a:off x="4212373" y="4569709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lowchart: Manual Operation 153"/>
            <p:cNvSpPr/>
            <p:nvPr/>
          </p:nvSpPr>
          <p:spPr>
            <a:xfrm>
              <a:off x="4355062" y="4579633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lowchart: Manual Operation 154"/>
            <p:cNvSpPr/>
            <p:nvPr/>
          </p:nvSpPr>
          <p:spPr>
            <a:xfrm>
              <a:off x="4491306" y="4391515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lowchart: Manual Operation 155"/>
            <p:cNvSpPr/>
            <p:nvPr/>
          </p:nvSpPr>
          <p:spPr>
            <a:xfrm>
              <a:off x="4633995" y="4401439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lowchart: Manual Operation 156"/>
            <p:cNvSpPr/>
            <p:nvPr/>
          </p:nvSpPr>
          <p:spPr>
            <a:xfrm>
              <a:off x="4777245" y="4400482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lowchart: Manual Operation 157"/>
            <p:cNvSpPr/>
            <p:nvPr/>
          </p:nvSpPr>
          <p:spPr>
            <a:xfrm>
              <a:off x="4919934" y="4410406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lowchart: Manual Operation 158"/>
            <p:cNvSpPr/>
            <p:nvPr/>
          </p:nvSpPr>
          <p:spPr>
            <a:xfrm>
              <a:off x="4481441" y="4570758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lowchart: Manual Operation 159"/>
            <p:cNvSpPr/>
            <p:nvPr/>
          </p:nvSpPr>
          <p:spPr>
            <a:xfrm>
              <a:off x="4624130" y="4580682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lowchart: Manual Operation 160"/>
            <p:cNvSpPr/>
            <p:nvPr/>
          </p:nvSpPr>
          <p:spPr>
            <a:xfrm>
              <a:off x="4767380" y="4579725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lowchart: Manual Operation 161"/>
            <p:cNvSpPr/>
            <p:nvPr/>
          </p:nvSpPr>
          <p:spPr>
            <a:xfrm>
              <a:off x="4910069" y="4589649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lowchart: Manual Operation 162"/>
            <p:cNvSpPr/>
            <p:nvPr/>
          </p:nvSpPr>
          <p:spPr>
            <a:xfrm>
              <a:off x="5047725" y="4390674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lowchart: Manual Operation 163"/>
            <p:cNvSpPr/>
            <p:nvPr/>
          </p:nvSpPr>
          <p:spPr>
            <a:xfrm>
              <a:off x="5190414" y="4400598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lowchart: Manual Operation 164"/>
            <p:cNvSpPr/>
            <p:nvPr/>
          </p:nvSpPr>
          <p:spPr>
            <a:xfrm>
              <a:off x="5333664" y="4399641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Manual Operation 165"/>
            <p:cNvSpPr/>
            <p:nvPr/>
          </p:nvSpPr>
          <p:spPr>
            <a:xfrm>
              <a:off x="5476353" y="4409565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Flowchart: Manual Operation 166"/>
            <p:cNvSpPr/>
            <p:nvPr/>
          </p:nvSpPr>
          <p:spPr>
            <a:xfrm>
              <a:off x="5037860" y="4569917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lowchart: Manual Operation 167"/>
            <p:cNvSpPr/>
            <p:nvPr/>
          </p:nvSpPr>
          <p:spPr>
            <a:xfrm>
              <a:off x="5180549" y="4579841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lowchart: Manual Operation 168"/>
            <p:cNvSpPr/>
            <p:nvPr/>
          </p:nvSpPr>
          <p:spPr>
            <a:xfrm>
              <a:off x="5323799" y="4578884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lowchart: Manual Operation 169"/>
            <p:cNvSpPr/>
            <p:nvPr/>
          </p:nvSpPr>
          <p:spPr>
            <a:xfrm>
              <a:off x="5466488" y="4588808"/>
              <a:ext cx="79566" cy="210518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71" name="Table 170"/>
          <p:cNvGraphicFramePr>
            <a:graphicFrameLocks noGrp="1"/>
          </p:cNvGraphicFramePr>
          <p:nvPr/>
        </p:nvGraphicFramePr>
        <p:xfrm>
          <a:off x="6287747" y="5229768"/>
          <a:ext cx="5549900" cy="701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Capacitor size (fF)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Random-&gt;Access latency (ns)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Read time (ns)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Refresh time (ms)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Write latency (ns)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200ps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100ms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8ns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3fF (limit)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2.5ns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200ps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60ms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8ns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3" name="TextBox 172"/>
          <p:cNvSpPr txBox="1"/>
          <p:nvPr/>
        </p:nvSpPr>
        <p:spPr>
          <a:xfrm>
            <a:off x="493059" y="6103462"/>
            <a:ext cx="4707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cs typeface="Neo Sans Intel"/>
              </a:rPr>
              <a:t>Gain cell – with and without peripherals underneath</a:t>
            </a:r>
          </a:p>
        </p:txBody>
      </p:sp>
      <p:pic>
        <p:nvPicPr>
          <p:cNvPr id="1026" name="Picture 2" descr="Image result for gain cell d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475" y="1613736"/>
            <a:ext cx="4659877" cy="31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486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2810" y="421539"/>
            <a:ext cx="2646704" cy="667050"/>
          </a:xfrm>
        </p:spPr>
        <p:txBody>
          <a:bodyPr/>
          <a:lstStyle/>
          <a:p>
            <a:pPr algn="ctr"/>
            <a:r>
              <a:rPr lang="en-US" sz="2800" b="1" dirty="0">
                <a:latin typeface="+mn-lt"/>
              </a:rPr>
              <a:t>POR </a:t>
            </a:r>
            <a:r>
              <a:rPr lang="en-US" sz="2800" b="1" dirty="0" err="1">
                <a:latin typeface="+mn-lt"/>
              </a:rPr>
              <a:t>eDRAM</a:t>
            </a:r>
            <a:endParaRPr lang="en-US" sz="28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860" y="1162769"/>
            <a:ext cx="3778277" cy="37864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7484" y="4908238"/>
            <a:ext cx="498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Challenges in Current Art:</a:t>
            </a:r>
          </a:p>
          <a:p>
            <a:pPr marL="342900" indent="-342900">
              <a:buAutoNum type="arabicPeriod"/>
            </a:pPr>
            <a:r>
              <a:rPr lang="en-US" sz="1400" b="1" dirty="0">
                <a:cs typeface="Neo Sans Intel"/>
              </a:rPr>
              <a:t>Long raw access/read time makes it unattractive for SRAM replacements</a:t>
            </a:r>
          </a:p>
          <a:p>
            <a:pPr marL="342900" indent="-342900">
              <a:buAutoNum type="arabicPeriod"/>
            </a:pPr>
            <a:r>
              <a:rPr lang="en-US" sz="1400" b="1" dirty="0">
                <a:cs typeface="Neo Sans Intel"/>
              </a:rPr>
              <a:t>SRAM scaling is progressing @30% every generation</a:t>
            </a:r>
          </a:p>
          <a:p>
            <a:pPr marL="342900" indent="-342900">
              <a:buAutoNum type="arabicPeriod"/>
            </a:pPr>
            <a:endParaRPr lang="en-US" sz="1400" dirty="0">
              <a:cs typeface="Neo Sans Inte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7495" y="2727727"/>
            <a:ext cx="838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6699"/>
                </a:solidFill>
                <a:cs typeface="Neo Sans Intel"/>
              </a:rPr>
              <a:t>Read 0</a:t>
            </a:r>
            <a:endParaRPr lang="en-US" sz="1400" b="1" u="sng" dirty="0">
              <a:solidFill>
                <a:srgbClr val="FF6699"/>
              </a:solidFill>
              <a:cs typeface="Neo Sans Inte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3" y="1225708"/>
            <a:ext cx="3778277" cy="37864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94095" y="1621957"/>
            <a:ext cx="2606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cs typeface="Neo Sans Intel"/>
              </a:rPr>
              <a:t>Short write-back</a:t>
            </a:r>
          </a:p>
          <a:p>
            <a:r>
              <a:rPr lang="en-US" sz="1400" b="1" dirty="0">
                <a:solidFill>
                  <a:srgbClr val="FF0000"/>
                </a:solidFill>
                <a:cs typeface="Neo Sans Intel"/>
              </a:rPr>
              <a:t>i.e. </a:t>
            </a:r>
            <a:r>
              <a:rPr lang="en-US" sz="1400" b="1" u="sng" dirty="0">
                <a:solidFill>
                  <a:srgbClr val="FF0000"/>
                </a:solidFill>
                <a:cs typeface="Neo Sans Intel"/>
              </a:rPr>
              <a:t>low transistor resistance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54947" y="1011561"/>
            <a:ext cx="2342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B050"/>
                </a:solidFill>
                <a:cs typeface="Neo Sans Intel"/>
              </a:rPr>
              <a:t>tRCD</a:t>
            </a:r>
            <a:r>
              <a:rPr lang="en-US" sz="1600" b="1" dirty="0">
                <a:solidFill>
                  <a:srgbClr val="00B050"/>
                </a:solidFill>
                <a:cs typeface="Neo Sans Intel"/>
              </a:rPr>
              <a:t>/</a:t>
            </a:r>
            <a:r>
              <a:rPr lang="en-US" sz="1600" b="1" dirty="0" err="1">
                <a:solidFill>
                  <a:srgbClr val="00B050"/>
                </a:solidFill>
                <a:cs typeface="Neo Sans Intel"/>
              </a:rPr>
              <a:t>tRC</a:t>
            </a:r>
            <a:r>
              <a:rPr lang="en-US" sz="1600" b="1" dirty="0">
                <a:solidFill>
                  <a:srgbClr val="00B050"/>
                </a:solidFill>
                <a:cs typeface="Neo Sans Intel"/>
              </a:rPr>
              <a:t> = 3ns/9ns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82120" y="924887"/>
            <a:ext cx="2342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B050"/>
                </a:solidFill>
                <a:cs typeface="Neo Sans Intel"/>
              </a:rPr>
              <a:t>tRCD</a:t>
            </a:r>
            <a:r>
              <a:rPr lang="en-US" sz="1600" b="1" dirty="0">
                <a:solidFill>
                  <a:srgbClr val="00B050"/>
                </a:solidFill>
                <a:cs typeface="Neo Sans Intel"/>
              </a:rPr>
              <a:t>/</a:t>
            </a:r>
            <a:r>
              <a:rPr lang="en-US" sz="1600" b="1" dirty="0" err="1">
                <a:solidFill>
                  <a:srgbClr val="00B050"/>
                </a:solidFill>
                <a:cs typeface="Neo Sans Intel"/>
              </a:rPr>
              <a:t>tRC</a:t>
            </a:r>
            <a:r>
              <a:rPr lang="en-US" sz="1600" b="1" dirty="0">
                <a:solidFill>
                  <a:srgbClr val="00B050"/>
                </a:solidFill>
                <a:cs typeface="Neo Sans Intel"/>
              </a:rPr>
              <a:t> = 1ns/9ns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00601" y="3118954"/>
            <a:ext cx="838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6699"/>
                </a:solidFill>
                <a:cs typeface="Neo Sans Intel"/>
              </a:rPr>
              <a:t>Read 1</a:t>
            </a:r>
            <a:endParaRPr lang="en-US" sz="1400" b="1" u="sng" dirty="0">
              <a:solidFill>
                <a:srgbClr val="FF6699"/>
              </a:solidFill>
              <a:cs typeface="Neo Sans Intel"/>
            </a:endParaRPr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7160245" y="440009"/>
            <a:ext cx="3113307" cy="667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+mn-lt"/>
              </a:rPr>
              <a:t>Gain-Cell </a:t>
            </a:r>
            <a:r>
              <a:rPr lang="en-US" sz="2800" b="1" dirty="0" err="1">
                <a:latin typeface="+mn-lt"/>
              </a:rPr>
              <a:t>eDRAM</a:t>
            </a:r>
            <a:endParaRPr lang="en-US" sz="2800" b="1" dirty="0">
              <a:latin typeface="+mn-lt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8337176" y="2716306"/>
            <a:ext cx="1721224" cy="457200"/>
          </a:xfrm>
          <a:custGeom>
            <a:avLst/>
            <a:gdLst>
              <a:gd name="connsiteX0" fmla="*/ 0 w 1721224"/>
              <a:gd name="connsiteY0" fmla="*/ 457200 h 457200"/>
              <a:gd name="connsiteX1" fmla="*/ 331695 w 1721224"/>
              <a:gd name="connsiteY1" fmla="*/ 394447 h 457200"/>
              <a:gd name="connsiteX2" fmla="*/ 797859 w 1721224"/>
              <a:gd name="connsiteY2" fmla="*/ 394447 h 457200"/>
              <a:gd name="connsiteX3" fmla="*/ 995083 w 1721224"/>
              <a:gd name="connsiteY3" fmla="*/ 215153 h 457200"/>
              <a:gd name="connsiteX4" fmla="*/ 1165412 w 1721224"/>
              <a:gd name="connsiteY4" fmla="*/ 44823 h 457200"/>
              <a:gd name="connsiteX5" fmla="*/ 1721224 w 1721224"/>
              <a:gd name="connsiteY5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1224" h="457200">
                <a:moveTo>
                  <a:pt x="0" y="457200"/>
                </a:moveTo>
                <a:cubicBezTo>
                  <a:pt x="99359" y="431053"/>
                  <a:pt x="198718" y="404906"/>
                  <a:pt x="331695" y="394447"/>
                </a:cubicBezTo>
                <a:cubicBezTo>
                  <a:pt x="464672" y="383988"/>
                  <a:pt x="687294" y="424329"/>
                  <a:pt x="797859" y="394447"/>
                </a:cubicBezTo>
                <a:cubicBezTo>
                  <a:pt x="908424" y="364565"/>
                  <a:pt x="933824" y="273424"/>
                  <a:pt x="995083" y="215153"/>
                </a:cubicBezTo>
                <a:cubicBezTo>
                  <a:pt x="1056342" y="156882"/>
                  <a:pt x="1044389" y="80682"/>
                  <a:pt x="1165412" y="44823"/>
                </a:cubicBezTo>
                <a:cubicBezTo>
                  <a:pt x="1286436" y="8964"/>
                  <a:pt x="1503830" y="4482"/>
                  <a:pt x="1721224" y="0"/>
                </a:cubicBezTo>
              </a:path>
            </a:pathLst>
          </a:custGeom>
          <a:noFill/>
          <a:ln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225553" y="2779736"/>
            <a:ext cx="2904565" cy="390950"/>
          </a:xfrm>
          <a:custGeom>
            <a:avLst/>
            <a:gdLst>
              <a:gd name="connsiteX0" fmla="*/ 0 w 2904565"/>
              <a:gd name="connsiteY0" fmla="*/ 17252 h 390950"/>
              <a:gd name="connsiteX1" fmla="*/ 1138518 w 2904565"/>
              <a:gd name="connsiteY1" fmla="*/ 17252 h 390950"/>
              <a:gd name="connsiteX2" fmla="*/ 1398494 w 2904565"/>
              <a:gd name="connsiteY2" fmla="*/ 196546 h 390950"/>
              <a:gd name="connsiteX3" fmla="*/ 1506071 w 2904565"/>
              <a:gd name="connsiteY3" fmla="*/ 286193 h 390950"/>
              <a:gd name="connsiteX4" fmla="*/ 1936376 w 2904565"/>
              <a:gd name="connsiteY4" fmla="*/ 295158 h 390950"/>
              <a:gd name="connsiteX5" fmla="*/ 2187388 w 2904565"/>
              <a:gd name="connsiteY5" fmla="*/ 384805 h 390950"/>
              <a:gd name="connsiteX6" fmla="*/ 2904565 w 2904565"/>
              <a:gd name="connsiteY6" fmla="*/ 375840 h 39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4565" h="390950">
                <a:moveTo>
                  <a:pt x="0" y="17252"/>
                </a:moveTo>
                <a:cubicBezTo>
                  <a:pt x="452718" y="2311"/>
                  <a:pt x="905436" y="-12630"/>
                  <a:pt x="1138518" y="17252"/>
                </a:cubicBezTo>
                <a:cubicBezTo>
                  <a:pt x="1371600" y="47134"/>
                  <a:pt x="1337235" y="151723"/>
                  <a:pt x="1398494" y="196546"/>
                </a:cubicBezTo>
                <a:cubicBezTo>
                  <a:pt x="1459753" y="241369"/>
                  <a:pt x="1416424" y="269758"/>
                  <a:pt x="1506071" y="286193"/>
                </a:cubicBezTo>
                <a:cubicBezTo>
                  <a:pt x="1595718" y="302628"/>
                  <a:pt x="1822823" y="278723"/>
                  <a:pt x="1936376" y="295158"/>
                </a:cubicBezTo>
                <a:cubicBezTo>
                  <a:pt x="2049929" y="311593"/>
                  <a:pt x="2026023" y="371358"/>
                  <a:pt x="2187388" y="384805"/>
                </a:cubicBezTo>
                <a:cubicBezTo>
                  <a:pt x="2348753" y="398252"/>
                  <a:pt x="2626659" y="387046"/>
                  <a:pt x="2904565" y="375840"/>
                </a:cubicBezTo>
              </a:path>
            </a:pathLst>
          </a:custGeom>
          <a:noFill/>
          <a:ln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444753" y="3352800"/>
            <a:ext cx="403412" cy="2002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7295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Nano Pillar Transistor with Shared Gate 1T-1X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1124" y="1230314"/>
            <a:ext cx="9021117" cy="4587780"/>
            <a:chOff x="3524250" y="2047875"/>
            <a:chExt cx="6172409" cy="28350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4250" y="2047875"/>
              <a:ext cx="5143500" cy="27622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4312" y="3158603"/>
              <a:ext cx="3132347" cy="1724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204061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Data on ADM Double-Gate to demonstrate shared=gating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871" y="1749433"/>
            <a:ext cx="6788868" cy="4076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84" y="2098431"/>
            <a:ext cx="1606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cs typeface="Neo Sans Intel"/>
              </a:rPr>
              <a:t>I</a:t>
            </a:r>
            <a:r>
              <a:rPr lang="en-US" sz="2000" baseline="-25000" dirty="0">
                <a:solidFill>
                  <a:schemeClr val="tx2"/>
                </a:solidFill>
                <a:cs typeface="Neo Sans Intel"/>
              </a:rPr>
              <a:t>d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-V</a:t>
            </a:r>
            <a:r>
              <a:rPr lang="en-US" sz="2000" baseline="-25000" dirty="0">
                <a:solidFill>
                  <a:schemeClr val="tx2"/>
                </a:solidFill>
                <a:cs typeface="Neo Sans Intel"/>
              </a:rPr>
              <a:t>g</a:t>
            </a:r>
          </a:p>
          <a:p>
            <a:pPr algn="ctr"/>
            <a:r>
              <a:rPr lang="en-US" sz="2000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 = 40nm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cs typeface="Neo Sans Intel"/>
              </a:rPr>
              <a:t>Z = 80nm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30552" y="1796301"/>
            <a:ext cx="3609451" cy="2300760"/>
            <a:chOff x="730552" y="1796301"/>
            <a:chExt cx="3609451" cy="2300760"/>
          </a:xfrm>
        </p:grpSpPr>
        <p:grpSp>
          <p:nvGrpSpPr>
            <p:cNvPr id="8" name="Group 7"/>
            <p:cNvGrpSpPr/>
            <p:nvPr/>
          </p:nvGrpSpPr>
          <p:grpSpPr>
            <a:xfrm>
              <a:off x="730552" y="1796301"/>
              <a:ext cx="3585241" cy="2300760"/>
              <a:chOff x="1247788" y="1670055"/>
              <a:chExt cx="3585241" cy="230076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47788" y="1670055"/>
                <a:ext cx="3585241" cy="2300760"/>
                <a:chOff x="2591065" y="3033651"/>
                <a:chExt cx="3489591" cy="1915623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591065" y="3033651"/>
                  <a:ext cx="3489591" cy="1915623"/>
                  <a:chOff x="311425" y="916004"/>
                  <a:chExt cx="3657035" cy="1592937"/>
                </a:xfrm>
              </p:grpSpPr>
              <p:sp>
                <p:nvSpPr>
                  <p:cNvPr id="18" name="Rectangle 17"/>
                  <p:cNvSpPr/>
                  <p:nvPr/>
                </p:nvSpPr>
                <p:spPr>
                  <a:xfrm>
                    <a:off x="311425" y="920086"/>
                    <a:ext cx="3657035" cy="398001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SiO</a:t>
                    </a:r>
                    <a:r>
                      <a:rPr lang="en-US" sz="1400" b="1" baseline="-25000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311425" y="916004"/>
                    <a:ext cx="3657035" cy="1163438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1400" b="1" dirty="0"/>
                      <a:t>SiO</a:t>
                    </a:r>
                    <a:r>
                      <a:rPr lang="en-US" sz="1400" b="1" baseline="-25000" dirty="0"/>
                      <a:t>2</a:t>
                    </a: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806780" y="1767565"/>
                    <a:ext cx="2691020" cy="331996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 dirty="0"/>
                      <a:t>ADM 20 nm</a:t>
                    </a:r>
                  </a:p>
                </p:txBody>
              </p: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311425" y="2085187"/>
                    <a:ext cx="3657035" cy="423754"/>
                    <a:chOff x="2558284" y="5230614"/>
                    <a:chExt cx="2507847" cy="461505"/>
                  </a:xfrm>
                </p:grpSpPr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2558284" y="5230614"/>
                      <a:ext cx="2507847" cy="189794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b="1" dirty="0"/>
                        <a:t>HfO2 10 nm</a:t>
                      </a:r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>
                    <a:xfrm>
                      <a:off x="2558284" y="5408259"/>
                      <a:ext cx="2507847" cy="28386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err="1"/>
                        <a:t>TiN</a:t>
                      </a:r>
                      <a:r>
                        <a:rPr lang="en-US" b="1" dirty="0"/>
                        <a:t> 100 nm</a:t>
                      </a:r>
                    </a:p>
                  </p:txBody>
                </p:sp>
              </p:grpSp>
              <p:sp>
                <p:nvSpPr>
                  <p:cNvPr id="22" name="Rectangle 21"/>
                  <p:cNvSpPr/>
                  <p:nvPr/>
                </p:nvSpPr>
                <p:spPr>
                  <a:xfrm>
                    <a:off x="810760" y="925831"/>
                    <a:ext cx="619148" cy="86754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15" name="Rectangle 14"/>
                <p:cNvSpPr/>
                <p:nvPr/>
              </p:nvSpPr>
              <p:spPr>
                <a:xfrm>
                  <a:off x="5031848" y="3045469"/>
                  <a:ext cx="587000" cy="1023396"/>
                </a:xfrm>
                <a:prstGeom prst="rect">
                  <a:avLst/>
                </a:prstGeom>
                <a:solidFill>
                  <a:srgbClr val="FF5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1400" b="1" dirty="0" err="1"/>
                    <a:t>TaN</a:t>
                  </a:r>
                  <a:endParaRPr lang="en-US" sz="1400" b="1" dirty="0"/>
                </a:p>
                <a:p>
                  <a:pPr algn="ctr"/>
                  <a:r>
                    <a:rPr lang="en-US" sz="1050" b="1" dirty="0"/>
                    <a:t>PVD</a:t>
                  </a:r>
                  <a:endParaRPr lang="en-US" sz="1400" b="1" dirty="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5082947" y="3036713"/>
                  <a:ext cx="481153" cy="72097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/>
                    <a:t>Cu</a:t>
                  </a:r>
                </a:p>
                <a:p>
                  <a:pPr algn="ctr"/>
                  <a:r>
                    <a:rPr lang="en-US" sz="1200" b="1" dirty="0"/>
                    <a:t>PVD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122359" y="3058619"/>
                  <a:ext cx="481153" cy="72097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/>
                    <a:t>Cu</a:t>
                  </a:r>
                </a:p>
                <a:p>
                  <a:pPr algn="ctr"/>
                  <a:r>
                    <a:rPr lang="en-US" sz="1200" b="1" dirty="0"/>
                    <a:t>PVD</a:t>
                  </a: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2358112" y="2673555"/>
                <a:ext cx="1384315" cy="227373"/>
              </a:xfrm>
              <a:prstGeom prst="rect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err="1">
                    <a:solidFill>
                      <a:schemeClr val="bg1"/>
                    </a:solidFill>
                  </a:rPr>
                  <a:t>SiN</a:t>
                </a:r>
                <a:endParaRPr lang="en-US" sz="1200" b="1" u="sng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3251283" y="2999944"/>
              <a:ext cx="590044" cy="635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28956" y="2989070"/>
              <a:ext cx="590044" cy="635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95631" y="2877188"/>
              <a:ext cx="54437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  <a:cs typeface="Neo Sans Intel"/>
                </a:rPr>
                <a:t>halide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015214" y="2435495"/>
            <a:ext cx="1031327" cy="354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TiN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97377" y="4642338"/>
            <a:ext cx="3398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~2V delta in </a:t>
            </a:r>
            <a:r>
              <a:rPr lang="en-US" sz="1600" dirty="0" err="1">
                <a:solidFill>
                  <a:schemeClr val="tx2"/>
                </a:solidFill>
                <a:cs typeface="Neo Sans Intel"/>
              </a:rPr>
              <a:t>Vt</a:t>
            </a:r>
            <a:r>
              <a:rPr lang="en-US" sz="1600" dirty="0">
                <a:solidFill>
                  <a:schemeClr val="tx2"/>
                </a:solidFill>
                <a:cs typeface="Neo Sans Intel"/>
              </a:rPr>
              <a:t> when both gates are ON vs one ON</a:t>
            </a:r>
          </a:p>
          <a:p>
            <a:endParaRPr lang="en-US" sz="1600" dirty="0">
              <a:solidFill>
                <a:schemeClr val="tx2"/>
              </a:solidFill>
              <a:cs typeface="Neo Sans Intel"/>
            </a:endParaRPr>
          </a:p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SS is degraded with single gating due to charge sharing</a:t>
            </a:r>
          </a:p>
          <a:p>
            <a:endParaRPr lang="en-US" sz="1600" dirty="0">
              <a:solidFill>
                <a:schemeClr val="tx2"/>
              </a:solidFill>
              <a:cs typeface="Neo Sans Intel"/>
            </a:endParaRPr>
          </a:p>
          <a:p>
            <a:endParaRPr lang="en-US" sz="1600" dirty="0">
              <a:solidFill>
                <a:schemeClr val="tx2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4478695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103612"/>
            <a:ext cx="10972800" cy="59478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ADM cell architectures (up to opt 5)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5859" y="1818437"/>
          <a:ext cx="11876050" cy="480059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52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7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5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5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1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Back-gate Planar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Vertical ALD</a:t>
                      </a:r>
                      <a:r>
                        <a:rPr lang="en-US" sz="1400" baseline="0" dirty="0"/>
                        <a:t> ADM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Vertical NW ADM with GAA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Vertical NW with SPG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58">
                <a:tc>
                  <a:txBody>
                    <a:bodyPr/>
                    <a:lstStyle/>
                    <a:p>
                      <a:r>
                        <a:rPr lang="en-US" sz="1400" dirty="0"/>
                        <a:t>Min cell size (um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90 x 60 w/ Agni/Orion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</a:t>
                      </a:r>
                      <a:r>
                        <a:rPr lang="en-US" sz="1400" baseline="0" dirty="0"/>
                        <a:t> x 50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</a:t>
                      </a:r>
                      <a:r>
                        <a:rPr lang="en-US" sz="1400" baseline="0" dirty="0"/>
                        <a:t> x 50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</a:t>
                      </a:r>
                      <a:r>
                        <a:rPr lang="en-US" sz="1400" baseline="0" dirty="0"/>
                        <a:t> x 50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22">
                <a:tc>
                  <a:txBody>
                    <a:bodyPr/>
                    <a:lstStyle/>
                    <a:p>
                      <a:r>
                        <a:rPr lang="en-US" sz="1400" dirty="0"/>
                        <a:t>Cell Aspect ratio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22">
                <a:tc>
                  <a:txBody>
                    <a:bodyPr/>
                    <a:lstStyle/>
                    <a:p>
                      <a:r>
                        <a:rPr lang="en-US" sz="1400" dirty="0" err="1"/>
                        <a:t>L</a:t>
                      </a:r>
                      <a:r>
                        <a:rPr lang="en-US" sz="1400" baseline="-25000" dirty="0" err="1"/>
                        <a:t>g,typ</a:t>
                      </a:r>
                      <a:r>
                        <a:rPr lang="en-US" sz="1400" dirty="0"/>
                        <a:t> (nm)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22">
                <a:tc>
                  <a:txBody>
                    <a:bodyPr/>
                    <a:lstStyle/>
                    <a:p>
                      <a:r>
                        <a:rPr lang="en-US" sz="1400" dirty="0"/>
                        <a:t>Masks till</a:t>
                      </a:r>
                      <a:r>
                        <a:rPr lang="en-US" sz="1400" baseline="0" dirty="0"/>
                        <a:t> VCB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5/6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22">
                <a:tc>
                  <a:txBody>
                    <a:bodyPr/>
                    <a:lstStyle/>
                    <a:p>
                      <a:r>
                        <a:rPr lang="en-US" sz="1400" dirty="0"/>
                        <a:t>Contact area (um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27.5 x 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  <a:r>
                        <a:rPr lang="en-US" sz="1400" baseline="0" dirty="0"/>
                        <a:t> x 40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  <a:r>
                        <a:rPr lang="en-US" sz="1400" baseline="0" dirty="0"/>
                        <a:t> x 40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  <a:r>
                        <a:rPr lang="en-US" sz="1400" baseline="0" dirty="0"/>
                        <a:t> x 40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2478">
                <a:tc>
                  <a:txBody>
                    <a:bodyPr/>
                    <a:lstStyle/>
                    <a:p>
                      <a:r>
                        <a:rPr lang="en-US" sz="1400" dirty="0"/>
                        <a:t>Advantages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X22M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Ultra-thin body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Fully gated contact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Ultra-thin body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DRAM roadmap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No passivation needed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Akin to BG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Gate</a:t>
                      </a:r>
                      <a:r>
                        <a:rPr lang="en-US" sz="1400" baseline="0" dirty="0"/>
                        <a:t> self-aligned to channel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32478">
                <a:tc>
                  <a:txBody>
                    <a:bodyPr/>
                    <a:lstStyle/>
                    <a:p>
                      <a:r>
                        <a:rPr lang="en-US" sz="1400" dirty="0"/>
                        <a:t>Disadvantages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baseline="0" dirty="0"/>
                        <a:t>ALD essential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baseline="0" dirty="0" err="1"/>
                        <a:t>Lg</a:t>
                      </a:r>
                      <a:r>
                        <a:rPr lang="en-US" sz="1400" baseline="0" dirty="0"/>
                        <a:t> scaling-SCE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baseline="0" dirty="0"/>
                        <a:t>Contact scaling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baseline="0" dirty="0"/>
                        <a:t>Passivation needed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Sealants challenging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ALD essential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Contact scaling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Fewer sealant locations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Contact below ADM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Ungated contacts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Channel CD needs ctrl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Need WL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ADM alignment</a:t>
                      </a:r>
                      <a:endParaRPr lang="en-US" sz="1400" dirty="0"/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dirty="0"/>
                        <a:t>Contact below ADM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Etch</a:t>
                      </a:r>
                      <a:r>
                        <a:rPr lang="en-US" sz="1400" baseline="0" dirty="0"/>
                        <a:t> on ADM surface</a:t>
                      </a:r>
                      <a:endParaRPr lang="en-US" sz="1400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Ungated contacts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Channel CD needs ctrl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 err="1">
                          <a:sym typeface="Symbol" panose="05050102010706020507" pitchFamily="18" charset="2"/>
                        </a:rPr>
                        <a:t>Cov</a:t>
                      </a:r>
                      <a:r>
                        <a:rPr lang="en-US" sz="1400" dirty="0">
                          <a:sym typeface="Symbol" panose="05050102010706020507" pitchFamily="18" charset="2"/>
                        </a:rPr>
                        <a:t>, </a:t>
                      </a:r>
                      <a:r>
                        <a:rPr lang="en-US" sz="1400" dirty="0" err="1">
                          <a:sym typeface="Symbol" panose="05050102010706020507" pitchFamily="18" charset="2"/>
                        </a:rPr>
                        <a:t>Vbd</a:t>
                      </a:r>
                      <a:r>
                        <a:rPr lang="en-US" sz="1400" dirty="0">
                          <a:sym typeface="Symbol" panose="05050102010706020507" pitchFamily="18" charset="2"/>
                        </a:rPr>
                        <a:t>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dirty="0"/>
                        <a:t>Contact below ADM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800"/>
          <a:stretch/>
        </p:blipFill>
        <p:spPr>
          <a:xfrm>
            <a:off x="5608109" y="691376"/>
            <a:ext cx="971550" cy="1127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210" b="-1"/>
          <a:stretch/>
        </p:blipFill>
        <p:spPr>
          <a:xfrm>
            <a:off x="8026400" y="637995"/>
            <a:ext cx="942975" cy="1127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289" y="751779"/>
            <a:ext cx="1606079" cy="1013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6116" y="278780"/>
            <a:ext cx="854903" cy="1486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6084" y="-9520"/>
            <a:ext cx="313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cs typeface="Neo Sans Intel"/>
              </a:rPr>
              <a:t>Broadly – Surround Gate vs Surround Channel</a:t>
            </a:r>
          </a:p>
        </p:txBody>
      </p:sp>
    </p:spTree>
    <p:extLst>
      <p:ext uri="{BB962C8B-B14F-4D97-AF65-F5344CB8AC3E}">
        <p14:creationId xmlns:p14="http://schemas.microsoft.com/office/powerpoint/2010/main" val="10814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843561" y="6332905"/>
            <a:ext cx="38608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5859" y="289466"/>
            <a:ext cx="8614154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Details: TFT offers Versatile Device Topology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51987" y="2179304"/>
            <a:ext cx="1633591" cy="36987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Channel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51987" y="2549171"/>
            <a:ext cx="390418" cy="308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95156" y="2549171"/>
            <a:ext cx="390418" cy="308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42404" y="2538898"/>
            <a:ext cx="852754" cy="1335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22379" y="2662178"/>
            <a:ext cx="692803" cy="1849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752595" y="87268"/>
            <a:ext cx="2319540" cy="1610499"/>
            <a:chOff x="9434096" y="124741"/>
            <a:chExt cx="2319540" cy="1610499"/>
          </a:xfrm>
        </p:grpSpPr>
        <p:sp>
          <p:nvSpPr>
            <p:cNvPr id="25" name="Rectangle 24"/>
            <p:cNvSpPr/>
            <p:nvPr/>
          </p:nvSpPr>
          <p:spPr>
            <a:xfrm>
              <a:off x="9434096" y="871986"/>
              <a:ext cx="922120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434096" y="490326"/>
              <a:ext cx="922120" cy="22668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434096" y="183858"/>
              <a:ext cx="922120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436517" y="1365370"/>
              <a:ext cx="922120" cy="36987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321534" y="124741"/>
              <a:ext cx="1432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cs typeface="Neo Sans Intel"/>
                </a:rPr>
                <a:t>Metal gate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321534" y="451205"/>
              <a:ext cx="1432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>
                      <a:lumMod val="50000"/>
                    </a:prstClr>
                  </a:solidFill>
                  <a:cs typeface="Neo Sans Intel"/>
                </a:rPr>
                <a:t>Gate oxide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317405" y="863267"/>
              <a:ext cx="1432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cs typeface="Neo Sans Intel"/>
                </a:rPr>
                <a:t>Channel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317405" y="1387022"/>
              <a:ext cx="1432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cs typeface="Neo Sans Intel"/>
                </a:rPr>
                <a:t>Contacts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92420" y="2117855"/>
            <a:ext cx="1868589" cy="1756031"/>
            <a:chOff x="1092420" y="2117855"/>
            <a:chExt cx="1868589" cy="1756031"/>
          </a:xfrm>
        </p:grpSpPr>
        <p:sp>
          <p:nvSpPr>
            <p:cNvPr id="5" name="Rectangle 4"/>
            <p:cNvSpPr/>
            <p:nvPr/>
          </p:nvSpPr>
          <p:spPr>
            <a:xfrm>
              <a:off x="1209921" y="2426081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09921" y="2117856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53094" y="2117855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09921" y="2795951"/>
              <a:ext cx="1633591" cy="1232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09920" y="2919241"/>
              <a:ext cx="1633591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92420" y="3289111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Bottom Gate Top Contact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41991" y="2107581"/>
            <a:ext cx="1868589" cy="1760791"/>
            <a:chOff x="3341991" y="2107581"/>
            <a:chExt cx="1868589" cy="1760791"/>
          </a:xfrm>
        </p:grpSpPr>
        <p:sp>
          <p:nvSpPr>
            <p:cNvPr id="10" name="Rectangle 9"/>
            <p:cNvSpPr/>
            <p:nvPr/>
          </p:nvSpPr>
          <p:spPr>
            <a:xfrm>
              <a:off x="3465537" y="2426081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65537" y="2117856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08710" y="2117855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55956" y="2292517"/>
              <a:ext cx="852754" cy="1335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29885" y="2107581"/>
              <a:ext cx="692803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41991" y="3283597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Top Gate Top Contact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847049" y="2076906"/>
            <a:ext cx="1868589" cy="1750745"/>
            <a:chOff x="5847049" y="2076906"/>
            <a:chExt cx="1868589" cy="1750745"/>
          </a:xfrm>
        </p:grpSpPr>
        <p:sp>
          <p:nvSpPr>
            <p:cNvPr id="15" name="Rectangle 14"/>
            <p:cNvSpPr/>
            <p:nvPr/>
          </p:nvSpPr>
          <p:spPr>
            <a:xfrm>
              <a:off x="5994459" y="2383603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94459" y="2753470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37628" y="2753470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94457" y="2260313"/>
              <a:ext cx="1633591" cy="1232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94455" y="2076906"/>
              <a:ext cx="1633591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47049" y="3242876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Top Gate Bottom Contact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410959" y="3026287"/>
            <a:ext cx="211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Bottom Gate Bottom Contact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1278" y="4854860"/>
            <a:ext cx="2382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>
                <a:solidFill>
                  <a:srgbClr val="0000FF"/>
                </a:solidFill>
                <a:cs typeface="Neo Sans Intel"/>
              </a:rPr>
              <a:t>FinFET</a:t>
            </a:r>
            <a:r>
              <a:rPr lang="en-US" sz="2000" b="1" u="sng" dirty="0">
                <a:solidFill>
                  <a:srgbClr val="0000FF"/>
                </a:solidFill>
                <a:cs typeface="Neo Sans Intel"/>
              </a:rPr>
              <a:t> structures: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263" y="4368368"/>
            <a:ext cx="3271438" cy="177768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139430" y="6291936"/>
            <a:ext cx="2035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280"/>
                </a:solidFill>
                <a:cs typeface="Neo Sans Intel"/>
              </a:rPr>
              <a:t>Fin-cut View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811250" y="4404613"/>
            <a:ext cx="2900375" cy="2162443"/>
            <a:chOff x="6811250" y="4404613"/>
            <a:chExt cx="2900375" cy="216244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1250" y="4404613"/>
              <a:ext cx="2705166" cy="161158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7480471" y="6259279"/>
              <a:ext cx="2231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4280"/>
                  </a:solidFill>
                  <a:cs typeface="Neo Sans Intel"/>
                </a:rPr>
                <a:t>Gate Cut View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992271" y="5751173"/>
              <a:ext cx="2187742" cy="39488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oxide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1278" y="1497912"/>
            <a:ext cx="2382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FF"/>
                </a:solidFill>
                <a:cs typeface="Neo Sans Intel"/>
              </a:rPr>
              <a:t>Planar structures:</a:t>
            </a:r>
          </a:p>
        </p:txBody>
      </p:sp>
    </p:spTree>
    <p:extLst>
      <p:ext uri="{BB962C8B-B14F-4D97-AF65-F5344CB8AC3E}">
        <p14:creationId xmlns:p14="http://schemas.microsoft.com/office/powerpoint/2010/main" val="19801865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31228" y="6261012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9770" y="226448"/>
            <a:ext cx="8614154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TFT offers Versatile Device Topology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9752595" y="87268"/>
            <a:ext cx="2319540" cy="1374287"/>
            <a:chOff x="9434096" y="124741"/>
            <a:chExt cx="2319540" cy="1374287"/>
          </a:xfrm>
        </p:grpSpPr>
        <p:sp>
          <p:nvSpPr>
            <p:cNvPr id="25" name="Rectangle 24"/>
            <p:cNvSpPr/>
            <p:nvPr/>
          </p:nvSpPr>
          <p:spPr>
            <a:xfrm>
              <a:off x="9434096" y="871986"/>
              <a:ext cx="922120" cy="16692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434096" y="490326"/>
              <a:ext cx="922120" cy="22668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434096" y="183858"/>
              <a:ext cx="922120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434096" y="1235575"/>
              <a:ext cx="922120" cy="1685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321534" y="124741"/>
              <a:ext cx="1432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cs typeface="Neo Sans Intel"/>
                </a:rPr>
                <a:t>Metal gate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321534" y="451205"/>
              <a:ext cx="1432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>
                      <a:lumMod val="50000"/>
                    </a:prstClr>
                  </a:solidFill>
                  <a:cs typeface="Neo Sans Intel"/>
                </a:rPr>
                <a:t>Gate oxide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317405" y="819800"/>
              <a:ext cx="1432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cs typeface="Neo Sans Intel"/>
                </a:rPr>
                <a:t>Channel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291902" y="1191251"/>
              <a:ext cx="1432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cs typeface="Neo Sans Intel"/>
                </a:rPr>
                <a:t>Contacts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2725456" y="1037122"/>
            <a:ext cx="1081163" cy="3123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725457" y="1356521"/>
            <a:ext cx="1081163" cy="112669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839662" y="1451474"/>
            <a:ext cx="852755" cy="231549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585901" y="1451472"/>
            <a:ext cx="118098" cy="678097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835771" y="1451472"/>
            <a:ext cx="118098" cy="678097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35770" y="2082954"/>
            <a:ext cx="868229" cy="231549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729371" y="2848223"/>
            <a:ext cx="1081163" cy="103174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855159" y="2850670"/>
            <a:ext cx="835986" cy="6756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MG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589815" y="2848224"/>
            <a:ext cx="118098" cy="678097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855157" y="2848224"/>
            <a:ext cx="118098" cy="678097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855159" y="3514713"/>
            <a:ext cx="852754" cy="196542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39889" y="2851019"/>
            <a:ext cx="390418" cy="308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810534" y="2851019"/>
            <a:ext cx="390418" cy="308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725455" y="2463943"/>
            <a:ext cx="1081163" cy="3123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590392" y="5594826"/>
            <a:ext cx="1472482" cy="88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898672" y="5430609"/>
            <a:ext cx="852755" cy="1215693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996016" y="5430608"/>
            <a:ext cx="674603" cy="121569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007561" y="5434039"/>
            <a:ext cx="663057" cy="2730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93520" y="6381423"/>
            <a:ext cx="663057" cy="2730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083431" y="5698854"/>
            <a:ext cx="484567" cy="68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922267" y="1532113"/>
            <a:ext cx="695234" cy="6756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MG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0" y="3241808"/>
            <a:ext cx="201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cs typeface="Neo Sans Intel"/>
              </a:rPr>
              <a:t>ALD TFT enables Vertical Devices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561" y="1669596"/>
            <a:ext cx="6243296" cy="4684922"/>
          </a:xfrm>
          <a:prstGeom prst="rect">
            <a:avLst/>
          </a:prstGeom>
        </p:spPr>
      </p:pic>
      <p:sp>
        <p:nvSpPr>
          <p:cNvPr id="77" name="Left Brace 76"/>
          <p:cNvSpPr/>
          <p:nvPr/>
        </p:nvSpPr>
        <p:spPr>
          <a:xfrm>
            <a:off x="1916603" y="1064551"/>
            <a:ext cx="444657" cy="5158083"/>
          </a:xfrm>
          <a:prstGeom prst="leftBrac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58296" y="4153912"/>
            <a:ext cx="1892673" cy="955669"/>
            <a:chOff x="2358296" y="4153912"/>
            <a:chExt cx="1892673" cy="955669"/>
          </a:xfrm>
        </p:grpSpPr>
        <p:sp>
          <p:nvSpPr>
            <p:cNvPr id="37" name="Rectangle 36"/>
            <p:cNvSpPr/>
            <p:nvPr/>
          </p:nvSpPr>
          <p:spPr>
            <a:xfrm>
              <a:off x="2361261" y="4679576"/>
              <a:ext cx="1876436" cy="4300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92758" y="4652147"/>
              <a:ext cx="835986" cy="14820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ADM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17501" y="4534548"/>
              <a:ext cx="626510" cy="159220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358296" y="4523592"/>
              <a:ext cx="633366" cy="152412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49061" y="4796575"/>
              <a:ext cx="932867" cy="145271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364660" y="4153912"/>
              <a:ext cx="74926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516035" y="4172432"/>
              <a:ext cx="721662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22881" y="4464293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flipV="1">
              <a:off x="2851713" y="467222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flipV="1">
              <a:off x="3613940" y="465510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359011" y="4445551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976282" y="4446495"/>
              <a:ext cx="137646" cy="33969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16035" y="4462882"/>
              <a:ext cx="136814" cy="33221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19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Timing Analysis of </a:t>
            </a:r>
            <a:r>
              <a:rPr lang="en-US" b="1" dirty="0" err="1">
                <a:latin typeface="+mn-lt"/>
              </a:rPr>
              <a:t>eDRAM</a:t>
            </a:r>
            <a:r>
              <a:rPr lang="en-US" b="1" dirty="0">
                <a:latin typeface="+mn-lt"/>
              </a:rPr>
              <a:t>: WL Rise/Fall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8" y="1012303"/>
            <a:ext cx="5077000" cy="2945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866" y="33801"/>
            <a:ext cx="1490792" cy="20218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7484" y="3877292"/>
            <a:ext cx="4613096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cs typeface="Neo Sans Intel"/>
              </a:rPr>
              <a:t>1222.6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 err="1">
                <a:solidFill>
                  <a:srgbClr val="C00000"/>
                </a:solidFill>
                <a:cs typeface="Neo Sans Intel"/>
              </a:rPr>
              <a:t>R</a:t>
            </a:r>
            <a:r>
              <a:rPr lang="en-US" sz="1400" b="1" baseline="-25000" dirty="0" err="1">
                <a:solidFill>
                  <a:srgbClr val="C00000"/>
                </a:solidFill>
                <a:cs typeface="Neo Sans Intel"/>
              </a:rPr>
              <a:t>WL_dr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</a:t>
            </a:r>
            <a:r>
              <a:rPr lang="en-US" sz="1400" b="1" dirty="0" err="1">
                <a:solidFill>
                  <a:srgbClr val="C00000"/>
                </a:solidFill>
                <a:cs typeface="Neo Sans Intel"/>
              </a:rPr>
              <a:t>C</a:t>
            </a:r>
            <a:r>
              <a:rPr lang="en-US" sz="1400" b="1" baseline="-25000" dirty="0" err="1">
                <a:solidFill>
                  <a:srgbClr val="C00000"/>
                </a:solidFill>
                <a:cs typeface="Neo Sans Intel"/>
              </a:rPr>
              <a:t>WL_dr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*(1))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</a:p>
          <a:p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R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*(n-1)*(C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*(1)) </a:t>
            </a:r>
            <a:r>
              <a:rPr lang="en-US" sz="1400" b="1" dirty="0">
                <a:cs typeface="Neo Sans Intel"/>
              </a:rPr>
              <a:t>+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*C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WL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500*(4f +250f)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+ 4k*(250f)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+ 4*0.24f </a:t>
            </a:r>
            <a:r>
              <a:rPr lang="en-US" sz="1400" b="1" dirty="0">
                <a:cs typeface="Neo Sans Intel"/>
              </a:rPr>
              <a:t>= 1.127ns</a:t>
            </a:r>
            <a:endParaRPr lang="en-US" sz="1400" b="1" baseline="-25000" dirty="0">
              <a:cs typeface="Neo Sans Intel"/>
            </a:endParaRPr>
          </a:p>
          <a:p>
            <a:endParaRPr lang="en-US" sz="1400" b="1" baseline="-25000" dirty="0">
              <a:cs typeface="Neo Sans Inte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84484" y="1209348"/>
            <a:ext cx="5097069" cy="2302124"/>
            <a:chOff x="410173" y="3598215"/>
            <a:chExt cx="5097069" cy="2302124"/>
          </a:xfrm>
        </p:grpSpPr>
        <p:grpSp>
          <p:nvGrpSpPr>
            <p:cNvPr id="14" name="Group 13"/>
            <p:cNvGrpSpPr/>
            <p:nvPr/>
          </p:nvGrpSpPr>
          <p:grpSpPr>
            <a:xfrm>
              <a:off x="410173" y="3805586"/>
              <a:ext cx="5097069" cy="2094753"/>
              <a:chOff x="314727" y="885173"/>
              <a:chExt cx="5097069" cy="209475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45977" y="1629743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225" name="Isosceles Triangle 224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913069" y="1713780"/>
                <a:ext cx="497010" cy="172821"/>
                <a:chOff x="6386421" y="3313787"/>
                <a:chExt cx="662680" cy="230428"/>
              </a:xfrm>
            </p:grpSpPr>
            <p:cxnSp>
              <p:nvCxnSpPr>
                <p:cNvPr id="218" name="Straight Connector 217"/>
                <p:cNvCxnSpPr>
                  <a:stCxn id="226" idx="6"/>
                </p:cNvCxnSpPr>
                <p:nvPr/>
              </p:nvCxnSpPr>
              <p:spPr>
                <a:xfrm flipV="1">
                  <a:off x="6386421" y="3429000"/>
                  <a:ext cx="201824" cy="316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1404144" y="171526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1865000" y="171526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2325856" y="171526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2786712" y="171526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3247568" y="171526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3708424" y="171526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4169280" y="171526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/>
              <p:cNvCxnSpPr/>
              <p:nvPr/>
            </p:nvCxnSpPr>
            <p:spPr>
              <a:xfrm flipH="1">
                <a:off x="1869788" y="1799464"/>
                <a:ext cx="0" cy="18288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1783727" y="1982344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414202" y="1799464"/>
                <a:ext cx="0" cy="18288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1328141" y="1982344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2334872" y="1799464"/>
                <a:ext cx="0" cy="18288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2248811" y="1982344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3248471" y="1800188"/>
                <a:ext cx="0" cy="18288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3162410" y="1983068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2792885" y="1800188"/>
                <a:ext cx="0" cy="18288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2706824" y="1983068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3713555" y="1800188"/>
                <a:ext cx="0" cy="18288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3627494" y="1983068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4176294" y="1799464"/>
                <a:ext cx="0" cy="18288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4090233" y="1982344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1332376" y="2026158"/>
                <a:ext cx="2944972" cy="510419"/>
                <a:chOff x="1475066" y="2434542"/>
                <a:chExt cx="2944972" cy="92165"/>
              </a:xfrm>
            </p:grpSpPr>
            <p:cxnSp>
              <p:nvCxnSpPr>
                <p:cNvPr id="155" name="Straight Connector 154"/>
                <p:cNvCxnSpPr/>
                <p:nvPr/>
              </p:nvCxnSpPr>
              <p:spPr>
                <a:xfrm flipH="1">
                  <a:off x="1930652" y="2434543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2017857" y="2434543"/>
                  <a:ext cx="0" cy="9144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H="1">
                  <a:off x="1475066" y="2434543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H="1">
                  <a:off x="1556892" y="2434542"/>
                  <a:ext cx="0" cy="9144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2395736" y="2434543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H="1">
                  <a:off x="2482941" y="2434543"/>
                  <a:ext cx="0" cy="9144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flipH="1">
                  <a:off x="3309335" y="2435267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H="1">
                  <a:off x="3396540" y="2435267"/>
                  <a:ext cx="0" cy="9144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flipH="1">
                  <a:off x="2853749" y="2435267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H="1">
                  <a:off x="2940954" y="2435267"/>
                  <a:ext cx="0" cy="9144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flipH="1">
                  <a:off x="3774419" y="2435267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H="1">
                  <a:off x="3861624" y="2435267"/>
                  <a:ext cx="0" cy="9144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>
                  <a:off x="4237158" y="2434543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flipH="1">
                  <a:off x="4324363" y="2434543"/>
                  <a:ext cx="0" cy="9144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/>
              <p:cNvGrpSpPr/>
              <p:nvPr/>
            </p:nvGrpSpPr>
            <p:grpSpPr>
              <a:xfrm>
                <a:off x="4546476" y="1799464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40"/>
              <p:cNvSpPr txBox="1"/>
              <p:nvPr/>
            </p:nvSpPr>
            <p:spPr>
              <a:xfrm>
                <a:off x="4531333" y="2260908"/>
                <a:ext cx="8804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B050"/>
                    </a:solidFill>
                    <a:cs typeface="Neo Sans Intel"/>
                  </a:rPr>
                  <a:t>Worst-case </a:t>
                </a:r>
                <a:r>
                  <a:rPr lang="en-US" sz="1000" b="1" dirty="0" err="1">
                    <a:solidFill>
                      <a:srgbClr val="00B050"/>
                    </a:solidFill>
                    <a:cs typeface="Neo Sans Intel"/>
                  </a:rPr>
                  <a:t>bitcell</a:t>
                </a:r>
                <a:endParaRPr lang="en-US" sz="1000" b="1" dirty="0">
                  <a:solidFill>
                    <a:srgbClr val="00B050"/>
                  </a:solidFill>
                  <a:cs typeface="Neo Sans Inte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290534" y="2656622"/>
                <a:ext cx="33295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C00000"/>
                    </a:solidFill>
                    <a:cs typeface="Neo Sans Intel"/>
                  </a:rPr>
                  <a:t>WL is loaded by </a:t>
                </a:r>
                <a:r>
                  <a:rPr lang="en-US" sz="1000" b="1" dirty="0" err="1">
                    <a:solidFill>
                      <a:srgbClr val="C00000"/>
                    </a:solidFill>
                    <a:cs typeface="Neo Sans Intel"/>
                  </a:rPr>
                  <a:t>Cgg</a:t>
                </a:r>
                <a:r>
                  <a:rPr lang="en-US" sz="1000" b="1" dirty="0">
                    <a:solidFill>
                      <a:srgbClr val="C00000"/>
                    </a:solidFill>
                    <a:cs typeface="Neo Sans Intel"/>
                  </a:rPr>
                  <a:t> (gate cap) and WL-WL coupling</a:t>
                </a: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4228586" y="1402516"/>
                <a:ext cx="854812" cy="401019"/>
                <a:chOff x="4383933" y="2969714"/>
                <a:chExt cx="854812" cy="401019"/>
              </a:xfrm>
            </p:grpSpPr>
            <p:grpSp>
              <p:nvGrpSpPr>
                <p:cNvPr id="134" name="Group 133"/>
                <p:cNvGrpSpPr/>
                <p:nvPr/>
              </p:nvGrpSpPr>
              <p:grpSpPr>
                <a:xfrm rot="16200000">
                  <a:off x="4954052" y="2872136"/>
                  <a:ext cx="187115" cy="382271"/>
                  <a:chOff x="2431086" y="2814319"/>
                  <a:chExt cx="187115" cy="382271"/>
                </a:xfrm>
              </p:grpSpPr>
              <p:cxnSp>
                <p:nvCxnSpPr>
                  <p:cNvPr id="141" name="Straight Connector 140"/>
                  <p:cNvCxnSpPr/>
                  <p:nvPr/>
                </p:nvCxnSpPr>
                <p:spPr>
                  <a:xfrm flipH="1">
                    <a:off x="2517147" y="2814319"/>
                    <a:ext cx="0" cy="1828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H="1">
                    <a:off x="2431086" y="2997199"/>
                    <a:ext cx="18288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 flipH="1">
                    <a:off x="2435321" y="3041014"/>
                    <a:ext cx="18288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 flipH="1">
                    <a:off x="2522526" y="3041014"/>
                    <a:ext cx="0" cy="9144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 flipH="1">
                    <a:off x="2476806" y="3132454"/>
                    <a:ext cx="9144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 flipH="1" flipV="1">
                    <a:off x="2476806" y="3132454"/>
                    <a:ext cx="45720" cy="6413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2526761" y="3132454"/>
                    <a:ext cx="41485" cy="6413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5" name="Straight Connector 134"/>
                <p:cNvCxnSpPr/>
                <p:nvPr/>
              </p:nvCxnSpPr>
              <p:spPr>
                <a:xfrm rot="10800000">
                  <a:off x="4666036" y="3196048"/>
                  <a:ext cx="18288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10800000">
                  <a:off x="4383933" y="3072375"/>
                  <a:ext cx="27432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5400000">
                  <a:off x="4591866" y="3136039"/>
                  <a:ext cx="1327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4786195" y="3129661"/>
                  <a:ext cx="1327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0800000">
                  <a:off x="4669702" y="3237958"/>
                  <a:ext cx="18288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4708090" y="3304346"/>
                  <a:ext cx="1327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1015861" y="1394625"/>
                <a:ext cx="854812" cy="401019"/>
                <a:chOff x="4383933" y="2969714"/>
                <a:chExt cx="854812" cy="401019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 rot="16200000">
                  <a:off x="4954052" y="2872136"/>
                  <a:ext cx="187115" cy="382271"/>
                  <a:chOff x="2431086" y="2814319"/>
                  <a:chExt cx="187115" cy="382271"/>
                </a:xfrm>
              </p:grpSpPr>
              <p:cxnSp>
                <p:nvCxnSpPr>
                  <p:cNvPr id="127" name="Straight Connector 126"/>
                  <p:cNvCxnSpPr/>
                  <p:nvPr/>
                </p:nvCxnSpPr>
                <p:spPr>
                  <a:xfrm flipH="1">
                    <a:off x="2517147" y="2814319"/>
                    <a:ext cx="0" cy="1828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 flipH="1">
                    <a:off x="2431086" y="2997199"/>
                    <a:ext cx="18288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 flipH="1">
                    <a:off x="2435321" y="3041014"/>
                    <a:ext cx="18288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flipH="1">
                    <a:off x="2522526" y="3041014"/>
                    <a:ext cx="0" cy="9144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2476806" y="3132454"/>
                    <a:ext cx="9144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 flipH="1" flipV="1">
                    <a:off x="2476806" y="3132454"/>
                    <a:ext cx="45720" cy="6413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 flipV="1">
                    <a:off x="2526761" y="3132454"/>
                    <a:ext cx="41485" cy="6413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1" name="Straight Connector 120"/>
                <p:cNvCxnSpPr/>
                <p:nvPr/>
              </p:nvCxnSpPr>
              <p:spPr>
                <a:xfrm rot="10800000">
                  <a:off x="4666036" y="3196048"/>
                  <a:ext cx="18288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0800000">
                  <a:off x="4383933" y="3072375"/>
                  <a:ext cx="27432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5400000">
                  <a:off x="4591866" y="3136039"/>
                  <a:ext cx="1327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>
                  <a:off x="4786195" y="3129661"/>
                  <a:ext cx="1327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0800000">
                  <a:off x="4669702" y="3237958"/>
                  <a:ext cx="18288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5400000">
                  <a:off x="4708090" y="3304346"/>
                  <a:ext cx="1327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>
                <a:off x="2156207" y="1605605"/>
                <a:ext cx="17347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607200" y="1836117"/>
                <a:ext cx="611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0B050"/>
                    </a:solidFill>
                    <a:cs typeface="Neo Sans Intel"/>
                  </a:rPr>
                  <a:t>WL0</a:t>
                </a:r>
              </a:p>
              <a:p>
                <a:pPr algn="ctr"/>
                <a:r>
                  <a:rPr lang="en-US" sz="1000" b="1" dirty="0">
                    <a:solidFill>
                      <a:srgbClr val="00B050"/>
                    </a:solidFill>
                    <a:cs typeface="Neo Sans Intel"/>
                  </a:rPr>
                  <a:t>active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289918" y="1242814"/>
                <a:ext cx="16379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cs typeface="Neo Sans Intel"/>
                  </a:rPr>
                  <a:t>WL Rise and Fall</a:t>
                </a: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545976" y="2376863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1064439" y="2460900"/>
                <a:ext cx="345643" cy="172821"/>
                <a:chOff x="6588244" y="3313787"/>
                <a:chExt cx="460857" cy="230428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1404143" y="246238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1864999" y="246238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/>
            </p:nvGrpSpPr>
            <p:grpSpPr>
              <a:xfrm>
                <a:off x="2325855" y="246238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2786711" y="246238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3247567" y="246238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3708423" y="2462387"/>
                <a:ext cx="475258" cy="172821"/>
                <a:chOff x="6415424" y="3313787"/>
                <a:chExt cx="633677" cy="230428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415424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6" name="Straight Connector 55"/>
              <p:cNvCxnSpPr/>
              <p:nvPr/>
            </p:nvCxnSpPr>
            <p:spPr>
              <a:xfrm flipV="1">
                <a:off x="914648" y="2541989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587951" y="2579816"/>
                <a:ext cx="611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FF0000"/>
                    </a:solidFill>
                    <a:cs typeface="Neo Sans Intel"/>
                  </a:rPr>
                  <a:t>WL1</a:t>
                </a:r>
              </a:p>
              <a:p>
                <a:pPr algn="ctr"/>
                <a:r>
                  <a:rPr lang="en-US" sz="1000" b="1" dirty="0">
                    <a:solidFill>
                      <a:srgbClr val="FF0000"/>
                    </a:solidFill>
                    <a:cs typeface="Neo Sans Intel"/>
                  </a:rPr>
                  <a:t>OFF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14727" y="885173"/>
                <a:ext cx="61155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cs typeface="Neo Sans Intel"/>
                  </a:rPr>
                  <a:t>WL</a:t>
                </a:r>
              </a:p>
              <a:p>
                <a:pPr algn="ctr"/>
                <a:r>
                  <a:rPr lang="en-US" sz="1000" b="1" dirty="0">
                    <a:cs typeface="Neo Sans Intel"/>
                  </a:rPr>
                  <a:t>Driver</a:t>
                </a:r>
              </a:p>
              <a:p>
                <a:pPr algn="ctr"/>
                <a:r>
                  <a:rPr lang="en-US" sz="1000" b="1" dirty="0" err="1">
                    <a:cs typeface="Neo Sans Intel"/>
                  </a:rPr>
                  <a:t>R</a:t>
                </a:r>
                <a:r>
                  <a:rPr lang="en-US" sz="1000" b="1" baseline="-25000" dirty="0" err="1">
                    <a:cs typeface="Neo Sans Intel"/>
                  </a:rPr>
                  <a:t>WL_dr</a:t>
                </a:r>
                <a:r>
                  <a:rPr lang="en-US" sz="1000" b="1" dirty="0">
                    <a:cs typeface="Neo Sans Intel"/>
                  </a:rPr>
                  <a:t>, </a:t>
                </a:r>
                <a:r>
                  <a:rPr lang="en-US" sz="1000" b="1" dirty="0" err="1">
                    <a:cs typeface="Neo Sans Intel"/>
                  </a:rPr>
                  <a:t>C</a:t>
                </a:r>
                <a:r>
                  <a:rPr lang="en-US" sz="1000" b="1" baseline="-25000" dirty="0" err="1">
                    <a:cs typeface="Neo Sans Intel"/>
                  </a:rPr>
                  <a:t>WL_dr</a:t>
                </a:r>
                <a:endParaRPr lang="en-US" sz="1000" b="1" baseline="-25000" dirty="0">
                  <a:cs typeface="Neo Sans Intel"/>
                </a:endParaRP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 rot="3313873">
                <a:off x="4799728" y="1559471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 rot="19349039">
                <a:off x="4367496" y="1453550"/>
                <a:ext cx="120197" cy="278876"/>
                <a:chOff x="2431086" y="2905759"/>
                <a:chExt cx="187115" cy="226695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Rectangle 11"/>
            <p:cNvSpPr/>
            <p:nvPr/>
          </p:nvSpPr>
          <p:spPr>
            <a:xfrm>
              <a:off x="471029" y="3608025"/>
              <a:ext cx="802380" cy="1484237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8" name="Rectangle 677"/>
            <p:cNvSpPr/>
            <p:nvPr/>
          </p:nvSpPr>
          <p:spPr>
            <a:xfrm>
              <a:off x="1342020" y="3598215"/>
              <a:ext cx="3018402" cy="1484237"/>
            </a:xfrm>
            <a:prstGeom prst="rect">
              <a:avLst/>
            </a:prstGeom>
            <a:noFill/>
            <a:ln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Rectangle 678"/>
            <p:cNvSpPr/>
            <p:nvPr/>
          </p:nvSpPr>
          <p:spPr>
            <a:xfrm>
              <a:off x="4422526" y="3614552"/>
              <a:ext cx="625339" cy="1484237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 flipV="1">
            <a:off x="1663430" y="2693585"/>
            <a:ext cx="573932" cy="1421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84483" y="4086562"/>
            <a:ext cx="6397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Word-line delay has the following components: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WL driver resistance and capacitance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WL wire resistance and WL wire capacitance 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 consists of WL-WL coupling (C</a:t>
            </a:r>
            <a:r>
              <a:rPr lang="en-US" sz="1400" baseline="-250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WL-WL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) and WL-active coupling (</a:t>
            </a:r>
            <a:r>
              <a:rPr lang="en-US" sz="14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C</a:t>
            </a:r>
            <a:r>
              <a:rPr lang="en-US" sz="1400" baseline="-250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gg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); minor components are WL-BL metal coupling and WL coupling to layers underneath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Load capacitance is the farthest bit with </a:t>
            </a:r>
            <a:r>
              <a:rPr lang="en-US" sz="14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C</a:t>
            </a:r>
            <a:r>
              <a:rPr lang="en-US" sz="1400" baseline="-250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gg</a:t>
            </a:r>
            <a:r>
              <a:rPr lang="en-US" sz="14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+C</a:t>
            </a:r>
            <a:r>
              <a:rPr lang="en-US" sz="1400" baseline="-250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WL-WL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 of one bit as the load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7178" y="2694757"/>
            <a:ext cx="814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cs typeface="Neo Sans Intel"/>
              </a:rPr>
              <a:t>C</a:t>
            </a:r>
            <a:r>
              <a:rPr lang="en-US" sz="1200" b="1" baseline="-25000" dirty="0">
                <a:solidFill>
                  <a:srgbClr val="C00000"/>
                </a:solidFill>
                <a:cs typeface="Neo Sans Intel"/>
              </a:rPr>
              <a:t>WL-WL</a:t>
            </a:r>
          </a:p>
        </p:txBody>
      </p:sp>
      <p:sp>
        <p:nvSpPr>
          <p:cNvPr id="680" name="TextBox 679"/>
          <p:cNvSpPr txBox="1"/>
          <p:nvPr/>
        </p:nvSpPr>
        <p:spPr>
          <a:xfrm>
            <a:off x="6717054" y="2101017"/>
            <a:ext cx="814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C00000"/>
                </a:solidFill>
                <a:cs typeface="Neo Sans Intel"/>
              </a:rPr>
              <a:t>C</a:t>
            </a:r>
            <a:r>
              <a:rPr lang="en-US" sz="1200" b="1" baseline="-25000" dirty="0" err="1">
                <a:solidFill>
                  <a:srgbClr val="C00000"/>
                </a:solidFill>
                <a:cs typeface="Neo Sans Intel"/>
              </a:rPr>
              <a:t>gg</a:t>
            </a:r>
            <a:endParaRPr lang="en-US" sz="1200" b="1" baseline="-25000" dirty="0">
              <a:solidFill>
                <a:srgbClr val="C00000"/>
              </a:solidFill>
              <a:cs typeface="Neo Sans Int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3430" y="6151967"/>
            <a:ext cx="7425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cs typeface="Neo Sans Intel"/>
              </a:rPr>
              <a:t>Mostly WL RC dominated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607484" y="4894636"/>
            <a:ext cx="4613096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cs typeface="Neo Sans Intel"/>
              </a:rPr>
              <a:t>1271.3: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 err="1">
                <a:solidFill>
                  <a:srgbClr val="C00000"/>
                </a:solidFill>
                <a:cs typeface="Neo Sans Intel"/>
              </a:rPr>
              <a:t>R</a:t>
            </a:r>
            <a:r>
              <a:rPr lang="en-US" sz="1400" b="1" baseline="-25000" dirty="0" err="1">
                <a:solidFill>
                  <a:srgbClr val="C00000"/>
                </a:solidFill>
                <a:cs typeface="Neo Sans Intel"/>
              </a:rPr>
              <a:t>WL_dr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</a:t>
            </a:r>
            <a:r>
              <a:rPr lang="en-US" sz="1400" b="1" dirty="0" err="1">
                <a:solidFill>
                  <a:srgbClr val="C00000"/>
                </a:solidFill>
                <a:cs typeface="Neo Sans Intel"/>
              </a:rPr>
              <a:t>C</a:t>
            </a:r>
            <a:r>
              <a:rPr lang="en-US" sz="1400" b="1" baseline="-25000" dirty="0" err="1">
                <a:solidFill>
                  <a:srgbClr val="C00000"/>
                </a:solidFill>
                <a:cs typeface="Neo Sans Intel"/>
              </a:rPr>
              <a:t>WL_dr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*(1))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</a:p>
          <a:p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R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*(n-1)*(C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*(1)) </a:t>
            </a:r>
            <a:r>
              <a:rPr lang="en-US" sz="1400" b="1" dirty="0">
                <a:cs typeface="Neo Sans Intel"/>
              </a:rPr>
              <a:t>+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WL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*C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WL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400*(4f +130f)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+ 4k*(130f)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+ 4*0.24f </a:t>
            </a:r>
            <a:r>
              <a:rPr lang="en-US" sz="1400" b="1" dirty="0">
                <a:cs typeface="Neo Sans Intel"/>
              </a:rPr>
              <a:t>= 0.573ns</a:t>
            </a:r>
            <a:endParaRPr lang="en-US" sz="1400" b="1" baseline="-25000" dirty="0">
              <a:cs typeface="Neo Sans Intel"/>
            </a:endParaRPr>
          </a:p>
          <a:p>
            <a:endParaRPr lang="en-US" sz="1400" b="1" baseline="-25000" dirty="0"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8210135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/>
          <p:cNvSpPr/>
          <p:nvPr/>
        </p:nvSpPr>
        <p:spPr>
          <a:xfrm>
            <a:off x="10331777" y="2344081"/>
            <a:ext cx="942681" cy="921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10887" y="2467221"/>
            <a:ext cx="584461" cy="808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3484" y="6659411"/>
            <a:ext cx="3860800" cy="234214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Intel Top Secret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30112" r="41711"/>
          <a:stretch/>
        </p:blipFill>
        <p:spPr>
          <a:xfrm>
            <a:off x="9567081" y="30985"/>
            <a:ext cx="2594662" cy="1993833"/>
          </a:xfrm>
          <a:prstGeom prst="rect">
            <a:avLst/>
          </a:prstGeom>
        </p:spPr>
      </p:pic>
      <p:sp>
        <p:nvSpPr>
          <p:cNvPr id="50" name="Title 3"/>
          <p:cNvSpPr txBox="1">
            <a:spLocks/>
          </p:cNvSpPr>
          <p:nvPr/>
        </p:nvSpPr>
        <p:spPr>
          <a:xfrm>
            <a:off x="120955" y="197891"/>
            <a:ext cx="9685092" cy="5877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1C5"/>
                </a:solidFill>
                <a:latin typeface="Intel Clear"/>
              </a:rPr>
              <a:t>ADM Planar Scaling Challenges &amp; Roadmap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62141" y="1529242"/>
            <a:ext cx="2732537" cy="1735694"/>
            <a:chOff x="2337553" y="1374835"/>
            <a:chExt cx="2732537" cy="1735694"/>
          </a:xfrm>
        </p:grpSpPr>
        <p:grpSp>
          <p:nvGrpSpPr>
            <p:cNvPr id="51" name="Group 50"/>
            <p:cNvGrpSpPr/>
            <p:nvPr/>
          </p:nvGrpSpPr>
          <p:grpSpPr>
            <a:xfrm>
              <a:off x="2337553" y="1374835"/>
              <a:ext cx="2732537" cy="1735694"/>
              <a:chOff x="9295072" y="1070838"/>
              <a:chExt cx="2732537" cy="1735694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9295072" y="1070838"/>
                <a:ext cx="2732537" cy="1735694"/>
                <a:chOff x="2591065" y="3033651"/>
                <a:chExt cx="3489591" cy="1915623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2591065" y="3033651"/>
                  <a:ext cx="3489591" cy="1915623"/>
                  <a:chOff x="311425" y="916004"/>
                  <a:chExt cx="3657035" cy="1592937"/>
                </a:xfrm>
              </p:grpSpPr>
              <p:sp>
                <p:nvSpPr>
                  <p:cNvPr id="60" name="Rectangle 59"/>
                  <p:cNvSpPr/>
                  <p:nvPr/>
                </p:nvSpPr>
                <p:spPr>
                  <a:xfrm>
                    <a:off x="311425" y="920086"/>
                    <a:ext cx="3657035" cy="398001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prstClr val="black"/>
                        </a:solidFill>
                      </a:rPr>
                      <a:t>SiO</a:t>
                    </a:r>
                    <a:r>
                      <a:rPr lang="en-US" sz="1400" b="1" baseline="-25000" dirty="0">
                        <a:solidFill>
                          <a:prstClr val="black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311425" y="916004"/>
                    <a:ext cx="3657035" cy="1163438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1400" b="1" dirty="0">
                        <a:solidFill>
                          <a:prstClr val="white"/>
                        </a:solidFill>
                      </a:rPr>
                      <a:t>ILD</a:t>
                    </a:r>
                    <a:endParaRPr lang="en-US" sz="1400" b="1" baseline="-250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322279" y="1767565"/>
                    <a:ext cx="3636853" cy="347778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ADM</a:t>
                    </a:r>
                  </a:p>
                </p:txBody>
              </p:sp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311425" y="2085187"/>
                    <a:ext cx="3657035" cy="423754"/>
                    <a:chOff x="2558284" y="5230614"/>
                    <a:chExt cx="2507847" cy="461505"/>
                  </a:xfrm>
                </p:grpSpPr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2558284" y="5230614"/>
                      <a:ext cx="2507847" cy="189794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b="1" dirty="0">
                          <a:solidFill>
                            <a:prstClr val="white"/>
                          </a:solidFill>
                        </a:rPr>
                        <a:t>HfO</a:t>
                      </a:r>
                      <a:r>
                        <a:rPr lang="en-US" sz="1200" b="1" baseline="-25000" dirty="0">
                          <a:solidFill>
                            <a:prstClr val="white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6" name="Rectangle 65"/>
                    <p:cNvSpPr/>
                    <p:nvPr/>
                  </p:nvSpPr>
                  <p:spPr>
                    <a:xfrm>
                      <a:off x="2558284" y="5408259"/>
                      <a:ext cx="2507847" cy="28386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prstClr val="white"/>
                          </a:solidFill>
                        </a:rPr>
                        <a:t>TiN</a:t>
                      </a:r>
                      <a:endParaRPr lang="en-US" sz="1200" b="1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64" name="Rectangle 63"/>
                  <p:cNvSpPr/>
                  <p:nvPr/>
                </p:nvSpPr>
                <p:spPr>
                  <a:xfrm>
                    <a:off x="336119" y="925831"/>
                    <a:ext cx="1119297" cy="86754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1400" b="1" dirty="0">
                        <a:solidFill>
                          <a:prstClr val="white"/>
                        </a:solidFill>
                      </a:rPr>
                      <a:t>Source</a:t>
                    </a:r>
                  </a:p>
                </p:txBody>
              </p:sp>
            </p:grpSp>
            <p:sp>
              <p:nvSpPr>
                <p:cNvPr id="59" name="Rectangle 58"/>
                <p:cNvSpPr/>
                <p:nvPr/>
              </p:nvSpPr>
              <p:spPr>
                <a:xfrm>
                  <a:off x="4989639" y="3045469"/>
                  <a:ext cx="1082117" cy="10233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1400" b="1" dirty="0">
                      <a:solidFill>
                        <a:prstClr val="white"/>
                      </a:solidFill>
                    </a:rPr>
                    <a:t>Drain</a:t>
                  </a:r>
                </a:p>
              </p:txBody>
            </p:sp>
          </p:grpSp>
          <p:cxnSp>
            <p:nvCxnSpPr>
              <p:cNvPr id="56" name="Straight Arrow Connector 55"/>
              <p:cNvCxnSpPr/>
              <p:nvPr/>
            </p:nvCxnSpPr>
            <p:spPr>
              <a:xfrm flipV="1">
                <a:off x="11184301" y="1725599"/>
                <a:ext cx="814304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V="1">
                <a:off x="9324541" y="1746875"/>
                <a:ext cx="814304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/>
            <p:cNvSpPr txBox="1"/>
            <p:nvPr/>
          </p:nvSpPr>
          <p:spPr>
            <a:xfrm>
              <a:off x="2509768" y="2040304"/>
              <a:ext cx="6715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white"/>
                  </a:solidFill>
                  <a:cs typeface="Neo Sans Intel"/>
                </a:rPr>
                <a:t>35nm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69529" y="2056491"/>
              <a:ext cx="5288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white"/>
                  </a:solidFill>
                  <a:cs typeface="Neo Sans Intel"/>
                </a:rPr>
                <a:t>35nm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9416" y="2043044"/>
              <a:ext cx="5288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cs typeface="Neo Sans Intel"/>
                </a:rPr>
                <a:t>40nm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269295" y="1784904"/>
            <a:ext cx="1921340" cy="1490738"/>
            <a:chOff x="2337554" y="1619789"/>
            <a:chExt cx="1921340" cy="1490738"/>
          </a:xfrm>
        </p:grpSpPr>
        <p:grpSp>
          <p:nvGrpSpPr>
            <p:cNvPr id="68" name="Group 67"/>
            <p:cNvGrpSpPr/>
            <p:nvPr/>
          </p:nvGrpSpPr>
          <p:grpSpPr>
            <a:xfrm>
              <a:off x="2337554" y="1619789"/>
              <a:ext cx="1921340" cy="1490738"/>
              <a:chOff x="9295073" y="1315792"/>
              <a:chExt cx="1921340" cy="149073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9295073" y="1315792"/>
                <a:ext cx="1921340" cy="1490738"/>
                <a:chOff x="2591066" y="3303998"/>
                <a:chExt cx="2453650" cy="1645274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2591066" y="3303998"/>
                  <a:ext cx="2453650" cy="1645274"/>
                  <a:chOff x="311426" y="1140811"/>
                  <a:chExt cx="2571386" cy="1368128"/>
                </a:xfrm>
              </p:grpSpPr>
              <p:sp>
                <p:nvSpPr>
                  <p:cNvPr id="77" name="Rectangle 76"/>
                  <p:cNvSpPr/>
                  <p:nvPr/>
                </p:nvSpPr>
                <p:spPr>
                  <a:xfrm>
                    <a:off x="311426" y="1140811"/>
                    <a:ext cx="2571386" cy="938631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1400" b="1" dirty="0">
                        <a:solidFill>
                          <a:prstClr val="white"/>
                        </a:solidFill>
                      </a:rPr>
                      <a:t>ILD</a:t>
                    </a:r>
                    <a:endParaRPr lang="en-US" sz="1400" b="1" baseline="-250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322280" y="1767566"/>
                    <a:ext cx="2560532" cy="314391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ADM</a:t>
                    </a:r>
                  </a:p>
                </p:txBody>
              </p:sp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311426" y="2079440"/>
                    <a:ext cx="2571386" cy="429499"/>
                    <a:chOff x="2558285" y="5224357"/>
                    <a:chExt cx="1763353" cy="467762"/>
                  </a:xfrm>
                </p:grpSpPr>
                <p:sp>
                  <p:nvSpPr>
                    <p:cNvPr id="81" name="Rectangle 80"/>
                    <p:cNvSpPr/>
                    <p:nvPr/>
                  </p:nvSpPr>
                  <p:spPr>
                    <a:xfrm>
                      <a:off x="2558285" y="5224357"/>
                      <a:ext cx="1763353" cy="196051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b="1" dirty="0">
                          <a:solidFill>
                            <a:prstClr val="white"/>
                          </a:solidFill>
                        </a:rPr>
                        <a:t>HfO</a:t>
                      </a:r>
                      <a:r>
                        <a:rPr lang="en-US" sz="1200" b="1" baseline="-25000" dirty="0">
                          <a:solidFill>
                            <a:prstClr val="white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Rectangle 81"/>
                    <p:cNvSpPr/>
                    <p:nvPr/>
                  </p:nvSpPr>
                  <p:spPr>
                    <a:xfrm>
                      <a:off x="2558285" y="5397559"/>
                      <a:ext cx="1763353" cy="29456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prstClr val="white"/>
                          </a:solidFill>
                        </a:rPr>
                        <a:t>TiN</a:t>
                      </a:r>
                      <a:endParaRPr lang="en-US" sz="1200" b="1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80" name="Rectangle 79"/>
                  <p:cNvSpPr/>
                  <p:nvPr/>
                </p:nvSpPr>
                <p:spPr>
                  <a:xfrm>
                    <a:off x="336119" y="1140811"/>
                    <a:ext cx="763775" cy="65256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900" b="1" dirty="0">
                        <a:solidFill>
                          <a:prstClr val="white"/>
                        </a:solidFill>
                      </a:rPr>
                      <a:t>Source</a:t>
                    </a:r>
                  </a:p>
                </p:txBody>
              </p:sp>
            </p:grpSp>
            <p:sp>
              <p:nvSpPr>
                <p:cNvPr id="76" name="Rectangle 75"/>
                <p:cNvSpPr/>
                <p:nvPr/>
              </p:nvSpPr>
              <p:spPr>
                <a:xfrm>
                  <a:off x="4301247" y="3303998"/>
                  <a:ext cx="743469" cy="76486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1050" b="1" dirty="0">
                      <a:solidFill>
                        <a:prstClr val="white"/>
                      </a:solidFill>
                    </a:rPr>
                    <a:t>Drain</a:t>
                  </a:r>
                </a:p>
              </p:txBody>
            </p:sp>
          </p:grpSp>
          <p:cxnSp>
            <p:nvCxnSpPr>
              <p:cNvPr id="73" name="Straight Arrow Connector 72"/>
              <p:cNvCxnSpPr/>
              <p:nvPr/>
            </p:nvCxnSpPr>
            <p:spPr>
              <a:xfrm flipV="1">
                <a:off x="10677637" y="1725599"/>
                <a:ext cx="505618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369663" y="1746875"/>
                <a:ext cx="459653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2356003" y="2056490"/>
              <a:ext cx="5288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white"/>
                  </a:solidFill>
                  <a:cs typeface="Neo Sans Intel"/>
                </a:rPr>
                <a:t>18nm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666941" y="2032336"/>
              <a:ext cx="5288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white"/>
                  </a:solidFill>
                  <a:cs typeface="Neo Sans Intel"/>
                </a:rPr>
                <a:t>18nm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29941" y="2065109"/>
              <a:ext cx="5288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cs typeface="Neo Sans Intel"/>
                </a:rPr>
                <a:t>35nm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000033" y="1788677"/>
            <a:ext cx="1641515" cy="1463962"/>
            <a:chOff x="2300591" y="1619790"/>
            <a:chExt cx="1641515" cy="1463962"/>
          </a:xfrm>
        </p:grpSpPr>
        <p:grpSp>
          <p:nvGrpSpPr>
            <p:cNvPr id="84" name="Group 83"/>
            <p:cNvGrpSpPr/>
            <p:nvPr/>
          </p:nvGrpSpPr>
          <p:grpSpPr>
            <a:xfrm>
              <a:off x="2337553" y="1619790"/>
              <a:ext cx="1548341" cy="1463962"/>
              <a:chOff x="9295072" y="1315793"/>
              <a:chExt cx="1548341" cy="1463962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9295072" y="1315793"/>
                <a:ext cx="1548341" cy="1463962"/>
                <a:chOff x="2591065" y="3303998"/>
                <a:chExt cx="1977311" cy="1615722"/>
              </a:xfrm>
            </p:grpSpPr>
            <p:grpSp>
              <p:nvGrpSpPr>
                <p:cNvPr id="91" name="Group 90"/>
                <p:cNvGrpSpPr/>
                <p:nvPr/>
              </p:nvGrpSpPr>
              <p:grpSpPr>
                <a:xfrm>
                  <a:off x="2591065" y="3303998"/>
                  <a:ext cx="1977311" cy="1615722"/>
                  <a:chOff x="311425" y="1140811"/>
                  <a:chExt cx="2072190" cy="1343554"/>
                </a:xfrm>
              </p:grpSpPr>
              <p:sp>
                <p:nvSpPr>
                  <p:cNvPr id="93" name="Rectangle 92"/>
                  <p:cNvSpPr/>
                  <p:nvPr/>
                </p:nvSpPr>
                <p:spPr>
                  <a:xfrm>
                    <a:off x="311426" y="1140811"/>
                    <a:ext cx="2072189" cy="938631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1400" b="1" dirty="0">
                        <a:solidFill>
                          <a:prstClr val="white"/>
                        </a:solidFill>
                      </a:rPr>
                      <a:t>ILD</a:t>
                    </a:r>
                    <a:endParaRPr lang="en-US" sz="1400" b="1" baseline="-250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322280" y="1767565"/>
                    <a:ext cx="2061335" cy="324951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prstClr val="white"/>
                        </a:solidFill>
                      </a:rPr>
                      <a:t>ADM</a:t>
                    </a:r>
                  </a:p>
                </p:txBody>
              </p:sp>
              <p:grpSp>
                <p:nvGrpSpPr>
                  <p:cNvPr id="95" name="Group 94"/>
                  <p:cNvGrpSpPr/>
                  <p:nvPr/>
                </p:nvGrpSpPr>
                <p:grpSpPr>
                  <a:xfrm>
                    <a:off x="311425" y="2079439"/>
                    <a:ext cx="2072189" cy="404926"/>
                    <a:chOff x="2558285" y="5224358"/>
                    <a:chExt cx="1421024" cy="441000"/>
                  </a:xfrm>
                </p:grpSpPr>
                <p:sp>
                  <p:nvSpPr>
                    <p:cNvPr id="97" name="Rectangle 96"/>
                    <p:cNvSpPr/>
                    <p:nvPr/>
                  </p:nvSpPr>
                  <p:spPr>
                    <a:xfrm>
                      <a:off x="2558285" y="5224358"/>
                      <a:ext cx="1421024" cy="176972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b="1" dirty="0">
                          <a:solidFill>
                            <a:prstClr val="white"/>
                          </a:solidFill>
                        </a:rPr>
                        <a:t>HfO</a:t>
                      </a:r>
                      <a:r>
                        <a:rPr lang="en-US" sz="1200" b="1" baseline="-25000" dirty="0">
                          <a:solidFill>
                            <a:prstClr val="white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8" name="Rectangle 97"/>
                    <p:cNvSpPr/>
                    <p:nvPr/>
                  </p:nvSpPr>
                  <p:spPr>
                    <a:xfrm>
                      <a:off x="2558285" y="5397559"/>
                      <a:ext cx="1421024" cy="26779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prstClr val="white"/>
                          </a:solidFill>
                        </a:rPr>
                        <a:t>TiN</a:t>
                      </a:r>
                      <a:endParaRPr lang="en-US" sz="1200" b="1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96" name="Rectangle 95"/>
                  <p:cNvSpPr/>
                  <p:nvPr/>
                </p:nvSpPr>
                <p:spPr>
                  <a:xfrm>
                    <a:off x="336121" y="1140811"/>
                    <a:ext cx="590463" cy="65256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900" b="1" dirty="0">
                        <a:solidFill>
                          <a:prstClr val="white"/>
                        </a:solidFill>
                      </a:rPr>
                      <a:t>S</a:t>
                    </a:r>
                  </a:p>
                </p:txBody>
              </p:sp>
            </p:grpSp>
            <p:sp>
              <p:nvSpPr>
                <p:cNvPr id="92" name="Rectangle 91"/>
                <p:cNvSpPr/>
                <p:nvPr/>
              </p:nvSpPr>
              <p:spPr>
                <a:xfrm>
                  <a:off x="4031677" y="3319722"/>
                  <a:ext cx="536699" cy="76486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1050" b="1" dirty="0">
                      <a:solidFill>
                        <a:prstClr val="white"/>
                      </a:solidFill>
                    </a:rPr>
                    <a:t>D</a:t>
                  </a:r>
                </a:p>
              </p:txBody>
            </p:sp>
          </p:grpSp>
          <p:cxnSp>
            <p:nvCxnSpPr>
              <p:cNvPr id="89" name="Straight Arrow Connector 88"/>
              <p:cNvCxnSpPr/>
              <p:nvPr/>
            </p:nvCxnSpPr>
            <p:spPr>
              <a:xfrm flipV="1">
                <a:off x="10473822" y="1727782"/>
                <a:ext cx="345344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V="1">
                <a:off x="9343448" y="1746875"/>
                <a:ext cx="379878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300591" y="2057163"/>
              <a:ext cx="5288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white"/>
                  </a:solidFill>
                  <a:cs typeface="Neo Sans Intel"/>
                </a:rPr>
                <a:t>10nm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413296" y="2055052"/>
              <a:ext cx="5288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white"/>
                  </a:solidFill>
                  <a:cs typeface="Neo Sans Intel"/>
                </a:rPr>
                <a:t>10nm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878615" y="2052744"/>
              <a:ext cx="5288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cs typeface="Neo Sans Intel"/>
                </a:rPr>
                <a:t>20nm</a:t>
              </a:r>
            </a:p>
          </p:txBody>
        </p:sp>
      </p:grpSp>
      <p:graphicFrame>
        <p:nvGraphicFramePr>
          <p:cNvPr id="99" name="Table 98"/>
          <p:cNvGraphicFramePr>
            <a:graphicFrameLocks noGrp="1"/>
          </p:cNvGraphicFramePr>
          <p:nvPr/>
        </p:nvGraphicFramePr>
        <p:xfrm>
          <a:off x="143219" y="3417912"/>
          <a:ext cx="11621318" cy="2494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55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6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57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Metrics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X22MR: ADM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ADM+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ADM++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Remarks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Cell dimension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108 x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 x 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 x 67.5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2x</a:t>
                      </a:r>
                      <a:r>
                        <a:rPr lang="en-US" baseline="0" dirty="0"/>
                        <a:t> scaling every generation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SS (mV/</a:t>
                      </a:r>
                      <a:r>
                        <a:rPr lang="en-US" dirty="0" err="1"/>
                        <a:t>dec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&gt;100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Short-channel effects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</a:t>
                      </a:r>
                      <a:r>
                        <a:rPr lang="en-US" baseline="-25000" dirty="0" err="1"/>
                        <a:t>dsat</a:t>
                      </a:r>
                      <a:r>
                        <a:rPr lang="en-US" dirty="0"/>
                        <a:t> (A/um)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 </a:t>
                      </a:r>
                      <a:r>
                        <a:rPr lang="en-US" dirty="0" err="1"/>
                        <a:t>uA</a:t>
                      </a:r>
                      <a:r>
                        <a:rPr lang="en-US" dirty="0"/>
                        <a:t>/um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 </a:t>
                      </a:r>
                      <a:r>
                        <a:rPr lang="en-US" dirty="0" err="1"/>
                        <a:t>uA</a:t>
                      </a:r>
                      <a:r>
                        <a:rPr lang="en-US" dirty="0"/>
                        <a:t>/um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&lt;5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SCE, </a:t>
                      </a:r>
                      <a:r>
                        <a:rPr lang="en-US" dirty="0" err="1"/>
                        <a:t>Rc</a:t>
                      </a:r>
                      <a:r>
                        <a:rPr lang="en-US" dirty="0"/>
                        <a:t> dominated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</a:t>
                      </a:r>
                      <a:r>
                        <a:rPr lang="en-US" baseline="-25000" dirty="0" err="1"/>
                        <a:t>off</a:t>
                      </a:r>
                      <a:r>
                        <a:rPr lang="en-US" dirty="0"/>
                        <a:t> (A/um)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 </a:t>
                      </a:r>
                      <a:r>
                        <a:rPr lang="en-US" dirty="0" err="1"/>
                        <a:t>pA</a:t>
                      </a:r>
                      <a:r>
                        <a:rPr lang="en-US" dirty="0"/>
                        <a:t>/um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 </a:t>
                      </a:r>
                      <a:r>
                        <a:rPr lang="en-US" dirty="0" err="1"/>
                        <a:t>pA</a:t>
                      </a:r>
                      <a:r>
                        <a:rPr lang="en-US" dirty="0"/>
                        <a:t>/um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&gt;1nA/um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OV </a:t>
                      </a:r>
                      <a:r>
                        <a:rPr lang="en-US" baseline="0" dirty="0"/>
                        <a:t>(</a:t>
                      </a:r>
                      <a:r>
                        <a:rPr lang="en-US" baseline="0" dirty="0" err="1"/>
                        <a:t>aF</a:t>
                      </a:r>
                      <a:r>
                        <a:rPr lang="en-US" baseline="0" dirty="0"/>
                        <a:t>/cell)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SCE; will need to scale down to reduce power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0" name="TextBox 99"/>
          <p:cNvSpPr txBox="1"/>
          <p:nvPr/>
        </p:nvSpPr>
        <p:spPr>
          <a:xfrm>
            <a:off x="412655" y="5992156"/>
            <a:ext cx="11366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cs typeface="Neo Sans Intel"/>
              </a:rPr>
              <a:t>Need an architectural change to enable ADM scaling only beyond 90 x 60 cell</a:t>
            </a:r>
            <a:endParaRPr lang="en-US" sz="2000" b="1" i="1" dirty="0">
              <a:solidFill>
                <a:prstClr val="black"/>
              </a:solidFill>
              <a:cs typeface="Neo Sans Inte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965" y="2136660"/>
            <a:ext cx="1108978" cy="1030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99752" y="3150767"/>
            <a:ext cx="1443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  <a:cs typeface="Neo Sans Intel"/>
              </a:rPr>
              <a:t>Requires S/D doping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24008" y="2611225"/>
            <a:ext cx="367646" cy="664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274459" y="2973928"/>
            <a:ext cx="216816" cy="296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0114961" y="2992639"/>
            <a:ext cx="216816" cy="296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1453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9400"/>
            <a:ext cx="4191000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8138"/>
            <a:ext cx="434340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4419600" y="327025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TiN</a:t>
            </a:r>
          </a:p>
        </p:txBody>
      </p:sp>
      <p:sp>
        <p:nvSpPr>
          <p:cNvPr id="70662" name="TextBox 7"/>
          <p:cNvSpPr txBox="1">
            <a:spLocks noChangeArrowheads="1"/>
          </p:cNvSpPr>
          <p:nvPr/>
        </p:nvSpPr>
        <p:spPr bwMode="auto">
          <a:xfrm>
            <a:off x="4103688" y="2994026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/>
              <a:t>HfO2</a:t>
            </a:r>
          </a:p>
        </p:txBody>
      </p:sp>
      <p:sp>
        <p:nvSpPr>
          <p:cNvPr id="70663" name="TextBox 8"/>
          <p:cNvSpPr txBox="1">
            <a:spLocks noChangeArrowheads="1"/>
          </p:cNvSpPr>
          <p:nvPr/>
        </p:nvSpPr>
        <p:spPr bwMode="auto">
          <a:xfrm>
            <a:off x="4540250" y="2836864"/>
            <a:ext cx="838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/>
              <a:t>IGZO</a:t>
            </a:r>
          </a:p>
        </p:txBody>
      </p:sp>
      <p:sp>
        <p:nvSpPr>
          <p:cNvPr id="70664" name="TextBox 9"/>
          <p:cNvSpPr txBox="1">
            <a:spLocks noChangeArrowheads="1"/>
          </p:cNvSpPr>
          <p:nvPr/>
        </p:nvSpPr>
        <p:spPr bwMode="auto">
          <a:xfrm>
            <a:off x="4314825" y="2389189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/>
              <a:t>Al S/D</a:t>
            </a:r>
          </a:p>
        </p:txBody>
      </p:sp>
      <p:sp>
        <p:nvSpPr>
          <p:cNvPr id="70665" name="TextBox 10"/>
          <p:cNvSpPr txBox="1">
            <a:spLocks noChangeArrowheads="1"/>
          </p:cNvSpPr>
          <p:nvPr/>
        </p:nvSpPr>
        <p:spPr bwMode="auto">
          <a:xfrm>
            <a:off x="4583113" y="1717676"/>
            <a:ext cx="838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/>
              <a:t>HfO2</a:t>
            </a:r>
          </a:p>
        </p:txBody>
      </p:sp>
      <p:sp>
        <p:nvSpPr>
          <p:cNvPr id="70666" name="TextBox 11"/>
          <p:cNvSpPr txBox="1">
            <a:spLocks noChangeArrowheads="1"/>
          </p:cNvSpPr>
          <p:nvPr/>
        </p:nvSpPr>
        <p:spPr bwMode="auto">
          <a:xfrm>
            <a:off x="4643438" y="1169989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/>
              <a:t>Pd</a:t>
            </a:r>
          </a:p>
        </p:txBody>
      </p:sp>
      <p:sp>
        <p:nvSpPr>
          <p:cNvPr id="70667" name="TextBox 1"/>
          <p:cNvSpPr txBox="1">
            <a:spLocks noChangeArrowheads="1"/>
          </p:cNvSpPr>
          <p:nvPr/>
        </p:nvSpPr>
        <p:spPr bwMode="auto">
          <a:xfrm>
            <a:off x="2286000" y="25273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FF00"/>
                </a:solidFill>
              </a:rPr>
              <a:t>25nm Lg</a:t>
            </a:r>
          </a:p>
        </p:txBody>
      </p:sp>
      <p:sp>
        <p:nvSpPr>
          <p:cNvPr id="70668" name="TextBox 2"/>
          <p:cNvSpPr txBox="1">
            <a:spLocks noChangeArrowheads="1"/>
          </p:cNvSpPr>
          <p:nvPr/>
        </p:nvSpPr>
        <p:spPr bwMode="auto">
          <a:xfrm>
            <a:off x="1524000" y="591185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/>
              <a:t>Top metal gate does not reach bottom of gate trench, so gating is by back gate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/>
              <a:t>SS of 77mV/dec with ~25mV/V DIBL achieved on a 25nm single gated device!!!!!</a:t>
            </a:r>
          </a:p>
        </p:txBody>
      </p:sp>
      <p:pic>
        <p:nvPicPr>
          <p:cNvPr id="706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3825876"/>
            <a:ext cx="764381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8382000" y="2489201"/>
            <a:ext cx="17526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/>
              <a:t>SS=77mV/dec DIBL=26mV/V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6781800" y="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u="sng"/>
              <a:t>Metal to Metal Lg=25nm</a:t>
            </a:r>
          </a:p>
        </p:txBody>
      </p:sp>
    </p:spTree>
    <p:extLst>
      <p:ext uri="{BB962C8B-B14F-4D97-AF65-F5344CB8AC3E}">
        <p14:creationId xmlns:p14="http://schemas.microsoft.com/office/powerpoint/2010/main" val="348084383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62452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CR-QTM vs X22MR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8298" y="1730771"/>
            <a:ext cx="3489591" cy="1912563"/>
            <a:chOff x="1441595" y="2456695"/>
            <a:chExt cx="5279245" cy="2973508"/>
          </a:xfrm>
        </p:grpSpPr>
        <p:grpSp>
          <p:nvGrpSpPr>
            <p:cNvPr id="16" name="Group 15"/>
            <p:cNvGrpSpPr/>
            <p:nvPr/>
          </p:nvGrpSpPr>
          <p:grpSpPr>
            <a:xfrm>
              <a:off x="1441595" y="2456695"/>
              <a:ext cx="5279245" cy="2973508"/>
              <a:chOff x="311425" y="918549"/>
              <a:chExt cx="3657035" cy="159039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11425" y="918549"/>
                <a:ext cx="3657035" cy="11608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b="1" dirty="0"/>
                  <a:t>ILD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06780" y="1767565"/>
                <a:ext cx="2691020" cy="33199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/>
                  <a:t>ADM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311425" y="2085187"/>
                <a:ext cx="3657035" cy="423754"/>
                <a:chOff x="2558284" y="5230614"/>
                <a:chExt cx="2507847" cy="461505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2558284" y="5230614"/>
                  <a:ext cx="2507847" cy="18979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HfO</a:t>
                  </a:r>
                  <a:r>
                    <a:rPr lang="en-US" sz="1100" b="1" baseline="-25000" dirty="0"/>
                    <a:t>2</a:t>
                  </a:r>
                  <a:endParaRPr lang="en-US" sz="1100" b="1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558284" y="5408259"/>
                  <a:ext cx="2507847" cy="2838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 err="1"/>
                    <a:t>TiN</a:t>
                  </a:r>
                  <a:r>
                    <a:rPr lang="en-US" sz="1200" b="1" dirty="0"/>
                    <a:t> 100 nm</a:t>
                  </a: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810760" y="925831"/>
                <a:ext cx="619148" cy="86754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425927" y="1607675"/>
                <a:ext cx="1443399" cy="1748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1" b="1" dirty="0"/>
                  <a:t>Passivation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134146" y="2470308"/>
              <a:ext cx="888046" cy="159109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051" b="1" dirty="0" err="1"/>
                <a:t>TaN</a:t>
              </a:r>
              <a:endParaRPr lang="en-US" sz="1051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11452" y="2456695"/>
              <a:ext cx="727915" cy="11209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Cu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134146" y="4061459"/>
              <a:ext cx="888046" cy="0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ight Arrow 47"/>
          <p:cNvSpPr/>
          <p:nvPr/>
        </p:nvSpPr>
        <p:spPr>
          <a:xfrm>
            <a:off x="4566843" y="2322077"/>
            <a:ext cx="1066800" cy="8228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6153838" y="267289"/>
            <a:ext cx="2381433" cy="2638945"/>
            <a:chOff x="6019799" y="1162271"/>
            <a:chExt cx="2125016" cy="2749419"/>
          </a:xfrm>
        </p:grpSpPr>
        <p:sp>
          <p:nvSpPr>
            <p:cNvPr id="50" name="Rectangle 49"/>
            <p:cNvSpPr/>
            <p:nvPr/>
          </p:nvSpPr>
          <p:spPr>
            <a:xfrm>
              <a:off x="6019800" y="1162271"/>
              <a:ext cx="2125015" cy="27494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19799" y="3470342"/>
              <a:ext cx="2125015" cy="336173"/>
            </a:xfrm>
            <a:prstGeom prst="rect">
              <a:avLst/>
            </a:prstGeom>
            <a:solidFill>
              <a:srgbClr val="F6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electrode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26148" y="3259181"/>
              <a:ext cx="676275" cy="2381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white"/>
                  </a:solidFill>
                </a:rPr>
                <a:t>TaN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58" name="Trapezoid 57"/>
            <p:cNvSpPr/>
            <p:nvPr/>
          </p:nvSpPr>
          <p:spPr>
            <a:xfrm rot="10800000">
              <a:off x="6228410" y="1326795"/>
              <a:ext cx="676275" cy="1919935"/>
            </a:xfrm>
            <a:prstGeom prst="trapezoid">
              <a:avLst>
                <a:gd name="adj" fmla="val 16461"/>
              </a:avLst>
            </a:prstGeom>
            <a:solidFill>
              <a:srgbClr val="007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" name="Trapezoid 58"/>
            <p:cNvSpPr/>
            <p:nvPr/>
          </p:nvSpPr>
          <p:spPr>
            <a:xfrm rot="10800000">
              <a:off x="6283835" y="1183485"/>
              <a:ext cx="565424" cy="1919935"/>
            </a:xfrm>
            <a:prstGeom prst="trapezoid">
              <a:avLst>
                <a:gd name="adj" fmla="val 2784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Trapezoid 59"/>
            <p:cNvSpPr/>
            <p:nvPr/>
          </p:nvSpPr>
          <p:spPr>
            <a:xfrm rot="10800000">
              <a:off x="6360035" y="1183105"/>
              <a:ext cx="413024" cy="1887431"/>
            </a:xfrm>
            <a:prstGeom prst="trapezoid">
              <a:avLst>
                <a:gd name="adj" fmla="val 2784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228410" y="1172406"/>
              <a:ext cx="676275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200000">
              <a:off x="5752446" y="1823062"/>
              <a:ext cx="1623681" cy="302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  <a:cs typeface="Neo Sans Intel"/>
                </a:rPr>
                <a:t>MIM Capacitor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153838" y="3508365"/>
            <a:ext cx="2381433" cy="2008067"/>
            <a:chOff x="6019800" y="3555452"/>
            <a:chExt cx="2125016" cy="2092130"/>
          </a:xfrm>
        </p:grpSpPr>
        <p:sp>
          <p:nvSpPr>
            <p:cNvPr id="67" name="Rectangle 66"/>
            <p:cNvSpPr/>
            <p:nvPr/>
          </p:nvSpPr>
          <p:spPr>
            <a:xfrm>
              <a:off x="6019800" y="3555454"/>
              <a:ext cx="2125015" cy="153089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019800" y="5323732"/>
              <a:ext cx="2125016" cy="323850"/>
            </a:xfrm>
            <a:prstGeom prst="rect">
              <a:avLst/>
            </a:prstGeom>
            <a:solidFill>
              <a:srgbClr val="F6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Cu (wordline)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019800" y="5085606"/>
              <a:ext cx="2125016" cy="24626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677021" y="5086347"/>
              <a:ext cx="676275" cy="2381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white"/>
                  </a:solidFill>
                </a:rPr>
                <a:t>TaN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410324" y="4846638"/>
              <a:ext cx="1209675" cy="2397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white"/>
                  </a:solidFill>
                </a:rPr>
                <a:t>Metal Gate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410323" y="4606927"/>
              <a:ext cx="1209675" cy="239709"/>
            </a:xfrm>
            <a:prstGeom prst="rect">
              <a:avLst/>
            </a:prstGeom>
            <a:solidFill>
              <a:srgbClr val="F9C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Gate dielectric</a:t>
              </a:r>
            </a:p>
          </p:txBody>
        </p:sp>
        <p:sp>
          <p:nvSpPr>
            <p:cNvPr id="73" name="Trapezoid 72"/>
            <p:cNvSpPr/>
            <p:nvPr/>
          </p:nvSpPr>
          <p:spPr>
            <a:xfrm rot="10800000">
              <a:off x="6228413" y="3555452"/>
              <a:ext cx="676275" cy="818924"/>
            </a:xfrm>
            <a:prstGeom prst="trapezoid">
              <a:avLst>
                <a:gd name="adj" fmla="val 1788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4" name="Trapezoid 73"/>
            <p:cNvSpPr/>
            <p:nvPr/>
          </p:nvSpPr>
          <p:spPr>
            <a:xfrm rot="10800000">
              <a:off x="7112051" y="3555453"/>
              <a:ext cx="676275" cy="827058"/>
            </a:xfrm>
            <a:prstGeom prst="trapezoid">
              <a:avLst>
                <a:gd name="adj" fmla="val 1788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112050" y="3654289"/>
              <a:ext cx="652550" cy="320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  <a:cs typeface="Neo Sans Intel"/>
                </a:rPr>
                <a:t>Bitline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16864" y="3593497"/>
              <a:ext cx="899370" cy="480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cs typeface="Neo Sans Intel"/>
                </a:rPr>
                <a:t>S/D Contact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410322" y="4374757"/>
              <a:ext cx="1209675" cy="23970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ADM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13065" y="4018200"/>
            <a:ext cx="5420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Neo Sans Intel"/>
              </a:rPr>
              <a:t>Key transistor </a:t>
            </a:r>
            <a:r>
              <a:rPr lang="en-US" b="1" dirty="0" err="1">
                <a:cs typeface="Neo Sans Intel"/>
              </a:rPr>
              <a:t>enablements</a:t>
            </a:r>
            <a:r>
              <a:rPr lang="en-US" b="1" dirty="0">
                <a:cs typeface="Neo Sans Intel"/>
              </a:rPr>
              <a:t> in X22M are:</a:t>
            </a:r>
          </a:p>
          <a:p>
            <a:pPr marL="228594" indent="-228594">
              <a:buAutoNum type="arabicPeriod"/>
            </a:pPr>
            <a:endParaRPr lang="en-US" b="1" dirty="0">
              <a:cs typeface="Neo Sans Intel"/>
            </a:endParaRPr>
          </a:p>
          <a:p>
            <a:pPr marL="228594" indent="-228594">
              <a:buAutoNum type="arabicPeriod"/>
            </a:pPr>
            <a:r>
              <a:rPr lang="en-US" b="1" dirty="0">
                <a:cs typeface="Neo Sans Intel"/>
              </a:rPr>
              <a:t>Short </a:t>
            </a:r>
            <a:r>
              <a:rPr lang="en-US" b="1" dirty="0" err="1">
                <a:cs typeface="Neo Sans Intel"/>
              </a:rPr>
              <a:t>L</a:t>
            </a:r>
            <a:r>
              <a:rPr lang="en-US" b="1" baseline="-25000" dirty="0" err="1">
                <a:cs typeface="Neo Sans Intel"/>
              </a:rPr>
              <a:t>g</a:t>
            </a:r>
            <a:r>
              <a:rPr lang="en-US" b="1" baseline="-25000" dirty="0">
                <a:cs typeface="Neo Sans Intel"/>
              </a:rPr>
              <a:t>, </a:t>
            </a:r>
            <a:r>
              <a:rPr lang="en-US" b="1" dirty="0">
                <a:cs typeface="Neo Sans Intel"/>
              </a:rPr>
              <a:t>self-alignment, integrated BE learning vehicle</a:t>
            </a:r>
            <a:endParaRPr lang="en-US" b="1" baseline="-25000" dirty="0">
              <a:cs typeface="Neo Sans Intel"/>
            </a:endParaRPr>
          </a:p>
          <a:p>
            <a:pPr marL="228594" indent="-228594">
              <a:buAutoNum type="arabicPeriod"/>
            </a:pPr>
            <a:endParaRPr lang="en-US" b="1" dirty="0">
              <a:cs typeface="Neo Sans Intel"/>
            </a:endParaRPr>
          </a:p>
          <a:p>
            <a:pPr marL="228594" indent="-228594">
              <a:buAutoNum type="arabicPeriod"/>
            </a:pPr>
            <a:r>
              <a:rPr lang="en-US" b="1" dirty="0">
                <a:cs typeface="Neo Sans Intel"/>
              </a:rPr>
              <a:t>Enables capacitor, transistor and 1T-1C learning with focus on transistor performance under backend conditions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8778198" y="1303809"/>
            <a:ext cx="3280615" cy="3204848"/>
            <a:chOff x="8941199" y="1917584"/>
            <a:chExt cx="3280615" cy="3204848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07286" y="1917584"/>
              <a:ext cx="1714528" cy="3204848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1199" y="1918360"/>
              <a:ext cx="1718508" cy="3204072"/>
            </a:xfrm>
            <a:prstGeom prst="rect">
              <a:avLst/>
            </a:prstGeom>
          </p:spPr>
        </p:pic>
      </p:grpSp>
      <p:sp>
        <p:nvSpPr>
          <p:cNvPr id="121" name="Flowchart: Process 120"/>
          <p:cNvSpPr/>
          <p:nvPr/>
        </p:nvSpPr>
        <p:spPr>
          <a:xfrm>
            <a:off x="6003217" y="164274"/>
            <a:ext cx="6123468" cy="5462649"/>
          </a:xfrm>
          <a:prstGeom prst="flowChartProcess">
            <a:avLst/>
          </a:prstGeom>
          <a:noFill/>
          <a:ln w="38100">
            <a:solidFill>
              <a:srgbClr val="33CC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83755" y="4599992"/>
            <a:ext cx="158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Structural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39322" y="3032673"/>
            <a:ext cx="158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1T, 1C testable separately</a:t>
            </a:r>
          </a:p>
        </p:txBody>
      </p:sp>
    </p:spTree>
    <p:extLst>
      <p:ext uri="{BB962C8B-B14F-4D97-AF65-F5344CB8AC3E}">
        <p14:creationId xmlns:p14="http://schemas.microsoft.com/office/powerpoint/2010/main" val="24272561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4914" y="918491"/>
          <a:ext cx="10570031" cy="43129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43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7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r>
                        <a:rPr lang="en-US" sz="1900" dirty="0"/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Existing CR-QTM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New CR-QTM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X22M</a:t>
                      </a:r>
                      <a:r>
                        <a:rPr lang="en-US" sz="1900" baseline="0" dirty="0"/>
                        <a:t> (ADM option masks)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Process learning/ Targets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/>
                        <a:t>L</a:t>
                      </a:r>
                      <a:r>
                        <a:rPr lang="en-US" sz="1900" b="1" baseline="-25000" dirty="0" err="1"/>
                        <a:t>g</a:t>
                      </a:r>
                      <a:endParaRPr lang="en-US" sz="1900" b="1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60+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Short channel effects/ leakage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Small</a:t>
                      </a:r>
                      <a:r>
                        <a:rPr lang="en-US" sz="1900" b="1" baseline="0" dirty="0"/>
                        <a:t> contacts</a:t>
                      </a:r>
                      <a:endParaRPr lang="en-US" sz="19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Contact resistance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Self-aligned contacts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Yes* (topo-only)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Yes* (topo-only)</a:t>
                      </a:r>
                    </a:p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/>
                        <a:t>Hermeticity</a:t>
                      </a:r>
                      <a:endParaRPr lang="en-US" sz="19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 (loose pitch)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  <a:r>
                        <a:rPr lang="en-US" sz="1900" baseline="0" dirty="0"/>
                        <a:t> (loose pitch)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O-vacancy 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BE </a:t>
                      </a:r>
                      <a:r>
                        <a:rPr lang="en-US" sz="1900" b="1" dirty="0" err="1"/>
                        <a:t>dT</a:t>
                      </a:r>
                      <a:endParaRPr lang="en-US" sz="19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ADM</a:t>
                      </a:r>
                      <a:r>
                        <a:rPr lang="en-US" sz="1900" baseline="0" dirty="0"/>
                        <a:t> stability against BE temp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itle 3"/>
          <p:cNvSpPr txBox="1">
            <a:spLocks/>
          </p:cNvSpPr>
          <p:nvPr/>
        </p:nvSpPr>
        <p:spPr>
          <a:xfrm>
            <a:off x="609601" y="265999"/>
            <a:ext cx="11496027" cy="5483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+mn-lt"/>
              </a:rPr>
              <a:t>X22MR single PFT transistor enablement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133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914" y="5355113"/>
            <a:ext cx="9993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Neo Sans Intel"/>
              </a:rPr>
              <a:t>Key transistor </a:t>
            </a:r>
            <a:r>
              <a:rPr lang="en-US" b="1" dirty="0" err="1">
                <a:cs typeface="Neo Sans Intel"/>
              </a:rPr>
              <a:t>enablements</a:t>
            </a:r>
            <a:r>
              <a:rPr lang="en-US" b="1" dirty="0">
                <a:cs typeface="Neo Sans Intel"/>
              </a:rPr>
              <a:t> in X22M are:</a:t>
            </a:r>
          </a:p>
          <a:p>
            <a:pPr marL="228594" indent="-228594">
              <a:buAutoNum type="arabicPeriod"/>
            </a:pPr>
            <a:r>
              <a:rPr lang="en-US" b="1" dirty="0">
                <a:cs typeface="Neo Sans Intel"/>
              </a:rPr>
              <a:t>Short </a:t>
            </a:r>
            <a:r>
              <a:rPr lang="en-US" b="1" dirty="0" err="1">
                <a:cs typeface="Neo Sans Intel"/>
              </a:rPr>
              <a:t>L</a:t>
            </a:r>
            <a:r>
              <a:rPr lang="en-US" b="1" baseline="-25000" dirty="0" err="1">
                <a:cs typeface="Neo Sans Intel"/>
              </a:rPr>
              <a:t>g</a:t>
            </a:r>
            <a:endParaRPr lang="en-US" b="1" baseline="-25000" dirty="0">
              <a:cs typeface="Neo Sans Intel"/>
            </a:endParaRPr>
          </a:p>
          <a:p>
            <a:pPr marL="228594" indent="-228594">
              <a:buAutoNum type="arabicPeriod"/>
            </a:pPr>
            <a:r>
              <a:rPr lang="en-US" b="1" dirty="0" err="1">
                <a:cs typeface="Neo Sans Intel"/>
              </a:rPr>
              <a:t>Hermeticity</a:t>
            </a:r>
            <a:r>
              <a:rPr lang="en-US" b="1" dirty="0">
                <a:cs typeface="Neo Sans Intel"/>
              </a:rPr>
              <a:t> learning at tighter pitches</a:t>
            </a:r>
          </a:p>
          <a:p>
            <a:pPr marL="228594" indent="-228594">
              <a:buAutoNum type="arabicPeriod"/>
            </a:pPr>
            <a:r>
              <a:rPr lang="en-US" b="1" dirty="0">
                <a:cs typeface="Neo Sans Intel"/>
              </a:rPr>
              <a:t>Option for self-aligned contacts</a:t>
            </a:r>
          </a:p>
        </p:txBody>
      </p:sp>
    </p:spTree>
    <p:extLst>
      <p:ext uri="{BB962C8B-B14F-4D97-AF65-F5344CB8AC3E}">
        <p14:creationId xmlns:p14="http://schemas.microsoft.com/office/powerpoint/2010/main" val="105920022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96684" y="1179748"/>
          <a:ext cx="10570031" cy="36423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43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7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r>
                        <a:rPr lang="en-US" sz="1900" dirty="0"/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Existing CR-QTM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New CR-QTM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X22M</a:t>
                      </a:r>
                      <a:r>
                        <a:rPr lang="en-US" sz="1900" baseline="0" dirty="0"/>
                        <a:t> (ADM option masks)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Process learning/ Targets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Transistor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Full stack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Capacitor learning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No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Cap</a:t>
                      </a:r>
                      <a:r>
                        <a:rPr lang="en-US" sz="1900" baseline="0" dirty="0"/>
                        <a:t> l</a:t>
                      </a:r>
                      <a:r>
                        <a:rPr lang="en-US" sz="1900" dirty="0"/>
                        <a:t>eakage</a:t>
                      </a:r>
                      <a:r>
                        <a:rPr lang="en-US" sz="1900" baseline="0" dirty="0"/>
                        <a:t> vs ADM </a:t>
                      </a:r>
                      <a:r>
                        <a:rPr lang="en-US" sz="1900" baseline="0" dirty="0" err="1"/>
                        <a:t>Xtor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1T-1C cell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Retention, performance learning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Array learning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Sense margin/loading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itle 3"/>
          <p:cNvSpPr txBox="1">
            <a:spLocks/>
          </p:cNvSpPr>
          <p:nvPr/>
        </p:nvSpPr>
        <p:spPr>
          <a:xfrm>
            <a:off x="609601" y="265999"/>
            <a:ext cx="11496027" cy="5483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+mn-lt"/>
              </a:rPr>
              <a:t>X22MR </a:t>
            </a:r>
            <a:r>
              <a:rPr lang="en-US" sz="3000" b="1" dirty="0" err="1">
                <a:latin typeface="+mn-lt"/>
              </a:rPr>
              <a:t>eDRAM</a:t>
            </a:r>
            <a:r>
              <a:rPr lang="en-US" sz="3000" b="1" dirty="0">
                <a:latin typeface="+mn-lt"/>
              </a:rPr>
              <a:t> test-structure enablement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7/19/2017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9BCC-3A89-44B8-A7AC-069689E99668}" type="slidenum">
              <a:rPr lang="en-US" smtClean="0">
                <a:solidFill>
                  <a:prstClr val="white"/>
                </a:solidFill>
              </a:rPr>
              <a:pPr/>
              <a:t>134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683" y="5156023"/>
            <a:ext cx="9993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Neo Sans Intel"/>
              </a:rPr>
              <a:t>Key </a:t>
            </a:r>
            <a:r>
              <a:rPr lang="en-US" b="1" dirty="0" err="1">
                <a:cs typeface="Neo Sans Intel"/>
              </a:rPr>
              <a:t>eDRAM</a:t>
            </a:r>
            <a:r>
              <a:rPr lang="en-US" b="1" dirty="0">
                <a:cs typeface="Neo Sans Intel"/>
              </a:rPr>
              <a:t> </a:t>
            </a:r>
            <a:r>
              <a:rPr lang="en-US" b="1" dirty="0" err="1">
                <a:cs typeface="Neo Sans Intel"/>
              </a:rPr>
              <a:t>enablements</a:t>
            </a:r>
            <a:r>
              <a:rPr lang="en-US" b="1" dirty="0">
                <a:cs typeface="Neo Sans Intel"/>
              </a:rPr>
              <a:t> in X22M are:</a:t>
            </a:r>
          </a:p>
          <a:p>
            <a:pPr marL="228594" indent="-228594">
              <a:buAutoNum type="arabicPeriod"/>
            </a:pPr>
            <a:r>
              <a:rPr lang="en-US" b="1" dirty="0">
                <a:cs typeface="Neo Sans Intel"/>
              </a:rPr>
              <a:t>Capacitor learning (can we limit leakage of capacitor vs low-leakage ADM)</a:t>
            </a:r>
          </a:p>
          <a:p>
            <a:pPr marL="228594" indent="-228594">
              <a:buAutoNum type="arabicPeriod"/>
            </a:pPr>
            <a:r>
              <a:rPr lang="en-US" b="1" dirty="0">
                <a:cs typeface="Neo Sans Intel"/>
              </a:rPr>
              <a:t>1T-1C cell and array learning</a:t>
            </a:r>
          </a:p>
        </p:txBody>
      </p:sp>
    </p:spTree>
    <p:extLst>
      <p:ext uri="{BB962C8B-B14F-4D97-AF65-F5344CB8AC3E}">
        <p14:creationId xmlns:p14="http://schemas.microsoft.com/office/powerpoint/2010/main" val="262801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Timing Analysis of </a:t>
            </a:r>
            <a:r>
              <a:rPr lang="en-US" b="1" dirty="0" err="1">
                <a:latin typeface="+mn-lt"/>
              </a:rPr>
              <a:t>eDRAM</a:t>
            </a:r>
            <a:r>
              <a:rPr lang="en-US" b="1" dirty="0">
                <a:latin typeface="+mn-lt"/>
              </a:rPr>
              <a:t>: BL development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8" y="1012303"/>
            <a:ext cx="5077000" cy="2945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866" y="33801"/>
            <a:ext cx="1490792" cy="2021819"/>
          </a:xfrm>
          <a:prstGeom prst="rect">
            <a:avLst/>
          </a:prstGeom>
        </p:spPr>
      </p:pic>
      <p:grpSp>
        <p:nvGrpSpPr>
          <p:cNvPr id="227" name="Group 226"/>
          <p:cNvGrpSpPr/>
          <p:nvPr/>
        </p:nvGrpSpPr>
        <p:grpSpPr>
          <a:xfrm>
            <a:off x="5678251" y="1699314"/>
            <a:ext cx="5440958" cy="2258369"/>
            <a:chOff x="5827071" y="940408"/>
            <a:chExt cx="5440958" cy="2258369"/>
          </a:xfrm>
        </p:grpSpPr>
        <p:grpSp>
          <p:nvGrpSpPr>
            <p:cNvPr id="228" name="Group 227"/>
            <p:cNvGrpSpPr/>
            <p:nvPr/>
          </p:nvGrpSpPr>
          <p:grpSpPr>
            <a:xfrm>
              <a:off x="5959032" y="1629742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50" name="Isosceles Triangle 449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6326124" y="1713779"/>
              <a:ext cx="497010" cy="172821"/>
              <a:chOff x="6386421" y="3313787"/>
              <a:chExt cx="662680" cy="230428"/>
            </a:xfrm>
          </p:grpSpPr>
          <p:cxnSp>
            <p:nvCxnSpPr>
              <p:cNvPr id="443" name="Straight Connector 442"/>
              <p:cNvCxnSpPr>
                <a:stCxn id="451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Group 229"/>
            <p:cNvGrpSpPr/>
            <p:nvPr/>
          </p:nvGrpSpPr>
          <p:grpSpPr>
            <a:xfrm>
              <a:off x="681719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6" name="Straight Connector 43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1" name="Group 230"/>
            <p:cNvGrpSpPr/>
            <p:nvPr/>
          </p:nvGrpSpPr>
          <p:grpSpPr>
            <a:xfrm>
              <a:off x="727805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29" name="Straight Connector 42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Group 231"/>
            <p:cNvGrpSpPr/>
            <p:nvPr/>
          </p:nvGrpSpPr>
          <p:grpSpPr>
            <a:xfrm>
              <a:off x="7738911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22" name="Straight Connector 42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3" name="Group 232"/>
            <p:cNvGrpSpPr/>
            <p:nvPr/>
          </p:nvGrpSpPr>
          <p:grpSpPr>
            <a:xfrm>
              <a:off x="8199767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5" name="Straight Connector 41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Group 233"/>
            <p:cNvGrpSpPr/>
            <p:nvPr/>
          </p:nvGrpSpPr>
          <p:grpSpPr>
            <a:xfrm>
              <a:off x="8660623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08" name="Straight Connector 40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" name="Group 234"/>
            <p:cNvGrpSpPr/>
            <p:nvPr/>
          </p:nvGrpSpPr>
          <p:grpSpPr>
            <a:xfrm>
              <a:off x="912147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01" name="Straight Connector 40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/>
            <p:cNvGrpSpPr/>
            <p:nvPr/>
          </p:nvGrpSpPr>
          <p:grpSpPr>
            <a:xfrm>
              <a:off x="958233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394" name="Straight Connector 393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7" name="Straight Connector 236"/>
            <p:cNvCxnSpPr/>
            <p:nvPr/>
          </p:nvCxnSpPr>
          <p:spPr>
            <a:xfrm flipH="1">
              <a:off x="7282843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flipH="1">
              <a:off x="7196782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682725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674119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H="1">
              <a:off x="774792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H="1">
              <a:off x="766186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H="1">
              <a:off x="8661526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H="1">
              <a:off x="8575465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820594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811987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912661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H="1">
              <a:off x="904054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9589349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H="1">
              <a:off x="9503288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10045592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flipH="1">
              <a:off x="9959531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3" name="Group 252"/>
            <p:cNvGrpSpPr/>
            <p:nvPr/>
          </p:nvGrpSpPr>
          <p:grpSpPr>
            <a:xfrm>
              <a:off x="6745431" y="2026157"/>
              <a:ext cx="3401215" cy="644825"/>
              <a:chOff x="6888121" y="2434542"/>
              <a:chExt cx="3401215" cy="92164"/>
            </a:xfrm>
          </p:grpSpPr>
          <p:cxnSp>
            <p:nvCxnSpPr>
              <p:cNvPr id="378" name="Straight Connector 377"/>
              <p:cNvCxnSpPr/>
              <p:nvPr/>
            </p:nvCxnSpPr>
            <p:spPr>
              <a:xfrm flipH="1">
                <a:off x="7343707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/>
              <p:cNvCxnSpPr/>
              <p:nvPr/>
            </p:nvCxnSpPr>
            <p:spPr>
              <a:xfrm flipH="1">
                <a:off x="743091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H="1">
                <a:off x="688812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H="1">
                <a:off x="697532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 flipH="1">
                <a:off x="780879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 flipH="1">
                <a:off x="789599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 flipH="1">
                <a:off x="8722390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/>
              <p:cNvCxnSpPr/>
              <p:nvPr/>
            </p:nvCxnSpPr>
            <p:spPr>
              <a:xfrm flipH="1">
                <a:off x="8809595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/>
              <p:nvPr/>
            </p:nvCxnSpPr>
            <p:spPr>
              <a:xfrm flipH="1">
                <a:off x="826680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/>
              <p:nvPr/>
            </p:nvCxnSpPr>
            <p:spPr>
              <a:xfrm flipH="1">
                <a:off x="835400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 flipH="1">
                <a:off x="918747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/>
              <p:nvPr/>
            </p:nvCxnSpPr>
            <p:spPr>
              <a:xfrm flipH="1">
                <a:off x="927467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/>
              <p:cNvCxnSpPr/>
              <p:nvPr/>
            </p:nvCxnSpPr>
            <p:spPr>
              <a:xfrm flipH="1">
                <a:off x="9650213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/>
              <p:nvPr/>
            </p:nvCxnSpPr>
            <p:spPr>
              <a:xfrm flipH="1">
                <a:off x="9737418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/>
              <p:nvPr/>
            </p:nvCxnSpPr>
            <p:spPr>
              <a:xfrm flipH="1">
                <a:off x="10106456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H="1">
                <a:off x="10193661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4" name="TextBox 253"/>
            <p:cNvSpPr txBox="1"/>
            <p:nvPr/>
          </p:nvSpPr>
          <p:spPr>
            <a:xfrm>
              <a:off x="10387566" y="1385341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890806" y="2952556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BL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Cov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Cgs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/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Cgd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) and BL-BL coupling</a:t>
              </a:r>
            </a:p>
          </p:txBody>
        </p:sp>
        <p:grpSp>
          <p:nvGrpSpPr>
            <p:cNvPr id="256" name="Group 255"/>
            <p:cNvGrpSpPr/>
            <p:nvPr/>
          </p:nvGrpSpPr>
          <p:grpSpPr>
            <a:xfrm>
              <a:off x="6722463" y="940981"/>
              <a:ext cx="438092" cy="854812"/>
              <a:chOff x="6329590" y="2851189"/>
              <a:chExt cx="438092" cy="854812"/>
            </a:xfrm>
          </p:grpSpPr>
          <p:grpSp>
            <p:nvGrpSpPr>
              <p:cNvPr id="359" name="Group 358"/>
              <p:cNvGrpSpPr/>
              <p:nvPr/>
            </p:nvGrpSpPr>
            <p:grpSpPr>
              <a:xfrm rot="10800000">
                <a:off x="6329590" y="2851189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371" name="Straight Connector 370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0" name="Straight Connector 359"/>
              <p:cNvCxnSpPr/>
              <p:nvPr/>
            </p:nvCxnSpPr>
            <p:spPr>
              <a:xfrm rot="5400000">
                <a:off x="6464484" y="33324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/>
              <p:nvPr/>
            </p:nvCxnSpPr>
            <p:spPr>
              <a:xfrm rot="5400000">
                <a:off x="6295091" y="3568841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/>
              <p:nvPr/>
            </p:nvCxnSpPr>
            <p:spPr>
              <a:xfrm>
                <a:off x="6429527" y="343168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/>
              <p:cNvCxnSpPr/>
              <p:nvPr/>
            </p:nvCxnSpPr>
            <p:spPr>
              <a:xfrm>
                <a:off x="6423149" y="323735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/>
              <p:cNvCxnSpPr/>
              <p:nvPr/>
            </p:nvCxnSpPr>
            <p:spPr>
              <a:xfrm rot="5400000">
                <a:off x="6506394" y="3328792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/>
              <p:nvPr/>
            </p:nvCxnSpPr>
            <p:spPr>
              <a:xfrm>
                <a:off x="6597834" y="331545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6" name="Group 365"/>
              <p:cNvGrpSpPr/>
              <p:nvPr/>
            </p:nvGrpSpPr>
            <p:grpSpPr>
              <a:xfrm rot="3313873">
                <a:off x="6567106" y="3330206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367" name="Straight Connector 366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7" name="Group 256"/>
            <p:cNvGrpSpPr/>
            <p:nvPr/>
          </p:nvGrpSpPr>
          <p:grpSpPr>
            <a:xfrm rot="10800000">
              <a:off x="9936164" y="940408"/>
              <a:ext cx="187115" cy="382271"/>
              <a:chOff x="2431086" y="2814319"/>
              <a:chExt cx="187115" cy="382271"/>
            </a:xfrm>
          </p:grpSpPr>
          <p:cxnSp>
            <p:nvCxnSpPr>
              <p:cNvPr id="352" name="Straight Connector 351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8" name="Straight Connector 257"/>
            <p:cNvCxnSpPr/>
            <p:nvPr/>
          </p:nvCxnSpPr>
          <p:spPr>
            <a:xfrm rot="5400000">
              <a:off x="10071058" y="1421677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5400000">
              <a:off x="9901665" y="1658060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10036101" y="1520900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10029723" y="1326571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5400000">
              <a:off x="10112968" y="1418011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10204408" y="1404676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4" name="Group 263"/>
            <p:cNvGrpSpPr/>
            <p:nvPr/>
          </p:nvGrpSpPr>
          <p:grpSpPr>
            <a:xfrm rot="3313873">
              <a:off x="10173680" y="1419425"/>
              <a:ext cx="109314" cy="291838"/>
              <a:chOff x="2431086" y="2905759"/>
              <a:chExt cx="187115" cy="226695"/>
            </a:xfrm>
          </p:grpSpPr>
          <p:cxnSp>
            <p:nvCxnSpPr>
              <p:cNvPr id="348" name="Straight Connector 347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Straight Connector 264"/>
            <p:cNvCxnSpPr/>
            <p:nvPr/>
          </p:nvCxnSpPr>
          <p:spPr>
            <a:xfrm>
              <a:off x="7299656" y="1404676"/>
              <a:ext cx="2539857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" name="Group 265"/>
            <p:cNvGrpSpPr/>
            <p:nvPr/>
          </p:nvGrpSpPr>
          <p:grpSpPr>
            <a:xfrm rot="10800000">
              <a:off x="5922418" y="136319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346" name="Isosceles Triangle 345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7" name="Elbow Connector 266"/>
            <p:cNvCxnSpPr>
              <a:stCxn id="347" idx="6"/>
              <a:endCxn id="450" idx="3"/>
            </p:cNvCxnSpPr>
            <p:nvPr/>
          </p:nvCxnSpPr>
          <p:spPr>
            <a:xfrm rot="10800000" flipH="1" flipV="1">
              <a:off x="5922418" y="1536020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Elbow Connector 267"/>
            <p:cNvCxnSpPr>
              <a:stCxn id="346" idx="3"/>
            </p:cNvCxnSpPr>
            <p:nvPr/>
          </p:nvCxnSpPr>
          <p:spPr>
            <a:xfrm>
              <a:off x="6289514" y="1536020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>
              <a:off x="5827071" y="1994950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7647462" y="978606"/>
              <a:ext cx="1637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BL development</a:t>
              </a:r>
            </a:p>
          </p:txBody>
        </p:sp>
        <p:grpSp>
          <p:nvGrpSpPr>
            <p:cNvPr id="271" name="Group 270"/>
            <p:cNvGrpSpPr/>
            <p:nvPr/>
          </p:nvGrpSpPr>
          <p:grpSpPr>
            <a:xfrm>
              <a:off x="5969213" y="249908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344" name="Isosceles Triangle 343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 rot="10800000">
              <a:off x="5932599" y="2232546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342" name="Isosceles Triangle 341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3" name="Elbow Connector 272"/>
            <p:cNvCxnSpPr>
              <a:stCxn id="343" idx="6"/>
              <a:endCxn id="344" idx="3"/>
            </p:cNvCxnSpPr>
            <p:nvPr/>
          </p:nvCxnSpPr>
          <p:spPr>
            <a:xfrm rot="10800000" flipH="1" flipV="1">
              <a:off x="5932599" y="2405367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Elbow Connector 273"/>
            <p:cNvCxnSpPr>
              <a:stCxn id="342" idx="3"/>
            </p:cNvCxnSpPr>
            <p:nvPr/>
          </p:nvCxnSpPr>
          <p:spPr>
            <a:xfrm>
              <a:off x="6299695" y="2405367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TextBox 274"/>
            <p:cNvSpPr txBox="1"/>
            <p:nvPr/>
          </p:nvSpPr>
          <p:spPr>
            <a:xfrm>
              <a:off x="5837252" y="2864297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grpSp>
          <p:nvGrpSpPr>
            <p:cNvPr id="276" name="Group 275"/>
            <p:cNvGrpSpPr/>
            <p:nvPr/>
          </p:nvGrpSpPr>
          <p:grpSpPr>
            <a:xfrm>
              <a:off x="6346668" y="2592257"/>
              <a:ext cx="497010" cy="172821"/>
              <a:chOff x="6386421" y="3313787"/>
              <a:chExt cx="662680" cy="230428"/>
            </a:xfrm>
          </p:grpSpPr>
          <p:cxnSp>
            <p:nvCxnSpPr>
              <p:cNvPr id="335" name="Straight Connector 334"/>
              <p:cNvCxnSpPr/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" name="Group 276"/>
            <p:cNvGrpSpPr/>
            <p:nvPr/>
          </p:nvGrpSpPr>
          <p:grpSpPr>
            <a:xfrm>
              <a:off x="683774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28" name="Straight Connector 32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/>
            <p:cNvGrpSpPr/>
            <p:nvPr/>
          </p:nvGrpSpPr>
          <p:grpSpPr>
            <a:xfrm>
              <a:off x="729859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21" name="Straight Connector 32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9" name="Group 278"/>
            <p:cNvGrpSpPr/>
            <p:nvPr/>
          </p:nvGrpSpPr>
          <p:grpSpPr>
            <a:xfrm>
              <a:off x="7759455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14" name="Straight Connector 313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0" name="Group 279"/>
            <p:cNvGrpSpPr/>
            <p:nvPr/>
          </p:nvGrpSpPr>
          <p:grpSpPr>
            <a:xfrm>
              <a:off x="8220311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07" name="Straight Connector 306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1" name="Group 280"/>
            <p:cNvGrpSpPr/>
            <p:nvPr/>
          </p:nvGrpSpPr>
          <p:grpSpPr>
            <a:xfrm>
              <a:off x="8681167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00" name="Straight Connector 29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2" name="Group 281"/>
            <p:cNvGrpSpPr/>
            <p:nvPr/>
          </p:nvGrpSpPr>
          <p:grpSpPr>
            <a:xfrm>
              <a:off x="914202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293" name="Straight Connector 29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3" name="Group 282"/>
            <p:cNvGrpSpPr/>
            <p:nvPr/>
          </p:nvGrpSpPr>
          <p:grpSpPr>
            <a:xfrm>
              <a:off x="960287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4" name="TextBox 283"/>
            <p:cNvSpPr txBox="1"/>
            <p:nvPr/>
          </p:nvSpPr>
          <p:spPr>
            <a:xfrm>
              <a:off x="10109884" y="1772641"/>
              <a:ext cx="632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“1” pattern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10071769" y="2467126"/>
              <a:ext cx="679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“0” pattern</a:t>
              </a:r>
            </a:p>
          </p:txBody>
        </p:sp>
      </p:grpSp>
      <p:sp>
        <p:nvSpPr>
          <p:cNvPr id="683" name="Rectangle 682"/>
          <p:cNvSpPr/>
          <p:nvPr/>
        </p:nvSpPr>
        <p:spPr>
          <a:xfrm>
            <a:off x="9685709" y="1194312"/>
            <a:ext cx="802380" cy="1484237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84" name="Rectangle 683"/>
          <p:cNvSpPr/>
          <p:nvPr/>
        </p:nvSpPr>
        <p:spPr>
          <a:xfrm>
            <a:off x="6616331" y="1209348"/>
            <a:ext cx="3018402" cy="1484237"/>
          </a:xfrm>
          <a:prstGeom prst="rect">
            <a:avLst/>
          </a:prstGeom>
          <a:noFill/>
          <a:ln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Rectangle 684"/>
          <p:cNvSpPr/>
          <p:nvPr/>
        </p:nvSpPr>
        <p:spPr>
          <a:xfrm>
            <a:off x="5640325" y="1218071"/>
            <a:ext cx="897927" cy="148423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" name="TextBox 685"/>
          <p:cNvSpPr txBox="1"/>
          <p:nvPr/>
        </p:nvSpPr>
        <p:spPr>
          <a:xfrm>
            <a:off x="627476" y="3832101"/>
            <a:ext cx="4613096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cs typeface="Neo Sans Intel"/>
              </a:rPr>
              <a:t>1222.6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ADM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*(1)+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SA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</a:p>
          <a:p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R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*(n-1)*(C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SA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) </a:t>
            </a:r>
            <a:r>
              <a:rPr lang="en-US" sz="1400" b="1" dirty="0">
                <a:cs typeface="Neo Sans Intel"/>
              </a:rPr>
              <a:t>+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*(1)*C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SA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1e5*(12f +5f)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+ 500*(12f + 5f)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+ 5*5f </a:t>
            </a:r>
            <a:r>
              <a:rPr lang="en-US" sz="1400" b="1" dirty="0">
                <a:cs typeface="Neo Sans Intel"/>
              </a:rPr>
              <a:t>= 1.7ns</a:t>
            </a:r>
            <a:endParaRPr lang="en-US" sz="1400" b="1" baseline="-25000" dirty="0">
              <a:cs typeface="Neo Sans Intel"/>
            </a:endParaRPr>
          </a:p>
          <a:p>
            <a:endParaRPr lang="en-US" sz="1400" b="1" baseline="-25000" dirty="0">
              <a:cs typeface="Neo Sans Intel"/>
            </a:endParaRPr>
          </a:p>
        </p:txBody>
      </p:sp>
      <p:sp>
        <p:nvSpPr>
          <p:cNvPr id="687" name="TextBox 686"/>
          <p:cNvSpPr txBox="1"/>
          <p:nvPr/>
        </p:nvSpPr>
        <p:spPr>
          <a:xfrm>
            <a:off x="8000541" y="2782138"/>
            <a:ext cx="814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cs typeface="Neo Sans Intel"/>
              </a:rPr>
              <a:t>C</a:t>
            </a:r>
            <a:r>
              <a:rPr lang="en-US" sz="1200" b="1" baseline="-25000" dirty="0">
                <a:solidFill>
                  <a:srgbClr val="C00000"/>
                </a:solidFill>
                <a:cs typeface="Neo Sans Intel"/>
              </a:rPr>
              <a:t>BL-BL</a:t>
            </a:r>
          </a:p>
        </p:txBody>
      </p:sp>
      <p:sp>
        <p:nvSpPr>
          <p:cNvPr id="688" name="TextBox 687"/>
          <p:cNvSpPr txBox="1"/>
          <p:nvPr/>
        </p:nvSpPr>
        <p:spPr>
          <a:xfrm>
            <a:off x="6875033" y="2189367"/>
            <a:ext cx="814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C00000"/>
                </a:solidFill>
                <a:cs typeface="Neo Sans Intel"/>
              </a:rPr>
              <a:t>C</a:t>
            </a:r>
            <a:r>
              <a:rPr lang="en-US" sz="1200" b="1" baseline="-25000" dirty="0" err="1">
                <a:solidFill>
                  <a:srgbClr val="C00000"/>
                </a:solidFill>
                <a:cs typeface="Neo Sans Intel"/>
              </a:rPr>
              <a:t>ov</a:t>
            </a:r>
            <a:endParaRPr lang="en-US" sz="1200" b="1" baseline="-25000" dirty="0">
              <a:solidFill>
                <a:srgbClr val="C00000"/>
              </a:solidFill>
              <a:cs typeface="Neo Sans Intel"/>
            </a:endParaRPr>
          </a:p>
        </p:txBody>
      </p:sp>
      <p:sp>
        <p:nvSpPr>
          <p:cNvPr id="689" name="TextBox 688"/>
          <p:cNvSpPr txBox="1"/>
          <p:nvPr/>
        </p:nvSpPr>
        <p:spPr>
          <a:xfrm>
            <a:off x="5678251" y="4232968"/>
            <a:ext cx="63972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tx2"/>
                </a:solidFill>
                <a:cs typeface="Neo Sans Intel"/>
              </a:rPr>
              <a:t>Bitline</a:t>
            </a:r>
            <a:r>
              <a:rPr lang="en-US" sz="1400" b="1" dirty="0">
                <a:solidFill>
                  <a:schemeClr val="tx2"/>
                </a:solidFill>
                <a:cs typeface="Neo Sans Intel"/>
              </a:rPr>
              <a:t> delay has the following components: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Access transistor is the driver; driver resistance and capacitance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BL wire resistance and BL wire capacitance 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 consists of BL-BL coupling (C</a:t>
            </a:r>
            <a:r>
              <a:rPr lang="en-US" sz="1400" baseline="-250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BL-BL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) and </a:t>
            </a:r>
            <a:r>
              <a:rPr lang="en-US" sz="14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C</a:t>
            </a:r>
            <a:r>
              <a:rPr lang="en-US" sz="1400" baseline="-250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ov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 capacitance; minor components are WL-BL metal coupling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Load capacitance is the SA C</a:t>
            </a:r>
            <a:r>
              <a:rPr lang="en-US" sz="1400" baseline="-250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SA</a:t>
            </a:r>
            <a:endParaRPr lang="en-US" sz="1400" dirty="0">
              <a:solidFill>
                <a:schemeClr val="tx2"/>
              </a:solidFill>
              <a:cs typeface="Neo Sans Intel"/>
              <a:sym typeface="Wingdings" panose="05000000000000000000" pitchFamily="2" charset="2"/>
            </a:endParaRPr>
          </a:p>
        </p:txBody>
      </p:sp>
      <p:cxnSp>
        <p:nvCxnSpPr>
          <p:cNvPr id="690" name="Straight Arrow Connector 689"/>
          <p:cNvCxnSpPr/>
          <p:nvPr/>
        </p:nvCxnSpPr>
        <p:spPr>
          <a:xfrm flipH="1" flipV="1">
            <a:off x="1780162" y="2351034"/>
            <a:ext cx="457200" cy="1763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1" name="TextBox 690"/>
          <p:cNvSpPr txBox="1"/>
          <p:nvPr/>
        </p:nvSpPr>
        <p:spPr>
          <a:xfrm>
            <a:off x="5684484" y="1416719"/>
            <a:ext cx="751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cs typeface="Neo Sans Intel"/>
              </a:rPr>
              <a:t>R</a:t>
            </a:r>
            <a:r>
              <a:rPr lang="en-US" sz="1000" b="1" baseline="-25000" dirty="0">
                <a:cs typeface="Neo Sans Intel"/>
              </a:rPr>
              <a:t>SA</a:t>
            </a:r>
            <a:r>
              <a:rPr lang="en-US" sz="1000" b="1" dirty="0">
                <a:cs typeface="Neo Sans Intel"/>
              </a:rPr>
              <a:t>, C</a:t>
            </a:r>
            <a:r>
              <a:rPr lang="en-US" sz="1000" b="1" baseline="-25000" dirty="0">
                <a:cs typeface="Neo Sans Intel"/>
              </a:rPr>
              <a:t>SA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1655641" y="6016165"/>
            <a:ext cx="7425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cs typeface="Neo Sans Intel"/>
              </a:rPr>
              <a:t>Mostly AT resistance dominated</a:t>
            </a:r>
          </a:p>
        </p:txBody>
      </p:sp>
      <p:sp>
        <p:nvSpPr>
          <p:cNvPr id="453" name="TextBox 452"/>
          <p:cNvSpPr txBox="1"/>
          <p:nvPr/>
        </p:nvSpPr>
        <p:spPr>
          <a:xfrm>
            <a:off x="627476" y="4961372"/>
            <a:ext cx="4613096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cs typeface="Neo Sans Intel"/>
              </a:rPr>
              <a:t>1271.3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ADM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*(1)+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SA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</a:p>
          <a:p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R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*(n-1)*(C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SA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) </a:t>
            </a:r>
            <a:r>
              <a:rPr lang="en-US" sz="1400" b="1" dirty="0">
                <a:cs typeface="Neo Sans Intel"/>
              </a:rPr>
              <a:t>+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*(1)*C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SA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6e4*(10f +5f)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+ 500*(10f + 5f)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+ 5*5f </a:t>
            </a:r>
            <a:r>
              <a:rPr lang="en-US" sz="1400" b="1" dirty="0">
                <a:cs typeface="Neo Sans Intel"/>
              </a:rPr>
              <a:t>= 0.907ns</a:t>
            </a:r>
            <a:endParaRPr lang="en-US" sz="1400" b="1" baseline="-25000" dirty="0">
              <a:cs typeface="Neo Sans Intel"/>
            </a:endParaRPr>
          </a:p>
          <a:p>
            <a:endParaRPr lang="en-US" sz="1400" b="1" baseline="-25000" dirty="0"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890092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Timing Analysis of </a:t>
            </a:r>
            <a:r>
              <a:rPr lang="en-US" b="1" dirty="0" err="1">
                <a:latin typeface="+mn-lt"/>
              </a:rPr>
              <a:t>eDRAM</a:t>
            </a:r>
            <a:r>
              <a:rPr lang="en-US" b="1" dirty="0">
                <a:latin typeface="+mn-lt"/>
              </a:rPr>
              <a:t>: BL/SN </a:t>
            </a:r>
            <a:r>
              <a:rPr lang="en-US" b="1" dirty="0" err="1">
                <a:latin typeface="+mn-lt"/>
              </a:rPr>
              <a:t>Writeback</a:t>
            </a:r>
            <a:endParaRPr lang="en-US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8" y="1012303"/>
            <a:ext cx="5077000" cy="2945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866" y="33801"/>
            <a:ext cx="1490792" cy="2021819"/>
          </a:xfrm>
          <a:prstGeom prst="rect">
            <a:avLst/>
          </a:prstGeom>
        </p:spPr>
      </p:pic>
      <p:grpSp>
        <p:nvGrpSpPr>
          <p:cNvPr id="227" name="Group 226"/>
          <p:cNvGrpSpPr/>
          <p:nvPr/>
        </p:nvGrpSpPr>
        <p:grpSpPr>
          <a:xfrm>
            <a:off x="5678251" y="1533456"/>
            <a:ext cx="5440958" cy="2424227"/>
            <a:chOff x="5827071" y="774550"/>
            <a:chExt cx="5440958" cy="2424227"/>
          </a:xfrm>
        </p:grpSpPr>
        <p:grpSp>
          <p:nvGrpSpPr>
            <p:cNvPr id="228" name="Group 227"/>
            <p:cNvGrpSpPr/>
            <p:nvPr/>
          </p:nvGrpSpPr>
          <p:grpSpPr>
            <a:xfrm>
              <a:off x="5959032" y="1629742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50" name="Isosceles Triangle 449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6326124" y="1713779"/>
              <a:ext cx="497010" cy="172821"/>
              <a:chOff x="6386421" y="3313787"/>
              <a:chExt cx="662680" cy="230428"/>
            </a:xfrm>
          </p:grpSpPr>
          <p:cxnSp>
            <p:nvCxnSpPr>
              <p:cNvPr id="443" name="Straight Connector 442"/>
              <p:cNvCxnSpPr>
                <a:stCxn id="451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Group 229"/>
            <p:cNvGrpSpPr/>
            <p:nvPr/>
          </p:nvGrpSpPr>
          <p:grpSpPr>
            <a:xfrm>
              <a:off x="681719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6" name="Straight Connector 43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1" name="Group 230"/>
            <p:cNvGrpSpPr/>
            <p:nvPr/>
          </p:nvGrpSpPr>
          <p:grpSpPr>
            <a:xfrm>
              <a:off x="727805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29" name="Straight Connector 42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Group 231"/>
            <p:cNvGrpSpPr/>
            <p:nvPr/>
          </p:nvGrpSpPr>
          <p:grpSpPr>
            <a:xfrm>
              <a:off x="7738911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22" name="Straight Connector 42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3" name="Group 232"/>
            <p:cNvGrpSpPr/>
            <p:nvPr/>
          </p:nvGrpSpPr>
          <p:grpSpPr>
            <a:xfrm>
              <a:off x="8199767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5" name="Straight Connector 41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Group 233"/>
            <p:cNvGrpSpPr/>
            <p:nvPr/>
          </p:nvGrpSpPr>
          <p:grpSpPr>
            <a:xfrm>
              <a:off x="8660623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08" name="Straight Connector 40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" name="Group 234"/>
            <p:cNvGrpSpPr/>
            <p:nvPr/>
          </p:nvGrpSpPr>
          <p:grpSpPr>
            <a:xfrm>
              <a:off x="912147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01" name="Straight Connector 40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/>
            <p:cNvGrpSpPr/>
            <p:nvPr/>
          </p:nvGrpSpPr>
          <p:grpSpPr>
            <a:xfrm>
              <a:off x="958233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394" name="Straight Connector 393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7" name="Straight Connector 236"/>
            <p:cNvCxnSpPr/>
            <p:nvPr/>
          </p:nvCxnSpPr>
          <p:spPr>
            <a:xfrm flipH="1">
              <a:off x="7282843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flipH="1">
              <a:off x="7196782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682725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674119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H="1">
              <a:off x="774792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H="1">
              <a:off x="766186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H="1">
              <a:off x="8661526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H="1">
              <a:off x="8575465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820594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811987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912661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H="1">
              <a:off x="904054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9589349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H="1">
              <a:off x="9503288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10045592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flipH="1">
              <a:off x="9959531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3" name="Group 252"/>
            <p:cNvGrpSpPr/>
            <p:nvPr/>
          </p:nvGrpSpPr>
          <p:grpSpPr>
            <a:xfrm>
              <a:off x="6745431" y="2026157"/>
              <a:ext cx="3401215" cy="644825"/>
              <a:chOff x="6888121" y="2434542"/>
              <a:chExt cx="3401215" cy="92164"/>
            </a:xfrm>
          </p:grpSpPr>
          <p:cxnSp>
            <p:nvCxnSpPr>
              <p:cNvPr id="378" name="Straight Connector 377"/>
              <p:cNvCxnSpPr/>
              <p:nvPr/>
            </p:nvCxnSpPr>
            <p:spPr>
              <a:xfrm flipH="1">
                <a:off x="7343707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/>
              <p:cNvCxnSpPr/>
              <p:nvPr/>
            </p:nvCxnSpPr>
            <p:spPr>
              <a:xfrm flipH="1">
                <a:off x="743091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H="1">
                <a:off x="688812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H="1">
                <a:off x="697532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 flipH="1">
                <a:off x="780879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 flipH="1">
                <a:off x="789599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 flipH="1">
                <a:off x="8722390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/>
              <p:cNvCxnSpPr/>
              <p:nvPr/>
            </p:nvCxnSpPr>
            <p:spPr>
              <a:xfrm flipH="1">
                <a:off x="8809595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/>
              <p:nvPr/>
            </p:nvCxnSpPr>
            <p:spPr>
              <a:xfrm flipH="1">
                <a:off x="826680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/>
              <p:nvPr/>
            </p:nvCxnSpPr>
            <p:spPr>
              <a:xfrm flipH="1">
                <a:off x="835400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 flipH="1">
                <a:off x="918747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/>
              <p:nvPr/>
            </p:nvCxnSpPr>
            <p:spPr>
              <a:xfrm flipH="1">
                <a:off x="927467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/>
              <p:cNvCxnSpPr/>
              <p:nvPr/>
            </p:nvCxnSpPr>
            <p:spPr>
              <a:xfrm flipH="1">
                <a:off x="9650213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/>
              <p:nvPr/>
            </p:nvCxnSpPr>
            <p:spPr>
              <a:xfrm flipH="1">
                <a:off x="9737418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/>
              <p:nvPr/>
            </p:nvCxnSpPr>
            <p:spPr>
              <a:xfrm flipH="1">
                <a:off x="10106456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H="1">
                <a:off x="10193661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4" name="TextBox 253"/>
            <p:cNvSpPr txBox="1"/>
            <p:nvPr/>
          </p:nvSpPr>
          <p:spPr>
            <a:xfrm>
              <a:off x="10387566" y="1385341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890806" y="2952556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BL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Cov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Cgs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/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Cgd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) and BL-BL coupling</a:t>
              </a:r>
            </a:p>
          </p:txBody>
        </p:sp>
        <p:grpSp>
          <p:nvGrpSpPr>
            <p:cNvPr id="256" name="Group 255"/>
            <p:cNvGrpSpPr/>
            <p:nvPr/>
          </p:nvGrpSpPr>
          <p:grpSpPr>
            <a:xfrm>
              <a:off x="6722463" y="940981"/>
              <a:ext cx="438092" cy="854812"/>
              <a:chOff x="6329590" y="2851189"/>
              <a:chExt cx="438092" cy="854812"/>
            </a:xfrm>
          </p:grpSpPr>
          <p:grpSp>
            <p:nvGrpSpPr>
              <p:cNvPr id="359" name="Group 358"/>
              <p:cNvGrpSpPr/>
              <p:nvPr/>
            </p:nvGrpSpPr>
            <p:grpSpPr>
              <a:xfrm rot="10800000">
                <a:off x="6329590" y="2851189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371" name="Straight Connector 370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0" name="Straight Connector 359"/>
              <p:cNvCxnSpPr/>
              <p:nvPr/>
            </p:nvCxnSpPr>
            <p:spPr>
              <a:xfrm rot="5400000">
                <a:off x="6464484" y="33324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/>
              <p:nvPr/>
            </p:nvCxnSpPr>
            <p:spPr>
              <a:xfrm rot="5400000">
                <a:off x="6295091" y="3568841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/>
              <p:nvPr/>
            </p:nvCxnSpPr>
            <p:spPr>
              <a:xfrm>
                <a:off x="6429527" y="343168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/>
              <p:cNvCxnSpPr/>
              <p:nvPr/>
            </p:nvCxnSpPr>
            <p:spPr>
              <a:xfrm>
                <a:off x="6423149" y="323735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/>
              <p:cNvCxnSpPr/>
              <p:nvPr/>
            </p:nvCxnSpPr>
            <p:spPr>
              <a:xfrm rot="5400000">
                <a:off x="6506394" y="3328792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/>
              <p:nvPr/>
            </p:nvCxnSpPr>
            <p:spPr>
              <a:xfrm>
                <a:off x="6597834" y="331545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6" name="Group 365"/>
              <p:cNvGrpSpPr/>
              <p:nvPr/>
            </p:nvGrpSpPr>
            <p:grpSpPr>
              <a:xfrm rot="3313873">
                <a:off x="6567106" y="3330206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367" name="Straight Connector 366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7" name="Group 256"/>
            <p:cNvGrpSpPr/>
            <p:nvPr/>
          </p:nvGrpSpPr>
          <p:grpSpPr>
            <a:xfrm rot="10800000">
              <a:off x="9936164" y="940408"/>
              <a:ext cx="187115" cy="382271"/>
              <a:chOff x="2431086" y="2814319"/>
              <a:chExt cx="187115" cy="382271"/>
            </a:xfrm>
          </p:grpSpPr>
          <p:cxnSp>
            <p:nvCxnSpPr>
              <p:cNvPr id="352" name="Straight Connector 351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8" name="Straight Connector 257"/>
            <p:cNvCxnSpPr/>
            <p:nvPr/>
          </p:nvCxnSpPr>
          <p:spPr>
            <a:xfrm rot="5400000">
              <a:off x="10071058" y="1421677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5400000">
              <a:off x="9901665" y="1658060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10036101" y="1520900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10029723" y="1326571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5400000">
              <a:off x="10112968" y="1418011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10204408" y="1404676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4" name="Group 263"/>
            <p:cNvGrpSpPr/>
            <p:nvPr/>
          </p:nvGrpSpPr>
          <p:grpSpPr>
            <a:xfrm rot="3313873">
              <a:off x="10173680" y="1419425"/>
              <a:ext cx="109314" cy="291838"/>
              <a:chOff x="2431086" y="2905759"/>
              <a:chExt cx="187115" cy="226695"/>
            </a:xfrm>
          </p:grpSpPr>
          <p:cxnSp>
            <p:nvCxnSpPr>
              <p:cNvPr id="348" name="Straight Connector 347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Straight Connector 264"/>
            <p:cNvCxnSpPr/>
            <p:nvPr/>
          </p:nvCxnSpPr>
          <p:spPr>
            <a:xfrm>
              <a:off x="7299656" y="1404676"/>
              <a:ext cx="2539857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" name="Group 265"/>
            <p:cNvGrpSpPr/>
            <p:nvPr/>
          </p:nvGrpSpPr>
          <p:grpSpPr>
            <a:xfrm rot="10800000">
              <a:off x="5922418" y="136319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346" name="Isosceles Triangle 345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7" name="Elbow Connector 266"/>
            <p:cNvCxnSpPr>
              <a:stCxn id="347" idx="6"/>
              <a:endCxn id="450" idx="3"/>
            </p:cNvCxnSpPr>
            <p:nvPr/>
          </p:nvCxnSpPr>
          <p:spPr>
            <a:xfrm rot="10800000" flipH="1" flipV="1">
              <a:off x="5922418" y="1536020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Elbow Connector 267"/>
            <p:cNvCxnSpPr>
              <a:stCxn id="346" idx="3"/>
            </p:cNvCxnSpPr>
            <p:nvPr/>
          </p:nvCxnSpPr>
          <p:spPr>
            <a:xfrm>
              <a:off x="6289514" y="1536020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>
              <a:off x="5827071" y="1994950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7637278" y="774550"/>
              <a:ext cx="1637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BL and storage node write-back</a:t>
              </a:r>
            </a:p>
          </p:txBody>
        </p:sp>
        <p:grpSp>
          <p:nvGrpSpPr>
            <p:cNvPr id="271" name="Group 270"/>
            <p:cNvGrpSpPr/>
            <p:nvPr/>
          </p:nvGrpSpPr>
          <p:grpSpPr>
            <a:xfrm>
              <a:off x="5969213" y="249908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344" name="Isosceles Triangle 343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 rot="10800000">
              <a:off x="5932599" y="2232546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342" name="Isosceles Triangle 341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3" name="Elbow Connector 272"/>
            <p:cNvCxnSpPr>
              <a:stCxn id="343" idx="6"/>
              <a:endCxn id="344" idx="3"/>
            </p:cNvCxnSpPr>
            <p:nvPr/>
          </p:nvCxnSpPr>
          <p:spPr>
            <a:xfrm rot="10800000" flipH="1" flipV="1">
              <a:off x="5932599" y="2405367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Elbow Connector 273"/>
            <p:cNvCxnSpPr>
              <a:stCxn id="342" idx="3"/>
            </p:cNvCxnSpPr>
            <p:nvPr/>
          </p:nvCxnSpPr>
          <p:spPr>
            <a:xfrm>
              <a:off x="6299695" y="2405367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TextBox 274"/>
            <p:cNvSpPr txBox="1"/>
            <p:nvPr/>
          </p:nvSpPr>
          <p:spPr>
            <a:xfrm>
              <a:off x="5837252" y="2864297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grpSp>
          <p:nvGrpSpPr>
            <p:cNvPr id="276" name="Group 275"/>
            <p:cNvGrpSpPr/>
            <p:nvPr/>
          </p:nvGrpSpPr>
          <p:grpSpPr>
            <a:xfrm>
              <a:off x="6346668" y="2592257"/>
              <a:ext cx="497010" cy="172821"/>
              <a:chOff x="6386421" y="3313787"/>
              <a:chExt cx="662680" cy="230428"/>
            </a:xfrm>
          </p:grpSpPr>
          <p:cxnSp>
            <p:nvCxnSpPr>
              <p:cNvPr id="335" name="Straight Connector 334"/>
              <p:cNvCxnSpPr/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" name="Group 276"/>
            <p:cNvGrpSpPr/>
            <p:nvPr/>
          </p:nvGrpSpPr>
          <p:grpSpPr>
            <a:xfrm>
              <a:off x="683774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28" name="Straight Connector 32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/>
            <p:cNvGrpSpPr/>
            <p:nvPr/>
          </p:nvGrpSpPr>
          <p:grpSpPr>
            <a:xfrm>
              <a:off x="729859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21" name="Straight Connector 32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9" name="Group 278"/>
            <p:cNvGrpSpPr/>
            <p:nvPr/>
          </p:nvGrpSpPr>
          <p:grpSpPr>
            <a:xfrm>
              <a:off x="7759455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14" name="Straight Connector 313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0" name="Group 279"/>
            <p:cNvGrpSpPr/>
            <p:nvPr/>
          </p:nvGrpSpPr>
          <p:grpSpPr>
            <a:xfrm>
              <a:off x="8220311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07" name="Straight Connector 306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1" name="Group 280"/>
            <p:cNvGrpSpPr/>
            <p:nvPr/>
          </p:nvGrpSpPr>
          <p:grpSpPr>
            <a:xfrm>
              <a:off x="8681167" y="2593744"/>
              <a:ext cx="475258" cy="172821"/>
              <a:chOff x="6415424" y="3313787"/>
              <a:chExt cx="633677" cy="230428"/>
            </a:xfrm>
          </p:grpSpPr>
          <p:cxnSp>
            <p:nvCxnSpPr>
              <p:cNvPr id="300" name="Straight Connector 29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2" name="Group 281"/>
            <p:cNvGrpSpPr/>
            <p:nvPr/>
          </p:nvGrpSpPr>
          <p:grpSpPr>
            <a:xfrm>
              <a:off x="914202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293" name="Straight Connector 29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3" name="Group 282"/>
            <p:cNvGrpSpPr/>
            <p:nvPr/>
          </p:nvGrpSpPr>
          <p:grpSpPr>
            <a:xfrm>
              <a:off x="960287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4" name="TextBox 283"/>
            <p:cNvSpPr txBox="1"/>
            <p:nvPr/>
          </p:nvSpPr>
          <p:spPr>
            <a:xfrm>
              <a:off x="10109884" y="1772641"/>
              <a:ext cx="632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“1” pattern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10071769" y="2467126"/>
              <a:ext cx="679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“0” pattern</a:t>
              </a:r>
            </a:p>
          </p:txBody>
        </p:sp>
      </p:grpSp>
      <p:sp>
        <p:nvSpPr>
          <p:cNvPr id="683" name="Rectangle 682"/>
          <p:cNvSpPr/>
          <p:nvPr/>
        </p:nvSpPr>
        <p:spPr>
          <a:xfrm>
            <a:off x="5658681" y="1215347"/>
            <a:ext cx="870038" cy="1484237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84" name="Rectangle 683"/>
          <p:cNvSpPr/>
          <p:nvPr/>
        </p:nvSpPr>
        <p:spPr>
          <a:xfrm>
            <a:off x="6616331" y="1209348"/>
            <a:ext cx="3018402" cy="1484237"/>
          </a:xfrm>
          <a:prstGeom prst="rect">
            <a:avLst/>
          </a:prstGeom>
          <a:noFill/>
          <a:ln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Rectangle 684"/>
          <p:cNvSpPr/>
          <p:nvPr/>
        </p:nvSpPr>
        <p:spPr>
          <a:xfrm>
            <a:off x="9686485" y="1197983"/>
            <a:ext cx="489702" cy="148423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" name="TextBox 685"/>
          <p:cNvSpPr txBox="1"/>
          <p:nvPr/>
        </p:nvSpPr>
        <p:spPr>
          <a:xfrm>
            <a:off x="342819" y="3907861"/>
            <a:ext cx="5126476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cs typeface="Neo Sans Intel"/>
              </a:rPr>
              <a:t>1222.6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SA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SA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*(1)+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SN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</a:p>
          <a:p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R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*(n)*(C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*(n) + 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SN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) </a:t>
            </a:r>
            <a:r>
              <a:rPr lang="en-US" sz="1400" b="1" dirty="0">
                <a:cs typeface="Neo Sans Intel"/>
              </a:rPr>
              <a:t>+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ADM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*(1)*C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SN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1000*(5f + 12f +8f)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+ 500*(12f + 8f)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+ 1e5*8f </a:t>
            </a:r>
            <a:r>
              <a:rPr lang="en-US" sz="1400" b="1" dirty="0">
                <a:cs typeface="Neo Sans Intel"/>
              </a:rPr>
              <a:t>= 0.83ns</a:t>
            </a:r>
            <a:endParaRPr lang="en-US" sz="1400" b="1" baseline="-25000" dirty="0">
              <a:cs typeface="Neo Sans Intel"/>
            </a:endParaRPr>
          </a:p>
          <a:p>
            <a:endParaRPr lang="en-US" sz="1400" b="1" baseline="-25000" dirty="0">
              <a:cs typeface="Neo Sans Intel"/>
            </a:endParaRPr>
          </a:p>
        </p:txBody>
      </p:sp>
      <p:sp>
        <p:nvSpPr>
          <p:cNvPr id="687" name="TextBox 686"/>
          <p:cNvSpPr txBox="1"/>
          <p:nvPr/>
        </p:nvSpPr>
        <p:spPr>
          <a:xfrm>
            <a:off x="8000541" y="2782138"/>
            <a:ext cx="814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cs typeface="Neo Sans Intel"/>
              </a:rPr>
              <a:t>C</a:t>
            </a:r>
            <a:r>
              <a:rPr lang="en-US" sz="1200" b="1" baseline="-25000" dirty="0">
                <a:solidFill>
                  <a:srgbClr val="C00000"/>
                </a:solidFill>
                <a:cs typeface="Neo Sans Intel"/>
              </a:rPr>
              <a:t>BL-BL</a:t>
            </a:r>
          </a:p>
        </p:txBody>
      </p:sp>
      <p:sp>
        <p:nvSpPr>
          <p:cNvPr id="688" name="TextBox 687"/>
          <p:cNvSpPr txBox="1"/>
          <p:nvPr/>
        </p:nvSpPr>
        <p:spPr>
          <a:xfrm>
            <a:off x="6875033" y="2189367"/>
            <a:ext cx="814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C00000"/>
                </a:solidFill>
                <a:cs typeface="Neo Sans Intel"/>
              </a:rPr>
              <a:t>C</a:t>
            </a:r>
            <a:r>
              <a:rPr lang="en-US" sz="1200" b="1" baseline="-25000" dirty="0" err="1">
                <a:solidFill>
                  <a:srgbClr val="C00000"/>
                </a:solidFill>
                <a:cs typeface="Neo Sans Intel"/>
              </a:rPr>
              <a:t>ov</a:t>
            </a:r>
            <a:endParaRPr lang="en-US" sz="1200" b="1" baseline="-25000" dirty="0">
              <a:solidFill>
                <a:srgbClr val="C00000"/>
              </a:solidFill>
              <a:cs typeface="Neo Sans Intel"/>
            </a:endParaRPr>
          </a:p>
        </p:txBody>
      </p:sp>
      <p:sp>
        <p:nvSpPr>
          <p:cNvPr id="689" name="TextBox 688"/>
          <p:cNvSpPr txBox="1"/>
          <p:nvPr/>
        </p:nvSpPr>
        <p:spPr>
          <a:xfrm>
            <a:off x="5678251" y="4232968"/>
            <a:ext cx="63972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tx2"/>
                </a:solidFill>
                <a:cs typeface="Neo Sans Intel"/>
              </a:rPr>
              <a:t>Bitline</a:t>
            </a:r>
            <a:r>
              <a:rPr lang="en-US" sz="1400" b="1" dirty="0">
                <a:solidFill>
                  <a:schemeClr val="tx2"/>
                </a:solidFill>
                <a:cs typeface="Neo Sans Intel"/>
              </a:rPr>
              <a:t> delay has the following components: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SA is the driver; driver resistance and capacitance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BL wire resistance and BL wire capacitance 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 consists of BL-BL coupling (C</a:t>
            </a:r>
            <a:r>
              <a:rPr lang="en-US" sz="1400" baseline="-250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BL-BL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) and </a:t>
            </a:r>
            <a:r>
              <a:rPr lang="en-US" sz="14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C</a:t>
            </a:r>
            <a:r>
              <a:rPr lang="en-US" sz="1400" baseline="-250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ov</a:t>
            </a: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 capacitance; minor components are WL-BL metal coupling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Load transistor is access transistor and load capacitance is the C</a:t>
            </a:r>
            <a:r>
              <a:rPr lang="en-US" sz="1400" baseline="-250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COB</a:t>
            </a:r>
            <a:endParaRPr lang="en-US" sz="1400" dirty="0">
              <a:solidFill>
                <a:schemeClr val="tx2"/>
              </a:solidFill>
              <a:cs typeface="Neo Sans Intel"/>
              <a:sym typeface="Wingdings" panose="05000000000000000000" pitchFamily="2" charset="2"/>
            </a:endParaRPr>
          </a:p>
        </p:txBody>
      </p:sp>
      <p:cxnSp>
        <p:nvCxnSpPr>
          <p:cNvPr id="690" name="Straight Arrow Connector 689"/>
          <p:cNvCxnSpPr/>
          <p:nvPr/>
        </p:nvCxnSpPr>
        <p:spPr>
          <a:xfrm flipV="1">
            <a:off x="2237362" y="2307151"/>
            <a:ext cx="402161" cy="1807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2" name="TextBox 451"/>
          <p:cNvSpPr txBox="1"/>
          <p:nvPr/>
        </p:nvSpPr>
        <p:spPr>
          <a:xfrm>
            <a:off x="5684484" y="1416719"/>
            <a:ext cx="751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cs typeface="Neo Sans Intel"/>
              </a:rPr>
              <a:t>R</a:t>
            </a:r>
            <a:r>
              <a:rPr lang="en-US" sz="1000" b="1" baseline="-25000" dirty="0">
                <a:cs typeface="Neo Sans Intel"/>
              </a:rPr>
              <a:t>SA</a:t>
            </a:r>
            <a:r>
              <a:rPr lang="en-US" sz="1000" b="1" dirty="0">
                <a:cs typeface="Neo Sans Intel"/>
              </a:rPr>
              <a:t>, C</a:t>
            </a:r>
            <a:r>
              <a:rPr lang="en-US" sz="1000" b="1" baseline="-25000" dirty="0">
                <a:cs typeface="Neo Sans Intel"/>
              </a:rPr>
              <a:t>SA</a:t>
            </a:r>
          </a:p>
        </p:txBody>
      </p:sp>
      <p:sp>
        <p:nvSpPr>
          <p:cNvPr id="453" name="TextBox 452"/>
          <p:cNvSpPr txBox="1"/>
          <p:nvPr/>
        </p:nvSpPr>
        <p:spPr>
          <a:xfrm>
            <a:off x="478576" y="6055559"/>
            <a:ext cx="967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cs typeface="Neo Sans Intel"/>
              </a:rPr>
              <a:t>Mostly AT resistance dominated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cs typeface="Neo Sans Intel"/>
              </a:rPr>
              <a:t>AT resistance is a key enabler that needs to be maintained across generations</a:t>
            </a:r>
          </a:p>
        </p:txBody>
      </p:sp>
      <p:sp>
        <p:nvSpPr>
          <p:cNvPr id="454" name="TextBox 453"/>
          <p:cNvSpPr txBox="1"/>
          <p:nvPr/>
        </p:nvSpPr>
        <p:spPr>
          <a:xfrm>
            <a:off x="349408" y="4910454"/>
            <a:ext cx="5470983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cs typeface="Neo Sans Intel"/>
              </a:rPr>
              <a:t>1222.6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SA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SA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*(1)+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*(n-1) + C</a:t>
            </a:r>
            <a:r>
              <a:rPr lang="en-US" sz="1400" b="1" baseline="-25000" dirty="0">
                <a:solidFill>
                  <a:srgbClr val="C00000"/>
                </a:solidFill>
                <a:cs typeface="Neo Sans Intel"/>
              </a:rPr>
              <a:t>SN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</a:p>
          <a:p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R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*(n)*(C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BL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*(n) + C</a:t>
            </a:r>
            <a:r>
              <a:rPr lang="en-US" sz="1400" b="1" baseline="-25000" dirty="0">
                <a:solidFill>
                  <a:srgbClr val="FF6600"/>
                </a:solidFill>
                <a:cs typeface="Neo Sans Intel"/>
              </a:rPr>
              <a:t>SN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) </a:t>
            </a:r>
            <a:r>
              <a:rPr lang="en-US" sz="1400" b="1" dirty="0">
                <a:cs typeface="Neo Sans Intel"/>
              </a:rPr>
              <a:t>+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R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ADM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*(1)*C</a:t>
            </a:r>
            <a:r>
              <a:rPr lang="en-US" sz="1400" b="1" baseline="-25000" dirty="0">
                <a:solidFill>
                  <a:srgbClr val="00B050"/>
                </a:solidFill>
                <a:cs typeface="Neo Sans Intel"/>
              </a:rPr>
              <a:t>SN</a:t>
            </a:r>
          </a:p>
          <a:p>
            <a:r>
              <a:rPr lang="el-GR" sz="1400" b="1" i="1" dirty="0">
                <a:cs typeface="Neo Sans Intel"/>
              </a:rPr>
              <a:t>τ</a:t>
            </a:r>
            <a:r>
              <a:rPr lang="en-US" sz="1400" b="1" i="1" baseline="-25000" dirty="0">
                <a:cs typeface="Neo Sans Intel"/>
              </a:rPr>
              <a:t>WL</a:t>
            </a:r>
            <a:r>
              <a:rPr lang="en-US" sz="1400" b="1" i="1" dirty="0">
                <a:cs typeface="Neo Sans Intel"/>
              </a:rPr>
              <a:t> = </a:t>
            </a:r>
            <a:r>
              <a:rPr lang="en-US" sz="1400" b="1" dirty="0">
                <a:solidFill>
                  <a:srgbClr val="C00000"/>
                </a:solidFill>
                <a:cs typeface="Neo Sans Intel"/>
              </a:rPr>
              <a:t>1200*(5f + 10f +13f)</a:t>
            </a:r>
            <a:r>
              <a:rPr lang="en-US" sz="1400" b="1" dirty="0">
                <a:solidFill>
                  <a:srgbClr val="00B0F0"/>
                </a:solidFill>
                <a:cs typeface="Neo Sans Intel"/>
              </a:rPr>
              <a:t> </a:t>
            </a:r>
            <a:r>
              <a:rPr lang="en-US" sz="1400" b="1" dirty="0">
                <a:solidFill>
                  <a:srgbClr val="FF6600"/>
                </a:solidFill>
                <a:cs typeface="Neo Sans Intel"/>
              </a:rPr>
              <a:t>+ 500*(10f + 13f) </a:t>
            </a:r>
            <a:r>
              <a:rPr lang="en-US" sz="1400" b="1" dirty="0">
                <a:solidFill>
                  <a:srgbClr val="00B050"/>
                </a:solidFill>
                <a:cs typeface="Neo Sans Intel"/>
              </a:rPr>
              <a:t>+ 6e4*13f </a:t>
            </a:r>
            <a:r>
              <a:rPr lang="en-US" sz="1400" b="1" dirty="0">
                <a:cs typeface="Neo Sans Intel"/>
              </a:rPr>
              <a:t>= 0.825ns</a:t>
            </a:r>
            <a:endParaRPr lang="en-US" sz="1400" b="1" baseline="-25000" dirty="0">
              <a:cs typeface="Neo Sans Intel"/>
            </a:endParaRPr>
          </a:p>
          <a:p>
            <a:endParaRPr lang="en-US" sz="1400" b="1" baseline="-25000" dirty="0"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4036400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50482" y="214798"/>
            <a:ext cx="2815118" cy="5906805"/>
            <a:chOff x="1350482" y="214798"/>
            <a:chExt cx="2815118" cy="5906805"/>
          </a:xfrm>
        </p:grpSpPr>
        <p:sp>
          <p:nvSpPr>
            <p:cNvPr id="5" name="Rectangle 4"/>
            <p:cNvSpPr/>
            <p:nvPr/>
          </p:nvSpPr>
          <p:spPr>
            <a:xfrm>
              <a:off x="1463965" y="1643747"/>
              <a:ext cx="2577879" cy="4477856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37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Si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47075" y="2546196"/>
              <a:ext cx="811658" cy="19315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71649" y="2546195"/>
              <a:ext cx="562510" cy="17671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W-MG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47075" y="1643747"/>
              <a:ext cx="811658" cy="9024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SiN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350482" y="625763"/>
              <a:ext cx="996593" cy="1119883"/>
            </a:xfrm>
            <a:custGeom>
              <a:avLst/>
              <a:gdLst>
                <a:gd name="connsiteX0" fmla="*/ 102741 w 996593"/>
                <a:gd name="connsiteY0" fmla="*/ 1119883 h 1119883"/>
                <a:gd name="connsiteX1" fmla="*/ 0 w 996593"/>
                <a:gd name="connsiteY1" fmla="*/ 616450 h 1119883"/>
                <a:gd name="connsiteX2" fmla="*/ 205483 w 996593"/>
                <a:gd name="connsiteY2" fmla="*/ 154113 h 1119883"/>
                <a:gd name="connsiteX3" fmla="*/ 565078 w 996593"/>
                <a:gd name="connsiteY3" fmla="*/ 0 h 1119883"/>
                <a:gd name="connsiteX4" fmla="*/ 801384 w 996593"/>
                <a:gd name="connsiteY4" fmla="*/ 102742 h 1119883"/>
                <a:gd name="connsiteX5" fmla="*/ 996593 w 996593"/>
                <a:gd name="connsiteY5" fmla="*/ 503434 h 1119883"/>
                <a:gd name="connsiteX6" fmla="*/ 986319 w 996593"/>
                <a:gd name="connsiteY6" fmla="*/ 1027416 h 1119883"/>
                <a:gd name="connsiteX7" fmla="*/ 71919 w 996593"/>
                <a:gd name="connsiteY7" fmla="*/ 1078787 h 1119883"/>
                <a:gd name="connsiteX8" fmla="*/ 102741 w 996593"/>
                <a:gd name="connsiteY8" fmla="*/ 1119883 h 111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6593" h="1119883">
                  <a:moveTo>
                    <a:pt x="102741" y="1119883"/>
                  </a:moveTo>
                  <a:lnTo>
                    <a:pt x="0" y="616450"/>
                  </a:lnTo>
                  <a:lnTo>
                    <a:pt x="205483" y="154113"/>
                  </a:lnTo>
                  <a:lnTo>
                    <a:pt x="565078" y="0"/>
                  </a:lnTo>
                  <a:lnTo>
                    <a:pt x="801384" y="102742"/>
                  </a:lnTo>
                  <a:lnTo>
                    <a:pt x="996593" y="503434"/>
                  </a:lnTo>
                  <a:lnTo>
                    <a:pt x="986319" y="1027416"/>
                  </a:lnTo>
                  <a:lnTo>
                    <a:pt x="71919" y="1078787"/>
                  </a:lnTo>
                  <a:lnTo>
                    <a:pt x="102741" y="111988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SiGe80</a:t>
              </a:r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3142231" y="625763"/>
              <a:ext cx="1023369" cy="1119883"/>
            </a:xfrm>
            <a:custGeom>
              <a:avLst/>
              <a:gdLst>
                <a:gd name="connsiteX0" fmla="*/ 102741 w 996593"/>
                <a:gd name="connsiteY0" fmla="*/ 1119883 h 1119883"/>
                <a:gd name="connsiteX1" fmla="*/ 0 w 996593"/>
                <a:gd name="connsiteY1" fmla="*/ 616450 h 1119883"/>
                <a:gd name="connsiteX2" fmla="*/ 205483 w 996593"/>
                <a:gd name="connsiteY2" fmla="*/ 154113 h 1119883"/>
                <a:gd name="connsiteX3" fmla="*/ 565078 w 996593"/>
                <a:gd name="connsiteY3" fmla="*/ 0 h 1119883"/>
                <a:gd name="connsiteX4" fmla="*/ 801384 w 996593"/>
                <a:gd name="connsiteY4" fmla="*/ 102742 h 1119883"/>
                <a:gd name="connsiteX5" fmla="*/ 996593 w 996593"/>
                <a:gd name="connsiteY5" fmla="*/ 503434 h 1119883"/>
                <a:gd name="connsiteX6" fmla="*/ 986319 w 996593"/>
                <a:gd name="connsiteY6" fmla="*/ 1027416 h 1119883"/>
                <a:gd name="connsiteX7" fmla="*/ 71919 w 996593"/>
                <a:gd name="connsiteY7" fmla="*/ 1078787 h 1119883"/>
                <a:gd name="connsiteX8" fmla="*/ 102741 w 996593"/>
                <a:gd name="connsiteY8" fmla="*/ 1119883 h 111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6593" h="1119883">
                  <a:moveTo>
                    <a:pt x="102741" y="1119883"/>
                  </a:moveTo>
                  <a:lnTo>
                    <a:pt x="0" y="616450"/>
                  </a:lnTo>
                  <a:lnTo>
                    <a:pt x="205483" y="154113"/>
                  </a:lnTo>
                  <a:lnTo>
                    <a:pt x="565078" y="0"/>
                  </a:lnTo>
                  <a:lnTo>
                    <a:pt x="801384" y="102742"/>
                  </a:lnTo>
                  <a:lnTo>
                    <a:pt x="996593" y="503434"/>
                  </a:lnTo>
                  <a:lnTo>
                    <a:pt x="986319" y="1027416"/>
                  </a:lnTo>
                  <a:lnTo>
                    <a:pt x="71919" y="1078787"/>
                  </a:lnTo>
                  <a:lnTo>
                    <a:pt x="102741" y="111988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SiGe80</a:t>
              </a:r>
              <a:endParaRPr lang="en-US" dirty="0"/>
            </a:p>
          </p:txBody>
        </p:sp>
        <p:sp>
          <p:nvSpPr>
            <p:cNvPr id="10" name="Flowchart: Manual Operation 9"/>
            <p:cNvSpPr/>
            <p:nvPr/>
          </p:nvSpPr>
          <p:spPr>
            <a:xfrm>
              <a:off x="1372956" y="214798"/>
              <a:ext cx="951644" cy="557314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</a:p>
          </p:txBody>
        </p:sp>
        <p:sp>
          <p:nvSpPr>
            <p:cNvPr id="13" name="Flowchart: Manual Operation 12"/>
            <p:cNvSpPr/>
            <p:nvPr/>
          </p:nvSpPr>
          <p:spPr>
            <a:xfrm>
              <a:off x="3142231" y="214798"/>
              <a:ext cx="951644" cy="557314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2317" b="51646"/>
          <a:stretch/>
        </p:blipFill>
        <p:spPr>
          <a:xfrm>
            <a:off x="4665645" y="1414490"/>
            <a:ext cx="6721509" cy="4579910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4448710" y="442277"/>
            <a:ext cx="7131574" cy="598247"/>
          </a:xfrm>
        </p:spPr>
        <p:txBody>
          <a:bodyPr/>
          <a:lstStyle/>
          <a:p>
            <a:r>
              <a:rPr lang="en-US" b="1" dirty="0">
                <a:latin typeface="+mn-lt"/>
              </a:rPr>
              <a:t>DRAM Saddle-type </a:t>
            </a:r>
            <a:r>
              <a:rPr lang="en-US" b="1" dirty="0" err="1">
                <a:latin typeface="+mn-lt"/>
              </a:rPr>
              <a:t>FinFET</a:t>
            </a:r>
            <a:r>
              <a:rPr lang="en-US" b="1" dirty="0">
                <a:latin typeface="+mn-lt"/>
              </a:rPr>
              <a:t>/ RCAT</a:t>
            </a:r>
          </a:p>
        </p:txBody>
      </p:sp>
    </p:spTree>
    <p:extLst>
      <p:ext uri="{BB962C8B-B14F-4D97-AF65-F5344CB8AC3E}">
        <p14:creationId xmlns:p14="http://schemas.microsoft.com/office/powerpoint/2010/main" val="1999284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3484" y="6464231"/>
            <a:ext cx="3860800" cy="608259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598247"/>
          </a:xfrm>
        </p:spPr>
        <p:txBody>
          <a:bodyPr/>
          <a:lstStyle/>
          <a:p>
            <a:r>
              <a:rPr lang="en-US" b="1" dirty="0">
                <a:latin typeface="+mn-lt"/>
              </a:rPr>
              <a:t>DRAM Saddle-type </a:t>
            </a:r>
            <a:r>
              <a:rPr lang="en-US" b="1" dirty="0" err="1">
                <a:latin typeface="+mn-lt"/>
              </a:rPr>
              <a:t>FinFET</a:t>
            </a:r>
            <a:r>
              <a:rPr lang="en-US" b="1" dirty="0">
                <a:latin typeface="+mn-lt"/>
              </a:rPr>
              <a:t>/ RCAT: Gate Loop, WL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317" b="51646"/>
          <a:stretch/>
        </p:blipFill>
        <p:spPr>
          <a:xfrm>
            <a:off x="607484" y="1267622"/>
            <a:ext cx="3737925" cy="2546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105" t="51484" r="26298" b="228"/>
          <a:stretch/>
        </p:blipFill>
        <p:spPr>
          <a:xfrm>
            <a:off x="607484" y="3812849"/>
            <a:ext cx="3731172" cy="25435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1" y="1095795"/>
            <a:ext cx="72731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buFont typeface="+mj-lt"/>
              <a:buAutoNum type="arabicPeriod"/>
            </a:pPr>
            <a:r>
              <a:rPr lang="en-US" dirty="0">
                <a:cs typeface="Neo Sans Intel"/>
              </a:rPr>
              <a:t>Uses </a:t>
            </a:r>
            <a:r>
              <a:rPr lang="en-US" dirty="0" err="1">
                <a:cs typeface="Neo Sans Intel"/>
              </a:rPr>
              <a:t>FinFET</a:t>
            </a:r>
            <a:r>
              <a:rPr lang="en-US" dirty="0">
                <a:cs typeface="Neo Sans Intel"/>
              </a:rPr>
              <a:t> technology with special gate recess technology followed by high quality thermal oxidation</a:t>
            </a:r>
          </a:p>
          <a:p>
            <a:pPr marL="346075" indent="-346075">
              <a:buFont typeface="+mj-lt"/>
              <a:buAutoNum type="arabicPeriod"/>
            </a:pPr>
            <a:r>
              <a:rPr lang="en-US" dirty="0">
                <a:cs typeface="Neo Sans Intel"/>
              </a:rPr>
              <a:t>Uses partial 111 surface post etch for high quality GOX formation using up 3.2nm Si (i.e. initial trench = 28nm + thermal oxidation to give 17nm space for W) </a:t>
            </a:r>
            <a:r>
              <a:rPr lang="en-US" dirty="0">
                <a:cs typeface="Neo Sans Intel"/>
                <a:sym typeface="Wingdings" panose="05000000000000000000" pitchFamily="2" charset="2"/>
              </a:rPr>
              <a:t> most likely @950C</a:t>
            </a:r>
            <a:endParaRPr lang="en-US" dirty="0">
              <a:cs typeface="Neo Sans Intel"/>
            </a:endParaRPr>
          </a:p>
          <a:p>
            <a:pPr marL="346075" indent="-346075">
              <a:buFont typeface="+mj-lt"/>
              <a:buAutoNum type="arabicPeriod"/>
            </a:pPr>
            <a:r>
              <a:rPr lang="en-US" dirty="0">
                <a:cs typeface="Neo Sans Intel"/>
              </a:rPr>
              <a:t>Followed up with W recess and CVD-</a:t>
            </a:r>
            <a:r>
              <a:rPr lang="en-US" dirty="0" err="1">
                <a:cs typeface="Neo Sans Intel"/>
              </a:rPr>
              <a:t>SiN</a:t>
            </a:r>
            <a:r>
              <a:rPr lang="en-US" dirty="0">
                <a:cs typeface="Neo Sans Intel"/>
              </a:rPr>
              <a:t> fill</a:t>
            </a:r>
          </a:p>
          <a:p>
            <a:pPr marL="346075" indent="-346075">
              <a:buFont typeface="+mj-lt"/>
              <a:buAutoNum type="arabicPeriod"/>
            </a:pPr>
            <a:r>
              <a:rPr lang="en-US" dirty="0" err="1">
                <a:cs typeface="Neo Sans Intel"/>
              </a:rPr>
              <a:t>toxe</a:t>
            </a:r>
            <a:r>
              <a:rPr lang="en-US" dirty="0">
                <a:cs typeface="Neo Sans Intel"/>
              </a:rPr>
              <a:t> = 7nm</a:t>
            </a:r>
          </a:p>
          <a:p>
            <a:pPr marL="346075" indent="-346075">
              <a:buFont typeface="+mj-lt"/>
              <a:buAutoNum type="arabicPeriod"/>
            </a:pPr>
            <a:r>
              <a:rPr lang="en-US" dirty="0">
                <a:cs typeface="Neo Sans Intel"/>
              </a:rPr>
              <a:t>Gate line resistance = 10-20k</a:t>
            </a:r>
            <a:r>
              <a:rPr lang="el-GR" dirty="0">
                <a:cs typeface="Neo Sans Intel"/>
              </a:rPr>
              <a:t>Ω</a:t>
            </a:r>
            <a:endParaRPr lang="en-US" dirty="0">
              <a:cs typeface="Neo Sans Intel"/>
            </a:endParaRPr>
          </a:p>
          <a:p>
            <a:pPr marL="346075" indent="-346075">
              <a:buFont typeface="+mj-lt"/>
              <a:buAutoNum type="arabicPeriod"/>
            </a:pPr>
            <a:r>
              <a:rPr lang="en-US" dirty="0">
                <a:cs typeface="Neo Sans Intel"/>
              </a:rPr>
              <a:t>WL capacitance = 21 </a:t>
            </a:r>
            <a:r>
              <a:rPr lang="en-US" dirty="0" err="1">
                <a:cs typeface="Neo Sans Intel"/>
              </a:rPr>
              <a:t>fF</a:t>
            </a:r>
            <a:r>
              <a:rPr lang="en-US" dirty="0">
                <a:cs typeface="Neo Sans Intel"/>
              </a:rPr>
              <a:t> with 85-90% </a:t>
            </a:r>
            <a:r>
              <a:rPr lang="en-US" dirty="0" err="1">
                <a:cs typeface="Neo Sans Intel"/>
              </a:rPr>
              <a:t>contrib</a:t>
            </a:r>
            <a:r>
              <a:rPr lang="en-US" dirty="0">
                <a:cs typeface="Neo Sans Intel"/>
              </a:rPr>
              <a:t> from </a:t>
            </a:r>
            <a:r>
              <a:rPr lang="en-US" dirty="0" err="1">
                <a:cs typeface="Neo Sans Intel"/>
              </a:rPr>
              <a:t>Cgg</a:t>
            </a:r>
            <a:r>
              <a:rPr lang="en-US" dirty="0">
                <a:cs typeface="Neo Sans Intel"/>
              </a:rPr>
              <a:t> (no signs of strapping); 0.021 </a:t>
            </a:r>
            <a:r>
              <a:rPr lang="en-US" dirty="0" err="1">
                <a:cs typeface="Neo Sans Intel"/>
              </a:rPr>
              <a:t>fF</a:t>
            </a:r>
            <a:r>
              <a:rPr lang="en-US" dirty="0">
                <a:cs typeface="Neo Sans Intel"/>
              </a:rPr>
              <a:t> /cell</a:t>
            </a:r>
          </a:p>
          <a:p>
            <a:pPr marL="346075" indent="-346075">
              <a:buFont typeface="+mj-lt"/>
              <a:buAutoNum type="arabicPeriod"/>
            </a:pPr>
            <a:r>
              <a:rPr lang="en-US" dirty="0">
                <a:cs typeface="Neo Sans Intel"/>
              </a:rPr>
              <a:t>WL</a:t>
            </a:r>
            <a:r>
              <a:rPr lang="en-US" dirty="0">
                <a:cs typeface="Neo Sans Intel"/>
                <a:sym typeface="Wingdings" panose="05000000000000000000" pitchFamily="2" charset="2"/>
              </a:rPr>
              <a:t> WL noise inhibited due to angled fin</a:t>
            </a:r>
          </a:p>
          <a:p>
            <a:pPr marL="346075" indent="-346075">
              <a:buFont typeface="+mj-lt"/>
              <a:buAutoNum type="arabicPeriod"/>
            </a:pPr>
            <a:r>
              <a:rPr lang="en-US" dirty="0">
                <a:cs typeface="Neo Sans Intel"/>
                <a:sym typeface="Wingdings" panose="05000000000000000000" pitchFamily="2" charset="2"/>
              </a:rPr>
              <a:t>WL slew = 5-10ns</a:t>
            </a:r>
            <a:endParaRPr lang="en-US" dirty="0">
              <a:cs typeface="Neo Sans Intel"/>
            </a:endParaRPr>
          </a:p>
          <a:p>
            <a:pPr marL="346075" indent="-346075">
              <a:buFont typeface="+mj-lt"/>
              <a:buAutoNum type="arabicPeriod"/>
            </a:pPr>
            <a:endParaRPr lang="en-US" dirty="0">
              <a:cs typeface="Neo Sans Intel"/>
            </a:endParaRPr>
          </a:p>
          <a:p>
            <a:pPr marL="346075" indent="-346075">
              <a:buFont typeface="+mj-lt"/>
              <a:buAutoNum type="arabicPeriod"/>
            </a:pPr>
            <a:endParaRPr lang="en-US" dirty="0">
              <a:cs typeface="Neo Sans Intel"/>
            </a:endParaRPr>
          </a:p>
          <a:p>
            <a:pPr marL="346075" indent="-346075">
              <a:buFont typeface="+mj-lt"/>
              <a:buAutoNum type="arabicPeriod"/>
            </a:pPr>
            <a:endParaRPr lang="en-US" dirty="0">
              <a:cs typeface="Neo Sans Inte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1" y="4498966"/>
          <a:ext cx="7417942" cy="21945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72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4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4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DRAM (1x)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Gen1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eDRAM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oxe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WL Resistance (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10k-20k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1.3k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WL capacitance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WL slew (ns)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5/10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1.5/2.5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605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56228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RCAT: Contact Loop, BL, n0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2778" b="51646"/>
          <a:stretch/>
        </p:blipFill>
        <p:spPr>
          <a:xfrm>
            <a:off x="641132" y="1147861"/>
            <a:ext cx="3701757" cy="2546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94" y="3838112"/>
            <a:ext cx="3710877" cy="2883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7097" y="1060317"/>
            <a:ext cx="635875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Resistance: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</a:rPr>
              <a:t>Two sources of leakage: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Neo Sans Intel"/>
              </a:rPr>
              <a:t>Junction leakage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Neo Sans Intel"/>
              </a:rPr>
              <a:t>GIDL (mostly dominant) (0.1 </a:t>
            </a:r>
            <a:r>
              <a:rPr lang="en-US" sz="1600" dirty="0" err="1">
                <a:cs typeface="Neo Sans Intel"/>
              </a:rPr>
              <a:t>fA</a:t>
            </a:r>
            <a:r>
              <a:rPr lang="en-US" sz="1600" dirty="0">
                <a:cs typeface="Neo Sans Intel"/>
              </a:rPr>
              <a:t> – 100’s </a:t>
            </a:r>
            <a:r>
              <a:rPr lang="en-US" sz="1600" dirty="0" err="1">
                <a:cs typeface="Neo Sans Intel"/>
              </a:rPr>
              <a:t>fA</a:t>
            </a:r>
            <a:r>
              <a:rPr lang="en-US" sz="1600" dirty="0">
                <a:cs typeface="Neo Sans Intel"/>
              </a:rPr>
              <a:t> for tail bits)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</a:rPr>
              <a:t>Contact resistivity ~ 1e-8 </a:t>
            </a:r>
            <a:r>
              <a:rPr lang="el-GR" sz="1600" dirty="0">
                <a:cs typeface="Neo Sans Intel"/>
              </a:rPr>
              <a:t>Ω</a:t>
            </a:r>
            <a:r>
              <a:rPr lang="en-US" sz="1600" dirty="0">
                <a:cs typeface="Neo Sans Intel"/>
              </a:rPr>
              <a:t>-cm2 across 17*26 nm2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</a:rPr>
              <a:t>Total contact resistance = </a:t>
            </a:r>
            <a:r>
              <a:rPr lang="en-US" sz="1600" dirty="0" err="1">
                <a:cs typeface="Neo Sans Intel"/>
              </a:rPr>
              <a:t>Rc</a:t>
            </a:r>
            <a:r>
              <a:rPr lang="en-US" sz="1600" dirty="0">
                <a:cs typeface="Neo Sans Intel"/>
              </a:rPr>
              <a:t> = 2.2 k</a:t>
            </a:r>
            <a:r>
              <a:rPr lang="el-GR" sz="1600" dirty="0">
                <a:cs typeface="Neo Sans Intel"/>
              </a:rPr>
              <a:t>Ω</a:t>
            </a:r>
            <a:r>
              <a:rPr lang="en-US" sz="1600" dirty="0">
                <a:cs typeface="Neo Sans Intel"/>
              </a:rPr>
              <a:t> (x2 for 2 CON)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</a:rPr>
              <a:t>Doping @SiGe80,top = 1e20 /cm3 (peak)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</a:rPr>
              <a:t>BL resistance = 840 cells * 35 </a:t>
            </a:r>
            <a:r>
              <a:rPr lang="en-US" sz="1600" dirty="0" err="1">
                <a:cs typeface="Neo Sans Intel"/>
              </a:rPr>
              <a:t>uohm</a:t>
            </a:r>
            <a:r>
              <a:rPr lang="en-US" sz="1600" dirty="0">
                <a:cs typeface="Neo Sans Intel"/>
              </a:rPr>
              <a:t>-cm*50nm/(16*40nm2) = 4.6 k</a:t>
            </a:r>
            <a:r>
              <a:rPr lang="el-GR" sz="1600" dirty="0">
                <a:cs typeface="Neo Sans Intel"/>
              </a:rPr>
              <a:t>Ω</a:t>
            </a:r>
            <a:endParaRPr lang="en-US" sz="1600" dirty="0">
              <a:cs typeface="Neo Sans Intel"/>
            </a:endParaRPr>
          </a:p>
          <a:p>
            <a:endParaRPr lang="en-US" sz="1600" dirty="0">
              <a:cs typeface="Neo Sans Intel"/>
            </a:endParaRPr>
          </a:p>
          <a:p>
            <a:r>
              <a:rPr lang="en-US" sz="1600" b="1" dirty="0">
                <a:cs typeface="Neo Sans Intel"/>
              </a:rPr>
              <a:t>Capacitance: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</a:rPr>
              <a:t>BL-n0  cap = </a:t>
            </a:r>
            <a:r>
              <a:rPr lang="en-US" sz="1600" dirty="0" err="1">
                <a:cs typeface="Neo Sans Intel"/>
              </a:rPr>
              <a:t>C_metal</a:t>
            </a:r>
            <a:r>
              <a:rPr lang="en-US" sz="1600" dirty="0">
                <a:cs typeface="Neo Sans Intel"/>
              </a:rPr>
              <a:t>-metal + </a:t>
            </a:r>
            <a:r>
              <a:rPr lang="en-US" sz="1600" dirty="0" err="1">
                <a:cs typeface="Neo Sans Intel"/>
              </a:rPr>
              <a:t>C_SiGe-SiGe</a:t>
            </a:r>
            <a:endParaRPr lang="en-US" sz="1600" dirty="0">
              <a:cs typeface="Neo Sans Inte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</a:rPr>
              <a:t>BL-n0 cap = 5.7 </a:t>
            </a:r>
            <a:r>
              <a:rPr lang="en-US" sz="1600" dirty="0" err="1">
                <a:cs typeface="Neo Sans Intel"/>
              </a:rPr>
              <a:t>aF</a:t>
            </a:r>
            <a:r>
              <a:rPr lang="en-US" sz="1600" dirty="0">
                <a:cs typeface="Neo Sans Intel"/>
              </a:rPr>
              <a:t> + 5.5 </a:t>
            </a:r>
            <a:r>
              <a:rPr lang="en-US" sz="1600" dirty="0" err="1">
                <a:cs typeface="Neo Sans Intel"/>
              </a:rPr>
              <a:t>aF</a:t>
            </a:r>
            <a:r>
              <a:rPr lang="en-US" sz="1600" dirty="0">
                <a:cs typeface="Neo Sans Intel"/>
              </a:rPr>
              <a:t> (/cell)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</a:rPr>
              <a:t>BL-WL cap = 5.79 </a:t>
            </a:r>
            <a:r>
              <a:rPr lang="en-US" sz="1600" dirty="0" err="1">
                <a:cs typeface="Neo Sans Intel"/>
              </a:rPr>
              <a:t>aF</a:t>
            </a:r>
            <a:r>
              <a:rPr lang="en-US" sz="1600" dirty="0">
                <a:cs typeface="Neo Sans Intel"/>
              </a:rPr>
              <a:t> (/cell) </a:t>
            </a:r>
            <a:r>
              <a:rPr lang="en-US" sz="1600" dirty="0">
                <a:cs typeface="Neo Sans Intel"/>
                <a:sym typeface="Wingdings" panose="05000000000000000000" pitchFamily="2" charset="2"/>
              </a:rPr>
              <a:t> ~half of </a:t>
            </a:r>
            <a:r>
              <a:rPr lang="en-US" sz="1600" dirty="0" err="1">
                <a:cs typeface="Neo Sans Intel"/>
                <a:sym typeface="Wingdings" panose="05000000000000000000" pitchFamily="2" charset="2"/>
              </a:rPr>
              <a:t>Cgg</a:t>
            </a:r>
            <a:endParaRPr lang="en-US" sz="1600" dirty="0">
              <a:cs typeface="Neo Sans Intel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  <a:sym typeface="Wingdings" panose="05000000000000000000" pitchFamily="2" charset="2"/>
              </a:rPr>
              <a:t>Total BL loading cap = 15 </a:t>
            </a:r>
            <a:r>
              <a:rPr lang="en-US" sz="1600" dirty="0" err="1">
                <a:cs typeface="Neo Sans Intel"/>
                <a:sym typeface="Wingdings" panose="05000000000000000000" pitchFamily="2" charset="2"/>
              </a:rPr>
              <a:t>aF</a:t>
            </a:r>
            <a:r>
              <a:rPr lang="en-US" sz="1600" dirty="0">
                <a:cs typeface="Neo Sans Intel"/>
                <a:sym typeface="Wingdings" panose="05000000000000000000" pitchFamily="2" charset="2"/>
              </a:rPr>
              <a:t>/cell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  <a:sym typeface="Wingdings" panose="05000000000000000000" pitchFamily="2" charset="2"/>
              </a:rPr>
              <a:t>Net BL </a:t>
            </a:r>
            <a:r>
              <a:rPr lang="en-US" sz="1600" dirty="0" err="1">
                <a:cs typeface="Neo Sans Intel"/>
                <a:sym typeface="Wingdings" panose="05000000000000000000" pitchFamily="2" charset="2"/>
              </a:rPr>
              <a:t>parasitics</a:t>
            </a:r>
            <a:r>
              <a:rPr lang="en-US" sz="1600" dirty="0">
                <a:cs typeface="Neo Sans Intel"/>
                <a:sym typeface="Wingdings" panose="05000000000000000000" pitchFamily="2" charset="2"/>
              </a:rPr>
              <a:t> = 12.6 </a:t>
            </a:r>
            <a:r>
              <a:rPr lang="en-US" sz="1600" dirty="0" err="1">
                <a:cs typeface="Neo Sans Intel"/>
                <a:sym typeface="Wingdings" panose="05000000000000000000" pitchFamily="2" charset="2"/>
              </a:rPr>
              <a:t>fF</a:t>
            </a:r>
            <a:endParaRPr lang="en-US" sz="1600" dirty="0">
              <a:cs typeface="Neo Sans Intel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  <a:sym typeface="Wingdings" panose="05000000000000000000" pitchFamily="2" charset="2"/>
              </a:rPr>
              <a:t>Column IO ~ 2-5 </a:t>
            </a:r>
            <a:r>
              <a:rPr lang="en-US" sz="1600" dirty="0" err="1">
                <a:cs typeface="Neo Sans Intel"/>
                <a:sym typeface="Wingdings" panose="05000000000000000000" pitchFamily="2" charset="2"/>
              </a:rPr>
              <a:t>fF</a:t>
            </a:r>
            <a:endParaRPr lang="en-US" sz="1600" dirty="0">
              <a:cs typeface="Neo Sans Intel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  <a:sym typeface="Wingdings" panose="05000000000000000000" pitchFamily="2" charset="2"/>
              </a:rPr>
              <a:t>Net BL loading = 19 </a:t>
            </a:r>
            <a:r>
              <a:rPr lang="en-US" sz="1600" dirty="0" err="1">
                <a:cs typeface="Neo Sans Intel"/>
                <a:sym typeface="Wingdings" panose="05000000000000000000" pitchFamily="2" charset="2"/>
              </a:rPr>
              <a:t>fF</a:t>
            </a:r>
            <a:endParaRPr lang="en-US" sz="1600" dirty="0">
              <a:cs typeface="Neo Sans Intel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cs typeface="Neo Sans Intel"/>
              <a:sym typeface="Wingdings" panose="05000000000000000000" pitchFamily="2" charset="2"/>
            </a:endParaRPr>
          </a:p>
          <a:p>
            <a:r>
              <a:rPr lang="en-US" sz="1600" b="1" dirty="0">
                <a:cs typeface="Neo Sans Intel"/>
                <a:sym typeface="Wingdings" panose="05000000000000000000" pitchFamily="2" charset="2"/>
              </a:rPr>
              <a:t>Net RC, Sensing: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  <a:sym typeface="Wingdings" panose="05000000000000000000" pitchFamily="2" charset="2"/>
              </a:rPr>
              <a:t>BL charge/</a:t>
            </a:r>
            <a:r>
              <a:rPr lang="en-US" sz="1600" dirty="0" err="1">
                <a:cs typeface="Neo Sans Intel"/>
                <a:sym typeface="Wingdings" panose="05000000000000000000" pitchFamily="2" charset="2"/>
              </a:rPr>
              <a:t>disch</a:t>
            </a:r>
            <a:r>
              <a:rPr lang="en-US" sz="1600" dirty="0">
                <a:cs typeface="Neo Sans Intel"/>
                <a:sym typeface="Wingdings" panose="05000000000000000000" pitchFamily="2" charset="2"/>
              </a:rPr>
              <a:t> = 2ns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cs typeface="Neo Sans Intel"/>
                <a:sym typeface="Wingdings" panose="05000000000000000000" pitchFamily="2" charset="2"/>
              </a:rPr>
              <a:t>Sense margin = 120 mV </a:t>
            </a:r>
            <a:r>
              <a:rPr lang="en-US" sz="1600" dirty="0" err="1">
                <a:cs typeface="Neo Sans Intel"/>
                <a:sym typeface="Wingdings" panose="05000000000000000000" pitchFamily="2" charset="2"/>
              </a:rPr>
              <a:t>approx</a:t>
            </a:r>
            <a:endParaRPr lang="en-US" sz="1600" dirty="0">
              <a:cs typeface="Neo Sans Intel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cs typeface="Neo Sans Inte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080938" y="4332403"/>
            <a:ext cx="2774732" cy="2023949"/>
            <a:chOff x="9080938" y="4332403"/>
            <a:chExt cx="2774732" cy="2023949"/>
          </a:xfrm>
        </p:grpSpPr>
        <p:grpSp>
          <p:nvGrpSpPr>
            <p:cNvPr id="11" name="Group 10"/>
            <p:cNvGrpSpPr/>
            <p:nvPr/>
          </p:nvGrpSpPr>
          <p:grpSpPr>
            <a:xfrm>
              <a:off x="9080938" y="4332403"/>
              <a:ext cx="2774732" cy="2023949"/>
              <a:chOff x="4561490" y="2949248"/>
              <a:chExt cx="2774732" cy="202394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2146" y="2949248"/>
                <a:ext cx="2120468" cy="1777728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080616" y="4726976"/>
                <a:ext cx="225560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cs typeface="Neo Sans Intel"/>
                  </a:rPr>
                  <a:t>0	25	50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561490" y="2949248"/>
                <a:ext cx="550657" cy="1777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</a:rPr>
                  <a:t>10</a:t>
                </a:r>
                <a:r>
                  <a:rPr lang="en-US" sz="1000" baseline="30000" dirty="0">
                    <a:solidFill>
                      <a:schemeClr val="tx1"/>
                    </a:solidFill>
                  </a:rPr>
                  <a:t>-14</a:t>
                </a:r>
              </a:p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000" dirty="0">
                    <a:solidFill>
                      <a:schemeClr val="tx1"/>
                    </a:solidFill>
                  </a:rPr>
                  <a:t>10</a:t>
                </a:r>
                <a:r>
                  <a:rPr lang="en-US" sz="1000" baseline="30000" dirty="0">
                    <a:solidFill>
                      <a:schemeClr val="tx1"/>
                    </a:solidFill>
                  </a:rPr>
                  <a:t>-16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899228" y="5707117"/>
              <a:ext cx="893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cs typeface="Neo Sans Intel"/>
                </a:rPr>
                <a:t>GIDL (A)/bit vs </a:t>
              </a:r>
              <a:r>
                <a:rPr lang="en-US" sz="1000" dirty="0" err="1">
                  <a:cs typeface="Neo Sans Intel"/>
                </a:rPr>
                <a:t>Lov</a:t>
              </a:r>
              <a:r>
                <a:rPr lang="en-US" sz="1000" dirty="0">
                  <a:cs typeface="Neo Sans Intel"/>
                </a:rPr>
                <a:t> (nm)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9719353" y="4417888"/>
            <a:ext cx="186093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976207" y="4109663"/>
            <a:ext cx="133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cs typeface="Neo Sans Intel"/>
              </a:rPr>
              <a:t>DRAM target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782" y="0"/>
            <a:ext cx="2497218" cy="1858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31594" y="3279228"/>
            <a:ext cx="2224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cs typeface="Neo Sans Intel"/>
              </a:rPr>
              <a:t>DRAM loads &gt;840 cells on the BL to get array efficiency</a:t>
            </a:r>
          </a:p>
        </p:txBody>
      </p:sp>
    </p:spTree>
    <p:extLst>
      <p:ext uri="{BB962C8B-B14F-4D97-AF65-F5344CB8AC3E}">
        <p14:creationId xmlns:p14="http://schemas.microsoft.com/office/powerpoint/2010/main" val="174016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36132" y="1272603"/>
            <a:ext cx="502820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cs typeface="Neo Sans Intel"/>
              </a:rPr>
              <a:t>Transistor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cs typeface="Neo Sans Intel"/>
              </a:rPr>
              <a:t>Lg</a:t>
            </a:r>
            <a:r>
              <a:rPr lang="en-US" sz="1600" dirty="0">
                <a:solidFill>
                  <a:prstClr val="black"/>
                </a:solidFill>
                <a:cs typeface="Neo Sans Intel"/>
              </a:rPr>
              <a:t> = 20nm fin-type + 40*2 nm gated planar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Z = 20nm + 90nm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cs typeface="Neo Sans Intel"/>
              </a:rPr>
              <a:t>toxe</a:t>
            </a:r>
            <a:r>
              <a:rPr lang="en-US" sz="1600" dirty="0">
                <a:solidFill>
                  <a:prstClr val="black"/>
                </a:solidFill>
                <a:cs typeface="Neo Sans Intel"/>
              </a:rPr>
              <a:t> = 7nm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0000"/>
                </a:solidFill>
                <a:cs typeface="Neo Sans Intel"/>
              </a:rPr>
              <a:t>I</a:t>
            </a:r>
            <a:r>
              <a:rPr lang="en-US" sz="1600" baseline="-25000" dirty="0" err="1">
                <a:solidFill>
                  <a:srgbClr val="FF0000"/>
                </a:solidFill>
                <a:cs typeface="Neo Sans Intel"/>
              </a:rPr>
              <a:t>dsat</a:t>
            </a:r>
            <a:r>
              <a:rPr lang="en-US" sz="1600" dirty="0">
                <a:solidFill>
                  <a:srgbClr val="FF0000"/>
                </a:solidFill>
                <a:cs typeface="Neo Sans Intel"/>
              </a:rPr>
              <a:t> = 217 </a:t>
            </a:r>
            <a:r>
              <a:rPr lang="en-US" sz="1600" dirty="0" err="1">
                <a:solidFill>
                  <a:srgbClr val="FF0000"/>
                </a:solidFill>
                <a:cs typeface="Neo Sans Intel"/>
              </a:rPr>
              <a:t>uA</a:t>
            </a:r>
            <a:r>
              <a:rPr lang="en-US" sz="1600" dirty="0">
                <a:solidFill>
                  <a:srgbClr val="FF0000"/>
                </a:solidFill>
                <a:cs typeface="Neo Sans Intel"/>
              </a:rPr>
              <a:t>/um @ </a:t>
            </a:r>
            <a:r>
              <a:rPr lang="en-US" sz="1600" dirty="0" err="1">
                <a:solidFill>
                  <a:srgbClr val="FF0000"/>
                </a:solidFill>
                <a:cs typeface="Neo Sans Intel"/>
              </a:rPr>
              <a:t>Vds</a:t>
            </a:r>
            <a:r>
              <a:rPr lang="en-US" sz="1600" dirty="0">
                <a:solidFill>
                  <a:srgbClr val="FF0000"/>
                </a:solidFill>
                <a:cs typeface="Neo Sans Intel"/>
              </a:rPr>
              <a:t> = 1V; </a:t>
            </a:r>
            <a:r>
              <a:rPr lang="en-US" sz="1600" dirty="0" err="1">
                <a:solidFill>
                  <a:srgbClr val="FF0000"/>
                </a:solidFill>
                <a:cs typeface="Neo Sans Intel"/>
              </a:rPr>
              <a:t>Vgs-Vt</a:t>
            </a:r>
            <a:r>
              <a:rPr lang="en-US" sz="1600" dirty="0">
                <a:solidFill>
                  <a:srgbClr val="FF0000"/>
                </a:solidFill>
                <a:cs typeface="Neo Sans Intel"/>
              </a:rPr>
              <a:t> = 3V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cs typeface="Neo Sans Intel"/>
              </a:rPr>
              <a:t>I</a:t>
            </a:r>
            <a:r>
              <a:rPr lang="en-US" sz="1600" baseline="-25000" dirty="0" err="1">
                <a:solidFill>
                  <a:prstClr val="black"/>
                </a:solidFill>
                <a:cs typeface="Neo Sans Intel"/>
              </a:rPr>
              <a:t>off,GIDL</a:t>
            </a:r>
            <a:r>
              <a:rPr lang="en-US" sz="1600" dirty="0">
                <a:solidFill>
                  <a:prstClr val="black"/>
                </a:solidFill>
                <a:cs typeface="Neo Sans Intel"/>
              </a:rPr>
              <a:t> = 1e-13 to 1e-15 A/um @ </a:t>
            </a:r>
            <a:r>
              <a:rPr lang="en-US" sz="1600" dirty="0" err="1">
                <a:solidFill>
                  <a:prstClr val="black"/>
                </a:solidFill>
                <a:cs typeface="Neo Sans Intel"/>
              </a:rPr>
              <a:t>Vgs</a:t>
            </a:r>
            <a:r>
              <a:rPr lang="en-US" sz="1600" dirty="0">
                <a:solidFill>
                  <a:prstClr val="black"/>
                </a:solidFill>
                <a:cs typeface="Neo Sans Intel"/>
              </a:rPr>
              <a:t> = -0.3V</a:t>
            </a:r>
          </a:p>
          <a:p>
            <a:endParaRPr lang="en-US" sz="1600" dirty="0">
              <a:solidFill>
                <a:prstClr val="black"/>
              </a:solidFill>
              <a:cs typeface="Neo Sans Intel"/>
            </a:endParaRPr>
          </a:p>
          <a:p>
            <a:endParaRPr lang="en-US" sz="1600" dirty="0">
              <a:solidFill>
                <a:prstClr val="black"/>
              </a:solidFill>
              <a:cs typeface="Neo Sans Intel"/>
            </a:endParaRPr>
          </a:p>
          <a:p>
            <a:r>
              <a:rPr lang="en-US" sz="1600" dirty="0">
                <a:solidFill>
                  <a:prstClr val="black"/>
                </a:solidFill>
                <a:cs typeface="Neo Sans Intel"/>
              </a:rPr>
              <a:t>Refresh parameters:</a:t>
            </a:r>
          </a:p>
          <a:p>
            <a:pPr marL="342900" indent="-342900">
              <a:buFontTx/>
              <a:buAutoNum type="arabicPeriod"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Refresh time = 32/16ms @100C </a:t>
            </a:r>
          </a:p>
          <a:p>
            <a:pPr marL="342900" indent="-342900">
              <a:buFontTx/>
              <a:buAutoNum type="arabicPeriod"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Refresh power ~ 5fF * 1 * 1 * 5e8 Hz = 2.5e-6</a:t>
            </a:r>
          </a:p>
          <a:p>
            <a:pPr marL="342900" indent="-342900">
              <a:buFontTx/>
              <a:buAutoNum type="arabicPeriod"/>
            </a:pPr>
            <a:endParaRPr lang="en-US" sz="1600" dirty="0">
              <a:solidFill>
                <a:prstClr val="black"/>
              </a:solidFill>
              <a:cs typeface="Neo Sans Intel"/>
            </a:endParaRPr>
          </a:p>
          <a:p>
            <a:endParaRPr lang="en-US" sz="1600" dirty="0">
              <a:solidFill>
                <a:prstClr val="black"/>
              </a:solidFill>
              <a:cs typeface="Neo Sans Intel"/>
            </a:endParaRPr>
          </a:p>
          <a:p>
            <a:r>
              <a:rPr lang="en-US" b="1" dirty="0">
                <a:solidFill>
                  <a:prstClr val="black"/>
                </a:solidFill>
                <a:cs typeface="Neo Sans Intel"/>
              </a:rPr>
              <a:t>DRAM has matched drive current for the same charge (</a:t>
            </a:r>
            <a:r>
              <a:rPr lang="en-US" b="1" dirty="0" err="1">
                <a:solidFill>
                  <a:prstClr val="black"/>
                </a:solidFill>
                <a:cs typeface="Neo Sans Intel"/>
              </a:rPr>
              <a:t>i</a:t>
            </a:r>
            <a:r>
              <a:rPr lang="en-US" b="1" dirty="0">
                <a:solidFill>
                  <a:prstClr val="black"/>
                </a:solidFill>
                <a:cs typeface="Neo Sans Intel"/>
              </a:rPr>
              <a:t>. e. (V</a:t>
            </a:r>
            <a:r>
              <a:rPr lang="en-US" b="1" baseline="-25000" dirty="0">
                <a:solidFill>
                  <a:prstClr val="black"/>
                </a:solidFill>
                <a:cs typeface="Neo Sans Intel"/>
              </a:rPr>
              <a:t>GS</a:t>
            </a:r>
            <a:r>
              <a:rPr lang="en-US" b="1" dirty="0">
                <a:solidFill>
                  <a:prstClr val="black"/>
                </a:solidFill>
                <a:cs typeface="Neo Sans Intel"/>
              </a:rPr>
              <a:t>-</a:t>
            </a:r>
            <a:r>
              <a:rPr lang="en-US" b="1" dirty="0" err="1">
                <a:solidFill>
                  <a:prstClr val="black"/>
                </a:solidFill>
                <a:cs typeface="Neo Sans Intel"/>
              </a:rPr>
              <a:t>V</a:t>
            </a:r>
            <a:r>
              <a:rPr lang="en-US" b="1" baseline="-25000" dirty="0" err="1">
                <a:solidFill>
                  <a:prstClr val="black"/>
                </a:solidFill>
                <a:cs typeface="Neo Sans Intel"/>
              </a:rPr>
              <a:t>t</a:t>
            </a:r>
            <a:r>
              <a:rPr lang="en-US" b="1" dirty="0">
                <a:solidFill>
                  <a:prstClr val="black"/>
                </a:solidFill>
                <a:cs typeface="Neo Sans Intel"/>
              </a:rPr>
              <a:t>) ) compared to ADM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Long channel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Poor </a:t>
            </a:r>
            <a:r>
              <a:rPr lang="en-US" dirty="0" err="1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Rext</a:t>
            </a:r>
            <a:endParaRPr lang="en-US" dirty="0">
              <a:solidFill>
                <a:prstClr val="black"/>
              </a:solidFill>
              <a:cs typeface="Neo Sans Intel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Thick EOT/</a:t>
            </a:r>
            <a:r>
              <a:rPr lang="en-US" dirty="0" err="1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t</a:t>
            </a:r>
            <a:r>
              <a:rPr lang="en-US" baseline="-25000" dirty="0" err="1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oxe</a:t>
            </a:r>
            <a:r>
              <a:rPr lang="en-US" dirty="0">
                <a:solidFill>
                  <a:prstClr val="black"/>
                </a:solidFill>
                <a:cs typeface="Neo Sans Intel"/>
              </a:rPr>
              <a:t> </a:t>
            </a:r>
          </a:p>
          <a:p>
            <a:r>
              <a:rPr lang="en-US" b="1" dirty="0">
                <a:solidFill>
                  <a:prstClr val="black"/>
                </a:solidFill>
                <a:cs typeface="Neo Sans Intel"/>
              </a:rPr>
              <a:t>ADM main advantage is fundamentally low leakage at better drive current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56228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RCAT: Channel, Overall transistor performance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2" y="1004562"/>
            <a:ext cx="6786580" cy="45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7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+mn-lt"/>
              </a:rPr>
              <a:t>Need for in-package Memory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84" y="1431024"/>
            <a:ext cx="6074651" cy="32948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09458" y="3817856"/>
            <a:ext cx="1235121" cy="339365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0273" y="4883588"/>
            <a:ext cx="27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cs typeface="Neo Sans Intel"/>
              </a:rPr>
              <a:t>Intel’s current ADM thrust</a:t>
            </a:r>
          </a:p>
          <a:p>
            <a:r>
              <a:rPr lang="en-US" sz="1600" b="1" dirty="0">
                <a:solidFill>
                  <a:srgbClr val="0000FF"/>
                </a:solidFill>
                <a:cs typeface="Neo Sans Intel"/>
                <a:sym typeface="Wingdings" panose="05000000000000000000" pitchFamily="2" charset="2"/>
              </a:rPr>
              <a:t> Enabled with IPM/custom design</a:t>
            </a:r>
            <a:endParaRPr lang="en-US" sz="1600" b="1" dirty="0">
              <a:solidFill>
                <a:srgbClr val="0000FF"/>
              </a:solidFill>
              <a:cs typeface="Neo Sans Inte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232635" y="4157221"/>
            <a:ext cx="320511" cy="82955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222030" y="3817856"/>
            <a:ext cx="1235121" cy="3393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31233" y="3741003"/>
            <a:ext cx="2790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cs typeface="Neo Sans Intel"/>
              </a:rPr>
              <a:t>No current TD thrust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353666" y="3910280"/>
            <a:ext cx="405353" cy="772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32" y="1179144"/>
            <a:ext cx="5482669" cy="25733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58639" y="4364610"/>
            <a:ext cx="4319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Neo Sans Intel"/>
              </a:rPr>
              <a:t>Real need for high bandwidth AND high capacity in-package memory</a:t>
            </a:r>
          </a:p>
          <a:p>
            <a:endParaRPr lang="en-US" sz="2000" b="1" dirty="0">
              <a:cs typeface="Neo Sans Intel"/>
            </a:endParaRPr>
          </a:p>
          <a:p>
            <a:r>
              <a:rPr lang="en-US" sz="2000" b="1" dirty="0">
                <a:cs typeface="Neo Sans Intel"/>
              </a:rPr>
              <a:t>Defines 2 clear distinctions in requirements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25839"/>
            <a:ext cx="3174683" cy="15335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0600" y="6287678"/>
            <a:ext cx="1573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Huawei, Hot Chips ‘19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4084" y="1184803"/>
            <a:ext cx="1573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TSMC, Hot Chips ‘19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321" y="5726273"/>
            <a:ext cx="2000709" cy="8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3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DRAM Unique Aspects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389" y="2070145"/>
            <a:ext cx="2874241" cy="4173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84" y="1269393"/>
            <a:ext cx="5753100" cy="2228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1109" y="3498243"/>
            <a:ext cx="453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Neo Sans Intel"/>
              </a:rPr>
              <a:t>Benefit in </a:t>
            </a:r>
            <a:r>
              <a:rPr lang="en-US" sz="1600" b="1" dirty="0" err="1">
                <a:solidFill>
                  <a:schemeClr val="tx2"/>
                </a:solidFill>
                <a:cs typeface="Neo Sans Intel"/>
              </a:rPr>
              <a:t>Ioff</a:t>
            </a:r>
            <a:r>
              <a:rPr lang="en-US" sz="1600" b="1" dirty="0">
                <a:solidFill>
                  <a:schemeClr val="tx2"/>
                </a:solidFill>
                <a:cs typeface="Neo Sans Intel"/>
              </a:rPr>
              <a:t> due to high curvature channel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84" y="4157140"/>
            <a:ext cx="4025823" cy="17211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412" y="48464"/>
            <a:ext cx="2497218" cy="1858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63510"/>
          <a:stretch/>
        </p:blipFill>
        <p:spPr>
          <a:xfrm>
            <a:off x="6093884" y="2872633"/>
            <a:ext cx="2671884" cy="31415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7776" y="587832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Neo Sans Intel"/>
              </a:rPr>
              <a:t>High </a:t>
            </a:r>
            <a:r>
              <a:rPr lang="en-US" sz="1600" b="1" dirty="0" err="1">
                <a:solidFill>
                  <a:schemeClr val="tx2"/>
                </a:solidFill>
                <a:cs typeface="Neo Sans Intel"/>
              </a:rPr>
              <a:t>Vt</a:t>
            </a:r>
            <a:r>
              <a:rPr lang="en-US" sz="1600" b="1" dirty="0">
                <a:solidFill>
                  <a:schemeClr val="tx2"/>
                </a:solidFill>
                <a:cs typeface="Neo Sans Intel"/>
              </a:rPr>
              <a:t> device with BODY BIAS to improve leakage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7484" y="5878325"/>
            <a:ext cx="453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cs typeface="Neo Sans Intel"/>
              </a:rPr>
              <a:t>Air-gaps between BLs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68494" y="6084458"/>
            <a:ext cx="2329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cs typeface="Neo Sans Intel"/>
              </a:rPr>
              <a:t>GIJL issues @tip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157" y="678745"/>
            <a:ext cx="2910701" cy="18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79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59510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Parameters I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7484" y="1157287"/>
          <a:ext cx="10786554" cy="4023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11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7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85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DRAM (1x)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Gen1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eDRAM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Cell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size (nm x nm)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48 x 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108 x 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108 x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(nm)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Z (nm)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Cov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capacitance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aF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BL Resistance (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3k-4k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1k-2k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dsat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/um) </a:t>
                      </a:r>
                      <a:r>
                        <a:rPr lang="en-US" sz="1800" dirty="0">
                          <a:cs typeface="Neo Sans Intel"/>
                        </a:rPr>
                        <a:t>@ </a:t>
                      </a:r>
                      <a:r>
                        <a:rPr lang="en-US" sz="1800" dirty="0" err="1">
                          <a:cs typeface="Neo Sans Intel"/>
                        </a:rPr>
                        <a:t>Vds</a:t>
                      </a:r>
                      <a:r>
                        <a:rPr lang="en-US" sz="1800" dirty="0">
                          <a:cs typeface="Neo Sans Intel"/>
                        </a:rPr>
                        <a:t> = 1V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217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Vov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= 3V)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315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Vov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= 0.65V)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300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Vov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= 1.2V)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off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/um) </a:t>
                      </a:r>
                      <a:r>
                        <a:rPr lang="en-US" sz="1800" dirty="0">
                          <a:cs typeface="Neo Sans Intel"/>
                        </a:rPr>
                        <a:t>@ </a:t>
                      </a:r>
                      <a:r>
                        <a:rPr lang="en-US" sz="1800" dirty="0" err="1">
                          <a:cs typeface="Neo Sans Intel"/>
                        </a:rPr>
                        <a:t>Vds</a:t>
                      </a:r>
                      <a:r>
                        <a:rPr lang="en-US" sz="1800" dirty="0">
                          <a:cs typeface="Neo Sans Intel"/>
                        </a:rPr>
                        <a:t> = 1V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&lt;0.01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 to 0.0001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V_WL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(V)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-0.4 to 3.5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-0.4 to 1.8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-1 to 1.8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ref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 @45C/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8 @100C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 @ 100C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&gt;8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@100C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baseline="-25000" dirty="0">
                          <a:solidFill>
                            <a:schemeClr val="tx1"/>
                          </a:solidFill>
                        </a:rPr>
                        <a:t>C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ext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(k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-um)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~0.5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7484" y="5608804"/>
            <a:ext cx="1103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cs typeface="Neo Sans Intel"/>
              </a:rPr>
              <a:t>Fundamental transistor matches or surpasses </a:t>
            </a:r>
            <a:r>
              <a:rPr lang="en-US" b="1" dirty="0" err="1">
                <a:solidFill>
                  <a:schemeClr val="tx2"/>
                </a:solidFill>
                <a:cs typeface="Neo Sans Intel"/>
              </a:rPr>
              <a:t>eDRAM</a:t>
            </a:r>
            <a:r>
              <a:rPr lang="en-US" b="1" dirty="0">
                <a:solidFill>
                  <a:schemeClr val="tx2"/>
                </a:solidFill>
                <a:cs typeface="Neo Sans Intel"/>
              </a:rPr>
              <a:t>/ADM in leakage </a:t>
            </a:r>
            <a:r>
              <a:rPr lang="en-US" b="1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 but can ADM’s lower leakage matter for </a:t>
            </a:r>
            <a:r>
              <a:rPr lang="en-US" b="1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tref</a:t>
            </a:r>
            <a:r>
              <a:rPr lang="en-US" b="1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 &gt;16ms @100C/120C?</a:t>
            </a:r>
            <a:endParaRPr lang="en-US" b="1" dirty="0">
              <a:solidFill>
                <a:schemeClr val="tx2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57024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51416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Parameters II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65734" y="1189196"/>
          <a:ext cx="7417942" cy="47548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763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4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DRAM (1x)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Gen1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eDRAM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WL capacitance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WL slew (ns)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BL Resistance (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3k-4k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1k-2k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WL Resistance (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10k-20k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1.3k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WL capacitance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80-100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WL slew (ns)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5/10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1.5/2.5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BL Resistance (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3k-4k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1.1k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1k-2k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BL capacitance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Storage capacitance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11-16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13-16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Sense time (ns)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Latency (ns)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30-70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&lt;8.5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341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Power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@ BW (W/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GBps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50/100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483676" y="1555531"/>
            <a:ext cx="2214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cs typeface="Neo Sans Intel"/>
              </a:rPr>
              <a:t>ADM uses thin EOT devices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83676" y="3084786"/>
            <a:ext cx="2214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cs typeface="Neo Sans Intel"/>
              </a:rPr>
              <a:t>ADM uses Cu lines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83676" y="4514431"/>
            <a:ext cx="2214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cs typeface="Neo Sans Intel"/>
              </a:rPr>
              <a:t>ADM uses Cu lines</a:t>
            </a:r>
          </a:p>
        </p:txBody>
      </p:sp>
    </p:spTree>
    <p:extLst>
      <p:ext uri="{BB962C8B-B14F-4D97-AF65-F5344CB8AC3E}">
        <p14:creationId xmlns:p14="http://schemas.microsoft.com/office/powerpoint/2010/main" val="1244863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639271"/>
          </a:xfrm>
        </p:spPr>
        <p:txBody>
          <a:bodyPr/>
          <a:lstStyle/>
          <a:p>
            <a:r>
              <a:rPr lang="en-US" b="1" dirty="0">
                <a:latin typeface="+mn-lt"/>
              </a:rPr>
              <a:t>Gen5 Scaling Options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1000" y="1307690"/>
            <a:ext cx="2458812" cy="4355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74282" y="1307690"/>
            <a:ext cx="2458812" cy="4355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03389" y="1307690"/>
            <a:ext cx="2458812" cy="4355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36670" y="1307690"/>
            <a:ext cx="2365127" cy="4355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40999" y="3711677"/>
            <a:ext cx="24519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tx2"/>
                </a:solidFill>
                <a:cs typeface="Neo Sans Intel"/>
              </a:rPr>
              <a:t>FinFET</a:t>
            </a:r>
            <a:r>
              <a:rPr lang="en-US" sz="1400" b="1" dirty="0">
                <a:solidFill>
                  <a:schemeClr val="tx2"/>
                </a:solidFill>
                <a:cs typeface="Neo Sans Intel"/>
              </a:rPr>
              <a:t> topo: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Offers advantage if COB and BL on opposite sides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Shared S/D and reduces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Cov</a:t>
            </a:r>
            <a:endParaRPr lang="en-US" sz="1400" dirty="0">
              <a:solidFill>
                <a:schemeClr val="tx2"/>
              </a:solidFill>
              <a:cs typeface="Neo Sans Intel"/>
            </a:endParaRP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Choice between RCAT and true fin</a:t>
            </a:r>
          </a:p>
          <a:p>
            <a:endParaRPr lang="en-US" sz="1400" dirty="0">
              <a:solidFill>
                <a:schemeClr val="tx2"/>
              </a:solidFill>
              <a:cs typeface="Neo Sans Intel"/>
            </a:endParaRPr>
          </a:p>
          <a:p>
            <a:pPr algn="ctr"/>
            <a:r>
              <a:rPr lang="en-US" sz="1400" b="1" dirty="0">
                <a:solidFill>
                  <a:schemeClr val="tx2"/>
                </a:solidFill>
                <a:cs typeface="Neo Sans Intel"/>
              </a:rPr>
              <a:t>Lots inline; ECD 11/20</a:t>
            </a:r>
            <a:endParaRPr lang="en-US" sz="1400" dirty="0">
              <a:solidFill>
                <a:schemeClr val="tx2"/>
              </a:solidFill>
              <a:cs typeface="Neo Sans Intel"/>
            </a:endParaRPr>
          </a:p>
          <a:p>
            <a:pPr marL="228600" indent="-228600">
              <a:buAutoNum type="arabicPeriod"/>
            </a:pPr>
            <a:endParaRPr lang="en-US" sz="1400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1998" y="3711677"/>
            <a:ext cx="24519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Vertical topo: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Offers advantage as COB may be completed before ADM processing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Gated contacts like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backgate</a:t>
            </a:r>
            <a:endParaRPr lang="en-US" sz="1400" dirty="0">
              <a:solidFill>
                <a:schemeClr val="tx2"/>
              </a:solidFill>
              <a:cs typeface="Neo Sans Intel"/>
            </a:endParaRP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Large Z despite scaling</a:t>
            </a:r>
          </a:p>
          <a:p>
            <a:endParaRPr lang="en-US" sz="1400" b="1" dirty="0">
              <a:solidFill>
                <a:schemeClr val="tx2"/>
              </a:solidFill>
              <a:cs typeface="Neo Sans Intel"/>
            </a:endParaRPr>
          </a:p>
          <a:p>
            <a:pPr algn="ctr"/>
            <a:r>
              <a:rPr lang="en-US" sz="1400" b="1" dirty="0">
                <a:solidFill>
                  <a:schemeClr val="tx2"/>
                </a:solidFill>
                <a:cs typeface="Neo Sans Intel"/>
              </a:rPr>
              <a:t>Lot debug ongoing</a:t>
            </a:r>
            <a:endParaRPr lang="en-US" sz="1400" dirty="0">
              <a:solidFill>
                <a:schemeClr val="tx2"/>
              </a:solidFill>
              <a:cs typeface="Neo Sans Intel"/>
            </a:endParaRPr>
          </a:p>
          <a:p>
            <a:pPr marL="228600" indent="-228600">
              <a:buAutoNum type="arabicPeriod"/>
            </a:pPr>
            <a:endParaRPr lang="en-US" sz="1400" dirty="0">
              <a:solidFill>
                <a:schemeClr val="tx2"/>
              </a:solidFill>
              <a:cs typeface="Neo Sans Intel"/>
            </a:endParaRPr>
          </a:p>
          <a:p>
            <a:pPr marL="228600" indent="-228600">
              <a:buAutoNum type="arabicPeriod"/>
            </a:pPr>
            <a:endParaRPr lang="en-US" sz="1400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1105" y="3456422"/>
            <a:ext cx="25296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1T-nF:</a:t>
            </a:r>
          </a:p>
          <a:p>
            <a:pPr marL="228600" indent="-228600">
              <a:buAutoNum type="arabicPeriod"/>
            </a:pP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Bitcell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scaling without change in transistor dimensions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Leakage needs alleviated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Capacitor can be vertically integrated like NAND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Susceptible to noise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  <a:cs typeface="Neo Sans Intel"/>
              </a:rPr>
              <a:t>Gated by Ferroelectric technology + disturb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36670" y="3243689"/>
            <a:ext cx="244364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1T Memory: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Leakage needs alleviated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Needs precise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Vt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 targeting to maintain sense margin across lifetime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Assists vertical AR in stacking</a:t>
            </a:r>
          </a:p>
          <a:p>
            <a:pPr marL="228600" indent="-228600">
              <a:buAutoNum type="arabicPeriod"/>
            </a:pPr>
            <a:endParaRPr lang="en-US" sz="1400" dirty="0">
              <a:solidFill>
                <a:schemeClr val="tx2"/>
              </a:solidFill>
              <a:cs typeface="Neo Sans Intel"/>
            </a:endParaRPr>
          </a:p>
          <a:p>
            <a:pPr algn="ctr"/>
            <a:r>
              <a:rPr lang="en-US" sz="1400" b="1" dirty="0">
                <a:solidFill>
                  <a:schemeClr val="tx2"/>
                </a:solidFill>
                <a:cs typeface="Neo Sans Intel"/>
              </a:rPr>
              <a:t>Gated by Ferroelectric technology + disturb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307690"/>
            <a:ext cx="2458812" cy="4355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" y="3711677"/>
            <a:ext cx="24519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BG topo: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Offers advantage if COB and BL on opposite sides</a:t>
            </a: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Shared S/D and reduces 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Cov</a:t>
            </a:r>
            <a:endParaRPr lang="en-US" sz="1400" dirty="0">
              <a:solidFill>
                <a:schemeClr val="tx2"/>
              </a:solidFill>
              <a:cs typeface="Neo Sans Intel"/>
            </a:endParaRPr>
          </a:p>
          <a:p>
            <a:pPr marL="228600" indent="-228600">
              <a:buAutoNum type="arabicPeriod"/>
            </a:pPr>
            <a:r>
              <a:rPr lang="en-US" sz="1400" dirty="0">
                <a:solidFill>
                  <a:schemeClr val="tx2"/>
                </a:solidFill>
                <a:cs typeface="Neo Sans Intel"/>
              </a:rPr>
              <a:t>Choice between RCAT and true fin</a:t>
            </a:r>
          </a:p>
          <a:p>
            <a:pPr algn="ctr"/>
            <a:endParaRPr lang="en-US" sz="1400" b="1" dirty="0">
              <a:solidFill>
                <a:schemeClr val="tx2"/>
              </a:solidFill>
              <a:cs typeface="Neo Sans Intel"/>
            </a:endParaRPr>
          </a:p>
          <a:p>
            <a:pPr algn="ctr"/>
            <a:r>
              <a:rPr lang="en-US" sz="1400" b="1" dirty="0">
                <a:solidFill>
                  <a:schemeClr val="tx2"/>
                </a:solidFill>
                <a:cs typeface="Neo Sans Intel"/>
              </a:rPr>
              <a:t>Lots inline; ECD 11/20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935" y="3084029"/>
            <a:ext cx="2436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280"/>
                </a:solidFill>
                <a:cs typeface="Neo Sans Intel"/>
              </a:rPr>
              <a:t>Recess Channel Topology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44" y="1736556"/>
            <a:ext cx="2003062" cy="1655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70" y="1958710"/>
            <a:ext cx="1351133" cy="925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53913" t="2724"/>
          <a:stretch/>
        </p:blipFill>
        <p:spPr>
          <a:xfrm>
            <a:off x="5079944" y="1451213"/>
            <a:ext cx="2144930" cy="21857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t="12857"/>
          <a:stretch/>
        </p:blipFill>
        <p:spPr>
          <a:xfrm>
            <a:off x="7725081" y="1404540"/>
            <a:ext cx="1555621" cy="21636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/>
          <a:srcRect t="18703"/>
          <a:stretch/>
        </p:blipFill>
        <p:spPr>
          <a:xfrm>
            <a:off x="10154188" y="1307690"/>
            <a:ext cx="1657347" cy="183767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15621" y="5743002"/>
            <a:ext cx="8683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Neo Sans Intel"/>
              </a:rPr>
              <a:t>How do we define the success criteria for each of these technologies?</a:t>
            </a:r>
          </a:p>
          <a:p>
            <a:r>
              <a:rPr lang="en-US" sz="1600" b="1" dirty="0">
                <a:solidFill>
                  <a:schemeClr val="tx2"/>
                </a:solidFill>
                <a:cs typeface="Neo Sans Intel"/>
              </a:rPr>
              <a:t>How do we differentiate between results on large CR vehicle vs scaled implementations?</a:t>
            </a:r>
          </a:p>
        </p:txBody>
      </p:sp>
    </p:spTree>
    <p:extLst>
      <p:ext uri="{BB962C8B-B14F-4D97-AF65-F5344CB8AC3E}">
        <p14:creationId xmlns:p14="http://schemas.microsoft.com/office/powerpoint/2010/main" val="1832805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4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3484" y="6603827"/>
            <a:ext cx="3860800" cy="365125"/>
          </a:xfrm>
        </p:spPr>
        <p:txBody>
          <a:bodyPr/>
          <a:lstStyle/>
          <a:p>
            <a:r>
              <a:rPr lang="en-US"/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667050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DRAM vs </a:t>
            </a:r>
            <a:r>
              <a:rPr lang="en-US" sz="2800" b="1" dirty="0" err="1">
                <a:latin typeface="+mn-lt"/>
              </a:rPr>
              <a:t>eDRAM</a:t>
            </a:r>
            <a:r>
              <a:rPr lang="en-US" sz="2800" b="1" dirty="0">
                <a:latin typeface="+mn-lt"/>
              </a:rPr>
              <a:t> Timings: Rate Limiting Metrics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05" y="1601306"/>
            <a:ext cx="3778277" cy="37864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2141" y="1383664"/>
            <a:ext cx="6431314" cy="3178079"/>
            <a:chOff x="120990" y="1796259"/>
            <a:chExt cx="6431314" cy="31780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990" y="1796259"/>
              <a:ext cx="6431314" cy="30325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79717" y="1796259"/>
              <a:ext cx="2342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00B050"/>
                  </a:solidFill>
                  <a:cs typeface="Neo Sans Intel"/>
                </a:rPr>
                <a:t>tRC</a:t>
              </a:r>
              <a:r>
                <a:rPr lang="en-US" sz="1600" b="1" dirty="0">
                  <a:solidFill>
                    <a:srgbClr val="00B050"/>
                  </a:solidFill>
                  <a:cs typeface="Neo Sans Intel"/>
                </a:rPr>
                <a:t> = 45ns  to 48ns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9727" y="2253462"/>
              <a:ext cx="14656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rgbClr val="004280"/>
                  </a:solidFill>
                  <a:cs typeface="Neo Sans Intel"/>
                </a:rPr>
                <a:t>tRAS</a:t>
              </a:r>
              <a:r>
                <a:rPr lang="en-US" sz="1000" b="1" dirty="0">
                  <a:solidFill>
                    <a:srgbClr val="004280"/>
                  </a:solidFill>
                  <a:cs typeface="Neo Sans Intel"/>
                </a:rPr>
                <a:t> = 35ns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7484" y="4728117"/>
              <a:ext cx="56223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cs typeface="Neo Sans Intel"/>
                </a:rPr>
                <a:t>0               10ns             20ns              30ns            40ns              50ns              60ns              70ns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9622" y="5084771"/>
            <a:ext cx="1066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cs typeface="Neo Sans Intel"/>
              </a:rPr>
              <a:t>eDRAM</a:t>
            </a:r>
            <a:r>
              <a:rPr lang="en-US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b="1" dirty="0" err="1">
                <a:solidFill>
                  <a:prstClr val="black"/>
                </a:solidFill>
                <a:cs typeface="Neo Sans Intel"/>
              </a:rPr>
              <a:t>tRC</a:t>
            </a:r>
            <a:r>
              <a:rPr lang="en-US" b="1" dirty="0">
                <a:solidFill>
                  <a:prstClr val="black"/>
                </a:solidFill>
                <a:cs typeface="Neo Sans Intel"/>
              </a:rPr>
              <a:t> is lower than DRAM/HBM</a:t>
            </a:r>
            <a:r>
              <a:rPr lang="en-US" dirty="0">
                <a:solidFill>
                  <a:prstClr val="black"/>
                </a:solidFill>
                <a:cs typeface="Neo Sans Intel"/>
              </a:rPr>
              <a:t> due to the following:</a:t>
            </a:r>
          </a:p>
          <a:p>
            <a:pPr marL="228600" indent="-2286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cs typeface="Neo Sans Intel"/>
              </a:rPr>
              <a:t>1.2-1.5x Slow Transistor in DRAM vs </a:t>
            </a:r>
            <a:r>
              <a:rPr lang="en-US" dirty="0" err="1">
                <a:solidFill>
                  <a:prstClr val="black"/>
                </a:solidFill>
                <a:cs typeface="Neo Sans Intel"/>
              </a:rPr>
              <a:t>eDRAM</a:t>
            </a:r>
            <a:r>
              <a:rPr lang="en-US" dirty="0">
                <a:solidFill>
                  <a:prstClr val="black"/>
                </a:solidFill>
                <a:cs typeface="Neo Sans Intel"/>
              </a:rPr>
              <a:t>/ADM and 2x worse COB (50%)</a:t>
            </a:r>
          </a:p>
          <a:p>
            <a:pPr marL="228600" indent="-2286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cs typeface="Neo Sans Intel"/>
              </a:rPr>
              <a:t>WL/BL rise/fall is 1.5x lower in </a:t>
            </a:r>
            <a:r>
              <a:rPr lang="en-US" dirty="0" err="1">
                <a:solidFill>
                  <a:prstClr val="black"/>
                </a:solidFill>
                <a:cs typeface="Neo Sans Intel"/>
              </a:rPr>
              <a:t>eDRAM</a:t>
            </a:r>
            <a:r>
              <a:rPr lang="en-US" dirty="0">
                <a:solidFill>
                  <a:prstClr val="black"/>
                </a:solidFill>
                <a:cs typeface="Neo Sans Intel"/>
              </a:rPr>
              <a:t> due to Cu lines (30%)</a:t>
            </a:r>
          </a:p>
          <a:p>
            <a:pPr marL="228600" indent="-2286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cs typeface="Neo Sans Intel"/>
              </a:rPr>
              <a:t>Major difference is also SA speeds causing another 2x difference (20%) </a:t>
            </a:r>
          </a:p>
        </p:txBody>
      </p:sp>
      <p:sp>
        <p:nvSpPr>
          <p:cNvPr id="2" name="Oval 1"/>
          <p:cNvSpPr/>
          <p:nvPr/>
        </p:nvSpPr>
        <p:spPr>
          <a:xfrm>
            <a:off x="1797269" y="3268717"/>
            <a:ext cx="1135117" cy="10468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489464" y="2471204"/>
            <a:ext cx="1009479" cy="10468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98777" y="1998753"/>
            <a:ext cx="2606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cs typeface="Neo Sans Intel"/>
              </a:rPr>
              <a:t>Short write-back</a:t>
            </a:r>
          </a:p>
          <a:p>
            <a:r>
              <a:rPr lang="en-US" sz="1400" b="1" dirty="0">
                <a:solidFill>
                  <a:srgbClr val="FF0000"/>
                </a:solidFill>
                <a:cs typeface="Neo Sans Intel"/>
              </a:rPr>
              <a:t>i.e. </a:t>
            </a:r>
            <a:r>
              <a:rPr lang="en-US" sz="1400" b="1" u="sng" dirty="0">
                <a:solidFill>
                  <a:srgbClr val="FF0000"/>
                </a:solidFill>
                <a:cs typeface="Neo Sans Intel"/>
              </a:rPr>
              <a:t>low transistor resistance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7063" y="2739287"/>
            <a:ext cx="2578537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cs typeface="Neo Sans Intel"/>
              </a:rPr>
              <a:t>Long write-back</a:t>
            </a:r>
          </a:p>
          <a:p>
            <a:r>
              <a:rPr lang="en-US" sz="1400" b="1" dirty="0">
                <a:solidFill>
                  <a:srgbClr val="FF0000"/>
                </a:solidFill>
                <a:cs typeface="Neo Sans Intel"/>
              </a:rPr>
              <a:t>i.e. </a:t>
            </a:r>
            <a:r>
              <a:rPr lang="en-US" sz="1400" b="1" u="sng" dirty="0">
                <a:solidFill>
                  <a:srgbClr val="FF0000"/>
                </a:solidFill>
                <a:cs typeface="Neo Sans Intel"/>
              </a:rPr>
              <a:t>high transistor resistance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59629" y="1388357"/>
            <a:ext cx="2342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B050"/>
                </a:solidFill>
                <a:cs typeface="Neo Sans Intel"/>
              </a:rPr>
              <a:t>tRC</a:t>
            </a:r>
            <a:r>
              <a:rPr lang="en-US" sz="1600" b="1" dirty="0">
                <a:solidFill>
                  <a:srgbClr val="00B050"/>
                </a:solidFill>
                <a:cs typeface="Neo Sans Intel"/>
              </a:rPr>
              <a:t> = 2ns  to 5ns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8693734" y="5471852"/>
            <a:ext cx="279900" cy="418428"/>
          </a:xfrm>
          <a:prstGeom prst="rightBrac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1906" y="5351229"/>
            <a:ext cx="174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Neo Sans Intel"/>
              </a:rPr>
              <a:t>Related to scaling </a:t>
            </a:r>
            <a:r>
              <a:rPr lang="en-US" b="1" dirty="0" err="1">
                <a:solidFill>
                  <a:srgbClr val="C00000"/>
                </a:solidFill>
                <a:cs typeface="Neo Sans Intel"/>
              </a:rPr>
              <a:t>bitcell</a:t>
            </a:r>
            <a:endParaRPr lang="en-US" b="1" dirty="0">
              <a:solidFill>
                <a:srgbClr val="C00000"/>
              </a:solidFill>
              <a:cs typeface="Neo Sans Inte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880" y="6285100"/>
            <a:ext cx="10471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cs typeface="Neo Sans Intel"/>
              </a:rPr>
              <a:t>Most different comes from array transistor resistance @cost of IOFF</a:t>
            </a:r>
          </a:p>
        </p:txBody>
      </p:sp>
    </p:spTree>
    <p:extLst>
      <p:ext uri="{BB962C8B-B14F-4D97-AF65-F5344CB8AC3E}">
        <p14:creationId xmlns:p14="http://schemas.microsoft.com/office/powerpoint/2010/main" val="3842401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X22M Block Timing (Write)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" y="1013777"/>
            <a:ext cx="12192000" cy="5395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3772" y="6435524"/>
            <a:ext cx="2095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Umut Arslan, AD</a:t>
            </a:r>
          </a:p>
        </p:txBody>
      </p:sp>
    </p:spTree>
    <p:extLst>
      <p:ext uri="{BB962C8B-B14F-4D97-AF65-F5344CB8AC3E}">
        <p14:creationId xmlns:p14="http://schemas.microsoft.com/office/powerpoint/2010/main" val="4238131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2" y="796412"/>
            <a:ext cx="3822980" cy="2988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2" y="3784958"/>
            <a:ext cx="3789261" cy="29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38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70" y="-88491"/>
            <a:ext cx="9356982" cy="73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97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X22M Block Timing (Read)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" y="1013777"/>
            <a:ext cx="12192000" cy="5350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33772" y="6435524"/>
            <a:ext cx="2095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Umut Arslan, AD</a:t>
            </a:r>
          </a:p>
        </p:txBody>
      </p:sp>
    </p:spTree>
    <p:extLst>
      <p:ext uri="{BB962C8B-B14F-4D97-AF65-F5344CB8AC3E}">
        <p14:creationId xmlns:p14="http://schemas.microsoft.com/office/powerpoint/2010/main" val="246134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81187"/>
            <a:ext cx="3860800" cy="240289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DRAM Design and Application Space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127522"/>
              </p:ext>
            </p:extLst>
          </p:nvPr>
        </p:nvGraphicFramePr>
        <p:xfrm>
          <a:off x="733531" y="2497903"/>
          <a:ext cx="915124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0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eDRAM</a:t>
                      </a:r>
                      <a:r>
                        <a:rPr lang="en-US" dirty="0"/>
                        <a:t> (ADM)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DRAM (from datasheet)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Transistor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Fin/BG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RCAT/Fin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 (Gb/mm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0.241 (1y)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 Density (GB/s/mm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42.667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2.107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Cell</a:t>
                      </a:r>
                      <a:r>
                        <a:rPr lang="en-US" baseline="0" dirty="0"/>
                        <a:t> size (</a:t>
                      </a:r>
                      <a:r>
                        <a:rPr lang="el-GR" baseline="0" dirty="0"/>
                        <a:t>μ</a:t>
                      </a:r>
                      <a:r>
                        <a:rPr lang="en-US" baseline="0" dirty="0"/>
                        <a:t>m</a:t>
                      </a:r>
                      <a:r>
                        <a:rPr lang="en-US" baseline="30000" dirty="0"/>
                        <a:t>2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0.01458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0.002244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Cell</a:t>
                      </a:r>
                      <a:r>
                        <a:rPr lang="en-US" baseline="0" dirty="0"/>
                        <a:t> dim (nm</a:t>
                      </a:r>
                      <a:r>
                        <a:rPr lang="en-US" baseline="30000" dirty="0"/>
                        <a:t> </a:t>
                      </a:r>
                      <a:r>
                        <a:rPr lang="en-US" baseline="0" dirty="0"/>
                        <a:t>x nm)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108 x 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 x 51 (1y)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Latency @ array edge (ns)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12-15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Product Latency (ns)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15-20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20-35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tRC</a:t>
                      </a:r>
                      <a:r>
                        <a:rPr lang="en-US" dirty="0"/>
                        <a:t> (ns) – row cycle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7-15ns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50-55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8081" y="5884334"/>
            <a:ext cx="1043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cs typeface="Neo Sans Intel"/>
              </a:rPr>
              <a:t>eDRAM</a:t>
            </a:r>
            <a:r>
              <a:rPr lang="en-US" b="1" dirty="0">
                <a:solidFill>
                  <a:srgbClr val="0070C0"/>
                </a:solidFill>
                <a:cs typeface="Neo Sans Intel"/>
              </a:rPr>
              <a:t> is geared towards low latency and High Random Bandwidth applications</a:t>
            </a:r>
          </a:p>
          <a:p>
            <a:r>
              <a:rPr lang="en-US" b="1" dirty="0">
                <a:solidFill>
                  <a:srgbClr val="0070C0"/>
                </a:solidFill>
                <a:cs typeface="Neo Sans Intel"/>
              </a:rPr>
              <a:t>Scaled DRAM is &gt;6x smaller cell size than </a:t>
            </a:r>
            <a:r>
              <a:rPr lang="en-US" b="1" dirty="0" err="1">
                <a:solidFill>
                  <a:srgbClr val="0070C0"/>
                </a:solidFill>
                <a:cs typeface="Neo Sans Intel"/>
              </a:rPr>
              <a:t>eDRAM</a:t>
            </a:r>
            <a:r>
              <a:rPr lang="en-US" b="1" dirty="0">
                <a:solidFill>
                  <a:srgbClr val="0070C0"/>
                </a:solidFill>
                <a:cs typeface="Neo Sans Intel"/>
              </a:rPr>
              <a:t> </a:t>
            </a:r>
            <a:r>
              <a:rPr lang="en-US" b="1" dirty="0">
                <a:solidFill>
                  <a:srgbClr val="0070C0"/>
                </a:solidFill>
                <a:cs typeface="Neo Sans Intel"/>
                <a:sym typeface="Wingdings" panose="05000000000000000000" pitchFamily="2" charset="2"/>
              </a:rPr>
              <a:t> geared towards high capacity segment</a:t>
            </a:r>
            <a:endParaRPr lang="en-US" b="1" dirty="0">
              <a:solidFill>
                <a:srgbClr val="0070C0"/>
              </a:solidFill>
              <a:cs typeface="Neo Sans Intel"/>
            </a:endParaRPr>
          </a:p>
        </p:txBody>
      </p:sp>
      <p:pic>
        <p:nvPicPr>
          <p:cNvPr id="2050" name="Picture 2" descr="Image result for hbm d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841" y="1378756"/>
            <a:ext cx="2467045" cy="10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71516" y="2080009"/>
            <a:ext cx="1939332" cy="24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P1222 ADM base die</a:t>
            </a:r>
          </a:p>
        </p:txBody>
      </p:sp>
      <p:sp>
        <p:nvSpPr>
          <p:cNvPr id="8" name="Rectangle 7"/>
          <p:cNvSpPr/>
          <p:nvPr/>
        </p:nvSpPr>
        <p:spPr>
          <a:xfrm>
            <a:off x="4471516" y="1879042"/>
            <a:ext cx="454814" cy="1306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41182" y="1879042"/>
            <a:ext cx="874207" cy="1306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CPU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56349" y="1879042"/>
            <a:ext cx="454814" cy="1306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GFX</a:t>
            </a:r>
          </a:p>
        </p:txBody>
      </p:sp>
      <p:sp>
        <p:nvSpPr>
          <p:cNvPr id="9" name="Oval 8"/>
          <p:cNvSpPr/>
          <p:nvPr/>
        </p:nvSpPr>
        <p:spPr>
          <a:xfrm>
            <a:off x="4484370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50096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15822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81548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44405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810131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72990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73008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038734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104460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70186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33043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98769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361628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468124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533850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99576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665302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728159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793885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856744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923638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989364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055090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120816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183673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49399" y="2009670"/>
            <a:ext cx="47625" cy="70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32943" y="1639194"/>
            <a:ext cx="1457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cs typeface="Neo Sans Intel"/>
              </a:rPr>
              <a:t>Meteor Lake PRQ ‘22</a:t>
            </a:r>
          </a:p>
        </p:txBody>
      </p:sp>
    </p:spTree>
    <p:extLst>
      <p:ext uri="{BB962C8B-B14F-4D97-AF65-F5344CB8AC3E}">
        <p14:creationId xmlns:p14="http://schemas.microsoft.com/office/powerpoint/2010/main" val="1877565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445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u="sng" dirty="0">
                <a:solidFill>
                  <a:prstClr val="black"/>
                </a:solidFill>
              </a:rPr>
              <a:t>Retention – Median Bit </a:t>
            </a:r>
            <a:r>
              <a:rPr lang="en-US" sz="2800" b="1" u="sng" dirty="0">
                <a:solidFill>
                  <a:srgbClr val="FF0000"/>
                </a:solidFill>
              </a:rPr>
              <a:t>- 25C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7390" y="6581001"/>
            <a:ext cx="255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Intel Top Secret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FD5B0D-8CB6-42DA-BCD1-2D7A8DDC3D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009" y="557670"/>
            <a:ext cx="1175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Assume 250 mV lost in storage node voltage 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 Another 250 mV used for sensing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COB = 5 </a:t>
            </a:r>
            <a:r>
              <a:rPr lang="en-US" sz="2000" dirty="0" err="1">
                <a:solidFill>
                  <a:prstClr val="black"/>
                </a:solidFill>
                <a:sym typeface="Wingdings" panose="05000000000000000000" pitchFamily="2" charset="2"/>
              </a:rPr>
              <a:t>fF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, parasitic capacitances = 20 </a:t>
            </a:r>
            <a:r>
              <a:rPr lang="en-US" sz="2000" dirty="0" err="1">
                <a:solidFill>
                  <a:prstClr val="black"/>
                </a:solidFill>
                <a:sym typeface="Wingdings" panose="05000000000000000000" pitchFamily="2" charset="2"/>
              </a:rPr>
              <a:t>fF</a:t>
            </a:r>
            <a:endParaRPr 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410060"/>
              </p:ext>
            </p:extLst>
          </p:nvPr>
        </p:nvGraphicFramePr>
        <p:xfrm>
          <a:off x="450927" y="1354992"/>
          <a:ext cx="11032815" cy="5608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0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3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0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Store 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Store</a:t>
                      </a:r>
                      <a:r>
                        <a:rPr lang="en-US" sz="2400" b="1" baseline="0" dirty="0"/>
                        <a:t> 1</a:t>
                      </a:r>
                      <a:endParaRPr 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571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i="0" dirty="0"/>
                        <a:t>Self-refresh</a:t>
                      </a:r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 + 110C)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 + 110C)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11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 s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&gt;&gt; 100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5981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Active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Bitline</a:t>
                      </a:r>
                      <a:endParaRPr lang="en-US" sz="2400" b="1" dirty="0"/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 + 110C)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200-300 µs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 </a:t>
                      </a:r>
                      <a:r>
                        <a:rPr lang="en-US" b="1"/>
                        <a:t>+ 110C)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200-300 µs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1.6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 s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>
                          <a:solidFill>
                            <a:srgbClr val="00B050"/>
                          </a:solidFill>
                        </a:rPr>
                        <a:t>29 </a:t>
                      </a:r>
                      <a:r>
                        <a:rPr lang="en-US" b="1" u="sng" dirty="0" err="1">
                          <a:solidFill>
                            <a:srgbClr val="00B050"/>
                          </a:solidFill>
                        </a:rPr>
                        <a:t>ms</a:t>
                      </a:r>
                      <a:endParaRPr lang="en-US" b="1" u="sng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2601686" y="2173521"/>
            <a:ext cx="2139650" cy="1340298"/>
            <a:chOff x="2453951" y="2282877"/>
            <a:chExt cx="2139650" cy="13402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0.5V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-0.4V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0V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56653" y="2145642"/>
            <a:ext cx="2139650" cy="1340298"/>
            <a:chOff x="2453951" y="2282877"/>
            <a:chExt cx="2139650" cy="134029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0.5V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-0.4V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1V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601686" y="4508877"/>
            <a:ext cx="2139650" cy="1340298"/>
            <a:chOff x="2453951" y="2282877"/>
            <a:chExt cx="2139650" cy="134029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1V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-0.4V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0V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956653" y="4524450"/>
            <a:ext cx="2139650" cy="1340298"/>
            <a:chOff x="2453951" y="2282877"/>
            <a:chExt cx="2139650" cy="134029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0V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-0.4V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1V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06291" y="995631"/>
            <a:ext cx="2095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AD team</a:t>
            </a:r>
          </a:p>
        </p:txBody>
      </p:sp>
    </p:spTree>
    <p:extLst>
      <p:ext uri="{BB962C8B-B14F-4D97-AF65-F5344CB8AC3E}">
        <p14:creationId xmlns:p14="http://schemas.microsoft.com/office/powerpoint/2010/main" val="308253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445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u="sng" dirty="0">
                <a:solidFill>
                  <a:prstClr val="black"/>
                </a:solidFill>
              </a:rPr>
              <a:t>Retention – Median Bit </a:t>
            </a:r>
            <a:r>
              <a:rPr lang="en-US" sz="2800" b="1" u="sng" dirty="0">
                <a:solidFill>
                  <a:srgbClr val="FF0000"/>
                </a:solidFill>
              </a:rPr>
              <a:t>- 110C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7390" y="6581001"/>
            <a:ext cx="255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Intel Top Secret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FD5B0D-8CB6-42DA-BCD1-2D7A8DDC3D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009" y="557670"/>
            <a:ext cx="1175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Assume 250 mV lost in storage node voltage 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 Another 250 mV used for sensing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COB = 5 </a:t>
            </a:r>
            <a:r>
              <a:rPr lang="en-US" sz="2000" dirty="0" err="1">
                <a:solidFill>
                  <a:prstClr val="black"/>
                </a:solidFill>
                <a:sym typeface="Wingdings" panose="05000000000000000000" pitchFamily="2" charset="2"/>
              </a:rPr>
              <a:t>fF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, parasitic capacitances = 20 </a:t>
            </a:r>
            <a:r>
              <a:rPr lang="en-US" sz="2000" dirty="0" err="1">
                <a:solidFill>
                  <a:prstClr val="black"/>
                </a:solidFill>
                <a:sym typeface="Wingdings" panose="05000000000000000000" pitchFamily="2" charset="2"/>
              </a:rPr>
              <a:t>fF</a:t>
            </a:r>
            <a:endParaRPr 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548911"/>
              </p:ext>
            </p:extLst>
          </p:nvPr>
        </p:nvGraphicFramePr>
        <p:xfrm>
          <a:off x="322500" y="1249105"/>
          <a:ext cx="11032815" cy="5608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0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3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0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Store 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Store</a:t>
                      </a:r>
                      <a:r>
                        <a:rPr lang="en-US" sz="2400" b="1" baseline="0" dirty="0"/>
                        <a:t> 1</a:t>
                      </a:r>
                      <a:endParaRPr 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571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i="0" dirty="0"/>
                        <a:t>Self-refresh</a:t>
                      </a:r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 + 110C)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 + 110C)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340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B050"/>
                          </a:solidFill>
                        </a:rPr>
                        <a:t>ms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200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 s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5981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Active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Bitline</a:t>
                      </a:r>
                      <a:endParaRPr lang="en-US" sz="2400" b="1" dirty="0"/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 + 110C)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200-300 µs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 </a:t>
                      </a:r>
                      <a:r>
                        <a:rPr lang="en-US" b="1"/>
                        <a:t>+ 110C)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200-300 µs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75 </a:t>
                      </a:r>
                      <a:r>
                        <a:rPr lang="en-US" b="1" dirty="0" err="1">
                          <a:solidFill>
                            <a:srgbClr val="00B050"/>
                          </a:solidFill>
                        </a:rPr>
                        <a:t>ms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>
                          <a:solidFill>
                            <a:srgbClr val="00B050"/>
                          </a:solidFill>
                        </a:rPr>
                        <a:t>3.8</a:t>
                      </a:r>
                      <a:r>
                        <a:rPr lang="en-US" b="1" u="sng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="1" u="sng" baseline="0" dirty="0" err="1">
                          <a:solidFill>
                            <a:srgbClr val="00B050"/>
                          </a:solidFill>
                        </a:rPr>
                        <a:t>ms</a:t>
                      </a:r>
                      <a:endParaRPr lang="en-US" b="1" u="sng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2601686" y="1988326"/>
            <a:ext cx="2139650" cy="1340298"/>
            <a:chOff x="2453951" y="2282877"/>
            <a:chExt cx="2139650" cy="13402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0.5V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-0.4V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0V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56653" y="1960447"/>
            <a:ext cx="2139650" cy="1340298"/>
            <a:chOff x="2453951" y="2282877"/>
            <a:chExt cx="2139650" cy="134029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0.5V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-0.4V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1V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36371" y="4478172"/>
            <a:ext cx="2139650" cy="1340298"/>
            <a:chOff x="2453951" y="2282877"/>
            <a:chExt cx="2139650" cy="134029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1V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-0.4V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0V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956653" y="4524450"/>
            <a:ext cx="2139650" cy="1340298"/>
            <a:chOff x="2453951" y="2282877"/>
            <a:chExt cx="2139650" cy="134029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0V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-0.4V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1V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06291" y="995631"/>
            <a:ext cx="2095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AD team</a:t>
            </a:r>
          </a:p>
        </p:txBody>
      </p:sp>
    </p:spTree>
    <p:extLst>
      <p:ext uri="{BB962C8B-B14F-4D97-AF65-F5344CB8AC3E}">
        <p14:creationId xmlns:p14="http://schemas.microsoft.com/office/powerpoint/2010/main" val="2685286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445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u="sng" dirty="0">
                <a:solidFill>
                  <a:prstClr val="black"/>
                </a:solidFill>
              </a:rPr>
              <a:t>Read and Write – Median Bit </a:t>
            </a:r>
            <a:r>
              <a:rPr lang="en-US" sz="2800" b="1" u="sng" dirty="0">
                <a:solidFill>
                  <a:srgbClr val="FF0000"/>
                </a:solidFill>
              </a:rPr>
              <a:t>- 25C</a:t>
            </a:r>
          </a:p>
          <a:p>
            <a:pPr lvl="1" algn="ctr"/>
            <a:endParaRPr lang="en-US" sz="2800" b="1" u="sn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7390" y="6581001"/>
            <a:ext cx="255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Intel Top Secret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FD5B0D-8CB6-42DA-BCD1-2D7A8DDC3D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009" y="557670"/>
            <a:ext cx="1175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Read: Includes WL slope, measured time until equalization (10 mV difference)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Write: 99% charge or discharge, median bit does not reach WL slope turning off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191538"/>
              </p:ext>
            </p:extLst>
          </p:nvPr>
        </p:nvGraphicFramePr>
        <p:xfrm>
          <a:off x="416421" y="1155184"/>
          <a:ext cx="11032815" cy="56337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0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3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0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‘0’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‘1’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342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i="0" dirty="0"/>
                        <a:t>Read</a:t>
                      </a:r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ns </a:t>
                      </a:r>
                      <a:r>
                        <a:rPr lang="en-US" sz="1400" dirty="0"/>
                        <a:t>(including</a:t>
                      </a:r>
                      <a:r>
                        <a:rPr lang="en-US" sz="1400" baseline="0" dirty="0"/>
                        <a:t> WL slope)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ns </a:t>
                      </a:r>
                      <a:r>
                        <a:rPr lang="en-US" sz="1400" dirty="0"/>
                        <a:t>(including</a:t>
                      </a:r>
                      <a:r>
                        <a:rPr lang="en-US" sz="1400" baseline="0" dirty="0"/>
                        <a:t> WL slope)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1.2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1.5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257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Write</a:t>
                      </a:r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2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ns +</a:t>
                      </a:r>
                      <a:r>
                        <a:rPr lang="en-US" baseline="0" dirty="0"/>
                        <a:t> WL slope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ns +</a:t>
                      </a:r>
                      <a:r>
                        <a:rPr lang="en-US" baseline="0" dirty="0"/>
                        <a:t> WL slope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1.2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 ns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none" dirty="0">
                          <a:solidFill>
                            <a:srgbClr val="00B050"/>
                          </a:solidFill>
                        </a:rPr>
                        <a:t>1.8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2584433" y="1711103"/>
            <a:ext cx="2139650" cy="1340298"/>
            <a:chOff x="2453951" y="2282877"/>
            <a:chExt cx="2139650" cy="13402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0.5V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1.7V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0V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39400" y="1683224"/>
            <a:ext cx="2139650" cy="1340298"/>
            <a:chOff x="2453951" y="2282877"/>
            <a:chExt cx="2139650" cy="134029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0.5V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1.7V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1V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84433" y="4257758"/>
            <a:ext cx="2139650" cy="1339270"/>
            <a:chOff x="2453951" y="2282877"/>
            <a:chExt cx="2139650" cy="133927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0V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1.7V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09001" y="3293275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1V </a:t>
              </a:r>
              <a:r>
                <a:rPr lang="en-US" sz="1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0V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939400" y="4238086"/>
            <a:ext cx="2139650" cy="1339270"/>
            <a:chOff x="2453951" y="2282877"/>
            <a:chExt cx="2139650" cy="133927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1V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1.7V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12017" y="3292856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0V </a:t>
              </a:r>
              <a:r>
                <a:rPr lang="en-US" sz="1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1V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06291" y="995631"/>
            <a:ext cx="2095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AD team</a:t>
            </a:r>
          </a:p>
        </p:txBody>
      </p:sp>
    </p:spTree>
    <p:extLst>
      <p:ext uri="{BB962C8B-B14F-4D97-AF65-F5344CB8AC3E}">
        <p14:creationId xmlns:p14="http://schemas.microsoft.com/office/powerpoint/2010/main" val="3779456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445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u="sng" dirty="0">
                <a:solidFill>
                  <a:prstClr val="black"/>
                </a:solidFill>
              </a:rPr>
              <a:t>Read and Write – Median Bit </a:t>
            </a:r>
            <a:r>
              <a:rPr lang="en-US" sz="2800" b="1" u="sng" dirty="0">
                <a:solidFill>
                  <a:srgbClr val="FF0000"/>
                </a:solidFill>
              </a:rPr>
              <a:t>- 110C</a:t>
            </a:r>
          </a:p>
          <a:p>
            <a:pPr lvl="1" algn="ctr"/>
            <a:endParaRPr lang="en-US" sz="2800" b="1" u="sn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7390" y="6581001"/>
            <a:ext cx="255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Intel Top Secret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FD5B0D-8CB6-42DA-BCD1-2D7A8DDC3D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009" y="557670"/>
            <a:ext cx="1175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Read: Includes WL slope, measured time until equalization (10 mV difference)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Write: 99% charge or discharge, median bit does not reach WL slope turning off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817067"/>
              </p:ext>
            </p:extLst>
          </p:nvPr>
        </p:nvGraphicFramePr>
        <p:xfrm>
          <a:off x="320985" y="1265555"/>
          <a:ext cx="11032815" cy="55673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0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3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0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80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‘0’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‘1’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985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i="0" dirty="0"/>
                        <a:t>Read</a:t>
                      </a:r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9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ns </a:t>
                      </a:r>
                      <a:r>
                        <a:rPr lang="en-US" sz="1400" dirty="0"/>
                        <a:t>(including</a:t>
                      </a:r>
                      <a:r>
                        <a:rPr lang="en-US" sz="1400" baseline="0" dirty="0"/>
                        <a:t> WL slope)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ns </a:t>
                      </a:r>
                      <a:r>
                        <a:rPr lang="en-US" sz="1400" dirty="0"/>
                        <a:t>(including</a:t>
                      </a:r>
                      <a:r>
                        <a:rPr lang="en-US" sz="1400" baseline="0" dirty="0"/>
                        <a:t> WL slope)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1.4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1.9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4063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Write</a:t>
                      </a:r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9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ns +</a:t>
                      </a:r>
                      <a:r>
                        <a:rPr lang="en-US" baseline="0" dirty="0"/>
                        <a:t> WL slope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(5</a:t>
                      </a:r>
                      <a:r>
                        <a:rPr lang="el-GR" b="1" dirty="0"/>
                        <a:t>σ</a:t>
                      </a:r>
                      <a:r>
                        <a:rPr lang="en-US" b="1" dirty="0"/>
                        <a:t> 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ns +</a:t>
                      </a:r>
                      <a:r>
                        <a:rPr lang="en-US" baseline="0" dirty="0"/>
                        <a:t> WL slope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1.5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 ns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Median</a:t>
                      </a:r>
                      <a:r>
                        <a:rPr lang="en-US" b="1" baseline="0" dirty="0"/>
                        <a:t> Bit – Current UPF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none" dirty="0">
                          <a:solidFill>
                            <a:srgbClr val="FFC000"/>
                          </a:solidFill>
                        </a:rPr>
                        <a:t>2.4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2584433" y="1792126"/>
            <a:ext cx="2139650" cy="1340298"/>
            <a:chOff x="2453951" y="2282877"/>
            <a:chExt cx="2139650" cy="13402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0.5V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1.7V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0V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39400" y="1796726"/>
            <a:ext cx="2139650" cy="1340298"/>
            <a:chOff x="2453951" y="2282877"/>
            <a:chExt cx="2139650" cy="134029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0.5V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1.7V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30082" y="3315398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  1V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84433" y="4350358"/>
            <a:ext cx="2139650" cy="1339270"/>
            <a:chOff x="2453951" y="2282877"/>
            <a:chExt cx="2139650" cy="133927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0V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1.7V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09001" y="3293275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1V </a:t>
              </a:r>
              <a:r>
                <a:rPr lang="en-US" sz="1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0V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939400" y="4330686"/>
            <a:ext cx="2139650" cy="1339270"/>
            <a:chOff x="2453951" y="2282877"/>
            <a:chExt cx="2139650" cy="133927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563" y="2327367"/>
              <a:ext cx="2127038" cy="11955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453951" y="3314370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1V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75992" y="2282877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1.7V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12017" y="3292856"/>
              <a:ext cx="908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0V </a:t>
              </a:r>
              <a:r>
                <a:rPr lang="en-US" sz="1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1V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06291" y="995631"/>
            <a:ext cx="2095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AD team</a:t>
            </a:r>
          </a:p>
        </p:txBody>
      </p:sp>
    </p:spTree>
    <p:extLst>
      <p:ext uri="{BB962C8B-B14F-4D97-AF65-F5344CB8AC3E}">
        <p14:creationId xmlns:p14="http://schemas.microsoft.com/office/powerpoint/2010/main" val="2090676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8F40-3B9D-F043-A893-8D9BD855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652065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FinFET</a:t>
            </a:r>
            <a:r>
              <a:rPr lang="en-US" b="1" dirty="0">
                <a:latin typeface="+mn-lt"/>
              </a:rPr>
              <a:t>: Z, L Design Strategy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78D78A7-E135-1C4D-9BEB-042F96B43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8985388" cy="880609"/>
          </a:xfrm>
        </p:spPr>
        <p:txBody>
          <a:bodyPr/>
          <a:lstStyle/>
          <a:p>
            <a:r>
              <a:rPr lang="en-US" sz="2000" dirty="0"/>
              <a:t>Fin height for on-state resistance to optimize </a:t>
            </a:r>
            <a:r>
              <a:rPr lang="en-US" sz="2000" dirty="0" err="1"/>
              <a:t>t</a:t>
            </a:r>
            <a:r>
              <a:rPr lang="en-US" sz="2000" baseline="-25000" dirty="0" err="1"/>
              <a:t>sense</a:t>
            </a:r>
            <a:r>
              <a:rPr lang="en-US" sz="2000" dirty="0"/>
              <a:t> </a:t>
            </a:r>
          </a:p>
          <a:p>
            <a:r>
              <a:rPr lang="en-US" sz="2000" dirty="0"/>
              <a:t>Recess Fin to increase Chanel length to reduce leakage for retention time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DA03D9-D4A8-D941-9341-7930928E4E1B}"/>
              </a:ext>
            </a:extLst>
          </p:cNvPr>
          <p:cNvGrpSpPr/>
          <p:nvPr/>
        </p:nvGrpSpPr>
        <p:grpSpPr>
          <a:xfrm>
            <a:off x="1183034" y="2454373"/>
            <a:ext cx="2485335" cy="2477737"/>
            <a:chOff x="1183034" y="2454373"/>
            <a:chExt cx="2485335" cy="24777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F549DC-E88E-4546-BBF6-6BDE5FEC0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209" r="20116"/>
            <a:stretch/>
          </p:blipFill>
          <p:spPr>
            <a:xfrm>
              <a:off x="1183034" y="2454373"/>
              <a:ext cx="2485335" cy="2477737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47DF213-E2F4-4048-8D67-E20F3B451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9524" y="3331406"/>
              <a:ext cx="1075558" cy="2452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124E68C-A1CB-2D44-9F7E-07147AB3DE77}"/>
                </a:ext>
              </a:extLst>
            </p:cNvPr>
            <p:cNvCxnSpPr>
              <a:cxnSpLocks/>
            </p:cNvCxnSpPr>
            <p:nvPr/>
          </p:nvCxnSpPr>
          <p:spPr>
            <a:xfrm>
              <a:off x="2376104" y="3394695"/>
              <a:ext cx="88024" cy="1138393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76DCE91-9455-FC4B-81ED-D10FD564B8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6104" y="3144198"/>
              <a:ext cx="44669" cy="250497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D9D4C7-E391-B941-AA28-5B1FD173CBC7}"/>
                </a:ext>
              </a:extLst>
            </p:cNvPr>
            <p:cNvSpPr txBox="1"/>
            <p:nvPr/>
          </p:nvSpPr>
          <p:spPr>
            <a:xfrm>
              <a:off x="2640097" y="3146740"/>
              <a:ext cx="11541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12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0E1A80-B944-DC42-8E80-B7614DF87529}"/>
                </a:ext>
              </a:extLst>
            </p:cNvPr>
            <p:cNvSpPr txBox="1"/>
            <p:nvPr/>
          </p:nvSpPr>
          <p:spPr>
            <a:xfrm>
              <a:off x="2126124" y="3771305"/>
              <a:ext cx="293992" cy="1837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en-US" sz="1200" baseline="-25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E0129F-6485-CE4D-A97A-5F4928120F26}"/>
                </a:ext>
              </a:extLst>
            </p:cNvPr>
            <p:cNvSpPr txBox="1"/>
            <p:nvPr/>
          </p:nvSpPr>
          <p:spPr>
            <a:xfrm>
              <a:off x="2117129" y="3114533"/>
              <a:ext cx="293992" cy="1837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en-US" sz="1200" baseline="-25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1,W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70A3E4D-8B30-9B42-9E6A-25313BE431DA}"/>
              </a:ext>
            </a:extLst>
          </p:cNvPr>
          <p:cNvSpPr txBox="1"/>
          <p:nvPr/>
        </p:nvSpPr>
        <p:spPr>
          <a:xfrm>
            <a:off x="1048985" y="5488821"/>
            <a:ext cx="3079104" cy="5657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L/W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Ch1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 (2·Z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)/L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G1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5E1F03-CEF6-9B4E-B127-7FF3AFCB363A}"/>
              </a:ext>
            </a:extLst>
          </p:cNvPr>
          <p:cNvSpPr txBox="1"/>
          <p:nvPr/>
        </p:nvSpPr>
        <p:spPr>
          <a:xfrm>
            <a:off x="4001088" y="5488821"/>
            <a:ext cx="3600389" cy="5657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/[ ½ ·(Z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)]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Ch2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 [Z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½(Z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)]/L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B50228-78F6-E642-B26A-5E44E68894A7}"/>
              </a:ext>
            </a:extLst>
          </p:cNvPr>
          <p:cNvSpPr txBox="1"/>
          <p:nvPr/>
        </p:nvSpPr>
        <p:spPr>
          <a:xfrm>
            <a:off x="7866747" y="2403628"/>
            <a:ext cx="3600389" cy="36509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≈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= 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Ch1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(2 ·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2,H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4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/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Ch2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(2 ·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2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/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=  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+ 2· 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Active Design Rule (2 Cells)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3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320879-4618-D943-A457-2A1FC235EBB2}"/>
              </a:ext>
            </a:extLst>
          </p:cNvPr>
          <p:cNvGrpSpPr/>
          <p:nvPr/>
        </p:nvGrpSpPr>
        <p:grpSpPr>
          <a:xfrm>
            <a:off x="3862202" y="2462202"/>
            <a:ext cx="3406886" cy="2547971"/>
            <a:chOff x="3862202" y="2462202"/>
            <a:chExt cx="3406886" cy="25479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7C1B74-9214-8D4F-9442-2F0B22BC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2202" y="2532437"/>
              <a:ext cx="3406886" cy="2477736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0CFECAD-1936-B94D-B279-3A4EF8E849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22185" y="3045120"/>
              <a:ext cx="38301" cy="429683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87DEF1-31BF-F442-B4CD-4E5BBC7DA0CC}"/>
                </a:ext>
              </a:extLst>
            </p:cNvPr>
            <p:cNvCxnSpPr>
              <a:cxnSpLocks/>
            </p:cNvCxnSpPr>
            <p:nvPr/>
          </p:nvCxnSpPr>
          <p:spPr>
            <a:xfrm>
              <a:off x="4546907" y="3161796"/>
              <a:ext cx="223775" cy="1587368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27F1A3B-04E0-D74B-993A-5603F4E7AF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6907" y="2738613"/>
              <a:ext cx="782145" cy="361365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9E89A1-F3BD-CD40-BCE0-8FA5B386654C}"/>
                </a:ext>
              </a:extLst>
            </p:cNvPr>
            <p:cNvSpPr txBox="1"/>
            <p:nvPr/>
          </p:nvSpPr>
          <p:spPr>
            <a:xfrm>
              <a:off x="4803525" y="3224836"/>
              <a:ext cx="11541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12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533E57-7D9A-454B-A10C-AF2F076BC229}"/>
                </a:ext>
              </a:extLst>
            </p:cNvPr>
            <p:cNvSpPr txBox="1"/>
            <p:nvPr/>
          </p:nvSpPr>
          <p:spPr>
            <a:xfrm>
              <a:off x="4333498" y="3659391"/>
              <a:ext cx="293992" cy="174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en-US" sz="1200" baseline="-25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2,H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7CE873-A503-FF46-84E8-DA1379E5088A}"/>
                </a:ext>
              </a:extLst>
            </p:cNvPr>
            <p:cNvSpPr txBox="1"/>
            <p:nvPr/>
          </p:nvSpPr>
          <p:spPr>
            <a:xfrm>
              <a:off x="4624428" y="2762233"/>
              <a:ext cx="293992" cy="1837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en-US" sz="1200" baseline="-25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2,W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3070C75-6E73-1E46-AF9C-D069B6ED0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5627" y="3487053"/>
              <a:ext cx="234859" cy="123433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3140BF6-87A8-8346-8C98-DEA0BB8B930B}"/>
                </a:ext>
              </a:extLst>
            </p:cNvPr>
            <p:cNvCxnSpPr>
              <a:cxnSpLocks/>
            </p:cNvCxnSpPr>
            <p:nvPr/>
          </p:nvCxnSpPr>
          <p:spPr>
            <a:xfrm>
              <a:off x="5810426" y="4749164"/>
              <a:ext cx="950009" cy="116003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8425694-E119-1048-BC87-9E968C9ADC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3507" y="4865167"/>
              <a:ext cx="346508" cy="31016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CE560E5-58B2-EB41-9732-17DE2E45CE46}"/>
                </a:ext>
              </a:extLst>
            </p:cNvPr>
            <p:cNvSpPr txBox="1"/>
            <p:nvPr/>
          </p:nvSpPr>
          <p:spPr>
            <a:xfrm>
              <a:off x="6171605" y="4574320"/>
              <a:ext cx="293992" cy="174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1200" baseline="-25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39C9EDA-470C-B249-90E4-CA51CA598305}"/>
                </a:ext>
              </a:extLst>
            </p:cNvPr>
            <p:cNvSpPr txBox="1"/>
            <p:nvPr/>
          </p:nvSpPr>
          <p:spPr>
            <a:xfrm>
              <a:off x="6986360" y="4661742"/>
              <a:ext cx="133655" cy="174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200" baseline="-25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DD15AF28-72DD-4848-B096-D87D8D146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124" y="2613756"/>
              <a:ext cx="254836" cy="124857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296B9B0-8A83-C749-AE1F-D3069CAFF0C0}"/>
                </a:ext>
              </a:extLst>
            </p:cNvPr>
            <p:cNvSpPr txBox="1"/>
            <p:nvPr/>
          </p:nvSpPr>
          <p:spPr>
            <a:xfrm>
              <a:off x="5342124" y="2462202"/>
              <a:ext cx="133655" cy="174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200" baseline="-25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243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3" y="442277"/>
            <a:ext cx="7712427" cy="743877"/>
          </a:xfrm>
        </p:spPr>
        <p:txBody>
          <a:bodyPr/>
          <a:lstStyle/>
          <a:p>
            <a:r>
              <a:rPr lang="en-US" b="1" dirty="0">
                <a:latin typeface="+mn-lt"/>
              </a:rPr>
              <a:t>Layout for Shared Contact </a:t>
            </a:r>
            <a:r>
              <a:rPr lang="en-US" b="1" dirty="0" err="1">
                <a:latin typeface="+mn-lt"/>
              </a:rPr>
              <a:t>FinFET</a:t>
            </a:r>
            <a:r>
              <a:rPr lang="en-US" b="1" dirty="0">
                <a:latin typeface="+mn-lt"/>
              </a:rPr>
              <a:t>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227919" y="1585277"/>
            <a:ext cx="7844776" cy="4215160"/>
            <a:chOff x="865590" y="1601790"/>
            <a:chExt cx="7844776" cy="42151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3584" y="1601790"/>
              <a:ext cx="7446782" cy="42151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7142" y="2592371"/>
              <a:ext cx="546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cs typeface="Neo Sans Intel"/>
                </a:rPr>
                <a:t>BL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39959" y="3576316"/>
              <a:ext cx="546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cs typeface="Neo Sans Intel"/>
                </a:rPr>
                <a:t>BL</a:t>
              </a: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3662977" y="2562933"/>
              <a:ext cx="1323102" cy="202676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WL1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 rot="168279">
              <a:off x="5793354" y="4370445"/>
              <a:ext cx="1323102" cy="136843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WL2</a:t>
              </a:r>
            </a:p>
          </p:txBody>
        </p:sp>
        <p:sp>
          <p:nvSpPr>
            <p:cNvPr id="12" name="Down Arrow 11"/>
            <p:cNvSpPr/>
            <p:nvPr/>
          </p:nvSpPr>
          <p:spPr>
            <a:xfrm rot="313260">
              <a:off x="865590" y="3628866"/>
              <a:ext cx="1323102" cy="136843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WL0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04309" y="2009301"/>
              <a:ext cx="758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S/D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95163" y="2913463"/>
              <a:ext cx="758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S/D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83510" y="4305656"/>
              <a:ext cx="758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S/D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38515" y="2871371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30471" y="2653926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7807" y="1867045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68876" y="3783006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86526" y="4259489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69809" y="4686801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33354" y="5327824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70332" y="1186154"/>
            <a:ext cx="2909952" cy="2347063"/>
            <a:chOff x="8670332" y="1186154"/>
            <a:chExt cx="2909952" cy="2347063"/>
          </a:xfrm>
        </p:grpSpPr>
        <p:sp>
          <p:nvSpPr>
            <p:cNvPr id="24" name="Rectangle 23"/>
            <p:cNvSpPr/>
            <p:nvPr/>
          </p:nvSpPr>
          <p:spPr>
            <a:xfrm>
              <a:off x="8710367" y="2454453"/>
              <a:ext cx="2869917" cy="6733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719794" y="1992788"/>
              <a:ext cx="414779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146528" y="1992788"/>
              <a:ext cx="433755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941546" y="1992788"/>
              <a:ext cx="398010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248155" y="2038876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WL1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446327" y="2046942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WL2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910939" y="1581244"/>
              <a:ext cx="459223" cy="4077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617362" y="1374607"/>
              <a:ext cx="1046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BL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670332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COB via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121060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92792" y="3225440"/>
              <a:ext cx="15469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Cut along 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798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9650" y="6184901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767971" y="-449966"/>
            <a:ext cx="6335665" cy="8077599"/>
            <a:chOff x="2670210" y="-278516"/>
            <a:chExt cx="6335665" cy="8077599"/>
          </a:xfrm>
          <a:solidFill>
            <a:srgbClr val="0000FF"/>
          </a:solidFill>
        </p:grpSpPr>
        <p:sp>
          <p:nvSpPr>
            <p:cNvPr id="86" name="Rectangle 85"/>
            <p:cNvSpPr/>
            <p:nvPr/>
          </p:nvSpPr>
          <p:spPr>
            <a:xfrm rot="20340000" flipH="1">
              <a:off x="7437657" y="2953777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 rot="20340000" flipH="1">
              <a:off x="7437656" y="906131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20340000" flipH="1">
              <a:off x="6292006" y="1929955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 rot="20340000" flipH="1">
              <a:off x="5146355" y="906131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 rot="20340000" flipH="1">
              <a:off x="5066367" y="2860000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20340000" flipH="1">
              <a:off x="3880720" y="1836176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 rot="20340000" flipH="1">
              <a:off x="2670210" y="745308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20340000" flipH="1">
              <a:off x="3811258" y="3823219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20340000" flipH="1">
              <a:off x="6269218" y="3977600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 rot="20340000" flipH="1">
              <a:off x="8640507" y="4083818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20340000" flipH="1">
              <a:off x="7462522" y="5107641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20340000" flipH="1">
              <a:off x="6332545" y="-117692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20340000" flipH="1">
              <a:off x="3889122" y="-278516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20340000" flipH="1">
              <a:off x="4984675" y="4813869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355418" y="611156"/>
            <a:ext cx="4316932" cy="5019122"/>
            <a:chOff x="3241368" y="782606"/>
            <a:chExt cx="4316932" cy="5019122"/>
          </a:xfrm>
        </p:grpSpPr>
        <p:grpSp>
          <p:nvGrpSpPr>
            <p:cNvPr id="101" name="Group 100"/>
            <p:cNvGrpSpPr/>
            <p:nvPr/>
          </p:nvGrpSpPr>
          <p:grpSpPr>
            <a:xfrm>
              <a:off x="3241368" y="782606"/>
              <a:ext cx="4316932" cy="5019122"/>
              <a:chOff x="6864839" y="988031"/>
              <a:chExt cx="4316932" cy="5019122"/>
            </a:xfrm>
            <a:solidFill>
              <a:srgbClr val="FFC000">
                <a:alpha val="60000"/>
              </a:srgbClr>
            </a:solidFill>
          </p:grpSpPr>
          <p:sp>
            <p:nvSpPr>
              <p:cNvPr id="112" name="Rectangle 111"/>
              <p:cNvSpPr/>
              <p:nvPr/>
            </p:nvSpPr>
            <p:spPr>
              <a:xfrm>
                <a:off x="8044207" y="1006764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8019313" y="2060164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8019313" y="3128979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8019313" y="420572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8019313" y="527292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9170021" y="1006764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9145127" y="2060164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9145127" y="3128979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9145127" y="420572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9145127" y="527292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10450251" y="1000065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10425357" y="2053465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0425357" y="3122280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10425357" y="4199022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10425357" y="5266222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6889733" y="98803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6864839" y="204143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864839" y="3110246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6864839" y="4186988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864839" y="5254188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Right Arrow 101"/>
            <p:cNvSpPr/>
            <p:nvPr/>
          </p:nvSpPr>
          <p:spPr>
            <a:xfrm flipH="1">
              <a:off x="7104386" y="2039139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ight Arrow 102"/>
            <p:cNvSpPr/>
            <p:nvPr/>
          </p:nvSpPr>
          <p:spPr>
            <a:xfrm flipH="1">
              <a:off x="7104385" y="4126420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/>
            <p:cNvSpPr/>
            <p:nvPr/>
          </p:nvSpPr>
          <p:spPr>
            <a:xfrm flipH="1">
              <a:off x="4590096" y="1951393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/>
            <p:cNvSpPr/>
            <p:nvPr/>
          </p:nvSpPr>
          <p:spPr>
            <a:xfrm flipH="1">
              <a:off x="4590095" y="4038674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ight Arrow 105"/>
            <p:cNvSpPr/>
            <p:nvPr/>
          </p:nvSpPr>
          <p:spPr>
            <a:xfrm flipH="1">
              <a:off x="3480369" y="935743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ight Arrow 106"/>
            <p:cNvSpPr/>
            <p:nvPr/>
          </p:nvSpPr>
          <p:spPr>
            <a:xfrm flipH="1">
              <a:off x="3480368" y="3023024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ight Arrow 107"/>
            <p:cNvSpPr/>
            <p:nvPr/>
          </p:nvSpPr>
          <p:spPr>
            <a:xfrm flipH="1">
              <a:off x="3480367" y="5162802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ight Arrow 108"/>
            <p:cNvSpPr/>
            <p:nvPr/>
          </p:nvSpPr>
          <p:spPr>
            <a:xfrm flipH="1">
              <a:off x="5821756" y="935743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ight Arrow 109"/>
            <p:cNvSpPr/>
            <p:nvPr/>
          </p:nvSpPr>
          <p:spPr>
            <a:xfrm flipH="1">
              <a:off x="5821755" y="3023024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ight Arrow 110"/>
            <p:cNvSpPr/>
            <p:nvPr/>
          </p:nvSpPr>
          <p:spPr>
            <a:xfrm flipH="1">
              <a:off x="5821754" y="5162802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21346185">
            <a:off x="467036" y="87800"/>
            <a:ext cx="7022388" cy="6046201"/>
            <a:chOff x="1846508" y="-240546"/>
            <a:chExt cx="6933352" cy="5906941"/>
          </a:xfrm>
          <a:solidFill>
            <a:srgbClr val="00B050">
              <a:alpha val="50196"/>
            </a:srgbClr>
          </a:solidFill>
        </p:grpSpPr>
        <p:grpSp>
          <p:nvGrpSpPr>
            <p:cNvPr id="133" name="Group 132"/>
            <p:cNvGrpSpPr/>
            <p:nvPr/>
          </p:nvGrpSpPr>
          <p:grpSpPr>
            <a:xfrm rot="767154">
              <a:off x="1846508" y="-240546"/>
              <a:ext cx="5671124" cy="5859880"/>
              <a:chOff x="2484583" y="427746"/>
              <a:chExt cx="5671124" cy="5859880"/>
            </a:xfrm>
            <a:grpFill/>
          </p:grpSpPr>
          <p:sp>
            <p:nvSpPr>
              <p:cNvPr id="155" name="Oval 154"/>
              <p:cNvSpPr/>
              <p:nvPr/>
            </p:nvSpPr>
            <p:spPr>
              <a:xfrm>
                <a:off x="4581237" y="1690688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142510" y="2844800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334000" y="2642943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5772727" y="1530178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6525490" y="2552499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4895273" y="379705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6086763" y="363654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461165" y="4951167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652655" y="4749310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6844145" y="4658866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375892" y="189254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689928" y="3998912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2937165" y="3027147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255820" y="5133514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964217" y="1389531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484583" y="4181259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865420" y="72751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5056910" y="56700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2660075" y="929372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6234789" y="427746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 rot="767154">
              <a:off x="6383025" y="2405916"/>
              <a:ext cx="2396835" cy="3260479"/>
              <a:chOff x="2484583" y="3027147"/>
              <a:chExt cx="2396835" cy="3260479"/>
            </a:xfrm>
            <a:grpFill/>
          </p:grpSpPr>
          <p:sp>
            <p:nvSpPr>
              <p:cNvPr id="146" name="Oval 145"/>
              <p:cNvSpPr/>
              <p:nvPr/>
            </p:nvSpPr>
            <p:spPr>
              <a:xfrm>
                <a:off x="3689928" y="3998912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2937165" y="3027147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3255820" y="5133514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2484583" y="4181259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5" name="Rectangle 174"/>
          <p:cNvSpPr/>
          <p:nvPr/>
        </p:nvSpPr>
        <p:spPr>
          <a:xfrm>
            <a:off x="881982" y="-171450"/>
            <a:ext cx="196769" cy="675134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2122677" y="-171450"/>
            <a:ext cx="196769" cy="675134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3363373" y="-171450"/>
            <a:ext cx="196769" cy="675134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4544275" y="-171450"/>
            <a:ext cx="196769" cy="6751346"/>
          </a:xfrm>
          <a:prstGeom prst="rect">
            <a:avLst/>
          </a:prstGeom>
          <a:solidFill>
            <a:srgbClr val="0000FF">
              <a:alpha val="50196"/>
            </a:srgbClr>
          </a:solidFill>
          <a:ln>
            <a:solidFill>
              <a:srgbClr val="41719C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5784970" y="-171450"/>
            <a:ext cx="196769" cy="675134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781836" y="1357422"/>
            <a:ext cx="5199903" cy="173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781836" y="2460590"/>
            <a:ext cx="5199903" cy="173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796671" y="3460054"/>
            <a:ext cx="5199903" cy="173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796671" y="4563222"/>
            <a:ext cx="5199903" cy="173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670332" y="1186154"/>
            <a:ext cx="2909952" cy="2347063"/>
            <a:chOff x="8670332" y="1186154"/>
            <a:chExt cx="2909952" cy="2347063"/>
          </a:xfrm>
        </p:grpSpPr>
        <p:sp>
          <p:nvSpPr>
            <p:cNvPr id="184" name="Rectangle 183"/>
            <p:cNvSpPr/>
            <p:nvPr/>
          </p:nvSpPr>
          <p:spPr>
            <a:xfrm>
              <a:off x="8710367" y="2454453"/>
              <a:ext cx="2869917" cy="6733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8719794" y="1992788"/>
              <a:ext cx="414779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1146528" y="1992788"/>
              <a:ext cx="433755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9941546" y="1992788"/>
              <a:ext cx="398010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9248155" y="2038876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WL1</a:t>
              </a: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10446327" y="2046942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WL2</a:t>
              </a: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9910939" y="1581244"/>
              <a:ext cx="459223" cy="4077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9617362" y="1374607"/>
              <a:ext cx="1046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BL</a:t>
              </a: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8670332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COB via</a:t>
              </a: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1121060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9492792" y="3225440"/>
              <a:ext cx="15469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Cut along 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077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491579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FinFET</a:t>
            </a:r>
            <a:r>
              <a:rPr lang="en-US" b="1" dirty="0">
                <a:latin typeface="+mn-lt"/>
              </a:rPr>
              <a:t>: WL and BL design</a:t>
            </a:r>
          </a:p>
        </p:txBody>
      </p:sp>
      <p:sp>
        <p:nvSpPr>
          <p:cNvPr id="699" name="TextBox 698"/>
          <p:cNvSpPr txBox="1"/>
          <p:nvPr/>
        </p:nvSpPr>
        <p:spPr>
          <a:xfrm>
            <a:off x="914648" y="5768871"/>
            <a:ext cx="990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cs typeface="Neo Sans Intel"/>
              </a:rPr>
              <a:t>Key bottleneck is BL </a:t>
            </a:r>
            <a:r>
              <a:rPr lang="en-US" b="1" dirty="0" err="1">
                <a:solidFill>
                  <a:srgbClr val="0070C0"/>
                </a:solidFill>
                <a:cs typeface="Neo Sans Intel"/>
              </a:rPr>
              <a:t>parasitics</a:t>
            </a:r>
            <a:r>
              <a:rPr lang="en-US" b="1" dirty="0">
                <a:solidFill>
                  <a:srgbClr val="0070C0"/>
                </a:solidFill>
                <a:cs typeface="Neo Sans Intel"/>
              </a:rPr>
              <a:t> to COB-via and WL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0271" y="3064549"/>
            <a:ext cx="5440958" cy="2258369"/>
            <a:chOff x="5827071" y="940408"/>
            <a:chExt cx="5440958" cy="2258369"/>
          </a:xfrm>
        </p:grpSpPr>
        <p:grpSp>
          <p:nvGrpSpPr>
            <p:cNvPr id="396" name="Group 395"/>
            <p:cNvGrpSpPr/>
            <p:nvPr/>
          </p:nvGrpSpPr>
          <p:grpSpPr>
            <a:xfrm>
              <a:off x="5959032" y="1629742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81" name="Isosceles Triangle 480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2" name="Group 401"/>
            <p:cNvGrpSpPr/>
            <p:nvPr/>
          </p:nvGrpSpPr>
          <p:grpSpPr>
            <a:xfrm>
              <a:off x="6326124" y="1713779"/>
              <a:ext cx="497010" cy="172821"/>
              <a:chOff x="6386421" y="3313787"/>
              <a:chExt cx="662680" cy="230428"/>
            </a:xfrm>
          </p:grpSpPr>
          <p:cxnSp>
            <p:nvCxnSpPr>
              <p:cNvPr id="460" name="Straight Connector 459"/>
              <p:cNvCxnSpPr>
                <a:stCxn id="482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3" name="Group 402"/>
            <p:cNvGrpSpPr/>
            <p:nvPr/>
          </p:nvGrpSpPr>
          <p:grpSpPr>
            <a:xfrm>
              <a:off x="681719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53" name="Straight Connector 45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4" name="Group 403"/>
            <p:cNvGrpSpPr/>
            <p:nvPr/>
          </p:nvGrpSpPr>
          <p:grpSpPr>
            <a:xfrm>
              <a:off x="727805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46" name="Straight Connector 44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5" name="Group 404"/>
            <p:cNvGrpSpPr/>
            <p:nvPr/>
          </p:nvGrpSpPr>
          <p:grpSpPr>
            <a:xfrm>
              <a:off x="7738911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9" name="Straight Connector 43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6" name="Group 405"/>
            <p:cNvGrpSpPr/>
            <p:nvPr/>
          </p:nvGrpSpPr>
          <p:grpSpPr>
            <a:xfrm>
              <a:off x="8199767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2" name="Straight Connector 43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7" name="Group 406"/>
            <p:cNvGrpSpPr/>
            <p:nvPr/>
          </p:nvGrpSpPr>
          <p:grpSpPr>
            <a:xfrm>
              <a:off x="8660623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25" name="Straight Connector 42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8" name="Group 407"/>
            <p:cNvGrpSpPr/>
            <p:nvPr/>
          </p:nvGrpSpPr>
          <p:grpSpPr>
            <a:xfrm>
              <a:off x="912147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8" name="Straight Connector 41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9" name="Group 408"/>
            <p:cNvGrpSpPr/>
            <p:nvPr/>
          </p:nvGrpSpPr>
          <p:grpSpPr>
            <a:xfrm>
              <a:off x="958233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1" name="Straight Connector 41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6" name="Straight Connector 525"/>
            <p:cNvCxnSpPr/>
            <p:nvPr/>
          </p:nvCxnSpPr>
          <p:spPr>
            <a:xfrm flipH="1">
              <a:off x="7282843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 flipH="1">
              <a:off x="7196782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 flipH="1">
              <a:off x="682725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 flipH="1">
              <a:off x="674119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 flipH="1">
              <a:off x="774792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/>
            <p:cNvCxnSpPr/>
            <p:nvPr/>
          </p:nvCxnSpPr>
          <p:spPr>
            <a:xfrm flipH="1">
              <a:off x="766186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/>
            <p:cNvCxnSpPr/>
            <p:nvPr/>
          </p:nvCxnSpPr>
          <p:spPr>
            <a:xfrm flipH="1">
              <a:off x="8661526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>
            <a:xfrm flipH="1">
              <a:off x="8575465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 flipH="1">
              <a:off x="820594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 flipH="1">
              <a:off x="811987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H="1">
              <a:off x="912661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 flipH="1">
              <a:off x="904054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flipH="1">
              <a:off x="9589349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flipH="1">
              <a:off x="9503288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flipH="1">
              <a:off x="10045592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/>
            <p:cNvCxnSpPr/>
            <p:nvPr/>
          </p:nvCxnSpPr>
          <p:spPr>
            <a:xfrm flipH="1">
              <a:off x="9959531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6745431" y="2026157"/>
              <a:ext cx="3401215" cy="644825"/>
              <a:chOff x="6888121" y="2434542"/>
              <a:chExt cx="3401215" cy="92164"/>
            </a:xfrm>
          </p:grpSpPr>
          <p:cxnSp>
            <p:nvCxnSpPr>
              <p:cNvPr id="528" name="Straight Connector 527"/>
              <p:cNvCxnSpPr/>
              <p:nvPr/>
            </p:nvCxnSpPr>
            <p:spPr>
              <a:xfrm flipH="1">
                <a:off x="7343707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>
              <a:xfrm flipH="1">
                <a:off x="743091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/>
              <p:nvPr/>
            </p:nvCxnSpPr>
            <p:spPr>
              <a:xfrm flipH="1">
                <a:off x="688812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>
              <a:xfrm flipH="1">
                <a:off x="697532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/>
              <p:cNvCxnSpPr/>
              <p:nvPr/>
            </p:nvCxnSpPr>
            <p:spPr>
              <a:xfrm flipH="1">
                <a:off x="780879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/>
              <p:cNvCxnSpPr/>
              <p:nvPr/>
            </p:nvCxnSpPr>
            <p:spPr>
              <a:xfrm flipH="1">
                <a:off x="789599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 flipH="1">
                <a:off x="8722390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H="1">
                <a:off x="8809595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 flipH="1">
                <a:off x="826680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/>
              <p:cNvCxnSpPr/>
              <p:nvPr/>
            </p:nvCxnSpPr>
            <p:spPr>
              <a:xfrm flipH="1">
                <a:off x="835400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H="1">
                <a:off x="918747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 flipH="1">
                <a:off x="927467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 flipH="1">
                <a:off x="9650213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H="1">
                <a:off x="9737418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 flipH="1">
                <a:off x="10106456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H="1">
                <a:off x="10193661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9" name="TextBox 588"/>
            <p:cNvSpPr txBox="1"/>
            <p:nvPr/>
          </p:nvSpPr>
          <p:spPr>
            <a:xfrm>
              <a:off x="10387566" y="1385341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>
              <a:off x="6890806" y="2952556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BL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Cov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Cgs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/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Cgd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) and BL-BL coupling</a:t>
              </a:r>
            </a:p>
          </p:txBody>
        </p:sp>
        <p:grpSp>
          <p:nvGrpSpPr>
            <p:cNvPr id="616" name="Group 615"/>
            <p:cNvGrpSpPr/>
            <p:nvPr/>
          </p:nvGrpSpPr>
          <p:grpSpPr>
            <a:xfrm>
              <a:off x="6722463" y="940981"/>
              <a:ext cx="438092" cy="854812"/>
              <a:chOff x="6329590" y="2851189"/>
              <a:chExt cx="438092" cy="854812"/>
            </a:xfrm>
          </p:grpSpPr>
          <p:grpSp>
            <p:nvGrpSpPr>
              <p:cNvPr id="592" name="Group 591"/>
              <p:cNvGrpSpPr/>
              <p:nvPr/>
            </p:nvGrpSpPr>
            <p:grpSpPr>
              <a:xfrm rot="10800000">
                <a:off x="6329590" y="2851189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593" name="Straight Connector 59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Connector 59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Connector 59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Straight Connector 59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Straight Connector 59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Straight Connector 59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Straight Connector 59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0" name="Straight Connector 599"/>
              <p:cNvCxnSpPr/>
              <p:nvPr/>
            </p:nvCxnSpPr>
            <p:spPr>
              <a:xfrm rot="5400000">
                <a:off x="6464484" y="33324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/>
              <p:cNvCxnSpPr/>
              <p:nvPr/>
            </p:nvCxnSpPr>
            <p:spPr>
              <a:xfrm rot="5400000">
                <a:off x="6295091" y="3568841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6429527" y="343168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>
                <a:off x="6423149" y="323735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>
                <a:off x="6506394" y="3328792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>
                <a:off x="6597834" y="331545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8" name="Group 607"/>
              <p:cNvGrpSpPr/>
              <p:nvPr/>
            </p:nvGrpSpPr>
            <p:grpSpPr>
              <a:xfrm rot="3313873">
                <a:off x="6567106" y="3330206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609" name="Straight Connector 608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Straight Connector 609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Straight Connector 610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Straight Connector 611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8" name="Group 617"/>
            <p:cNvGrpSpPr/>
            <p:nvPr/>
          </p:nvGrpSpPr>
          <p:grpSpPr>
            <a:xfrm rot="10800000">
              <a:off x="9936164" y="940408"/>
              <a:ext cx="187115" cy="382271"/>
              <a:chOff x="2431086" y="2814319"/>
              <a:chExt cx="187115" cy="382271"/>
            </a:xfrm>
          </p:grpSpPr>
          <p:cxnSp>
            <p:nvCxnSpPr>
              <p:cNvPr id="630" name="Straight Connector 629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9" name="Straight Connector 618"/>
            <p:cNvCxnSpPr/>
            <p:nvPr/>
          </p:nvCxnSpPr>
          <p:spPr>
            <a:xfrm rot="5400000">
              <a:off x="10071058" y="1421677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/>
            <p:cNvCxnSpPr/>
            <p:nvPr/>
          </p:nvCxnSpPr>
          <p:spPr>
            <a:xfrm rot="5400000">
              <a:off x="9901665" y="1658060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/>
            <p:nvPr/>
          </p:nvCxnSpPr>
          <p:spPr>
            <a:xfrm>
              <a:off x="10036101" y="1520900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Connector 621"/>
            <p:cNvCxnSpPr/>
            <p:nvPr/>
          </p:nvCxnSpPr>
          <p:spPr>
            <a:xfrm>
              <a:off x="10029723" y="1326571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Connector 622"/>
            <p:cNvCxnSpPr/>
            <p:nvPr/>
          </p:nvCxnSpPr>
          <p:spPr>
            <a:xfrm rot="5400000">
              <a:off x="10112968" y="1418011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>
            <a:xfrm>
              <a:off x="10204408" y="1404676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5" name="Group 624"/>
            <p:cNvGrpSpPr/>
            <p:nvPr/>
          </p:nvGrpSpPr>
          <p:grpSpPr>
            <a:xfrm rot="3313873">
              <a:off x="10173680" y="1419425"/>
              <a:ext cx="109314" cy="291838"/>
              <a:chOff x="2431086" y="2905759"/>
              <a:chExt cx="187115" cy="226695"/>
            </a:xfrm>
          </p:grpSpPr>
          <p:cxnSp>
            <p:nvCxnSpPr>
              <p:cNvPr id="626" name="Straight Connector 625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626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8" name="Straight Connector 637"/>
            <p:cNvCxnSpPr/>
            <p:nvPr/>
          </p:nvCxnSpPr>
          <p:spPr>
            <a:xfrm>
              <a:off x="7299656" y="1404676"/>
              <a:ext cx="2539857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1" name="Group 680"/>
            <p:cNvGrpSpPr/>
            <p:nvPr/>
          </p:nvGrpSpPr>
          <p:grpSpPr>
            <a:xfrm rot="10800000">
              <a:off x="5922418" y="136319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682" name="Isosceles Triangle 681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5" name="Elbow Connector 684"/>
            <p:cNvCxnSpPr>
              <a:stCxn id="683" idx="6"/>
              <a:endCxn id="481" idx="3"/>
            </p:cNvCxnSpPr>
            <p:nvPr/>
          </p:nvCxnSpPr>
          <p:spPr>
            <a:xfrm rot="10800000" flipH="1" flipV="1">
              <a:off x="5922418" y="1536020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Elbow Connector 685"/>
            <p:cNvCxnSpPr>
              <a:stCxn id="682" idx="3"/>
            </p:cNvCxnSpPr>
            <p:nvPr/>
          </p:nvCxnSpPr>
          <p:spPr>
            <a:xfrm>
              <a:off x="6289514" y="1536020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3" name="TextBox 692"/>
            <p:cNvSpPr txBox="1"/>
            <p:nvPr/>
          </p:nvSpPr>
          <p:spPr>
            <a:xfrm>
              <a:off x="5827071" y="1994950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sp>
          <p:nvSpPr>
            <p:cNvPr id="695" name="TextBox 694"/>
            <p:cNvSpPr txBox="1"/>
            <p:nvPr/>
          </p:nvSpPr>
          <p:spPr>
            <a:xfrm>
              <a:off x="7647462" y="978606"/>
              <a:ext cx="1637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BL Loading</a:t>
              </a:r>
            </a:p>
          </p:txBody>
        </p:sp>
        <p:grpSp>
          <p:nvGrpSpPr>
            <p:cNvPr id="712" name="Group 711"/>
            <p:cNvGrpSpPr/>
            <p:nvPr/>
          </p:nvGrpSpPr>
          <p:grpSpPr>
            <a:xfrm>
              <a:off x="5969213" y="249908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713" name="Isosceles Triangle 712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5" name="Group 714"/>
            <p:cNvGrpSpPr/>
            <p:nvPr/>
          </p:nvGrpSpPr>
          <p:grpSpPr>
            <a:xfrm rot="10800000">
              <a:off x="5932599" y="2232546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716" name="Isosceles Triangle 715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8" name="Elbow Connector 717"/>
            <p:cNvCxnSpPr>
              <a:stCxn id="717" idx="6"/>
              <a:endCxn id="713" idx="3"/>
            </p:cNvCxnSpPr>
            <p:nvPr/>
          </p:nvCxnSpPr>
          <p:spPr>
            <a:xfrm rot="10800000" flipH="1" flipV="1">
              <a:off x="5932599" y="2405367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Elbow Connector 718"/>
            <p:cNvCxnSpPr>
              <a:stCxn id="716" idx="3"/>
            </p:cNvCxnSpPr>
            <p:nvPr/>
          </p:nvCxnSpPr>
          <p:spPr>
            <a:xfrm>
              <a:off x="6299695" y="2405367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TextBox 719"/>
            <p:cNvSpPr txBox="1"/>
            <p:nvPr/>
          </p:nvSpPr>
          <p:spPr>
            <a:xfrm>
              <a:off x="5837252" y="2864297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grpSp>
          <p:nvGrpSpPr>
            <p:cNvPr id="721" name="Group 720"/>
            <p:cNvGrpSpPr/>
            <p:nvPr/>
          </p:nvGrpSpPr>
          <p:grpSpPr>
            <a:xfrm>
              <a:off x="6346668" y="2592257"/>
              <a:ext cx="497010" cy="172821"/>
              <a:chOff x="6386421" y="3313787"/>
              <a:chExt cx="662680" cy="230428"/>
            </a:xfrm>
          </p:grpSpPr>
          <p:cxnSp>
            <p:nvCxnSpPr>
              <p:cNvPr id="722" name="Straight Connector 721"/>
              <p:cNvCxnSpPr/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9" name="Group 728"/>
            <p:cNvGrpSpPr/>
            <p:nvPr/>
          </p:nvGrpSpPr>
          <p:grpSpPr>
            <a:xfrm>
              <a:off x="683774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30" name="Straight Connector 72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Straight Connector 73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Straight Connector 73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Straight Connector 73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Straight Connector 73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Straight Connector 73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7" name="Group 736"/>
            <p:cNvGrpSpPr/>
            <p:nvPr/>
          </p:nvGrpSpPr>
          <p:grpSpPr>
            <a:xfrm>
              <a:off x="729859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38" name="Straight Connector 73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Straight Connector 73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5" name="Group 744"/>
            <p:cNvGrpSpPr/>
            <p:nvPr/>
          </p:nvGrpSpPr>
          <p:grpSpPr>
            <a:xfrm>
              <a:off x="7759455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46" name="Straight Connector 74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Straight Connector 74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Straight Connector 74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Straight Connector 75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3" name="Group 752"/>
            <p:cNvGrpSpPr/>
            <p:nvPr/>
          </p:nvGrpSpPr>
          <p:grpSpPr>
            <a:xfrm>
              <a:off x="8220311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54" name="Straight Connector 753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Straight Connector 754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Straight Connector 755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Straight Connector 756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Straight Connector 757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Straight Connector 758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Straight Connector 759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1" name="Group 760"/>
            <p:cNvGrpSpPr/>
            <p:nvPr/>
          </p:nvGrpSpPr>
          <p:grpSpPr>
            <a:xfrm>
              <a:off x="8681167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62" name="Straight Connector 76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Straight Connector 76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Straight Connector 76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Straight Connector 76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6" name="Straight Connector 76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7" name="Straight Connector 76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76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9" name="Group 768"/>
            <p:cNvGrpSpPr/>
            <p:nvPr/>
          </p:nvGrpSpPr>
          <p:grpSpPr>
            <a:xfrm>
              <a:off x="914202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70" name="Straight Connector 76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Straight Connector 77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Straight Connector 77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Straight Connector 77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7" name="Group 776"/>
            <p:cNvGrpSpPr/>
            <p:nvPr/>
          </p:nvGrpSpPr>
          <p:grpSpPr>
            <a:xfrm>
              <a:off x="960287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78" name="Straight Connector 77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5" name="TextBox 784"/>
            <p:cNvSpPr txBox="1"/>
            <p:nvPr/>
          </p:nvSpPr>
          <p:spPr>
            <a:xfrm>
              <a:off x="10109884" y="1772641"/>
              <a:ext cx="632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“1” pattern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>
              <a:off x="10071769" y="2467126"/>
              <a:ext cx="679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“0” pattern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4436" y="1038744"/>
            <a:ext cx="5077360" cy="2105660"/>
            <a:chOff x="334436" y="1038744"/>
            <a:chExt cx="5077360" cy="2105660"/>
          </a:xfrm>
        </p:grpSpPr>
        <p:grpSp>
          <p:nvGrpSpPr>
            <p:cNvPr id="214" name="Group 213"/>
            <p:cNvGrpSpPr/>
            <p:nvPr/>
          </p:nvGrpSpPr>
          <p:grpSpPr>
            <a:xfrm>
              <a:off x="545977" y="1629743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215" name="Isosceles Triangle 214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913069" y="1713780"/>
              <a:ext cx="497010" cy="172821"/>
              <a:chOff x="6386421" y="3313787"/>
              <a:chExt cx="662680" cy="230428"/>
            </a:xfrm>
          </p:grpSpPr>
          <p:cxnSp>
            <p:nvCxnSpPr>
              <p:cNvPr id="237" name="Straight Connector 236"/>
              <p:cNvCxnSpPr>
                <a:stCxn id="216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Group 243"/>
            <p:cNvGrpSpPr/>
            <p:nvPr/>
          </p:nvGrpSpPr>
          <p:grpSpPr>
            <a:xfrm>
              <a:off x="1404144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45" name="Straight Connector 24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 251"/>
            <p:cNvGrpSpPr/>
            <p:nvPr/>
          </p:nvGrpSpPr>
          <p:grpSpPr>
            <a:xfrm>
              <a:off x="1865000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53" name="Straight Connector 25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2325856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61" name="Straight Connector 26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" name="Group 267"/>
            <p:cNvGrpSpPr/>
            <p:nvPr/>
          </p:nvGrpSpPr>
          <p:grpSpPr>
            <a:xfrm>
              <a:off x="2786712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/>
            <p:cNvGrpSpPr/>
            <p:nvPr/>
          </p:nvGrpSpPr>
          <p:grpSpPr>
            <a:xfrm>
              <a:off x="3247568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>
              <a:off x="3708424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85" name="Straight Connector 28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 291"/>
            <p:cNvGrpSpPr/>
            <p:nvPr/>
          </p:nvGrpSpPr>
          <p:grpSpPr>
            <a:xfrm>
              <a:off x="4169280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93" name="Straight Connector 29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3" name="Straight Connector 302"/>
            <p:cNvCxnSpPr/>
            <p:nvPr/>
          </p:nvCxnSpPr>
          <p:spPr>
            <a:xfrm flipH="1">
              <a:off x="1869788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H="1">
              <a:off x="1783727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H="1">
              <a:off x="1414202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1328141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 flipH="1">
              <a:off x="2334872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2248811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H="1">
              <a:off x="3248471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3162410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H="1">
              <a:off x="2792885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2706824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flipH="1">
              <a:off x="3713555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3627494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H="1">
              <a:off x="4176294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H="1">
              <a:off x="4090233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1332376" y="2026158"/>
              <a:ext cx="2944972" cy="510419"/>
              <a:chOff x="1475066" y="2434542"/>
              <a:chExt cx="2944972" cy="92165"/>
            </a:xfrm>
          </p:grpSpPr>
          <p:cxnSp>
            <p:nvCxnSpPr>
              <p:cNvPr id="306" name="Straight Connector 305"/>
              <p:cNvCxnSpPr/>
              <p:nvPr/>
            </p:nvCxnSpPr>
            <p:spPr>
              <a:xfrm flipH="1">
                <a:off x="1930652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 flipH="1">
                <a:off x="2017857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475066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flipH="1">
                <a:off x="155689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H="1">
                <a:off x="2395736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 flipH="1">
                <a:off x="2482941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 flipH="1">
                <a:off x="3309335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flipH="1">
                <a:off x="3396540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/>
              <p:nvPr/>
            </p:nvCxnSpPr>
            <p:spPr>
              <a:xfrm flipH="1">
                <a:off x="2853749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 flipH="1">
                <a:off x="2940954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 flipH="1">
                <a:off x="3774419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 flipH="1">
                <a:off x="3861624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 flipH="1">
                <a:off x="4237158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 flipH="1">
                <a:off x="4324363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4" name="Group 363"/>
            <p:cNvGrpSpPr/>
            <p:nvPr/>
          </p:nvGrpSpPr>
          <p:grpSpPr>
            <a:xfrm>
              <a:off x="4546476" y="1799464"/>
              <a:ext cx="187115" cy="382271"/>
              <a:chOff x="2431086" y="2814319"/>
              <a:chExt cx="187115" cy="382271"/>
            </a:xfrm>
          </p:grpSpPr>
          <p:cxnSp>
            <p:nvCxnSpPr>
              <p:cNvPr id="365" name="Straight Connector 364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3" name="TextBox 372"/>
            <p:cNvSpPr txBox="1"/>
            <p:nvPr/>
          </p:nvSpPr>
          <p:spPr>
            <a:xfrm>
              <a:off x="4531333" y="2260908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1290534" y="2656622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WL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Cgg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(gate cap) and WL-WL coupling</a:t>
              </a:r>
            </a:p>
          </p:txBody>
        </p:sp>
        <p:grpSp>
          <p:nvGrpSpPr>
            <p:cNvPr id="664" name="Group 663"/>
            <p:cNvGrpSpPr/>
            <p:nvPr/>
          </p:nvGrpSpPr>
          <p:grpSpPr>
            <a:xfrm>
              <a:off x="4228586" y="1402516"/>
              <a:ext cx="854812" cy="401019"/>
              <a:chOff x="4383933" y="2969714"/>
              <a:chExt cx="854812" cy="401019"/>
            </a:xfrm>
          </p:grpSpPr>
          <p:grpSp>
            <p:nvGrpSpPr>
              <p:cNvPr id="640" name="Group 639"/>
              <p:cNvGrpSpPr/>
              <p:nvPr/>
            </p:nvGrpSpPr>
            <p:grpSpPr>
              <a:xfrm rot="16200000">
                <a:off x="4954052" y="287213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52" name="Straight Connector 651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652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4" name="Straight Connector 653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654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Straight Connector 656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Straight Connector 657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1" name="Straight Connector 640"/>
              <p:cNvCxnSpPr/>
              <p:nvPr/>
            </p:nvCxnSpPr>
            <p:spPr>
              <a:xfrm rot="10800000">
                <a:off x="4666036" y="319604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rot="10800000">
                <a:off x="4383933" y="3072375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 rot="5400000">
                <a:off x="4591866" y="313603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rot="5400000">
                <a:off x="4786195" y="312966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 rot="10800000">
                <a:off x="4669702" y="32379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rot="5400000">
                <a:off x="4708090" y="330434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5" name="Group 664"/>
            <p:cNvGrpSpPr/>
            <p:nvPr/>
          </p:nvGrpSpPr>
          <p:grpSpPr>
            <a:xfrm>
              <a:off x="1015861" y="1394625"/>
              <a:ext cx="854812" cy="401019"/>
              <a:chOff x="4383933" y="2969714"/>
              <a:chExt cx="854812" cy="401019"/>
            </a:xfrm>
          </p:grpSpPr>
          <p:grpSp>
            <p:nvGrpSpPr>
              <p:cNvPr id="666" name="Group 665"/>
              <p:cNvGrpSpPr/>
              <p:nvPr/>
            </p:nvGrpSpPr>
            <p:grpSpPr>
              <a:xfrm rot="16200000">
                <a:off x="4954052" y="287213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73" name="Straight Connector 67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67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Straight Connector 67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67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7" name="Straight Connector 666"/>
              <p:cNvCxnSpPr/>
              <p:nvPr/>
            </p:nvCxnSpPr>
            <p:spPr>
              <a:xfrm rot="10800000">
                <a:off x="4666036" y="319604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 rot="10800000">
                <a:off x="4383933" y="3072375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 rot="5400000">
                <a:off x="4591866" y="313603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 rot="5400000">
                <a:off x="4786195" y="312966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 rot="10800000">
                <a:off x="4669702" y="32379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rot="5400000">
                <a:off x="4708090" y="330434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0" name="Straight Connector 679"/>
            <p:cNvCxnSpPr/>
            <p:nvPr/>
          </p:nvCxnSpPr>
          <p:spPr>
            <a:xfrm>
              <a:off x="2156207" y="1605605"/>
              <a:ext cx="1734756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2" name="TextBox 691"/>
            <p:cNvSpPr txBox="1"/>
            <p:nvPr/>
          </p:nvSpPr>
          <p:spPr>
            <a:xfrm>
              <a:off x="607200" y="1836117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WL0</a:t>
              </a:r>
            </a:p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active</a:t>
              </a:r>
            </a:p>
          </p:txBody>
        </p:sp>
        <p:sp>
          <p:nvSpPr>
            <p:cNvPr id="694" name="TextBox 693"/>
            <p:cNvSpPr txBox="1"/>
            <p:nvPr/>
          </p:nvSpPr>
          <p:spPr>
            <a:xfrm>
              <a:off x="2037071" y="1038744"/>
              <a:ext cx="1637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WL Loading</a:t>
              </a:r>
            </a:p>
          </p:txBody>
        </p:sp>
        <p:grpSp>
          <p:nvGrpSpPr>
            <p:cNvPr id="498" name="Group 497"/>
            <p:cNvGrpSpPr/>
            <p:nvPr/>
          </p:nvGrpSpPr>
          <p:grpSpPr>
            <a:xfrm>
              <a:off x="545976" y="2376863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99" name="Isosceles Triangle 498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1" name="Group 500"/>
            <p:cNvGrpSpPr/>
            <p:nvPr/>
          </p:nvGrpSpPr>
          <p:grpSpPr>
            <a:xfrm>
              <a:off x="760669" y="2460901"/>
              <a:ext cx="649411" cy="683503"/>
              <a:chOff x="6183220" y="3313787"/>
              <a:chExt cx="865881" cy="911337"/>
            </a:xfrm>
          </p:grpSpPr>
          <p:cxnSp>
            <p:nvCxnSpPr>
              <p:cNvPr id="502" name="Straight Connector 501"/>
              <p:cNvCxnSpPr>
                <a:stCxn id="500" idx="6"/>
              </p:cNvCxnSpPr>
              <p:nvPr/>
            </p:nvCxnSpPr>
            <p:spPr>
              <a:xfrm flipV="1">
                <a:off x="6183220" y="422196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9" name="Group 508"/>
            <p:cNvGrpSpPr/>
            <p:nvPr/>
          </p:nvGrpSpPr>
          <p:grpSpPr>
            <a:xfrm>
              <a:off x="1404143" y="2462387"/>
              <a:ext cx="475258" cy="172821"/>
              <a:chOff x="6415424" y="3313787"/>
              <a:chExt cx="633677" cy="230428"/>
            </a:xfrm>
          </p:grpSpPr>
          <p:cxnSp>
            <p:nvCxnSpPr>
              <p:cNvPr id="510" name="Straight Connector 50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7" name="Group 516"/>
            <p:cNvGrpSpPr/>
            <p:nvPr/>
          </p:nvGrpSpPr>
          <p:grpSpPr>
            <a:xfrm>
              <a:off x="1864999" y="2462387"/>
              <a:ext cx="475258" cy="172821"/>
              <a:chOff x="6415424" y="3313787"/>
              <a:chExt cx="633677" cy="230428"/>
            </a:xfrm>
          </p:grpSpPr>
          <p:cxnSp>
            <p:nvCxnSpPr>
              <p:cNvPr id="518" name="Straight Connector 51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1" name="Group 590"/>
            <p:cNvGrpSpPr/>
            <p:nvPr/>
          </p:nvGrpSpPr>
          <p:grpSpPr>
            <a:xfrm>
              <a:off x="2325855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03" name="Straight Connector 60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7" name="Group 646"/>
            <p:cNvGrpSpPr/>
            <p:nvPr/>
          </p:nvGrpSpPr>
          <p:grpSpPr>
            <a:xfrm>
              <a:off x="2786711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48" name="Straight Connector 64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Straight Connector 65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2" name="Group 661"/>
            <p:cNvGrpSpPr/>
            <p:nvPr/>
          </p:nvGrpSpPr>
          <p:grpSpPr>
            <a:xfrm>
              <a:off x="3247567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63" name="Straight Connector 66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Straight Connector 68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Straight Connector 68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Straight Connector 69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0" name="Group 699"/>
            <p:cNvGrpSpPr/>
            <p:nvPr/>
          </p:nvGrpSpPr>
          <p:grpSpPr>
            <a:xfrm>
              <a:off x="3708423" y="2462387"/>
              <a:ext cx="475258" cy="172821"/>
              <a:chOff x="6415424" y="3313787"/>
              <a:chExt cx="633677" cy="230428"/>
            </a:xfrm>
          </p:grpSpPr>
          <p:cxnSp>
            <p:nvCxnSpPr>
              <p:cNvPr id="701" name="Straight Connector 70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Straight Connector 70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Straight Connector 70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Straight Connector 70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Straight Connector 70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Straight Connector 70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9" name="Straight Connector 708"/>
            <p:cNvCxnSpPr/>
            <p:nvPr/>
          </p:nvCxnSpPr>
          <p:spPr>
            <a:xfrm flipV="1">
              <a:off x="914648" y="2541989"/>
              <a:ext cx="151368" cy="23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0" name="TextBox 709"/>
            <p:cNvSpPr txBox="1"/>
            <p:nvPr/>
          </p:nvSpPr>
          <p:spPr>
            <a:xfrm>
              <a:off x="587951" y="2579816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WL1</a:t>
              </a: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OFF</a:t>
              </a:r>
            </a:p>
          </p:txBody>
        </p:sp>
        <p:sp>
          <p:nvSpPr>
            <p:cNvPr id="711" name="TextBox 710"/>
            <p:cNvSpPr txBox="1"/>
            <p:nvPr/>
          </p:nvSpPr>
          <p:spPr>
            <a:xfrm>
              <a:off x="334436" y="1196079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WL</a:t>
              </a:r>
            </a:p>
            <a:p>
              <a:pPr algn="ctr"/>
              <a:r>
                <a:rPr lang="en-US" sz="1000" b="1" dirty="0">
                  <a:cs typeface="Neo Sans Intel"/>
                </a:rPr>
                <a:t>driver</a:t>
              </a:r>
            </a:p>
          </p:txBody>
        </p:sp>
        <p:grpSp>
          <p:nvGrpSpPr>
            <p:cNvPr id="788" name="Group 787"/>
            <p:cNvGrpSpPr/>
            <p:nvPr/>
          </p:nvGrpSpPr>
          <p:grpSpPr>
            <a:xfrm rot="3313873">
              <a:off x="4799728" y="1559471"/>
              <a:ext cx="109314" cy="291838"/>
              <a:chOff x="2431086" y="2905759"/>
              <a:chExt cx="187115" cy="226695"/>
            </a:xfrm>
          </p:grpSpPr>
          <p:cxnSp>
            <p:nvCxnSpPr>
              <p:cNvPr id="789" name="Straight Connector 788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Straight Connector 789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Straight Connector 790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Straight Connector 791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3" name="Group 792"/>
            <p:cNvGrpSpPr/>
            <p:nvPr/>
          </p:nvGrpSpPr>
          <p:grpSpPr>
            <a:xfrm rot="19349039">
              <a:off x="4367496" y="1453550"/>
              <a:ext cx="120197" cy="278876"/>
              <a:chOff x="2431086" y="2905759"/>
              <a:chExt cx="187115" cy="226695"/>
            </a:xfrm>
          </p:grpSpPr>
          <p:cxnSp>
            <p:nvCxnSpPr>
              <p:cNvPr id="794" name="Straight Connector 793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Straight Connector 794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Connector 795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Connector 796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7" name="Group 466"/>
          <p:cNvGrpSpPr/>
          <p:nvPr/>
        </p:nvGrpSpPr>
        <p:grpSpPr>
          <a:xfrm>
            <a:off x="6700186" y="1752463"/>
            <a:ext cx="4554835" cy="3482196"/>
            <a:chOff x="8670332" y="1186154"/>
            <a:chExt cx="2909952" cy="2347063"/>
          </a:xfrm>
        </p:grpSpPr>
        <p:sp>
          <p:nvSpPr>
            <p:cNvPr id="468" name="Rectangle 467"/>
            <p:cNvSpPr/>
            <p:nvPr/>
          </p:nvSpPr>
          <p:spPr>
            <a:xfrm>
              <a:off x="8710367" y="2454453"/>
              <a:ext cx="2869917" cy="6733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8712582" y="1992788"/>
              <a:ext cx="414779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11146528" y="1992788"/>
              <a:ext cx="433755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9941546" y="1992788"/>
              <a:ext cx="398010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9248155" y="2038876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WL1</a:t>
              </a:r>
            </a:p>
            <a:p>
              <a:pPr algn="ctr"/>
              <a:r>
                <a:rPr lang="en-US" sz="1400" b="1" dirty="0"/>
                <a:t>OFF</a:t>
              </a:r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10446327" y="2046942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WL2</a:t>
              </a:r>
            </a:p>
            <a:p>
              <a:pPr algn="ctr"/>
              <a:r>
                <a:rPr lang="en-US" sz="1400" b="1" dirty="0"/>
                <a:t>ON</a:t>
              </a:r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9910939" y="1581244"/>
              <a:ext cx="459223" cy="4077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9617362" y="1374607"/>
              <a:ext cx="1046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BL</a:t>
              </a:r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8670332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COB via</a:t>
              </a:r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11121060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9492792" y="3225440"/>
              <a:ext cx="15469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Cut along active</a:t>
              </a:r>
            </a:p>
          </p:txBody>
        </p:sp>
      </p:grpSp>
      <p:grpSp>
        <p:nvGrpSpPr>
          <p:cNvPr id="479" name="Group 478"/>
          <p:cNvGrpSpPr/>
          <p:nvPr/>
        </p:nvGrpSpPr>
        <p:grpSpPr>
          <a:xfrm rot="3313873">
            <a:off x="10345079" y="2639284"/>
            <a:ext cx="162183" cy="456803"/>
            <a:chOff x="2431086" y="2905759"/>
            <a:chExt cx="187115" cy="226695"/>
          </a:xfrm>
        </p:grpSpPr>
        <p:cxnSp>
          <p:nvCxnSpPr>
            <p:cNvPr id="480" name="Straight Connector 479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6" name="Group 485"/>
          <p:cNvGrpSpPr/>
          <p:nvPr/>
        </p:nvGrpSpPr>
        <p:grpSpPr>
          <a:xfrm rot="3313873">
            <a:off x="8424755" y="2663268"/>
            <a:ext cx="162183" cy="456803"/>
            <a:chOff x="2431086" y="2905759"/>
            <a:chExt cx="187115" cy="226695"/>
          </a:xfrm>
        </p:grpSpPr>
        <p:cxnSp>
          <p:nvCxnSpPr>
            <p:cNvPr id="487" name="Straight Connector 486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" name="Group 490"/>
          <p:cNvGrpSpPr/>
          <p:nvPr/>
        </p:nvGrpSpPr>
        <p:grpSpPr>
          <a:xfrm rot="5400000">
            <a:off x="7430550" y="3064939"/>
            <a:ext cx="162183" cy="456803"/>
            <a:chOff x="2431086" y="2905759"/>
            <a:chExt cx="187115" cy="226695"/>
          </a:xfrm>
        </p:grpSpPr>
        <p:cxnSp>
          <p:nvCxnSpPr>
            <p:cNvPr id="492" name="Straight Connector 491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6" name="Group 495"/>
          <p:cNvGrpSpPr/>
          <p:nvPr/>
        </p:nvGrpSpPr>
        <p:grpSpPr>
          <a:xfrm rot="5400000">
            <a:off x="8530178" y="3070209"/>
            <a:ext cx="162183" cy="456803"/>
            <a:chOff x="2431086" y="2905759"/>
            <a:chExt cx="187115" cy="226695"/>
          </a:xfrm>
        </p:grpSpPr>
        <p:cxnSp>
          <p:nvCxnSpPr>
            <p:cNvPr id="497" name="Straight Connector 496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2" name="Group 531"/>
          <p:cNvGrpSpPr/>
          <p:nvPr/>
        </p:nvGrpSpPr>
        <p:grpSpPr>
          <a:xfrm rot="10800000">
            <a:off x="7950706" y="3322993"/>
            <a:ext cx="162183" cy="456803"/>
            <a:chOff x="2431086" y="2905759"/>
            <a:chExt cx="187115" cy="226695"/>
          </a:xfrm>
        </p:grpSpPr>
        <p:cxnSp>
          <p:nvCxnSpPr>
            <p:cNvPr id="533" name="Straight Connector 532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9313867" y="3633593"/>
            <a:ext cx="1245959" cy="61134"/>
          </a:xfrm>
          <a:prstGeom prst="rect">
            <a:avLst/>
          </a:prstGeom>
          <a:solidFill>
            <a:srgbClr val="00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1" name="Group 540"/>
          <p:cNvGrpSpPr/>
          <p:nvPr/>
        </p:nvGrpSpPr>
        <p:grpSpPr>
          <a:xfrm rot="5400000">
            <a:off x="7787488" y="1756660"/>
            <a:ext cx="398229" cy="1406728"/>
            <a:chOff x="2431086" y="2905759"/>
            <a:chExt cx="187115" cy="226695"/>
          </a:xfrm>
        </p:grpSpPr>
        <p:cxnSp>
          <p:nvCxnSpPr>
            <p:cNvPr id="546" name="Straight Connector 545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4" name="Group 553"/>
          <p:cNvGrpSpPr/>
          <p:nvPr/>
        </p:nvGrpSpPr>
        <p:grpSpPr>
          <a:xfrm rot="5400000">
            <a:off x="9787292" y="1756193"/>
            <a:ext cx="398229" cy="1406728"/>
            <a:chOff x="2431086" y="2905759"/>
            <a:chExt cx="187115" cy="226695"/>
          </a:xfrm>
        </p:grpSpPr>
        <p:cxnSp>
          <p:nvCxnSpPr>
            <p:cNvPr id="555" name="Straight Connector 554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3" name="Group 562"/>
          <p:cNvGrpSpPr/>
          <p:nvPr/>
        </p:nvGrpSpPr>
        <p:grpSpPr>
          <a:xfrm rot="10800000">
            <a:off x="9779122" y="3340962"/>
            <a:ext cx="287317" cy="456803"/>
            <a:chOff x="2431086" y="2905759"/>
            <a:chExt cx="187115" cy="226695"/>
          </a:xfrm>
        </p:grpSpPr>
        <p:cxnSp>
          <p:nvCxnSpPr>
            <p:cNvPr id="564" name="Straight Connector 563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2" name="Group 571"/>
          <p:cNvGrpSpPr/>
          <p:nvPr/>
        </p:nvGrpSpPr>
        <p:grpSpPr>
          <a:xfrm rot="5400000">
            <a:off x="8761224" y="3423903"/>
            <a:ext cx="290110" cy="456803"/>
            <a:chOff x="2431086" y="2905759"/>
            <a:chExt cx="187115" cy="226695"/>
          </a:xfrm>
        </p:grpSpPr>
        <p:cxnSp>
          <p:nvCxnSpPr>
            <p:cNvPr id="573" name="Straight Connector 572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/>
          <p:nvPr/>
        </p:nvSpPr>
        <p:spPr>
          <a:xfrm>
            <a:off x="8398933" y="3386667"/>
            <a:ext cx="304800" cy="259644"/>
          </a:xfrm>
          <a:custGeom>
            <a:avLst/>
            <a:gdLst>
              <a:gd name="connsiteX0" fmla="*/ 304800 w 304800"/>
              <a:gd name="connsiteY0" fmla="*/ 259644 h 259644"/>
              <a:gd name="connsiteX1" fmla="*/ 67734 w 304800"/>
              <a:gd name="connsiteY1" fmla="*/ 191911 h 259644"/>
              <a:gd name="connsiteX2" fmla="*/ 0 w 304800"/>
              <a:gd name="connsiteY2" fmla="*/ 0 h 25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59644">
                <a:moveTo>
                  <a:pt x="304800" y="259644"/>
                </a:moveTo>
                <a:cubicBezTo>
                  <a:pt x="211667" y="247414"/>
                  <a:pt x="118534" y="235185"/>
                  <a:pt x="67734" y="191911"/>
                </a:cubicBezTo>
                <a:cubicBezTo>
                  <a:pt x="16934" y="148637"/>
                  <a:pt x="8467" y="74318"/>
                  <a:pt x="0" y="0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Freeform 580"/>
          <p:cNvSpPr/>
          <p:nvPr/>
        </p:nvSpPr>
        <p:spPr>
          <a:xfrm flipH="1">
            <a:off x="9125278" y="3414789"/>
            <a:ext cx="579667" cy="237346"/>
          </a:xfrm>
          <a:custGeom>
            <a:avLst/>
            <a:gdLst>
              <a:gd name="connsiteX0" fmla="*/ 304800 w 304800"/>
              <a:gd name="connsiteY0" fmla="*/ 259644 h 259644"/>
              <a:gd name="connsiteX1" fmla="*/ 67734 w 304800"/>
              <a:gd name="connsiteY1" fmla="*/ 191911 h 259644"/>
              <a:gd name="connsiteX2" fmla="*/ 0 w 304800"/>
              <a:gd name="connsiteY2" fmla="*/ 0 h 25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59644">
                <a:moveTo>
                  <a:pt x="304800" y="259644"/>
                </a:moveTo>
                <a:cubicBezTo>
                  <a:pt x="211667" y="247414"/>
                  <a:pt x="118534" y="235185"/>
                  <a:pt x="67734" y="191911"/>
                </a:cubicBezTo>
                <a:cubicBezTo>
                  <a:pt x="16934" y="148637"/>
                  <a:pt x="8467" y="74318"/>
                  <a:pt x="0" y="0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26844" y="3750467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ov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586" name="TextBox 585"/>
          <p:cNvSpPr txBox="1"/>
          <p:nvPr/>
        </p:nvSpPr>
        <p:spPr>
          <a:xfrm>
            <a:off x="9647233" y="3750467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gg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587" name="TextBox 586"/>
          <p:cNvSpPr txBox="1"/>
          <p:nvPr/>
        </p:nvSpPr>
        <p:spPr>
          <a:xfrm>
            <a:off x="8563188" y="3728443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>
                <a:solidFill>
                  <a:schemeClr val="bg1"/>
                </a:solidFill>
                <a:cs typeface="Neo Sans Intel"/>
              </a:rPr>
              <a:t>WL-WL</a:t>
            </a:r>
          </a:p>
        </p:txBody>
      </p:sp>
      <p:sp>
        <p:nvSpPr>
          <p:cNvPr id="588" name="TextBox 587"/>
          <p:cNvSpPr txBox="1"/>
          <p:nvPr/>
        </p:nvSpPr>
        <p:spPr>
          <a:xfrm>
            <a:off x="9682352" y="1876819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BL-CV</a:t>
            </a:r>
          </a:p>
        </p:txBody>
      </p:sp>
      <p:sp>
        <p:nvSpPr>
          <p:cNvPr id="617" name="TextBox 616"/>
          <p:cNvSpPr txBox="1"/>
          <p:nvPr/>
        </p:nvSpPr>
        <p:spPr>
          <a:xfrm>
            <a:off x="7813222" y="2578150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BL-WL</a:t>
            </a:r>
          </a:p>
        </p:txBody>
      </p:sp>
    </p:spTree>
    <p:extLst>
      <p:ext uri="{BB962C8B-B14F-4D97-AF65-F5344CB8AC3E}">
        <p14:creationId xmlns:p14="http://schemas.microsoft.com/office/powerpoint/2010/main" val="2066531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176" y="-42302"/>
            <a:ext cx="2727824" cy="2523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918F40-3B9D-F043-A893-8D9BD855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Channel WA: Z, L Design Strategy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78D78A7-E135-1C4D-9BEB-042F96B43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8985388" cy="880609"/>
          </a:xfrm>
        </p:spPr>
        <p:txBody>
          <a:bodyPr/>
          <a:lstStyle/>
          <a:p>
            <a:r>
              <a:rPr lang="en-US" sz="2000" dirty="0"/>
              <a:t>Cylinder circumference for on-state resistance to optimize </a:t>
            </a:r>
            <a:r>
              <a:rPr lang="en-US" sz="2000" dirty="0" err="1"/>
              <a:t>t</a:t>
            </a:r>
            <a:r>
              <a:rPr lang="en-US" sz="2000" baseline="-25000" dirty="0" err="1"/>
              <a:t>sense</a:t>
            </a:r>
            <a:r>
              <a:rPr lang="en-US" sz="2000" dirty="0"/>
              <a:t> </a:t>
            </a:r>
          </a:p>
          <a:p>
            <a:r>
              <a:rPr lang="en-US" sz="2000" dirty="0"/>
              <a:t>Cylinder height to increase Chanel length to reduce leakage for retention time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B50228-78F6-E642-B26A-5E44E68894A7}"/>
              </a:ext>
            </a:extLst>
          </p:cNvPr>
          <p:cNvSpPr txBox="1"/>
          <p:nvPr/>
        </p:nvSpPr>
        <p:spPr>
          <a:xfrm>
            <a:off x="7871012" y="2403628"/>
            <a:ext cx="4191892" cy="41693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e,min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=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·(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≈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2 · (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 +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t_MG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con,b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/4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con,t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con,t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 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·(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)) 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 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·( 2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t_MG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)) ;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= 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Active Design Rule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WL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769" b="2050"/>
          <a:stretch/>
        </p:blipFill>
        <p:spPr>
          <a:xfrm>
            <a:off x="324121" y="2043953"/>
            <a:ext cx="3501925" cy="33707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420471" y="3505200"/>
            <a:ext cx="0" cy="145228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82843" y="4010280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914400" y="3514165"/>
            <a:ext cx="0" cy="129091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4121" y="4010280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e,min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994211" y="2879088"/>
            <a:ext cx="0" cy="66244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25924" y="2960379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con,t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656" y="2767525"/>
            <a:ext cx="2428875" cy="200977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5563487" y="2782661"/>
            <a:ext cx="0" cy="1928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249138" y="2509537"/>
            <a:ext cx="62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endParaRPr lang="en-US" sz="1200" dirty="0"/>
          </a:p>
        </p:txBody>
      </p:sp>
      <p:sp>
        <p:nvSpPr>
          <p:cNvPr id="47" name="Rectangle 46"/>
          <p:cNvSpPr/>
          <p:nvPr/>
        </p:nvSpPr>
        <p:spPr>
          <a:xfrm>
            <a:off x="5925919" y="248070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endParaRPr lang="en-US" sz="12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6092405" y="2782661"/>
            <a:ext cx="0" cy="547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4658354" y="2922494"/>
            <a:ext cx="630822" cy="1470212"/>
          </a:xfrm>
          <a:custGeom>
            <a:avLst/>
            <a:gdLst>
              <a:gd name="connsiteX0" fmla="*/ 630822 w 630822"/>
              <a:gd name="connsiteY0" fmla="*/ 0 h 1470212"/>
              <a:gd name="connsiteX1" fmla="*/ 254305 w 630822"/>
              <a:gd name="connsiteY1" fmla="*/ 259977 h 1470212"/>
              <a:gd name="connsiteX2" fmla="*/ 3293 w 630822"/>
              <a:gd name="connsiteY2" fmla="*/ 762000 h 1470212"/>
              <a:gd name="connsiteX3" fmla="*/ 164658 w 630822"/>
              <a:gd name="connsiteY3" fmla="*/ 1470212 h 147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822" h="1470212">
                <a:moveTo>
                  <a:pt x="630822" y="0"/>
                </a:moveTo>
                <a:cubicBezTo>
                  <a:pt x="494857" y="66488"/>
                  <a:pt x="358893" y="132977"/>
                  <a:pt x="254305" y="259977"/>
                </a:cubicBezTo>
                <a:cubicBezTo>
                  <a:pt x="149717" y="386977"/>
                  <a:pt x="18234" y="560294"/>
                  <a:pt x="3293" y="762000"/>
                </a:cubicBezTo>
                <a:cubicBezTo>
                  <a:pt x="-11648" y="963706"/>
                  <a:pt x="21223" y="1316318"/>
                  <a:pt x="164658" y="147021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729319" y="3858927"/>
            <a:ext cx="996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2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pi*</a:t>
            </a:r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2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con,t</a:t>
            </a:r>
            <a:endParaRPr lang="en-US" sz="1200" baseline="-25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073620" y="5351929"/>
            <a:ext cx="126562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322370" y="5341610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5100918" y="3720353"/>
            <a:ext cx="991487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289176" y="3792071"/>
            <a:ext cx="588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t_MG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419600" y="2590800"/>
            <a:ext cx="0" cy="2882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052821" y="2600266"/>
            <a:ext cx="530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</a:t>
            </a:r>
            <a:r>
              <a:rPr lang="en-US" sz="1100" baseline="-25000" dirty="0"/>
              <a:t>WL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310506" y="2358296"/>
            <a:ext cx="530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</a:t>
            </a:r>
            <a:r>
              <a:rPr lang="en-US" sz="1100" baseline="-25000" dirty="0"/>
              <a:t>BL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339248" y="2785361"/>
            <a:ext cx="31876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583213" y="4518211"/>
            <a:ext cx="0" cy="14343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730838" y="4465192"/>
            <a:ext cx="530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/>
              <a:t>WL</a:t>
            </a:r>
            <a:endParaRPr lang="en-US" sz="1100" baseline="-25000" dirty="0"/>
          </a:p>
        </p:txBody>
      </p:sp>
    </p:spTree>
    <p:extLst>
      <p:ext uri="{BB962C8B-B14F-4D97-AF65-F5344CB8AC3E}">
        <p14:creationId xmlns:p14="http://schemas.microsoft.com/office/powerpoint/2010/main" val="1162635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5486046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Layout of Channel Wrap-around Topology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850" b="2797"/>
          <a:stretch/>
        </p:blipFill>
        <p:spPr>
          <a:xfrm>
            <a:off x="207273" y="3195543"/>
            <a:ext cx="5662949" cy="3013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403" y="177801"/>
            <a:ext cx="5391150" cy="6543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98850" y="2968978"/>
            <a:ext cx="232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Manhattan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98849" y="3663036"/>
            <a:ext cx="232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Staggered Geometry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273" y="5429956"/>
            <a:ext cx="232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Manhattan Geometry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5688" y="6290578"/>
            <a:ext cx="232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Staggered Geometry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30572" y="361518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96616" y="361518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87091" y="361518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66358" y="0"/>
            <a:ext cx="166687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WL2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60418" y="362067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26462" y="362067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16937" y="362067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572" y="0"/>
            <a:ext cx="166687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WL0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88455" y="0"/>
            <a:ext cx="166687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WL1</a:t>
            </a:r>
          </a:p>
        </p:txBody>
      </p:sp>
    </p:spTree>
    <p:extLst>
      <p:ext uri="{BB962C8B-B14F-4D97-AF65-F5344CB8AC3E}">
        <p14:creationId xmlns:p14="http://schemas.microsoft.com/office/powerpoint/2010/main" val="2713560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81187"/>
            <a:ext cx="3860800" cy="240289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DRAM Design and Application Space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559288"/>
              </p:ext>
            </p:extLst>
          </p:nvPr>
        </p:nvGraphicFramePr>
        <p:xfrm>
          <a:off x="1498545" y="2850254"/>
          <a:ext cx="8127999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eDRAM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Transistor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Fin/BG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RCAT/Fin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WL slew</a:t>
                      </a:r>
                      <a:r>
                        <a:rPr lang="en-US" baseline="0" dirty="0"/>
                        <a:t> (ns)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1.5ns (low 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3ns (low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Access Transistor</a:t>
                      </a:r>
                      <a:r>
                        <a:rPr lang="en-US" baseline="0" dirty="0"/>
                        <a:t> Resistance (</a:t>
                      </a:r>
                      <a:r>
                        <a:rPr lang="el-GR" baseline="0" dirty="0"/>
                        <a:t>Ω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10k-30k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30k-50k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Storage Capacitance (</a:t>
                      </a:r>
                      <a:r>
                        <a:rPr lang="en-US" dirty="0" err="1"/>
                        <a:t>fF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8-15 </a:t>
                      </a:r>
                      <a:r>
                        <a:rPr lang="en-US" dirty="0" err="1"/>
                        <a:t>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15-20 </a:t>
                      </a:r>
                      <a:r>
                        <a:rPr lang="en-US" dirty="0" err="1"/>
                        <a:t>fF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351">
                <a:tc>
                  <a:txBody>
                    <a:bodyPr/>
                    <a:lstStyle/>
                    <a:p>
                      <a:r>
                        <a:rPr lang="en-US" dirty="0" err="1"/>
                        <a:t>Cov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aF</a:t>
                      </a:r>
                      <a:r>
                        <a:rPr lang="en-US" dirty="0"/>
                        <a:t>/cell)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(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fewer bits/BL)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6613" y="5619229"/>
            <a:ext cx="1115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cs typeface="Neo Sans Intel"/>
              </a:rPr>
              <a:t>DRAM achieves similar read latency performance by optimizing WL capacitance (low C) despite high R</a:t>
            </a:r>
          </a:p>
          <a:p>
            <a:r>
              <a:rPr lang="en-US" b="1" dirty="0">
                <a:solidFill>
                  <a:schemeClr val="tx2"/>
                </a:solidFill>
                <a:cs typeface="Neo Sans Intel"/>
              </a:rPr>
              <a:t>DRAM bottleneck is in the write through the array transistor when writing 1 onto 0 (high </a:t>
            </a:r>
            <a:r>
              <a:rPr lang="en-US" b="1" dirty="0" err="1">
                <a:solidFill>
                  <a:schemeClr val="tx2"/>
                </a:solidFill>
                <a:cs typeface="Neo Sans Intel"/>
              </a:rPr>
              <a:t>V</a:t>
            </a:r>
            <a:r>
              <a:rPr lang="en-US" b="1" baseline="-25000" dirty="0" err="1">
                <a:solidFill>
                  <a:schemeClr val="tx2"/>
                </a:solidFill>
                <a:cs typeface="Neo Sans Intel"/>
              </a:rPr>
              <a:t>ds</a:t>
            </a:r>
            <a:r>
              <a:rPr lang="en-US" b="1" dirty="0">
                <a:solidFill>
                  <a:schemeClr val="tx2"/>
                </a:solidFill>
                <a:cs typeface="Neo Sans Intel"/>
              </a:rPr>
              <a:t> condition)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33" y="1276368"/>
            <a:ext cx="2886100" cy="1294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767" y="906065"/>
            <a:ext cx="2070633" cy="19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67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Picture 801"/>
          <p:cNvPicPr>
            <a:picLocks noChangeAspect="1"/>
          </p:cNvPicPr>
          <p:nvPr/>
        </p:nvPicPr>
        <p:blipFill rotWithShape="1">
          <a:blip r:embed="rId3"/>
          <a:srcRect t="4769" b="2050"/>
          <a:stretch/>
        </p:blipFill>
        <p:spPr>
          <a:xfrm>
            <a:off x="6770638" y="4170339"/>
            <a:ext cx="2533067" cy="243816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329387"/>
            <a:ext cx="10972800" cy="49157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Channel wrap-around: WL and BL design</a:t>
            </a:r>
          </a:p>
        </p:txBody>
      </p:sp>
      <p:sp>
        <p:nvSpPr>
          <p:cNvPr id="699" name="TextBox 698"/>
          <p:cNvSpPr txBox="1"/>
          <p:nvPr/>
        </p:nvSpPr>
        <p:spPr>
          <a:xfrm>
            <a:off x="914648" y="5768871"/>
            <a:ext cx="567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cs typeface="Neo Sans Intel"/>
              </a:rPr>
              <a:t>WL-WL coupling is high, unless WL height reduced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0271" y="3064549"/>
            <a:ext cx="5440958" cy="2258369"/>
            <a:chOff x="5827071" y="940408"/>
            <a:chExt cx="5440958" cy="2258369"/>
          </a:xfrm>
        </p:grpSpPr>
        <p:grpSp>
          <p:nvGrpSpPr>
            <p:cNvPr id="396" name="Group 395"/>
            <p:cNvGrpSpPr/>
            <p:nvPr/>
          </p:nvGrpSpPr>
          <p:grpSpPr>
            <a:xfrm>
              <a:off x="5959032" y="1629742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81" name="Isosceles Triangle 480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2" name="Group 401"/>
            <p:cNvGrpSpPr/>
            <p:nvPr/>
          </p:nvGrpSpPr>
          <p:grpSpPr>
            <a:xfrm>
              <a:off x="6326124" y="1713779"/>
              <a:ext cx="497010" cy="172821"/>
              <a:chOff x="6386421" y="3313787"/>
              <a:chExt cx="662680" cy="230428"/>
            </a:xfrm>
          </p:grpSpPr>
          <p:cxnSp>
            <p:nvCxnSpPr>
              <p:cNvPr id="460" name="Straight Connector 459"/>
              <p:cNvCxnSpPr>
                <a:stCxn id="482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3" name="Group 402"/>
            <p:cNvGrpSpPr/>
            <p:nvPr/>
          </p:nvGrpSpPr>
          <p:grpSpPr>
            <a:xfrm>
              <a:off x="681719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53" name="Straight Connector 45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4" name="Group 403"/>
            <p:cNvGrpSpPr/>
            <p:nvPr/>
          </p:nvGrpSpPr>
          <p:grpSpPr>
            <a:xfrm>
              <a:off x="727805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46" name="Straight Connector 44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5" name="Group 404"/>
            <p:cNvGrpSpPr/>
            <p:nvPr/>
          </p:nvGrpSpPr>
          <p:grpSpPr>
            <a:xfrm>
              <a:off x="7738911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9" name="Straight Connector 43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6" name="Group 405"/>
            <p:cNvGrpSpPr/>
            <p:nvPr/>
          </p:nvGrpSpPr>
          <p:grpSpPr>
            <a:xfrm>
              <a:off x="8199767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2" name="Straight Connector 43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7" name="Group 406"/>
            <p:cNvGrpSpPr/>
            <p:nvPr/>
          </p:nvGrpSpPr>
          <p:grpSpPr>
            <a:xfrm>
              <a:off x="8660623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25" name="Straight Connector 42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8" name="Group 407"/>
            <p:cNvGrpSpPr/>
            <p:nvPr/>
          </p:nvGrpSpPr>
          <p:grpSpPr>
            <a:xfrm>
              <a:off x="912147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8" name="Straight Connector 41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9" name="Group 408"/>
            <p:cNvGrpSpPr/>
            <p:nvPr/>
          </p:nvGrpSpPr>
          <p:grpSpPr>
            <a:xfrm>
              <a:off x="958233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1" name="Straight Connector 41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6" name="Straight Connector 525"/>
            <p:cNvCxnSpPr/>
            <p:nvPr/>
          </p:nvCxnSpPr>
          <p:spPr>
            <a:xfrm flipH="1">
              <a:off x="7282843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 flipH="1">
              <a:off x="7196782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 flipH="1">
              <a:off x="682725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 flipH="1">
              <a:off x="674119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 flipH="1">
              <a:off x="774792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/>
            <p:cNvCxnSpPr/>
            <p:nvPr/>
          </p:nvCxnSpPr>
          <p:spPr>
            <a:xfrm flipH="1">
              <a:off x="766186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/>
            <p:cNvCxnSpPr/>
            <p:nvPr/>
          </p:nvCxnSpPr>
          <p:spPr>
            <a:xfrm flipH="1">
              <a:off x="8661526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>
            <a:xfrm flipH="1">
              <a:off x="8575465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 flipH="1">
              <a:off x="820594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 flipH="1">
              <a:off x="811987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H="1">
              <a:off x="912661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 flipH="1">
              <a:off x="904054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flipH="1">
              <a:off x="9589349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flipH="1">
              <a:off x="9503288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flipH="1">
              <a:off x="10045592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/>
            <p:cNvCxnSpPr/>
            <p:nvPr/>
          </p:nvCxnSpPr>
          <p:spPr>
            <a:xfrm flipH="1">
              <a:off x="9959531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6745431" y="2026157"/>
              <a:ext cx="3401215" cy="644825"/>
              <a:chOff x="6888121" y="2434542"/>
              <a:chExt cx="3401215" cy="92164"/>
            </a:xfrm>
          </p:grpSpPr>
          <p:cxnSp>
            <p:nvCxnSpPr>
              <p:cNvPr id="528" name="Straight Connector 527"/>
              <p:cNvCxnSpPr/>
              <p:nvPr/>
            </p:nvCxnSpPr>
            <p:spPr>
              <a:xfrm flipH="1">
                <a:off x="7343707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>
              <a:xfrm flipH="1">
                <a:off x="743091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/>
              <p:nvPr/>
            </p:nvCxnSpPr>
            <p:spPr>
              <a:xfrm flipH="1">
                <a:off x="688812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>
              <a:xfrm flipH="1">
                <a:off x="697532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/>
              <p:cNvCxnSpPr/>
              <p:nvPr/>
            </p:nvCxnSpPr>
            <p:spPr>
              <a:xfrm flipH="1">
                <a:off x="780879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/>
              <p:cNvCxnSpPr/>
              <p:nvPr/>
            </p:nvCxnSpPr>
            <p:spPr>
              <a:xfrm flipH="1">
                <a:off x="789599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 flipH="1">
                <a:off x="8722390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H="1">
                <a:off x="8809595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 flipH="1">
                <a:off x="826680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/>
              <p:cNvCxnSpPr/>
              <p:nvPr/>
            </p:nvCxnSpPr>
            <p:spPr>
              <a:xfrm flipH="1">
                <a:off x="835400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H="1">
                <a:off x="918747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 flipH="1">
                <a:off x="927467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 flipH="1">
                <a:off x="9650213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H="1">
                <a:off x="9737418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 flipH="1">
                <a:off x="10106456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H="1">
                <a:off x="10193661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9" name="TextBox 588"/>
            <p:cNvSpPr txBox="1"/>
            <p:nvPr/>
          </p:nvSpPr>
          <p:spPr>
            <a:xfrm>
              <a:off x="10387566" y="1385341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>
              <a:off x="6890806" y="2952556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BL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Cov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Cgs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/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Cgd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) and BL-BL coupling</a:t>
              </a:r>
            </a:p>
          </p:txBody>
        </p:sp>
        <p:grpSp>
          <p:nvGrpSpPr>
            <p:cNvPr id="616" name="Group 615"/>
            <p:cNvGrpSpPr/>
            <p:nvPr/>
          </p:nvGrpSpPr>
          <p:grpSpPr>
            <a:xfrm>
              <a:off x="6722463" y="940981"/>
              <a:ext cx="438092" cy="854812"/>
              <a:chOff x="6329590" y="2851189"/>
              <a:chExt cx="438092" cy="854812"/>
            </a:xfrm>
          </p:grpSpPr>
          <p:grpSp>
            <p:nvGrpSpPr>
              <p:cNvPr id="592" name="Group 591"/>
              <p:cNvGrpSpPr/>
              <p:nvPr/>
            </p:nvGrpSpPr>
            <p:grpSpPr>
              <a:xfrm rot="10800000">
                <a:off x="6329590" y="2851189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593" name="Straight Connector 59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Connector 59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Connector 59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Straight Connector 59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Straight Connector 59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Straight Connector 59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Straight Connector 59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0" name="Straight Connector 599"/>
              <p:cNvCxnSpPr/>
              <p:nvPr/>
            </p:nvCxnSpPr>
            <p:spPr>
              <a:xfrm rot="5400000">
                <a:off x="6464484" y="33324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/>
              <p:cNvCxnSpPr/>
              <p:nvPr/>
            </p:nvCxnSpPr>
            <p:spPr>
              <a:xfrm rot="5400000">
                <a:off x="6295091" y="3568841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6429527" y="343168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>
                <a:off x="6423149" y="323735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>
                <a:off x="6506394" y="3328792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>
                <a:off x="6597834" y="331545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8" name="Group 607"/>
              <p:cNvGrpSpPr/>
              <p:nvPr/>
            </p:nvGrpSpPr>
            <p:grpSpPr>
              <a:xfrm rot="3313873">
                <a:off x="6567106" y="3330206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609" name="Straight Connector 608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Straight Connector 609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Straight Connector 610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Straight Connector 611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8" name="Group 617"/>
            <p:cNvGrpSpPr/>
            <p:nvPr/>
          </p:nvGrpSpPr>
          <p:grpSpPr>
            <a:xfrm rot="10800000">
              <a:off x="9936164" y="940408"/>
              <a:ext cx="187115" cy="382271"/>
              <a:chOff x="2431086" y="2814319"/>
              <a:chExt cx="187115" cy="382271"/>
            </a:xfrm>
          </p:grpSpPr>
          <p:cxnSp>
            <p:nvCxnSpPr>
              <p:cNvPr id="630" name="Straight Connector 629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9" name="Straight Connector 618"/>
            <p:cNvCxnSpPr/>
            <p:nvPr/>
          </p:nvCxnSpPr>
          <p:spPr>
            <a:xfrm rot="5400000">
              <a:off x="10071058" y="1421677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/>
            <p:cNvCxnSpPr/>
            <p:nvPr/>
          </p:nvCxnSpPr>
          <p:spPr>
            <a:xfrm rot="5400000">
              <a:off x="9901665" y="1658060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/>
            <p:nvPr/>
          </p:nvCxnSpPr>
          <p:spPr>
            <a:xfrm>
              <a:off x="10036101" y="1520900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Connector 621"/>
            <p:cNvCxnSpPr/>
            <p:nvPr/>
          </p:nvCxnSpPr>
          <p:spPr>
            <a:xfrm>
              <a:off x="10029723" y="1326571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Connector 622"/>
            <p:cNvCxnSpPr/>
            <p:nvPr/>
          </p:nvCxnSpPr>
          <p:spPr>
            <a:xfrm rot="5400000">
              <a:off x="10112968" y="1418011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>
            <a:xfrm>
              <a:off x="10204408" y="1404676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5" name="Group 624"/>
            <p:cNvGrpSpPr/>
            <p:nvPr/>
          </p:nvGrpSpPr>
          <p:grpSpPr>
            <a:xfrm rot="3313873">
              <a:off x="10173680" y="1419425"/>
              <a:ext cx="109314" cy="291838"/>
              <a:chOff x="2431086" y="2905759"/>
              <a:chExt cx="187115" cy="226695"/>
            </a:xfrm>
          </p:grpSpPr>
          <p:cxnSp>
            <p:nvCxnSpPr>
              <p:cNvPr id="626" name="Straight Connector 625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626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8" name="Straight Connector 637"/>
            <p:cNvCxnSpPr/>
            <p:nvPr/>
          </p:nvCxnSpPr>
          <p:spPr>
            <a:xfrm>
              <a:off x="7299656" y="1404676"/>
              <a:ext cx="2539857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1" name="Group 680"/>
            <p:cNvGrpSpPr/>
            <p:nvPr/>
          </p:nvGrpSpPr>
          <p:grpSpPr>
            <a:xfrm rot="10800000">
              <a:off x="5922418" y="136319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682" name="Isosceles Triangle 681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5" name="Elbow Connector 684"/>
            <p:cNvCxnSpPr>
              <a:stCxn id="683" idx="6"/>
              <a:endCxn id="481" idx="3"/>
            </p:cNvCxnSpPr>
            <p:nvPr/>
          </p:nvCxnSpPr>
          <p:spPr>
            <a:xfrm rot="10800000" flipH="1" flipV="1">
              <a:off x="5922418" y="1536020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Elbow Connector 685"/>
            <p:cNvCxnSpPr>
              <a:stCxn id="682" idx="3"/>
            </p:cNvCxnSpPr>
            <p:nvPr/>
          </p:nvCxnSpPr>
          <p:spPr>
            <a:xfrm>
              <a:off x="6289514" y="1536020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3" name="TextBox 692"/>
            <p:cNvSpPr txBox="1"/>
            <p:nvPr/>
          </p:nvSpPr>
          <p:spPr>
            <a:xfrm>
              <a:off x="5827071" y="1994950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sp>
          <p:nvSpPr>
            <p:cNvPr id="695" name="TextBox 694"/>
            <p:cNvSpPr txBox="1"/>
            <p:nvPr/>
          </p:nvSpPr>
          <p:spPr>
            <a:xfrm>
              <a:off x="7647462" y="978606"/>
              <a:ext cx="1637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BL Loading</a:t>
              </a:r>
            </a:p>
          </p:txBody>
        </p:sp>
        <p:grpSp>
          <p:nvGrpSpPr>
            <p:cNvPr id="712" name="Group 711"/>
            <p:cNvGrpSpPr/>
            <p:nvPr/>
          </p:nvGrpSpPr>
          <p:grpSpPr>
            <a:xfrm>
              <a:off x="5969213" y="249908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713" name="Isosceles Triangle 712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5" name="Group 714"/>
            <p:cNvGrpSpPr/>
            <p:nvPr/>
          </p:nvGrpSpPr>
          <p:grpSpPr>
            <a:xfrm rot="10800000">
              <a:off x="5932599" y="2232546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716" name="Isosceles Triangle 715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8" name="Elbow Connector 717"/>
            <p:cNvCxnSpPr>
              <a:stCxn id="717" idx="6"/>
              <a:endCxn id="713" idx="3"/>
            </p:cNvCxnSpPr>
            <p:nvPr/>
          </p:nvCxnSpPr>
          <p:spPr>
            <a:xfrm rot="10800000" flipH="1" flipV="1">
              <a:off x="5932599" y="2405367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Elbow Connector 718"/>
            <p:cNvCxnSpPr>
              <a:stCxn id="716" idx="3"/>
            </p:cNvCxnSpPr>
            <p:nvPr/>
          </p:nvCxnSpPr>
          <p:spPr>
            <a:xfrm>
              <a:off x="6299695" y="2405367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TextBox 719"/>
            <p:cNvSpPr txBox="1"/>
            <p:nvPr/>
          </p:nvSpPr>
          <p:spPr>
            <a:xfrm>
              <a:off x="5837252" y="2864297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grpSp>
          <p:nvGrpSpPr>
            <p:cNvPr id="721" name="Group 720"/>
            <p:cNvGrpSpPr/>
            <p:nvPr/>
          </p:nvGrpSpPr>
          <p:grpSpPr>
            <a:xfrm>
              <a:off x="6346668" y="2592257"/>
              <a:ext cx="497010" cy="172821"/>
              <a:chOff x="6386421" y="3313787"/>
              <a:chExt cx="662680" cy="230428"/>
            </a:xfrm>
          </p:grpSpPr>
          <p:cxnSp>
            <p:nvCxnSpPr>
              <p:cNvPr id="722" name="Straight Connector 721"/>
              <p:cNvCxnSpPr/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9" name="Group 728"/>
            <p:cNvGrpSpPr/>
            <p:nvPr/>
          </p:nvGrpSpPr>
          <p:grpSpPr>
            <a:xfrm>
              <a:off x="683774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30" name="Straight Connector 72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Straight Connector 73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Straight Connector 73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Straight Connector 73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Straight Connector 73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Straight Connector 73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7" name="Group 736"/>
            <p:cNvGrpSpPr/>
            <p:nvPr/>
          </p:nvGrpSpPr>
          <p:grpSpPr>
            <a:xfrm>
              <a:off x="729859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38" name="Straight Connector 73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Straight Connector 73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5" name="Group 744"/>
            <p:cNvGrpSpPr/>
            <p:nvPr/>
          </p:nvGrpSpPr>
          <p:grpSpPr>
            <a:xfrm>
              <a:off x="7759455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46" name="Straight Connector 74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Straight Connector 74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Straight Connector 74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Straight Connector 75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3" name="Group 752"/>
            <p:cNvGrpSpPr/>
            <p:nvPr/>
          </p:nvGrpSpPr>
          <p:grpSpPr>
            <a:xfrm>
              <a:off x="8220311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54" name="Straight Connector 753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Straight Connector 754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Straight Connector 755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Straight Connector 756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Straight Connector 757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Straight Connector 758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Straight Connector 759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1" name="Group 760"/>
            <p:cNvGrpSpPr/>
            <p:nvPr/>
          </p:nvGrpSpPr>
          <p:grpSpPr>
            <a:xfrm>
              <a:off x="8681167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62" name="Straight Connector 76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Straight Connector 76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Straight Connector 76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Straight Connector 76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6" name="Straight Connector 76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7" name="Straight Connector 76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76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9" name="Group 768"/>
            <p:cNvGrpSpPr/>
            <p:nvPr/>
          </p:nvGrpSpPr>
          <p:grpSpPr>
            <a:xfrm>
              <a:off x="914202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70" name="Straight Connector 76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Straight Connector 77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Straight Connector 77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Straight Connector 77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7" name="Group 776"/>
            <p:cNvGrpSpPr/>
            <p:nvPr/>
          </p:nvGrpSpPr>
          <p:grpSpPr>
            <a:xfrm>
              <a:off x="960287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78" name="Straight Connector 77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5" name="TextBox 784"/>
            <p:cNvSpPr txBox="1"/>
            <p:nvPr/>
          </p:nvSpPr>
          <p:spPr>
            <a:xfrm>
              <a:off x="10109884" y="1772641"/>
              <a:ext cx="632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“1” pattern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>
              <a:off x="10071769" y="2467126"/>
              <a:ext cx="679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“0” pattern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4436" y="1038744"/>
            <a:ext cx="5077360" cy="2105660"/>
            <a:chOff x="334436" y="1038744"/>
            <a:chExt cx="5077360" cy="2105660"/>
          </a:xfrm>
        </p:grpSpPr>
        <p:grpSp>
          <p:nvGrpSpPr>
            <p:cNvPr id="214" name="Group 213"/>
            <p:cNvGrpSpPr/>
            <p:nvPr/>
          </p:nvGrpSpPr>
          <p:grpSpPr>
            <a:xfrm>
              <a:off x="545977" y="1629743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215" name="Isosceles Triangle 214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913069" y="1713780"/>
              <a:ext cx="497010" cy="172821"/>
              <a:chOff x="6386421" y="3313787"/>
              <a:chExt cx="662680" cy="230428"/>
            </a:xfrm>
          </p:grpSpPr>
          <p:cxnSp>
            <p:nvCxnSpPr>
              <p:cNvPr id="237" name="Straight Connector 236"/>
              <p:cNvCxnSpPr>
                <a:stCxn id="216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Group 243"/>
            <p:cNvGrpSpPr/>
            <p:nvPr/>
          </p:nvGrpSpPr>
          <p:grpSpPr>
            <a:xfrm>
              <a:off x="1404144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45" name="Straight Connector 24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 251"/>
            <p:cNvGrpSpPr/>
            <p:nvPr/>
          </p:nvGrpSpPr>
          <p:grpSpPr>
            <a:xfrm>
              <a:off x="1865000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53" name="Straight Connector 25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2325856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61" name="Straight Connector 26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" name="Group 267"/>
            <p:cNvGrpSpPr/>
            <p:nvPr/>
          </p:nvGrpSpPr>
          <p:grpSpPr>
            <a:xfrm>
              <a:off x="2786712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/>
            <p:cNvGrpSpPr/>
            <p:nvPr/>
          </p:nvGrpSpPr>
          <p:grpSpPr>
            <a:xfrm>
              <a:off x="3247568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>
              <a:off x="3708424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85" name="Straight Connector 28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 291"/>
            <p:cNvGrpSpPr/>
            <p:nvPr/>
          </p:nvGrpSpPr>
          <p:grpSpPr>
            <a:xfrm>
              <a:off x="4169280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93" name="Straight Connector 29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3" name="Straight Connector 302"/>
            <p:cNvCxnSpPr/>
            <p:nvPr/>
          </p:nvCxnSpPr>
          <p:spPr>
            <a:xfrm flipH="1">
              <a:off x="1869788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H="1">
              <a:off x="1783727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H="1">
              <a:off x="1414202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1328141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 flipH="1">
              <a:off x="2334872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2248811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H="1">
              <a:off x="3248471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3162410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H="1">
              <a:off x="2792885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2706824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flipH="1">
              <a:off x="3713555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3627494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H="1">
              <a:off x="4176294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H="1">
              <a:off x="4090233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1332376" y="2026158"/>
              <a:ext cx="2944972" cy="510419"/>
              <a:chOff x="1475066" y="2434542"/>
              <a:chExt cx="2944972" cy="92165"/>
            </a:xfrm>
          </p:grpSpPr>
          <p:cxnSp>
            <p:nvCxnSpPr>
              <p:cNvPr id="306" name="Straight Connector 305"/>
              <p:cNvCxnSpPr/>
              <p:nvPr/>
            </p:nvCxnSpPr>
            <p:spPr>
              <a:xfrm flipH="1">
                <a:off x="1930652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 flipH="1">
                <a:off x="2017857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475066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flipH="1">
                <a:off x="155689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H="1">
                <a:off x="2395736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 flipH="1">
                <a:off x="2482941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 flipH="1">
                <a:off x="3309335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flipH="1">
                <a:off x="3396540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/>
              <p:nvPr/>
            </p:nvCxnSpPr>
            <p:spPr>
              <a:xfrm flipH="1">
                <a:off x="2853749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 flipH="1">
                <a:off x="2940954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 flipH="1">
                <a:off x="3774419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 flipH="1">
                <a:off x="3861624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 flipH="1">
                <a:off x="4237158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 flipH="1">
                <a:off x="4324363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4" name="Group 363"/>
            <p:cNvGrpSpPr/>
            <p:nvPr/>
          </p:nvGrpSpPr>
          <p:grpSpPr>
            <a:xfrm>
              <a:off x="4546476" y="1799464"/>
              <a:ext cx="187115" cy="382271"/>
              <a:chOff x="2431086" y="2814319"/>
              <a:chExt cx="187115" cy="382271"/>
            </a:xfrm>
          </p:grpSpPr>
          <p:cxnSp>
            <p:nvCxnSpPr>
              <p:cNvPr id="365" name="Straight Connector 364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3" name="TextBox 372"/>
            <p:cNvSpPr txBox="1"/>
            <p:nvPr/>
          </p:nvSpPr>
          <p:spPr>
            <a:xfrm>
              <a:off x="4531333" y="2260908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1290534" y="2656622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WL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Cgg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(gate cap) and WL-WL coupling</a:t>
              </a:r>
            </a:p>
          </p:txBody>
        </p:sp>
        <p:grpSp>
          <p:nvGrpSpPr>
            <p:cNvPr id="664" name="Group 663"/>
            <p:cNvGrpSpPr/>
            <p:nvPr/>
          </p:nvGrpSpPr>
          <p:grpSpPr>
            <a:xfrm>
              <a:off x="4228586" y="1402516"/>
              <a:ext cx="854812" cy="401019"/>
              <a:chOff x="4383933" y="2969714"/>
              <a:chExt cx="854812" cy="401019"/>
            </a:xfrm>
          </p:grpSpPr>
          <p:grpSp>
            <p:nvGrpSpPr>
              <p:cNvPr id="640" name="Group 639"/>
              <p:cNvGrpSpPr/>
              <p:nvPr/>
            </p:nvGrpSpPr>
            <p:grpSpPr>
              <a:xfrm rot="16200000">
                <a:off x="4954052" y="287213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52" name="Straight Connector 651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652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4" name="Straight Connector 653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654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Straight Connector 656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Straight Connector 657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1" name="Straight Connector 640"/>
              <p:cNvCxnSpPr/>
              <p:nvPr/>
            </p:nvCxnSpPr>
            <p:spPr>
              <a:xfrm rot="10800000">
                <a:off x="4666036" y="319604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rot="10800000">
                <a:off x="4383933" y="3072375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 rot="5400000">
                <a:off x="4591866" y="313603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rot="5400000">
                <a:off x="4786195" y="312966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 rot="10800000">
                <a:off x="4669702" y="32379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rot="5400000">
                <a:off x="4708090" y="330434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5" name="Group 664"/>
            <p:cNvGrpSpPr/>
            <p:nvPr/>
          </p:nvGrpSpPr>
          <p:grpSpPr>
            <a:xfrm>
              <a:off x="1015861" y="1394625"/>
              <a:ext cx="854812" cy="401019"/>
              <a:chOff x="4383933" y="2969714"/>
              <a:chExt cx="854812" cy="401019"/>
            </a:xfrm>
          </p:grpSpPr>
          <p:grpSp>
            <p:nvGrpSpPr>
              <p:cNvPr id="666" name="Group 665"/>
              <p:cNvGrpSpPr/>
              <p:nvPr/>
            </p:nvGrpSpPr>
            <p:grpSpPr>
              <a:xfrm rot="16200000">
                <a:off x="4954052" y="287213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73" name="Straight Connector 67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67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Straight Connector 67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67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7" name="Straight Connector 666"/>
              <p:cNvCxnSpPr/>
              <p:nvPr/>
            </p:nvCxnSpPr>
            <p:spPr>
              <a:xfrm rot="10800000">
                <a:off x="4666036" y="319604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 rot="10800000">
                <a:off x="4383933" y="3072375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 rot="5400000">
                <a:off x="4591866" y="313603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 rot="5400000">
                <a:off x="4786195" y="312966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 rot="10800000">
                <a:off x="4669702" y="32379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rot="5400000">
                <a:off x="4708090" y="330434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0" name="Straight Connector 679"/>
            <p:cNvCxnSpPr/>
            <p:nvPr/>
          </p:nvCxnSpPr>
          <p:spPr>
            <a:xfrm>
              <a:off x="2156207" y="1605605"/>
              <a:ext cx="1734756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2" name="TextBox 691"/>
            <p:cNvSpPr txBox="1"/>
            <p:nvPr/>
          </p:nvSpPr>
          <p:spPr>
            <a:xfrm>
              <a:off x="607200" y="1836117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WL0</a:t>
              </a:r>
            </a:p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active</a:t>
              </a:r>
            </a:p>
          </p:txBody>
        </p:sp>
        <p:sp>
          <p:nvSpPr>
            <p:cNvPr id="694" name="TextBox 693"/>
            <p:cNvSpPr txBox="1"/>
            <p:nvPr/>
          </p:nvSpPr>
          <p:spPr>
            <a:xfrm>
              <a:off x="2037071" y="1038744"/>
              <a:ext cx="1637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WL Loading</a:t>
              </a:r>
            </a:p>
          </p:txBody>
        </p:sp>
        <p:grpSp>
          <p:nvGrpSpPr>
            <p:cNvPr id="498" name="Group 497"/>
            <p:cNvGrpSpPr/>
            <p:nvPr/>
          </p:nvGrpSpPr>
          <p:grpSpPr>
            <a:xfrm>
              <a:off x="545976" y="2376863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99" name="Isosceles Triangle 498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1" name="Group 500"/>
            <p:cNvGrpSpPr/>
            <p:nvPr/>
          </p:nvGrpSpPr>
          <p:grpSpPr>
            <a:xfrm>
              <a:off x="760669" y="2460901"/>
              <a:ext cx="649411" cy="683503"/>
              <a:chOff x="6183220" y="3313787"/>
              <a:chExt cx="865881" cy="911337"/>
            </a:xfrm>
          </p:grpSpPr>
          <p:cxnSp>
            <p:nvCxnSpPr>
              <p:cNvPr id="502" name="Straight Connector 501"/>
              <p:cNvCxnSpPr>
                <a:stCxn id="500" idx="6"/>
              </p:cNvCxnSpPr>
              <p:nvPr/>
            </p:nvCxnSpPr>
            <p:spPr>
              <a:xfrm flipV="1">
                <a:off x="6183220" y="422196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9" name="Group 508"/>
            <p:cNvGrpSpPr/>
            <p:nvPr/>
          </p:nvGrpSpPr>
          <p:grpSpPr>
            <a:xfrm>
              <a:off x="1404143" y="2462387"/>
              <a:ext cx="475258" cy="172821"/>
              <a:chOff x="6415424" y="3313787"/>
              <a:chExt cx="633677" cy="230428"/>
            </a:xfrm>
          </p:grpSpPr>
          <p:cxnSp>
            <p:nvCxnSpPr>
              <p:cNvPr id="510" name="Straight Connector 50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7" name="Group 516"/>
            <p:cNvGrpSpPr/>
            <p:nvPr/>
          </p:nvGrpSpPr>
          <p:grpSpPr>
            <a:xfrm>
              <a:off x="1864999" y="2462387"/>
              <a:ext cx="475258" cy="172821"/>
              <a:chOff x="6415424" y="3313787"/>
              <a:chExt cx="633677" cy="230428"/>
            </a:xfrm>
          </p:grpSpPr>
          <p:cxnSp>
            <p:nvCxnSpPr>
              <p:cNvPr id="518" name="Straight Connector 51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1" name="Group 590"/>
            <p:cNvGrpSpPr/>
            <p:nvPr/>
          </p:nvGrpSpPr>
          <p:grpSpPr>
            <a:xfrm>
              <a:off x="2325855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03" name="Straight Connector 60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7" name="Group 646"/>
            <p:cNvGrpSpPr/>
            <p:nvPr/>
          </p:nvGrpSpPr>
          <p:grpSpPr>
            <a:xfrm>
              <a:off x="2786711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48" name="Straight Connector 64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Straight Connector 65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2" name="Group 661"/>
            <p:cNvGrpSpPr/>
            <p:nvPr/>
          </p:nvGrpSpPr>
          <p:grpSpPr>
            <a:xfrm>
              <a:off x="3247567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63" name="Straight Connector 66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Straight Connector 68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Straight Connector 68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Straight Connector 69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0" name="Group 699"/>
            <p:cNvGrpSpPr/>
            <p:nvPr/>
          </p:nvGrpSpPr>
          <p:grpSpPr>
            <a:xfrm>
              <a:off x="3708423" y="2462387"/>
              <a:ext cx="475258" cy="172821"/>
              <a:chOff x="6415424" y="3313787"/>
              <a:chExt cx="633677" cy="230428"/>
            </a:xfrm>
          </p:grpSpPr>
          <p:cxnSp>
            <p:nvCxnSpPr>
              <p:cNvPr id="701" name="Straight Connector 70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Straight Connector 70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Straight Connector 70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Straight Connector 70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Straight Connector 70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Straight Connector 70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9" name="Straight Connector 708"/>
            <p:cNvCxnSpPr/>
            <p:nvPr/>
          </p:nvCxnSpPr>
          <p:spPr>
            <a:xfrm flipV="1">
              <a:off x="914648" y="2541989"/>
              <a:ext cx="151368" cy="23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0" name="TextBox 709"/>
            <p:cNvSpPr txBox="1"/>
            <p:nvPr/>
          </p:nvSpPr>
          <p:spPr>
            <a:xfrm>
              <a:off x="587951" y="2579816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WL1</a:t>
              </a: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OFF</a:t>
              </a:r>
            </a:p>
          </p:txBody>
        </p:sp>
        <p:sp>
          <p:nvSpPr>
            <p:cNvPr id="711" name="TextBox 710"/>
            <p:cNvSpPr txBox="1"/>
            <p:nvPr/>
          </p:nvSpPr>
          <p:spPr>
            <a:xfrm>
              <a:off x="334436" y="1196079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WL</a:t>
              </a:r>
            </a:p>
            <a:p>
              <a:pPr algn="ctr"/>
              <a:r>
                <a:rPr lang="en-US" sz="1000" b="1" dirty="0">
                  <a:cs typeface="Neo Sans Intel"/>
                </a:rPr>
                <a:t>driver</a:t>
              </a:r>
            </a:p>
          </p:txBody>
        </p:sp>
        <p:grpSp>
          <p:nvGrpSpPr>
            <p:cNvPr id="788" name="Group 787"/>
            <p:cNvGrpSpPr/>
            <p:nvPr/>
          </p:nvGrpSpPr>
          <p:grpSpPr>
            <a:xfrm rot="3313873">
              <a:off x="4799728" y="1559471"/>
              <a:ext cx="109314" cy="291838"/>
              <a:chOff x="2431086" y="2905759"/>
              <a:chExt cx="187115" cy="226695"/>
            </a:xfrm>
          </p:grpSpPr>
          <p:cxnSp>
            <p:nvCxnSpPr>
              <p:cNvPr id="789" name="Straight Connector 788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Straight Connector 789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Straight Connector 790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Straight Connector 791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3" name="Group 792"/>
            <p:cNvGrpSpPr/>
            <p:nvPr/>
          </p:nvGrpSpPr>
          <p:grpSpPr>
            <a:xfrm rot="19349039">
              <a:off x="4367496" y="1453550"/>
              <a:ext cx="120197" cy="278876"/>
              <a:chOff x="2431086" y="2905759"/>
              <a:chExt cx="187115" cy="226695"/>
            </a:xfrm>
          </p:grpSpPr>
          <p:cxnSp>
            <p:nvCxnSpPr>
              <p:cNvPr id="794" name="Straight Connector 793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Straight Connector 794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Connector 795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Connector 796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8" name="TextBox 477"/>
          <p:cNvSpPr txBox="1"/>
          <p:nvPr/>
        </p:nvSpPr>
        <p:spPr>
          <a:xfrm>
            <a:off x="5942256" y="6607441"/>
            <a:ext cx="2421402" cy="456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cs typeface="Neo Sans Intel"/>
              </a:rPr>
              <a:t>Cut along active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51872" y="964497"/>
            <a:ext cx="5391150" cy="2798601"/>
            <a:chOff x="6369403" y="3958045"/>
            <a:chExt cx="5391150" cy="2798601"/>
          </a:xfrm>
        </p:grpSpPr>
        <p:pic>
          <p:nvPicPr>
            <p:cNvPr id="696" name="Picture 695"/>
            <p:cNvPicPr>
              <a:picLocks noChangeAspect="1"/>
            </p:cNvPicPr>
            <p:nvPr/>
          </p:nvPicPr>
          <p:blipFill rotWithShape="1">
            <a:blip r:embed="rId4"/>
            <a:srcRect t="58009"/>
            <a:stretch/>
          </p:blipFill>
          <p:spPr>
            <a:xfrm>
              <a:off x="6369403" y="3973689"/>
              <a:ext cx="5391150" cy="2747787"/>
            </a:xfrm>
            <a:prstGeom prst="rect">
              <a:avLst/>
            </a:prstGeom>
          </p:spPr>
        </p:pic>
        <p:sp>
          <p:nvSpPr>
            <p:cNvPr id="697" name="Rectangle 696"/>
            <p:cNvSpPr/>
            <p:nvPr/>
          </p:nvSpPr>
          <p:spPr>
            <a:xfrm>
              <a:off x="6830572" y="395804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WL0</a:t>
              </a:r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7496616" y="395804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WL2</a:t>
              </a:r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8187091" y="395804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WL4</a:t>
              </a:r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7160418" y="396353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WL1</a:t>
              </a:r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7826462" y="396353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WL3</a:t>
              </a:r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8516937" y="396353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WL5</a:t>
              </a:r>
            </a:p>
          </p:txBody>
        </p:sp>
      </p:grpSp>
      <p:grpSp>
        <p:nvGrpSpPr>
          <p:cNvPr id="479" name="Group 478"/>
          <p:cNvGrpSpPr/>
          <p:nvPr/>
        </p:nvGrpSpPr>
        <p:grpSpPr>
          <a:xfrm rot="7170278">
            <a:off x="8257683" y="4167949"/>
            <a:ext cx="394288" cy="708090"/>
            <a:chOff x="2431086" y="2905759"/>
            <a:chExt cx="187115" cy="226695"/>
          </a:xfrm>
        </p:grpSpPr>
        <p:cxnSp>
          <p:nvCxnSpPr>
            <p:cNvPr id="480" name="Straight Connector 479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6" name="Group 485"/>
          <p:cNvGrpSpPr/>
          <p:nvPr/>
        </p:nvGrpSpPr>
        <p:grpSpPr>
          <a:xfrm rot="3313873">
            <a:off x="8910599" y="3191579"/>
            <a:ext cx="162183" cy="456803"/>
            <a:chOff x="2431086" y="2905759"/>
            <a:chExt cx="187115" cy="226695"/>
          </a:xfrm>
        </p:grpSpPr>
        <p:cxnSp>
          <p:nvCxnSpPr>
            <p:cNvPr id="487" name="Straight Connector 486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6" name="Group 495"/>
          <p:cNvGrpSpPr/>
          <p:nvPr/>
        </p:nvGrpSpPr>
        <p:grpSpPr>
          <a:xfrm rot="5400000">
            <a:off x="8097105" y="4821135"/>
            <a:ext cx="162183" cy="456803"/>
            <a:chOff x="2431086" y="2905759"/>
            <a:chExt cx="187115" cy="226695"/>
          </a:xfrm>
        </p:grpSpPr>
        <p:cxnSp>
          <p:nvCxnSpPr>
            <p:cNvPr id="497" name="Straight Connector 496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2" name="Group 531"/>
          <p:cNvGrpSpPr/>
          <p:nvPr/>
        </p:nvGrpSpPr>
        <p:grpSpPr>
          <a:xfrm rot="10800000">
            <a:off x="11336375" y="2051539"/>
            <a:ext cx="162183" cy="456803"/>
            <a:chOff x="2431086" y="2905759"/>
            <a:chExt cx="187115" cy="226695"/>
          </a:xfrm>
        </p:grpSpPr>
        <p:cxnSp>
          <p:nvCxnSpPr>
            <p:cNvPr id="533" name="Straight Connector 532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2" name="Group 571"/>
          <p:cNvGrpSpPr/>
          <p:nvPr/>
        </p:nvGrpSpPr>
        <p:grpSpPr>
          <a:xfrm rot="5400000">
            <a:off x="8557256" y="3457626"/>
            <a:ext cx="290110" cy="456803"/>
            <a:chOff x="2431086" y="2905759"/>
            <a:chExt cx="187115" cy="226695"/>
          </a:xfrm>
        </p:grpSpPr>
        <p:cxnSp>
          <p:nvCxnSpPr>
            <p:cNvPr id="573" name="Straight Connector 572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547456" y="4861627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ov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586" name="TextBox 585"/>
          <p:cNvSpPr txBox="1"/>
          <p:nvPr/>
        </p:nvSpPr>
        <p:spPr>
          <a:xfrm>
            <a:off x="7601942" y="5579881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gg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587" name="TextBox 586"/>
          <p:cNvSpPr txBox="1"/>
          <p:nvPr/>
        </p:nvSpPr>
        <p:spPr>
          <a:xfrm>
            <a:off x="8325617" y="3727702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WL-WL</a:t>
            </a:r>
          </a:p>
        </p:txBody>
      </p:sp>
      <p:sp>
        <p:nvSpPr>
          <p:cNvPr id="617" name="TextBox 616"/>
          <p:cNvSpPr txBox="1"/>
          <p:nvPr/>
        </p:nvSpPr>
        <p:spPr>
          <a:xfrm>
            <a:off x="11044856" y="1740389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BL-BL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8910723" y="3423087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BL-WL</a:t>
            </a:r>
          </a:p>
        </p:txBody>
      </p:sp>
      <p:sp>
        <p:nvSpPr>
          <p:cNvPr id="801" name="TextBox 800"/>
          <p:cNvSpPr txBox="1"/>
          <p:nvPr/>
        </p:nvSpPr>
        <p:spPr>
          <a:xfrm>
            <a:off x="10530165" y="2697160"/>
            <a:ext cx="1637850" cy="410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Neo Sans Intel"/>
              </a:rPr>
              <a:t>Shared BL</a:t>
            </a:r>
          </a:p>
        </p:txBody>
      </p:sp>
      <p:sp>
        <p:nvSpPr>
          <p:cNvPr id="803" name="TextBox 802"/>
          <p:cNvSpPr txBox="1"/>
          <p:nvPr/>
        </p:nvSpPr>
        <p:spPr>
          <a:xfrm>
            <a:off x="8599795" y="4343745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BL-WL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8172" y="3917083"/>
            <a:ext cx="750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Neo Sans Intel"/>
              </a:rPr>
              <a:t>WL OFF</a:t>
            </a:r>
          </a:p>
        </p:txBody>
      </p:sp>
      <p:pic>
        <p:nvPicPr>
          <p:cNvPr id="804" name="Picture 803"/>
          <p:cNvPicPr>
            <a:picLocks noChangeAspect="1"/>
          </p:cNvPicPr>
          <p:nvPr/>
        </p:nvPicPr>
        <p:blipFill rotWithShape="1">
          <a:blip r:embed="rId3"/>
          <a:srcRect t="4769" b="2050"/>
          <a:stretch/>
        </p:blipFill>
        <p:spPr>
          <a:xfrm>
            <a:off x="9457684" y="4170339"/>
            <a:ext cx="2533067" cy="2438168"/>
          </a:xfrm>
          <a:prstGeom prst="rect">
            <a:avLst/>
          </a:prstGeom>
        </p:spPr>
      </p:pic>
      <p:grpSp>
        <p:nvGrpSpPr>
          <p:cNvPr id="805" name="Group 804"/>
          <p:cNvGrpSpPr/>
          <p:nvPr/>
        </p:nvGrpSpPr>
        <p:grpSpPr>
          <a:xfrm rot="7170278">
            <a:off x="10944729" y="4167949"/>
            <a:ext cx="394288" cy="708090"/>
            <a:chOff x="2431086" y="2905759"/>
            <a:chExt cx="187115" cy="226695"/>
          </a:xfrm>
        </p:grpSpPr>
        <p:cxnSp>
          <p:nvCxnSpPr>
            <p:cNvPr id="806" name="Straight Connector 805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7" name="Straight Connector 806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8" name="Straight Connector 807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9" name="Straight Connector 808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0" name="Group 809"/>
          <p:cNvGrpSpPr/>
          <p:nvPr/>
        </p:nvGrpSpPr>
        <p:grpSpPr>
          <a:xfrm rot="5400000">
            <a:off x="10777485" y="5243605"/>
            <a:ext cx="162183" cy="456803"/>
            <a:chOff x="2431086" y="2905759"/>
            <a:chExt cx="187115" cy="226695"/>
          </a:xfrm>
        </p:grpSpPr>
        <p:cxnSp>
          <p:nvCxnSpPr>
            <p:cNvPr id="811" name="Straight Connector 810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2" name="Straight Connector 811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Straight Connector 812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4" name="Straight Connector 813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6" name="TextBox 815"/>
          <p:cNvSpPr txBox="1"/>
          <p:nvPr/>
        </p:nvSpPr>
        <p:spPr>
          <a:xfrm>
            <a:off x="10176203" y="5377182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gg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817" name="TextBox 816"/>
          <p:cNvSpPr txBox="1"/>
          <p:nvPr/>
        </p:nvSpPr>
        <p:spPr>
          <a:xfrm>
            <a:off x="11286841" y="4343745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BL-WL</a:t>
            </a:r>
          </a:p>
        </p:txBody>
      </p:sp>
      <p:sp>
        <p:nvSpPr>
          <p:cNvPr id="818" name="TextBox 817"/>
          <p:cNvSpPr txBox="1"/>
          <p:nvPr/>
        </p:nvSpPr>
        <p:spPr>
          <a:xfrm>
            <a:off x="10085218" y="3917083"/>
            <a:ext cx="750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Neo Sans Intel"/>
              </a:rPr>
              <a:t>WL ON</a:t>
            </a:r>
          </a:p>
        </p:txBody>
      </p:sp>
    </p:spTree>
    <p:extLst>
      <p:ext uri="{BB962C8B-B14F-4D97-AF65-F5344CB8AC3E}">
        <p14:creationId xmlns:p14="http://schemas.microsoft.com/office/powerpoint/2010/main" val="2989435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348536"/>
              </p:ext>
            </p:extLst>
          </p:nvPr>
        </p:nvGraphicFramePr>
        <p:xfrm>
          <a:off x="68096" y="4257115"/>
          <a:ext cx="12123903" cy="7764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5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45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5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5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37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03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60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651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342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4342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6561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16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 dirty="0">
                          <a:effectLst/>
                        </a:rPr>
                        <a:t>Type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 dirty="0" err="1">
                          <a:effectLst/>
                        </a:rPr>
                        <a:t>resitivity</a:t>
                      </a:r>
                      <a:r>
                        <a:rPr lang="en-US" sz="1000" b="1" i="1" u="none" strike="noStrike" dirty="0">
                          <a:effectLst/>
                        </a:rPr>
                        <a:t> (uohm.cm)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BL CD (nm)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BL space (nm)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height of BL (nm)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resistance/bit (ohms)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Cov (F)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BL-BL coupling (F)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BL-WL Coupling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Total BL cap/bit (F)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BL driver resistance (ohms)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BL driver capcitance (F)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bits/BL (#)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>
                          <a:effectLst/>
                        </a:rPr>
                        <a:t>WB delay (s)</a:t>
                      </a:r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1" u="none" strike="noStrike" dirty="0">
                          <a:effectLst/>
                        </a:rPr>
                        <a:t>BL delay (s)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FinFET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30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273.99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5.56E-19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3.74E-18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5.782E-19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4.88E-18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1500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1.39025E-15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5.01E-08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1.07E-09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Channel WA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350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1168.46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3.77E-17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2.22E-18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4.779E-20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4.00E-17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1500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1.39025E-15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128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6.33E-09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5.99E-10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1" marR="4801" marT="480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Comparison between Fin and Vertical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630" y="1342085"/>
            <a:ext cx="5307654" cy="2562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54" y="1497445"/>
            <a:ext cx="5418303" cy="250185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846136"/>
              </p:ext>
            </p:extLst>
          </p:nvPr>
        </p:nvGraphicFramePr>
        <p:xfrm>
          <a:off x="68096" y="5322133"/>
          <a:ext cx="12123906" cy="704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3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3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72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2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314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51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3982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407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Type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 err="1">
                          <a:effectLst/>
                        </a:rPr>
                        <a:t>resitivity</a:t>
                      </a:r>
                      <a:r>
                        <a:rPr lang="en-US" sz="1050" b="1" u="none" strike="noStrike" dirty="0">
                          <a:effectLst/>
                        </a:rPr>
                        <a:t> (uohm.cm)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height of WL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resistance/bit (ohms)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Cgg (F)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WL-WL coupling (F)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BL-WL Coupling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Total WL cap/bit (F)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WL driver resistance (ohms)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WL driver capcitance (F)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>
                          <a:effectLst/>
                        </a:rPr>
                        <a:t>bits/WL (#)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WL delay (s)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7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err="1">
                          <a:effectLst/>
                        </a:rPr>
                        <a:t>FinFET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10.21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1.36E-17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7.84932E-17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2.36E-19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9.24E-17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1500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1.39025E-15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1024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1.32E-09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7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Channel WA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4.94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1.84E-16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7.2321E-18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4.248E-20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1.92E-16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1500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1.39025E-15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1024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2.15E-09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7" marR="5187" marT="518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927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7" y="473268"/>
            <a:ext cx="11171499" cy="587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4344" y="5036193"/>
            <a:ext cx="268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cs typeface="Neo Sans Intel"/>
              </a:rPr>
              <a:t>Fatih 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38" y="3611560"/>
            <a:ext cx="1215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40nm</a:t>
            </a:r>
          </a:p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Lcon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20nm</a:t>
            </a:r>
          </a:p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Z = 70nm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7367" y="3998498"/>
            <a:ext cx="1215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35nm</a:t>
            </a:r>
          </a:p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Lcon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17.5nm</a:t>
            </a:r>
          </a:p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Z = 60nm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95292" y="3073820"/>
            <a:ext cx="1215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30nm</a:t>
            </a:r>
          </a:p>
          <a:p>
            <a:r>
              <a:rPr lang="en-US" sz="1000" b="1" dirty="0" err="1">
                <a:solidFill>
                  <a:schemeClr val="tx2"/>
                </a:solidFill>
                <a:cs typeface="Neo Sans Intel"/>
              </a:rPr>
              <a:t>Lcon</a:t>
            </a:r>
            <a:r>
              <a:rPr lang="en-US" sz="1000" b="1" dirty="0">
                <a:solidFill>
                  <a:schemeClr val="tx2"/>
                </a:solidFill>
                <a:cs typeface="Neo Sans Intel"/>
              </a:rPr>
              <a:t> = 17.5nm</a:t>
            </a:r>
          </a:p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Z = 45nm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646687" y="2381874"/>
            <a:ext cx="3949002" cy="18087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46686" y="2152939"/>
            <a:ext cx="3336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cs typeface="Neo Sans Intel"/>
              </a:rPr>
              <a:t>Final scaling with current doping with planar geometry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706221" y="2399160"/>
            <a:ext cx="823965" cy="1937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35398" y="2045864"/>
            <a:ext cx="123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cs typeface="Neo Sans Intel"/>
              </a:rPr>
              <a:t>For planar, need to reduce doping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46930" y="1428696"/>
            <a:ext cx="2429435" cy="43088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3C71"/>
                </a:solidFill>
              </a:rPr>
              <a:t>Raised S/D already assumed to increase </a:t>
            </a:r>
            <a:r>
              <a:rPr lang="en-US" sz="1400" dirty="0" err="1">
                <a:solidFill>
                  <a:srgbClr val="003C71"/>
                </a:solidFill>
              </a:rPr>
              <a:t>Lg</a:t>
            </a:r>
            <a:r>
              <a:rPr lang="en-US" sz="1400" dirty="0">
                <a:solidFill>
                  <a:srgbClr val="003C71"/>
                </a:solidFill>
              </a:rPr>
              <a:t> by ~7-10nm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98876" y="350158"/>
            <a:ext cx="1633592" cy="1002158"/>
            <a:chOff x="1298876" y="350158"/>
            <a:chExt cx="1633592" cy="1002158"/>
          </a:xfrm>
        </p:grpSpPr>
        <p:grpSp>
          <p:nvGrpSpPr>
            <p:cNvPr id="15" name="Group 14"/>
            <p:cNvGrpSpPr/>
            <p:nvPr/>
          </p:nvGrpSpPr>
          <p:grpSpPr>
            <a:xfrm>
              <a:off x="1298876" y="365995"/>
              <a:ext cx="1633592" cy="986321"/>
              <a:chOff x="1209920" y="2117855"/>
              <a:chExt cx="1633592" cy="98632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209921" y="2426081"/>
                <a:ext cx="1633591" cy="36987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prstClr val="white"/>
                    </a:solidFill>
                  </a:rPr>
                  <a:t>Channel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09921" y="2117856"/>
                <a:ext cx="390418" cy="30822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453094" y="2117855"/>
                <a:ext cx="390418" cy="30822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09921" y="2795951"/>
                <a:ext cx="1633591" cy="1232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209920" y="2919241"/>
                <a:ext cx="1633591" cy="18493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2617694" y="352104"/>
              <a:ext cx="242047" cy="2782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73062" y="350158"/>
              <a:ext cx="242047" cy="2782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Arrow Connector 22"/>
          <p:cNvCxnSpPr>
            <a:endCxn id="2" idx="0"/>
          </p:cNvCxnSpPr>
          <p:nvPr/>
        </p:nvCxnSpPr>
        <p:spPr>
          <a:xfrm>
            <a:off x="2932467" y="674220"/>
            <a:ext cx="229181" cy="75447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44344" y="196898"/>
            <a:ext cx="3505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cs typeface="Neo Sans Intel"/>
              </a:rPr>
              <a:t>TD Roadmap</a:t>
            </a:r>
          </a:p>
        </p:txBody>
      </p:sp>
    </p:spTree>
    <p:extLst>
      <p:ext uri="{BB962C8B-B14F-4D97-AF65-F5344CB8AC3E}">
        <p14:creationId xmlns:p14="http://schemas.microsoft.com/office/powerpoint/2010/main" val="3720157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7485" y="4240404"/>
            <a:ext cx="10970683" cy="193179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Figure out the limitations for BG scaling (TCAD + data)</a:t>
            </a:r>
          </a:p>
          <a:p>
            <a:pPr marL="457200" indent="-457200">
              <a:buAutoNum type="arabicPeriod"/>
            </a:pPr>
            <a:r>
              <a:rPr lang="en-US" dirty="0"/>
              <a:t>Define smallest DR’s possible for each topo</a:t>
            </a:r>
          </a:p>
          <a:p>
            <a:pPr marL="457200" indent="-457200">
              <a:buAutoNum type="arabicPeriod"/>
            </a:pPr>
            <a:r>
              <a:rPr lang="en-US" dirty="0"/>
              <a:t>Establish pit-stops to assess scaling</a:t>
            </a:r>
          </a:p>
          <a:p>
            <a:pPr marL="457200" indent="-457200">
              <a:buAutoNum type="arabicPeriod"/>
            </a:pPr>
            <a:r>
              <a:rPr lang="en-US" dirty="0"/>
              <a:t>Need help to define mask-set for intermediate steps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CR Research Direction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009670" y="1135464"/>
            <a:ext cx="0" cy="2642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718268" y="3496826"/>
            <a:ext cx="49739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652" y="1365226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cs typeface="Neo Sans Intel"/>
              </a:rPr>
              <a:t>Backgate</a:t>
            </a:r>
            <a:endParaRPr lang="en-US" sz="1600" b="1" dirty="0">
              <a:solidFill>
                <a:srgbClr val="C00000"/>
              </a:solidFill>
              <a:cs typeface="Neo Sans Int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652" y="1860125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cs typeface="Neo Sans Intel"/>
              </a:rPr>
              <a:t>FinFET</a:t>
            </a:r>
            <a:endParaRPr lang="en-US" sz="1600" b="1" dirty="0">
              <a:solidFill>
                <a:srgbClr val="C00000"/>
              </a:solidFill>
              <a:cs typeface="Neo Sans Inte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2652" y="2285963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cs typeface="Neo Sans Intel"/>
              </a:rPr>
              <a:t>Vertical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652" y="2726812"/>
            <a:ext cx="1306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cs typeface="Neo Sans Intel"/>
              </a:rPr>
              <a:t>Alternate contact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28182" y="3505523"/>
            <a:ext cx="1306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cs typeface="Neo Sans Intel"/>
              </a:rPr>
              <a:t>Cell size (</a:t>
            </a:r>
            <a:r>
              <a:rPr lang="el-GR" sz="1600" b="1" dirty="0">
                <a:solidFill>
                  <a:srgbClr val="C00000"/>
                </a:solidFill>
                <a:cs typeface="Neo Sans Intel"/>
              </a:rPr>
              <a:t>μ</a:t>
            </a:r>
            <a:r>
              <a:rPr lang="en-US" sz="1600" b="1" dirty="0">
                <a:solidFill>
                  <a:srgbClr val="C00000"/>
                </a:solidFill>
                <a:cs typeface="Neo Sans Intel"/>
              </a:rPr>
              <a:t>m</a:t>
            </a:r>
            <a:r>
              <a:rPr lang="en-US" sz="1600" b="1" baseline="30000" dirty="0">
                <a:solidFill>
                  <a:srgbClr val="C00000"/>
                </a:solidFill>
                <a:cs typeface="Neo Sans Intel"/>
              </a:rPr>
              <a:t>2</a:t>
            </a:r>
            <a:r>
              <a:rPr lang="en-US" sz="1600" b="1" dirty="0">
                <a:solidFill>
                  <a:srgbClr val="C00000"/>
                </a:solidFill>
                <a:cs typeface="Neo Sans Intel"/>
              </a:rPr>
              <a:t>)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3717889" y="1471955"/>
            <a:ext cx="241161" cy="2287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899390" y="1842692"/>
            <a:ext cx="241161" cy="2287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2276390" y="2415508"/>
            <a:ext cx="241161" cy="2287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2798906" y="2809636"/>
            <a:ext cx="241161" cy="2287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5458546" y="1471955"/>
            <a:ext cx="241161" cy="22874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737609" y="1471955"/>
            <a:ext cx="153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cs typeface="Neo Sans Intel"/>
              </a:rPr>
              <a:t>X22M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959050" y="1610454"/>
            <a:ext cx="149949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283373" y="1957065"/>
            <a:ext cx="2195413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590113" y="2521444"/>
            <a:ext cx="2922094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126711" y="2925050"/>
            <a:ext cx="2414954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65600" y="1442716"/>
            <a:ext cx="0" cy="335476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30948" y="1178339"/>
            <a:ext cx="66930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cs typeface="Neo Sans Intel"/>
              </a:rPr>
              <a:t>90 x 60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9670" y="3505523"/>
            <a:ext cx="1273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cs typeface="Neo Sans Intel"/>
              </a:rPr>
              <a:t>Lateral scaling limits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69544" y="1830811"/>
            <a:ext cx="4683644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Neo Sans Intel"/>
              </a:rPr>
              <a:t>BIG Question @Conclusion:</a:t>
            </a:r>
          </a:p>
          <a:p>
            <a:endParaRPr lang="en-US" sz="2000" b="1" dirty="0">
              <a:cs typeface="Neo Sans Intel"/>
            </a:endParaRPr>
          </a:p>
          <a:p>
            <a:r>
              <a:rPr lang="en-US" sz="2000" b="1" dirty="0">
                <a:cs typeface="Neo Sans Intel"/>
              </a:rPr>
              <a:t>When should we jump from back-gate to a different topology?</a:t>
            </a:r>
          </a:p>
        </p:txBody>
      </p:sp>
      <p:sp>
        <p:nvSpPr>
          <p:cNvPr id="23" name="Freeform 22"/>
          <p:cNvSpPr/>
          <p:nvPr/>
        </p:nvSpPr>
        <p:spPr>
          <a:xfrm>
            <a:off x="4232635" y="1622141"/>
            <a:ext cx="736092" cy="338634"/>
          </a:xfrm>
          <a:custGeom>
            <a:avLst/>
            <a:gdLst>
              <a:gd name="connsiteX0" fmla="*/ 565608 w 565608"/>
              <a:gd name="connsiteY0" fmla="*/ 0 h 329938"/>
              <a:gd name="connsiteX1" fmla="*/ 160256 w 565608"/>
              <a:gd name="connsiteY1" fmla="*/ 179109 h 329938"/>
              <a:gd name="connsiteX2" fmla="*/ 0 w 565608"/>
              <a:gd name="connsiteY2" fmla="*/ 329938 h 32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608" h="329938">
                <a:moveTo>
                  <a:pt x="565608" y="0"/>
                </a:moveTo>
                <a:cubicBezTo>
                  <a:pt x="410066" y="62059"/>
                  <a:pt x="254524" y="124119"/>
                  <a:pt x="160256" y="179109"/>
                </a:cubicBezTo>
                <a:cubicBezTo>
                  <a:pt x="65988" y="234099"/>
                  <a:pt x="32994" y="282018"/>
                  <a:pt x="0" y="329938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165601" y="1645980"/>
            <a:ext cx="453753" cy="836783"/>
          </a:xfrm>
          <a:custGeom>
            <a:avLst/>
            <a:gdLst>
              <a:gd name="connsiteX0" fmla="*/ 565608 w 565608"/>
              <a:gd name="connsiteY0" fmla="*/ 0 h 329938"/>
              <a:gd name="connsiteX1" fmla="*/ 160256 w 565608"/>
              <a:gd name="connsiteY1" fmla="*/ 179109 h 329938"/>
              <a:gd name="connsiteX2" fmla="*/ 0 w 565608"/>
              <a:gd name="connsiteY2" fmla="*/ 329938 h 32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608" h="329938">
                <a:moveTo>
                  <a:pt x="565608" y="0"/>
                </a:moveTo>
                <a:cubicBezTo>
                  <a:pt x="410066" y="62059"/>
                  <a:pt x="254524" y="124119"/>
                  <a:pt x="160256" y="179109"/>
                </a:cubicBezTo>
                <a:cubicBezTo>
                  <a:pt x="65988" y="234099"/>
                  <a:pt x="32994" y="282018"/>
                  <a:pt x="0" y="329938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165601" y="1630837"/>
            <a:ext cx="911704" cy="1233509"/>
          </a:xfrm>
          <a:custGeom>
            <a:avLst/>
            <a:gdLst>
              <a:gd name="connsiteX0" fmla="*/ 565608 w 565608"/>
              <a:gd name="connsiteY0" fmla="*/ 0 h 329938"/>
              <a:gd name="connsiteX1" fmla="*/ 160256 w 565608"/>
              <a:gd name="connsiteY1" fmla="*/ 179109 h 329938"/>
              <a:gd name="connsiteX2" fmla="*/ 0 w 565608"/>
              <a:gd name="connsiteY2" fmla="*/ 329938 h 32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608" h="329938">
                <a:moveTo>
                  <a:pt x="565608" y="0"/>
                </a:moveTo>
                <a:cubicBezTo>
                  <a:pt x="410066" y="62059"/>
                  <a:pt x="254524" y="124119"/>
                  <a:pt x="160256" y="179109"/>
                </a:cubicBezTo>
                <a:cubicBezTo>
                  <a:pt x="65988" y="234099"/>
                  <a:pt x="32994" y="282018"/>
                  <a:pt x="0" y="329938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3528" y="1390363"/>
            <a:ext cx="11960712" cy="457041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b="1" dirty="0"/>
              <a:t>Setup a clear parametric window for High Density Memory</a:t>
            </a:r>
          </a:p>
          <a:p>
            <a:pPr marL="974725" lvl="1" indent="-457200">
              <a:spcBef>
                <a:spcPts val="600"/>
              </a:spcBef>
              <a:buFont typeface="+mj-lt"/>
              <a:buAutoNum type="alphaLcPeriod"/>
            </a:pPr>
            <a:r>
              <a:rPr lang="en-US" sz="2000" dirty="0"/>
              <a:t>Architecture </a:t>
            </a:r>
            <a:r>
              <a:rPr lang="en-US" sz="2000" dirty="0">
                <a:sym typeface="Wingdings" panose="05000000000000000000" pitchFamily="2" charset="2"/>
              </a:rPr>
              <a:t> latency, BW, specs</a:t>
            </a:r>
          </a:p>
          <a:p>
            <a:pPr marL="974725" lvl="1" indent="-457200">
              <a:spcBef>
                <a:spcPts val="600"/>
              </a:spcBef>
              <a:buFont typeface="+mj-lt"/>
              <a:buAutoNum type="alphaLcPeriod"/>
            </a:pPr>
            <a:r>
              <a:rPr lang="en-US" sz="2000" dirty="0">
                <a:sym typeface="Wingdings" panose="05000000000000000000" pitchFamily="2" charset="2"/>
              </a:rPr>
              <a:t>Identify array-level pinch-points with scaling and disturb mechanisms</a:t>
            </a:r>
            <a:endParaRPr lang="en-US" sz="2000" dirty="0"/>
          </a:p>
          <a:p>
            <a:pPr marL="457200" indent="-457200">
              <a:buAutoNum type="arabicPeriod"/>
            </a:pPr>
            <a:r>
              <a:rPr lang="en-US" b="1" dirty="0"/>
              <a:t>Determine BG topology challenges and scaling roadmap</a:t>
            </a:r>
          </a:p>
          <a:p>
            <a:pPr marL="974725" lvl="1" indent="-457200">
              <a:spcBef>
                <a:spcPts val="600"/>
              </a:spcBef>
              <a:buFont typeface="+mj-lt"/>
              <a:buAutoNum type="alphaLcPeriod"/>
            </a:pPr>
            <a:r>
              <a:rPr lang="en-US" sz="2000" dirty="0"/>
              <a:t>Work with TD to define layout and device techniques that scale </a:t>
            </a:r>
            <a:r>
              <a:rPr lang="en-US" sz="2000" dirty="0" err="1"/>
              <a:t>eDRAM</a:t>
            </a:r>
            <a:r>
              <a:rPr lang="en-US" sz="2000" dirty="0"/>
              <a:t> (integrity of BG)</a:t>
            </a:r>
          </a:p>
          <a:p>
            <a:pPr marL="974725" lvl="1" indent="-457200">
              <a:spcBef>
                <a:spcPts val="600"/>
              </a:spcBef>
              <a:buAutoNum type="alphaLcPeriod"/>
            </a:pPr>
            <a:r>
              <a:rPr lang="en-US" sz="2000" dirty="0"/>
              <a:t>Work with TCAD to understand limits of scaling and potential solutions</a:t>
            </a:r>
          </a:p>
          <a:p>
            <a:pPr marL="457200" indent="-457200">
              <a:buAutoNum type="arabicPeriod"/>
            </a:pPr>
            <a:r>
              <a:rPr lang="en-US" b="1" dirty="0"/>
              <a:t>Ascertain the scalable topology for </a:t>
            </a:r>
            <a:r>
              <a:rPr lang="en-US" b="1" dirty="0" err="1"/>
              <a:t>eDRAM</a:t>
            </a:r>
            <a:r>
              <a:rPr lang="en-US" b="1" dirty="0"/>
              <a:t> scaling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lphaLcPeriod"/>
            </a:pPr>
            <a:r>
              <a:rPr lang="en-US" sz="2000" dirty="0"/>
              <a:t>Define DTS and MTS for each topology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lphaLcPeriod"/>
            </a:pPr>
            <a:r>
              <a:rPr lang="en-US" sz="2000" dirty="0"/>
              <a:t>Identify break-points with scaling (Electrical + Integration)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lphaLcPeriod"/>
            </a:pPr>
            <a:r>
              <a:rPr lang="en-US" sz="2000" dirty="0"/>
              <a:t>Define DRs based on critical parameters (CRs, performance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marL="461963" indent="-457200">
              <a:buFont typeface="+mj-lt"/>
              <a:buAutoNum type="arabicPeriod"/>
            </a:pPr>
            <a:r>
              <a:rPr lang="en-US" b="1" dirty="0"/>
              <a:t>Define a framework for final mask-set needed for ‘fast-fail’ </a:t>
            </a:r>
            <a:r>
              <a:rPr lang="en-US" b="1" dirty="0" err="1"/>
              <a:t>eDRAM</a:t>
            </a:r>
            <a:r>
              <a:rPr lang="en-US" b="1" dirty="0"/>
              <a:t> transistor screening</a:t>
            </a:r>
          </a:p>
          <a:p>
            <a:pPr marL="914400" lvl="1" indent="-457200">
              <a:buAutoNum type="arabicPeriod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55251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CR ADM WG Goals</a:t>
            </a:r>
          </a:p>
        </p:txBody>
      </p:sp>
    </p:spTree>
    <p:extLst>
      <p:ext uri="{BB962C8B-B14F-4D97-AF65-F5344CB8AC3E}">
        <p14:creationId xmlns:p14="http://schemas.microsoft.com/office/powerpoint/2010/main" val="823771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CR Mask Timeline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12277" y="1318577"/>
            <a:ext cx="8378092" cy="1868497"/>
            <a:chOff x="762000" y="1013777"/>
            <a:chExt cx="8378092" cy="1868497"/>
          </a:xfrm>
        </p:grpSpPr>
        <p:sp>
          <p:nvSpPr>
            <p:cNvPr id="5" name="Rectangle 4"/>
            <p:cNvSpPr/>
            <p:nvPr/>
          </p:nvSpPr>
          <p:spPr>
            <a:xfrm>
              <a:off x="762000" y="1585277"/>
              <a:ext cx="2731477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Establish deliverables on existing CR masks &amp; identify shortcomings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912707" y="1585276"/>
              <a:ext cx="2227385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Create integration options + design space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89399" y="1013777"/>
              <a:ext cx="2227385" cy="85312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Understand challenges of scaling BG flow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89398" y="2029151"/>
              <a:ext cx="2227385" cy="85312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Define different </a:t>
              </a:r>
              <a:r>
                <a:rPr lang="en-US" b="1" dirty="0" err="1"/>
                <a:t>topos</a:t>
              </a:r>
              <a:r>
                <a:rPr lang="en-US" b="1" dirty="0"/>
                <a:t> and their features </a:t>
              </a:r>
            </a:p>
          </p:txBody>
        </p:sp>
        <p:cxnSp>
          <p:nvCxnSpPr>
            <p:cNvPr id="11" name="Elbow Connector 10"/>
            <p:cNvCxnSpPr>
              <a:stCxn id="5" idx="3"/>
              <a:endCxn id="7" idx="1"/>
            </p:cNvCxnSpPr>
            <p:nvPr/>
          </p:nvCxnSpPr>
          <p:spPr>
            <a:xfrm flipV="1">
              <a:off x="3493477" y="1440339"/>
              <a:ext cx="595922" cy="571500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5" idx="3"/>
              <a:endCxn id="8" idx="1"/>
            </p:cNvCxnSpPr>
            <p:nvPr/>
          </p:nvCxnSpPr>
          <p:spPr>
            <a:xfrm>
              <a:off x="3493477" y="2011839"/>
              <a:ext cx="595921" cy="443874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7" idx="3"/>
              <a:endCxn id="6" idx="1"/>
            </p:cNvCxnSpPr>
            <p:nvPr/>
          </p:nvCxnSpPr>
          <p:spPr>
            <a:xfrm>
              <a:off x="6316784" y="1440339"/>
              <a:ext cx="595923" cy="571499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stCxn id="8" idx="3"/>
              <a:endCxn id="6" idx="1"/>
            </p:cNvCxnSpPr>
            <p:nvPr/>
          </p:nvCxnSpPr>
          <p:spPr>
            <a:xfrm flipV="1">
              <a:off x="6316783" y="2011838"/>
              <a:ext cx="595924" cy="443875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512277" y="3820305"/>
            <a:ext cx="8378092" cy="1868497"/>
            <a:chOff x="762000" y="1013777"/>
            <a:chExt cx="8378092" cy="1868497"/>
          </a:xfrm>
        </p:grpSpPr>
        <p:sp>
          <p:nvSpPr>
            <p:cNvPr id="22" name="Rectangle 21"/>
            <p:cNvSpPr/>
            <p:nvPr/>
          </p:nvSpPr>
          <p:spPr>
            <a:xfrm>
              <a:off x="762000" y="1585277"/>
              <a:ext cx="2731477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Decide on DRs for different </a:t>
              </a:r>
              <a:r>
                <a:rPr lang="en-US" b="1" dirty="0" err="1"/>
                <a:t>topos</a:t>
              </a:r>
              <a:endParaRPr lang="en-US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12707" y="1585276"/>
              <a:ext cx="2227385" cy="8531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Define test flow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89399" y="1013777"/>
              <a:ext cx="2227385" cy="85312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Spider Flow with X22S/MA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89398" y="2029151"/>
              <a:ext cx="2227385" cy="85312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Define immediate intercept for new CR mask-sets</a:t>
              </a:r>
            </a:p>
          </p:txBody>
        </p:sp>
        <p:cxnSp>
          <p:nvCxnSpPr>
            <p:cNvPr id="26" name="Elbow Connector 25"/>
            <p:cNvCxnSpPr>
              <a:stCxn id="22" idx="3"/>
              <a:endCxn id="24" idx="1"/>
            </p:cNvCxnSpPr>
            <p:nvPr/>
          </p:nvCxnSpPr>
          <p:spPr>
            <a:xfrm flipV="1">
              <a:off x="3493477" y="1440339"/>
              <a:ext cx="595922" cy="571500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2" idx="3"/>
              <a:endCxn id="25" idx="1"/>
            </p:cNvCxnSpPr>
            <p:nvPr/>
          </p:nvCxnSpPr>
          <p:spPr>
            <a:xfrm>
              <a:off x="3493477" y="2011839"/>
              <a:ext cx="595921" cy="443874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24" idx="3"/>
              <a:endCxn id="23" idx="1"/>
            </p:cNvCxnSpPr>
            <p:nvPr/>
          </p:nvCxnSpPr>
          <p:spPr>
            <a:xfrm>
              <a:off x="6316784" y="1440339"/>
              <a:ext cx="595923" cy="571499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25" idx="3"/>
              <a:endCxn id="23" idx="1"/>
            </p:cNvCxnSpPr>
            <p:nvPr/>
          </p:nvCxnSpPr>
          <p:spPr>
            <a:xfrm flipV="1">
              <a:off x="6316783" y="2011838"/>
              <a:ext cx="595924" cy="443875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 rot="16200000">
            <a:off x="-327630" y="2085804"/>
            <a:ext cx="140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Neo Sans Intel"/>
              </a:rPr>
              <a:t>PHASE I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98059" y="4587532"/>
            <a:ext cx="154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Neo Sans Intel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2744885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364521" y="3456440"/>
            <a:ext cx="5533301" cy="1183757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3484" y="6705033"/>
            <a:ext cx="3860800" cy="1279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Intel Top Secret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48384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Timeline of Milestones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16" y="1088926"/>
            <a:ext cx="1238999" cy="11837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2" y="3435084"/>
            <a:ext cx="1658173" cy="13631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64" y="2413582"/>
            <a:ext cx="1317651" cy="102150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17973" y="4781644"/>
            <a:ext cx="1238999" cy="1686497"/>
            <a:chOff x="195335" y="4946853"/>
            <a:chExt cx="1238999" cy="168649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t="3800"/>
            <a:stretch/>
          </p:blipFill>
          <p:spPr>
            <a:xfrm>
              <a:off x="195335" y="4946853"/>
              <a:ext cx="1238999" cy="1437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86862" y="6356351"/>
              <a:ext cx="961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cs typeface="Neo Sans Intel"/>
                </a:rPr>
                <a:t>Vertical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3376246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05046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45570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376246" y="1088926"/>
            <a:ext cx="2825264" cy="118375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Demonstrate paired configuration with TD – implants, ozone treatment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ALD IGZO/In2O3, Raised S/D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CDO+CDN on top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C and other contact metals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8897821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201509" y="1088926"/>
            <a:ext cx="2684587" cy="1183757"/>
          </a:xfrm>
          <a:prstGeom prst="rect">
            <a:avLst/>
          </a:prstGeom>
          <a:solidFill>
            <a:srgbClr val="FFFF6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0738346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8897821" y="1088926"/>
            <a:ext cx="1828800" cy="1183757"/>
          </a:xfrm>
          <a:prstGeom prst="rect">
            <a:avLst/>
          </a:prstGeom>
          <a:solidFill>
            <a:srgbClr val="FFFF6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64521" y="2272683"/>
            <a:ext cx="3024556" cy="11837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Demonstrate top gate on 1x35AA @ </a:t>
            </a:r>
            <a:r>
              <a:rPr lang="en-US" sz="1200" dirty="0" err="1">
                <a:solidFill>
                  <a:schemeClr val="tx1"/>
                </a:solidFill>
              </a:rPr>
              <a:t>Lg</a:t>
            </a:r>
            <a:r>
              <a:rPr lang="en-US" sz="1200" dirty="0">
                <a:solidFill>
                  <a:schemeClr val="tx1"/>
                </a:solidFill>
              </a:rPr>
              <a:t> &lt;30nm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Scale GOX (&lt;20A </a:t>
            </a:r>
            <a:r>
              <a:rPr lang="en-US" sz="1200" dirty="0" err="1">
                <a:solidFill>
                  <a:schemeClr val="tx1"/>
                </a:solidFill>
              </a:rPr>
              <a:t>toxe</a:t>
            </a:r>
            <a:r>
              <a:rPr lang="en-US" sz="1200" dirty="0">
                <a:solidFill>
                  <a:schemeClr val="tx1"/>
                </a:solidFill>
              </a:rPr>
              <a:t>), then stabilize </a:t>
            </a:r>
            <a:r>
              <a:rPr lang="en-US" sz="1200" dirty="0" err="1">
                <a:solidFill>
                  <a:schemeClr val="tx1"/>
                </a:solidFill>
              </a:rPr>
              <a:t>cont</a:t>
            </a:r>
            <a:r>
              <a:rPr lang="en-US" sz="1200" dirty="0">
                <a:solidFill>
                  <a:schemeClr val="tx1"/>
                </a:solidFill>
              </a:rPr>
              <a:t>/</a:t>
            </a:r>
            <a:r>
              <a:rPr lang="en-US" sz="1200" dirty="0" err="1">
                <a:solidFill>
                  <a:schemeClr val="tx1"/>
                </a:solidFill>
              </a:rPr>
              <a:t>Rext</a:t>
            </a:r>
            <a:r>
              <a:rPr lang="en-US" sz="1200" dirty="0">
                <a:solidFill>
                  <a:schemeClr val="tx1"/>
                </a:solidFill>
              </a:rPr>
              <a:t> (&lt;2kohm-um)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Backend CDO/CDN stability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S/D regrowth, In2O3 channel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400801" y="2272683"/>
            <a:ext cx="2473570" cy="118375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886096" y="2272683"/>
            <a:ext cx="1828800" cy="118375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33446" y="3456440"/>
            <a:ext cx="3200400" cy="118375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Follow TG: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tx1"/>
                </a:solidFill>
              </a:rPr>
              <a:t>FinFET</a:t>
            </a:r>
            <a:r>
              <a:rPr lang="en-US" sz="1200" dirty="0">
                <a:solidFill>
                  <a:schemeClr val="tx1"/>
                </a:solidFill>
              </a:rPr>
              <a:t> on 1x35 @</a:t>
            </a:r>
            <a:r>
              <a:rPr lang="en-US" sz="1200" dirty="0" err="1">
                <a:solidFill>
                  <a:schemeClr val="tx1"/>
                </a:solidFill>
              </a:rPr>
              <a:t>Lg</a:t>
            </a:r>
            <a:r>
              <a:rPr lang="en-US" sz="1200" dirty="0">
                <a:solidFill>
                  <a:schemeClr val="tx1"/>
                </a:solidFill>
              </a:rPr>
              <a:t>&lt;30nm; Z&gt;100nm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GOX (&lt;20A </a:t>
            </a:r>
            <a:r>
              <a:rPr lang="en-US" sz="1200" dirty="0" err="1">
                <a:solidFill>
                  <a:schemeClr val="tx1"/>
                </a:solidFill>
              </a:rPr>
              <a:t>toxe</a:t>
            </a:r>
            <a:r>
              <a:rPr lang="en-US" sz="1200" dirty="0">
                <a:solidFill>
                  <a:schemeClr val="tx1"/>
                </a:solidFill>
              </a:rPr>
              <a:t>), </a:t>
            </a:r>
            <a:r>
              <a:rPr lang="en-US" sz="1200" dirty="0" err="1">
                <a:solidFill>
                  <a:schemeClr val="tx1"/>
                </a:solidFill>
              </a:rPr>
              <a:t>Rext</a:t>
            </a:r>
            <a:r>
              <a:rPr lang="en-US" sz="1200" dirty="0">
                <a:solidFill>
                  <a:schemeClr val="tx1"/>
                </a:solidFill>
              </a:rPr>
              <a:t> (&lt;2kohm-um)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Backend stability; S/D regrowth, In2O3 channel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Gain cell structures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909547" y="3456440"/>
            <a:ext cx="1828800" cy="1183757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387971" y="4641498"/>
            <a:ext cx="2590793" cy="1183757"/>
          </a:xfrm>
          <a:prstGeom prst="rect">
            <a:avLst/>
          </a:prstGeom>
          <a:solidFill>
            <a:srgbClr val="FF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Demo. </a:t>
            </a:r>
            <a:r>
              <a:rPr lang="en-US" sz="1200" dirty="0" err="1">
                <a:solidFill>
                  <a:schemeClr val="tx1"/>
                </a:solidFill>
              </a:rPr>
              <a:t>Rext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ueff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Lg</a:t>
            </a:r>
            <a:r>
              <a:rPr lang="en-US" sz="1200" dirty="0">
                <a:solidFill>
                  <a:schemeClr val="tx1"/>
                </a:solidFill>
              </a:rPr>
              <a:t> –ready device with vertical topology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Scale GOX, ALD MG, In2O3 channel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990491" y="4641498"/>
            <a:ext cx="1828800" cy="118375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Impact of integration schemes and scaling limits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CON experiments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807564" y="4641498"/>
            <a:ext cx="1090257" cy="118375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09547" y="4641498"/>
            <a:ext cx="1828800" cy="118375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16215" y="603543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Q3’19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09845" y="603543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Q4’19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14684" y="60331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Q1’20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243483" y="60331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Q2’20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78764" y="1478604"/>
            <a:ext cx="89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cs typeface="Neo Sans Intel"/>
              </a:rPr>
              <a:t>No progress here</a:t>
            </a:r>
            <a:endParaRPr lang="en-US" sz="1200" b="1" dirty="0">
              <a:solidFill>
                <a:schemeClr val="tx2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425491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3484" y="6705033"/>
            <a:ext cx="3860800" cy="1279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Intel Top Secret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48384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Timeline of Milestones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23" y="1680804"/>
            <a:ext cx="1658173" cy="136313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39672" y="3365770"/>
            <a:ext cx="1238999" cy="1686497"/>
            <a:chOff x="195335" y="4946853"/>
            <a:chExt cx="1238999" cy="168649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t="3800"/>
            <a:stretch/>
          </p:blipFill>
          <p:spPr>
            <a:xfrm>
              <a:off x="195335" y="4946853"/>
              <a:ext cx="1238999" cy="1437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86862" y="6356351"/>
              <a:ext cx="961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cs typeface="Neo Sans Intel"/>
                </a:rPr>
                <a:t>Vertical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3376246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05046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45570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376246" y="1088926"/>
            <a:ext cx="3322623" cy="2276844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Tentative cell size to Abhishek ww42.4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Establish DTS and process flow ww43 (rev1)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Finalize DTS and cell topo selection ww44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Discuss process flow with NSG stakeholders ww45</a:t>
            </a:r>
            <a:endParaRPr lang="en-US" sz="1200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Peer review with TD+NSG ww46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897821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98869" y="1088926"/>
            <a:ext cx="2187227" cy="2276844"/>
          </a:xfrm>
          <a:prstGeom prst="rect">
            <a:avLst/>
          </a:prstGeom>
          <a:solidFill>
            <a:srgbClr val="FFFF6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0738346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8897821" y="1088926"/>
            <a:ext cx="1828800" cy="1183757"/>
          </a:xfrm>
          <a:prstGeom prst="rect">
            <a:avLst/>
          </a:prstGeom>
          <a:solidFill>
            <a:srgbClr val="FFFF6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886096" y="2272683"/>
            <a:ext cx="1828800" cy="118375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909547" y="3456440"/>
            <a:ext cx="1828800" cy="1183757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387972" y="3365770"/>
            <a:ext cx="3311938" cy="2459485"/>
          </a:xfrm>
          <a:prstGeom prst="rect">
            <a:avLst/>
          </a:prstGeom>
          <a:solidFill>
            <a:srgbClr val="FF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Engage with Derchang ww41+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Engage with Elliot+Kim+Nikhil ww43+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Engage with Travis ww44+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Engage with NSG ww45+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698870" y="3365770"/>
            <a:ext cx="2198952" cy="245948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09547" y="4641498"/>
            <a:ext cx="1828800" cy="118375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16215" y="603543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Q3’19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09845" y="603543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Q4’19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14684" y="60331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Q1’20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243483" y="60331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Q2’20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4554" y="5233376"/>
            <a:ext cx="281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cs typeface="Neo Sans Intel"/>
              </a:rPr>
              <a:t>Starting next week – we will start a meeting with Elliot+Kim+Nikhil and use it as a discussion forum</a:t>
            </a:r>
            <a:endParaRPr lang="en-US" sz="1600" b="1" dirty="0">
              <a:solidFill>
                <a:schemeClr val="tx2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240770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CR New Mask Objectives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84" y="1308376"/>
            <a:ext cx="10388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Must be easily transferable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Should learn at relevant pitches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Should answer fast-fail questions (what fundamentally fails upon scaling)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408193" y="2602528"/>
            <a:ext cx="5558854" cy="38451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What is a Spider Flow?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52501" y="2602528"/>
            <a:ext cx="5558854" cy="38451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Advantages of Spider Flow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0186" y="4700959"/>
            <a:ext cx="2919046" cy="3634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CMOS + 3-4 metal layers (TD start)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0743" y="3996526"/>
            <a:ext cx="1497932" cy="53207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New Product Flow (CR – RECL/FL)</a:t>
            </a:r>
          </a:p>
        </p:txBody>
      </p:sp>
      <p:cxnSp>
        <p:nvCxnSpPr>
          <p:cNvPr id="10" name="Elbow Connector 9"/>
          <p:cNvCxnSpPr/>
          <p:nvPr/>
        </p:nvCxnSpPr>
        <p:spPr>
          <a:xfrm rot="16200000" flipH="1">
            <a:off x="3962356" y="4278882"/>
            <a:ext cx="438395" cy="405757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5400000">
            <a:off x="2058667" y="4278881"/>
            <a:ext cx="438397" cy="405757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3005" y="3026953"/>
            <a:ext cx="4689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CR builds upon existing TD infrastructure at scaled pitches – changes ONLY: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Array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Socket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7484" y="5269809"/>
            <a:ext cx="513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cs typeface="Neo Sans Intel"/>
              </a:rPr>
              <a:t>Advantages: </a:t>
            </a:r>
            <a:r>
              <a:rPr lang="en-US" sz="1600" b="1" dirty="0">
                <a:cs typeface="Neo Sans Intel"/>
              </a:rPr>
              <a:t>@pitch, fast transfer to TD, aggressive topology skew</a:t>
            </a:r>
          </a:p>
          <a:p>
            <a:r>
              <a:rPr lang="en-US" sz="1600" b="1" u="sng" dirty="0">
                <a:cs typeface="Neo Sans Intel"/>
              </a:rPr>
              <a:t>Disadvantages: </a:t>
            </a:r>
            <a:r>
              <a:rPr lang="en-US" sz="1600" b="1" dirty="0">
                <a:cs typeface="Neo Sans Intel"/>
              </a:rPr>
              <a:t>Slow to NPI/develop/implement? Slow to SORT, need design alignment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09147" y="3318493"/>
            <a:ext cx="1306805" cy="6097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Old array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06675" y="5269809"/>
            <a:ext cx="565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b="1" dirty="0">
                <a:cs typeface="Neo Sans Intel"/>
                <a:sym typeface="Wingdings" panose="05000000000000000000" pitchFamily="2" charset="2"/>
              </a:rPr>
              <a:t>May not be able to test each row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b="1" dirty="0">
                <a:cs typeface="Neo Sans Intel"/>
                <a:sym typeface="Wingdings" panose="05000000000000000000" pitchFamily="2" charset="2"/>
              </a:rPr>
              <a:t>Reuses X22 infra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b="1" dirty="0">
                <a:cs typeface="Neo Sans Intel"/>
                <a:sym typeface="Wingdings" panose="05000000000000000000" pitchFamily="2" charset="2"/>
              </a:rPr>
              <a:t>Fast cycle time and sturdy vehicle</a:t>
            </a:r>
            <a:endParaRPr lang="en-US" sz="1600" b="1" dirty="0">
              <a:cs typeface="Neo Sans Int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10950" y="3386687"/>
            <a:ext cx="612743" cy="637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10949" y="3523578"/>
            <a:ext cx="612743" cy="637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310949" y="3689100"/>
            <a:ext cx="612743" cy="637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10948" y="3825991"/>
            <a:ext cx="612743" cy="637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7691277" y="3406555"/>
            <a:ext cx="41563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93370" y="3553877"/>
            <a:ext cx="41563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705252" y="3720408"/>
            <a:ext cx="40998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707345" y="3858205"/>
            <a:ext cx="40998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112813" y="4312627"/>
            <a:ext cx="1306805" cy="6097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New array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4616" y="4380821"/>
            <a:ext cx="612743" cy="637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14615" y="4517712"/>
            <a:ext cx="612743" cy="637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314615" y="4683234"/>
            <a:ext cx="612743" cy="637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314614" y="4820125"/>
            <a:ext cx="612743" cy="637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7694943" y="4400689"/>
            <a:ext cx="41563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935798" y="4493339"/>
            <a:ext cx="17387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697036" y="4548011"/>
            <a:ext cx="41563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935798" y="4596846"/>
            <a:ext cx="17387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932879" y="4650467"/>
            <a:ext cx="17626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08918" y="4714542"/>
            <a:ext cx="40998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934972" y="4759689"/>
            <a:ext cx="17626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711011" y="4852339"/>
            <a:ext cx="40998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935798" y="4444560"/>
            <a:ext cx="17387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934972" y="4799694"/>
            <a:ext cx="17626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362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16" y="423333"/>
            <a:ext cx="5795671" cy="6129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4264" y="295187"/>
            <a:ext cx="6542097" cy="4803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ADM </a:t>
            </a:r>
            <a:r>
              <a:rPr lang="en-US" b="1" dirty="0" err="1">
                <a:latin typeface="+mn-lt"/>
              </a:rPr>
              <a:t>eDRAM</a:t>
            </a:r>
            <a:r>
              <a:rPr lang="en-US" b="1" dirty="0">
                <a:latin typeface="+mn-lt"/>
              </a:rPr>
              <a:t> Array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5726" y="4856114"/>
            <a:ext cx="6212279" cy="129531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ADM is back-gated transistor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49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40522" y="3907284"/>
            <a:ext cx="3806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Targeted cell:</a:t>
            </a:r>
          </a:p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108 x 135 nm</a:t>
            </a:r>
            <a:r>
              <a:rPr lang="en-US" sz="16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2x cell area scaling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wrt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22nm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eDRAM</a:t>
            </a:r>
            <a:endParaRPr lang="en-US" sz="1600" b="1" dirty="0">
              <a:solidFill>
                <a:prstClr val="black"/>
              </a:solidFill>
              <a:cs typeface="Neo Sans Inte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96000" y="767173"/>
            <a:ext cx="5623034" cy="3342372"/>
            <a:chOff x="797722" y="548633"/>
            <a:chExt cx="4759119" cy="2977325"/>
          </a:xfrm>
        </p:grpSpPr>
        <p:grpSp>
          <p:nvGrpSpPr>
            <p:cNvPr id="47" name="Group 46"/>
            <p:cNvGrpSpPr/>
            <p:nvPr/>
          </p:nvGrpSpPr>
          <p:grpSpPr>
            <a:xfrm>
              <a:off x="797722" y="548633"/>
              <a:ext cx="4759119" cy="2977325"/>
              <a:chOff x="6449156" y="1178354"/>
              <a:chExt cx="5691961" cy="3478251"/>
            </a:xfrm>
          </p:grpSpPr>
          <p:sp>
            <p:nvSpPr>
              <p:cNvPr id="61" name="Right Brace 60"/>
              <p:cNvSpPr/>
              <p:nvPr/>
            </p:nvSpPr>
            <p:spPr>
              <a:xfrm>
                <a:off x="9895758" y="1976786"/>
                <a:ext cx="162559" cy="2489200"/>
              </a:xfrm>
              <a:prstGeom prst="rightBrac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501584" y="3171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949149" y="3035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8164958" y="3035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952780" y="3033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9323478" y="3029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0539287" y="3028726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9327109" y="3026690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499412" y="1722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WL0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946977" y="1586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162786" y="1586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950608" y="1584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321306" y="1580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10609888" y="1579726"/>
                <a:ext cx="439711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9395275" y="1577690"/>
                <a:ext cx="425000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7385735" y="1178354"/>
                <a:ext cx="905765" cy="28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0000FF"/>
                    </a:solidFill>
                    <a:cs typeface="Neo Sans Intel"/>
                  </a:rPr>
                  <a:t>L</a:t>
                </a:r>
                <a:r>
                  <a:rPr lang="en-US" sz="1200" b="1" baseline="-25000" dirty="0" err="1">
                    <a:solidFill>
                      <a:srgbClr val="0000FF"/>
                    </a:solidFill>
                    <a:cs typeface="Neo Sans Intel"/>
                  </a:rPr>
                  <a:t>g</a:t>
                </a:r>
                <a:r>
                  <a:rPr lang="en-US" sz="1200" b="1" baseline="-25000" dirty="0">
                    <a:solidFill>
                      <a:srgbClr val="0000FF"/>
                    </a:solidFill>
                    <a:cs typeface="Neo Sans Intel"/>
                  </a:rPr>
                  <a:t> </a:t>
                </a:r>
                <a:r>
                  <a:rPr lang="en-US" sz="1200" b="1" dirty="0">
                    <a:solidFill>
                      <a:srgbClr val="0000FF"/>
                    </a:solidFill>
                    <a:cs typeface="Neo Sans Intel"/>
                  </a:rPr>
                  <a:t>= 40nm</a:t>
                </a: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V="1">
                <a:off x="6950608" y="4149796"/>
                <a:ext cx="237432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 flipV="1">
                <a:off x="6946978" y="2667276"/>
                <a:ext cx="0" cy="15089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6449156" y="3014228"/>
                <a:ext cx="588968" cy="96355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cs typeface="Neo Sans Intel"/>
                  </a:rPr>
                  <a:t>2F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42822" y="4225134"/>
                <a:ext cx="1261884" cy="43147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  <a:cs typeface="Neo Sans Intel"/>
                  </a:rPr>
                  <a:t>4F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160952" y="1308287"/>
                <a:ext cx="1236786" cy="28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CON = 27.5nm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014883" y="1333985"/>
                <a:ext cx="439424" cy="323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BL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634304" y="1865348"/>
              <a:ext cx="1455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8F</a:t>
              </a:r>
              <a:r>
                <a:rPr lang="en-US" sz="2000" b="1" baseline="30000" dirty="0">
                  <a:solidFill>
                    <a:prstClr val="black"/>
                  </a:solidFill>
                  <a:cs typeface="Neo Sans Intel"/>
                </a:rPr>
                <a:t>2</a:t>
              </a:r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 cell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215745" y="1854710"/>
              <a:ext cx="1982744" cy="1241653"/>
            </a:xfrm>
            <a:prstGeom prst="rect">
              <a:avLst/>
            </a:prstGeom>
            <a:noFill/>
            <a:ln w="571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90165" y="736421"/>
              <a:ext cx="344139" cy="259014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34079" y="992147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068696" y="2261801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068130" y="2218648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753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 Top Secret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60759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ADM Provides ~I</a:t>
            </a:r>
            <a:r>
              <a:rPr lang="en-US" b="1" baseline="-25000" dirty="0">
                <a:latin typeface="+mn-lt"/>
              </a:rPr>
              <a:t>ON</a:t>
            </a:r>
            <a:r>
              <a:rPr lang="en-US" b="1" dirty="0">
                <a:latin typeface="+mn-lt"/>
              </a:rPr>
              <a:t> @ &gt;10x lower I</a:t>
            </a:r>
            <a:r>
              <a:rPr lang="en-US" b="1" baseline="-25000" dirty="0">
                <a:latin typeface="+mn-lt"/>
              </a:rPr>
              <a:t>OFF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5816" r="63510" b="1"/>
          <a:stretch/>
        </p:blipFill>
        <p:spPr>
          <a:xfrm>
            <a:off x="339277" y="1377896"/>
            <a:ext cx="4459986" cy="2316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7670" y="614464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cs typeface="Neo Sans Intel"/>
              </a:rPr>
              <a:t>DRAM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1202267"/>
            <a:ext cx="3867192" cy="37387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90727" y="616185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cs typeface="Neo Sans Intel"/>
              </a:rPr>
              <a:t>ADM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608" y="1426061"/>
            <a:ext cx="2031005" cy="32324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51562" y="4752148"/>
            <a:ext cx="6921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  <a:cs typeface="Neo Sans Intel"/>
              </a:rPr>
              <a:t>ADM is scaled in </a:t>
            </a:r>
            <a:r>
              <a:rPr lang="en-US" dirty="0" err="1">
                <a:solidFill>
                  <a:srgbClr val="0071C5"/>
                </a:solidFill>
                <a:cs typeface="Neo Sans Intel"/>
              </a:rPr>
              <a:t>Lg</a:t>
            </a:r>
            <a:r>
              <a:rPr lang="en-US" dirty="0">
                <a:solidFill>
                  <a:srgbClr val="0071C5"/>
                </a:solidFill>
                <a:cs typeface="Neo Sans Intel"/>
              </a:rPr>
              <a:t> and has better contact resistance to achieve high drive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  <a:cs typeface="Neo Sans Intel"/>
              </a:rPr>
              <a:t>Because of being wide bandgap, there is no junction/tunneling leakage – &lt;50mW idle power target @100C; peak BW power ~2-3 W; 3 </a:t>
            </a:r>
            <a:r>
              <a:rPr lang="en-US" dirty="0" err="1">
                <a:solidFill>
                  <a:srgbClr val="0071C5"/>
                </a:solidFill>
                <a:cs typeface="Neo Sans Intel"/>
              </a:rPr>
              <a:t>pJ</a:t>
            </a:r>
            <a:r>
              <a:rPr lang="en-US" dirty="0">
                <a:solidFill>
                  <a:srgbClr val="0071C5"/>
                </a:solidFill>
                <a:cs typeface="Neo Sans Intel"/>
              </a:rPr>
              <a:t>/bit @subarray; SRAM @~100-300fJ/bit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7484" y="1202267"/>
            <a:ext cx="14583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4280"/>
                </a:solidFill>
                <a:cs typeface="Neo Sans Intel"/>
              </a:rPr>
              <a:t>Hynix 2006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6877" y="4638896"/>
            <a:ext cx="4943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  <a:cs typeface="Neo Sans Intel"/>
              </a:rPr>
              <a:t>DRAM uses long channel devices with pulled-back tips to achieve RCAT configuration with low </a:t>
            </a:r>
            <a:r>
              <a:rPr lang="en-US" dirty="0" err="1">
                <a:solidFill>
                  <a:srgbClr val="0071C5"/>
                </a:solidFill>
                <a:cs typeface="Neo Sans Intel"/>
              </a:rPr>
              <a:t>Ioff</a:t>
            </a:r>
            <a:endParaRPr lang="en-US" dirty="0">
              <a:solidFill>
                <a:srgbClr val="0071C5"/>
              </a:solidFill>
              <a:cs typeface="Neo Sans Int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  <a:cs typeface="Neo Sans Intel"/>
              </a:rPr>
              <a:t>Suffers from low drive current due to poor </a:t>
            </a:r>
            <a:r>
              <a:rPr lang="en-US" dirty="0" err="1">
                <a:solidFill>
                  <a:srgbClr val="0071C5"/>
                </a:solidFill>
                <a:cs typeface="Neo Sans Intel"/>
              </a:rPr>
              <a:t>Rc</a:t>
            </a:r>
            <a:r>
              <a:rPr lang="en-US" dirty="0">
                <a:solidFill>
                  <a:srgbClr val="0071C5"/>
                </a:solidFill>
                <a:cs typeface="Neo Sans Intel"/>
              </a:rPr>
              <a:t> and long </a:t>
            </a:r>
            <a:r>
              <a:rPr lang="en-US" dirty="0" err="1">
                <a:solidFill>
                  <a:srgbClr val="0071C5"/>
                </a:solidFill>
                <a:cs typeface="Neo Sans Intel"/>
              </a:rPr>
              <a:t>Lg</a:t>
            </a:r>
            <a:r>
              <a:rPr lang="en-US" dirty="0">
                <a:solidFill>
                  <a:srgbClr val="0071C5"/>
                </a:solidFill>
                <a:cs typeface="Neo Sans Intel"/>
              </a:rPr>
              <a:t>; HBM @ 5pJ/bit @ mem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0" y="3356114"/>
            <a:ext cx="5082739" cy="1333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434" t="17138" r="83395" b="50371"/>
          <a:stretch/>
        </p:blipFill>
        <p:spPr>
          <a:xfrm>
            <a:off x="3797387" y="2674167"/>
            <a:ext cx="1141663" cy="1049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72922" y="2474112"/>
            <a:ext cx="1141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4280"/>
                </a:solidFill>
                <a:cs typeface="Neo Sans Intel"/>
              </a:rPr>
              <a:t>Z ~100/70 nm</a:t>
            </a:r>
          </a:p>
        </p:txBody>
      </p:sp>
    </p:spTree>
    <p:extLst>
      <p:ext uri="{BB962C8B-B14F-4D97-AF65-F5344CB8AC3E}">
        <p14:creationId xmlns:p14="http://schemas.microsoft.com/office/powerpoint/2010/main" val="3860436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Depletion Depth in TFT-ADM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77" y="1183870"/>
            <a:ext cx="3963920" cy="3588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173" y="1183870"/>
            <a:ext cx="3986904" cy="3588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5490"/>
            <a:ext cx="3999685" cy="35907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6862" y="2051543"/>
            <a:ext cx="480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TiN</a:t>
            </a:r>
            <a:endParaRPr lang="en-US" sz="1400" b="1" dirty="0">
              <a:solidFill>
                <a:srgbClr val="FF0000"/>
              </a:solidFill>
              <a:cs typeface="Neo Sans Inte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421" y="2806987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HfO</a:t>
            </a:r>
            <a:r>
              <a:rPr lang="en-US" sz="1400" b="1" baseline="-25000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8421" y="4804089"/>
            <a:ext cx="235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Doping ~6e17 /cm3</a:t>
            </a:r>
          </a:p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CR-Coupon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0" y="1897654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cs typeface="Neo Sans Intel"/>
              </a:rPr>
              <a:t>CB</a:t>
            </a:r>
            <a:endParaRPr lang="en-US" sz="1400" b="1" baseline="-25000" dirty="0">
              <a:solidFill>
                <a:srgbClr val="0000FF"/>
              </a:solidFill>
              <a:cs typeface="Neo Sans Inte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85305" y="2468948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cs typeface="Neo Sans Intel"/>
              </a:rPr>
              <a:t>E</a:t>
            </a:r>
            <a:r>
              <a:rPr lang="en-US" sz="1400" b="1" baseline="-25000" dirty="0">
                <a:solidFill>
                  <a:srgbClr val="0000FF"/>
                </a:solidFill>
                <a:cs typeface="Neo Sans Intel"/>
              </a:rPr>
              <a:t>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15715" y="4772083"/>
            <a:ext cx="235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Doping ~6e18 /cm3</a:t>
            </a:r>
          </a:p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CR 300mm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16868" y="4804089"/>
            <a:ext cx="235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Doping ~6e19 /cm3</a:t>
            </a:r>
          </a:p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TD 300mm (X22M)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61863" y="4208589"/>
            <a:ext cx="180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cs typeface="Neo Sans Intel"/>
              </a:rPr>
              <a:t>Full Depletion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61549" y="4223174"/>
            <a:ext cx="2010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cs typeface="Neo Sans Intel"/>
              </a:rPr>
              <a:t>Limited Depletion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74941" y="4208589"/>
            <a:ext cx="2010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cs typeface="Neo Sans Intel"/>
              </a:rPr>
              <a:t>&lt;1nm Depletion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862" y="5619033"/>
            <a:ext cx="1139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cs typeface="Neo Sans Intel"/>
              </a:rPr>
              <a:t>Increased doping from contacts and channel prevents gate field from fully depleting ADM </a:t>
            </a:r>
            <a:r>
              <a:rPr lang="en-US" sz="2400" b="1" dirty="0">
                <a:solidFill>
                  <a:srgbClr val="0070C0"/>
                </a:solidFill>
                <a:cs typeface="Neo Sans Intel"/>
                <a:sym typeface="Wingdings" panose="05000000000000000000" pitchFamily="2" charset="2"/>
              </a:rPr>
              <a:t> SS/</a:t>
            </a:r>
            <a:r>
              <a:rPr lang="en-US" sz="2400" b="1" dirty="0" err="1">
                <a:solidFill>
                  <a:srgbClr val="0070C0"/>
                </a:solidFill>
                <a:cs typeface="Neo Sans Intel"/>
                <a:sym typeface="Wingdings" panose="05000000000000000000" pitchFamily="2" charset="2"/>
              </a:rPr>
              <a:t>Vt</a:t>
            </a:r>
            <a:r>
              <a:rPr lang="en-US" sz="2400" b="1" dirty="0">
                <a:solidFill>
                  <a:srgbClr val="0070C0"/>
                </a:solidFill>
                <a:cs typeface="Neo Sans Intel"/>
                <a:sym typeface="Wingdings" panose="05000000000000000000" pitchFamily="2" charset="2"/>
              </a:rPr>
              <a:t> degradation  Poor I</a:t>
            </a:r>
            <a:r>
              <a:rPr lang="en-US" sz="2400" b="1" baseline="-25000" dirty="0">
                <a:solidFill>
                  <a:srgbClr val="0070C0"/>
                </a:solidFill>
                <a:cs typeface="Neo Sans Intel"/>
                <a:sym typeface="Wingdings" panose="05000000000000000000" pitchFamily="2" charset="2"/>
              </a:rPr>
              <a:t>LEAK</a:t>
            </a:r>
            <a:endParaRPr lang="en-US" sz="2400" b="1" baseline="-25000" dirty="0">
              <a:solidFill>
                <a:srgbClr val="0070C0"/>
              </a:solidFill>
              <a:cs typeface="Neo Sans Inte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26389" y="2051543"/>
            <a:ext cx="480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TiN</a:t>
            </a:r>
            <a:endParaRPr lang="en-US" sz="1400" b="1" dirty="0">
              <a:solidFill>
                <a:srgbClr val="FF0000"/>
              </a:solidFill>
              <a:cs typeface="Neo Sans Inte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7948" y="2806987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HfO</a:t>
            </a:r>
            <a:r>
              <a:rPr lang="en-US" sz="1400" b="1" baseline="-25000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15927" y="1897654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cs typeface="Neo Sans Intel"/>
              </a:rPr>
              <a:t>CB</a:t>
            </a:r>
            <a:endParaRPr lang="en-US" sz="1400" b="1" baseline="-25000" dirty="0">
              <a:solidFill>
                <a:srgbClr val="0000FF"/>
              </a:solidFill>
              <a:cs typeface="Neo Sans Inte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24832" y="2468948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cs typeface="Neo Sans Intel"/>
              </a:rPr>
              <a:t>E</a:t>
            </a:r>
            <a:r>
              <a:rPr lang="en-US" sz="1400" b="1" baseline="-25000" dirty="0">
                <a:solidFill>
                  <a:srgbClr val="0000FF"/>
                </a:solidFill>
                <a:cs typeface="Neo Sans Intel"/>
              </a:rPr>
              <a:t>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97251" y="1973470"/>
            <a:ext cx="480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TiN</a:t>
            </a:r>
            <a:endParaRPr lang="en-US" sz="1400" b="1" dirty="0">
              <a:solidFill>
                <a:srgbClr val="FF0000"/>
              </a:solidFill>
              <a:cs typeface="Neo Sans Inte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48810" y="2728914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HfO</a:t>
            </a:r>
            <a:r>
              <a:rPr lang="en-US" sz="1400" b="1" baseline="-25000" dirty="0">
                <a:solidFill>
                  <a:schemeClr val="bg2">
                    <a:lumMod val="50000"/>
                  </a:schemeClr>
                </a:solidFill>
                <a:cs typeface="Neo Sans Intel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86789" y="1819581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cs typeface="Neo Sans Intel"/>
              </a:rPr>
              <a:t>CB</a:t>
            </a:r>
            <a:endParaRPr lang="en-US" sz="1400" b="1" baseline="-25000" dirty="0">
              <a:solidFill>
                <a:srgbClr val="0000FF"/>
              </a:solidFill>
              <a:cs typeface="Neo Sans Inte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95694" y="2390875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cs typeface="Neo Sans Intel"/>
              </a:rPr>
              <a:t>E</a:t>
            </a:r>
            <a:r>
              <a:rPr lang="en-US" sz="1400" b="1" baseline="-25000" dirty="0">
                <a:solidFill>
                  <a:srgbClr val="0000FF"/>
                </a:solidFill>
                <a:cs typeface="Neo Sans Intel"/>
              </a:rPr>
              <a:t>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0168" y="1547346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cs typeface="Neo Sans Intel"/>
              </a:rPr>
              <a:t>ADM</a:t>
            </a:r>
            <a:endParaRPr lang="en-US" sz="1400" b="1" baseline="-25000" dirty="0">
              <a:solidFill>
                <a:srgbClr val="0000FF"/>
              </a:solidFill>
              <a:cs typeface="Neo Sans Inte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9009" y="1589877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cs typeface="Neo Sans Intel"/>
              </a:rPr>
              <a:t>ADM</a:t>
            </a:r>
            <a:endParaRPr lang="en-US" sz="1400" b="1" baseline="-25000" dirty="0">
              <a:solidFill>
                <a:srgbClr val="0000FF"/>
              </a:solidFill>
              <a:cs typeface="Neo Sans Inte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25385" y="1613762"/>
            <a:ext cx="64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cs typeface="Neo Sans Intel"/>
              </a:rPr>
              <a:t>ADM</a:t>
            </a:r>
            <a:endParaRPr lang="en-US" sz="1400" b="1" baseline="-25000" dirty="0">
              <a:solidFill>
                <a:srgbClr val="0000FF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302505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parameters that were optimized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606550"/>
            <a:ext cx="9309100" cy="3644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6391" y="3172860"/>
            <a:ext cx="1418164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>
                    <a:lumMod val="85000"/>
                  </a:schemeClr>
                </a:solidFill>
              </a:rPr>
              <a:t>ADM CHANNEL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2175" y="2644388"/>
            <a:ext cx="2006599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>
                    <a:lumMod val="85000"/>
                  </a:schemeClr>
                </a:solidFill>
              </a:rPr>
              <a:t>PASSIVATION FILM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5815" y="3555612"/>
            <a:ext cx="2006599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>
                    <a:lumMod val="85000"/>
                  </a:schemeClr>
                </a:solidFill>
              </a:rPr>
              <a:t>HIGH-K DIELECTRIC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7774" y="4051215"/>
            <a:ext cx="2006599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>
                    <a:lumMod val="85000"/>
                  </a:schemeClr>
                </a:solidFill>
              </a:rPr>
              <a:t>GATE METAL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91829" y="2189430"/>
            <a:ext cx="865360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5775" y="2189430"/>
            <a:ext cx="865360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/>
                </a:solidFill>
              </a:rPr>
              <a:t>DRAIN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2117" y="3049402"/>
            <a:ext cx="1646409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>
                    <a:lumMod val="85000"/>
                  </a:schemeClr>
                </a:solidFill>
              </a:rPr>
              <a:t>RAISED CONTACT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4373" y="3046250"/>
            <a:ext cx="1646409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>
                    <a:lumMod val="85000"/>
                  </a:schemeClr>
                </a:solidFill>
              </a:rPr>
              <a:t>RAISED CONTACT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678298" y="2888795"/>
            <a:ext cx="3201503" cy="70655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4748044" y="3100891"/>
            <a:ext cx="3046853" cy="287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Constant electron mobility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08382" y="875043"/>
            <a:ext cx="1315700" cy="208116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228773" y="805451"/>
            <a:ext cx="1195736" cy="215076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47133" y="687625"/>
            <a:ext cx="2698144" cy="287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b="1" dirty="0"/>
              <a:t>Contact resistivity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446003" y="4383075"/>
            <a:ext cx="1352421" cy="124942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629383" y="5632503"/>
            <a:ext cx="2698144" cy="287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b="1" dirty="0"/>
              <a:t>Metal work function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40132" y="6280220"/>
            <a:ext cx="2170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Neo Sans Intel"/>
              </a:rPr>
              <a:t>TCAD team</a:t>
            </a:r>
          </a:p>
        </p:txBody>
      </p:sp>
    </p:spTree>
    <p:extLst>
      <p:ext uri="{BB962C8B-B14F-4D97-AF65-F5344CB8AC3E}">
        <p14:creationId xmlns:p14="http://schemas.microsoft.com/office/powerpoint/2010/main" val="1265839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955" y="255079"/>
            <a:ext cx="10972800" cy="589956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Contact Improvement with R</a:t>
            </a:r>
            <a:r>
              <a:rPr lang="en-US" b="1" baseline="-25000" dirty="0">
                <a:solidFill>
                  <a:srgbClr val="0070C0"/>
                </a:solidFill>
              </a:rPr>
              <a:t>SD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1" y="3367543"/>
            <a:ext cx="3797300" cy="267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350" y="3371315"/>
            <a:ext cx="3162300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1910" y="6090389"/>
            <a:ext cx="3634177" cy="205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333" b="1" dirty="0"/>
              <a:t>DISTANCE FROM ADM TOP SURFACE (nm)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5269" y="6090389"/>
            <a:ext cx="3634177" cy="205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333" b="1" dirty="0"/>
              <a:t>DISTANCE FROM ADM TOP SURFACE (nm)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874018" y="4495172"/>
            <a:ext cx="2394388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CURRENT DENSITY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1878" y="4277763"/>
            <a:ext cx="739693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D54857"/>
                </a:solidFill>
              </a:rPr>
              <a:t>1T1C</a:t>
            </a:r>
            <a:endParaRPr lang="en-US" sz="2133" b="1" baseline="-25000" dirty="0">
              <a:solidFill>
                <a:srgbClr val="D5485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98870" y="3612908"/>
            <a:ext cx="625709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11981B"/>
                </a:solidFill>
              </a:rPr>
              <a:t>M6</a:t>
            </a:r>
            <a:endParaRPr lang="en-US" sz="2133" b="1" baseline="-25000" dirty="0">
              <a:solidFill>
                <a:srgbClr val="11981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09360" y="4506363"/>
            <a:ext cx="739693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D54857"/>
                </a:solidFill>
              </a:rPr>
              <a:t>1T1C</a:t>
            </a:r>
            <a:endParaRPr lang="en-US" sz="2133" b="1" baseline="-25000" dirty="0">
              <a:solidFill>
                <a:srgbClr val="D5485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66352" y="3841508"/>
            <a:ext cx="625709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11981B"/>
                </a:solidFill>
              </a:rPr>
              <a:t>M6</a:t>
            </a:r>
            <a:endParaRPr lang="en-US" sz="2133" b="1" baseline="-25000" dirty="0">
              <a:solidFill>
                <a:srgbClr val="11981B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46" y="792229"/>
            <a:ext cx="3376105" cy="18403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446" y="2958103"/>
            <a:ext cx="3411309" cy="187655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98870" y="3035082"/>
            <a:ext cx="3032637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67" b="1" dirty="0"/>
              <a:t>CHANNEL CUT LINE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138" y="3026923"/>
            <a:ext cx="3021669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67" b="1" dirty="0"/>
              <a:t>CONTACT CUT LINE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48927" y="5349269"/>
            <a:ext cx="1185333" cy="287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b="1" dirty="0"/>
              <a:t>V</a:t>
            </a:r>
            <a:r>
              <a:rPr lang="en-US" sz="1867" b="1" baseline="-25000" dirty="0"/>
              <a:t>D</a:t>
            </a:r>
            <a:r>
              <a:rPr lang="en-US" sz="1867" b="1" dirty="0"/>
              <a:t>=1.0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46156" y="5349269"/>
            <a:ext cx="1185333" cy="287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b="1" dirty="0"/>
              <a:t>V</a:t>
            </a:r>
            <a:r>
              <a:rPr lang="en-US" sz="1867" b="1" baseline="-25000" dirty="0"/>
              <a:t>D</a:t>
            </a:r>
            <a:r>
              <a:rPr lang="en-US" sz="1867" b="1" dirty="0"/>
              <a:t>=1.0</a:t>
            </a:r>
          </a:p>
        </p:txBody>
      </p:sp>
      <p:cxnSp>
        <p:nvCxnSpPr>
          <p:cNvPr id="33" name="Straight Connector 32"/>
          <p:cNvCxnSpPr>
            <a:endCxn id="23" idx="2"/>
          </p:cNvCxnSpPr>
          <p:nvPr/>
        </p:nvCxnSpPr>
        <p:spPr>
          <a:xfrm>
            <a:off x="9660801" y="845163"/>
            <a:ext cx="4300" cy="3989495"/>
          </a:xfrm>
          <a:prstGeom prst="line">
            <a:avLst/>
          </a:prstGeom>
          <a:ln w="666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857145" y="845161"/>
            <a:ext cx="0" cy="3989496"/>
          </a:xfrm>
          <a:prstGeom prst="line">
            <a:avLst/>
          </a:prstGeom>
          <a:ln w="666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801008" y="329922"/>
            <a:ext cx="859793" cy="515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0581770" y="481220"/>
            <a:ext cx="285529" cy="364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911642" y="142666"/>
            <a:ext cx="2609692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/>
              <a:t>Channel cut line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010005" y="275305"/>
            <a:ext cx="2609692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/>
              <a:t>Contact cut line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460412" y="5070722"/>
            <a:ext cx="2611256" cy="682983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TextBox 41"/>
          <p:cNvSpPr txBox="1"/>
          <p:nvPr/>
        </p:nvSpPr>
        <p:spPr>
          <a:xfrm>
            <a:off x="8620342" y="5174967"/>
            <a:ext cx="2511761" cy="67730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/>
                </a:solidFill>
              </a:rPr>
              <a:t>Current crowds at bottom surface when device is on. </a:t>
            </a:r>
          </a:p>
          <a:p>
            <a:pPr marL="228594" indent="-228594">
              <a:buFontTx/>
              <a:buChar char="-"/>
            </a:pPr>
            <a:endParaRPr lang="en-US" sz="1467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65988" y="5844167"/>
            <a:ext cx="2800104" cy="45153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/>
              <a:t>*ADM top surface references to ADM/passivation interface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40132" y="6280220"/>
            <a:ext cx="2170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Neo Sans Intel"/>
              </a:rPr>
              <a:t>TCAD team</a:t>
            </a:r>
          </a:p>
        </p:txBody>
      </p:sp>
    </p:spTree>
    <p:extLst>
      <p:ext uri="{BB962C8B-B14F-4D97-AF65-F5344CB8AC3E}">
        <p14:creationId xmlns:p14="http://schemas.microsoft.com/office/powerpoint/2010/main" val="936265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463" y="2975349"/>
            <a:ext cx="3404293" cy="18726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447" y="796090"/>
            <a:ext cx="3355405" cy="184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50" y="895169"/>
            <a:ext cx="38481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313" y="914443"/>
            <a:ext cx="3162300" cy="2425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50" y="3324082"/>
            <a:ext cx="3873500" cy="2679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6750" y="3291922"/>
            <a:ext cx="3162300" cy="27051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 current (V</a:t>
            </a:r>
            <a:r>
              <a:rPr lang="en-US" baseline="-25000" dirty="0"/>
              <a:t>G</a:t>
            </a:r>
            <a:r>
              <a:rPr lang="en-US" dirty="0"/>
              <a:t>=-0.8V)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9077" y="6026222"/>
            <a:ext cx="3634177" cy="205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333" b="1" dirty="0"/>
              <a:t>DISTANCE FROM ADM TOP SURFACE (nm)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12436" y="6026222"/>
            <a:ext cx="3634177" cy="205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333" b="1" dirty="0"/>
              <a:t>DISTANCE FROM ADM TOP SURFACE (nm)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874018" y="2005642"/>
            <a:ext cx="2394388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CURRENT DENSITY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874018" y="4469506"/>
            <a:ext cx="2394388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CURRENT DENSITY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81571" y="920447"/>
            <a:ext cx="739693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D54857"/>
                </a:solidFill>
              </a:rPr>
              <a:t>1T1C</a:t>
            </a:r>
            <a:endParaRPr lang="en-US" sz="2133" b="1" baseline="-25000" dirty="0">
              <a:solidFill>
                <a:srgbClr val="D5485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6907" y="1583625"/>
            <a:ext cx="625709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11981B"/>
                </a:solidFill>
              </a:rPr>
              <a:t>M6</a:t>
            </a:r>
            <a:endParaRPr lang="en-US" sz="2133" b="1" baseline="-25000" dirty="0">
              <a:solidFill>
                <a:srgbClr val="11981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5007" y="908003"/>
            <a:ext cx="739693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D54857"/>
                </a:solidFill>
              </a:rPr>
              <a:t>1T1C</a:t>
            </a:r>
            <a:endParaRPr lang="en-US" sz="2133" b="1" baseline="-25000" dirty="0">
              <a:solidFill>
                <a:srgbClr val="D5485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5007" y="1674884"/>
            <a:ext cx="625709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11981B"/>
                </a:solidFill>
              </a:rPr>
              <a:t>M6</a:t>
            </a:r>
            <a:endParaRPr lang="en-US" sz="2133" b="1" baseline="-25000" dirty="0">
              <a:solidFill>
                <a:srgbClr val="11981B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3428" y="3395420"/>
            <a:ext cx="739693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D54857"/>
                </a:solidFill>
              </a:rPr>
              <a:t>1T1C</a:t>
            </a:r>
            <a:endParaRPr lang="en-US" sz="2133" b="1" baseline="-25000" dirty="0">
              <a:solidFill>
                <a:srgbClr val="D5485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4052" y="3914373"/>
            <a:ext cx="625709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11981B"/>
                </a:solidFill>
              </a:rPr>
              <a:t>M6</a:t>
            </a:r>
            <a:endParaRPr lang="en-US" sz="2133" b="1" baseline="-25000" dirty="0">
              <a:solidFill>
                <a:srgbClr val="11981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9074" y="3390381"/>
            <a:ext cx="739693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D54857"/>
                </a:solidFill>
              </a:rPr>
              <a:t>1T1C</a:t>
            </a:r>
            <a:endParaRPr lang="en-US" sz="2133" b="1" baseline="-25000" dirty="0">
              <a:solidFill>
                <a:srgbClr val="D5485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9848" y="4911658"/>
            <a:ext cx="625709" cy="3282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2133" b="1" dirty="0">
                <a:solidFill>
                  <a:srgbClr val="11981B"/>
                </a:solidFill>
              </a:rPr>
              <a:t>M6</a:t>
            </a:r>
            <a:endParaRPr lang="en-US" sz="2133" b="1" baseline="-25000" dirty="0">
              <a:solidFill>
                <a:srgbClr val="11981B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6094" y="686029"/>
            <a:ext cx="3032637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67" b="1" dirty="0"/>
              <a:t>CHANNEL CUT LINE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09362" y="677870"/>
            <a:ext cx="3021669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67" b="1" dirty="0"/>
              <a:t>CONTACT CUT LINE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04052" y="2802827"/>
            <a:ext cx="1185333" cy="287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b="1" dirty="0"/>
              <a:t>V</a:t>
            </a:r>
            <a:r>
              <a:rPr lang="en-US" sz="1867" b="1" baseline="-25000" dirty="0"/>
              <a:t>D</a:t>
            </a:r>
            <a:r>
              <a:rPr lang="en-US" sz="1867" b="1" dirty="0"/>
              <a:t>=0.05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48927" y="5349269"/>
            <a:ext cx="1185333" cy="287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b="1" dirty="0"/>
              <a:t>V</a:t>
            </a:r>
            <a:r>
              <a:rPr lang="en-US" sz="1867" b="1" baseline="-25000" dirty="0"/>
              <a:t>D</a:t>
            </a:r>
            <a:r>
              <a:rPr lang="en-US" sz="1867" b="1" dirty="0"/>
              <a:t>=1.0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82187" y="2866411"/>
            <a:ext cx="1185333" cy="287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b="1" dirty="0"/>
              <a:t>V</a:t>
            </a:r>
            <a:r>
              <a:rPr lang="en-US" sz="1867" b="1" baseline="-25000" dirty="0"/>
              <a:t>D</a:t>
            </a:r>
            <a:r>
              <a:rPr lang="en-US" sz="1867" b="1" dirty="0"/>
              <a:t>=0.05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46156" y="5349269"/>
            <a:ext cx="1185333" cy="287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b="1" dirty="0"/>
              <a:t>V</a:t>
            </a:r>
            <a:r>
              <a:rPr lang="en-US" sz="1867" b="1" baseline="-25000" dirty="0"/>
              <a:t>D</a:t>
            </a:r>
            <a:r>
              <a:rPr lang="en-US" sz="1867" b="1" dirty="0"/>
              <a:t>=1.0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714820" y="5183027"/>
            <a:ext cx="2266449" cy="5297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8832010" y="5225767"/>
            <a:ext cx="2132325" cy="67730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>
                <a:solidFill>
                  <a:schemeClr val="bg1"/>
                </a:solidFill>
              </a:rPr>
              <a:t>Leakage current crowds at top surface </a:t>
            </a:r>
          </a:p>
          <a:p>
            <a:pPr marL="228594" indent="-228594">
              <a:buFontTx/>
              <a:buChar char="-"/>
            </a:pPr>
            <a:endParaRPr lang="en-US" sz="1467" b="1" dirty="0">
              <a:solidFill>
                <a:schemeClr val="bg1"/>
              </a:solidFill>
            </a:endParaRPr>
          </a:p>
        </p:txBody>
      </p:sp>
      <p:cxnSp>
        <p:nvCxnSpPr>
          <p:cNvPr id="37" name="Straight Connector 36"/>
          <p:cNvCxnSpPr>
            <a:endCxn id="30" idx="2"/>
          </p:cNvCxnSpPr>
          <p:nvPr/>
        </p:nvCxnSpPr>
        <p:spPr>
          <a:xfrm>
            <a:off x="9660801" y="845163"/>
            <a:ext cx="7809" cy="4002883"/>
          </a:xfrm>
          <a:prstGeom prst="line">
            <a:avLst/>
          </a:prstGeom>
          <a:ln w="666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857145" y="845161"/>
            <a:ext cx="0" cy="3989496"/>
          </a:xfrm>
          <a:prstGeom prst="line">
            <a:avLst/>
          </a:prstGeom>
          <a:ln w="666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8801008" y="329922"/>
            <a:ext cx="859793" cy="515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0581770" y="481220"/>
            <a:ext cx="285529" cy="364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911642" y="142666"/>
            <a:ext cx="2609692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/>
              <a:t>Channel cut line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010005" y="275305"/>
            <a:ext cx="2609692" cy="22576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/>
              <a:t>Contact cut line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49867" y="5822005"/>
            <a:ext cx="2800104" cy="45153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467" b="1" dirty="0"/>
              <a:t>*ADM top surface references to ADM/passivation interface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40132" y="6280220"/>
            <a:ext cx="2170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Neo Sans Intel"/>
              </a:rPr>
              <a:t>TCAD team</a:t>
            </a:r>
          </a:p>
        </p:txBody>
      </p:sp>
    </p:spTree>
    <p:extLst>
      <p:ext uri="{BB962C8B-B14F-4D97-AF65-F5344CB8AC3E}">
        <p14:creationId xmlns:p14="http://schemas.microsoft.com/office/powerpoint/2010/main" val="4018267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61020" y="6129189"/>
            <a:ext cx="2844800" cy="365125"/>
          </a:xfrm>
        </p:spPr>
        <p:txBody>
          <a:bodyPr/>
          <a:lstStyle/>
          <a:p>
            <a:fld id="{1EC6B142-9E71-4C2A-90FE-C9A9ADC8CCEC}" type="slidenum">
              <a:rPr lang="en-US" smtClean="0"/>
              <a:t>54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structure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8809" y="1824402"/>
            <a:ext cx="3664465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b="1" dirty="0"/>
              <a:t>Simulated geometry: </a:t>
            </a:r>
            <a:r>
              <a:rPr lang="en-US" b="1" dirty="0" err="1"/>
              <a:t>InOx</a:t>
            </a:r>
            <a:r>
              <a:rPr lang="en-US" b="1" dirty="0"/>
              <a:t> </a:t>
            </a:r>
            <a:r>
              <a:rPr lang="en-US" b="1" dirty="0">
                <a:sym typeface="Wingdings" panose="05000000000000000000" pitchFamily="2" charset="2"/>
              </a:rPr>
              <a:t> ADM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6096000" y="1570037"/>
            <a:ext cx="6096000" cy="4477643"/>
            <a:chOff x="6096" y="1835318"/>
            <a:chExt cx="6096000" cy="4477643"/>
          </a:xfrm>
        </p:grpSpPr>
        <p:sp>
          <p:nvSpPr>
            <p:cNvPr id="12" name="Summary"/>
            <p:cNvSpPr txBox="1">
              <a:spLocks/>
            </p:cNvSpPr>
            <p:nvPr/>
          </p:nvSpPr>
          <p:spPr>
            <a:xfrm>
              <a:off x="6096" y="1835318"/>
              <a:ext cx="6096000" cy="244366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sz="1400" kern="0" dirty="0">
                  <a:ln w="6350">
                    <a:noFill/>
                  </a:ln>
                  <a:solidFill>
                    <a:srgbClr val="C00000"/>
                  </a:solidFill>
                </a:rPr>
                <a:t>PTD1930196 Summary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096" y="2079684"/>
              <a:ext cx="6096000" cy="4233277"/>
              <a:chOff x="6102096" y="2079684"/>
              <a:chExt cx="6096000" cy="4233277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6102096" y="2079684"/>
                <a:ext cx="6096000" cy="4233277"/>
                <a:chOff x="6096000" y="244366"/>
                <a:chExt cx="6096000" cy="4233277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 r:link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413643"/>
                  <a:ext cx="6096000" cy="4064000"/>
                </a:xfrm>
                <a:prstGeom prst="rect">
                  <a:avLst/>
                </a:prstGeom>
                <a:blipFill>
                  <a:blip r:embed="rId5">
                    <a:alphaModFix amt="59000"/>
                  </a:blip>
                  <a:tile tx="0" ty="0" sx="60000" sy="60000" flip="none" algn="ctr"/>
                </a:blipFill>
              </p:spPr>
            </p:pic>
            <p:sp>
              <p:nvSpPr>
                <p:cNvPr id="31" name="Sample 002"/>
                <p:cNvSpPr txBox="1">
                  <a:spLocks/>
                </p:cNvSpPr>
                <p:nvPr/>
              </p:nvSpPr>
              <p:spPr>
                <a:xfrm>
                  <a:off x="6102096" y="244366"/>
                  <a:ext cx="6089904" cy="169277"/>
                </a:xfrm>
                <a:prstGeom prst="rect">
                  <a:avLst/>
                </a:prstGeom>
                <a:solidFill>
                  <a:srgbClr val="FBF5B5">
                    <a:alpha val="80000"/>
                  </a:srgbClr>
                </a:solidFill>
              </p:spPr>
              <p:txBody>
                <a:bodyPr wrap="square" lIns="41148" tIns="0" rIns="41148" bIns="0"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 b="1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 b="1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 b="1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 b="1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 b="1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/>
                  <a:r>
                    <a:rPr lang="en-US" sz="1100" kern="0" dirty="0">
                      <a:ln w="6350">
                        <a:noFill/>
                      </a:ln>
                      <a:solidFill>
                        <a:srgbClr val="C00000"/>
                      </a:solidFill>
                    </a:rPr>
                    <a:t>002</a:t>
                  </a:r>
                  <a:r>
                    <a:rPr lang="pl-PL" sz="1100" kern="0" dirty="0">
                      <a:ln w="6350">
                        <a:noFill/>
                      </a:ln>
                      <a:solidFill>
                        <a:srgbClr val="0860A8"/>
                      </a:solidFill>
                    </a:rPr>
                    <a:t> - W368(0,0) - 300C 5nm InOx RSD w/W/TaN BLD liner at M7</a:t>
                  </a:r>
                  <a:endParaRPr lang="en-US" sz="1100" kern="0" dirty="0">
                    <a:ln w="6350">
                      <a:noFill/>
                    </a:ln>
                    <a:solidFill>
                      <a:srgbClr val="0860A8"/>
                    </a:solidFill>
                  </a:endParaRPr>
                </a:p>
              </p:txBody>
            </p:sp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83514">
                <a:off x="6276472" y="3069665"/>
                <a:ext cx="5811428" cy="2320000"/>
              </a:xfrm>
              <a:prstGeom prst="rect">
                <a:avLst/>
              </a:prstGeom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47346" y="2297209"/>
            <a:ext cx="6014137" cy="3090788"/>
            <a:chOff x="47346" y="2297209"/>
            <a:chExt cx="6014137" cy="309078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5" t="28830" r="13718" b="29208"/>
            <a:stretch/>
          </p:blipFill>
          <p:spPr>
            <a:xfrm>
              <a:off x="47346" y="2297209"/>
              <a:ext cx="6014137" cy="309078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293789" y="3240980"/>
              <a:ext cx="1521250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b="1" dirty="0"/>
                <a:t>PASSIVATION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97132" y="3615731"/>
              <a:ext cx="514564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b="1" dirty="0"/>
                <a:t>ADM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95631" y="3921305"/>
              <a:ext cx="2117567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b="1" dirty="0"/>
                <a:t>HIGH K DIELECTRIC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56256" y="4619598"/>
              <a:ext cx="596317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b="1" dirty="0"/>
                <a:t>GATE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620783" y="3517676"/>
              <a:ext cx="567463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INOX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11525" y="3517979"/>
              <a:ext cx="567463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INOX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49026" y="2838193"/>
              <a:ext cx="915315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b="1" dirty="0"/>
                <a:t>SOURCE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3398" y="2838193"/>
              <a:ext cx="703719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b="1" dirty="0"/>
                <a:t>DRAIN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286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61020" y="6129189"/>
            <a:ext cx="2844800" cy="365125"/>
          </a:xfrm>
        </p:spPr>
        <p:txBody>
          <a:bodyPr/>
          <a:lstStyle/>
          <a:p>
            <a:fld id="{1EC6B142-9E71-4C2A-90FE-C9A9ADC8CCEC}" type="slidenum">
              <a:rPr lang="en-US" smtClean="0"/>
              <a:t>55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skews and metrics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82445" y="1077392"/>
          <a:ext cx="4819650" cy="240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Worksheet" r:id="rId4" imgW="4819524" imgH="2409717" progId="Excel.Sheet.12">
                  <p:embed/>
                </p:oleObj>
              </mc:Choice>
              <mc:Fallback>
                <p:oleObj name="Worksheet" r:id="rId4" imgW="4819524" imgH="240971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2445" y="1077392"/>
                        <a:ext cx="4819650" cy="240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" name="Group 65"/>
          <p:cNvGrpSpPr/>
          <p:nvPr/>
        </p:nvGrpSpPr>
        <p:grpSpPr>
          <a:xfrm>
            <a:off x="6316304" y="374208"/>
            <a:ext cx="5338941" cy="5939360"/>
            <a:chOff x="6666879" y="289933"/>
            <a:chExt cx="5338941" cy="593936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9204485" y="2741360"/>
              <a:ext cx="2484162" cy="925765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7079362" y="289933"/>
              <a:ext cx="4759119" cy="2892966"/>
              <a:chOff x="768923" y="917893"/>
              <a:chExt cx="4759119" cy="289296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768923" y="917893"/>
                <a:ext cx="4759119" cy="2892966"/>
                <a:chOff x="6449156" y="1276906"/>
                <a:chExt cx="5691961" cy="3379699"/>
              </a:xfrm>
            </p:grpSpPr>
            <p:sp>
              <p:nvSpPr>
                <p:cNvPr id="24" name="Right Brace 23"/>
                <p:cNvSpPr/>
                <p:nvPr/>
              </p:nvSpPr>
              <p:spPr>
                <a:xfrm>
                  <a:off x="9895758" y="1976786"/>
                  <a:ext cx="162559" cy="2489200"/>
                </a:xfrm>
                <a:prstGeom prst="rightBrace">
                  <a:avLst/>
                </a:prstGeom>
                <a:noFill/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501584" y="3171447"/>
                  <a:ext cx="5639533" cy="777533"/>
                </a:xfrm>
                <a:prstGeom prst="rect">
                  <a:avLst/>
                </a:prstGeom>
                <a:solidFill>
                  <a:srgbClr val="FDB81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vert="vert" rtlCol="0" anchor="t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WL1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949149" y="3035737"/>
                  <a:ext cx="1800507" cy="1082862"/>
                </a:xfrm>
                <a:prstGeom prst="rect">
                  <a:avLst/>
                </a:prstGeom>
                <a:solidFill>
                  <a:srgbClr val="0000FF">
                    <a:alpha val="11000"/>
                  </a:srgbClr>
                </a:solidFill>
                <a:ln w="25400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8164958" y="3035449"/>
                  <a:ext cx="585255" cy="1081115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25400" cap="flat" cmpd="sng" algn="ctr">
                  <a:solidFill>
                    <a:srgbClr val="FDB813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vert="vert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952780" y="3033413"/>
                  <a:ext cx="565674" cy="1082862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25400" cap="flat" cmpd="sng" algn="ctr">
                  <a:solidFill>
                    <a:srgbClr val="FDB813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9323478" y="3029014"/>
                  <a:ext cx="1800507" cy="1082862"/>
                </a:xfrm>
                <a:prstGeom prst="rect">
                  <a:avLst/>
                </a:prstGeom>
                <a:solidFill>
                  <a:srgbClr val="0000FF">
                    <a:alpha val="11000"/>
                  </a:srgbClr>
                </a:solidFill>
                <a:ln w="25400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10539287" y="3028726"/>
                  <a:ext cx="585255" cy="1081115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25400" cap="flat" cmpd="sng" algn="ctr">
                  <a:solidFill>
                    <a:srgbClr val="FDB813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vert="vert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9327109" y="3026690"/>
                  <a:ext cx="565674" cy="1082862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25400" cap="flat" cmpd="sng" algn="ctr">
                  <a:solidFill>
                    <a:srgbClr val="FDB813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6499412" y="1722447"/>
                  <a:ext cx="5639533" cy="777533"/>
                </a:xfrm>
                <a:prstGeom prst="rect">
                  <a:avLst/>
                </a:prstGeom>
                <a:solidFill>
                  <a:srgbClr val="FDB81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vert="vert" rtlCol="0" anchor="t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WL0</a:t>
                  </a: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6946977" y="1586737"/>
                  <a:ext cx="1800507" cy="1082862"/>
                </a:xfrm>
                <a:prstGeom prst="rect">
                  <a:avLst/>
                </a:prstGeom>
                <a:solidFill>
                  <a:srgbClr val="0000FF">
                    <a:alpha val="11000"/>
                  </a:srgbClr>
                </a:solidFill>
                <a:ln w="25400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8162786" y="1586449"/>
                  <a:ext cx="585255" cy="1081115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25400" cap="flat" cmpd="sng" algn="ctr">
                  <a:solidFill>
                    <a:srgbClr val="FDB813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vert="vert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6950608" y="1584413"/>
                  <a:ext cx="565674" cy="1082862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25400" cap="flat" cmpd="sng" algn="ctr">
                  <a:solidFill>
                    <a:srgbClr val="FDB813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9321306" y="1580014"/>
                  <a:ext cx="1800507" cy="1082862"/>
                </a:xfrm>
                <a:prstGeom prst="rect">
                  <a:avLst/>
                </a:prstGeom>
                <a:solidFill>
                  <a:srgbClr val="0000FF">
                    <a:alpha val="11000"/>
                  </a:srgbClr>
                </a:solidFill>
                <a:ln w="25400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0537115" y="1579726"/>
                  <a:ext cx="585255" cy="1081115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25400" cap="flat" cmpd="sng" algn="ctr">
                  <a:solidFill>
                    <a:srgbClr val="FDB813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vert="vert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9324937" y="1577690"/>
                  <a:ext cx="565674" cy="1082862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25400" cap="flat" cmpd="sng" algn="ctr">
                  <a:solidFill>
                    <a:srgbClr val="FDB813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7633074" y="1276906"/>
                  <a:ext cx="391495" cy="323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cs typeface="Neo Sans Intel"/>
                    </a:rPr>
                    <a:t>L</a:t>
                  </a:r>
                  <a:r>
                    <a:rPr kumimoji="0" lang="en-US" sz="1200" b="1" i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cs typeface="Neo Sans Intel"/>
                    </a:rPr>
                    <a:t>g</a:t>
                  </a: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Neo Sans Intel"/>
                  </a:endParaRPr>
                </a:p>
              </p:txBody>
            </p: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6950608" y="4149796"/>
                  <a:ext cx="2374329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H="1" flipV="1">
                  <a:off x="6946978" y="2667276"/>
                  <a:ext cx="0" cy="1508964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6449156" y="3014228"/>
                  <a:ext cx="588968" cy="963555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Neo Sans Intel"/>
                    </a:rPr>
                    <a:t>2F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242822" y="4225134"/>
                  <a:ext cx="1261884" cy="431471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Neo Sans Intel"/>
                    </a:rPr>
                    <a:t>4F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8160952" y="1308287"/>
                  <a:ext cx="684828" cy="323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cs typeface="Neo Sans Intel"/>
                    </a:rPr>
                    <a:t>Drain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014883" y="1333985"/>
                  <a:ext cx="439424" cy="323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cs typeface="Neo Sans Intel"/>
                    </a:rPr>
                    <a:t>BL</a:t>
                  </a: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1605505" y="2103439"/>
                <a:ext cx="14558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Neo Sans Intel"/>
                  </a:rPr>
                  <a:t>8F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Neo Sans Intel"/>
                  </a:rPr>
                  <a:t>2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Neo Sans Intel"/>
                  </a:rPr>
                  <a:t> cell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186946" y="2139611"/>
                <a:ext cx="1982744" cy="1241653"/>
              </a:xfrm>
              <a:prstGeom prst="rect">
                <a:avLst/>
              </a:prstGeom>
              <a:noFill/>
              <a:ln w="57150" cap="flat" cmpd="sng" algn="ctr">
                <a:solidFill>
                  <a:srgbClr val="0000FF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261366" y="1021322"/>
                <a:ext cx="344139" cy="2590142"/>
              </a:xfrm>
              <a:prstGeom prst="rect">
                <a:avLst/>
              </a:prstGeom>
              <a:solidFill>
                <a:srgbClr val="006600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228336" y="1005935"/>
                <a:ext cx="344139" cy="2590142"/>
              </a:xfrm>
              <a:prstGeom prst="rect">
                <a:avLst/>
              </a:prstGeom>
              <a:solidFill>
                <a:srgbClr val="006600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005280" y="1277048"/>
                <a:ext cx="882197" cy="730761"/>
              </a:xfrm>
              <a:prstGeom prst="rect">
                <a:avLst/>
              </a:prstGeom>
              <a:solidFill>
                <a:sysClr val="windowText" lastClr="000000">
                  <a:alpha val="4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COB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039897" y="2546702"/>
                <a:ext cx="882197" cy="730761"/>
              </a:xfrm>
              <a:prstGeom prst="rect">
                <a:avLst/>
              </a:prstGeom>
              <a:solidFill>
                <a:sysClr val="windowText" lastClr="000000">
                  <a:alpha val="4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COB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016810" y="1277048"/>
                <a:ext cx="882197" cy="730761"/>
              </a:xfrm>
              <a:prstGeom prst="rect">
                <a:avLst/>
              </a:prstGeom>
              <a:solidFill>
                <a:sysClr val="windowText" lastClr="000000">
                  <a:alpha val="4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COB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039331" y="2503549"/>
                <a:ext cx="882197" cy="730761"/>
              </a:xfrm>
              <a:prstGeom prst="rect">
                <a:avLst/>
              </a:prstGeom>
              <a:solidFill>
                <a:sysClr val="windowText" lastClr="000000">
                  <a:alpha val="4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COB</a:t>
                </a:r>
              </a:p>
            </p:txBody>
          </p:sp>
        </p:grpSp>
        <p:cxnSp>
          <p:nvCxnSpPr>
            <p:cNvPr id="53" name="Straight Arrow Connector 52"/>
            <p:cNvCxnSpPr/>
            <p:nvPr/>
          </p:nvCxnSpPr>
          <p:spPr>
            <a:xfrm flipH="1">
              <a:off x="7151416" y="2753304"/>
              <a:ext cx="304267" cy="913821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977120" y="1921307"/>
              <a:ext cx="0" cy="68053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6666879" y="2150215"/>
              <a:ext cx="1410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Z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6677694" y="3274322"/>
              <a:ext cx="5328126" cy="2954971"/>
              <a:chOff x="6677694" y="3274322"/>
              <a:chExt cx="5328126" cy="2954971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49" t="28889" r="10740" b="28611"/>
              <a:stretch/>
            </p:blipFill>
            <p:spPr>
              <a:xfrm>
                <a:off x="6677694" y="3642743"/>
                <a:ext cx="5328126" cy="2586550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>
                <a:off x="8391749" y="3636695"/>
                <a:ext cx="185993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9200510" y="3287615"/>
                <a:ext cx="28854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LG</a:t>
                </a:r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7151416" y="3636695"/>
                <a:ext cx="124526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7464667" y="3274322"/>
                <a:ext cx="61875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LCON</a:t>
                </a:r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>
            <a:off x="716271" y="3757372"/>
            <a:ext cx="5383978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Doping skews: </a:t>
            </a:r>
          </a:p>
          <a:p>
            <a:r>
              <a:rPr lang="en-US" b="1" dirty="0"/>
              <a:t>0.1X, 0.5X, 1X (Fit = 1e19), 2X, 10X</a:t>
            </a:r>
          </a:p>
        </p:txBody>
      </p:sp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716271" y="4591499"/>
          <a:ext cx="2813061" cy="15376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1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686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Bias Conditions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865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VG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VS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VD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86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ION, CON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1.7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0.7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07">
                <a:tc v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86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IOFF,COFF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-0.4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865">
                <a:tc v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-0.8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8276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6B142-9E71-4C2A-90FE-C9A9ADC8CCEC}" type="slidenum">
              <a:rPr lang="en-US" smtClean="0"/>
              <a:t>56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with non-RSD contact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278512" y="2336243"/>
          <a:ext cx="3527272" cy="266102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463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Parameter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Value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Mobility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15.9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Contact Resistivity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1.097e-7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Bulk Doping (Ho)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1e19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Bulk</a:t>
                      </a:r>
                      <a:r>
                        <a:rPr lang="en-US" sz="1600" u="none" strike="noStrike" baseline="0" dirty="0">
                          <a:effectLst/>
                        </a:rPr>
                        <a:t> Vo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1e16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Interface Vo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1e13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Bulk 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1e10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Interface 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1e8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Gate Work Function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-0.256 eV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968728" y="1792793"/>
            <a:ext cx="4412691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Parameters applied to RSD scaling study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07484" y="1919512"/>
            <a:ext cx="5625552" cy="3494486"/>
            <a:chOff x="18514" y="2318567"/>
            <a:chExt cx="5625552" cy="3494486"/>
          </a:xfrm>
        </p:grpSpPr>
        <p:grpSp>
          <p:nvGrpSpPr>
            <p:cNvPr id="27" name="Group 26"/>
            <p:cNvGrpSpPr/>
            <p:nvPr/>
          </p:nvGrpSpPr>
          <p:grpSpPr>
            <a:xfrm>
              <a:off x="18514" y="2318567"/>
              <a:ext cx="5625552" cy="3494486"/>
              <a:chOff x="5653973" y="1967330"/>
              <a:chExt cx="5625552" cy="349448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653973" y="2238540"/>
                <a:ext cx="5600618" cy="3223276"/>
                <a:chOff x="5653973" y="2238540"/>
                <a:chExt cx="5600618" cy="3223276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1" t="20128" r="3730" b="19701"/>
                <a:stretch/>
              </p:blipFill>
              <p:spPr>
                <a:xfrm>
                  <a:off x="5653973" y="2238540"/>
                  <a:ext cx="5600618" cy="3223276"/>
                </a:xfrm>
                <a:prstGeom prst="rect">
                  <a:avLst/>
                </a:prstGeom>
              </p:spPr>
            </p:pic>
            <p:grpSp>
              <p:nvGrpSpPr>
                <p:cNvPr id="6" name="Group 5"/>
                <p:cNvGrpSpPr/>
                <p:nvPr/>
              </p:nvGrpSpPr>
              <p:grpSpPr>
                <a:xfrm>
                  <a:off x="6147399" y="2920662"/>
                  <a:ext cx="4627230" cy="1933383"/>
                  <a:chOff x="6182934" y="2920662"/>
                  <a:chExt cx="4627230" cy="1933383"/>
                </a:xfrm>
              </p:grpSpPr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7729193" y="3198428"/>
                    <a:ext cx="1521250" cy="276999"/>
                  </a:xfrm>
                  <a:prstGeom prst="rect">
                    <a:avLst/>
                  </a:prstGeom>
                  <a:noFill/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2"/>
                        </a:solidFill>
                      </a:rPr>
                      <a:t>PASSIVATION</a:t>
                    </a: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8232536" y="3573179"/>
                    <a:ext cx="514564" cy="276999"/>
                  </a:xfrm>
                  <a:prstGeom prst="rect">
                    <a:avLst/>
                  </a:prstGeom>
                  <a:noFill/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2"/>
                        </a:solidFill>
                      </a:rPr>
                      <a:t>ADM</a:t>
                    </a: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7431035" y="3878753"/>
                    <a:ext cx="2117567" cy="276999"/>
                  </a:xfrm>
                  <a:prstGeom prst="rect">
                    <a:avLst/>
                  </a:prstGeom>
                  <a:noFill/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2"/>
                        </a:solidFill>
                      </a:rPr>
                      <a:t>HIGH K DIELECTRIC</a:t>
                    </a: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8191659" y="4577046"/>
                    <a:ext cx="596317" cy="276999"/>
                  </a:xfrm>
                  <a:prstGeom prst="rect">
                    <a:avLst/>
                  </a:prstGeom>
                  <a:noFill/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2"/>
                        </a:solidFill>
                      </a:rPr>
                      <a:t>GATE</a:t>
                    </a: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9894849" y="2920662"/>
                    <a:ext cx="915315" cy="276999"/>
                  </a:xfrm>
                  <a:prstGeom prst="rect">
                    <a:avLst/>
                  </a:prstGeom>
                  <a:noFill/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2"/>
                        </a:solidFill>
                      </a:rPr>
                      <a:t>SOURCE</a:t>
                    </a: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182934" y="2931809"/>
                    <a:ext cx="703719" cy="276999"/>
                  </a:xfrm>
                  <a:prstGeom prst="rect">
                    <a:avLst/>
                  </a:prstGeom>
                  <a:noFill/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2"/>
                        </a:solidFill>
                      </a:rPr>
                      <a:t>DRAIN</a:t>
                    </a:r>
                  </a:p>
                </p:txBody>
              </p:sp>
            </p:grpSp>
          </p:grpSp>
          <p:sp>
            <p:nvSpPr>
              <p:cNvPr id="19" name="Right Arrow 18"/>
              <p:cNvSpPr/>
              <p:nvPr/>
            </p:nvSpPr>
            <p:spPr>
              <a:xfrm flipH="1">
                <a:off x="7250180" y="3456309"/>
                <a:ext cx="2332618" cy="44156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Constant mobility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132464" y="1967330"/>
                <a:ext cx="4147061" cy="27699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r>
                  <a:rPr lang="en-US" b="1" dirty="0"/>
                  <a:t>Vo, No as </a:t>
                </a:r>
                <a:r>
                  <a:rPr lang="en-US" b="1" dirty="0" err="1"/>
                  <a:t>Dit</a:t>
                </a:r>
                <a:r>
                  <a:rPr lang="en-US" b="1" dirty="0"/>
                  <a:t> at passivation interface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>
                <a:off x="8358275" y="2236745"/>
                <a:ext cx="443478" cy="12166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2515649" y="4777701"/>
              <a:ext cx="276278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en-US" b="1" dirty="0"/>
                <a:t>Uniform bulk doping (Ho) and traps (Vo, No)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4022927" y="4093568"/>
              <a:ext cx="197683" cy="5832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614886" y="1302772"/>
            <a:ext cx="3837278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 err="1"/>
              <a:t>Dit</a:t>
            </a:r>
            <a:r>
              <a:rPr lang="en-US" b="1" dirty="0"/>
              <a:t> + Uniform bulk density model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83384" y="5125218"/>
            <a:ext cx="1422400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Lot Z917R52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4162" y="5461236"/>
            <a:ext cx="3289697" cy="83099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Ho = Hydrogen on Oxygen site</a:t>
            </a:r>
          </a:p>
          <a:p>
            <a:r>
              <a:rPr lang="en-US" b="1" dirty="0"/>
              <a:t>Vo = Vacancy on Ox</a:t>
            </a:r>
          </a:p>
          <a:p>
            <a:r>
              <a:rPr lang="en-US" b="1" dirty="0"/>
              <a:t>No = </a:t>
            </a:r>
            <a:r>
              <a:rPr lang="en-US" b="1"/>
              <a:t>Nitrogen on Ox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13478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6B142-9E71-4C2A-90FE-C9A9ADC8CCEC}" type="slidenum">
              <a:rPr lang="en-US" smtClean="0"/>
              <a:t>57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ID-VG vs doping (nominal roadmap)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1253" y="1259279"/>
            <a:ext cx="708000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IDLIN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60822" y="1265938"/>
            <a:ext cx="708000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IDSAT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5864" y="1739508"/>
            <a:ext cx="11922072" cy="4115374"/>
            <a:chOff x="85864" y="1739508"/>
            <a:chExt cx="11922072" cy="41153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864" y="1739508"/>
              <a:ext cx="5506218" cy="411537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6086" y="1739508"/>
              <a:ext cx="5191850" cy="411537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788051" y="3290590"/>
              <a:ext cx="9522908" cy="2064092"/>
              <a:chOff x="1733551" y="3007786"/>
              <a:chExt cx="9522908" cy="206409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6749" y="3319033"/>
                <a:ext cx="733527" cy="1752845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8211950" y="3007786"/>
                <a:ext cx="3044509" cy="1532183"/>
                <a:chOff x="8211950" y="3007786"/>
                <a:chExt cx="3044509" cy="1532183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H="1" flipV="1">
                  <a:off x="8211950" y="3007786"/>
                  <a:ext cx="1902372" cy="11876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10245950" y="3985971"/>
                  <a:ext cx="1010509" cy="553998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r>
                    <a:rPr lang="en-US" b="1" dirty="0"/>
                    <a:t>LOWER DOPING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733551" y="3319034"/>
                <a:ext cx="3095145" cy="1220935"/>
                <a:chOff x="1733551" y="3319034"/>
                <a:chExt cx="3095145" cy="1220935"/>
              </a:xfrm>
            </p:grpSpPr>
            <p:cxnSp>
              <p:nvCxnSpPr>
                <p:cNvPr id="18" name="Straight Arrow Connector 17"/>
                <p:cNvCxnSpPr/>
                <p:nvPr/>
              </p:nvCxnSpPr>
              <p:spPr>
                <a:xfrm flipH="1" flipV="1">
                  <a:off x="1733551" y="3319034"/>
                  <a:ext cx="1977889" cy="87642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3818187" y="3985971"/>
                  <a:ext cx="1010509" cy="553998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r>
                    <a:rPr lang="en-US" b="1" dirty="0"/>
                    <a:t>LOWER DOPING</a:t>
                  </a:r>
                </a:p>
              </p:txBody>
            </p:sp>
          </p:grp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3634" y="1848992"/>
            <a:ext cx="1238423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22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6B142-9E71-4C2A-90FE-C9A9ADC8CCEC}" type="slidenum">
              <a:rPr lang="en-US" smtClean="0"/>
              <a:t>58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doping on ION and IOFF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9616" y="3401259"/>
            <a:ext cx="733527" cy="175284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844665" y="1283586"/>
            <a:ext cx="5077534" cy="4428788"/>
            <a:chOff x="7086740" y="1256623"/>
            <a:chExt cx="5077534" cy="44287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740" y="1570037"/>
              <a:ext cx="5077534" cy="411537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595188" y="1256623"/>
              <a:ext cx="2743597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en-US" b="1" dirty="0"/>
                <a:t>IDSAT vs. NOMINAL IOFF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9055069" y="4235896"/>
              <a:ext cx="845069" cy="3580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556125" y="4399644"/>
              <a:ext cx="1857038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en-US" b="1" dirty="0"/>
                <a:t>LOWER DOPING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8618585" y="3286467"/>
              <a:ext cx="395926" cy="39592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80817" y="5675959"/>
            <a:ext cx="3383601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POR in </a:t>
            </a:r>
            <a:r>
              <a:rPr lang="en-US" b="1" dirty="0">
                <a:solidFill>
                  <a:srgbClr val="0070C0"/>
                </a:solidFill>
              </a:rPr>
              <a:t>BOLD BLUE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Target space is </a:t>
            </a:r>
            <a:r>
              <a:rPr lang="en-US" b="1" dirty="0">
                <a:solidFill>
                  <a:srgbClr val="008E40"/>
                </a:solidFill>
              </a:rPr>
              <a:t>GREEN BOX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11547" y="1283586"/>
            <a:ext cx="5077534" cy="4401825"/>
            <a:chOff x="311547" y="1283586"/>
            <a:chExt cx="5077534" cy="44018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7" y="1570037"/>
              <a:ext cx="5077534" cy="411537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811954" y="4387299"/>
              <a:ext cx="1838163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en-US" b="1" dirty="0"/>
                <a:t>LOWER DOPING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36897" y="1283586"/>
              <a:ext cx="3188703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en-US" b="1" dirty="0"/>
                <a:t>IDLIN vs. NOMINAL IOFF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025384" y="3088504"/>
              <a:ext cx="395926" cy="39592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2427779" y="4186904"/>
              <a:ext cx="845069" cy="3580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242" y="1609225"/>
            <a:ext cx="1238423" cy="17528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38533" y="86052"/>
            <a:ext cx="2481628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*Corrected for VT shift</a:t>
            </a:r>
          </a:p>
        </p:txBody>
      </p:sp>
    </p:spTree>
    <p:extLst>
      <p:ext uri="{BB962C8B-B14F-4D97-AF65-F5344CB8AC3E}">
        <p14:creationId xmlns:p14="http://schemas.microsoft.com/office/powerpoint/2010/main" val="37500273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934" y="1570037"/>
            <a:ext cx="5077534" cy="41153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6B142-9E71-4C2A-90FE-C9A9ADC8CCEC}" type="slidenum">
              <a:rPr lang="en-US" smtClean="0"/>
              <a:t>59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doping on ION and IOFF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897570" y="3966819"/>
            <a:ext cx="979177" cy="335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474829" y="4139181"/>
            <a:ext cx="1838163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LOWER DOPING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36897" y="1283586"/>
            <a:ext cx="3188703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IDLIN vs. UNDERDRIVE IOFF</a:t>
            </a:r>
          </a:p>
        </p:txBody>
      </p:sp>
      <p:sp>
        <p:nvSpPr>
          <p:cNvPr id="17" name="Oval 16"/>
          <p:cNvSpPr/>
          <p:nvPr/>
        </p:nvSpPr>
        <p:spPr>
          <a:xfrm>
            <a:off x="2087994" y="3088504"/>
            <a:ext cx="395926" cy="395926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844665" y="1234840"/>
            <a:ext cx="5077534" cy="4441119"/>
            <a:chOff x="6930402" y="1244292"/>
            <a:chExt cx="5077534" cy="4441119"/>
          </a:xfrm>
        </p:grpSpPr>
        <p:sp>
          <p:nvSpPr>
            <p:cNvPr id="13" name="TextBox 12"/>
            <p:cNvSpPr txBox="1"/>
            <p:nvPr/>
          </p:nvSpPr>
          <p:spPr>
            <a:xfrm>
              <a:off x="8097318" y="1244292"/>
              <a:ext cx="3188703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en-US" b="1" dirty="0"/>
                <a:t>IDSAT vs. UNDERDRIVE IOFF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930402" y="1570037"/>
              <a:ext cx="5077534" cy="4115374"/>
              <a:chOff x="6930402" y="1570037"/>
              <a:chExt cx="5077534" cy="411537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930402" y="1570037"/>
                <a:ext cx="5077534" cy="4115374"/>
              </a:xfrm>
              <a:prstGeom prst="rect">
                <a:avLst/>
              </a:prstGeom>
            </p:spPr>
          </p:pic>
          <p:cxnSp>
            <p:nvCxnSpPr>
              <p:cNvPr id="15" name="Straight Arrow Connector 14"/>
              <p:cNvCxnSpPr/>
              <p:nvPr/>
            </p:nvCxnSpPr>
            <p:spPr>
              <a:xfrm flipH="1">
                <a:off x="9469169" y="3833446"/>
                <a:ext cx="1116367" cy="39633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9983663" y="4091281"/>
                <a:ext cx="1857038" cy="27699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r>
                  <a:rPr lang="en-US" b="1" dirty="0"/>
                  <a:t>LOWER DOPING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481789" y="3286467"/>
                <a:ext cx="395926" cy="39592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580817" y="5675959"/>
            <a:ext cx="3383601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POR in </a:t>
            </a:r>
            <a:r>
              <a:rPr lang="en-US" b="1" dirty="0">
                <a:solidFill>
                  <a:srgbClr val="0070C0"/>
                </a:solidFill>
              </a:rPr>
              <a:t>BOLD BLUE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Target space is </a:t>
            </a:r>
            <a:r>
              <a:rPr lang="en-US" b="1" dirty="0">
                <a:solidFill>
                  <a:srgbClr val="008E40"/>
                </a:solidFill>
              </a:rPr>
              <a:t>GREEN BOX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38533" y="86052"/>
            <a:ext cx="2481628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b="1" dirty="0"/>
              <a:t>*Corrected for VT shift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06242" y="1609225"/>
            <a:ext cx="1238423" cy="3544879"/>
            <a:chOff x="5606242" y="1609225"/>
            <a:chExt cx="1238423" cy="35448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19616" y="3401259"/>
              <a:ext cx="733527" cy="175284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06242" y="1609225"/>
              <a:ext cx="1238423" cy="175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18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75DB6-2944-0245-869E-3C6445431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99" y="0"/>
            <a:ext cx="9853849" cy="66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417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315" y="5840546"/>
            <a:ext cx="1118155" cy="82646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Intel Top Secret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7698" y="0"/>
            <a:ext cx="11915876" cy="5953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733" b="1" dirty="0"/>
              <a:t>6F</a:t>
            </a:r>
            <a:r>
              <a:rPr lang="en-US" sz="3733" b="1" baseline="30000" dirty="0"/>
              <a:t>2</a:t>
            </a:r>
            <a:r>
              <a:rPr lang="en-US" sz="3733" b="1" dirty="0"/>
              <a:t> cell architecture - M5, VBG, New mask and ADM level</a:t>
            </a:r>
          </a:p>
          <a:p>
            <a:pPr algn="ctr"/>
            <a:endParaRPr lang="en-US" sz="3733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800" y="761095"/>
            <a:ext cx="1973408" cy="50942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64271" y="761095"/>
            <a:ext cx="4119304" cy="555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M5 WL at ½ of OGD pitch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Requires new mask to cut </a:t>
            </a:r>
            <a:r>
              <a:rPr lang="en-US" sz="1867" b="1" dirty="0" err="1">
                <a:latin typeface="Neo Sans Intel"/>
                <a:cs typeface="Neo Sans Intel"/>
              </a:rPr>
              <a:t>TiN</a:t>
            </a:r>
            <a:r>
              <a:rPr lang="en-US" sz="1867" b="1" dirty="0">
                <a:latin typeface="Neo Sans Intel"/>
                <a:cs typeface="Neo Sans Intel"/>
              </a:rPr>
              <a:t> before ADM </a:t>
            </a:r>
            <a:r>
              <a:rPr lang="en-US" sz="1867" b="1" dirty="0" err="1">
                <a:latin typeface="Neo Sans Intel"/>
                <a:cs typeface="Neo Sans Intel"/>
              </a:rPr>
              <a:t>HiK</a:t>
            </a:r>
            <a:r>
              <a:rPr lang="en-US" sz="1867" b="1" dirty="0">
                <a:latin typeface="Neo Sans Intel"/>
                <a:cs typeface="Neo Sans Intel"/>
              </a:rPr>
              <a:t> (use ADB?)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VBG needs: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Enclosed by ADM and/or </a:t>
            </a:r>
            <a:r>
              <a:rPr lang="en-US" sz="1867" b="1" dirty="0" err="1">
                <a:latin typeface="Neo Sans Intel"/>
                <a:cs typeface="Neo Sans Intel"/>
              </a:rPr>
              <a:t>TiN</a:t>
            </a:r>
            <a:endParaRPr lang="en-US" sz="1867" b="1" dirty="0">
              <a:latin typeface="Neo Sans Intel"/>
              <a:cs typeface="Neo Sans Intel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Enough overlap to proper WL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Enough separation to adjacent WL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u="sng" dirty="0">
                <a:latin typeface="Neo Sans Intel"/>
                <a:cs typeface="Neo Sans Intel"/>
              </a:rPr>
              <a:t>Ideas and concerns: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WL at different levels using deep via?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Coupling of unselected WL to selected BL in the same ADM island?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438079" y="722482"/>
            <a:ext cx="0" cy="5346903"/>
          </a:xfrm>
          <a:prstGeom prst="line">
            <a:avLst/>
          </a:prstGeom>
          <a:ln w="12700">
            <a:solidFill>
              <a:srgbClr val="FF0000">
                <a:alpha val="40000"/>
              </a:srgb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990665" y="722480"/>
            <a:ext cx="0" cy="5657624"/>
          </a:xfrm>
          <a:prstGeom prst="line">
            <a:avLst/>
          </a:prstGeom>
          <a:ln w="12700">
            <a:solidFill>
              <a:srgbClr val="FF0000">
                <a:alpha val="40000"/>
              </a:srgb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95455" y="6051810"/>
            <a:ext cx="11877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  <a:latin typeface="Neo Sans Intel"/>
                <a:cs typeface="Neo Sans Intel"/>
              </a:rPr>
              <a:t>PGD cut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05675" y="6338714"/>
            <a:ext cx="11877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  <a:latin typeface="Neo Sans Intel"/>
                <a:cs typeface="Neo Sans Intel"/>
              </a:rPr>
              <a:t>PGD cut 2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98" y="1300524"/>
            <a:ext cx="4621033" cy="36289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82163" y="5043513"/>
            <a:ext cx="14830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Neo Sans Intel"/>
                <a:cs typeface="Neo Sans Intel"/>
              </a:rPr>
              <a:t>PGD cut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507" y="5043847"/>
            <a:ext cx="14830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Neo Sans Intel"/>
                <a:cs typeface="Neo Sans Intel"/>
              </a:rPr>
              <a:t>PGD cut 1</a:t>
            </a:r>
          </a:p>
        </p:txBody>
      </p:sp>
    </p:spTree>
    <p:extLst>
      <p:ext uri="{BB962C8B-B14F-4D97-AF65-F5344CB8AC3E}">
        <p14:creationId xmlns:p14="http://schemas.microsoft.com/office/powerpoint/2010/main" val="3243385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923" y="750691"/>
            <a:ext cx="3370959" cy="509094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Intel Top Secret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98" y="1300524"/>
            <a:ext cx="4621033" cy="362890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6438079" y="722482"/>
            <a:ext cx="0" cy="5346903"/>
          </a:xfrm>
          <a:prstGeom prst="line">
            <a:avLst/>
          </a:prstGeom>
          <a:ln w="12700">
            <a:solidFill>
              <a:srgbClr val="FF0000">
                <a:alpha val="40000"/>
              </a:srgb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990665" y="722480"/>
            <a:ext cx="0" cy="5657624"/>
          </a:xfrm>
          <a:prstGeom prst="line">
            <a:avLst/>
          </a:prstGeom>
          <a:ln w="12700">
            <a:solidFill>
              <a:srgbClr val="FF0000">
                <a:alpha val="40000"/>
              </a:srgb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95455" y="6051810"/>
            <a:ext cx="11877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  <a:latin typeface="Neo Sans Intel"/>
                <a:cs typeface="Neo Sans Intel"/>
              </a:rPr>
              <a:t>PGD cut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2163" y="5043513"/>
            <a:ext cx="14830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Neo Sans Intel"/>
                <a:cs typeface="Neo Sans Intel"/>
              </a:rPr>
              <a:t>PGD cut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507" y="5043847"/>
            <a:ext cx="14830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Neo Sans Intel"/>
                <a:cs typeface="Neo Sans Intel"/>
              </a:rPr>
              <a:t>PGD cut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05675" y="6338714"/>
            <a:ext cx="11877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  <a:latin typeface="Neo Sans Intel"/>
                <a:cs typeface="Neo Sans Intel"/>
              </a:rPr>
              <a:t>PGD cut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26400" y="1296890"/>
            <a:ext cx="4119304" cy="468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BLD pitch relaxed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BLD to VCB vs VCB to COB coverage trade-off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u="sng" dirty="0">
                <a:latin typeface="Neo Sans Intel"/>
                <a:cs typeface="Neo Sans Intel"/>
              </a:rPr>
              <a:t>Ideas and concerns: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BLD overlapping two </a:t>
            </a:r>
            <a:r>
              <a:rPr lang="en-US" sz="1867" b="1" dirty="0" err="1">
                <a:latin typeface="Neo Sans Intel"/>
                <a:cs typeface="Neo Sans Intel"/>
              </a:rPr>
              <a:t>xtors</a:t>
            </a:r>
            <a:r>
              <a:rPr lang="en-US" sz="1867" b="1" dirty="0">
                <a:latin typeface="Neo Sans Intel"/>
                <a:cs typeface="Neo Sans Intel"/>
              </a:rPr>
              <a:t>?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BLD pitch division landing islands below VCB for shorting margin/ VCB centered on COB?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315" y="5840546"/>
            <a:ext cx="1118155" cy="82646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67698" y="0"/>
            <a:ext cx="11915876" cy="5953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733" b="1" dirty="0"/>
              <a:t>6F</a:t>
            </a:r>
            <a:r>
              <a:rPr lang="en-US" sz="3733" b="1" baseline="30000" dirty="0"/>
              <a:t>2</a:t>
            </a:r>
            <a:r>
              <a:rPr lang="en-US" sz="3733" b="1" dirty="0"/>
              <a:t> cell architecture - ACT, BLD and VCB level</a:t>
            </a:r>
          </a:p>
          <a:p>
            <a:pPr algn="ctr"/>
            <a:endParaRPr lang="en-US" sz="3733" b="1" dirty="0"/>
          </a:p>
        </p:txBody>
      </p:sp>
    </p:spTree>
    <p:extLst>
      <p:ext uri="{BB962C8B-B14F-4D97-AF65-F5344CB8AC3E}">
        <p14:creationId xmlns:p14="http://schemas.microsoft.com/office/powerpoint/2010/main" val="2220981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141" y="766336"/>
            <a:ext cx="1962668" cy="506652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Intel Top Secret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98" y="1300524"/>
            <a:ext cx="4621033" cy="362890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6438079" y="722482"/>
            <a:ext cx="0" cy="5346903"/>
          </a:xfrm>
          <a:prstGeom prst="line">
            <a:avLst/>
          </a:prstGeom>
          <a:ln w="12700">
            <a:solidFill>
              <a:srgbClr val="FF0000">
                <a:alpha val="40000"/>
              </a:srgb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990665" y="722480"/>
            <a:ext cx="0" cy="5657624"/>
          </a:xfrm>
          <a:prstGeom prst="line">
            <a:avLst/>
          </a:prstGeom>
          <a:ln w="12700">
            <a:solidFill>
              <a:srgbClr val="FF0000">
                <a:alpha val="40000"/>
              </a:srgb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95455" y="6051810"/>
            <a:ext cx="11877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  <a:latin typeface="Neo Sans Intel"/>
                <a:cs typeface="Neo Sans Intel"/>
              </a:rPr>
              <a:t>PGD cut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2163" y="5043513"/>
            <a:ext cx="14830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Neo Sans Intel"/>
                <a:cs typeface="Neo Sans Intel"/>
              </a:rPr>
              <a:t>PGD cut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507" y="5043847"/>
            <a:ext cx="14830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Neo Sans Intel"/>
                <a:cs typeface="Neo Sans Intel"/>
              </a:rPr>
              <a:t>PGD cut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05675" y="6338714"/>
            <a:ext cx="11877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  <a:latin typeface="Neo Sans Intel"/>
                <a:cs typeface="Neo Sans Intel"/>
              </a:rPr>
              <a:t>PGD cut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26400" y="1300524"/>
            <a:ext cx="4119304" cy="4402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COB square</a:t>
            </a:r>
          </a:p>
          <a:p>
            <a:endParaRPr lang="en-US" sz="1867" b="1" dirty="0"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dirty="0">
                <a:cs typeface="Neo Sans Intel"/>
              </a:rPr>
              <a:t>BLD to VCB vs VCB to COB coverage trade-off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u="sng" dirty="0">
                <a:latin typeface="Neo Sans Intel"/>
                <a:cs typeface="Neo Sans Intel"/>
              </a:rPr>
              <a:t>Ideas and concerns: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Double wall COB. Impact on layout?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b="1" dirty="0">
                <a:latin typeface="Neo Sans Intel"/>
                <a:cs typeface="Neo Sans Intel"/>
              </a:rPr>
              <a:t>If BLD landing pads, then VCB could be centered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1867" b="1" dirty="0">
              <a:latin typeface="Neo Sans Intel"/>
              <a:cs typeface="Neo Sans Inte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315" y="5840546"/>
            <a:ext cx="1118155" cy="826463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67698" y="0"/>
            <a:ext cx="11915876" cy="5953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733" b="1" dirty="0"/>
              <a:t>6F</a:t>
            </a:r>
            <a:r>
              <a:rPr lang="en-US" sz="3733" b="1" baseline="30000" dirty="0"/>
              <a:t>2</a:t>
            </a:r>
            <a:r>
              <a:rPr lang="en-US" sz="3733" b="1" dirty="0"/>
              <a:t> cell architecture - COB level</a:t>
            </a:r>
          </a:p>
          <a:p>
            <a:pPr algn="ctr"/>
            <a:endParaRPr lang="en-US" sz="3733" b="1" dirty="0"/>
          </a:p>
        </p:txBody>
      </p:sp>
    </p:spTree>
    <p:extLst>
      <p:ext uri="{BB962C8B-B14F-4D97-AF65-F5344CB8AC3E}">
        <p14:creationId xmlns:p14="http://schemas.microsoft.com/office/powerpoint/2010/main" val="3344514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 Top Secret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625" y="649122"/>
            <a:ext cx="1118155" cy="826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603" y="124932"/>
            <a:ext cx="1028583" cy="2655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99721" y="2780164"/>
            <a:ext cx="11877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  <a:latin typeface="Neo Sans Intel"/>
                <a:cs typeface="Neo Sans Intel"/>
              </a:rPr>
              <a:t>PGD cut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1368"/>
          <a:stretch/>
        </p:blipFill>
        <p:spPr>
          <a:xfrm>
            <a:off x="8626171" y="353730"/>
            <a:ext cx="1432731" cy="23135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16131" y="2733959"/>
            <a:ext cx="14830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Neo Sans Intel"/>
                <a:cs typeface="Neo Sans Intel"/>
              </a:rPr>
              <a:t>PGD cut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8332" y="1475584"/>
            <a:ext cx="8048977" cy="484619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311940" y="5872230"/>
            <a:ext cx="8048977" cy="29320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1938" y="5321032"/>
            <a:ext cx="8048977" cy="210520"/>
          </a:xfrm>
          <a:prstGeom prst="rect">
            <a:avLst/>
          </a:prstGeom>
          <a:solidFill>
            <a:srgbClr val="3E5C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TiN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6837" y="5531552"/>
            <a:ext cx="8048977" cy="3406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07944" y="5544255"/>
            <a:ext cx="1358817" cy="32782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VBG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56626" y="5522648"/>
            <a:ext cx="1358817" cy="32782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VBG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10755" y="5321033"/>
            <a:ext cx="170827" cy="2232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316837" y="5104195"/>
            <a:ext cx="8048977" cy="21052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/>
              <a:t>HiK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316837" y="4922567"/>
            <a:ext cx="8048977" cy="210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ADM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8291" y="4365362"/>
            <a:ext cx="8052624" cy="557205"/>
          </a:xfrm>
          <a:prstGeom prst="rect">
            <a:avLst/>
          </a:prstGeom>
          <a:solidFill>
            <a:srgbClr val="A727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8190086" y="4922568"/>
            <a:ext cx="170829" cy="2194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8188596" y="5310715"/>
            <a:ext cx="170827" cy="2232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rapezoid 23"/>
          <p:cNvSpPr/>
          <p:nvPr/>
        </p:nvSpPr>
        <p:spPr>
          <a:xfrm rot="10800000">
            <a:off x="3651306" y="4365360"/>
            <a:ext cx="1315801" cy="559269"/>
          </a:xfrm>
          <a:prstGeom prst="trapezoid">
            <a:avLst/>
          </a:prstGeom>
          <a:solidFill>
            <a:srgbClr val="FDB8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rapezoid 24"/>
          <p:cNvSpPr/>
          <p:nvPr/>
        </p:nvSpPr>
        <p:spPr>
          <a:xfrm rot="10800000">
            <a:off x="772640" y="4364330"/>
            <a:ext cx="1315801" cy="559269"/>
          </a:xfrm>
          <a:prstGeom prst="trapezoid">
            <a:avLst/>
          </a:prstGeom>
          <a:solidFill>
            <a:srgbClr val="FDB8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rapezoid 25"/>
          <p:cNvSpPr/>
          <p:nvPr/>
        </p:nvSpPr>
        <p:spPr>
          <a:xfrm rot="10800000">
            <a:off x="6575128" y="4361884"/>
            <a:ext cx="1315801" cy="559269"/>
          </a:xfrm>
          <a:prstGeom prst="trapezoid">
            <a:avLst/>
          </a:prstGeom>
          <a:solidFill>
            <a:srgbClr val="FDB8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Box 26"/>
          <p:cNvSpPr txBox="1"/>
          <p:nvPr/>
        </p:nvSpPr>
        <p:spPr>
          <a:xfrm>
            <a:off x="4009764" y="4459799"/>
            <a:ext cx="53572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b="1" dirty="0">
                <a:solidFill>
                  <a:schemeClr val="tx2"/>
                </a:solidFill>
                <a:latin typeface="Neo Sans Intel"/>
                <a:cs typeface="Neo Sans Intel"/>
              </a:rPr>
              <a:t>ACT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3585" y="4482695"/>
            <a:ext cx="53572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b="1" dirty="0">
                <a:solidFill>
                  <a:schemeClr val="tx2"/>
                </a:solidFill>
                <a:latin typeface="Neo Sans Intel"/>
                <a:cs typeface="Neo Sans Intel"/>
              </a:rPr>
              <a:t>ACT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85747" y="4471163"/>
            <a:ext cx="53572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b="1" dirty="0">
                <a:solidFill>
                  <a:schemeClr val="tx2"/>
                </a:solidFill>
                <a:latin typeface="Neo Sans Intel"/>
                <a:cs typeface="Neo Sans Intel"/>
              </a:rPr>
              <a:t>ACT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8291" y="4222045"/>
            <a:ext cx="8051132" cy="1511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>
            <a:off x="318585" y="3205276"/>
            <a:ext cx="8048977" cy="3406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ES</a:t>
            </a:r>
          </a:p>
        </p:txBody>
      </p:sp>
      <p:sp>
        <p:nvSpPr>
          <p:cNvPr id="32" name="Trapezoid 31"/>
          <p:cNvSpPr/>
          <p:nvPr/>
        </p:nvSpPr>
        <p:spPr>
          <a:xfrm rot="10800000">
            <a:off x="3673884" y="3541965"/>
            <a:ext cx="1315801" cy="831208"/>
          </a:xfrm>
          <a:prstGeom prst="trapezoid">
            <a:avLst/>
          </a:prstGeom>
          <a:solidFill>
            <a:srgbClr val="FDB8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rapezoid 32"/>
          <p:cNvSpPr/>
          <p:nvPr/>
        </p:nvSpPr>
        <p:spPr>
          <a:xfrm rot="10800000">
            <a:off x="795216" y="3205276"/>
            <a:ext cx="1315801" cy="1178579"/>
          </a:xfrm>
          <a:prstGeom prst="trapezoid">
            <a:avLst/>
          </a:prstGeom>
          <a:solidFill>
            <a:srgbClr val="FDB8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rapezoid 33"/>
          <p:cNvSpPr/>
          <p:nvPr/>
        </p:nvSpPr>
        <p:spPr>
          <a:xfrm rot="10800000">
            <a:off x="6619969" y="3205276"/>
            <a:ext cx="1315801" cy="1178579"/>
          </a:xfrm>
          <a:prstGeom prst="trapezoid">
            <a:avLst/>
          </a:prstGeom>
          <a:solidFill>
            <a:srgbClr val="FDB8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extBox 34"/>
          <p:cNvSpPr txBox="1"/>
          <p:nvPr/>
        </p:nvSpPr>
        <p:spPr>
          <a:xfrm>
            <a:off x="4032341" y="3692490"/>
            <a:ext cx="53572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b="1" dirty="0">
                <a:solidFill>
                  <a:schemeClr val="tx2"/>
                </a:solidFill>
                <a:latin typeface="Neo Sans Intel"/>
                <a:cs typeface="Neo Sans Intel"/>
              </a:rPr>
              <a:t>BLD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74152" y="3669063"/>
            <a:ext cx="54534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b="1" dirty="0">
                <a:solidFill>
                  <a:schemeClr val="tx2"/>
                </a:solidFill>
                <a:latin typeface="Neo Sans Intel"/>
                <a:cs typeface="Neo Sans Intel"/>
              </a:rPr>
              <a:t>VCB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26823" y="3669063"/>
            <a:ext cx="54534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b="1" dirty="0">
                <a:solidFill>
                  <a:schemeClr val="tx2"/>
                </a:solidFill>
                <a:latin typeface="Neo Sans Intel"/>
                <a:cs typeface="Neo Sans Intel"/>
              </a:rPr>
              <a:t>VCB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88623" y="1475585"/>
            <a:ext cx="1591733" cy="17296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82002" y="1475585"/>
            <a:ext cx="1591733" cy="17296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COB</a:t>
            </a:r>
          </a:p>
        </p:txBody>
      </p:sp>
    </p:spTree>
    <p:extLst>
      <p:ext uri="{BB962C8B-B14F-4D97-AF65-F5344CB8AC3E}">
        <p14:creationId xmlns:p14="http://schemas.microsoft.com/office/powerpoint/2010/main" val="19584343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 Top Secret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3187" y="-49121"/>
            <a:ext cx="1118155" cy="826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569" y="32619"/>
            <a:ext cx="691431" cy="1784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71659" y="1809820"/>
            <a:ext cx="11877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  <a:latin typeface="Neo Sans Intel"/>
                <a:cs typeface="Neo Sans Intel"/>
              </a:rPr>
              <a:t>PGD cut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1368"/>
          <a:stretch/>
        </p:blipFill>
        <p:spPr>
          <a:xfrm>
            <a:off x="9310461" y="46903"/>
            <a:ext cx="963107" cy="15552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88069" y="1763615"/>
            <a:ext cx="14830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Neo Sans Intel"/>
                <a:cs typeface="Neo Sans Intel"/>
              </a:rPr>
              <a:t>PGD cut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3419790"/>
            <a:ext cx="11558464" cy="2810935"/>
            <a:chOff x="231218" y="3271413"/>
            <a:chExt cx="6044263" cy="1469921"/>
          </a:xfrm>
        </p:grpSpPr>
        <p:sp>
          <p:nvSpPr>
            <p:cNvPr id="12" name="Rectangle 11"/>
            <p:cNvSpPr/>
            <p:nvPr/>
          </p:nvSpPr>
          <p:spPr>
            <a:xfrm>
              <a:off x="238748" y="3591070"/>
              <a:ext cx="6036733" cy="115026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3954" y="4404172"/>
              <a:ext cx="6036733" cy="219904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WL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3953" y="3990774"/>
              <a:ext cx="6036733" cy="157890"/>
            </a:xfrm>
            <a:prstGeom prst="rect">
              <a:avLst/>
            </a:prstGeom>
            <a:solidFill>
              <a:srgbClr val="3E5C1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/>
                <a:t>TiN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7627" y="4148664"/>
              <a:ext cx="6036733" cy="25550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/>
                <a:t>ES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05957" y="4158191"/>
              <a:ext cx="1019113" cy="2458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VBG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17469" y="4141986"/>
              <a:ext cx="1019113" cy="2458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VBG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8066" y="3990774"/>
              <a:ext cx="128120" cy="1674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7627" y="3828146"/>
              <a:ext cx="6036733" cy="15789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err="1"/>
                <a:t>HiK</a:t>
              </a:r>
              <a:endParaRPr lang="en-US" sz="16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37627" y="3691925"/>
              <a:ext cx="6036733" cy="15789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/>
                <a:t>ADM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1218" y="3274021"/>
              <a:ext cx="6039468" cy="417904"/>
            </a:xfrm>
            <a:prstGeom prst="rect">
              <a:avLst/>
            </a:prstGeom>
            <a:solidFill>
              <a:srgbClr val="A727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16531" y="3691925"/>
              <a:ext cx="154155" cy="172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41447" y="3983036"/>
              <a:ext cx="128120" cy="1674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rapezoid 23"/>
            <p:cNvSpPr/>
            <p:nvPr/>
          </p:nvSpPr>
          <p:spPr>
            <a:xfrm rot="10800000">
              <a:off x="2738479" y="3274020"/>
              <a:ext cx="986851" cy="419452"/>
            </a:xfrm>
            <a:prstGeom prst="trapezoid">
              <a:avLst/>
            </a:prstGeom>
            <a:solidFill>
              <a:srgbClr val="FDB81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Trapezoid 24"/>
            <p:cNvSpPr/>
            <p:nvPr/>
          </p:nvSpPr>
          <p:spPr>
            <a:xfrm rot="10800000">
              <a:off x="579479" y="3273247"/>
              <a:ext cx="986851" cy="419452"/>
            </a:xfrm>
            <a:prstGeom prst="trapezoid">
              <a:avLst/>
            </a:prstGeom>
            <a:solidFill>
              <a:srgbClr val="FDB81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Trapezoid 25"/>
            <p:cNvSpPr/>
            <p:nvPr/>
          </p:nvSpPr>
          <p:spPr>
            <a:xfrm rot="10800000">
              <a:off x="4931345" y="3271413"/>
              <a:ext cx="986851" cy="419452"/>
            </a:xfrm>
            <a:prstGeom prst="trapezoid">
              <a:avLst/>
            </a:prstGeom>
            <a:solidFill>
              <a:srgbClr val="FDB81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07323" y="3344849"/>
              <a:ext cx="280146" cy="155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tx2"/>
                  </a:solidFill>
                  <a:latin typeface="Neo Sans Intel"/>
                  <a:cs typeface="Neo Sans Intel"/>
                </a:rPr>
                <a:t>ACT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00189" y="3362021"/>
              <a:ext cx="280146" cy="155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tx2"/>
                  </a:solidFill>
                  <a:latin typeface="Neo Sans Intel"/>
                  <a:cs typeface="Neo Sans Intel"/>
                </a:rPr>
                <a:t>ACT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4310" y="3353372"/>
              <a:ext cx="280146" cy="155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tx2"/>
                  </a:solidFill>
                  <a:latin typeface="Neo Sans Intel"/>
                  <a:cs typeface="Neo Sans Intel"/>
                </a:rPr>
                <a:t>ACT</a:t>
              </a: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5493650" y="4476473"/>
            <a:ext cx="357777" cy="4985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888401" y="4467976"/>
            <a:ext cx="617340" cy="1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297465" y="4748344"/>
            <a:ext cx="0" cy="336245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9" idx="2"/>
          </p:cNvCxnSpPr>
          <p:nvPr/>
        </p:nvCxnSpPr>
        <p:spPr>
          <a:xfrm>
            <a:off x="4990579" y="1437689"/>
            <a:ext cx="1246476" cy="302122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426922" y="524875"/>
            <a:ext cx="3127313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tx2"/>
                </a:solidFill>
                <a:latin typeface="Neo Sans Intel"/>
                <a:cs typeface="Neo Sans Intel"/>
              </a:rPr>
              <a:t>ACT needs to be large enough that it does not walk off of TiN/ADM Island</a:t>
            </a:r>
          </a:p>
          <a:p>
            <a:r>
              <a:rPr lang="en-US" sz="1333" dirty="0">
                <a:solidFill>
                  <a:schemeClr val="tx2"/>
                </a:solidFill>
                <a:latin typeface="Neo Sans Intel"/>
                <a:cs typeface="Neo Sans Intel"/>
              </a:rPr>
              <a:t>Looks like Center ACT will always need to be bigger</a:t>
            </a:r>
          </a:p>
        </p:txBody>
      </p:sp>
      <p:cxnSp>
        <p:nvCxnSpPr>
          <p:cNvPr id="51" name="Straight Arrow Connector 50"/>
          <p:cNvCxnSpPr>
            <a:stCxn id="53" idx="2"/>
            <a:endCxn id="20" idx="2"/>
          </p:cNvCxnSpPr>
          <p:nvPr/>
        </p:nvCxnSpPr>
        <p:spPr>
          <a:xfrm>
            <a:off x="2328637" y="1304416"/>
            <a:ext cx="3455651" cy="322145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354076" y="596722"/>
            <a:ext cx="1949121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tx2"/>
                </a:solidFill>
                <a:latin typeface="Neo Sans Intel"/>
                <a:cs typeface="Neo Sans Intel"/>
              </a:rPr>
              <a:t>Space needs to be large enough to limit CAP/crosstalk</a:t>
            </a:r>
          </a:p>
        </p:txBody>
      </p:sp>
      <p:cxnSp>
        <p:nvCxnSpPr>
          <p:cNvPr id="55" name="Straight Arrow Connector 54"/>
          <p:cNvCxnSpPr>
            <a:stCxn id="60" idx="2"/>
          </p:cNvCxnSpPr>
          <p:nvPr/>
        </p:nvCxnSpPr>
        <p:spPr>
          <a:xfrm>
            <a:off x="793176" y="1273208"/>
            <a:ext cx="4367112" cy="371196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4302" y="565514"/>
            <a:ext cx="1557748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tx2"/>
                </a:solidFill>
                <a:latin typeface="Neo Sans Intel"/>
                <a:cs typeface="Neo Sans Intel"/>
              </a:rPr>
              <a:t>Height must be short enough to reduce CAP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6554237" y="4466216"/>
            <a:ext cx="2608900" cy="1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70" idx="2"/>
          </p:cNvCxnSpPr>
          <p:nvPr/>
        </p:nvCxnSpPr>
        <p:spPr>
          <a:xfrm>
            <a:off x="6824557" y="3395545"/>
            <a:ext cx="963589" cy="102117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745573" y="2687851"/>
            <a:ext cx="2157968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 err="1">
                <a:solidFill>
                  <a:schemeClr val="tx2"/>
                </a:solidFill>
                <a:latin typeface="Neo Sans Intel"/>
                <a:cs typeface="Neo Sans Intel"/>
              </a:rPr>
              <a:t>Lg</a:t>
            </a:r>
            <a:r>
              <a:rPr lang="en-US" sz="1333" dirty="0">
                <a:solidFill>
                  <a:schemeClr val="tx2"/>
                </a:solidFill>
                <a:latin typeface="Neo Sans Intel"/>
                <a:cs typeface="Neo Sans Intel"/>
              </a:rPr>
              <a:t> still defined by ACT space, so L/R </a:t>
            </a:r>
            <a:r>
              <a:rPr lang="en-US" sz="1333" dirty="0" err="1">
                <a:solidFill>
                  <a:schemeClr val="tx2"/>
                </a:solidFill>
                <a:latin typeface="Neo Sans Intel"/>
                <a:cs typeface="Neo Sans Intel"/>
              </a:rPr>
              <a:t>Lg</a:t>
            </a:r>
            <a:r>
              <a:rPr lang="en-US" sz="1333" dirty="0">
                <a:solidFill>
                  <a:schemeClr val="tx2"/>
                </a:solidFill>
                <a:latin typeface="Neo Sans Intel"/>
                <a:cs typeface="Neo Sans Intel"/>
              </a:rPr>
              <a:t> always are the same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10645424" y="4257024"/>
            <a:ext cx="609081" cy="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9" idx="2"/>
          </p:cNvCxnSpPr>
          <p:nvPr/>
        </p:nvCxnSpPr>
        <p:spPr>
          <a:xfrm>
            <a:off x="4990579" y="1437689"/>
            <a:ext cx="5950199" cy="266270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0146803" y="2082513"/>
            <a:ext cx="2157968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tx2"/>
                </a:solidFill>
                <a:latin typeface="Neo Sans Intel"/>
                <a:cs typeface="Neo Sans Intel"/>
              </a:rPr>
              <a:t>How will we define these cuts? Bottom cut not “necessary” but may make tessellating easier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11424654" y="2948071"/>
            <a:ext cx="643092" cy="124774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23" idx="0"/>
          </p:cNvCxnSpPr>
          <p:nvPr/>
        </p:nvCxnSpPr>
        <p:spPr>
          <a:xfrm flipH="1">
            <a:off x="11424653" y="2968769"/>
            <a:ext cx="647923" cy="181185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6055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TCAD Request (2019/10/11)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53344" y="2405591"/>
            <a:ext cx="3686722" cy="1842596"/>
            <a:chOff x="1209921" y="2117855"/>
            <a:chExt cx="1633591" cy="986321"/>
          </a:xfrm>
        </p:grpSpPr>
        <p:sp>
          <p:nvSpPr>
            <p:cNvPr id="8" name="Rectangle 7"/>
            <p:cNvSpPr/>
            <p:nvPr/>
          </p:nvSpPr>
          <p:spPr>
            <a:xfrm>
              <a:off x="1209921" y="2426081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ADM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09921" y="2117856"/>
              <a:ext cx="390418" cy="30822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53094" y="2117855"/>
              <a:ext cx="390418" cy="30822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09921" y="2795951"/>
              <a:ext cx="1633591" cy="1232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9550" y="2919241"/>
              <a:ext cx="1323962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929678" y="2379640"/>
            <a:ext cx="546257" cy="51982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20766" y="2376005"/>
            <a:ext cx="546257" cy="51982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87165" y="4033351"/>
            <a:ext cx="613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cs typeface="Neo Sans Intel"/>
              </a:rPr>
              <a:t>“x”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47725" y="2376005"/>
            <a:ext cx="3686722" cy="1872182"/>
            <a:chOff x="1298877" y="350158"/>
            <a:chExt cx="1633591" cy="1002158"/>
          </a:xfrm>
        </p:grpSpPr>
        <p:grpSp>
          <p:nvGrpSpPr>
            <p:cNvPr id="17" name="Group 16"/>
            <p:cNvGrpSpPr/>
            <p:nvPr/>
          </p:nvGrpSpPr>
          <p:grpSpPr>
            <a:xfrm>
              <a:off x="1298877" y="365995"/>
              <a:ext cx="1633591" cy="986321"/>
              <a:chOff x="1209921" y="2117855"/>
              <a:chExt cx="1633591" cy="98632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209921" y="2426081"/>
                <a:ext cx="1633591" cy="36987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prstClr val="white"/>
                    </a:solidFill>
                  </a:rPr>
                  <a:t>ADM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209921" y="2117856"/>
                <a:ext cx="390418" cy="30822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453094" y="2117855"/>
                <a:ext cx="390418" cy="30822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209921" y="2795951"/>
                <a:ext cx="1633591" cy="1232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209921" y="2919241"/>
                <a:ext cx="1323961" cy="18493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617694" y="352104"/>
              <a:ext cx="242047" cy="2782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73062" y="350158"/>
              <a:ext cx="242047" cy="2782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>
            <a:off x="5128995" y="4043327"/>
            <a:ext cx="525005" cy="0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542503" y="1720645"/>
            <a:ext cx="1661652" cy="6849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87794" y="1091380"/>
            <a:ext cx="1386348" cy="13142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COB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72516" y="1091380"/>
            <a:ext cx="1386348" cy="13142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3747" y="4591647"/>
            <a:ext cx="110809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Questions (assuming doping skew between 0.5X POR to 5x POR; 120x90 cell component dimensions):</a:t>
            </a:r>
          </a:p>
          <a:p>
            <a:pPr marL="228600" indent="-228600">
              <a:buAutoNum type="arabicPeriod"/>
            </a:pPr>
            <a:r>
              <a:rPr lang="en-US" sz="1600" dirty="0">
                <a:cs typeface="Neo Sans Intel"/>
              </a:rPr>
              <a:t>How much does </a:t>
            </a:r>
            <a:r>
              <a:rPr lang="en-US" sz="1600" dirty="0" err="1">
                <a:cs typeface="Neo Sans Intel"/>
              </a:rPr>
              <a:t>Rext</a:t>
            </a:r>
            <a:r>
              <a:rPr lang="en-US" sz="1600" dirty="0">
                <a:cs typeface="Neo Sans Intel"/>
              </a:rPr>
              <a:t> change vs Vg?</a:t>
            </a:r>
          </a:p>
          <a:p>
            <a:pPr marL="228600" indent="-228600">
              <a:buAutoNum type="arabicPeriod"/>
            </a:pPr>
            <a:r>
              <a:rPr lang="en-US" sz="1600" dirty="0">
                <a:cs typeface="Neo Sans Intel"/>
              </a:rPr>
              <a:t>How much does </a:t>
            </a:r>
            <a:r>
              <a:rPr lang="en-US" sz="1600" dirty="0" err="1">
                <a:cs typeface="Neo Sans Intel"/>
              </a:rPr>
              <a:t>Ioff</a:t>
            </a:r>
            <a:r>
              <a:rPr lang="en-US" sz="1600" dirty="0">
                <a:cs typeface="Neo Sans Intel"/>
              </a:rPr>
              <a:t> change when ‘x’ is an underlap?</a:t>
            </a:r>
          </a:p>
          <a:p>
            <a:pPr marL="228600" indent="-228600">
              <a:buAutoNum type="arabicPeriod"/>
            </a:pPr>
            <a:r>
              <a:rPr lang="en-US" sz="1600" dirty="0">
                <a:cs typeface="Neo Sans Intel"/>
              </a:rPr>
              <a:t>What is it’s impact on </a:t>
            </a:r>
            <a:r>
              <a:rPr lang="en-US" sz="1600" dirty="0" err="1">
                <a:cs typeface="Neo Sans Intel"/>
              </a:rPr>
              <a:t>Cov</a:t>
            </a:r>
            <a:r>
              <a:rPr lang="en-US" sz="1600" dirty="0">
                <a:cs typeface="Neo Sans Intel"/>
              </a:rPr>
              <a:t> and WL-WL coupling (vs </a:t>
            </a:r>
            <a:r>
              <a:rPr lang="en-US" sz="1600" dirty="0" err="1">
                <a:cs typeface="Neo Sans Intel"/>
              </a:rPr>
              <a:t>TiN</a:t>
            </a:r>
            <a:r>
              <a:rPr lang="en-US" sz="1600" dirty="0">
                <a:cs typeface="Neo Sans Intel"/>
              </a:rPr>
              <a:t> MG thickness 5, 10, 20 nm)?</a:t>
            </a:r>
          </a:p>
          <a:p>
            <a:pPr marL="228600" indent="-228600">
              <a:buAutoNum type="arabicPeriod"/>
            </a:pPr>
            <a:r>
              <a:rPr lang="en-US" sz="1600" dirty="0">
                <a:cs typeface="Neo Sans Intel"/>
              </a:rPr>
              <a:t>Does an underlap in the COB side matter equally?</a:t>
            </a:r>
          </a:p>
          <a:p>
            <a:pPr marL="228600" indent="-228600">
              <a:buAutoNum type="arabicPeriod"/>
            </a:pPr>
            <a:r>
              <a:rPr lang="en-US" sz="1600" dirty="0">
                <a:cs typeface="Neo Sans Intel"/>
              </a:rPr>
              <a:t>What is the sensitivity to misalignment (range +/- 20nm) given x = </a:t>
            </a:r>
            <a:r>
              <a:rPr lang="en-US" sz="1600" dirty="0" err="1">
                <a:cs typeface="Neo Sans Intel"/>
              </a:rPr>
              <a:t>Lcon</a:t>
            </a:r>
            <a:r>
              <a:rPr lang="en-US" sz="1600" dirty="0">
                <a:cs typeface="Neo Sans Intel"/>
              </a:rPr>
              <a:t>, 0.5*</a:t>
            </a:r>
            <a:r>
              <a:rPr lang="en-US" sz="1600" dirty="0" err="1">
                <a:cs typeface="Neo Sans Intel"/>
              </a:rPr>
              <a:t>Lcon</a:t>
            </a:r>
            <a:r>
              <a:rPr lang="en-US" sz="1600" dirty="0">
                <a:cs typeface="Neo Sans Intel"/>
              </a:rPr>
              <a:t>, 2*</a:t>
            </a:r>
            <a:r>
              <a:rPr lang="en-US" sz="1600" dirty="0" err="1">
                <a:cs typeface="Neo Sans Intel"/>
              </a:rPr>
              <a:t>Lcon</a:t>
            </a:r>
            <a:r>
              <a:rPr lang="en-US" sz="1600" dirty="0">
                <a:cs typeface="Neo Sans Intel"/>
              </a:rPr>
              <a:t> ?</a:t>
            </a:r>
          </a:p>
          <a:p>
            <a:pPr marL="228600" indent="-228600">
              <a:buAutoNum type="arabicPeriod"/>
            </a:pPr>
            <a:r>
              <a:rPr lang="en-US" sz="1600" dirty="0">
                <a:cs typeface="Neo Sans Intel"/>
              </a:rPr>
              <a:t>What is the breakdown of </a:t>
            </a:r>
            <a:r>
              <a:rPr lang="en-US" sz="1600" dirty="0" err="1">
                <a:cs typeface="Neo Sans Intel"/>
              </a:rPr>
              <a:t>RextBL</a:t>
            </a:r>
            <a:r>
              <a:rPr lang="en-US" sz="1600" dirty="0">
                <a:cs typeface="Neo Sans Intel"/>
              </a:rPr>
              <a:t>, </a:t>
            </a:r>
            <a:r>
              <a:rPr lang="en-US" sz="1600" dirty="0" err="1">
                <a:cs typeface="Neo Sans Intel"/>
              </a:rPr>
              <a:t>RextCOB</a:t>
            </a:r>
            <a:r>
              <a:rPr lang="en-US" sz="1600" dirty="0">
                <a:cs typeface="Neo Sans Intel"/>
              </a:rPr>
              <a:t>, </a:t>
            </a:r>
            <a:r>
              <a:rPr lang="en-US" sz="1600" dirty="0" err="1">
                <a:cs typeface="Neo Sans Intel"/>
              </a:rPr>
              <a:t>Rchannel</a:t>
            </a:r>
            <a:r>
              <a:rPr lang="en-US" sz="1600" dirty="0">
                <a:cs typeface="Neo Sans Intel"/>
              </a:rPr>
              <a:t>?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918120" y="2626085"/>
            <a:ext cx="930080" cy="0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23725" y="2619134"/>
            <a:ext cx="82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cs typeface="Neo Sans Intel"/>
              </a:rPr>
              <a:t>“</a:t>
            </a:r>
            <a:r>
              <a:rPr lang="en-US" sz="1600" b="1" dirty="0" err="1">
                <a:solidFill>
                  <a:schemeClr val="tx2"/>
                </a:solidFill>
                <a:cs typeface="Neo Sans Intel"/>
              </a:rPr>
              <a:t>Lcon</a:t>
            </a:r>
            <a:r>
              <a:rPr lang="en-US" sz="1600" b="1" dirty="0">
                <a:solidFill>
                  <a:schemeClr val="tx2"/>
                </a:solidFill>
                <a:cs typeface="Neo Sans Intel"/>
              </a:rPr>
              <a:t>”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58864" y="3133767"/>
            <a:ext cx="205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Neo Sans Intel"/>
              </a:rPr>
              <a:t>For ADM thickness 5nm, 6nm, 7nm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07488" y="2401109"/>
            <a:ext cx="205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Neo Sans Intel"/>
              </a:rPr>
              <a:t>In</a:t>
            </a:r>
            <a:r>
              <a:rPr lang="en-US" sz="1600" b="1" baseline="-25000" dirty="0">
                <a:solidFill>
                  <a:schemeClr val="tx2"/>
                </a:solidFill>
                <a:cs typeface="Neo Sans Intel"/>
              </a:rPr>
              <a:t>2</a:t>
            </a:r>
            <a:r>
              <a:rPr lang="en-US" sz="1600" b="1" dirty="0">
                <a:solidFill>
                  <a:schemeClr val="tx2"/>
                </a:solidFill>
                <a:cs typeface="Neo Sans Intel"/>
              </a:rPr>
              <a:t>O</a:t>
            </a:r>
            <a:r>
              <a:rPr lang="en-US" sz="1600" b="1" baseline="-25000" dirty="0">
                <a:solidFill>
                  <a:schemeClr val="tx2"/>
                </a:solidFill>
                <a:cs typeface="Neo Sans Intel"/>
              </a:rPr>
              <a:t>3</a:t>
            </a:r>
            <a:r>
              <a:rPr lang="en-US" sz="1600" b="1" dirty="0">
                <a:solidFill>
                  <a:schemeClr val="tx2"/>
                </a:solidFill>
                <a:cs typeface="Neo Sans Intel"/>
              </a:rPr>
              <a:t> contacts 3nm, 5nm</a:t>
            </a:r>
          </a:p>
        </p:txBody>
      </p:sp>
    </p:spTree>
    <p:extLst>
      <p:ext uri="{BB962C8B-B14F-4D97-AF65-F5344CB8AC3E}">
        <p14:creationId xmlns:p14="http://schemas.microsoft.com/office/powerpoint/2010/main" val="32287062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140" y="236840"/>
            <a:ext cx="6542097" cy="4803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Solutions for BG ADM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7147" y="4547423"/>
            <a:ext cx="5480543" cy="1705469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anchor="t">
            <a:noAutofit/>
          </a:bodyPr>
          <a:lstStyle/>
          <a:p>
            <a:pPr marL="457200" indent="-285750">
              <a:spcBef>
                <a:spcPts val="800"/>
              </a:spcBef>
              <a:buFont typeface="+mj-lt"/>
              <a:buAutoNum type="arabicPeriod"/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Recessed Channel for </a:t>
            </a:r>
            <a:r>
              <a:rPr lang="en-US" sz="2133" b="1" dirty="0" err="1">
                <a:solidFill>
                  <a:schemeClr val="tx1"/>
                </a:solidFill>
                <a:latin typeface="+mn-lt"/>
              </a:rPr>
              <a:t>Lg</a:t>
            </a:r>
            <a:r>
              <a:rPr lang="en-US" sz="2133" b="1" dirty="0">
                <a:solidFill>
                  <a:schemeClr val="tx1"/>
                </a:solidFill>
                <a:latin typeface="+mn-lt"/>
              </a:rPr>
              <a:t> increase</a:t>
            </a:r>
          </a:p>
          <a:p>
            <a:pPr marL="457200" indent="-285750">
              <a:spcBef>
                <a:spcPts val="800"/>
              </a:spcBef>
              <a:buFont typeface="+mj-lt"/>
              <a:buAutoNum type="arabicPeriod"/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Raised S/D for </a:t>
            </a:r>
            <a:r>
              <a:rPr lang="en-US" sz="2133" b="1" dirty="0" err="1">
                <a:solidFill>
                  <a:schemeClr val="tx1"/>
                </a:solidFill>
                <a:latin typeface="+mn-lt"/>
              </a:rPr>
              <a:t>Rc</a:t>
            </a:r>
            <a:r>
              <a:rPr lang="en-US" sz="2133" b="1" dirty="0">
                <a:solidFill>
                  <a:schemeClr val="tx1"/>
                </a:solidFill>
                <a:latin typeface="+mn-lt"/>
              </a:rPr>
              <a:t> improvement</a:t>
            </a:r>
          </a:p>
          <a:p>
            <a:pPr marL="457200" indent="-285750">
              <a:spcBef>
                <a:spcPts val="800"/>
              </a:spcBef>
              <a:buFont typeface="+mj-lt"/>
              <a:buAutoNum type="arabicPeriod"/>
            </a:pPr>
            <a:r>
              <a:rPr lang="en-US" sz="2133" b="1" dirty="0">
                <a:solidFill>
                  <a:srgbClr val="FF0000"/>
                </a:solidFill>
                <a:latin typeface="+mn-lt"/>
              </a:rPr>
              <a:t>Z-scaling still fundamentally limited</a:t>
            </a:r>
          </a:p>
          <a:p>
            <a:pPr marL="171450" indent="0" algn="ctr">
              <a:spcBef>
                <a:spcPts val="800"/>
              </a:spcBef>
            </a:pPr>
            <a:r>
              <a:rPr lang="en-US" sz="2133" b="1" dirty="0">
                <a:solidFill>
                  <a:srgbClr val="0000FF"/>
                </a:solidFill>
                <a:latin typeface="+mn-lt"/>
              </a:rPr>
              <a:t>What is the correct topo for scaling?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66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22349" y="1403403"/>
            <a:ext cx="5571241" cy="6174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WL0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79948" y="1255456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647645" y="1255104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89773" y="1253223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743360" y="717188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00FF"/>
                </a:solidFill>
                <a:cs typeface="Neo Sans Intel"/>
              </a:rPr>
              <a:t>L</a:t>
            </a:r>
            <a:r>
              <a:rPr lang="en-US" sz="1200" b="1" baseline="-25000" dirty="0" err="1">
                <a:solidFill>
                  <a:srgbClr val="0000FF"/>
                </a:solidFill>
                <a:cs typeface="Neo Sans Intel"/>
              </a:rPr>
              <a:t>g</a:t>
            </a:r>
            <a:r>
              <a:rPr lang="en-US" sz="1200" b="1" baseline="-25000" dirty="0">
                <a:solidFill>
                  <a:srgbClr val="0000FF"/>
                </a:solidFill>
                <a:cs typeface="Neo Sans Intel"/>
              </a:rPr>
              <a:t> </a:t>
            </a:r>
            <a:r>
              <a:rPr lang="en-US" sz="1200" b="1" dirty="0">
                <a:solidFill>
                  <a:srgbClr val="0000FF"/>
                </a:solidFill>
                <a:cs typeface="Neo Sans Intel"/>
              </a:rPr>
              <a:t>= 30nm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347514" y="947909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cs typeface="Neo Sans Intel"/>
              </a:rPr>
              <a:t>CON = 15nm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37807" y="884970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cs typeface="Neo Sans Intel"/>
              </a:rPr>
              <a:t>BL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309836" y="1325614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98" name="Rectangle 97"/>
          <p:cNvSpPr/>
          <p:nvPr/>
        </p:nvSpPr>
        <p:spPr>
          <a:xfrm>
            <a:off x="2423493" y="1224703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491190" y="1224351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533318" y="1222470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6115" y="2528807"/>
            <a:ext cx="5571241" cy="6174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WL1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553714" y="2380860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621411" y="2380508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63539" y="2378627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283602" y="2451018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397259" y="2350107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464956" y="2349755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507084" y="2347874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127147" y="2420265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8469" y="1133264"/>
            <a:ext cx="406610" cy="2403072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93873" y="3574189"/>
            <a:ext cx="3806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Scaled cell:</a:t>
            </a:r>
          </a:p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60 x 90 nm</a:t>
            </a:r>
            <a:r>
              <a:rPr lang="en-US" sz="16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cs typeface="Neo Sans Intel"/>
              </a:rPr>
              <a:t> = 40nm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600" b="1" dirty="0" err="1">
                <a:solidFill>
                  <a:srgbClr val="FF0000"/>
                </a:solidFill>
                <a:cs typeface="Neo Sans Intel"/>
              </a:rPr>
              <a:t>Lcon</a:t>
            </a:r>
            <a:r>
              <a:rPr lang="en-US" sz="1600" b="1" dirty="0">
                <a:solidFill>
                  <a:srgbClr val="FF0000"/>
                </a:solidFill>
                <a:cs typeface="Neo Sans Intel"/>
              </a:rPr>
              <a:t> = 15nm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600" b="1" dirty="0">
                <a:solidFill>
                  <a:srgbClr val="FF0000"/>
                </a:solidFill>
                <a:cs typeface="Neo Sans Intel"/>
              </a:rPr>
              <a:t>Z = 40nm</a:t>
            </a:r>
            <a:endParaRPr lang="en-US" sz="1600" b="1" baseline="30000" dirty="0">
              <a:solidFill>
                <a:srgbClr val="FF0000"/>
              </a:solidFill>
              <a:cs typeface="Neo Sans Intel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7747160" y="1299496"/>
            <a:ext cx="1892673" cy="955669"/>
            <a:chOff x="2358296" y="4153912"/>
            <a:chExt cx="1892673" cy="955669"/>
          </a:xfrm>
        </p:grpSpPr>
        <p:sp>
          <p:nvSpPr>
            <p:cNvPr id="83" name="Rectangle 82"/>
            <p:cNvSpPr/>
            <p:nvPr/>
          </p:nvSpPr>
          <p:spPr>
            <a:xfrm>
              <a:off x="2361261" y="4679576"/>
              <a:ext cx="1876436" cy="4300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892758" y="4652147"/>
              <a:ext cx="835986" cy="14820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ADM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617501" y="4534548"/>
              <a:ext cx="626510" cy="159220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358296" y="4523592"/>
              <a:ext cx="633366" cy="152412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849061" y="4796575"/>
              <a:ext cx="932867" cy="145271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364660" y="4153912"/>
              <a:ext cx="74926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516035" y="4172432"/>
              <a:ext cx="721662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622881" y="4464293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 flipV="1">
              <a:off x="2851713" y="467222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flipV="1">
              <a:off x="3613940" y="465510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359011" y="4445551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976282" y="4446495"/>
              <a:ext cx="137646" cy="33969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516035" y="4462882"/>
              <a:ext cx="136814" cy="33221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7753524" y="3010161"/>
            <a:ext cx="1892673" cy="955669"/>
            <a:chOff x="2358296" y="4153912"/>
            <a:chExt cx="1892673" cy="955669"/>
          </a:xfrm>
        </p:grpSpPr>
        <p:sp>
          <p:nvSpPr>
            <p:cNvPr id="117" name="Rectangle 116"/>
            <p:cNvSpPr/>
            <p:nvPr/>
          </p:nvSpPr>
          <p:spPr>
            <a:xfrm>
              <a:off x="2361261" y="4679576"/>
              <a:ext cx="1876436" cy="4300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2892758" y="4652147"/>
              <a:ext cx="835986" cy="14820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ADM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617501" y="4534548"/>
              <a:ext cx="626510" cy="159220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358296" y="4523592"/>
              <a:ext cx="633366" cy="152412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849061" y="4796575"/>
              <a:ext cx="932867" cy="145271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364660" y="4153912"/>
              <a:ext cx="749268" cy="3082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516035" y="4172432"/>
              <a:ext cx="721662" cy="3082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622881" y="4464293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 flipV="1">
              <a:off x="2851713" y="467222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 flipV="1">
              <a:off x="3613940" y="465510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359011" y="4445551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976282" y="4446495"/>
              <a:ext cx="137646" cy="33969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516035" y="4462882"/>
              <a:ext cx="136814" cy="33221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7884738" y="3005814"/>
            <a:ext cx="511760" cy="2315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9031738" y="3024334"/>
            <a:ext cx="492905" cy="2315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46679" y="1459466"/>
            <a:ext cx="154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Neo Sans Intel"/>
              </a:rPr>
              <a:t>Recessed Channel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9746679" y="3166716"/>
            <a:ext cx="154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Neo Sans Intel"/>
              </a:rPr>
              <a:t>Raised S/D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5016" y="483806"/>
            <a:ext cx="2440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cs typeface="Neo Sans Intel"/>
              </a:rPr>
              <a:t>What limits S/D spacing/</a:t>
            </a:r>
            <a:r>
              <a:rPr lang="en-US" sz="1400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1400" dirty="0">
                <a:solidFill>
                  <a:schemeClr val="tx2"/>
                </a:solidFill>
                <a:cs typeface="Neo Sans Intel"/>
              </a:rPr>
              <a:t>/AR of trench?</a:t>
            </a:r>
          </a:p>
          <a:p>
            <a:r>
              <a:rPr lang="en-US" sz="1400" dirty="0">
                <a:solidFill>
                  <a:schemeClr val="tx2"/>
                </a:solidFill>
                <a:cs typeface="Neo Sans Intel"/>
              </a:rPr>
              <a:t>Max impact</a:t>
            </a:r>
          </a:p>
        </p:txBody>
      </p:sp>
    </p:spTree>
    <p:extLst>
      <p:ext uri="{BB962C8B-B14F-4D97-AF65-F5344CB8AC3E}">
        <p14:creationId xmlns:p14="http://schemas.microsoft.com/office/powerpoint/2010/main" val="4887861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Scaling Challenges/Paths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Intel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E3FD98-3451-4B6A-AA87-6DDE854A1E6B}" type="slidenum">
              <a:rPr lang="en-US" altLang="en-US" smtClean="0"/>
              <a:pPr>
                <a:defRPr/>
              </a:pPr>
              <a:t>67</a:t>
            </a:fld>
            <a:endParaRPr lang="en-US" alt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89092" y="1441394"/>
            <a:ext cx="11009584" cy="3109584"/>
            <a:chOff x="189187" y="1430884"/>
            <a:chExt cx="11009584" cy="3109584"/>
          </a:xfrm>
        </p:grpSpPr>
        <p:sp>
          <p:nvSpPr>
            <p:cNvPr id="6" name="Rectangle 5"/>
            <p:cNvSpPr/>
            <p:nvPr/>
          </p:nvSpPr>
          <p:spPr>
            <a:xfrm>
              <a:off x="4296103" y="1430884"/>
              <a:ext cx="2795752" cy="6831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ADM Scaling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9187" y="3037489"/>
              <a:ext cx="3105807" cy="15029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/>
                <a:t>XTOR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Ion + </a:t>
              </a:r>
              <a:r>
                <a:rPr lang="en-US" sz="1600" dirty="0" err="1"/>
                <a:t>Ioff</a:t>
              </a:r>
              <a:r>
                <a:rPr lang="en-US" sz="1600" dirty="0"/>
                <a:t> in voltage range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Contact length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Parasitic capacitance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Angled ADM?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93779" y="3037489"/>
              <a:ext cx="3200400" cy="15029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/>
                <a:t>COB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Double-walled capacitor to reduce noise/increase cap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Ferroelectric to increase retention – decouple </a:t>
              </a:r>
              <a:r>
                <a:rPr lang="en-US" sz="1600" dirty="0" err="1"/>
                <a:t>Ioff</a:t>
              </a: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Pillar type?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092964" y="3037489"/>
              <a:ext cx="3105807" cy="15029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/>
                <a:t>Parasitic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Introduce air-gaps BL</a:t>
              </a:r>
              <a:r>
                <a:rPr lang="en-US" sz="1600" dirty="0">
                  <a:sym typeface="Wingdings" panose="05000000000000000000" pitchFamily="2" charset="2"/>
                </a:rPr>
                <a:t>n0</a:t>
              </a: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Reduce </a:t>
              </a:r>
              <a:r>
                <a:rPr lang="en-US" sz="1600" dirty="0" err="1"/>
                <a:t>Cov</a:t>
              </a:r>
              <a:r>
                <a:rPr lang="en-US" sz="1600" dirty="0"/>
                <a:t> with scaling or S/D regrowth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Angled ADM?</a:t>
              </a:r>
            </a:p>
          </p:txBody>
        </p:sp>
        <p:cxnSp>
          <p:nvCxnSpPr>
            <p:cNvPr id="11" name="Elbow Connector 10"/>
            <p:cNvCxnSpPr>
              <a:stCxn id="6" idx="2"/>
              <a:endCxn id="7" idx="0"/>
            </p:cNvCxnSpPr>
            <p:nvPr/>
          </p:nvCxnSpPr>
          <p:spPr>
            <a:xfrm rot="5400000">
              <a:off x="3256319" y="599828"/>
              <a:ext cx="923433" cy="3951888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6" idx="2"/>
              <a:endCxn id="9" idx="0"/>
            </p:cNvCxnSpPr>
            <p:nvPr/>
          </p:nvCxnSpPr>
          <p:spPr>
            <a:xfrm rot="16200000" flipH="1">
              <a:off x="7208207" y="599827"/>
              <a:ext cx="923433" cy="395188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8" idx="0"/>
            </p:cNvCxnSpPr>
            <p:nvPr/>
          </p:nvCxnSpPr>
          <p:spPr>
            <a:xfrm>
              <a:off x="5693979" y="2561898"/>
              <a:ext cx="0" cy="47559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62683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Scaling Challenges/Paths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Intel Confidential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47553" y="116686"/>
            <a:ext cx="6902668" cy="3109584"/>
            <a:chOff x="189187" y="1430884"/>
            <a:chExt cx="6902668" cy="3109584"/>
          </a:xfrm>
        </p:grpSpPr>
        <p:sp>
          <p:nvSpPr>
            <p:cNvPr id="6" name="Rectangle 5"/>
            <p:cNvSpPr/>
            <p:nvPr/>
          </p:nvSpPr>
          <p:spPr>
            <a:xfrm>
              <a:off x="4296103" y="1430884"/>
              <a:ext cx="2795752" cy="6831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ADM Scaling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9187" y="3037489"/>
              <a:ext cx="3105807" cy="15029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/>
                <a:t>XTOR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Ion + </a:t>
              </a:r>
              <a:r>
                <a:rPr lang="en-US" sz="1600" dirty="0" err="1"/>
                <a:t>Ioff</a:t>
              </a:r>
              <a:r>
                <a:rPr lang="en-US" sz="1600" dirty="0"/>
                <a:t> in voltage range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Contact length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/>
                <a:t>Lg</a:t>
              </a:r>
              <a:r>
                <a:rPr lang="en-US" sz="1600" dirty="0"/>
                <a:t> scaling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New topologies</a:t>
              </a:r>
            </a:p>
          </p:txBody>
        </p:sp>
        <p:cxnSp>
          <p:nvCxnSpPr>
            <p:cNvPr id="11" name="Elbow Connector 10"/>
            <p:cNvCxnSpPr>
              <a:stCxn id="6" idx="2"/>
              <a:endCxn id="7" idx="0"/>
            </p:cNvCxnSpPr>
            <p:nvPr/>
          </p:nvCxnSpPr>
          <p:spPr>
            <a:xfrm rot="5400000">
              <a:off x="3256319" y="599828"/>
              <a:ext cx="923433" cy="3951888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endCxn id="26" idx="0"/>
          </p:cNvCxnSpPr>
          <p:nvPr/>
        </p:nvCxnSpPr>
        <p:spPr>
          <a:xfrm rot="10800000" flipV="1">
            <a:off x="1884088" y="3697285"/>
            <a:ext cx="3166442" cy="452420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endCxn id="31" idx="0"/>
          </p:cNvCxnSpPr>
          <p:nvPr/>
        </p:nvCxnSpPr>
        <p:spPr>
          <a:xfrm>
            <a:off x="4690620" y="3697285"/>
            <a:ext cx="5794831" cy="248484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30" idx="0"/>
          </p:cNvCxnSpPr>
          <p:nvPr/>
        </p:nvCxnSpPr>
        <p:spPr>
          <a:xfrm>
            <a:off x="5050530" y="3690412"/>
            <a:ext cx="2595496" cy="553931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1184" y="4149705"/>
            <a:ext cx="3105807" cy="15029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Vertical ADM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 scaling limit of vertical ADM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Rc</a:t>
            </a:r>
            <a:r>
              <a:rPr lang="en-US" sz="1600" dirty="0"/>
              <a:t> and </a:t>
            </a:r>
            <a:r>
              <a:rPr lang="en-US" sz="1600" dirty="0" err="1"/>
              <a:t>Rext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Shared gating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0456" y="4149705"/>
            <a:ext cx="2383113" cy="15029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/>
              <a:t>FinFET</a:t>
            </a:r>
            <a:r>
              <a:rPr lang="en-US" b="1" dirty="0"/>
              <a:t> ADM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 scaling limit of </a:t>
            </a:r>
            <a:r>
              <a:rPr lang="en-US" sz="1600" dirty="0" err="1"/>
              <a:t>FinFET</a:t>
            </a:r>
            <a:r>
              <a:rPr lang="en-US" sz="1600" dirty="0"/>
              <a:t> ADM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RCAT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Rc</a:t>
            </a:r>
            <a:r>
              <a:rPr lang="en-US" sz="1600" dirty="0"/>
              <a:t> and </a:t>
            </a:r>
            <a:r>
              <a:rPr lang="en-US" sz="1600" dirty="0" err="1"/>
              <a:t>Rext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C_overlap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076105" y="3697285"/>
            <a:ext cx="0" cy="49973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54469" y="4244343"/>
            <a:ext cx="2383113" cy="15029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Planar ADM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 scaling limit of planar ADM at high doping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Recess Channel/Z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S/D Regrowth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962965" y="3945769"/>
            <a:ext cx="3044971" cy="21033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Scalable and tunable ADM to enable multi-</a:t>
            </a:r>
            <a:r>
              <a:rPr lang="en-US" sz="1600" dirty="0" err="1"/>
              <a:t>Vt</a:t>
            </a:r>
            <a:r>
              <a:rPr lang="en-US" sz="1600" dirty="0"/>
              <a:t> EOL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 stability, EOL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MG WF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GOX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Implantation, treatments </a:t>
            </a:r>
            <a:r>
              <a:rPr lang="en-US" sz="1600" dirty="0" err="1"/>
              <a:t>etc</a:t>
            </a:r>
            <a:endParaRPr lang="en-US" sz="1600" dirty="0"/>
          </a:p>
        </p:txBody>
      </p:sp>
      <p:cxnSp>
        <p:nvCxnSpPr>
          <p:cNvPr id="13" name="Straight Connector 12"/>
          <p:cNvCxnSpPr>
            <a:stCxn id="7" idx="2"/>
          </p:cNvCxnSpPr>
          <p:nvPr/>
        </p:nvCxnSpPr>
        <p:spPr>
          <a:xfrm flipH="1">
            <a:off x="3900456" y="3226270"/>
            <a:ext cx="1" cy="471015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544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4" y="442278"/>
            <a:ext cx="10970683" cy="61095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Topologies with TFTs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94059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3093" y="2017372"/>
            <a:ext cx="1868589" cy="1756031"/>
            <a:chOff x="1092420" y="2117855"/>
            <a:chExt cx="1868589" cy="1756031"/>
          </a:xfrm>
        </p:grpSpPr>
        <p:sp>
          <p:nvSpPr>
            <p:cNvPr id="6" name="Rectangle 5"/>
            <p:cNvSpPr/>
            <p:nvPr/>
          </p:nvSpPr>
          <p:spPr>
            <a:xfrm>
              <a:off x="1209921" y="2426081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9921" y="2117856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53094" y="2117855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09921" y="2795951"/>
              <a:ext cx="1633591" cy="1232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09920" y="2919241"/>
              <a:ext cx="1633591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92420" y="3289111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Bottom Gate Top Contact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92664" y="2007098"/>
            <a:ext cx="1868589" cy="1760791"/>
            <a:chOff x="3341991" y="2107581"/>
            <a:chExt cx="1868589" cy="1760791"/>
          </a:xfrm>
        </p:grpSpPr>
        <p:sp>
          <p:nvSpPr>
            <p:cNvPr id="13" name="Rectangle 12"/>
            <p:cNvSpPr/>
            <p:nvPr/>
          </p:nvSpPr>
          <p:spPr>
            <a:xfrm>
              <a:off x="3465537" y="2426081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65537" y="2117856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08710" y="2117855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55956" y="2292517"/>
              <a:ext cx="852754" cy="1335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29885" y="2107581"/>
              <a:ext cx="692803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41991" y="3283597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Top Gate Top Contact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97722" y="1976423"/>
            <a:ext cx="1868589" cy="1750745"/>
            <a:chOff x="5847049" y="2076906"/>
            <a:chExt cx="1868589" cy="1750745"/>
          </a:xfrm>
        </p:grpSpPr>
        <p:sp>
          <p:nvSpPr>
            <p:cNvPr id="20" name="Rectangle 19"/>
            <p:cNvSpPr/>
            <p:nvPr/>
          </p:nvSpPr>
          <p:spPr>
            <a:xfrm>
              <a:off x="5994459" y="2383603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94459" y="2753470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37628" y="2753470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94457" y="2260313"/>
              <a:ext cx="1633591" cy="1232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94455" y="2076906"/>
              <a:ext cx="1633591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7049" y="3242876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Top Gate Bottom Contact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89893" y="2001535"/>
            <a:ext cx="1868589" cy="1729224"/>
            <a:chOff x="8882313" y="2102018"/>
            <a:chExt cx="1868589" cy="1729224"/>
          </a:xfrm>
        </p:grpSpPr>
        <p:sp>
          <p:nvSpPr>
            <p:cNvPr id="26" name="Rectangle 25"/>
            <p:cNvSpPr/>
            <p:nvPr/>
          </p:nvSpPr>
          <p:spPr>
            <a:xfrm>
              <a:off x="8999813" y="2426081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99813" y="2117856"/>
              <a:ext cx="390418" cy="30822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407785" y="2312387"/>
              <a:ext cx="1227341" cy="1232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487385" y="2143290"/>
              <a:ext cx="1115765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073998" y="2102018"/>
              <a:ext cx="242047" cy="2782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882313" y="3246467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Top Gate Alternate Contact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242986" y="2804838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482734" y="4028213"/>
            <a:ext cx="243170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Key advantages:</a:t>
            </a:r>
          </a:p>
          <a:p>
            <a:pPr marL="342900" indent="-342900">
              <a:buAutoNum type="arabicPeriod"/>
            </a:pPr>
            <a:r>
              <a:rPr lang="en-US" sz="1200" dirty="0"/>
              <a:t>Fin </a:t>
            </a:r>
            <a:r>
              <a:rPr lang="en-US" sz="1200" dirty="0">
                <a:sym typeface="Wingdings" panose="05000000000000000000" pitchFamily="2" charset="2"/>
              </a:rPr>
              <a:t> better gate control, better subthreshold swing, better leakage, more Z  more current @Ion</a:t>
            </a:r>
          </a:p>
          <a:p>
            <a:pPr marL="342900" indent="-342900">
              <a:buAutoNum type="arabicPeriod"/>
            </a:pPr>
            <a:r>
              <a:rPr lang="en-US" sz="1200" dirty="0">
                <a:sym typeface="Wingdings" panose="05000000000000000000" pitchFamily="2" charset="2"/>
              </a:rPr>
              <a:t>Gate to contact overlap  better contact resistance while having low </a:t>
            </a:r>
            <a:r>
              <a:rPr lang="en-US" sz="1200" dirty="0" err="1">
                <a:sym typeface="Wingdings" panose="05000000000000000000" pitchFamily="2" charset="2"/>
              </a:rPr>
              <a:t>Cov</a:t>
            </a:r>
            <a:r>
              <a:rPr lang="en-US" sz="1200" dirty="0">
                <a:sym typeface="Wingdings" panose="05000000000000000000" pitchFamily="2" charset="2"/>
              </a:rPr>
              <a:t> @BL side for good SM</a:t>
            </a:r>
          </a:p>
          <a:p>
            <a:pPr marL="342900" indent="-342900">
              <a:buAutoNum type="arabicPeriod"/>
            </a:pPr>
            <a:r>
              <a:rPr lang="en-US" sz="1200" dirty="0" err="1">
                <a:sym typeface="Wingdings" panose="05000000000000000000" pitchFamily="2" charset="2"/>
              </a:rPr>
              <a:t>Cov</a:t>
            </a:r>
            <a:r>
              <a:rPr lang="en-US" sz="1200" dirty="0">
                <a:sym typeface="Wingdings" panose="05000000000000000000" pitchFamily="2" charset="2"/>
              </a:rPr>
              <a:t> at CUB-side is miller  does not affect active device</a:t>
            </a:r>
          </a:p>
          <a:p>
            <a:pPr marL="342900" indent="-342900">
              <a:buAutoNum type="arabicPeriod"/>
            </a:pPr>
            <a:r>
              <a:rPr lang="en-US" sz="1200" dirty="0">
                <a:sym typeface="Wingdings" panose="05000000000000000000" pitchFamily="2" charset="2"/>
              </a:rPr>
              <a:t>No need for angling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008862" y="53664"/>
            <a:ext cx="1528870" cy="3978286"/>
            <a:chOff x="9881433" y="739025"/>
            <a:chExt cx="1528870" cy="3978286"/>
          </a:xfrm>
        </p:grpSpPr>
        <p:sp>
          <p:nvSpPr>
            <p:cNvPr id="36" name="Rectangle 35"/>
            <p:cNvSpPr/>
            <p:nvPr/>
          </p:nvSpPr>
          <p:spPr>
            <a:xfrm>
              <a:off x="10110813" y="739025"/>
              <a:ext cx="1081163" cy="312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110814" y="1058424"/>
              <a:ext cx="1081163" cy="112669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225019" y="1153377"/>
              <a:ext cx="852755" cy="231549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71258" y="1153375"/>
              <a:ext cx="118098" cy="678097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221128" y="1153375"/>
              <a:ext cx="118098" cy="678097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221127" y="1784857"/>
              <a:ext cx="868229" cy="231549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110812" y="2165846"/>
              <a:ext cx="1081163" cy="312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307624" y="1234016"/>
              <a:ext cx="695234" cy="675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MG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881433" y="2537612"/>
              <a:ext cx="1402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cs typeface="Neo Sans Intel"/>
                </a:rPr>
                <a:t>CAA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9937821" y="2961212"/>
              <a:ext cx="1472482" cy="1756099"/>
              <a:chOff x="9950798" y="3790714"/>
              <a:chExt cx="1472482" cy="1756099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9950798" y="3954932"/>
                <a:ext cx="1472482" cy="8827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0259078" y="3790715"/>
                <a:ext cx="852755" cy="1215693"/>
              </a:xfrm>
              <a:prstGeom prst="rect">
                <a:avLst/>
              </a:prstGeom>
              <a:solidFill>
                <a:srgbClr val="B1BA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0356422" y="3790714"/>
                <a:ext cx="674603" cy="121569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0367967" y="3794145"/>
                <a:ext cx="663057" cy="27302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S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0353926" y="4741529"/>
                <a:ext cx="663057" cy="27302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D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0221127" y="5177481"/>
                <a:ext cx="9708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Neo Sans Intel"/>
                  </a:rPr>
                  <a:t>GAA</a:t>
                </a: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9914436" y="4131052"/>
            <a:ext cx="2277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Key advantages:</a:t>
            </a:r>
          </a:p>
          <a:p>
            <a:pPr marL="342900" indent="-342900">
              <a:buAutoNum type="arabicPeriod"/>
            </a:pPr>
            <a:r>
              <a:rPr lang="en-US" sz="1200" dirty="0"/>
              <a:t>Better electrostatics</a:t>
            </a:r>
          </a:p>
          <a:p>
            <a:pPr marL="342900" indent="-342900">
              <a:buAutoNum type="arabicPeriod"/>
            </a:pPr>
            <a:r>
              <a:rPr lang="en-US" sz="1200" dirty="0" err="1">
                <a:sym typeface="Wingdings" panose="05000000000000000000" pitchFamily="2" charset="2"/>
              </a:rPr>
              <a:t>Lg</a:t>
            </a:r>
            <a:r>
              <a:rPr lang="en-US" sz="1200" dirty="0">
                <a:sym typeface="Wingdings" panose="05000000000000000000" pitchFamily="2" charset="2"/>
              </a:rPr>
              <a:t> independent of scaling cell</a:t>
            </a:r>
          </a:p>
          <a:p>
            <a:pPr marL="342900" indent="-342900">
              <a:buAutoNum type="arabicPeriod"/>
            </a:pPr>
            <a:r>
              <a:rPr lang="en-US" sz="1200" dirty="0">
                <a:sym typeface="Wingdings" panose="05000000000000000000" pitchFamily="2" charset="2"/>
              </a:rPr>
              <a:t>Large contact areas</a:t>
            </a:r>
          </a:p>
          <a:p>
            <a:pPr marL="342900" indent="-342900">
              <a:buAutoNum type="arabicPeriod"/>
            </a:pPr>
            <a:r>
              <a:rPr lang="en-US" sz="1200" dirty="0">
                <a:sym typeface="Wingdings" panose="05000000000000000000" pitchFamily="2" charset="2"/>
              </a:rPr>
              <a:t>Fewer masks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764008" y="4028213"/>
            <a:ext cx="2431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Key advantages:</a:t>
            </a:r>
          </a:p>
          <a:p>
            <a:pPr marL="342900" indent="-342900">
              <a:buAutoNum type="arabicPeriod"/>
            </a:pPr>
            <a:r>
              <a:rPr lang="en-US" sz="1200" dirty="0"/>
              <a:t>Fin </a:t>
            </a:r>
            <a:r>
              <a:rPr lang="en-US" sz="1200" dirty="0">
                <a:sym typeface="Wingdings" panose="05000000000000000000" pitchFamily="2" charset="2"/>
              </a:rPr>
              <a:t> better gate control, better subthreshold swing, better leakage, more Z  more current @Ion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0960" y="4035730"/>
            <a:ext cx="2120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Key advantages:</a:t>
            </a:r>
          </a:p>
          <a:p>
            <a:pPr marL="342900" indent="-342900">
              <a:buAutoNum type="arabicPeriod"/>
            </a:pPr>
            <a:r>
              <a:rPr lang="en-US" sz="1200" dirty="0"/>
              <a:t>Ease of integration</a:t>
            </a:r>
            <a:endParaRPr lang="en-US" sz="1200" dirty="0">
              <a:sym typeface="Wingdings" panose="05000000000000000000" pitchFamily="2" charset="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764008" y="1224307"/>
            <a:ext cx="2159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cs typeface="Neo Sans Intel"/>
              </a:rPr>
              <a:t>8F2 – 6F2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81301" y="1176021"/>
            <a:ext cx="2159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cs typeface="Neo Sans Intel"/>
              </a:rPr>
              <a:t>6F2 – 5F2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22075" y="642353"/>
            <a:ext cx="1886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cs typeface="Neo Sans Intel"/>
              </a:rPr>
              <a:t>4F2</a:t>
            </a:r>
          </a:p>
        </p:txBody>
      </p:sp>
    </p:spTree>
    <p:extLst>
      <p:ext uri="{BB962C8B-B14F-4D97-AF65-F5344CB8AC3E}">
        <p14:creationId xmlns:p14="http://schemas.microsoft.com/office/powerpoint/2010/main" val="254291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D78820-E9FD-E644-AE83-A2D4F9FB1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0"/>
            <a:ext cx="9909868" cy="67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16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88" y="50802"/>
            <a:ext cx="6542097" cy="4803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Changes with ADM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19" y="5435936"/>
            <a:ext cx="4465437" cy="1225701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1400" b="1" dirty="0">
                <a:solidFill>
                  <a:schemeClr val="tx1"/>
                </a:solidFill>
                <a:latin typeface="+mn-lt"/>
              </a:rPr>
              <a:t>Back-gated device suffers from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Lg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scaling due to SCE @high doping</a:t>
            </a:r>
          </a:p>
          <a:p>
            <a:pPr algn="ctr">
              <a:spcBef>
                <a:spcPts val="800"/>
              </a:spcBef>
            </a:pP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Lcon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and Z scaling further reduces the performance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38237" y="6669592"/>
            <a:ext cx="3860800" cy="206104"/>
          </a:xfrm>
        </p:spPr>
        <p:txBody>
          <a:bodyPr/>
          <a:lstStyle/>
          <a:p>
            <a:r>
              <a:rPr lang="en-US"/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70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7756" y="849015"/>
            <a:ext cx="4028778" cy="2819148"/>
            <a:chOff x="-36449" y="853586"/>
            <a:chExt cx="4028778" cy="2819148"/>
          </a:xfrm>
        </p:grpSpPr>
        <p:sp>
          <p:nvSpPr>
            <p:cNvPr id="84" name="Rectangle 83"/>
            <p:cNvSpPr/>
            <p:nvPr/>
          </p:nvSpPr>
          <p:spPr>
            <a:xfrm>
              <a:off x="-10215" y="1539801"/>
              <a:ext cx="3805233" cy="6174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WL0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32797" y="1391854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200494" y="1391502"/>
              <a:ext cx="32636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42622" y="1389621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296209" y="853586"/>
              <a:ext cx="894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00FF"/>
                  </a:solidFill>
                  <a:cs typeface="Neo Sans Intel"/>
                </a:rPr>
                <a:t>L</a:t>
              </a:r>
              <a:r>
                <a:rPr lang="en-US" sz="1200" b="1" baseline="-25000" dirty="0" err="1">
                  <a:solidFill>
                    <a:srgbClr val="0000FF"/>
                  </a:solidFill>
                  <a:cs typeface="Neo Sans Intel"/>
                </a:rPr>
                <a:t>g</a:t>
              </a:r>
              <a:r>
                <a:rPr lang="en-US" sz="1200" b="1" baseline="-25000" dirty="0">
                  <a:solidFill>
                    <a:srgbClr val="0000FF"/>
                  </a:solidFill>
                  <a:cs typeface="Neo Sans Intel"/>
                </a:rPr>
                <a:t> </a:t>
              </a:r>
              <a:r>
                <a:rPr lang="en-US" sz="1200" b="1" dirty="0">
                  <a:solidFill>
                    <a:srgbClr val="0000FF"/>
                  </a:solidFill>
                  <a:cs typeface="Neo Sans Intel"/>
                </a:rPr>
                <a:t>= 30nm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900363" y="1084307"/>
              <a:ext cx="1091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cs typeface="Neo Sans Intel"/>
                </a:rPr>
                <a:t>CON = 15nm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90656" y="1021368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cs typeface="Neo Sans Intel"/>
                </a:rPr>
                <a:t>BL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62685" y="1462012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976342" y="1397677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044039" y="1397325"/>
              <a:ext cx="32636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086167" y="1395444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6449" y="2665205"/>
              <a:ext cx="3805233" cy="6174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WL1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06563" y="2517258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174260" y="2516906"/>
              <a:ext cx="32636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16388" y="2515025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36451" y="2587416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950108" y="2523081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017805" y="2522729"/>
              <a:ext cx="32636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059933" y="2520848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679996" y="2593239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1318" y="1269662"/>
              <a:ext cx="406610" cy="240307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328186" y="3751708"/>
            <a:ext cx="4347345" cy="174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400" b="1" dirty="0">
                <a:solidFill>
                  <a:prstClr val="black"/>
                </a:solidFill>
                <a:cs typeface="Neo Sans Intel"/>
              </a:rPr>
              <a:t>Scaled cell:</a:t>
            </a:r>
          </a:p>
          <a:p>
            <a:pPr algn="ctr" defTabSz="914377"/>
            <a:r>
              <a:rPr lang="en-US" sz="1400" b="1" dirty="0">
                <a:solidFill>
                  <a:prstClr val="black"/>
                </a:solidFill>
                <a:cs typeface="Neo Sans Intel"/>
              </a:rPr>
              <a:t>60 x 90 nm</a:t>
            </a:r>
            <a:r>
              <a:rPr lang="en-US" sz="14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WL_p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= 50nm;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BL_p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= 90nm;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Active_p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= 50 x 90 </a:t>
            </a:r>
            <a:endParaRPr lang="en-US" sz="1400" b="1" baseline="30000" dirty="0">
              <a:solidFill>
                <a:prstClr val="black"/>
              </a:solidFill>
              <a:cs typeface="Neo Sans Intel"/>
            </a:endParaRPr>
          </a:p>
          <a:p>
            <a:pPr algn="ctr" defTabSz="914377"/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cs typeface="Neo Sans Intel"/>
              </a:rPr>
              <a:t> = 40nm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Lcon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 = 15nm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Z = 40nm</a:t>
            </a:r>
          </a:p>
          <a:p>
            <a:pPr algn="ctr" defTabSz="914377"/>
            <a:r>
              <a:rPr lang="en-US" sz="1400" b="1" dirty="0">
                <a:solidFill>
                  <a:prstClr val="black"/>
                </a:solidFill>
                <a:cs typeface="Neo Sans Intel"/>
              </a:rPr>
              <a:t>50 x 67.5 nm</a:t>
            </a:r>
            <a:r>
              <a:rPr lang="en-US" sz="14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WL_p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= 60nm;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BL_p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= 135nm;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Active_p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= 50 x 135 </a:t>
            </a:r>
            <a:endParaRPr lang="en-US" sz="1400" b="1" baseline="30000" dirty="0">
              <a:solidFill>
                <a:prstClr val="black"/>
              </a:solidFill>
              <a:cs typeface="Neo Sans Intel"/>
            </a:endParaRPr>
          </a:p>
          <a:p>
            <a:pPr algn="ctr" defTabSz="914377"/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cs typeface="Neo Sans Intel"/>
              </a:rPr>
              <a:t> = 30nm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Lcon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 = 15nm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Z = 35nm</a:t>
            </a:r>
          </a:p>
          <a:p>
            <a:pPr algn="ctr" defTabSz="914377"/>
            <a:endParaRPr lang="en-US" sz="1400" b="1" baseline="30000" dirty="0">
              <a:solidFill>
                <a:srgbClr val="FF0000"/>
              </a:solidFill>
              <a:cs typeface="Neo Sans Intel"/>
            </a:endParaRPr>
          </a:p>
        </p:txBody>
      </p:sp>
      <p:sp>
        <p:nvSpPr>
          <p:cNvPr id="83" name="Rectangle 82"/>
          <p:cNvSpPr/>
          <p:nvPr/>
        </p:nvSpPr>
        <p:spPr>
          <a:xfrm rot="16200000">
            <a:off x="4396292" y="1817556"/>
            <a:ext cx="2858928" cy="4857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WL0</a:t>
            </a:r>
          </a:p>
        </p:txBody>
      </p:sp>
      <p:sp>
        <p:nvSpPr>
          <p:cNvPr id="88" name="Rectangle 87"/>
          <p:cNvSpPr/>
          <p:nvPr/>
        </p:nvSpPr>
        <p:spPr>
          <a:xfrm rot="20114818">
            <a:off x="5088211" y="1042879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 rot="-1560000">
            <a:off x="6155908" y="820105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 rot="-1560000">
            <a:off x="5198036" y="1250713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854695" y="1298142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01" name="Rectangle 100"/>
          <p:cNvSpPr/>
          <p:nvPr/>
        </p:nvSpPr>
        <p:spPr>
          <a:xfrm rot="20114818">
            <a:off x="6029708" y="1851899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-1560000">
            <a:off x="7097405" y="1629125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 rot="-1560000">
            <a:off x="6139533" y="2059733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 rot="20114818">
            <a:off x="5061976" y="2353636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 rot="-1560000">
            <a:off x="6129673" y="2130862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 rot="-1560000">
            <a:off x="5171801" y="2561470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 rot="16200000">
            <a:off x="5351526" y="1663597"/>
            <a:ext cx="2858928" cy="4857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WL0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866797" y="1720846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790260" y="2623743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26" name="Rectangle 125"/>
          <p:cNvSpPr/>
          <p:nvPr/>
        </p:nvSpPr>
        <p:spPr>
          <a:xfrm rot="20114818">
            <a:off x="6076871" y="595925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 rot="5400000">
            <a:off x="6108064" y="-225453"/>
            <a:ext cx="336041" cy="3060889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 rot="5400000">
            <a:off x="6097822" y="997407"/>
            <a:ext cx="336041" cy="3060889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519809" y="3703170"/>
            <a:ext cx="43473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400" b="1" dirty="0">
                <a:solidFill>
                  <a:prstClr val="black"/>
                </a:solidFill>
                <a:cs typeface="Neo Sans Intel"/>
              </a:rPr>
              <a:t>Scaled cell:</a:t>
            </a:r>
          </a:p>
          <a:p>
            <a:pPr algn="ctr" defTabSz="914377"/>
            <a:r>
              <a:rPr lang="en-US" sz="1400" b="1">
                <a:solidFill>
                  <a:prstClr val="black"/>
                </a:solidFill>
                <a:cs typeface="Neo Sans Intel"/>
              </a:rPr>
              <a:t>40 x 50 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nm</a:t>
            </a:r>
            <a:r>
              <a:rPr lang="en-US" sz="14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WL_p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40nm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BL_p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100nm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Active_p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40 x 100 </a:t>
            </a:r>
            <a:endParaRPr lang="en-US" sz="1400" b="1" baseline="30000" dirty="0">
              <a:solidFill>
                <a:prstClr val="black"/>
              </a:solidFill>
              <a:cs typeface="Neo Sans Intel"/>
            </a:endParaRPr>
          </a:p>
          <a:p>
            <a:pPr algn="ctr" defTabSz="914377"/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cs typeface="Neo Sans Intel"/>
              </a:rPr>
              <a:t> </a:t>
            </a:r>
            <a:r>
              <a:rPr lang="en-US" sz="1400" b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= 20nm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Lcon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 = 15nm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Z </a:t>
            </a:r>
            <a:r>
              <a:rPr lang="en-US" sz="1400" b="1">
                <a:solidFill>
                  <a:srgbClr val="FF0000"/>
                </a:solidFill>
                <a:cs typeface="Neo Sans Intel"/>
              </a:rPr>
              <a:t>= 100nm</a:t>
            </a:r>
          </a:p>
          <a:p>
            <a:pPr algn="ctr" defTabSz="914377"/>
            <a:r>
              <a:rPr lang="en-US" sz="1400" b="1">
                <a:solidFill>
                  <a:srgbClr val="FF0000"/>
                </a:solidFill>
                <a:cs typeface="Neo Sans Intel"/>
              </a:rPr>
              <a:t>Optimal angle = 76 deg for OGD = 40nm</a:t>
            </a:r>
          </a:p>
        </p:txBody>
      </p:sp>
      <p:sp>
        <p:nvSpPr>
          <p:cNvPr id="130" name="Content Placeholder 2"/>
          <p:cNvSpPr txBox="1">
            <a:spLocks/>
          </p:cNvSpPr>
          <p:nvPr/>
        </p:nvSpPr>
        <p:spPr>
          <a:xfrm>
            <a:off x="4890185" y="5425157"/>
            <a:ext cx="3035104" cy="1225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204788" indent="-204788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4800" b="0" kern="1200" baseline="0">
                <a:solidFill>
                  <a:schemeClr val="accent2"/>
                </a:solidFill>
                <a:latin typeface="+mj-lt"/>
                <a:ea typeface="+mn-ea"/>
                <a:cs typeface="Intel Clear Light" panose="020B0404020203020204" pitchFamily="34" charset="0"/>
              </a:defRPr>
            </a:lvl1pPr>
            <a:lvl2pPr marL="417513" indent="-225425" algn="l" defTabSz="457200" rtl="0" eaLnBrk="1" latinLnBrk="0" hangingPunct="1">
              <a:spcBef>
                <a:spcPts val="1200"/>
              </a:spcBef>
              <a:buFont typeface="Lucida Grande"/>
              <a:buChar char="−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685800" indent="-228600" algn="l" defTabSz="457200" rtl="0" eaLnBrk="1" latinLnBrk="0" hangingPunct="1">
              <a:spcBef>
                <a:spcPts val="800"/>
              </a:spcBef>
              <a:buFont typeface="Wingdings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</a:rPr>
              <a:t>Fin height </a:t>
            </a: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wide Z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Better gate control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Angled for 6F2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8270416" y="496903"/>
            <a:ext cx="4028778" cy="2709353"/>
            <a:chOff x="-36449" y="853586"/>
            <a:chExt cx="4028778" cy="2709353"/>
          </a:xfrm>
        </p:grpSpPr>
        <p:sp>
          <p:nvSpPr>
            <p:cNvPr id="132" name="Rectangle 131"/>
            <p:cNvSpPr/>
            <p:nvPr/>
          </p:nvSpPr>
          <p:spPr>
            <a:xfrm>
              <a:off x="-10215" y="1539801"/>
              <a:ext cx="3805233" cy="6174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WL0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32797" y="1391854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58065" y="1391502"/>
              <a:ext cx="96879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42622" y="1389621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296209" y="853586"/>
              <a:ext cx="894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00FF"/>
                  </a:solidFill>
                  <a:cs typeface="Neo Sans Intel"/>
                </a:rPr>
                <a:t>L</a:t>
              </a:r>
              <a:r>
                <a:rPr lang="en-US" sz="1200" b="1" baseline="-25000" dirty="0" err="1">
                  <a:solidFill>
                    <a:srgbClr val="0000FF"/>
                  </a:solidFill>
                  <a:cs typeface="Neo Sans Intel"/>
                </a:rPr>
                <a:t>g</a:t>
              </a:r>
              <a:r>
                <a:rPr lang="en-US" sz="1200" b="1" baseline="-25000" dirty="0">
                  <a:solidFill>
                    <a:srgbClr val="0000FF"/>
                  </a:solidFill>
                  <a:cs typeface="Neo Sans Intel"/>
                </a:rPr>
                <a:t> </a:t>
              </a:r>
              <a:r>
                <a:rPr lang="en-US" sz="1200" b="1" dirty="0">
                  <a:solidFill>
                    <a:srgbClr val="0000FF"/>
                  </a:solidFill>
                  <a:cs typeface="Neo Sans Intel"/>
                </a:rPr>
                <a:t>= 30nm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900363" y="1084307"/>
              <a:ext cx="1091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cs typeface="Neo Sans Intel"/>
                </a:rPr>
                <a:t>CON = 15nm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90656" y="1021368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cs typeface="Neo Sans Intel"/>
                </a:rPr>
                <a:t>BL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296209" y="1475472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001056" y="1397677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085071" y="1397325"/>
              <a:ext cx="1285328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-36449" y="2665205"/>
              <a:ext cx="3805233" cy="6174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WL1</a:t>
              </a: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06563" y="2517258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11979" y="2516906"/>
              <a:ext cx="988641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16388" y="2515025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950108" y="2523081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2042320" y="2522729"/>
              <a:ext cx="1239358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2211318" y="2581097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2510742" y="1159867"/>
              <a:ext cx="406610" cy="240307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8664462" y="3606669"/>
            <a:ext cx="35275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400" b="1" dirty="0">
                <a:solidFill>
                  <a:prstClr val="black"/>
                </a:solidFill>
                <a:cs typeface="Neo Sans Intel"/>
              </a:rPr>
              <a:t>Scaled cell:</a:t>
            </a:r>
          </a:p>
          <a:p>
            <a:pPr algn="ctr" defTabSz="914377"/>
            <a:r>
              <a:rPr lang="en-US" sz="1400" b="1">
                <a:solidFill>
                  <a:prstClr val="black"/>
                </a:solidFill>
                <a:cs typeface="Neo Sans Intel"/>
              </a:rPr>
              <a:t>40 x 50 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nm</a:t>
            </a:r>
            <a:r>
              <a:rPr lang="en-US" sz="14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WL_p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40nm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BL_p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50nm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Active_p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40 x 50</a:t>
            </a:r>
            <a:endParaRPr lang="en-US" sz="1400" b="1" baseline="30000" dirty="0">
              <a:solidFill>
                <a:prstClr val="black"/>
              </a:solidFill>
              <a:cs typeface="Neo Sans Intel"/>
            </a:endParaRPr>
          </a:p>
          <a:p>
            <a:pPr algn="ctr" defTabSz="914377"/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cs typeface="Neo Sans Intel"/>
              </a:rPr>
              <a:t> </a:t>
            </a:r>
            <a:r>
              <a:rPr lang="en-US" sz="1400" b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= 20nm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Lcon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 </a:t>
            </a:r>
            <a:r>
              <a:rPr lang="en-US" sz="1400" b="1">
                <a:solidFill>
                  <a:srgbClr val="FF0000"/>
                </a:solidFill>
                <a:cs typeface="Neo Sans Intel"/>
              </a:rPr>
              <a:t>= 35nm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Z </a:t>
            </a:r>
            <a:r>
              <a:rPr lang="en-US" sz="1400" b="1">
                <a:solidFill>
                  <a:srgbClr val="FF0000"/>
                </a:solidFill>
                <a:cs typeface="Neo Sans Intel"/>
              </a:rPr>
              <a:t>= 100nm</a:t>
            </a:r>
          </a:p>
        </p:txBody>
      </p:sp>
      <p:sp>
        <p:nvSpPr>
          <p:cNvPr id="154" name="Content Placeholder 2"/>
          <p:cNvSpPr txBox="1">
            <a:spLocks/>
          </p:cNvSpPr>
          <p:nvPr/>
        </p:nvSpPr>
        <p:spPr>
          <a:xfrm>
            <a:off x="8874384" y="5364250"/>
            <a:ext cx="3035104" cy="1225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204788" indent="-204788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4800" b="0" kern="1200" baseline="0">
                <a:solidFill>
                  <a:schemeClr val="accent2"/>
                </a:solidFill>
                <a:latin typeface="+mj-lt"/>
                <a:ea typeface="+mn-ea"/>
                <a:cs typeface="Intel Clear Light" panose="020B0404020203020204" pitchFamily="34" charset="0"/>
              </a:defRPr>
            </a:lvl1pPr>
            <a:lvl2pPr marL="417513" indent="-225425" algn="l" defTabSz="457200" rtl="0" eaLnBrk="1" latinLnBrk="0" hangingPunct="1">
              <a:spcBef>
                <a:spcPts val="1200"/>
              </a:spcBef>
              <a:buFont typeface="Lucida Grande"/>
              <a:buChar char="−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685800" indent="-228600" algn="l" defTabSz="457200" rtl="0" eaLnBrk="1" latinLnBrk="0" hangingPunct="1">
              <a:spcBef>
                <a:spcPts val="800"/>
              </a:spcBef>
              <a:buFont typeface="Wingdings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</a:rPr>
              <a:t>GAA/2-sided </a:t>
            </a: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wide Z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Long Lg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Contact area = active pitch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0630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8F40-3B9D-F043-A893-8D9BD855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652065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FinFET</a:t>
            </a:r>
            <a:r>
              <a:rPr lang="en-US" b="1" dirty="0">
                <a:latin typeface="+mn-lt"/>
              </a:rPr>
              <a:t>: Z, L Design Strategy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78D78A7-E135-1C4D-9BEB-042F96B43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8985388" cy="880609"/>
          </a:xfrm>
        </p:spPr>
        <p:txBody>
          <a:bodyPr/>
          <a:lstStyle/>
          <a:p>
            <a:r>
              <a:rPr lang="en-US" sz="2000" dirty="0"/>
              <a:t>Fin height for on-state resistance to optimize </a:t>
            </a:r>
            <a:r>
              <a:rPr lang="en-US" sz="2000" dirty="0" err="1"/>
              <a:t>t</a:t>
            </a:r>
            <a:r>
              <a:rPr lang="en-US" sz="2000" baseline="-25000" dirty="0" err="1"/>
              <a:t>sense</a:t>
            </a:r>
            <a:r>
              <a:rPr lang="en-US" sz="2000" dirty="0"/>
              <a:t> </a:t>
            </a:r>
          </a:p>
          <a:p>
            <a:r>
              <a:rPr lang="en-US" sz="2000" dirty="0"/>
              <a:t>Recess Fin to increase Chanel length to reduce leakage for retention time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DA03D9-D4A8-D941-9341-7930928E4E1B}"/>
              </a:ext>
            </a:extLst>
          </p:cNvPr>
          <p:cNvGrpSpPr/>
          <p:nvPr/>
        </p:nvGrpSpPr>
        <p:grpSpPr>
          <a:xfrm>
            <a:off x="1183034" y="2454373"/>
            <a:ext cx="2485335" cy="2477737"/>
            <a:chOff x="1183034" y="2454373"/>
            <a:chExt cx="2485335" cy="24777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F549DC-E88E-4546-BBF6-6BDE5FEC0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209" r="20116"/>
            <a:stretch/>
          </p:blipFill>
          <p:spPr>
            <a:xfrm>
              <a:off x="1183034" y="2454373"/>
              <a:ext cx="2485335" cy="2477737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47DF213-E2F4-4048-8D67-E20F3B451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9524" y="3331406"/>
              <a:ext cx="1075558" cy="2452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124E68C-A1CB-2D44-9F7E-07147AB3DE77}"/>
                </a:ext>
              </a:extLst>
            </p:cNvPr>
            <p:cNvCxnSpPr>
              <a:cxnSpLocks/>
            </p:cNvCxnSpPr>
            <p:nvPr/>
          </p:nvCxnSpPr>
          <p:spPr>
            <a:xfrm>
              <a:off x="2376104" y="3394695"/>
              <a:ext cx="88024" cy="1138393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76DCE91-9455-FC4B-81ED-D10FD564B8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6104" y="3144198"/>
              <a:ext cx="44669" cy="250497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D9D4C7-E391-B941-AA28-5B1FD173CBC7}"/>
                </a:ext>
              </a:extLst>
            </p:cNvPr>
            <p:cNvSpPr txBox="1"/>
            <p:nvPr/>
          </p:nvSpPr>
          <p:spPr>
            <a:xfrm>
              <a:off x="2640097" y="3146740"/>
              <a:ext cx="11541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12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0E1A80-B944-DC42-8E80-B7614DF87529}"/>
                </a:ext>
              </a:extLst>
            </p:cNvPr>
            <p:cNvSpPr txBox="1"/>
            <p:nvPr/>
          </p:nvSpPr>
          <p:spPr>
            <a:xfrm>
              <a:off x="2126124" y="3771305"/>
              <a:ext cx="293992" cy="1837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en-US" sz="1200" baseline="-25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E0129F-6485-CE4D-A97A-5F4928120F26}"/>
                </a:ext>
              </a:extLst>
            </p:cNvPr>
            <p:cNvSpPr txBox="1"/>
            <p:nvPr/>
          </p:nvSpPr>
          <p:spPr>
            <a:xfrm>
              <a:off x="2117129" y="3114533"/>
              <a:ext cx="293992" cy="1837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en-US" sz="1200" baseline="-25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1,W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70A3E4D-8B30-9B42-9E6A-25313BE431DA}"/>
              </a:ext>
            </a:extLst>
          </p:cNvPr>
          <p:cNvSpPr txBox="1"/>
          <p:nvPr/>
        </p:nvSpPr>
        <p:spPr>
          <a:xfrm>
            <a:off x="1048985" y="5488821"/>
            <a:ext cx="3079104" cy="5657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L/W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Ch1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 (2·Z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)/L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G1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5E1F03-CEF6-9B4E-B127-7FF3AFCB363A}"/>
              </a:ext>
            </a:extLst>
          </p:cNvPr>
          <p:cNvSpPr txBox="1"/>
          <p:nvPr/>
        </p:nvSpPr>
        <p:spPr>
          <a:xfrm>
            <a:off x="4001088" y="5488821"/>
            <a:ext cx="3600389" cy="5657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/[ ½ ·(Z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)]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Ch2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 [Z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½(Z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)]/L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B50228-78F6-E642-B26A-5E44E68894A7}"/>
              </a:ext>
            </a:extLst>
          </p:cNvPr>
          <p:cNvSpPr txBox="1"/>
          <p:nvPr/>
        </p:nvSpPr>
        <p:spPr>
          <a:xfrm>
            <a:off x="7866747" y="2403628"/>
            <a:ext cx="3600389" cy="36509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≈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= 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Ch1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(2 ·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2,H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4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/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Ch2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(2 ·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2,w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2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/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=  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+ 2· R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Ch2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Active Design Rule (2 Cells)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Z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3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 ·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320879-4618-D943-A457-2A1FC235EBB2}"/>
              </a:ext>
            </a:extLst>
          </p:cNvPr>
          <p:cNvGrpSpPr/>
          <p:nvPr/>
        </p:nvGrpSpPr>
        <p:grpSpPr>
          <a:xfrm>
            <a:off x="3862202" y="2462202"/>
            <a:ext cx="3406886" cy="2547971"/>
            <a:chOff x="3862202" y="2462202"/>
            <a:chExt cx="3406886" cy="25479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7C1B74-9214-8D4F-9442-2F0B22BC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2202" y="2532437"/>
              <a:ext cx="3406886" cy="2477736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0CFECAD-1936-B94D-B279-3A4EF8E849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22185" y="3045120"/>
              <a:ext cx="38301" cy="429683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87DEF1-31BF-F442-B4CD-4E5BBC7DA0CC}"/>
                </a:ext>
              </a:extLst>
            </p:cNvPr>
            <p:cNvCxnSpPr>
              <a:cxnSpLocks/>
            </p:cNvCxnSpPr>
            <p:nvPr/>
          </p:nvCxnSpPr>
          <p:spPr>
            <a:xfrm>
              <a:off x="4546907" y="3161796"/>
              <a:ext cx="223775" cy="1587368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27F1A3B-04E0-D74B-993A-5603F4E7AF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6907" y="2738613"/>
              <a:ext cx="782145" cy="361365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9E89A1-F3BD-CD40-BCE0-8FA5B386654C}"/>
                </a:ext>
              </a:extLst>
            </p:cNvPr>
            <p:cNvSpPr txBox="1"/>
            <p:nvPr/>
          </p:nvSpPr>
          <p:spPr>
            <a:xfrm>
              <a:off x="4803525" y="3224836"/>
              <a:ext cx="11541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12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533E57-7D9A-454B-A10C-AF2F076BC229}"/>
                </a:ext>
              </a:extLst>
            </p:cNvPr>
            <p:cNvSpPr txBox="1"/>
            <p:nvPr/>
          </p:nvSpPr>
          <p:spPr>
            <a:xfrm>
              <a:off x="4333498" y="3659391"/>
              <a:ext cx="293992" cy="174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en-US" sz="1200" baseline="-25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2,H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7CE873-A503-FF46-84E8-DA1379E5088A}"/>
                </a:ext>
              </a:extLst>
            </p:cNvPr>
            <p:cNvSpPr txBox="1"/>
            <p:nvPr/>
          </p:nvSpPr>
          <p:spPr>
            <a:xfrm>
              <a:off x="4624428" y="2762233"/>
              <a:ext cx="293992" cy="1837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en-US" sz="1200" baseline="-25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2,W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3070C75-6E73-1E46-AF9C-D069B6ED0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5627" y="3487053"/>
              <a:ext cx="234859" cy="123433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3140BF6-87A8-8346-8C98-DEA0BB8B930B}"/>
                </a:ext>
              </a:extLst>
            </p:cNvPr>
            <p:cNvCxnSpPr>
              <a:cxnSpLocks/>
            </p:cNvCxnSpPr>
            <p:nvPr/>
          </p:nvCxnSpPr>
          <p:spPr>
            <a:xfrm>
              <a:off x="5810426" y="4749164"/>
              <a:ext cx="950009" cy="116003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8425694-E119-1048-BC87-9E968C9ADC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3507" y="4865167"/>
              <a:ext cx="346508" cy="31016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CE560E5-58B2-EB41-9732-17DE2E45CE46}"/>
                </a:ext>
              </a:extLst>
            </p:cNvPr>
            <p:cNvSpPr txBox="1"/>
            <p:nvPr/>
          </p:nvSpPr>
          <p:spPr>
            <a:xfrm>
              <a:off x="6171605" y="4574320"/>
              <a:ext cx="293992" cy="174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1200" baseline="-25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39C9EDA-470C-B249-90E4-CA51CA598305}"/>
                </a:ext>
              </a:extLst>
            </p:cNvPr>
            <p:cNvSpPr txBox="1"/>
            <p:nvPr/>
          </p:nvSpPr>
          <p:spPr>
            <a:xfrm>
              <a:off x="6986360" y="4661742"/>
              <a:ext cx="133655" cy="174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200" baseline="-25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DD15AF28-72DD-4848-B096-D87D8D146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124" y="2613756"/>
              <a:ext cx="254836" cy="124857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296B9B0-8A83-C749-AE1F-D3069CAFF0C0}"/>
                </a:ext>
              </a:extLst>
            </p:cNvPr>
            <p:cNvSpPr txBox="1"/>
            <p:nvPr/>
          </p:nvSpPr>
          <p:spPr>
            <a:xfrm>
              <a:off x="5342124" y="2462202"/>
              <a:ext cx="133655" cy="174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200" baseline="-25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1494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3" y="442277"/>
            <a:ext cx="7712427" cy="743877"/>
          </a:xfrm>
        </p:spPr>
        <p:txBody>
          <a:bodyPr/>
          <a:lstStyle/>
          <a:p>
            <a:r>
              <a:rPr lang="en-US" b="1" dirty="0">
                <a:latin typeface="+mn-lt"/>
              </a:rPr>
              <a:t>Layout for Shared Contact </a:t>
            </a:r>
            <a:r>
              <a:rPr lang="en-US" b="1" dirty="0" err="1">
                <a:latin typeface="+mn-lt"/>
              </a:rPr>
              <a:t>FinFET</a:t>
            </a:r>
            <a:r>
              <a:rPr lang="en-US" b="1" dirty="0">
                <a:latin typeface="+mn-lt"/>
              </a:rPr>
              <a:t>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227919" y="1585277"/>
            <a:ext cx="7844776" cy="4215160"/>
            <a:chOff x="865590" y="1601790"/>
            <a:chExt cx="7844776" cy="42151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3584" y="1601790"/>
              <a:ext cx="7446782" cy="42151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7142" y="2592371"/>
              <a:ext cx="546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cs typeface="Neo Sans Intel"/>
                </a:rPr>
                <a:t>BL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39959" y="3576316"/>
              <a:ext cx="546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cs typeface="Neo Sans Intel"/>
                </a:rPr>
                <a:t>BL</a:t>
              </a: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3662977" y="2562933"/>
              <a:ext cx="1323102" cy="202676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WL1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 rot="168279">
              <a:off x="5793354" y="4370445"/>
              <a:ext cx="1323102" cy="136843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WL2</a:t>
              </a:r>
            </a:p>
          </p:txBody>
        </p:sp>
        <p:sp>
          <p:nvSpPr>
            <p:cNvPr id="12" name="Down Arrow 11"/>
            <p:cNvSpPr/>
            <p:nvPr/>
          </p:nvSpPr>
          <p:spPr>
            <a:xfrm rot="313260">
              <a:off x="865590" y="3628866"/>
              <a:ext cx="1323102" cy="136843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WL0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04309" y="2009301"/>
              <a:ext cx="758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S/D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95163" y="2913463"/>
              <a:ext cx="758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S/D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83510" y="4305656"/>
              <a:ext cx="758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S/D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38515" y="2871371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30471" y="2653926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7807" y="1867045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68876" y="3783006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86526" y="4259489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69809" y="4686801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33354" y="5327824"/>
              <a:ext cx="758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Neo Sans Intel"/>
                </a:rPr>
                <a:t>COB via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70332" y="1186154"/>
            <a:ext cx="2909952" cy="2347063"/>
            <a:chOff x="8670332" y="1186154"/>
            <a:chExt cx="2909952" cy="2347063"/>
          </a:xfrm>
        </p:grpSpPr>
        <p:sp>
          <p:nvSpPr>
            <p:cNvPr id="24" name="Rectangle 23"/>
            <p:cNvSpPr/>
            <p:nvPr/>
          </p:nvSpPr>
          <p:spPr>
            <a:xfrm>
              <a:off x="8710367" y="2454453"/>
              <a:ext cx="2869917" cy="6733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719794" y="1992788"/>
              <a:ext cx="414779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146528" y="1992788"/>
              <a:ext cx="433755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941546" y="1992788"/>
              <a:ext cx="398010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248155" y="2038876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WL1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446327" y="2046942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WL2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910939" y="1581244"/>
              <a:ext cx="459223" cy="4077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617362" y="1374607"/>
              <a:ext cx="1046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BL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670332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COB via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121060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92792" y="3225440"/>
              <a:ext cx="15469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Cut along 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2490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9650" y="6184901"/>
            <a:ext cx="38608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767971" y="-449966"/>
            <a:ext cx="6335665" cy="8077599"/>
            <a:chOff x="2670210" y="-278516"/>
            <a:chExt cx="6335665" cy="8077599"/>
          </a:xfrm>
          <a:solidFill>
            <a:srgbClr val="0000FF"/>
          </a:solidFill>
        </p:grpSpPr>
        <p:sp>
          <p:nvSpPr>
            <p:cNvPr id="86" name="Rectangle 85"/>
            <p:cNvSpPr/>
            <p:nvPr/>
          </p:nvSpPr>
          <p:spPr>
            <a:xfrm rot="20340000" flipH="1">
              <a:off x="7437657" y="2953777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 rot="20340000" flipH="1">
              <a:off x="7437656" y="906131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20340000" flipH="1">
              <a:off x="6292006" y="1929955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 rot="20340000" flipH="1">
              <a:off x="5146355" y="906131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 rot="20340000" flipH="1">
              <a:off x="5066367" y="2860000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20340000" flipH="1">
              <a:off x="3880720" y="1836176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 rot="20340000" flipH="1">
              <a:off x="2670210" y="745308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20340000" flipH="1">
              <a:off x="3811258" y="3823219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20340000" flipH="1">
              <a:off x="6269218" y="3977600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 rot="20340000" flipH="1">
              <a:off x="8640507" y="4083818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20340000" flipH="1">
              <a:off x="7462522" y="5107641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20340000" flipH="1">
              <a:off x="6332545" y="-117692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20340000" flipH="1">
              <a:off x="3889122" y="-278516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20340000" flipH="1">
              <a:off x="4984675" y="4813869"/>
              <a:ext cx="365368" cy="26914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355418" y="611156"/>
            <a:ext cx="4316932" cy="5019122"/>
            <a:chOff x="3241368" y="782606"/>
            <a:chExt cx="4316932" cy="5019122"/>
          </a:xfrm>
        </p:grpSpPr>
        <p:grpSp>
          <p:nvGrpSpPr>
            <p:cNvPr id="101" name="Group 100"/>
            <p:cNvGrpSpPr/>
            <p:nvPr/>
          </p:nvGrpSpPr>
          <p:grpSpPr>
            <a:xfrm>
              <a:off x="3241368" y="782606"/>
              <a:ext cx="4316932" cy="5019122"/>
              <a:chOff x="6864839" y="988031"/>
              <a:chExt cx="4316932" cy="5019122"/>
            </a:xfrm>
            <a:solidFill>
              <a:srgbClr val="FFC000">
                <a:alpha val="60000"/>
              </a:srgbClr>
            </a:solidFill>
          </p:grpSpPr>
          <p:sp>
            <p:nvSpPr>
              <p:cNvPr id="112" name="Rectangle 111"/>
              <p:cNvSpPr/>
              <p:nvPr/>
            </p:nvSpPr>
            <p:spPr>
              <a:xfrm>
                <a:off x="8044207" y="1006764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8019313" y="2060164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8019313" y="3128979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8019313" y="420572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8019313" y="527292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9170021" y="1006764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9145127" y="2060164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9145127" y="3128979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9145127" y="420572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9145127" y="527292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10450251" y="1000065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10425357" y="2053465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0425357" y="3122280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10425357" y="4199022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10425357" y="5266222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6889733" y="98803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6864839" y="2041431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864839" y="3110246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6864839" y="4186988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864839" y="5254188"/>
                <a:ext cx="731520" cy="734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Right Arrow 101"/>
            <p:cNvSpPr/>
            <p:nvPr/>
          </p:nvSpPr>
          <p:spPr>
            <a:xfrm flipH="1">
              <a:off x="7104386" y="2039139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ight Arrow 102"/>
            <p:cNvSpPr/>
            <p:nvPr/>
          </p:nvSpPr>
          <p:spPr>
            <a:xfrm flipH="1">
              <a:off x="7104385" y="4126420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/>
            <p:cNvSpPr/>
            <p:nvPr/>
          </p:nvSpPr>
          <p:spPr>
            <a:xfrm flipH="1">
              <a:off x="4590096" y="1951393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/>
            <p:cNvSpPr/>
            <p:nvPr/>
          </p:nvSpPr>
          <p:spPr>
            <a:xfrm flipH="1">
              <a:off x="4590095" y="4038674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ight Arrow 105"/>
            <p:cNvSpPr/>
            <p:nvPr/>
          </p:nvSpPr>
          <p:spPr>
            <a:xfrm flipH="1">
              <a:off x="3480369" y="935743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ight Arrow 106"/>
            <p:cNvSpPr/>
            <p:nvPr/>
          </p:nvSpPr>
          <p:spPr>
            <a:xfrm flipH="1">
              <a:off x="3480368" y="3023024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ight Arrow 107"/>
            <p:cNvSpPr/>
            <p:nvPr/>
          </p:nvSpPr>
          <p:spPr>
            <a:xfrm flipH="1">
              <a:off x="3480367" y="5162802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ight Arrow 108"/>
            <p:cNvSpPr/>
            <p:nvPr/>
          </p:nvSpPr>
          <p:spPr>
            <a:xfrm flipH="1">
              <a:off x="5821756" y="935743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ight Arrow 109"/>
            <p:cNvSpPr/>
            <p:nvPr/>
          </p:nvSpPr>
          <p:spPr>
            <a:xfrm flipH="1">
              <a:off x="5821755" y="3023024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ight Arrow 110"/>
            <p:cNvSpPr/>
            <p:nvPr/>
          </p:nvSpPr>
          <p:spPr>
            <a:xfrm flipH="1">
              <a:off x="5821754" y="5162802"/>
              <a:ext cx="221445" cy="35580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21346185">
            <a:off x="467036" y="87800"/>
            <a:ext cx="7022388" cy="6046201"/>
            <a:chOff x="1846508" y="-240546"/>
            <a:chExt cx="6933352" cy="5906941"/>
          </a:xfrm>
          <a:solidFill>
            <a:srgbClr val="00B050">
              <a:alpha val="50196"/>
            </a:srgbClr>
          </a:solidFill>
        </p:grpSpPr>
        <p:grpSp>
          <p:nvGrpSpPr>
            <p:cNvPr id="133" name="Group 132"/>
            <p:cNvGrpSpPr/>
            <p:nvPr/>
          </p:nvGrpSpPr>
          <p:grpSpPr>
            <a:xfrm rot="767154">
              <a:off x="1846508" y="-240546"/>
              <a:ext cx="5671124" cy="5859880"/>
              <a:chOff x="2484583" y="427746"/>
              <a:chExt cx="5671124" cy="5859880"/>
            </a:xfrm>
            <a:grpFill/>
          </p:grpSpPr>
          <p:sp>
            <p:nvSpPr>
              <p:cNvPr id="155" name="Oval 154"/>
              <p:cNvSpPr/>
              <p:nvPr/>
            </p:nvSpPr>
            <p:spPr>
              <a:xfrm>
                <a:off x="4581237" y="1690688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142510" y="2844800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334000" y="2642943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5772727" y="1530178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6525490" y="2552499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4895273" y="379705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6086763" y="363654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461165" y="4951167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652655" y="4749310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6844145" y="4658866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375892" y="189254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689928" y="3998912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2937165" y="3027147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255820" y="5133514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964217" y="1389531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484583" y="4181259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865420" y="72751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5056910" y="567005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2660075" y="929372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6234789" y="427746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 rot="767154">
              <a:off x="6383025" y="2405916"/>
              <a:ext cx="2396835" cy="3260479"/>
              <a:chOff x="2484583" y="3027147"/>
              <a:chExt cx="2396835" cy="3260479"/>
            </a:xfrm>
            <a:grpFill/>
          </p:grpSpPr>
          <p:sp>
            <p:nvSpPr>
              <p:cNvPr id="146" name="Oval 145"/>
              <p:cNvSpPr/>
              <p:nvPr/>
            </p:nvSpPr>
            <p:spPr>
              <a:xfrm>
                <a:off x="3689928" y="3998912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2937165" y="3027147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3255820" y="5133514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2484583" y="4181259"/>
                <a:ext cx="1191490" cy="115411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5" name="Rectangle 174"/>
          <p:cNvSpPr/>
          <p:nvPr/>
        </p:nvSpPr>
        <p:spPr>
          <a:xfrm>
            <a:off x="881982" y="-171450"/>
            <a:ext cx="196769" cy="675134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2122677" y="-171450"/>
            <a:ext cx="196769" cy="675134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3363373" y="-171450"/>
            <a:ext cx="196769" cy="675134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4544275" y="-171450"/>
            <a:ext cx="196769" cy="6751346"/>
          </a:xfrm>
          <a:prstGeom prst="rect">
            <a:avLst/>
          </a:prstGeom>
          <a:solidFill>
            <a:srgbClr val="0000FF">
              <a:alpha val="50196"/>
            </a:srgbClr>
          </a:solidFill>
          <a:ln>
            <a:solidFill>
              <a:srgbClr val="41719C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5784970" y="-171450"/>
            <a:ext cx="196769" cy="675134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781836" y="1357422"/>
            <a:ext cx="5199903" cy="173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781836" y="2460590"/>
            <a:ext cx="5199903" cy="173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796671" y="3460054"/>
            <a:ext cx="5199903" cy="173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796671" y="4563222"/>
            <a:ext cx="5199903" cy="173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8710367" y="2454453"/>
            <a:ext cx="2869917" cy="67332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8719794" y="1992788"/>
            <a:ext cx="414779" cy="46166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11146528" y="1992788"/>
            <a:ext cx="433755" cy="46166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9941546" y="1992788"/>
            <a:ext cx="398010" cy="46166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9248155" y="2038876"/>
            <a:ext cx="593429" cy="3098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WL1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10446327" y="2046942"/>
            <a:ext cx="593429" cy="3098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WL2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9910939" y="1581244"/>
            <a:ext cx="459223" cy="407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sp>
        <p:nvSpPr>
          <p:cNvPr id="191" name="TextBox 190"/>
          <p:cNvSpPr txBox="1"/>
          <p:nvPr/>
        </p:nvSpPr>
        <p:spPr>
          <a:xfrm>
            <a:off x="9617362" y="1374607"/>
            <a:ext cx="10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Neo Sans Intel"/>
              </a:rPr>
              <a:t>Shared BL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8670332" y="1186154"/>
            <a:ext cx="459223" cy="802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COB via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11121060" y="1186154"/>
            <a:ext cx="459223" cy="802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sp>
        <p:nvSpPr>
          <p:cNvPr id="194" name="TextBox 193"/>
          <p:cNvSpPr txBox="1"/>
          <p:nvPr/>
        </p:nvSpPr>
        <p:spPr>
          <a:xfrm>
            <a:off x="9492792" y="3225440"/>
            <a:ext cx="1546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cs typeface="Neo Sans Intel"/>
              </a:rPr>
              <a:t>Cut along active</a:t>
            </a:r>
          </a:p>
        </p:txBody>
      </p:sp>
    </p:spTree>
    <p:extLst>
      <p:ext uri="{BB962C8B-B14F-4D97-AF65-F5344CB8AC3E}">
        <p14:creationId xmlns:p14="http://schemas.microsoft.com/office/powerpoint/2010/main" val="29393810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491579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FinFET</a:t>
            </a:r>
            <a:r>
              <a:rPr lang="en-US" b="1" dirty="0">
                <a:latin typeface="+mn-lt"/>
              </a:rPr>
              <a:t>: WL and BL design</a:t>
            </a:r>
          </a:p>
        </p:txBody>
      </p:sp>
      <p:sp>
        <p:nvSpPr>
          <p:cNvPr id="699" name="TextBox 698"/>
          <p:cNvSpPr txBox="1"/>
          <p:nvPr/>
        </p:nvSpPr>
        <p:spPr>
          <a:xfrm>
            <a:off x="914648" y="5768871"/>
            <a:ext cx="990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cs typeface="Neo Sans Intel"/>
              </a:rPr>
              <a:t>Key bottleneck is BL </a:t>
            </a:r>
            <a:r>
              <a:rPr lang="en-US" b="1" dirty="0" err="1">
                <a:solidFill>
                  <a:srgbClr val="0070C0"/>
                </a:solidFill>
                <a:cs typeface="Neo Sans Intel"/>
              </a:rPr>
              <a:t>parasitics</a:t>
            </a:r>
            <a:r>
              <a:rPr lang="en-US" b="1" dirty="0">
                <a:solidFill>
                  <a:srgbClr val="0070C0"/>
                </a:solidFill>
                <a:cs typeface="Neo Sans Intel"/>
              </a:rPr>
              <a:t> to COB-via and WL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0271" y="3064549"/>
            <a:ext cx="5440958" cy="2258369"/>
            <a:chOff x="5827071" y="940408"/>
            <a:chExt cx="5440958" cy="2258369"/>
          </a:xfrm>
        </p:grpSpPr>
        <p:grpSp>
          <p:nvGrpSpPr>
            <p:cNvPr id="396" name="Group 395"/>
            <p:cNvGrpSpPr/>
            <p:nvPr/>
          </p:nvGrpSpPr>
          <p:grpSpPr>
            <a:xfrm>
              <a:off x="5959032" y="1629742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81" name="Isosceles Triangle 480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2" name="Group 401"/>
            <p:cNvGrpSpPr/>
            <p:nvPr/>
          </p:nvGrpSpPr>
          <p:grpSpPr>
            <a:xfrm>
              <a:off x="6326124" y="1713779"/>
              <a:ext cx="497010" cy="172821"/>
              <a:chOff x="6386421" y="3313787"/>
              <a:chExt cx="662680" cy="230428"/>
            </a:xfrm>
          </p:grpSpPr>
          <p:cxnSp>
            <p:nvCxnSpPr>
              <p:cNvPr id="460" name="Straight Connector 459"/>
              <p:cNvCxnSpPr>
                <a:stCxn id="482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3" name="Group 402"/>
            <p:cNvGrpSpPr/>
            <p:nvPr/>
          </p:nvGrpSpPr>
          <p:grpSpPr>
            <a:xfrm>
              <a:off x="681719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53" name="Straight Connector 45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4" name="Group 403"/>
            <p:cNvGrpSpPr/>
            <p:nvPr/>
          </p:nvGrpSpPr>
          <p:grpSpPr>
            <a:xfrm>
              <a:off x="727805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46" name="Straight Connector 44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5" name="Group 404"/>
            <p:cNvGrpSpPr/>
            <p:nvPr/>
          </p:nvGrpSpPr>
          <p:grpSpPr>
            <a:xfrm>
              <a:off x="7738911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9" name="Straight Connector 43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6" name="Group 405"/>
            <p:cNvGrpSpPr/>
            <p:nvPr/>
          </p:nvGrpSpPr>
          <p:grpSpPr>
            <a:xfrm>
              <a:off x="8199767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2" name="Straight Connector 43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7" name="Group 406"/>
            <p:cNvGrpSpPr/>
            <p:nvPr/>
          </p:nvGrpSpPr>
          <p:grpSpPr>
            <a:xfrm>
              <a:off x="8660623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25" name="Straight Connector 42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8" name="Group 407"/>
            <p:cNvGrpSpPr/>
            <p:nvPr/>
          </p:nvGrpSpPr>
          <p:grpSpPr>
            <a:xfrm>
              <a:off x="912147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8" name="Straight Connector 41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9" name="Group 408"/>
            <p:cNvGrpSpPr/>
            <p:nvPr/>
          </p:nvGrpSpPr>
          <p:grpSpPr>
            <a:xfrm>
              <a:off x="958233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1" name="Straight Connector 41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6" name="Straight Connector 525"/>
            <p:cNvCxnSpPr/>
            <p:nvPr/>
          </p:nvCxnSpPr>
          <p:spPr>
            <a:xfrm flipH="1">
              <a:off x="7282843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 flipH="1">
              <a:off x="7196782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 flipH="1">
              <a:off x="682725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 flipH="1">
              <a:off x="674119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 flipH="1">
              <a:off x="774792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/>
            <p:cNvCxnSpPr/>
            <p:nvPr/>
          </p:nvCxnSpPr>
          <p:spPr>
            <a:xfrm flipH="1">
              <a:off x="766186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/>
            <p:cNvCxnSpPr/>
            <p:nvPr/>
          </p:nvCxnSpPr>
          <p:spPr>
            <a:xfrm flipH="1">
              <a:off x="8661526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>
            <a:xfrm flipH="1">
              <a:off x="8575465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 flipH="1">
              <a:off x="820594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 flipH="1">
              <a:off x="811987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H="1">
              <a:off x="912661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 flipH="1">
              <a:off x="904054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flipH="1">
              <a:off x="9589349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flipH="1">
              <a:off x="9503288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flipH="1">
              <a:off x="10045592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/>
            <p:cNvCxnSpPr/>
            <p:nvPr/>
          </p:nvCxnSpPr>
          <p:spPr>
            <a:xfrm flipH="1">
              <a:off x="9959531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6745431" y="2026157"/>
              <a:ext cx="3401215" cy="644825"/>
              <a:chOff x="6888121" y="2434542"/>
              <a:chExt cx="3401215" cy="92164"/>
            </a:xfrm>
          </p:grpSpPr>
          <p:cxnSp>
            <p:nvCxnSpPr>
              <p:cNvPr id="528" name="Straight Connector 527"/>
              <p:cNvCxnSpPr/>
              <p:nvPr/>
            </p:nvCxnSpPr>
            <p:spPr>
              <a:xfrm flipH="1">
                <a:off x="7343707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>
              <a:xfrm flipH="1">
                <a:off x="743091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/>
              <p:nvPr/>
            </p:nvCxnSpPr>
            <p:spPr>
              <a:xfrm flipH="1">
                <a:off x="688812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>
              <a:xfrm flipH="1">
                <a:off x="697532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/>
              <p:cNvCxnSpPr/>
              <p:nvPr/>
            </p:nvCxnSpPr>
            <p:spPr>
              <a:xfrm flipH="1">
                <a:off x="780879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/>
              <p:cNvCxnSpPr/>
              <p:nvPr/>
            </p:nvCxnSpPr>
            <p:spPr>
              <a:xfrm flipH="1">
                <a:off x="789599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 flipH="1">
                <a:off x="8722390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H="1">
                <a:off x="8809595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 flipH="1">
                <a:off x="826680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/>
              <p:cNvCxnSpPr/>
              <p:nvPr/>
            </p:nvCxnSpPr>
            <p:spPr>
              <a:xfrm flipH="1">
                <a:off x="835400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H="1">
                <a:off x="918747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 flipH="1">
                <a:off x="927467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 flipH="1">
                <a:off x="9650213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H="1">
                <a:off x="9737418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 flipH="1">
                <a:off x="10106456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H="1">
                <a:off x="10193661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9" name="TextBox 588"/>
            <p:cNvSpPr txBox="1"/>
            <p:nvPr/>
          </p:nvSpPr>
          <p:spPr>
            <a:xfrm>
              <a:off x="10387566" y="1385341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>
              <a:off x="6890806" y="2952556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BL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Cov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Cgs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/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Cgd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) and BL-BL coupling</a:t>
              </a:r>
            </a:p>
          </p:txBody>
        </p:sp>
        <p:grpSp>
          <p:nvGrpSpPr>
            <p:cNvPr id="616" name="Group 615"/>
            <p:cNvGrpSpPr/>
            <p:nvPr/>
          </p:nvGrpSpPr>
          <p:grpSpPr>
            <a:xfrm>
              <a:off x="6722463" y="940981"/>
              <a:ext cx="438092" cy="854812"/>
              <a:chOff x="6329590" y="2851189"/>
              <a:chExt cx="438092" cy="854812"/>
            </a:xfrm>
          </p:grpSpPr>
          <p:grpSp>
            <p:nvGrpSpPr>
              <p:cNvPr id="592" name="Group 591"/>
              <p:cNvGrpSpPr/>
              <p:nvPr/>
            </p:nvGrpSpPr>
            <p:grpSpPr>
              <a:xfrm rot="10800000">
                <a:off x="6329590" y="2851189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593" name="Straight Connector 59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Connector 59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Connector 59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Straight Connector 59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Straight Connector 59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Straight Connector 59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Straight Connector 59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0" name="Straight Connector 599"/>
              <p:cNvCxnSpPr/>
              <p:nvPr/>
            </p:nvCxnSpPr>
            <p:spPr>
              <a:xfrm rot="5400000">
                <a:off x="6464484" y="33324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/>
              <p:cNvCxnSpPr/>
              <p:nvPr/>
            </p:nvCxnSpPr>
            <p:spPr>
              <a:xfrm rot="5400000">
                <a:off x="6295091" y="3568841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6429527" y="343168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>
                <a:off x="6423149" y="323735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>
                <a:off x="6506394" y="3328792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>
                <a:off x="6597834" y="331545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8" name="Group 607"/>
              <p:cNvGrpSpPr/>
              <p:nvPr/>
            </p:nvGrpSpPr>
            <p:grpSpPr>
              <a:xfrm rot="3313873">
                <a:off x="6567106" y="3330206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609" name="Straight Connector 608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Straight Connector 609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Straight Connector 610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Straight Connector 611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8" name="Group 617"/>
            <p:cNvGrpSpPr/>
            <p:nvPr/>
          </p:nvGrpSpPr>
          <p:grpSpPr>
            <a:xfrm rot="10800000">
              <a:off x="9936164" y="940408"/>
              <a:ext cx="187115" cy="382271"/>
              <a:chOff x="2431086" y="2814319"/>
              <a:chExt cx="187115" cy="382271"/>
            </a:xfrm>
          </p:grpSpPr>
          <p:cxnSp>
            <p:nvCxnSpPr>
              <p:cNvPr id="630" name="Straight Connector 629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9" name="Straight Connector 618"/>
            <p:cNvCxnSpPr/>
            <p:nvPr/>
          </p:nvCxnSpPr>
          <p:spPr>
            <a:xfrm rot="5400000">
              <a:off x="10071058" y="1421677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/>
            <p:cNvCxnSpPr/>
            <p:nvPr/>
          </p:nvCxnSpPr>
          <p:spPr>
            <a:xfrm rot="5400000">
              <a:off x="9901665" y="1658060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/>
            <p:nvPr/>
          </p:nvCxnSpPr>
          <p:spPr>
            <a:xfrm>
              <a:off x="10036101" y="1520900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Connector 621"/>
            <p:cNvCxnSpPr/>
            <p:nvPr/>
          </p:nvCxnSpPr>
          <p:spPr>
            <a:xfrm>
              <a:off x="10029723" y="1326571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Connector 622"/>
            <p:cNvCxnSpPr/>
            <p:nvPr/>
          </p:nvCxnSpPr>
          <p:spPr>
            <a:xfrm rot="5400000">
              <a:off x="10112968" y="1418011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>
            <a:xfrm>
              <a:off x="10204408" y="1404676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5" name="Group 624"/>
            <p:cNvGrpSpPr/>
            <p:nvPr/>
          </p:nvGrpSpPr>
          <p:grpSpPr>
            <a:xfrm rot="3313873">
              <a:off x="10173680" y="1419425"/>
              <a:ext cx="109314" cy="291838"/>
              <a:chOff x="2431086" y="2905759"/>
              <a:chExt cx="187115" cy="226695"/>
            </a:xfrm>
          </p:grpSpPr>
          <p:cxnSp>
            <p:nvCxnSpPr>
              <p:cNvPr id="626" name="Straight Connector 625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626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8" name="Straight Connector 637"/>
            <p:cNvCxnSpPr/>
            <p:nvPr/>
          </p:nvCxnSpPr>
          <p:spPr>
            <a:xfrm>
              <a:off x="7299656" y="1404676"/>
              <a:ext cx="2539857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1" name="Group 680"/>
            <p:cNvGrpSpPr/>
            <p:nvPr/>
          </p:nvGrpSpPr>
          <p:grpSpPr>
            <a:xfrm rot="10800000">
              <a:off x="5922418" y="136319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682" name="Isosceles Triangle 681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5" name="Elbow Connector 684"/>
            <p:cNvCxnSpPr>
              <a:stCxn id="683" idx="6"/>
              <a:endCxn id="481" idx="3"/>
            </p:cNvCxnSpPr>
            <p:nvPr/>
          </p:nvCxnSpPr>
          <p:spPr>
            <a:xfrm rot="10800000" flipH="1" flipV="1">
              <a:off x="5922418" y="1536020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Elbow Connector 685"/>
            <p:cNvCxnSpPr>
              <a:stCxn id="682" idx="3"/>
            </p:cNvCxnSpPr>
            <p:nvPr/>
          </p:nvCxnSpPr>
          <p:spPr>
            <a:xfrm>
              <a:off x="6289514" y="1536020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3" name="TextBox 692"/>
            <p:cNvSpPr txBox="1"/>
            <p:nvPr/>
          </p:nvSpPr>
          <p:spPr>
            <a:xfrm>
              <a:off x="5827071" y="1994950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sp>
          <p:nvSpPr>
            <p:cNvPr id="695" name="TextBox 694"/>
            <p:cNvSpPr txBox="1"/>
            <p:nvPr/>
          </p:nvSpPr>
          <p:spPr>
            <a:xfrm>
              <a:off x="7647462" y="978606"/>
              <a:ext cx="1637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BL Loading</a:t>
              </a:r>
            </a:p>
          </p:txBody>
        </p:sp>
        <p:grpSp>
          <p:nvGrpSpPr>
            <p:cNvPr id="712" name="Group 711"/>
            <p:cNvGrpSpPr/>
            <p:nvPr/>
          </p:nvGrpSpPr>
          <p:grpSpPr>
            <a:xfrm>
              <a:off x="5969213" y="249908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713" name="Isosceles Triangle 712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5" name="Group 714"/>
            <p:cNvGrpSpPr/>
            <p:nvPr/>
          </p:nvGrpSpPr>
          <p:grpSpPr>
            <a:xfrm rot="10800000">
              <a:off x="5932599" y="2232546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716" name="Isosceles Triangle 715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8" name="Elbow Connector 717"/>
            <p:cNvCxnSpPr>
              <a:stCxn id="717" idx="6"/>
              <a:endCxn id="713" idx="3"/>
            </p:cNvCxnSpPr>
            <p:nvPr/>
          </p:nvCxnSpPr>
          <p:spPr>
            <a:xfrm rot="10800000" flipH="1" flipV="1">
              <a:off x="5932599" y="2405367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Elbow Connector 718"/>
            <p:cNvCxnSpPr>
              <a:stCxn id="716" idx="3"/>
            </p:cNvCxnSpPr>
            <p:nvPr/>
          </p:nvCxnSpPr>
          <p:spPr>
            <a:xfrm>
              <a:off x="6299695" y="2405367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TextBox 719"/>
            <p:cNvSpPr txBox="1"/>
            <p:nvPr/>
          </p:nvSpPr>
          <p:spPr>
            <a:xfrm>
              <a:off x="5837252" y="2864297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grpSp>
          <p:nvGrpSpPr>
            <p:cNvPr id="721" name="Group 720"/>
            <p:cNvGrpSpPr/>
            <p:nvPr/>
          </p:nvGrpSpPr>
          <p:grpSpPr>
            <a:xfrm>
              <a:off x="6346668" y="2592257"/>
              <a:ext cx="497010" cy="172821"/>
              <a:chOff x="6386421" y="3313787"/>
              <a:chExt cx="662680" cy="230428"/>
            </a:xfrm>
          </p:grpSpPr>
          <p:cxnSp>
            <p:nvCxnSpPr>
              <p:cNvPr id="722" name="Straight Connector 721"/>
              <p:cNvCxnSpPr/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9" name="Group 728"/>
            <p:cNvGrpSpPr/>
            <p:nvPr/>
          </p:nvGrpSpPr>
          <p:grpSpPr>
            <a:xfrm>
              <a:off x="683774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30" name="Straight Connector 72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Straight Connector 73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Straight Connector 73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Straight Connector 73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Straight Connector 73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Straight Connector 73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7" name="Group 736"/>
            <p:cNvGrpSpPr/>
            <p:nvPr/>
          </p:nvGrpSpPr>
          <p:grpSpPr>
            <a:xfrm>
              <a:off x="729859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38" name="Straight Connector 73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Straight Connector 73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5" name="Group 744"/>
            <p:cNvGrpSpPr/>
            <p:nvPr/>
          </p:nvGrpSpPr>
          <p:grpSpPr>
            <a:xfrm>
              <a:off x="7759455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46" name="Straight Connector 74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Straight Connector 74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Straight Connector 74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Straight Connector 75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3" name="Group 752"/>
            <p:cNvGrpSpPr/>
            <p:nvPr/>
          </p:nvGrpSpPr>
          <p:grpSpPr>
            <a:xfrm>
              <a:off x="8220311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54" name="Straight Connector 753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Straight Connector 754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Straight Connector 755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Straight Connector 756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Straight Connector 757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Straight Connector 758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Straight Connector 759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1" name="Group 760"/>
            <p:cNvGrpSpPr/>
            <p:nvPr/>
          </p:nvGrpSpPr>
          <p:grpSpPr>
            <a:xfrm>
              <a:off x="8681167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62" name="Straight Connector 76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Straight Connector 76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Straight Connector 76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Straight Connector 76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6" name="Straight Connector 76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7" name="Straight Connector 76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76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9" name="Group 768"/>
            <p:cNvGrpSpPr/>
            <p:nvPr/>
          </p:nvGrpSpPr>
          <p:grpSpPr>
            <a:xfrm>
              <a:off x="914202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70" name="Straight Connector 76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Straight Connector 77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Straight Connector 77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Straight Connector 77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7" name="Group 776"/>
            <p:cNvGrpSpPr/>
            <p:nvPr/>
          </p:nvGrpSpPr>
          <p:grpSpPr>
            <a:xfrm>
              <a:off x="960287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78" name="Straight Connector 77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5" name="TextBox 784"/>
            <p:cNvSpPr txBox="1"/>
            <p:nvPr/>
          </p:nvSpPr>
          <p:spPr>
            <a:xfrm>
              <a:off x="10109884" y="1772641"/>
              <a:ext cx="632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“1” pattern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>
              <a:off x="10071769" y="2467126"/>
              <a:ext cx="679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“0” pattern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4436" y="1038744"/>
            <a:ext cx="5077360" cy="2105660"/>
            <a:chOff x="334436" y="1038744"/>
            <a:chExt cx="5077360" cy="2105660"/>
          </a:xfrm>
        </p:grpSpPr>
        <p:grpSp>
          <p:nvGrpSpPr>
            <p:cNvPr id="214" name="Group 213"/>
            <p:cNvGrpSpPr/>
            <p:nvPr/>
          </p:nvGrpSpPr>
          <p:grpSpPr>
            <a:xfrm>
              <a:off x="545977" y="1629743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215" name="Isosceles Triangle 214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913069" y="1713780"/>
              <a:ext cx="497010" cy="172821"/>
              <a:chOff x="6386421" y="3313787"/>
              <a:chExt cx="662680" cy="230428"/>
            </a:xfrm>
          </p:grpSpPr>
          <p:cxnSp>
            <p:nvCxnSpPr>
              <p:cNvPr id="237" name="Straight Connector 236"/>
              <p:cNvCxnSpPr>
                <a:stCxn id="216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Group 243"/>
            <p:cNvGrpSpPr/>
            <p:nvPr/>
          </p:nvGrpSpPr>
          <p:grpSpPr>
            <a:xfrm>
              <a:off x="1404144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45" name="Straight Connector 24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 251"/>
            <p:cNvGrpSpPr/>
            <p:nvPr/>
          </p:nvGrpSpPr>
          <p:grpSpPr>
            <a:xfrm>
              <a:off x="1865000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53" name="Straight Connector 25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2325856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61" name="Straight Connector 26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" name="Group 267"/>
            <p:cNvGrpSpPr/>
            <p:nvPr/>
          </p:nvGrpSpPr>
          <p:grpSpPr>
            <a:xfrm>
              <a:off x="2786712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/>
            <p:cNvGrpSpPr/>
            <p:nvPr/>
          </p:nvGrpSpPr>
          <p:grpSpPr>
            <a:xfrm>
              <a:off x="3247568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>
              <a:off x="3708424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85" name="Straight Connector 28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 291"/>
            <p:cNvGrpSpPr/>
            <p:nvPr/>
          </p:nvGrpSpPr>
          <p:grpSpPr>
            <a:xfrm>
              <a:off x="4169280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93" name="Straight Connector 29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3" name="Straight Connector 302"/>
            <p:cNvCxnSpPr/>
            <p:nvPr/>
          </p:nvCxnSpPr>
          <p:spPr>
            <a:xfrm flipH="1">
              <a:off x="1869788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H="1">
              <a:off x="1783727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H="1">
              <a:off x="1414202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1328141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 flipH="1">
              <a:off x="2334872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2248811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H="1">
              <a:off x="3248471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3162410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H="1">
              <a:off x="2792885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2706824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flipH="1">
              <a:off x="3713555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3627494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H="1">
              <a:off x="4176294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H="1">
              <a:off x="4090233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1332376" y="2026158"/>
              <a:ext cx="2944972" cy="510419"/>
              <a:chOff x="1475066" y="2434542"/>
              <a:chExt cx="2944972" cy="92165"/>
            </a:xfrm>
          </p:grpSpPr>
          <p:cxnSp>
            <p:nvCxnSpPr>
              <p:cNvPr id="306" name="Straight Connector 305"/>
              <p:cNvCxnSpPr/>
              <p:nvPr/>
            </p:nvCxnSpPr>
            <p:spPr>
              <a:xfrm flipH="1">
                <a:off x="1930652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 flipH="1">
                <a:off x="2017857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475066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flipH="1">
                <a:off x="155689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H="1">
                <a:off x="2395736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 flipH="1">
                <a:off x="2482941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 flipH="1">
                <a:off x="3309335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flipH="1">
                <a:off x="3396540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/>
              <p:nvPr/>
            </p:nvCxnSpPr>
            <p:spPr>
              <a:xfrm flipH="1">
                <a:off x="2853749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 flipH="1">
                <a:off x="2940954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 flipH="1">
                <a:off x="3774419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 flipH="1">
                <a:off x="3861624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 flipH="1">
                <a:off x="4237158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 flipH="1">
                <a:off x="4324363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4" name="Group 363"/>
            <p:cNvGrpSpPr/>
            <p:nvPr/>
          </p:nvGrpSpPr>
          <p:grpSpPr>
            <a:xfrm>
              <a:off x="4546476" y="1799464"/>
              <a:ext cx="187115" cy="382271"/>
              <a:chOff x="2431086" y="2814319"/>
              <a:chExt cx="187115" cy="382271"/>
            </a:xfrm>
          </p:grpSpPr>
          <p:cxnSp>
            <p:nvCxnSpPr>
              <p:cNvPr id="365" name="Straight Connector 364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3" name="TextBox 372"/>
            <p:cNvSpPr txBox="1"/>
            <p:nvPr/>
          </p:nvSpPr>
          <p:spPr>
            <a:xfrm>
              <a:off x="4531333" y="2260908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1290534" y="2656622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WL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Cgg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(gate cap) and WL-WL coupling</a:t>
              </a:r>
            </a:p>
          </p:txBody>
        </p:sp>
        <p:grpSp>
          <p:nvGrpSpPr>
            <p:cNvPr id="664" name="Group 663"/>
            <p:cNvGrpSpPr/>
            <p:nvPr/>
          </p:nvGrpSpPr>
          <p:grpSpPr>
            <a:xfrm>
              <a:off x="4228586" y="1402516"/>
              <a:ext cx="854812" cy="401019"/>
              <a:chOff x="4383933" y="2969714"/>
              <a:chExt cx="854812" cy="401019"/>
            </a:xfrm>
          </p:grpSpPr>
          <p:grpSp>
            <p:nvGrpSpPr>
              <p:cNvPr id="640" name="Group 639"/>
              <p:cNvGrpSpPr/>
              <p:nvPr/>
            </p:nvGrpSpPr>
            <p:grpSpPr>
              <a:xfrm rot="16200000">
                <a:off x="4954052" y="287213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52" name="Straight Connector 651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652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4" name="Straight Connector 653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654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Straight Connector 656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Straight Connector 657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1" name="Straight Connector 640"/>
              <p:cNvCxnSpPr/>
              <p:nvPr/>
            </p:nvCxnSpPr>
            <p:spPr>
              <a:xfrm rot="10800000">
                <a:off x="4666036" y="319604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rot="10800000">
                <a:off x="4383933" y="3072375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 rot="5400000">
                <a:off x="4591866" y="313603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rot="5400000">
                <a:off x="4786195" y="312966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 rot="10800000">
                <a:off x="4669702" y="32379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rot="5400000">
                <a:off x="4708090" y="330434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5" name="Group 664"/>
            <p:cNvGrpSpPr/>
            <p:nvPr/>
          </p:nvGrpSpPr>
          <p:grpSpPr>
            <a:xfrm>
              <a:off x="1015861" y="1394625"/>
              <a:ext cx="854812" cy="401019"/>
              <a:chOff x="4383933" y="2969714"/>
              <a:chExt cx="854812" cy="401019"/>
            </a:xfrm>
          </p:grpSpPr>
          <p:grpSp>
            <p:nvGrpSpPr>
              <p:cNvPr id="666" name="Group 665"/>
              <p:cNvGrpSpPr/>
              <p:nvPr/>
            </p:nvGrpSpPr>
            <p:grpSpPr>
              <a:xfrm rot="16200000">
                <a:off x="4954052" y="287213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73" name="Straight Connector 67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67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Straight Connector 67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67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7" name="Straight Connector 666"/>
              <p:cNvCxnSpPr/>
              <p:nvPr/>
            </p:nvCxnSpPr>
            <p:spPr>
              <a:xfrm rot="10800000">
                <a:off x="4666036" y="319604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 rot="10800000">
                <a:off x="4383933" y="3072375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 rot="5400000">
                <a:off x="4591866" y="313603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 rot="5400000">
                <a:off x="4786195" y="312966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 rot="10800000">
                <a:off x="4669702" y="32379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rot="5400000">
                <a:off x="4708090" y="330434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0" name="Straight Connector 679"/>
            <p:cNvCxnSpPr/>
            <p:nvPr/>
          </p:nvCxnSpPr>
          <p:spPr>
            <a:xfrm>
              <a:off x="2156207" y="1605605"/>
              <a:ext cx="1734756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2" name="TextBox 691"/>
            <p:cNvSpPr txBox="1"/>
            <p:nvPr/>
          </p:nvSpPr>
          <p:spPr>
            <a:xfrm>
              <a:off x="607200" y="1836117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WL0</a:t>
              </a:r>
            </a:p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active</a:t>
              </a:r>
            </a:p>
          </p:txBody>
        </p:sp>
        <p:sp>
          <p:nvSpPr>
            <p:cNvPr id="694" name="TextBox 693"/>
            <p:cNvSpPr txBox="1"/>
            <p:nvPr/>
          </p:nvSpPr>
          <p:spPr>
            <a:xfrm>
              <a:off x="2037071" y="1038744"/>
              <a:ext cx="1637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WL Loading</a:t>
              </a:r>
            </a:p>
          </p:txBody>
        </p:sp>
        <p:grpSp>
          <p:nvGrpSpPr>
            <p:cNvPr id="498" name="Group 497"/>
            <p:cNvGrpSpPr/>
            <p:nvPr/>
          </p:nvGrpSpPr>
          <p:grpSpPr>
            <a:xfrm>
              <a:off x="545976" y="2376863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99" name="Isosceles Triangle 498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1" name="Group 500"/>
            <p:cNvGrpSpPr/>
            <p:nvPr/>
          </p:nvGrpSpPr>
          <p:grpSpPr>
            <a:xfrm>
              <a:off x="760669" y="2460901"/>
              <a:ext cx="649411" cy="683503"/>
              <a:chOff x="6183220" y="3313787"/>
              <a:chExt cx="865881" cy="911337"/>
            </a:xfrm>
          </p:grpSpPr>
          <p:cxnSp>
            <p:nvCxnSpPr>
              <p:cNvPr id="502" name="Straight Connector 501"/>
              <p:cNvCxnSpPr>
                <a:stCxn id="500" idx="6"/>
              </p:cNvCxnSpPr>
              <p:nvPr/>
            </p:nvCxnSpPr>
            <p:spPr>
              <a:xfrm flipV="1">
                <a:off x="6183220" y="422196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9" name="Group 508"/>
            <p:cNvGrpSpPr/>
            <p:nvPr/>
          </p:nvGrpSpPr>
          <p:grpSpPr>
            <a:xfrm>
              <a:off x="1404143" y="2462387"/>
              <a:ext cx="475258" cy="172821"/>
              <a:chOff x="6415424" y="3313787"/>
              <a:chExt cx="633677" cy="230428"/>
            </a:xfrm>
          </p:grpSpPr>
          <p:cxnSp>
            <p:nvCxnSpPr>
              <p:cNvPr id="510" name="Straight Connector 50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7" name="Group 516"/>
            <p:cNvGrpSpPr/>
            <p:nvPr/>
          </p:nvGrpSpPr>
          <p:grpSpPr>
            <a:xfrm>
              <a:off x="1864999" y="2462387"/>
              <a:ext cx="475258" cy="172821"/>
              <a:chOff x="6415424" y="3313787"/>
              <a:chExt cx="633677" cy="230428"/>
            </a:xfrm>
          </p:grpSpPr>
          <p:cxnSp>
            <p:nvCxnSpPr>
              <p:cNvPr id="518" name="Straight Connector 51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1" name="Group 590"/>
            <p:cNvGrpSpPr/>
            <p:nvPr/>
          </p:nvGrpSpPr>
          <p:grpSpPr>
            <a:xfrm>
              <a:off x="2325855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03" name="Straight Connector 60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7" name="Group 646"/>
            <p:cNvGrpSpPr/>
            <p:nvPr/>
          </p:nvGrpSpPr>
          <p:grpSpPr>
            <a:xfrm>
              <a:off x="2786711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48" name="Straight Connector 64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Straight Connector 65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2" name="Group 661"/>
            <p:cNvGrpSpPr/>
            <p:nvPr/>
          </p:nvGrpSpPr>
          <p:grpSpPr>
            <a:xfrm>
              <a:off x="3247567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63" name="Straight Connector 66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Straight Connector 68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Straight Connector 68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Straight Connector 69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0" name="Group 699"/>
            <p:cNvGrpSpPr/>
            <p:nvPr/>
          </p:nvGrpSpPr>
          <p:grpSpPr>
            <a:xfrm>
              <a:off x="3708423" y="2462387"/>
              <a:ext cx="475258" cy="172821"/>
              <a:chOff x="6415424" y="3313787"/>
              <a:chExt cx="633677" cy="230428"/>
            </a:xfrm>
          </p:grpSpPr>
          <p:cxnSp>
            <p:nvCxnSpPr>
              <p:cNvPr id="701" name="Straight Connector 70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Straight Connector 70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Straight Connector 70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Straight Connector 70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Straight Connector 70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Straight Connector 70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9" name="Straight Connector 708"/>
            <p:cNvCxnSpPr/>
            <p:nvPr/>
          </p:nvCxnSpPr>
          <p:spPr>
            <a:xfrm flipV="1">
              <a:off x="914648" y="2541989"/>
              <a:ext cx="151368" cy="23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0" name="TextBox 709"/>
            <p:cNvSpPr txBox="1"/>
            <p:nvPr/>
          </p:nvSpPr>
          <p:spPr>
            <a:xfrm>
              <a:off x="587951" y="2579816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WL1</a:t>
              </a: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OFF</a:t>
              </a:r>
            </a:p>
          </p:txBody>
        </p:sp>
        <p:sp>
          <p:nvSpPr>
            <p:cNvPr id="711" name="TextBox 710"/>
            <p:cNvSpPr txBox="1"/>
            <p:nvPr/>
          </p:nvSpPr>
          <p:spPr>
            <a:xfrm>
              <a:off x="334436" y="1196079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WL</a:t>
              </a:r>
            </a:p>
            <a:p>
              <a:pPr algn="ctr"/>
              <a:r>
                <a:rPr lang="en-US" sz="1000" b="1" dirty="0">
                  <a:cs typeface="Neo Sans Intel"/>
                </a:rPr>
                <a:t>driver</a:t>
              </a:r>
            </a:p>
          </p:txBody>
        </p:sp>
        <p:grpSp>
          <p:nvGrpSpPr>
            <p:cNvPr id="788" name="Group 787"/>
            <p:cNvGrpSpPr/>
            <p:nvPr/>
          </p:nvGrpSpPr>
          <p:grpSpPr>
            <a:xfrm rot="3313873">
              <a:off x="4799728" y="1559471"/>
              <a:ext cx="109314" cy="291838"/>
              <a:chOff x="2431086" y="2905759"/>
              <a:chExt cx="187115" cy="226695"/>
            </a:xfrm>
          </p:grpSpPr>
          <p:cxnSp>
            <p:nvCxnSpPr>
              <p:cNvPr id="789" name="Straight Connector 788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Straight Connector 789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Straight Connector 790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Straight Connector 791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3" name="Group 792"/>
            <p:cNvGrpSpPr/>
            <p:nvPr/>
          </p:nvGrpSpPr>
          <p:grpSpPr>
            <a:xfrm rot="19349039">
              <a:off x="4367496" y="1453550"/>
              <a:ext cx="120197" cy="278876"/>
              <a:chOff x="2431086" y="2905759"/>
              <a:chExt cx="187115" cy="226695"/>
            </a:xfrm>
          </p:grpSpPr>
          <p:cxnSp>
            <p:nvCxnSpPr>
              <p:cNvPr id="794" name="Straight Connector 793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Straight Connector 794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Connector 795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Connector 796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7" name="Group 466"/>
          <p:cNvGrpSpPr/>
          <p:nvPr/>
        </p:nvGrpSpPr>
        <p:grpSpPr>
          <a:xfrm>
            <a:off x="6700186" y="1752463"/>
            <a:ext cx="4554835" cy="3482196"/>
            <a:chOff x="8670332" y="1186154"/>
            <a:chExt cx="2909952" cy="2347063"/>
          </a:xfrm>
        </p:grpSpPr>
        <p:sp>
          <p:nvSpPr>
            <p:cNvPr id="468" name="Rectangle 467"/>
            <p:cNvSpPr/>
            <p:nvPr/>
          </p:nvSpPr>
          <p:spPr>
            <a:xfrm>
              <a:off x="8710367" y="2454453"/>
              <a:ext cx="2869917" cy="6733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8712582" y="1992788"/>
              <a:ext cx="414779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11146528" y="1992788"/>
              <a:ext cx="433755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9941546" y="1992788"/>
              <a:ext cx="398010" cy="4616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9248155" y="2038876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WL1</a:t>
              </a:r>
            </a:p>
            <a:p>
              <a:pPr algn="ctr"/>
              <a:r>
                <a:rPr lang="en-US" sz="1400" b="1" dirty="0"/>
                <a:t>OFF</a:t>
              </a:r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10446327" y="2046942"/>
              <a:ext cx="593429" cy="3098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WL2</a:t>
              </a:r>
            </a:p>
            <a:p>
              <a:pPr algn="ctr"/>
              <a:r>
                <a:rPr lang="en-US" sz="1400" b="1" dirty="0"/>
                <a:t>ON</a:t>
              </a:r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9910939" y="1581244"/>
              <a:ext cx="459223" cy="4077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9617362" y="1374607"/>
              <a:ext cx="1046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cs typeface="Neo Sans Intel"/>
                </a:rPr>
                <a:t>Shared BL</a:t>
              </a:r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8670332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COB via</a:t>
              </a:r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11121060" y="1186154"/>
              <a:ext cx="459223" cy="802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9492792" y="3225440"/>
              <a:ext cx="15469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Cut along active</a:t>
              </a:r>
            </a:p>
          </p:txBody>
        </p:sp>
      </p:grpSp>
      <p:grpSp>
        <p:nvGrpSpPr>
          <p:cNvPr id="479" name="Group 478"/>
          <p:cNvGrpSpPr/>
          <p:nvPr/>
        </p:nvGrpSpPr>
        <p:grpSpPr>
          <a:xfrm rot="3313873">
            <a:off x="10345079" y="2639284"/>
            <a:ext cx="162183" cy="456803"/>
            <a:chOff x="2431086" y="2905759"/>
            <a:chExt cx="187115" cy="226695"/>
          </a:xfrm>
        </p:grpSpPr>
        <p:cxnSp>
          <p:nvCxnSpPr>
            <p:cNvPr id="480" name="Straight Connector 479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6" name="Group 485"/>
          <p:cNvGrpSpPr/>
          <p:nvPr/>
        </p:nvGrpSpPr>
        <p:grpSpPr>
          <a:xfrm rot="3313873">
            <a:off x="8424755" y="2663268"/>
            <a:ext cx="162183" cy="456803"/>
            <a:chOff x="2431086" y="2905759"/>
            <a:chExt cx="187115" cy="226695"/>
          </a:xfrm>
        </p:grpSpPr>
        <p:cxnSp>
          <p:nvCxnSpPr>
            <p:cNvPr id="487" name="Straight Connector 486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" name="Group 490"/>
          <p:cNvGrpSpPr/>
          <p:nvPr/>
        </p:nvGrpSpPr>
        <p:grpSpPr>
          <a:xfrm rot="5400000">
            <a:off x="7430550" y="3064939"/>
            <a:ext cx="162183" cy="456803"/>
            <a:chOff x="2431086" y="2905759"/>
            <a:chExt cx="187115" cy="226695"/>
          </a:xfrm>
        </p:grpSpPr>
        <p:cxnSp>
          <p:nvCxnSpPr>
            <p:cNvPr id="492" name="Straight Connector 491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6" name="Group 495"/>
          <p:cNvGrpSpPr/>
          <p:nvPr/>
        </p:nvGrpSpPr>
        <p:grpSpPr>
          <a:xfrm rot="5400000">
            <a:off x="8530178" y="3070209"/>
            <a:ext cx="162183" cy="456803"/>
            <a:chOff x="2431086" y="2905759"/>
            <a:chExt cx="187115" cy="226695"/>
          </a:xfrm>
        </p:grpSpPr>
        <p:cxnSp>
          <p:nvCxnSpPr>
            <p:cNvPr id="497" name="Straight Connector 496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2" name="Group 531"/>
          <p:cNvGrpSpPr/>
          <p:nvPr/>
        </p:nvGrpSpPr>
        <p:grpSpPr>
          <a:xfrm rot="10800000">
            <a:off x="7950706" y="3322993"/>
            <a:ext cx="162183" cy="456803"/>
            <a:chOff x="2431086" y="2905759"/>
            <a:chExt cx="187115" cy="226695"/>
          </a:xfrm>
        </p:grpSpPr>
        <p:cxnSp>
          <p:nvCxnSpPr>
            <p:cNvPr id="533" name="Straight Connector 532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9313867" y="3633593"/>
            <a:ext cx="1245959" cy="61134"/>
          </a:xfrm>
          <a:prstGeom prst="rect">
            <a:avLst/>
          </a:prstGeom>
          <a:solidFill>
            <a:srgbClr val="00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1" name="Group 540"/>
          <p:cNvGrpSpPr/>
          <p:nvPr/>
        </p:nvGrpSpPr>
        <p:grpSpPr>
          <a:xfrm rot="5400000">
            <a:off x="7787488" y="1756660"/>
            <a:ext cx="398229" cy="1406728"/>
            <a:chOff x="2431086" y="2905759"/>
            <a:chExt cx="187115" cy="226695"/>
          </a:xfrm>
        </p:grpSpPr>
        <p:cxnSp>
          <p:nvCxnSpPr>
            <p:cNvPr id="546" name="Straight Connector 545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4" name="Group 553"/>
          <p:cNvGrpSpPr/>
          <p:nvPr/>
        </p:nvGrpSpPr>
        <p:grpSpPr>
          <a:xfrm rot="5400000">
            <a:off x="9787292" y="1756193"/>
            <a:ext cx="398229" cy="1406728"/>
            <a:chOff x="2431086" y="2905759"/>
            <a:chExt cx="187115" cy="226695"/>
          </a:xfrm>
        </p:grpSpPr>
        <p:cxnSp>
          <p:nvCxnSpPr>
            <p:cNvPr id="555" name="Straight Connector 554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3" name="Group 562"/>
          <p:cNvGrpSpPr/>
          <p:nvPr/>
        </p:nvGrpSpPr>
        <p:grpSpPr>
          <a:xfrm rot="10800000">
            <a:off x="9779122" y="3340962"/>
            <a:ext cx="287317" cy="456803"/>
            <a:chOff x="2431086" y="2905759"/>
            <a:chExt cx="187115" cy="226695"/>
          </a:xfrm>
        </p:grpSpPr>
        <p:cxnSp>
          <p:nvCxnSpPr>
            <p:cNvPr id="564" name="Straight Connector 563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2" name="Group 571"/>
          <p:cNvGrpSpPr/>
          <p:nvPr/>
        </p:nvGrpSpPr>
        <p:grpSpPr>
          <a:xfrm rot="5400000">
            <a:off x="8761224" y="3423903"/>
            <a:ext cx="290110" cy="456803"/>
            <a:chOff x="2431086" y="2905759"/>
            <a:chExt cx="187115" cy="226695"/>
          </a:xfrm>
        </p:grpSpPr>
        <p:cxnSp>
          <p:nvCxnSpPr>
            <p:cNvPr id="573" name="Straight Connector 572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/>
          <p:nvPr/>
        </p:nvSpPr>
        <p:spPr>
          <a:xfrm>
            <a:off x="8398933" y="3386667"/>
            <a:ext cx="304800" cy="259644"/>
          </a:xfrm>
          <a:custGeom>
            <a:avLst/>
            <a:gdLst>
              <a:gd name="connsiteX0" fmla="*/ 304800 w 304800"/>
              <a:gd name="connsiteY0" fmla="*/ 259644 h 259644"/>
              <a:gd name="connsiteX1" fmla="*/ 67734 w 304800"/>
              <a:gd name="connsiteY1" fmla="*/ 191911 h 259644"/>
              <a:gd name="connsiteX2" fmla="*/ 0 w 304800"/>
              <a:gd name="connsiteY2" fmla="*/ 0 h 25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59644">
                <a:moveTo>
                  <a:pt x="304800" y="259644"/>
                </a:moveTo>
                <a:cubicBezTo>
                  <a:pt x="211667" y="247414"/>
                  <a:pt x="118534" y="235185"/>
                  <a:pt x="67734" y="191911"/>
                </a:cubicBezTo>
                <a:cubicBezTo>
                  <a:pt x="16934" y="148637"/>
                  <a:pt x="8467" y="74318"/>
                  <a:pt x="0" y="0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Freeform 580"/>
          <p:cNvSpPr/>
          <p:nvPr/>
        </p:nvSpPr>
        <p:spPr>
          <a:xfrm flipH="1">
            <a:off x="9125278" y="3414789"/>
            <a:ext cx="579667" cy="237346"/>
          </a:xfrm>
          <a:custGeom>
            <a:avLst/>
            <a:gdLst>
              <a:gd name="connsiteX0" fmla="*/ 304800 w 304800"/>
              <a:gd name="connsiteY0" fmla="*/ 259644 h 259644"/>
              <a:gd name="connsiteX1" fmla="*/ 67734 w 304800"/>
              <a:gd name="connsiteY1" fmla="*/ 191911 h 259644"/>
              <a:gd name="connsiteX2" fmla="*/ 0 w 304800"/>
              <a:gd name="connsiteY2" fmla="*/ 0 h 25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59644">
                <a:moveTo>
                  <a:pt x="304800" y="259644"/>
                </a:moveTo>
                <a:cubicBezTo>
                  <a:pt x="211667" y="247414"/>
                  <a:pt x="118534" y="235185"/>
                  <a:pt x="67734" y="191911"/>
                </a:cubicBezTo>
                <a:cubicBezTo>
                  <a:pt x="16934" y="148637"/>
                  <a:pt x="8467" y="74318"/>
                  <a:pt x="0" y="0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26844" y="3750467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ov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586" name="TextBox 585"/>
          <p:cNvSpPr txBox="1"/>
          <p:nvPr/>
        </p:nvSpPr>
        <p:spPr>
          <a:xfrm>
            <a:off x="9647233" y="3750467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gg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587" name="TextBox 586"/>
          <p:cNvSpPr txBox="1"/>
          <p:nvPr/>
        </p:nvSpPr>
        <p:spPr>
          <a:xfrm>
            <a:off x="8563188" y="3728443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>
                <a:solidFill>
                  <a:schemeClr val="bg1"/>
                </a:solidFill>
                <a:cs typeface="Neo Sans Intel"/>
              </a:rPr>
              <a:t>WL-WL</a:t>
            </a:r>
          </a:p>
        </p:txBody>
      </p:sp>
      <p:sp>
        <p:nvSpPr>
          <p:cNvPr id="588" name="TextBox 587"/>
          <p:cNvSpPr txBox="1"/>
          <p:nvPr/>
        </p:nvSpPr>
        <p:spPr>
          <a:xfrm>
            <a:off x="9682352" y="1876819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BL-CV</a:t>
            </a:r>
          </a:p>
        </p:txBody>
      </p:sp>
      <p:sp>
        <p:nvSpPr>
          <p:cNvPr id="617" name="TextBox 616"/>
          <p:cNvSpPr txBox="1"/>
          <p:nvPr/>
        </p:nvSpPr>
        <p:spPr>
          <a:xfrm>
            <a:off x="7813222" y="2578150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BL-WL</a:t>
            </a:r>
          </a:p>
        </p:txBody>
      </p:sp>
    </p:spTree>
    <p:extLst>
      <p:ext uri="{BB962C8B-B14F-4D97-AF65-F5344CB8AC3E}">
        <p14:creationId xmlns:p14="http://schemas.microsoft.com/office/powerpoint/2010/main" val="27035716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176" y="-42302"/>
            <a:ext cx="2727824" cy="2523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918F40-3B9D-F043-A893-8D9BD855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Channel WA: Z, L Design Strategy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78D78A7-E135-1C4D-9BEB-042F96B43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8985388" cy="880609"/>
          </a:xfrm>
        </p:spPr>
        <p:txBody>
          <a:bodyPr/>
          <a:lstStyle/>
          <a:p>
            <a:r>
              <a:rPr lang="en-US" sz="2000" dirty="0"/>
              <a:t>Cylinder circumference for on-state resistance to optimize </a:t>
            </a:r>
            <a:r>
              <a:rPr lang="en-US" sz="2000" dirty="0" err="1"/>
              <a:t>t</a:t>
            </a:r>
            <a:r>
              <a:rPr lang="en-US" sz="2000" baseline="-25000" dirty="0" err="1"/>
              <a:t>sense</a:t>
            </a:r>
            <a:r>
              <a:rPr lang="en-US" sz="2000" dirty="0"/>
              <a:t> </a:t>
            </a:r>
          </a:p>
          <a:p>
            <a:r>
              <a:rPr lang="en-US" sz="2000" dirty="0"/>
              <a:t>Cylinder height to increase Chanel length to reduce leakage for retention time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B50228-78F6-E642-B26A-5E44E68894A7}"/>
              </a:ext>
            </a:extLst>
          </p:cNvPr>
          <p:cNvSpPr txBox="1"/>
          <p:nvPr/>
        </p:nvSpPr>
        <p:spPr>
          <a:xfrm>
            <a:off x="7871012" y="2403628"/>
            <a:ext cx="4191892" cy="41693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e,min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=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·(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≈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2 · (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 +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t_MG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con,b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/4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con,t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con,t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 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·(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)) 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 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·( 2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t_MG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)) ;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= 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Active Design Rule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WL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769" b="2050"/>
          <a:stretch/>
        </p:blipFill>
        <p:spPr>
          <a:xfrm>
            <a:off x="324121" y="2043953"/>
            <a:ext cx="3501925" cy="33707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420471" y="3505200"/>
            <a:ext cx="0" cy="145228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82843" y="4010280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914400" y="3514165"/>
            <a:ext cx="0" cy="129091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4121" y="4010280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e,min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994211" y="2879088"/>
            <a:ext cx="0" cy="66244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25924" y="2960379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con,t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656" y="2767525"/>
            <a:ext cx="2428875" cy="200977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5563487" y="2782661"/>
            <a:ext cx="0" cy="1928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249138" y="2509537"/>
            <a:ext cx="62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endParaRPr lang="en-US" sz="1200" dirty="0"/>
          </a:p>
        </p:txBody>
      </p:sp>
      <p:sp>
        <p:nvSpPr>
          <p:cNvPr id="47" name="Rectangle 46"/>
          <p:cNvSpPr/>
          <p:nvPr/>
        </p:nvSpPr>
        <p:spPr>
          <a:xfrm>
            <a:off x="5925919" y="248070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endParaRPr lang="en-US" sz="12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6092405" y="2782661"/>
            <a:ext cx="0" cy="547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4658354" y="2922494"/>
            <a:ext cx="630822" cy="1470212"/>
          </a:xfrm>
          <a:custGeom>
            <a:avLst/>
            <a:gdLst>
              <a:gd name="connsiteX0" fmla="*/ 630822 w 630822"/>
              <a:gd name="connsiteY0" fmla="*/ 0 h 1470212"/>
              <a:gd name="connsiteX1" fmla="*/ 254305 w 630822"/>
              <a:gd name="connsiteY1" fmla="*/ 259977 h 1470212"/>
              <a:gd name="connsiteX2" fmla="*/ 3293 w 630822"/>
              <a:gd name="connsiteY2" fmla="*/ 762000 h 1470212"/>
              <a:gd name="connsiteX3" fmla="*/ 164658 w 630822"/>
              <a:gd name="connsiteY3" fmla="*/ 1470212 h 147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822" h="1470212">
                <a:moveTo>
                  <a:pt x="630822" y="0"/>
                </a:moveTo>
                <a:cubicBezTo>
                  <a:pt x="494857" y="66488"/>
                  <a:pt x="358893" y="132977"/>
                  <a:pt x="254305" y="259977"/>
                </a:cubicBezTo>
                <a:cubicBezTo>
                  <a:pt x="149717" y="386977"/>
                  <a:pt x="18234" y="560294"/>
                  <a:pt x="3293" y="762000"/>
                </a:cubicBezTo>
                <a:cubicBezTo>
                  <a:pt x="-11648" y="963706"/>
                  <a:pt x="21223" y="1316318"/>
                  <a:pt x="164658" y="147021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729319" y="3858927"/>
            <a:ext cx="996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2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pi*</a:t>
            </a:r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2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con,t</a:t>
            </a:r>
            <a:endParaRPr lang="en-US" sz="1200" baseline="-25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073620" y="5351929"/>
            <a:ext cx="126562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322370" y="5341610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con,b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5100918" y="3720353"/>
            <a:ext cx="991487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289176" y="3792071"/>
            <a:ext cx="588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t_MG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419600" y="2590800"/>
            <a:ext cx="0" cy="2882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052821" y="2600266"/>
            <a:ext cx="530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</a:t>
            </a:r>
            <a:r>
              <a:rPr lang="en-US" sz="1100" baseline="-25000" dirty="0"/>
              <a:t>WL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310506" y="2358296"/>
            <a:ext cx="530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</a:t>
            </a:r>
            <a:r>
              <a:rPr lang="en-US" sz="1100" baseline="-25000" dirty="0"/>
              <a:t>BL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339248" y="2785361"/>
            <a:ext cx="31876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583213" y="4518211"/>
            <a:ext cx="0" cy="14343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730838" y="4465192"/>
            <a:ext cx="530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/>
              <a:t>WL</a:t>
            </a:r>
            <a:endParaRPr lang="en-US" sz="1100" baseline="-25000" dirty="0"/>
          </a:p>
        </p:txBody>
      </p:sp>
    </p:spTree>
    <p:extLst>
      <p:ext uri="{BB962C8B-B14F-4D97-AF65-F5344CB8AC3E}">
        <p14:creationId xmlns:p14="http://schemas.microsoft.com/office/powerpoint/2010/main" val="35926895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5486046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Layout of Channel Wrap-around Topology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850" b="2797"/>
          <a:stretch/>
        </p:blipFill>
        <p:spPr>
          <a:xfrm>
            <a:off x="207273" y="3195543"/>
            <a:ext cx="5662949" cy="3013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403" y="177801"/>
            <a:ext cx="5391150" cy="6543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98850" y="2968978"/>
            <a:ext cx="232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Manhattan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98849" y="3663036"/>
            <a:ext cx="232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Staggered Geometry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273" y="5429956"/>
            <a:ext cx="232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Manhattan Geometry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5688" y="6290578"/>
            <a:ext cx="232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Neo Sans Intel"/>
              </a:rPr>
              <a:t>Staggered Geometry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30572" y="361518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96616" y="361518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87091" y="361518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66358" y="0"/>
            <a:ext cx="166687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WL2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60418" y="362067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26462" y="362067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16937" y="3620677"/>
            <a:ext cx="125235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WL5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572" y="0"/>
            <a:ext cx="166687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WL0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88455" y="0"/>
            <a:ext cx="166687" cy="3072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WL1</a:t>
            </a:r>
          </a:p>
        </p:txBody>
      </p:sp>
    </p:spTree>
    <p:extLst>
      <p:ext uri="{BB962C8B-B14F-4D97-AF65-F5344CB8AC3E}">
        <p14:creationId xmlns:p14="http://schemas.microsoft.com/office/powerpoint/2010/main" val="16074360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Picture 801"/>
          <p:cNvPicPr>
            <a:picLocks noChangeAspect="1"/>
          </p:cNvPicPr>
          <p:nvPr/>
        </p:nvPicPr>
        <p:blipFill rotWithShape="1">
          <a:blip r:embed="rId3"/>
          <a:srcRect t="4769" b="2050"/>
          <a:stretch/>
        </p:blipFill>
        <p:spPr>
          <a:xfrm>
            <a:off x="6770638" y="4170339"/>
            <a:ext cx="2533067" cy="243816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329387"/>
            <a:ext cx="10972800" cy="49157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Channel wrap-around: WL and BL design</a:t>
            </a:r>
          </a:p>
        </p:txBody>
      </p:sp>
      <p:sp>
        <p:nvSpPr>
          <p:cNvPr id="699" name="TextBox 698"/>
          <p:cNvSpPr txBox="1"/>
          <p:nvPr/>
        </p:nvSpPr>
        <p:spPr>
          <a:xfrm>
            <a:off x="914648" y="5768871"/>
            <a:ext cx="567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cs typeface="Neo Sans Intel"/>
              </a:rPr>
              <a:t>WL-WL coupling is high, unless WL height reduced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0271" y="3064549"/>
            <a:ext cx="5440958" cy="2258369"/>
            <a:chOff x="5827071" y="940408"/>
            <a:chExt cx="5440958" cy="2258369"/>
          </a:xfrm>
        </p:grpSpPr>
        <p:grpSp>
          <p:nvGrpSpPr>
            <p:cNvPr id="396" name="Group 395"/>
            <p:cNvGrpSpPr/>
            <p:nvPr/>
          </p:nvGrpSpPr>
          <p:grpSpPr>
            <a:xfrm>
              <a:off x="5959032" y="1629742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81" name="Isosceles Triangle 480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2" name="Group 401"/>
            <p:cNvGrpSpPr/>
            <p:nvPr/>
          </p:nvGrpSpPr>
          <p:grpSpPr>
            <a:xfrm>
              <a:off x="6326124" y="1713779"/>
              <a:ext cx="497010" cy="172821"/>
              <a:chOff x="6386421" y="3313787"/>
              <a:chExt cx="662680" cy="230428"/>
            </a:xfrm>
          </p:grpSpPr>
          <p:cxnSp>
            <p:nvCxnSpPr>
              <p:cNvPr id="460" name="Straight Connector 459"/>
              <p:cNvCxnSpPr>
                <a:stCxn id="482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3" name="Group 402"/>
            <p:cNvGrpSpPr/>
            <p:nvPr/>
          </p:nvGrpSpPr>
          <p:grpSpPr>
            <a:xfrm>
              <a:off x="681719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53" name="Straight Connector 45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4" name="Group 403"/>
            <p:cNvGrpSpPr/>
            <p:nvPr/>
          </p:nvGrpSpPr>
          <p:grpSpPr>
            <a:xfrm>
              <a:off x="727805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46" name="Straight Connector 44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5" name="Group 404"/>
            <p:cNvGrpSpPr/>
            <p:nvPr/>
          </p:nvGrpSpPr>
          <p:grpSpPr>
            <a:xfrm>
              <a:off x="7738911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9" name="Straight Connector 43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6" name="Group 405"/>
            <p:cNvGrpSpPr/>
            <p:nvPr/>
          </p:nvGrpSpPr>
          <p:grpSpPr>
            <a:xfrm>
              <a:off x="8199767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32" name="Straight Connector 43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7" name="Group 406"/>
            <p:cNvGrpSpPr/>
            <p:nvPr/>
          </p:nvGrpSpPr>
          <p:grpSpPr>
            <a:xfrm>
              <a:off x="8660623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25" name="Straight Connector 42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8" name="Group 407"/>
            <p:cNvGrpSpPr/>
            <p:nvPr/>
          </p:nvGrpSpPr>
          <p:grpSpPr>
            <a:xfrm>
              <a:off x="9121479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8" name="Straight Connector 41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9" name="Group 408"/>
            <p:cNvGrpSpPr/>
            <p:nvPr/>
          </p:nvGrpSpPr>
          <p:grpSpPr>
            <a:xfrm>
              <a:off x="9582335" y="1715266"/>
              <a:ext cx="475258" cy="172821"/>
              <a:chOff x="6415424" y="3313787"/>
              <a:chExt cx="633677" cy="230428"/>
            </a:xfrm>
          </p:grpSpPr>
          <p:cxnSp>
            <p:nvCxnSpPr>
              <p:cNvPr id="411" name="Straight Connector 41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6" name="Straight Connector 525"/>
            <p:cNvCxnSpPr/>
            <p:nvPr/>
          </p:nvCxnSpPr>
          <p:spPr>
            <a:xfrm flipH="1">
              <a:off x="7282843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 flipH="1">
              <a:off x="7196782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 flipH="1">
              <a:off x="682725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 flipH="1">
              <a:off x="674119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 flipH="1">
              <a:off x="7747927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/>
            <p:cNvCxnSpPr/>
            <p:nvPr/>
          </p:nvCxnSpPr>
          <p:spPr>
            <a:xfrm flipH="1">
              <a:off x="7661866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/>
            <p:cNvCxnSpPr/>
            <p:nvPr/>
          </p:nvCxnSpPr>
          <p:spPr>
            <a:xfrm flipH="1">
              <a:off x="8661526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>
            <a:xfrm flipH="1">
              <a:off x="8575465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 flipH="1">
              <a:off x="820594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 flipH="1">
              <a:off x="811987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H="1">
              <a:off x="9126610" y="1800187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 flipH="1">
              <a:off x="9040549" y="19830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flipH="1">
              <a:off x="9589349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flipH="1">
              <a:off x="9503288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flipH="1">
              <a:off x="10045592" y="1799463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/>
            <p:cNvCxnSpPr/>
            <p:nvPr/>
          </p:nvCxnSpPr>
          <p:spPr>
            <a:xfrm flipH="1">
              <a:off x="9959531" y="19823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6745431" y="2026157"/>
              <a:ext cx="3401215" cy="644825"/>
              <a:chOff x="6888121" y="2434542"/>
              <a:chExt cx="3401215" cy="92164"/>
            </a:xfrm>
          </p:grpSpPr>
          <p:cxnSp>
            <p:nvCxnSpPr>
              <p:cNvPr id="528" name="Straight Connector 527"/>
              <p:cNvCxnSpPr/>
              <p:nvPr/>
            </p:nvCxnSpPr>
            <p:spPr>
              <a:xfrm flipH="1">
                <a:off x="7343707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>
              <a:xfrm flipH="1">
                <a:off x="743091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/>
              <p:nvPr/>
            </p:nvCxnSpPr>
            <p:spPr>
              <a:xfrm flipH="1">
                <a:off x="688812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>
              <a:xfrm flipH="1">
                <a:off x="697532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/>
              <p:cNvCxnSpPr/>
              <p:nvPr/>
            </p:nvCxnSpPr>
            <p:spPr>
              <a:xfrm flipH="1">
                <a:off x="7808791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/>
              <p:cNvCxnSpPr/>
              <p:nvPr/>
            </p:nvCxnSpPr>
            <p:spPr>
              <a:xfrm flipH="1">
                <a:off x="7895996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 flipH="1">
                <a:off x="8722390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H="1">
                <a:off x="8809595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 flipH="1">
                <a:off x="826680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/>
              <p:cNvCxnSpPr/>
              <p:nvPr/>
            </p:nvCxnSpPr>
            <p:spPr>
              <a:xfrm flipH="1">
                <a:off x="835400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H="1">
                <a:off x="9187474" y="2435266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 flipH="1">
                <a:off x="9274679" y="2435266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 flipH="1">
                <a:off x="9650213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H="1">
                <a:off x="9737418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 flipH="1">
                <a:off x="10106456" y="2434542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H="1">
                <a:off x="10193661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9" name="TextBox 588"/>
            <p:cNvSpPr txBox="1"/>
            <p:nvPr/>
          </p:nvSpPr>
          <p:spPr>
            <a:xfrm>
              <a:off x="10387566" y="1385341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>
              <a:off x="6890806" y="2952556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BL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Cov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Cgs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/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Cgd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) and BL-BL coupling</a:t>
              </a:r>
            </a:p>
          </p:txBody>
        </p:sp>
        <p:grpSp>
          <p:nvGrpSpPr>
            <p:cNvPr id="616" name="Group 615"/>
            <p:cNvGrpSpPr/>
            <p:nvPr/>
          </p:nvGrpSpPr>
          <p:grpSpPr>
            <a:xfrm>
              <a:off x="6722463" y="940981"/>
              <a:ext cx="438092" cy="854812"/>
              <a:chOff x="6329590" y="2851189"/>
              <a:chExt cx="438092" cy="854812"/>
            </a:xfrm>
          </p:grpSpPr>
          <p:grpSp>
            <p:nvGrpSpPr>
              <p:cNvPr id="592" name="Group 591"/>
              <p:cNvGrpSpPr/>
              <p:nvPr/>
            </p:nvGrpSpPr>
            <p:grpSpPr>
              <a:xfrm rot="10800000">
                <a:off x="6329590" y="2851189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593" name="Straight Connector 59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Connector 59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Connector 59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Straight Connector 59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Straight Connector 59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Straight Connector 59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Straight Connector 59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0" name="Straight Connector 599"/>
              <p:cNvCxnSpPr/>
              <p:nvPr/>
            </p:nvCxnSpPr>
            <p:spPr>
              <a:xfrm rot="5400000">
                <a:off x="6464484" y="33324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/>
              <p:cNvCxnSpPr/>
              <p:nvPr/>
            </p:nvCxnSpPr>
            <p:spPr>
              <a:xfrm rot="5400000">
                <a:off x="6295091" y="3568841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6429527" y="343168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>
                <a:off x="6423149" y="323735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>
                <a:off x="6506394" y="3328792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>
                <a:off x="6597834" y="331545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8" name="Group 607"/>
              <p:cNvGrpSpPr/>
              <p:nvPr/>
            </p:nvGrpSpPr>
            <p:grpSpPr>
              <a:xfrm rot="3313873">
                <a:off x="6567106" y="3330206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609" name="Straight Connector 608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Straight Connector 609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Straight Connector 610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Straight Connector 611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8" name="Group 617"/>
            <p:cNvGrpSpPr/>
            <p:nvPr/>
          </p:nvGrpSpPr>
          <p:grpSpPr>
            <a:xfrm rot="10800000">
              <a:off x="9936164" y="940408"/>
              <a:ext cx="187115" cy="382271"/>
              <a:chOff x="2431086" y="2814319"/>
              <a:chExt cx="187115" cy="382271"/>
            </a:xfrm>
          </p:grpSpPr>
          <p:cxnSp>
            <p:nvCxnSpPr>
              <p:cNvPr id="630" name="Straight Connector 629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9" name="Straight Connector 618"/>
            <p:cNvCxnSpPr/>
            <p:nvPr/>
          </p:nvCxnSpPr>
          <p:spPr>
            <a:xfrm rot="5400000">
              <a:off x="10071058" y="1421677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/>
            <p:cNvCxnSpPr/>
            <p:nvPr/>
          </p:nvCxnSpPr>
          <p:spPr>
            <a:xfrm rot="5400000">
              <a:off x="9901665" y="1658060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/>
            <p:nvPr/>
          </p:nvCxnSpPr>
          <p:spPr>
            <a:xfrm>
              <a:off x="10036101" y="1520900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Connector 621"/>
            <p:cNvCxnSpPr/>
            <p:nvPr/>
          </p:nvCxnSpPr>
          <p:spPr>
            <a:xfrm>
              <a:off x="10029723" y="1326571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Connector 622"/>
            <p:cNvCxnSpPr/>
            <p:nvPr/>
          </p:nvCxnSpPr>
          <p:spPr>
            <a:xfrm rot="5400000">
              <a:off x="10112968" y="1418011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>
            <a:xfrm>
              <a:off x="10204408" y="1404676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5" name="Group 624"/>
            <p:cNvGrpSpPr/>
            <p:nvPr/>
          </p:nvGrpSpPr>
          <p:grpSpPr>
            <a:xfrm rot="3313873">
              <a:off x="10173680" y="1419425"/>
              <a:ext cx="109314" cy="291838"/>
              <a:chOff x="2431086" y="2905759"/>
              <a:chExt cx="187115" cy="226695"/>
            </a:xfrm>
          </p:grpSpPr>
          <p:cxnSp>
            <p:nvCxnSpPr>
              <p:cNvPr id="626" name="Straight Connector 625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626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8" name="Straight Connector 637"/>
            <p:cNvCxnSpPr/>
            <p:nvPr/>
          </p:nvCxnSpPr>
          <p:spPr>
            <a:xfrm>
              <a:off x="7299656" y="1404676"/>
              <a:ext cx="2539857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1" name="Group 680"/>
            <p:cNvGrpSpPr/>
            <p:nvPr/>
          </p:nvGrpSpPr>
          <p:grpSpPr>
            <a:xfrm rot="10800000">
              <a:off x="5922418" y="136319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682" name="Isosceles Triangle 681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5" name="Elbow Connector 684"/>
            <p:cNvCxnSpPr>
              <a:stCxn id="683" idx="6"/>
              <a:endCxn id="481" idx="3"/>
            </p:cNvCxnSpPr>
            <p:nvPr/>
          </p:nvCxnSpPr>
          <p:spPr>
            <a:xfrm rot="10800000" flipH="1" flipV="1">
              <a:off x="5922418" y="1536020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Elbow Connector 685"/>
            <p:cNvCxnSpPr>
              <a:stCxn id="682" idx="3"/>
            </p:cNvCxnSpPr>
            <p:nvPr/>
          </p:nvCxnSpPr>
          <p:spPr>
            <a:xfrm>
              <a:off x="6289514" y="1536020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3" name="TextBox 692"/>
            <p:cNvSpPr txBox="1"/>
            <p:nvPr/>
          </p:nvSpPr>
          <p:spPr>
            <a:xfrm>
              <a:off x="5827071" y="1994950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sp>
          <p:nvSpPr>
            <p:cNvPr id="695" name="TextBox 694"/>
            <p:cNvSpPr txBox="1"/>
            <p:nvPr/>
          </p:nvSpPr>
          <p:spPr>
            <a:xfrm>
              <a:off x="7647462" y="978606"/>
              <a:ext cx="1637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BL Loading</a:t>
              </a:r>
            </a:p>
          </p:txBody>
        </p:sp>
        <p:grpSp>
          <p:nvGrpSpPr>
            <p:cNvPr id="712" name="Group 711"/>
            <p:cNvGrpSpPr/>
            <p:nvPr/>
          </p:nvGrpSpPr>
          <p:grpSpPr>
            <a:xfrm>
              <a:off x="5969213" y="2499089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713" name="Isosceles Triangle 712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5" name="Group 714"/>
            <p:cNvGrpSpPr/>
            <p:nvPr/>
          </p:nvGrpSpPr>
          <p:grpSpPr>
            <a:xfrm rot="10800000">
              <a:off x="5932599" y="2232546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716" name="Isosceles Triangle 715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8" name="Elbow Connector 717"/>
            <p:cNvCxnSpPr>
              <a:stCxn id="717" idx="6"/>
              <a:endCxn id="713" idx="3"/>
            </p:cNvCxnSpPr>
            <p:nvPr/>
          </p:nvCxnSpPr>
          <p:spPr>
            <a:xfrm rot="10800000" flipH="1" flipV="1">
              <a:off x="5932599" y="2405367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Elbow Connector 718"/>
            <p:cNvCxnSpPr>
              <a:stCxn id="716" idx="3"/>
            </p:cNvCxnSpPr>
            <p:nvPr/>
          </p:nvCxnSpPr>
          <p:spPr>
            <a:xfrm>
              <a:off x="6299695" y="2405367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TextBox 719"/>
            <p:cNvSpPr txBox="1"/>
            <p:nvPr/>
          </p:nvSpPr>
          <p:spPr>
            <a:xfrm>
              <a:off x="5837252" y="2864297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  <p:grpSp>
          <p:nvGrpSpPr>
            <p:cNvPr id="721" name="Group 720"/>
            <p:cNvGrpSpPr/>
            <p:nvPr/>
          </p:nvGrpSpPr>
          <p:grpSpPr>
            <a:xfrm>
              <a:off x="6346668" y="2592257"/>
              <a:ext cx="497010" cy="172821"/>
              <a:chOff x="6386421" y="3313787"/>
              <a:chExt cx="662680" cy="230428"/>
            </a:xfrm>
          </p:grpSpPr>
          <p:cxnSp>
            <p:nvCxnSpPr>
              <p:cNvPr id="722" name="Straight Connector 721"/>
              <p:cNvCxnSpPr/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9" name="Group 728"/>
            <p:cNvGrpSpPr/>
            <p:nvPr/>
          </p:nvGrpSpPr>
          <p:grpSpPr>
            <a:xfrm>
              <a:off x="683774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30" name="Straight Connector 72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Straight Connector 73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Straight Connector 73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Straight Connector 73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Straight Connector 73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Straight Connector 73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7" name="Group 736"/>
            <p:cNvGrpSpPr/>
            <p:nvPr/>
          </p:nvGrpSpPr>
          <p:grpSpPr>
            <a:xfrm>
              <a:off x="729859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38" name="Straight Connector 73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Straight Connector 73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5" name="Group 744"/>
            <p:cNvGrpSpPr/>
            <p:nvPr/>
          </p:nvGrpSpPr>
          <p:grpSpPr>
            <a:xfrm>
              <a:off x="7759455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46" name="Straight Connector 745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Straight Connector 748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Straight Connector 749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Straight Connector 751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3" name="Group 752"/>
            <p:cNvGrpSpPr/>
            <p:nvPr/>
          </p:nvGrpSpPr>
          <p:grpSpPr>
            <a:xfrm>
              <a:off x="8220311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54" name="Straight Connector 753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Straight Connector 754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Straight Connector 755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Straight Connector 756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Straight Connector 757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Straight Connector 758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Straight Connector 759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1" name="Group 760"/>
            <p:cNvGrpSpPr/>
            <p:nvPr/>
          </p:nvGrpSpPr>
          <p:grpSpPr>
            <a:xfrm>
              <a:off x="8681167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62" name="Straight Connector 761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Straight Connector 76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Straight Connector 76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Straight Connector 76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6" name="Straight Connector 76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7" name="Straight Connector 76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76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9" name="Group 768"/>
            <p:cNvGrpSpPr/>
            <p:nvPr/>
          </p:nvGrpSpPr>
          <p:grpSpPr>
            <a:xfrm>
              <a:off x="9142023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70" name="Straight Connector 76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Straight Connector 77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Straight Connector 77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Straight Connector 77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7" name="Group 776"/>
            <p:cNvGrpSpPr/>
            <p:nvPr/>
          </p:nvGrpSpPr>
          <p:grpSpPr>
            <a:xfrm>
              <a:off x="9602879" y="2593744"/>
              <a:ext cx="475258" cy="172821"/>
              <a:chOff x="6415424" y="3313787"/>
              <a:chExt cx="633677" cy="230428"/>
            </a:xfrm>
          </p:grpSpPr>
          <p:cxnSp>
            <p:nvCxnSpPr>
              <p:cNvPr id="778" name="Straight Connector 77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5" name="TextBox 784"/>
            <p:cNvSpPr txBox="1"/>
            <p:nvPr/>
          </p:nvSpPr>
          <p:spPr>
            <a:xfrm>
              <a:off x="10109884" y="1772641"/>
              <a:ext cx="632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“1” pattern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>
              <a:off x="10071769" y="2467126"/>
              <a:ext cx="679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“0” pattern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4436" y="1038744"/>
            <a:ext cx="5077360" cy="2105660"/>
            <a:chOff x="334436" y="1038744"/>
            <a:chExt cx="5077360" cy="2105660"/>
          </a:xfrm>
        </p:grpSpPr>
        <p:grpSp>
          <p:nvGrpSpPr>
            <p:cNvPr id="214" name="Group 213"/>
            <p:cNvGrpSpPr/>
            <p:nvPr/>
          </p:nvGrpSpPr>
          <p:grpSpPr>
            <a:xfrm>
              <a:off x="545977" y="1629743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215" name="Isosceles Triangle 214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913069" y="1713780"/>
              <a:ext cx="497010" cy="172821"/>
              <a:chOff x="6386421" y="3313787"/>
              <a:chExt cx="662680" cy="230428"/>
            </a:xfrm>
          </p:grpSpPr>
          <p:cxnSp>
            <p:nvCxnSpPr>
              <p:cNvPr id="237" name="Straight Connector 236"/>
              <p:cNvCxnSpPr>
                <a:stCxn id="216" idx="6"/>
              </p:cNvCxnSpPr>
              <p:nvPr/>
            </p:nvCxnSpPr>
            <p:spPr>
              <a:xfrm flipV="1">
                <a:off x="6386421" y="342900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Group 243"/>
            <p:cNvGrpSpPr/>
            <p:nvPr/>
          </p:nvGrpSpPr>
          <p:grpSpPr>
            <a:xfrm>
              <a:off x="1404144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45" name="Straight Connector 24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 251"/>
            <p:cNvGrpSpPr/>
            <p:nvPr/>
          </p:nvGrpSpPr>
          <p:grpSpPr>
            <a:xfrm>
              <a:off x="1865000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53" name="Straight Connector 25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2325856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61" name="Straight Connector 26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" name="Group 267"/>
            <p:cNvGrpSpPr/>
            <p:nvPr/>
          </p:nvGrpSpPr>
          <p:grpSpPr>
            <a:xfrm>
              <a:off x="2786712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/>
            <p:cNvGrpSpPr/>
            <p:nvPr/>
          </p:nvGrpSpPr>
          <p:grpSpPr>
            <a:xfrm>
              <a:off x="3247568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>
              <a:off x="3708424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85" name="Straight Connector 284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 291"/>
            <p:cNvGrpSpPr/>
            <p:nvPr/>
          </p:nvGrpSpPr>
          <p:grpSpPr>
            <a:xfrm>
              <a:off x="4169280" y="1715267"/>
              <a:ext cx="475258" cy="172821"/>
              <a:chOff x="6415424" y="3313787"/>
              <a:chExt cx="633677" cy="230428"/>
            </a:xfrm>
          </p:grpSpPr>
          <p:cxnSp>
            <p:nvCxnSpPr>
              <p:cNvPr id="293" name="Straight Connector 29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3" name="Straight Connector 302"/>
            <p:cNvCxnSpPr/>
            <p:nvPr/>
          </p:nvCxnSpPr>
          <p:spPr>
            <a:xfrm flipH="1">
              <a:off x="1869788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H="1">
              <a:off x="1783727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H="1">
              <a:off x="1414202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1328141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 flipH="1">
              <a:off x="2334872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2248811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H="1">
              <a:off x="3248471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3162410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H="1">
              <a:off x="2792885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2706824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flipH="1">
              <a:off x="3713555" y="1800188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3627494" y="1983068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H="1">
              <a:off x="4176294" y="1799464"/>
              <a:ext cx="0" cy="18288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H="1">
              <a:off x="4090233" y="1982344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1332376" y="2026158"/>
              <a:ext cx="2944972" cy="510419"/>
              <a:chOff x="1475066" y="2434542"/>
              <a:chExt cx="2944972" cy="92165"/>
            </a:xfrm>
          </p:grpSpPr>
          <p:cxnSp>
            <p:nvCxnSpPr>
              <p:cNvPr id="306" name="Straight Connector 305"/>
              <p:cNvCxnSpPr/>
              <p:nvPr/>
            </p:nvCxnSpPr>
            <p:spPr>
              <a:xfrm flipH="1">
                <a:off x="1930652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 flipH="1">
                <a:off x="2017857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475066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flipH="1">
                <a:off x="1556892" y="2434542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H="1">
                <a:off x="2395736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 flipH="1">
                <a:off x="2482941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 flipH="1">
                <a:off x="3309335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flipH="1">
                <a:off x="3396540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/>
              <p:nvPr/>
            </p:nvCxnSpPr>
            <p:spPr>
              <a:xfrm flipH="1">
                <a:off x="2853749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 flipH="1">
                <a:off x="2940954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 flipH="1">
                <a:off x="3774419" y="2435267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 flipH="1">
                <a:off x="3861624" y="2435267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 flipH="1">
                <a:off x="4237158" y="2434543"/>
                <a:ext cx="18288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 flipH="1">
                <a:off x="4324363" y="2434543"/>
                <a:ext cx="0" cy="9144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4" name="Group 363"/>
            <p:cNvGrpSpPr/>
            <p:nvPr/>
          </p:nvGrpSpPr>
          <p:grpSpPr>
            <a:xfrm>
              <a:off x="4546476" y="1799464"/>
              <a:ext cx="187115" cy="382271"/>
              <a:chOff x="2431086" y="2814319"/>
              <a:chExt cx="187115" cy="382271"/>
            </a:xfrm>
          </p:grpSpPr>
          <p:cxnSp>
            <p:nvCxnSpPr>
              <p:cNvPr id="365" name="Straight Connector 364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3" name="TextBox 372"/>
            <p:cNvSpPr txBox="1"/>
            <p:nvPr/>
          </p:nvSpPr>
          <p:spPr>
            <a:xfrm>
              <a:off x="4531333" y="2260908"/>
              <a:ext cx="880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Worst-case </a:t>
              </a:r>
              <a:r>
                <a:rPr lang="en-US" sz="1000" b="1" dirty="0" err="1">
                  <a:solidFill>
                    <a:srgbClr val="00B050"/>
                  </a:solidFill>
                  <a:cs typeface="Neo Sans Intel"/>
                </a:rPr>
                <a:t>bitcell</a:t>
              </a:r>
              <a:endParaRPr lang="en-US" sz="1000" b="1" dirty="0">
                <a:solidFill>
                  <a:srgbClr val="00B050"/>
                </a:solidFill>
                <a:cs typeface="Neo Sans Intel"/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1290534" y="2656622"/>
              <a:ext cx="3329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WL is loaded by </a:t>
              </a:r>
              <a:r>
                <a:rPr lang="en-US" sz="1000" b="1" dirty="0" err="1">
                  <a:solidFill>
                    <a:srgbClr val="C00000"/>
                  </a:solidFill>
                  <a:cs typeface="Neo Sans Intel"/>
                </a:rPr>
                <a:t>Cgg</a:t>
              </a:r>
              <a:r>
                <a:rPr lang="en-US" sz="1000" b="1" dirty="0">
                  <a:solidFill>
                    <a:srgbClr val="C00000"/>
                  </a:solidFill>
                  <a:cs typeface="Neo Sans Intel"/>
                </a:rPr>
                <a:t> (gate cap) and WL-WL coupling</a:t>
              </a:r>
            </a:p>
          </p:txBody>
        </p:sp>
        <p:grpSp>
          <p:nvGrpSpPr>
            <p:cNvPr id="664" name="Group 663"/>
            <p:cNvGrpSpPr/>
            <p:nvPr/>
          </p:nvGrpSpPr>
          <p:grpSpPr>
            <a:xfrm>
              <a:off x="4228586" y="1402516"/>
              <a:ext cx="854812" cy="401019"/>
              <a:chOff x="4383933" y="2969714"/>
              <a:chExt cx="854812" cy="401019"/>
            </a:xfrm>
          </p:grpSpPr>
          <p:grpSp>
            <p:nvGrpSpPr>
              <p:cNvPr id="640" name="Group 639"/>
              <p:cNvGrpSpPr/>
              <p:nvPr/>
            </p:nvGrpSpPr>
            <p:grpSpPr>
              <a:xfrm rot="16200000">
                <a:off x="4954052" y="287213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52" name="Straight Connector 651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652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4" name="Straight Connector 653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654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Straight Connector 656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Straight Connector 657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1" name="Straight Connector 640"/>
              <p:cNvCxnSpPr/>
              <p:nvPr/>
            </p:nvCxnSpPr>
            <p:spPr>
              <a:xfrm rot="10800000">
                <a:off x="4666036" y="319604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rot="10800000">
                <a:off x="4383933" y="3072375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 rot="5400000">
                <a:off x="4591866" y="313603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rot="5400000">
                <a:off x="4786195" y="312966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 rot="10800000">
                <a:off x="4669702" y="32379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rot="5400000">
                <a:off x="4708090" y="330434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5" name="Group 664"/>
            <p:cNvGrpSpPr/>
            <p:nvPr/>
          </p:nvGrpSpPr>
          <p:grpSpPr>
            <a:xfrm>
              <a:off x="1015861" y="1394625"/>
              <a:ext cx="854812" cy="401019"/>
              <a:chOff x="4383933" y="2969714"/>
              <a:chExt cx="854812" cy="401019"/>
            </a:xfrm>
          </p:grpSpPr>
          <p:grpSp>
            <p:nvGrpSpPr>
              <p:cNvPr id="666" name="Group 665"/>
              <p:cNvGrpSpPr/>
              <p:nvPr/>
            </p:nvGrpSpPr>
            <p:grpSpPr>
              <a:xfrm rot="16200000">
                <a:off x="4954052" y="287213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73" name="Straight Connector 67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67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Straight Connector 67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67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7" name="Straight Connector 666"/>
              <p:cNvCxnSpPr/>
              <p:nvPr/>
            </p:nvCxnSpPr>
            <p:spPr>
              <a:xfrm rot="10800000">
                <a:off x="4666036" y="319604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 rot="10800000">
                <a:off x="4383933" y="3072375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 rot="5400000">
                <a:off x="4591866" y="313603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 rot="5400000">
                <a:off x="4786195" y="312966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 rot="10800000">
                <a:off x="4669702" y="323795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rot="5400000">
                <a:off x="4708090" y="330434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0" name="Straight Connector 679"/>
            <p:cNvCxnSpPr/>
            <p:nvPr/>
          </p:nvCxnSpPr>
          <p:spPr>
            <a:xfrm>
              <a:off x="2156207" y="1605605"/>
              <a:ext cx="1734756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2" name="TextBox 691"/>
            <p:cNvSpPr txBox="1"/>
            <p:nvPr/>
          </p:nvSpPr>
          <p:spPr>
            <a:xfrm>
              <a:off x="607200" y="1836117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WL0</a:t>
              </a:r>
            </a:p>
            <a:p>
              <a:pPr algn="ctr"/>
              <a:r>
                <a:rPr lang="en-US" sz="1000" b="1" dirty="0">
                  <a:solidFill>
                    <a:srgbClr val="00B050"/>
                  </a:solidFill>
                  <a:cs typeface="Neo Sans Intel"/>
                </a:rPr>
                <a:t>active</a:t>
              </a:r>
            </a:p>
          </p:txBody>
        </p:sp>
        <p:sp>
          <p:nvSpPr>
            <p:cNvPr id="694" name="TextBox 693"/>
            <p:cNvSpPr txBox="1"/>
            <p:nvPr/>
          </p:nvSpPr>
          <p:spPr>
            <a:xfrm>
              <a:off x="2037071" y="1038744"/>
              <a:ext cx="1637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Neo Sans Intel"/>
                </a:rPr>
                <a:t>WL Loading</a:t>
              </a:r>
            </a:p>
          </p:txBody>
        </p:sp>
        <p:grpSp>
          <p:nvGrpSpPr>
            <p:cNvPr id="498" name="Group 497"/>
            <p:cNvGrpSpPr/>
            <p:nvPr/>
          </p:nvGrpSpPr>
          <p:grpSpPr>
            <a:xfrm>
              <a:off x="545976" y="2376863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99" name="Isosceles Triangle 498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1" name="Group 500"/>
            <p:cNvGrpSpPr/>
            <p:nvPr/>
          </p:nvGrpSpPr>
          <p:grpSpPr>
            <a:xfrm>
              <a:off x="760669" y="2460901"/>
              <a:ext cx="649411" cy="683503"/>
              <a:chOff x="6183220" y="3313787"/>
              <a:chExt cx="865881" cy="911337"/>
            </a:xfrm>
          </p:grpSpPr>
          <p:cxnSp>
            <p:nvCxnSpPr>
              <p:cNvPr id="502" name="Straight Connector 501"/>
              <p:cNvCxnSpPr>
                <a:stCxn id="500" idx="6"/>
              </p:cNvCxnSpPr>
              <p:nvPr/>
            </p:nvCxnSpPr>
            <p:spPr>
              <a:xfrm flipV="1">
                <a:off x="6183220" y="4221960"/>
                <a:ext cx="201824" cy="31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9" name="Group 508"/>
            <p:cNvGrpSpPr/>
            <p:nvPr/>
          </p:nvGrpSpPr>
          <p:grpSpPr>
            <a:xfrm>
              <a:off x="1404143" y="2462387"/>
              <a:ext cx="475258" cy="172821"/>
              <a:chOff x="6415424" y="3313787"/>
              <a:chExt cx="633677" cy="230428"/>
            </a:xfrm>
          </p:grpSpPr>
          <p:cxnSp>
            <p:nvCxnSpPr>
              <p:cNvPr id="510" name="Straight Connector 509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7" name="Group 516"/>
            <p:cNvGrpSpPr/>
            <p:nvPr/>
          </p:nvGrpSpPr>
          <p:grpSpPr>
            <a:xfrm>
              <a:off x="1864999" y="2462387"/>
              <a:ext cx="475258" cy="172821"/>
              <a:chOff x="6415424" y="3313787"/>
              <a:chExt cx="633677" cy="230428"/>
            </a:xfrm>
          </p:grpSpPr>
          <p:cxnSp>
            <p:nvCxnSpPr>
              <p:cNvPr id="518" name="Straight Connector 51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1" name="Group 590"/>
            <p:cNvGrpSpPr/>
            <p:nvPr/>
          </p:nvGrpSpPr>
          <p:grpSpPr>
            <a:xfrm>
              <a:off x="2325855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03" name="Straight Connector 60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7" name="Group 646"/>
            <p:cNvGrpSpPr/>
            <p:nvPr/>
          </p:nvGrpSpPr>
          <p:grpSpPr>
            <a:xfrm>
              <a:off x="2786711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48" name="Straight Connector 647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Straight Connector 65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2" name="Group 661"/>
            <p:cNvGrpSpPr/>
            <p:nvPr/>
          </p:nvGrpSpPr>
          <p:grpSpPr>
            <a:xfrm>
              <a:off x="3247567" y="2462387"/>
              <a:ext cx="475258" cy="172821"/>
              <a:chOff x="6415424" y="3313787"/>
              <a:chExt cx="633677" cy="230428"/>
            </a:xfrm>
          </p:grpSpPr>
          <p:cxnSp>
            <p:nvCxnSpPr>
              <p:cNvPr id="663" name="Straight Connector 662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Straight Connector 683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Straight Connector 688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Straight Connector 690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0" name="Group 699"/>
            <p:cNvGrpSpPr/>
            <p:nvPr/>
          </p:nvGrpSpPr>
          <p:grpSpPr>
            <a:xfrm>
              <a:off x="3708423" y="2462387"/>
              <a:ext cx="475258" cy="172821"/>
              <a:chOff x="6415424" y="3313787"/>
              <a:chExt cx="633677" cy="230428"/>
            </a:xfrm>
          </p:grpSpPr>
          <p:cxnSp>
            <p:nvCxnSpPr>
              <p:cNvPr id="701" name="Straight Connector 700"/>
              <p:cNvCxnSpPr/>
              <p:nvPr/>
            </p:nvCxnSpPr>
            <p:spPr>
              <a:xfrm>
                <a:off x="6415424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/>
              <p:cNvCxnSpPr/>
              <p:nvPr/>
            </p:nvCxnSpPr>
            <p:spPr>
              <a:xfrm rot="16200000" flipH="1">
                <a:off x="6559441" y="3457803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Straight Connector 702"/>
              <p:cNvCxnSpPr/>
              <p:nvPr/>
            </p:nvCxnSpPr>
            <p:spPr>
              <a:xfrm rot="5400000" flipH="1" flipV="1">
                <a:off x="6559441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Straight Connector 703"/>
              <p:cNvCxnSpPr/>
              <p:nvPr/>
            </p:nvCxnSpPr>
            <p:spPr>
              <a:xfrm rot="5400000" flipH="1" flipV="1">
                <a:off x="6674656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Straight Connector 704"/>
              <p:cNvCxnSpPr/>
              <p:nvPr/>
            </p:nvCxnSpPr>
            <p:spPr>
              <a:xfrm rot="16200000" flipV="1">
                <a:off x="6617049" y="3400197"/>
                <a:ext cx="230428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Straight Connector 705"/>
              <p:cNvCxnSpPr/>
              <p:nvPr/>
            </p:nvCxnSpPr>
            <p:spPr>
              <a:xfrm rot="16200000" flipH="1">
                <a:off x="6789869" y="3342590"/>
                <a:ext cx="115214" cy="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Straight Connector 706"/>
              <p:cNvCxnSpPr/>
              <p:nvPr/>
            </p:nvCxnSpPr>
            <p:spPr>
              <a:xfrm>
                <a:off x="6876280" y="3429000"/>
                <a:ext cx="1728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9" name="Straight Connector 708"/>
            <p:cNvCxnSpPr/>
            <p:nvPr/>
          </p:nvCxnSpPr>
          <p:spPr>
            <a:xfrm flipV="1">
              <a:off x="914648" y="2541989"/>
              <a:ext cx="151368" cy="23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0" name="TextBox 709"/>
            <p:cNvSpPr txBox="1"/>
            <p:nvPr/>
          </p:nvSpPr>
          <p:spPr>
            <a:xfrm>
              <a:off x="587951" y="2579816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WL1</a:t>
              </a: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  <a:cs typeface="Neo Sans Intel"/>
                </a:rPr>
                <a:t>OFF</a:t>
              </a:r>
            </a:p>
          </p:txBody>
        </p:sp>
        <p:sp>
          <p:nvSpPr>
            <p:cNvPr id="711" name="TextBox 710"/>
            <p:cNvSpPr txBox="1"/>
            <p:nvPr/>
          </p:nvSpPr>
          <p:spPr>
            <a:xfrm>
              <a:off x="334436" y="1196079"/>
              <a:ext cx="611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WL</a:t>
              </a:r>
            </a:p>
            <a:p>
              <a:pPr algn="ctr"/>
              <a:r>
                <a:rPr lang="en-US" sz="1000" b="1" dirty="0">
                  <a:cs typeface="Neo Sans Intel"/>
                </a:rPr>
                <a:t>driver</a:t>
              </a:r>
            </a:p>
          </p:txBody>
        </p:sp>
        <p:grpSp>
          <p:nvGrpSpPr>
            <p:cNvPr id="788" name="Group 787"/>
            <p:cNvGrpSpPr/>
            <p:nvPr/>
          </p:nvGrpSpPr>
          <p:grpSpPr>
            <a:xfrm rot="3313873">
              <a:off x="4799728" y="1559471"/>
              <a:ext cx="109314" cy="291838"/>
              <a:chOff x="2431086" y="2905759"/>
              <a:chExt cx="187115" cy="226695"/>
            </a:xfrm>
          </p:grpSpPr>
          <p:cxnSp>
            <p:nvCxnSpPr>
              <p:cNvPr id="789" name="Straight Connector 788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Straight Connector 789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Straight Connector 790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Straight Connector 791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3" name="Group 792"/>
            <p:cNvGrpSpPr/>
            <p:nvPr/>
          </p:nvGrpSpPr>
          <p:grpSpPr>
            <a:xfrm rot="19349039">
              <a:off x="4367496" y="1453550"/>
              <a:ext cx="120197" cy="278876"/>
              <a:chOff x="2431086" y="2905759"/>
              <a:chExt cx="187115" cy="226695"/>
            </a:xfrm>
          </p:grpSpPr>
          <p:cxnSp>
            <p:nvCxnSpPr>
              <p:cNvPr id="794" name="Straight Connector 793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Straight Connector 794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Connector 795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Connector 796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8" name="TextBox 477"/>
          <p:cNvSpPr txBox="1"/>
          <p:nvPr/>
        </p:nvSpPr>
        <p:spPr>
          <a:xfrm>
            <a:off x="5942256" y="6607441"/>
            <a:ext cx="2421402" cy="456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cs typeface="Neo Sans Intel"/>
              </a:rPr>
              <a:t>Cut along active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51872" y="964497"/>
            <a:ext cx="5391150" cy="2798601"/>
            <a:chOff x="6369403" y="3958045"/>
            <a:chExt cx="5391150" cy="2798601"/>
          </a:xfrm>
        </p:grpSpPr>
        <p:pic>
          <p:nvPicPr>
            <p:cNvPr id="696" name="Picture 695"/>
            <p:cNvPicPr>
              <a:picLocks noChangeAspect="1"/>
            </p:cNvPicPr>
            <p:nvPr/>
          </p:nvPicPr>
          <p:blipFill rotWithShape="1">
            <a:blip r:embed="rId4"/>
            <a:srcRect t="58009"/>
            <a:stretch/>
          </p:blipFill>
          <p:spPr>
            <a:xfrm>
              <a:off x="6369403" y="3973689"/>
              <a:ext cx="5391150" cy="2747787"/>
            </a:xfrm>
            <a:prstGeom prst="rect">
              <a:avLst/>
            </a:prstGeom>
          </p:spPr>
        </p:pic>
        <p:sp>
          <p:nvSpPr>
            <p:cNvPr id="697" name="Rectangle 696"/>
            <p:cNvSpPr/>
            <p:nvPr/>
          </p:nvSpPr>
          <p:spPr>
            <a:xfrm>
              <a:off x="6830572" y="395804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WL0</a:t>
              </a:r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7496616" y="395804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WL2</a:t>
              </a:r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8187091" y="395804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WL4</a:t>
              </a:r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7160418" y="396353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WL1</a:t>
              </a:r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7826462" y="396353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WL3</a:t>
              </a:r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8516937" y="3963535"/>
              <a:ext cx="125235" cy="2793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WL5</a:t>
              </a:r>
            </a:p>
          </p:txBody>
        </p:sp>
      </p:grpSp>
      <p:grpSp>
        <p:nvGrpSpPr>
          <p:cNvPr id="479" name="Group 478"/>
          <p:cNvGrpSpPr/>
          <p:nvPr/>
        </p:nvGrpSpPr>
        <p:grpSpPr>
          <a:xfrm rot="7170278">
            <a:off x="8257683" y="4167949"/>
            <a:ext cx="394288" cy="708090"/>
            <a:chOff x="2431086" y="2905759"/>
            <a:chExt cx="187115" cy="226695"/>
          </a:xfrm>
        </p:grpSpPr>
        <p:cxnSp>
          <p:nvCxnSpPr>
            <p:cNvPr id="480" name="Straight Connector 479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6" name="Group 485"/>
          <p:cNvGrpSpPr/>
          <p:nvPr/>
        </p:nvGrpSpPr>
        <p:grpSpPr>
          <a:xfrm rot="3313873">
            <a:off x="8910599" y="3191579"/>
            <a:ext cx="162183" cy="456803"/>
            <a:chOff x="2431086" y="2905759"/>
            <a:chExt cx="187115" cy="226695"/>
          </a:xfrm>
        </p:grpSpPr>
        <p:cxnSp>
          <p:nvCxnSpPr>
            <p:cNvPr id="487" name="Straight Connector 486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" name="Group 490"/>
          <p:cNvGrpSpPr/>
          <p:nvPr/>
        </p:nvGrpSpPr>
        <p:grpSpPr>
          <a:xfrm rot="5400000">
            <a:off x="5385259" y="4894353"/>
            <a:ext cx="162183" cy="456803"/>
            <a:chOff x="2431086" y="2905759"/>
            <a:chExt cx="187115" cy="226695"/>
          </a:xfrm>
        </p:grpSpPr>
        <p:cxnSp>
          <p:nvCxnSpPr>
            <p:cNvPr id="492" name="Straight Connector 491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6" name="Group 495"/>
          <p:cNvGrpSpPr/>
          <p:nvPr/>
        </p:nvGrpSpPr>
        <p:grpSpPr>
          <a:xfrm rot="5400000">
            <a:off x="8097105" y="4821135"/>
            <a:ext cx="162183" cy="456803"/>
            <a:chOff x="2431086" y="2905759"/>
            <a:chExt cx="187115" cy="226695"/>
          </a:xfrm>
        </p:grpSpPr>
        <p:cxnSp>
          <p:nvCxnSpPr>
            <p:cNvPr id="497" name="Straight Connector 496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2" name="Group 531"/>
          <p:cNvGrpSpPr/>
          <p:nvPr/>
        </p:nvGrpSpPr>
        <p:grpSpPr>
          <a:xfrm rot="10800000">
            <a:off x="11336375" y="2051539"/>
            <a:ext cx="162183" cy="456803"/>
            <a:chOff x="2431086" y="2905759"/>
            <a:chExt cx="187115" cy="226695"/>
          </a:xfrm>
        </p:grpSpPr>
        <p:cxnSp>
          <p:nvCxnSpPr>
            <p:cNvPr id="533" name="Straight Connector 532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2" name="Group 571"/>
          <p:cNvGrpSpPr/>
          <p:nvPr/>
        </p:nvGrpSpPr>
        <p:grpSpPr>
          <a:xfrm rot="5400000">
            <a:off x="8557256" y="3457626"/>
            <a:ext cx="290110" cy="456803"/>
            <a:chOff x="2431086" y="2905759"/>
            <a:chExt cx="187115" cy="226695"/>
          </a:xfrm>
        </p:grpSpPr>
        <p:cxnSp>
          <p:nvCxnSpPr>
            <p:cNvPr id="573" name="Straight Connector 572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547456" y="4861627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ov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586" name="TextBox 585"/>
          <p:cNvSpPr txBox="1"/>
          <p:nvPr/>
        </p:nvSpPr>
        <p:spPr>
          <a:xfrm>
            <a:off x="7601942" y="5579881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gg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587" name="TextBox 586"/>
          <p:cNvSpPr txBox="1"/>
          <p:nvPr/>
        </p:nvSpPr>
        <p:spPr>
          <a:xfrm>
            <a:off x="8325617" y="3727702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WL-WL</a:t>
            </a:r>
          </a:p>
        </p:txBody>
      </p:sp>
      <p:sp>
        <p:nvSpPr>
          <p:cNvPr id="617" name="TextBox 616"/>
          <p:cNvSpPr txBox="1"/>
          <p:nvPr/>
        </p:nvSpPr>
        <p:spPr>
          <a:xfrm>
            <a:off x="11044856" y="1740389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BL-BL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8910723" y="3423087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BL-WL</a:t>
            </a:r>
          </a:p>
        </p:txBody>
      </p:sp>
      <p:sp>
        <p:nvSpPr>
          <p:cNvPr id="801" name="TextBox 800"/>
          <p:cNvSpPr txBox="1"/>
          <p:nvPr/>
        </p:nvSpPr>
        <p:spPr>
          <a:xfrm>
            <a:off x="10530165" y="2697160"/>
            <a:ext cx="1637850" cy="410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Neo Sans Intel"/>
              </a:rPr>
              <a:t>Shared BL</a:t>
            </a:r>
          </a:p>
        </p:txBody>
      </p:sp>
      <p:sp>
        <p:nvSpPr>
          <p:cNvPr id="803" name="TextBox 802"/>
          <p:cNvSpPr txBox="1"/>
          <p:nvPr/>
        </p:nvSpPr>
        <p:spPr>
          <a:xfrm>
            <a:off x="8599795" y="4343745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BL-WL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8172" y="3917083"/>
            <a:ext cx="750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Neo Sans Intel"/>
              </a:rPr>
              <a:t>WL OFF</a:t>
            </a:r>
          </a:p>
        </p:txBody>
      </p:sp>
      <p:pic>
        <p:nvPicPr>
          <p:cNvPr id="804" name="Picture 803"/>
          <p:cNvPicPr>
            <a:picLocks noChangeAspect="1"/>
          </p:cNvPicPr>
          <p:nvPr/>
        </p:nvPicPr>
        <p:blipFill rotWithShape="1">
          <a:blip r:embed="rId3"/>
          <a:srcRect t="4769" b="2050"/>
          <a:stretch/>
        </p:blipFill>
        <p:spPr>
          <a:xfrm>
            <a:off x="9457684" y="4170339"/>
            <a:ext cx="2533067" cy="2438168"/>
          </a:xfrm>
          <a:prstGeom prst="rect">
            <a:avLst/>
          </a:prstGeom>
        </p:spPr>
      </p:pic>
      <p:grpSp>
        <p:nvGrpSpPr>
          <p:cNvPr id="805" name="Group 804"/>
          <p:cNvGrpSpPr/>
          <p:nvPr/>
        </p:nvGrpSpPr>
        <p:grpSpPr>
          <a:xfrm rot="7170278">
            <a:off x="10944729" y="4167949"/>
            <a:ext cx="394288" cy="708090"/>
            <a:chOff x="2431086" y="2905759"/>
            <a:chExt cx="187115" cy="226695"/>
          </a:xfrm>
        </p:grpSpPr>
        <p:cxnSp>
          <p:nvCxnSpPr>
            <p:cNvPr id="806" name="Straight Connector 805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7" name="Straight Connector 806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8" name="Straight Connector 807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9" name="Straight Connector 808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0" name="Group 809"/>
          <p:cNvGrpSpPr/>
          <p:nvPr/>
        </p:nvGrpSpPr>
        <p:grpSpPr>
          <a:xfrm rot="5400000">
            <a:off x="10777485" y="5243605"/>
            <a:ext cx="162183" cy="456803"/>
            <a:chOff x="2431086" y="2905759"/>
            <a:chExt cx="187115" cy="226695"/>
          </a:xfrm>
        </p:grpSpPr>
        <p:cxnSp>
          <p:nvCxnSpPr>
            <p:cNvPr id="811" name="Straight Connector 810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2" name="Straight Connector 811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Straight Connector 812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4" name="Straight Connector 813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6" name="TextBox 815"/>
          <p:cNvSpPr txBox="1"/>
          <p:nvPr/>
        </p:nvSpPr>
        <p:spPr>
          <a:xfrm>
            <a:off x="10176203" y="5377182"/>
            <a:ext cx="6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cs typeface="Neo Sans Intel"/>
              </a:rPr>
              <a:t>C</a:t>
            </a:r>
            <a:r>
              <a:rPr lang="en-US" sz="1600" b="1" baseline="-25000" dirty="0" err="1">
                <a:solidFill>
                  <a:schemeClr val="bg1"/>
                </a:solidFill>
                <a:cs typeface="Neo Sans Intel"/>
              </a:rPr>
              <a:t>gg</a:t>
            </a:r>
            <a:endParaRPr lang="en-US" sz="1600" b="1" baseline="-250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817" name="TextBox 816"/>
          <p:cNvSpPr txBox="1"/>
          <p:nvPr/>
        </p:nvSpPr>
        <p:spPr>
          <a:xfrm>
            <a:off x="11286841" y="4343745"/>
            <a:ext cx="91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</a:t>
            </a:r>
            <a:r>
              <a:rPr lang="en-US" sz="1600" b="1" baseline="-25000" dirty="0">
                <a:cs typeface="Neo Sans Intel"/>
              </a:rPr>
              <a:t>BL-WL</a:t>
            </a:r>
          </a:p>
        </p:txBody>
      </p:sp>
      <p:sp>
        <p:nvSpPr>
          <p:cNvPr id="818" name="TextBox 817"/>
          <p:cNvSpPr txBox="1"/>
          <p:nvPr/>
        </p:nvSpPr>
        <p:spPr>
          <a:xfrm>
            <a:off x="10085218" y="3917083"/>
            <a:ext cx="750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Neo Sans Intel"/>
              </a:rPr>
              <a:t>WL ON</a:t>
            </a:r>
          </a:p>
        </p:txBody>
      </p:sp>
    </p:spTree>
    <p:extLst>
      <p:ext uri="{BB962C8B-B14F-4D97-AF65-F5344CB8AC3E}">
        <p14:creationId xmlns:p14="http://schemas.microsoft.com/office/powerpoint/2010/main" val="42539326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696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28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940" y="6666617"/>
            <a:ext cx="3860800" cy="193657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Timing Analysis of </a:t>
            </a:r>
            <a:r>
              <a:rPr lang="en-US" b="1" dirty="0" err="1">
                <a:latin typeface="+mn-lt"/>
              </a:rPr>
              <a:t>eDRAM</a:t>
            </a:r>
            <a:endParaRPr lang="en-US" b="1" dirty="0">
              <a:latin typeface="+mn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2153" y="1651335"/>
            <a:ext cx="8574607" cy="4904512"/>
            <a:chOff x="1724953" y="1585277"/>
            <a:chExt cx="8574607" cy="4904512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8406084"/>
                </p:ext>
              </p:extLst>
            </p:nvPr>
          </p:nvGraphicFramePr>
          <p:xfrm>
            <a:off x="1971152" y="1585277"/>
            <a:ext cx="8328408" cy="46145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Freeform 7"/>
            <p:cNvSpPr/>
            <p:nvPr/>
          </p:nvSpPr>
          <p:spPr>
            <a:xfrm>
              <a:off x="8346640" y="3341370"/>
              <a:ext cx="849118" cy="768009"/>
            </a:xfrm>
            <a:custGeom>
              <a:avLst/>
              <a:gdLst>
                <a:gd name="connsiteX0" fmla="*/ 0 w 952500"/>
                <a:gd name="connsiteY0" fmla="*/ 0 h 768009"/>
                <a:gd name="connsiteX1" fmla="*/ 80010 w 952500"/>
                <a:gd name="connsiteY1" fmla="*/ 41910 h 768009"/>
                <a:gd name="connsiteX2" fmla="*/ 160020 w 952500"/>
                <a:gd name="connsiteY2" fmla="*/ 137160 h 768009"/>
                <a:gd name="connsiteX3" fmla="*/ 224790 w 952500"/>
                <a:gd name="connsiteY3" fmla="*/ 369570 h 768009"/>
                <a:gd name="connsiteX4" fmla="*/ 274320 w 952500"/>
                <a:gd name="connsiteY4" fmla="*/ 697230 h 768009"/>
                <a:gd name="connsiteX5" fmla="*/ 289560 w 952500"/>
                <a:gd name="connsiteY5" fmla="*/ 742950 h 768009"/>
                <a:gd name="connsiteX6" fmla="*/ 331470 w 952500"/>
                <a:gd name="connsiteY6" fmla="*/ 765810 h 768009"/>
                <a:gd name="connsiteX7" fmla="*/ 952500 w 952500"/>
                <a:gd name="connsiteY7" fmla="*/ 765810 h 76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0" h="768009">
                  <a:moveTo>
                    <a:pt x="0" y="0"/>
                  </a:moveTo>
                  <a:cubicBezTo>
                    <a:pt x="26670" y="9525"/>
                    <a:pt x="53340" y="19050"/>
                    <a:pt x="80010" y="41910"/>
                  </a:cubicBezTo>
                  <a:cubicBezTo>
                    <a:pt x="106680" y="64770"/>
                    <a:pt x="135890" y="82550"/>
                    <a:pt x="160020" y="137160"/>
                  </a:cubicBezTo>
                  <a:cubicBezTo>
                    <a:pt x="184150" y="191770"/>
                    <a:pt x="205740" y="276225"/>
                    <a:pt x="224790" y="369570"/>
                  </a:cubicBezTo>
                  <a:cubicBezTo>
                    <a:pt x="243840" y="462915"/>
                    <a:pt x="263525" y="635000"/>
                    <a:pt x="274320" y="697230"/>
                  </a:cubicBezTo>
                  <a:cubicBezTo>
                    <a:pt x="285115" y="759460"/>
                    <a:pt x="280035" y="731520"/>
                    <a:pt x="289560" y="742950"/>
                  </a:cubicBezTo>
                  <a:cubicBezTo>
                    <a:pt x="299085" y="754380"/>
                    <a:pt x="220980" y="762000"/>
                    <a:pt x="331470" y="765810"/>
                  </a:cubicBezTo>
                  <a:cubicBezTo>
                    <a:pt x="441960" y="769620"/>
                    <a:pt x="697230" y="767715"/>
                    <a:pt x="952500" y="76581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7223702" y="3337560"/>
              <a:ext cx="1067430" cy="3810"/>
            </a:xfrm>
            <a:prstGeom prst="line">
              <a:avLst/>
            </a:prstGeom>
            <a:ln w="38100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700068" y="3337560"/>
              <a:ext cx="552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  <a:cs typeface="Neo Sans Intel"/>
                </a:rPr>
                <a:t>V</a:t>
              </a:r>
              <a:r>
                <a:rPr lang="en-US" sz="1200" b="1" baseline="-25000" dirty="0">
                  <a:solidFill>
                    <a:srgbClr val="0000FF"/>
                  </a:solidFill>
                  <a:cs typeface="Neo Sans Intel"/>
                </a:rPr>
                <a:t>SN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63374" y="1922828"/>
              <a:ext cx="552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cs typeface="Neo Sans Intel"/>
                </a:rPr>
                <a:t>V</a:t>
              </a:r>
              <a:r>
                <a:rPr lang="en-US" sz="1200" b="1" baseline="-25000" dirty="0">
                  <a:cs typeface="Neo Sans Intel"/>
                </a:rPr>
                <a:t>WL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7706" y="4109379"/>
              <a:ext cx="552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  <a:cs typeface="Neo Sans Intel"/>
                </a:rPr>
                <a:t>V</a:t>
              </a:r>
              <a:r>
                <a:rPr lang="en-US" sz="1200" b="1" baseline="-25000" dirty="0">
                  <a:solidFill>
                    <a:srgbClr val="00B050"/>
                  </a:solidFill>
                  <a:cs typeface="Neo Sans Intel"/>
                </a:rPr>
                <a:t>BL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00068" y="4630196"/>
              <a:ext cx="552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2"/>
                  </a:solidFill>
                  <a:cs typeface="Neo Sans Intel"/>
                </a:rPr>
                <a:t>V</a:t>
              </a:r>
              <a:r>
                <a:rPr lang="en-US" sz="1200" b="1" baseline="-25000" dirty="0">
                  <a:solidFill>
                    <a:schemeClr val="bg2"/>
                  </a:solidFill>
                  <a:cs typeface="Neo Sans Intel"/>
                </a:rPr>
                <a:t>SAEN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743865" y="5581288"/>
              <a:ext cx="51499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717985" y="4868504"/>
              <a:ext cx="0" cy="73866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8911087" y="3762311"/>
              <a:ext cx="0" cy="191591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752341" y="4905682"/>
              <a:ext cx="238820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cs typeface="Neo Sans Intel"/>
                </a:rPr>
                <a:t>t</a:t>
              </a:r>
              <a:r>
                <a:rPr lang="en-US" sz="1600" b="1" baseline="-25000" dirty="0" err="1">
                  <a:cs typeface="Neo Sans Intel"/>
                </a:rPr>
                <a:t>RC</a:t>
              </a:r>
              <a:endParaRPr lang="en-US" sz="1600" b="1" baseline="-25000" dirty="0">
                <a:cs typeface="Neo Sans Intel"/>
              </a:endParaRPr>
            </a:p>
            <a:p>
              <a:r>
                <a:rPr lang="en-US" sz="1100" b="1" dirty="0">
                  <a:cs typeface="Neo Sans Intel"/>
                </a:rPr>
                <a:t>WL ON, BL development, bit write-back (WB), WL OFF, BL PCH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3728070" y="5078098"/>
              <a:ext cx="1985536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713606" y="2966379"/>
              <a:ext cx="0" cy="22860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022944" y="4784493"/>
              <a:ext cx="18343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00B050"/>
                  </a:solidFill>
                  <a:cs typeface="Neo Sans Intel"/>
                </a:rPr>
                <a:t>t</a:t>
              </a:r>
              <a:r>
                <a:rPr lang="en-US" sz="1600" b="1" baseline="-25000" dirty="0" err="1">
                  <a:solidFill>
                    <a:srgbClr val="00B050"/>
                  </a:solidFill>
                  <a:cs typeface="Neo Sans Intel"/>
                </a:rPr>
                <a:t>RCD</a:t>
              </a:r>
              <a:endParaRPr lang="en-US" sz="1600" b="1" baseline="-25000" dirty="0">
                <a:solidFill>
                  <a:srgbClr val="00B050"/>
                </a:solidFill>
                <a:cs typeface="Neo Sans Intel"/>
              </a:endParaRPr>
            </a:p>
            <a:p>
              <a:r>
                <a:rPr lang="en-US" sz="1100" b="1" dirty="0">
                  <a:solidFill>
                    <a:srgbClr val="00B050"/>
                  </a:solidFill>
                  <a:cs typeface="Neo Sans Intel"/>
                </a:rPr>
                <a:t>WL slew, BL development, R/W completion; WL driver, BL/COB cap dependent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589253" y="2320506"/>
              <a:ext cx="983411" cy="974785"/>
            </a:xfrm>
            <a:custGeom>
              <a:avLst/>
              <a:gdLst>
                <a:gd name="connsiteX0" fmla="*/ 0 w 983411"/>
                <a:gd name="connsiteY0" fmla="*/ 0 h 974785"/>
                <a:gd name="connsiteX1" fmla="*/ 741872 w 983411"/>
                <a:gd name="connsiteY1" fmla="*/ 241539 h 974785"/>
                <a:gd name="connsiteX2" fmla="*/ 983411 w 983411"/>
                <a:gd name="connsiteY2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3411" h="974785">
                  <a:moveTo>
                    <a:pt x="0" y="0"/>
                  </a:moveTo>
                  <a:cubicBezTo>
                    <a:pt x="288985" y="39537"/>
                    <a:pt x="577970" y="79075"/>
                    <a:pt x="741872" y="241539"/>
                  </a:cubicBezTo>
                  <a:cubicBezTo>
                    <a:pt x="905774" y="404003"/>
                    <a:pt x="944592" y="856891"/>
                    <a:pt x="983411" y="97478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6515863" y="3194979"/>
              <a:ext cx="0" cy="9144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577757" y="4017045"/>
              <a:ext cx="914400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005445" y="4096620"/>
              <a:ext cx="1138687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cs typeface="Neo Sans Intel"/>
                </a:rPr>
                <a:t>t</a:t>
              </a:r>
              <a:r>
                <a:rPr lang="en-US" sz="1600" b="1" baseline="-25000" dirty="0" err="1">
                  <a:solidFill>
                    <a:srgbClr val="0000FF"/>
                  </a:solidFill>
                  <a:cs typeface="Neo Sans Intel"/>
                </a:rPr>
                <a:t>WB</a:t>
              </a:r>
              <a:endParaRPr lang="en-US" sz="1600" b="1" baseline="-25000" dirty="0">
                <a:solidFill>
                  <a:srgbClr val="0000FF"/>
                </a:solidFill>
                <a:cs typeface="Neo Sans Intel"/>
              </a:endParaRPr>
            </a:p>
            <a:p>
              <a:r>
                <a:rPr lang="en-US" sz="1100" b="1" dirty="0">
                  <a:solidFill>
                    <a:srgbClr val="0000FF"/>
                  </a:solidFill>
                  <a:cs typeface="Neo Sans Intel"/>
                </a:rPr>
                <a:t>Transistor drive strength, COB size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1234309" y="3400565"/>
              <a:ext cx="1319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cs typeface="Neo Sans Intel"/>
                </a:rPr>
                <a:t>Voltage (V)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72664" y="6151235"/>
              <a:ext cx="1319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cs typeface="Neo Sans Intel"/>
                </a:rPr>
                <a:t>time (s)</a:t>
              </a:r>
            </a:p>
          </p:txBody>
        </p:sp>
        <p:sp>
          <p:nvSpPr>
            <p:cNvPr id="357" name="TextBox 356"/>
            <p:cNvSpPr txBox="1"/>
            <p:nvPr/>
          </p:nvSpPr>
          <p:spPr>
            <a:xfrm>
              <a:off x="2679647" y="2509706"/>
              <a:ext cx="166548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00FF"/>
                  </a:solidFill>
                  <a:cs typeface="Neo Sans Intel"/>
                </a:rPr>
                <a:t>V</a:t>
              </a:r>
              <a:r>
                <a:rPr lang="en-US" sz="1100" b="1" baseline="-25000" dirty="0">
                  <a:solidFill>
                    <a:srgbClr val="0000FF"/>
                  </a:solidFill>
                  <a:cs typeface="Neo Sans Intel"/>
                </a:rPr>
                <a:t>SN</a:t>
              </a:r>
              <a:r>
                <a:rPr lang="en-US" sz="1100" b="1" dirty="0">
                  <a:solidFill>
                    <a:srgbClr val="0000FF"/>
                  </a:solidFill>
                  <a:cs typeface="Neo Sans Intel"/>
                </a:rPr>
                <a:t> post retention depends on leakage;</a:t>
              </a:r>
            </a:p>
            <a:p>
              <a:r>
                <a:rPr lang="en-US" sz="1100" b="1" dirty="0">
                  <a:solidFill>
                    <a:srgbClr val="0000FF"/>
                  </a:solidFill>
                  <a:cs typeface="Neo Sans Intel"/>
                </a:rPr>
                <a:t>Disturbs associated with unintentional body biasing</a:t>
              </a:r>
              <a:endParaRPr lang="en-US" sz="900" b="1" dirty="0">
                <a:solidFill>
                  <a:srgbClr val="0000FF"/>
                </a:solidFill>
                <a:cs typeface="Neo Sans Intel"/>
              </a:endParaRPr>
            </a:p>
          </p:txBody>
        </p:sp>
      </p:grpSp>
      <p:grpSp>
        <p:nvGrpSpPr>
          <p:cNvPr id="352" name="Group 351"/>
          <p:cNvGrpSpPr/>
          <p:nvPr/>
        </p:nvGrpSpPr>
        <p:grpSpPr>
          <a:xfrm>
            <a:off x="7669953" y="367164"/>
            <a:ext cx="4554666" cy="5586484"/>
            <a:chOff x="7669953" y="367164"/>
            <a:chExt cx="4554666" cy="5586484"/>
          </a:xfrm>
        </p:grpSpPr>
        <p:grpSp>
          <p:nvGrpSpPr>
            <p:cNvPr id="344" name="Group 343"/>
            <p:cNvGrpSpPr/>
            <p:nvPr/>
          </p:nvGrpSpPr>
          <p:grpSpPr>
            <a:xfrm>
              <a:off x="7669953" y="367164"/>
              <a:ext cx="4554666" cy="5586484"/>
              <a:chOff x="7669953" y="367164"/>
              <a:chExt cx="4554666" cy="5586484"/>
            </a:xfrm>
          </p:grpSpPr>
          <p:grpSp>
            <p:nvGrpSpPr>
              <p:cNvPr id="33" name="Group 32"/>
              <p:cNvGrpSpPr/>
              <p:nvPr/>
            </p:nvGrpSpPr>
            <p:grpSpPr>
              <a:xfrm rot="10800000">
                <a:off x="8981581" y="388915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>
              <a:xfrm rot="5400000">
                <a:off x="9116475" y="870184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8947082" y="1106567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9081518" y="96940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9075140" y="77507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9158385" y="86651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9249825" y="853183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/>
              <p:cNvGrpSpPr/>
              <p:nvPr/>
            </p:nvGrpSpPr>
            <p:grpSpPr>
              <a:xfrm rot="10800000">
                <a:off x="9509901" y="385168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 rot="5400000">
                <a:off x="9644795" y="86643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9475402" y="1102820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9609838" y="965660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9603460" y="77133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9686705" y="862771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778145" y="84943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/>
            </p:nvGrpSpPr>
            <p:grpSpPr>
              <a:xfrm rot="10800000">
                <a:off x="10546221" y="367164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Straight Connector 83"/>
              <p:cNvCxnSpPr/>
              <p:nvPr/>
            </p:nvCxnSpPr>
            <p:spPr>
              <a:xfrm rot="5400000">
                <a:off x="10681115" y="848433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5400000">
                <a:off x="10511722" y="1084816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0646158" y="94765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0639780" y="75332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5400000">
                <a:off x="10723025" y="84476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0814465" y="83143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Group 106"/>
              <p:cNvGrpSpPr/>
              <p:nvPr/>
            </p:nvGrpSpPr>
            <p:grpSpPr>
              <a:xfrm>
                <a:off x="8700194" y="1148063"/>
                <a:ext cx="345642" cy="172821"/>
                <a:chOff x="6588244" y="3313787"/>
                <a:chExt cx="460857" cy="230428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oup 114"/>
              <p:cNvGrpSpPr/>
              <p:nvPr/>
            </p:nvGrpSpPr>
            <p:grpSpPr>
              <a:xfrm>
                <a:off x="8049768" y="797483"/>
                <a:ext cx="611557" cy="877972"/>
                <a:chOff x="5969761" y="1771583"/>
                <a:chExt cx="611557" cy="877972"/>
              </a:xfrm>
            </p:grpSpPr>
            <p:grpSp>
              <p:nvGrpSpPr>
                <p:cNvPr id="116" name="Group 115"/>
                <p:cNvGrpSpPr/>
                <p:nvPr/>
              </p:nvGrpSpPr>
              <p:grpSpPr>
                <a:xfrm>
                  <a:off x="6101722" y="2038126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123" name="Isosceles Triangle 122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grpSp>
              <p:nvGrpSpPr>
                <p:cNvPr id="117" name="Group 116"/>
                <p:cNvGrpSpPr/>
                <p:nvPr/>
              </p:nvGrpSpPr>
              <p:grpSpPr>
                <a:xfrm rot="10800000">
                  <a:off x="6065108" y="1771583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121" name="Isosceles Triangle 120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cxnSp>
              <p:nvCxnSpPr>
                <p:cNvPr id="118" name="Elbow Connector 117"/>
                <p:cNvCxnSpPr>
                  <a:stCxn id="122" idx="6"/>
                  <a:endCxn id="123" idx="3"/>
                </p:cNvCxnSpPr>
                <p:nvPr/>
              </p:nvCxnSpPr>
              <p:spPr>
                <a:xfrm rot="10800000" flipH="1" flipV="1">
                  <a:off x="6065108" y="1944404"/>
                  <a:ext cx="36614" cy="266543"/>
                </a:xfrm>
                <a:prstGeom prst="bentConnector3">
                  <a:avLst>
                    <a:gd name="adj1" fmla="val -145682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Elbow Connector 118"/>
                <p:cNvCxnSpPr>
                  <a:stCxn id="121" idx="3"/>
                </p:cNvCxnSpPr>
                <p:nvPr/>
              </p:nvCxnSpPr>
              <p:spPr>
                <a:xfrm>
                  <a:off x="6432204" y="1944404"/>
                  <a:ext cx="88799" cy="259200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TextBox 119"/>
                <p:cNvSpPr txBox="1"/>
                <p:nvPr/>
              </p:nvSpPr>
              <p:spPr>
                <a:xfrm>
                  <a:off x="5969761" y="2403334"/>
                  <a:ext cx="6115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00B050"/>
                      </a:solidFill>
                      <a:cs typeface="Neo Sans Intel"/>
                    </a:rPr>
                    <a:t>SA</a:t>
                  </a:r>
                </a:p>
              </p:txBody>
            </p:sp>
          </p:grpSp>
          <p:cxnSp>
            <p:nvCxnSpPr>
              <p:cNvPr id="126" name="Straight Connector 125"/>
              <p:cNvCxnSpPr/>
              <p:nvPr/>
            </p:nvCxnSpPr>
            <p:spPr>
              <a:xfrm flipV="1">
                <a:off x="9052408" y="1232136"/>
                <a:ext cx="237759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8556268" y="1234473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9382600" y="657994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9918408" y="675999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10411432" y="663914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0947240" y="681919"/>
                <a:ext cx="0" cy="4572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/>
              <p:cNvGrpSpPr/>
              <p:nvPr/>
            </p:nvGrpSpPr>
            <p:grpSpPr>
              <a:xfrm rot="10800000">
                <a:off x="8976977" y="4038256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9" name="Straight Connector 148"/>
              <p:cNvCxnSpPr/>
              <p:nvPr/>
            </p:nvCxnSpPr>
            <p:spPr>
              <a:xfrm rot="5400000">
                <a:off x="9111871" y="4519525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rot="5400000">
                <a:off x="8942478" y="4755908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9076914" y="461874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9070536" y="4424419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rot="5400000">
                <a:off x="9153781" y="4515859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9245221" y="4502524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Group 154"/>
              <p:cNvGrpSpPr/>
              <p:nvPr/>
            </p:nvGrpSpPr>
            <p:grpSpPr>
              <a:xfrm rot="10800000">
                <a:off x="9505297" y="4034509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3" name="Straight Connector 162"/>
              <p:cNvCxnSpPr/>
              <p:nvPr/>
            </p:nvCxnSpPr>
            <p:spPr>
              <a:xfrm rot="5400000">
                <a:off x="9640191" y="451577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9470798" y="4752161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9605234" y="461500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9598856" y="442067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rot="5400000">
                <a:off x="9682101" y="4512112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9773541" y="449877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3" name="Group 182"/>
              <p:cNvGrpSpPr/>
              <p:nvPr/>
            </p:nvGrpSpPr>
            <p:grpSpPr>
              <a:xfrm rot="10800000">
                <a:off x="10541617" y="4016505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1" name="Straight Connector 190"/>
              <p:cNvCxnSpPr/>
              <p:nvPr/>
            </p:nvCxnSpPr>
            <p:spPr>
              <a:xfrm rot="5400000">
                <a:off x="10676511" y="4497774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rot="5400000">
                <a:off x="10507118" y="4734157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10641554" y="459699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10635176" y="440266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rot="5400000">
                <a:off x="10718421" y="449410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10809861" y="4480773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7" name="Group 196"/>
              <p:cNvGrpSpPr/>
              <p:nvPr/>
            </p:nvGrpSpPr>
            <p:grpSpPr>
              <a:xfrm>
                <a:off x="8695590" y="4797404"/>
                <a:ext cx="345642" cy="172821"/>
                <a:chOff x="6588244" y="3313787"/>
                <a:chExt cx="460857" cy="230428"/>
              </a:xfrm>
            </p:grpSpPr>
            <p:cxnSp>
              <p:nvCxnSpPr>
                <p:cNvPr id="198" name="Straight Connector 197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8045164" y="4446824"/>
                <a:ext cx="611557" cy="877972"/>
                <a:chOff x="5969761" y="1771583"/>
                <a:chExt cx="611557" cy="877972"/>
              </a:xfrm>
            </p:grpSpPr>
            <p:grpSp>
              <p:nvGrpSpPr>
                <p:cNvPr id="205" name="Group 204"/>
                <p:cNvGrpSpPr/>
                <p:nvPr/>
              </p:nvGrpSpPr>
              <p:grpSpPr>
                <a:xfrm>
                  <a:off x="6101722" y="2038126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212" name="Isosceles Triangle 211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grpSp>
              <p:nvGrpSpPr>
                <p:cNvPr id="206" name="Group 205"/>
                <p:cNvGrpSpPr/>
                <p:nvPr/>
              </p:nvGrpSpPr>
              <p:grpSpPr>
                <a:xfrm rot="10800000">
                  <a:off x="6065108" y="1771583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210" name="Isosceles Triangle 209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11" name="Oval 210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cxnSp>
              <p:nvCxnSpPr>
                <p:cNvPr id="207" name="Elbow Connector 206"/>
                <p:cNvCxnSpPr>
                  <a:stCxn id="211" idx="6"/>
                  <a:endCxn id="212" idx="3"/>
                </p:cNvCxnSpPr>
                <p:nvPr/>
              </p:nvCxnSpPr>
              <p:spPr>
                <a:xfrm rot="10800000" flipH="1" flipV="1">
                  <a:off x="6065108" y="1944404"/>
                  <a:ext cx="36614" cy="266543"/>
                </a:xfrm>
                <a:prstGeom prst="bentConnector3">
                  <a:avLst>
                    <a:gd name="adj1" fmla="val -145682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Elbow Connector 207"/>
                <p:cNvCxnSpPr>
                  <a:stCxn id="210" idx="3"/>
                </p:cNvCxnSpPr>
                <p:nvPr/>
              </p:nvCxnSpPr>
              <p:spPr>
                <a:xfrm>
                  <a:off x="6432204" y="1944404"/>
                  <a:ext cx="88799" cy="259200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9" name="TextBox 208"/>
                <p:cNvSpPr txBox="1"/>
                <p:nvPr/>
              </p:nvSpPr>
              <p:spPr>
                <a:xfrm>
                  <a:off x="5969761" y="2403334"/>
                  <a:ext cx="6115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00B050"/>
                      </a:solidFill>
                      <a:cs typeface="Neo Sans Intel"/>
                    </a:rPr>
                    <a:t>SA</a:t>
                  </a:r>
                </a:p>
              </p:txBody>
            </p:sp>
          </p:grpSp>
          <p:cxnSp>
            <p:nvCxnSpPr>
              <p:cNvPr id="214" name="Straight Connector 213"/>
              <p:cNvCxnSpPr/>
              <p:nvPr/>
            </p:nvCxnSpPr>
            <p:spPr>
              <a:xfrm flipV="1">
                <a:off x="9047804" y="4881477"/>
                <a:ext cx="237759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flipV="1">
                <a:off x="8551664" y="4883814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10009532" y="947656"/>
                <a:ext cx="30973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8" name="Group 217"/>
              <p:cNvGrpSpPr/>
              <p:nvPr/>
            </p:nvGrpSpPr>
            <p:grpSpPr>
              <a:xfrm rot="10800000">
                <a:off x="8978650" y="1353975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219" name="Straight Connector 218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6" name="Straight Connector 225"/>
              <p:cNvCxnSpPr/>
              <p:nvPr/>
            </p:nvCxnSpPr>
            <p:spPr>
              <a:xfrm rot="5400000">
                <a:off x="9113544" y="1835244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rot="5400000">
                <a:off x="8944151" y="2071627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9078587" y="193446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9072209" y="1740138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rot="5400000">
                <a:off x="9155454" y="1831578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9246894" y="1818243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2" name="Group 231"/>
              <p:cNvGrpSpPr/>
              <p:nvPr/>
            </p:nvGrpSpPr>
            <p:grpSpPr>
              <a:xfrm rot="10800000">
                <a:off x="9506970" y="1350228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233" name="Straight Connector 232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0" name="Straight Connector 239"/>
              <p:cNvCxnSpPr/>
              <p:nvPr/>
            </p:nvCxnSpPr>
            <p:spPr>
              <a:xfrm rot="5400000">
                <a:off x="9641864" y="183149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rot="5400000">
                <a:off x="9472471" y="2067880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9606907" y="1930720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9600529" y="1736391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rot="5400000">
                <a:off x="9683774" y="1827831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9775214" y="181449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0" name="Group 259"/>
              <p:cNvGrpSpPr/>
              <p:nvPr/>
            </p:nvGrpSpPr>
            <p:grpSpPr>
              <a:xfrm rot="10800000">
                <a:off x="10543290" y="1332224"/>
                <a:ext cx="187115" cy="382271"/>
                <a:chOff x="2431086" y="2814319"/>
                <a:chExt cx="187115" cy="382271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 flipH="1">
                  <a:off x="2517147" y="2814319"/>
                  <a:ext cx="0" cy="18288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 flipH="1">
                  <a:off x="2476806" y="3132454"/>
                  <a:ext cx="9144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 flipH="1" flipV="1">
                  <a:off x="2476806" y="3132454"/>
                  <a:ext cx="45720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/>
              </p:nvCxnSpPr>
              <p:spPr>
                <a:xfrm flipV="1">
                  <a:off x="2526761" y="3132454"/>
                  <a:ext cx="41485" cy="64136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8" name="Straight Connector 267"/>
              <p:cNvCxnSpPr/>
              <p:nvPr/>
            </p:nvCxnSpPr>
            <p:spPr>
              <a:xfrm rot="5400000">
                <a:off x="10678184" y="1813493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rot="5400000">
                <a:off x="10508791" y="2049876"/>
                <a:ext cx="274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10643227" y="1912716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10636849" y="1718387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rot="5400000">
                <a:off x="10720094" y="1809827"/>
                <a:ext cx="1828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10811534" y="1796492"/>
                <a:ext cx="1327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4" name="Group 273"/>
              <p:cNvGrpSpPr/>
              <p:nvPr/>
            </p:nvGrpSpPr>
            <p:grpSpPr>
              <a:xfrm>
                <a:off x="8697263" y="2113123"/>
                <a:ext cx="345642" cy="172821"/>
                <a:chOff x="6588244" y="3313787"/>
                <a:chExt cx="460857" cy="230428"/>
              </a:xfrm>
            </p:grpSpPr>
            <p:cxnSp>
              <p:nvCxnSpPr>
                <p:cNvPr id="275" name="Straight Connector 274"/>
                <p:cNvCxnSpPr/>
                <p:nvPr/>
              </p:nvCxnSpPr>
              <p:spPr>
                <a:xfrm rot="16200000" flipH="1">
                  <a:off x="6559441" y="3457803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/>
              </p:nvCxnSpPr>
              <p:spPr>
                <a:xfrm rot="5400000" flipH="1" flipV="1">
                  <a:off x="6559441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/>
                <p:nvPr/>
              </p:nvCxnSpPr>
              <p:spPr>
                <a:xfrm rot="5400000" flipH="1" flipV="1">
                  <a:off x="6674656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 rot="16200000" flipV="1">
                  <a:off x="6617049" y="3400197"/>
                  <a:ext cx="230428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 rot="16200000" flipH="1">
                  <a:off x="6789869" y="3342590"/>
                  <a:ext cx="115214" cy="576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6876280" y="3429000"/>
                  <a:ext cx="1728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1" name="Group 280"/>
              <p:cNvGrpSpPr/>
              <p:nvPr/>
            </p:nvGrpSpPr>
            <p:grpSpPr>
              <a:xfrm>
                <a:off x="8046837" y="1762543"/>
                <a:ext cx="611557" cy="877972"/>
                <a:chOff x="5969761" y="1771583"/>
                <a:chExt cx="611557" cy="877972"/>
              </a:xfrm>
            </p:grpSpPr>
            <p:grpSp>
              <p:nvGrpSpPr>
                <p:cNvPr id="282" name="Group 281"/>
                <p:cNvGrpSpPr/>
                <p:nvPr/>
              </p:nvGrpSpPr>
              <p:grpSpPr>
                <a:xfrm>
                  <a:off x="6101722" y="2038126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289" name="Isosceles Triangle 288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90" name="Oval 289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grpSp>
              <p:nvGrpSpPr>
                <p:cNvPr id="283" name="Group 282"/>
                <p:cNvGrpSpPr/>
                <p:nvPr/>
              </p:nvGrpSpPr>
              <p:grpSpPr>
                <a:xfrm rot="10800000">
                  <a:off x="6065108" y="1771583"/>
                  <a:ext cx="367095" cy="345642"/>
                  <a:chOff x="5187797" y="2507288"/>
                  <a:chExt cx="305915" cy="288037"/>
                </a:xfrm>
                <a:solidFill>
                  <a:schemeClr val="bg1"/>
                </a:solidFill>
              </p:grpSpPr>
              <p:sp>
                <p:nvSpPr>
                  <p:cNvPr id="287" name="Isosceles Triangle 286"/>
                  <p:cNvSpPr/>
                  <p:nvPr/>
                </p:nvSpPr>
                <p:spPr>
                  <a:xfrm rot="5400000">
                    <a:off x="5167932" y="2527153"/>
                    <a:ext cx="288037" cy="248308"/>
                  </a:xfrm>
                  <a:prstGeom prst="triangl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88" name="Oval 287"/>
                  <p:cNvSpPr/>
                  <p:nvPr/>
                </p:nvSpPr>
                <p:spPr>
                  <a:xfrm>
                    <a:off x="5436105" y="2622502"/>
                    <a:ext cx="57607" cy="57607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  <p:cxnSp>
              <p:nvCxnSpPr>
                <p:cNvPr id="284" name="Elbow Connector 283"/>
                <p:cNvCxnSpPr>
                  <a:stCxn id="288" idx="6"/>
                  <a:endCxn id="289" idx="3"/>
                </p:cNvCxnSpPr>
                <p:nvPr/>
              </p:nvCxnSpPr>
              <p:spPr>
                <a:xfrm rot="10800000" flipH="1" flipV="1">
                  <a:off x="6065108" y="1944404"/>
                  <a:ext cx="36614" cy="266543"/>
                </a:xfrm>
                <a:prstGeom prst="bentConnector3">
                  <a:avLst>
                    <a:gd name="adj1" fmla="val -145682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Elbow Connector 284"/>
                <p:cNvCxnSpPr>
                  <a:stCxn id="287" idx="3"/>
                </p:cNvCxnSpPr>
                <p:nvPr/>
              </p:nvCxnSpPr>
              <p:spPr>
                <a:xfrm>
                  <a:off x="6432204" y="1944404"/>
                  <a:ext cx="88799" cy="259200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6" name="TextBox 285"/>
                <p:cNvSpPr txBox="1"/>
                <p:nvPr/>
              </p:nvSpPr>
              <p:spPr>
                <a:xfrm>
                  <a:off x="5969761" y="2403334"/>
                  <a:ext cx="6115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00B050"/>
                      </a:solidFill>
                      <a:cs typeface="Neo Sans Intel"/>
                    </a:rPr>
                    <a:t>SA</a:t>
                  </a:r>
                </a:p>
              </p:txBody>
            </p:sp>
          </p:grpSp>
          <p:cxnSp>
            <p:nvCxnSpPr>
              <p:cNvPr id="291" name="Straight Connector 290"/>
              <p:cNvCxnSpPr/>
              <p:nvPr/>
            </p:nvCxnSpPr>
            <p:spPr>
              <a:xfrm flipV="1">
                <a:off x="9049477" y="2197196"/>
                <a:ext cx="237759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flipV="1">
                <a:off x="8553337" y="2199533"/>
                <a:ext cx="151368" cy="2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>
                <a:off x="9129307" y="2575237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9731631" y="2575237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>
                <a:off x="10207537" y="2586682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>
                <a:off x="10809861" y="2586682"/>
                <a:ext cx="0" cy="9144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7" name="Group 296"/>
              <p:cNvGrpSpPr/>
              <p:nvPr/>
            </p:nvGrpSpPr>
            <p:grpSpPr>
              <a:xfrm rot="16200000">
                <a:off x="9209894" y="5246320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298" name="Isosceles Triangle 297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Oval 298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0" name="Group 299"/>
              <p:cNvGrpSpPr/>
              <p:nvPr/>
            </p:nvGrpSpPr>
            <p:grpSpPr>
              <a:xfrm rot="16200000">
                <a:off x="9742298" y="5222546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301" name="Isosceles Triangle 300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Oval 301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3" name="Group 302"/>
              <p:cNvGrpSpPr/>
              <p:nvPr/>
            </p:nvGrpSpPr>
            <p:grpSpPr>
              <a:xfrm rot="16200000">
                <a:off x="10236956" y="5244488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304" name="Isosceles Triangle 303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Oval 304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6" name="Group 305"/>
              <p:cNvGrpSpPr/>
              <p:nvPr/>
            </p:nvGrpSpPr>
            <p:grpSpPr>
              <a:xfrm rot="16200000">
                <a:off x="10780935" y="5220714"/>
                <a:ext cx="367095" cy="345642"/>
                <a:chOff x="5187797" y="2507288"/>
                <a:chExt cx="305915" cy="288037"/>
              </a:xfrm>
              <a:solidFill>
                <a:schemeClr val="bg1"/>
              </a:solidFill>
            </p:grpSpPr>
            <p:sp>
              <p:nvSpPr>
                <p:cNvPr id="307" name="Isosceles Triangle 306"/>
                <p:cNvSpPr/>
                <p:nvPr/>
              </p:nvSpPr>
              <p:spPr>
                <a:xfrm rot="5400000">
                  <a:off x="5167932" y="2527153"/>
                  <a:ext cx="288037" cy="248308"/>
                </a:xfrm>
                <a:prstGeom prst="triangl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Oval 307"/>
                <p:cNvSpPr/>
                <p:nvPr/>
              </p:nvSpPr>
              <p:spPr>
                <a:xfrm>
                  <a:off x="5436105" y="2622502"/>
                  <a:ext cx="57607" cy="57607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9" name="TextBox 308"/>
              <p:cNvSpPr txBox="1"/>
              <p:nvPr/>
            </p:nvSpPr>
            <p:spPr>
              <a:xfrm>
                <a:off x="9349891" y="5645871"/>
                <a:ext cx="16401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cs typeface="Neo Sans Intel"/>
                  </a:rPr>
                  <a:t>WL driver</a:t>
                </a:r>
              </a:p>
            </p:txBody>
          </p:sp>
          <p:cxnSp>
            <p:nvCxnSpPr>
              <p:cNvPr id="310" name="Straight Connector 309"/>
              <p:cNvCxnSpPr/>
              <p:nvPr/>
            </p:nvCxnSpPr>
            <p:spPr>
              <a:xfrm>
                <a:off x="10031347" y="1740057"/>
                <a:ext cx="30973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>
                <a:off x="10009532" y="4480773"/>
                <a:ext cx="30973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2" name="Group 311"/>
              <p:cNvGrpSpPr/>
              <p:nvPr/>
            </p:nvGrpSpPr>
            <p:grpSpPr>
              <a:xfrm rot="3313873">
                <a:off x="10755294" y="4583718"/>
                <a:ext cx="109314" cy="291838"/>
                <a:chOff x="2431086" y="2905759"/>
                <a:chExt cx="187115" cy="226695"/>
              </a:xfrm>
            </p:grpSpPr>
            <p:cxnSp>
              <p:nvCxnSpPr>
                <p:cNvPr id="313" name="Straight Connector 312"/>
                <p:cNvCxnSpPr/>
                <p:nvPr/>
              </p:nvCxnSpPr>
              <p:spPr>
                <a:xfrm flipH="1">
                  <a:off x="2526761" y="2905759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 flipH="1">
                  <a:off x="2431086" y="2997199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flipH="1">
                  <a:off x="2435321" y="3041014"/>
                  <a:ext cx="18288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/>
                <p:nvPr/>
              </p:nvCxnSpPr>
              <p:spPr>
                <a:xfrm flipH="1">
                  <a:off x="2522526" y="3041014"/>
                  <a:ext cx="0" cy="9144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7" name="TextBox 316"/>
              <p:cNvSpPr txBox="1"/>
              <p:nvPr/>
            </p:nvSpPr>
            <p:spPr>
              <a:xfrm>
                <a:off x="10885600" y="4489459"/>
                <a:ext cx="7468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7030A0"/>
                    </a:solidFill>
                    <a:cs typeface="Neo Sans Intel"/>
                  </a:rPr>
                  <a:t>C</a:t>
                </a:r>
                <a:r>
                  <a:rPr lang="en-US" sz="1600" b="1" baseline="-25000" dirty="0">
                    <a:solidFill>
                      <a:srgbClr val="7030A0"/>
                    </a:solidFill>
                    <a:cs typeface="Neo Sans Intel"/>
                  </a:rPr>
                  <a:t>BL-WL</a:t>
                </a:r>
              </a:p>
            </p:txBody>
          </p:sp>
          <p:grpSp>
            <p:nvGrpSpPr>
              <p:cNvPr id="335" name="Group 334"/>
              <p:cNvGrpSpPr/>
              <p:nvPr/>
            </p:nvGrpSpPr>
            <p:grpSpPr>
              <a:xfrm rot="16200000">
                <a:off x="10589017" y="2212337"/>
                <a:ext cx="223963" cy="432431"/>
                <a:chOff x="8539985" y="5749859"/>
                <a:chExt cx="187115" cy="571812"/>
              </a:xfrm>
            </p:grpSpPr>
            <p:cxnSp>
              <p:nvCxnSpPr>
                <p:cNvPr id="318" name="Straight Connector 317"/>
                <p:cNvCxnSpPr/>
                <p:nvPr/>
              </p:nvCxnSpPr>
              <p:spPr>
                <a:xfrm flipH="1">
                  <a:off x="8626046" y="5749859"/>
                  <a:ext cx="0" cy="182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8539985" y="593273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flipH="1">
                  <a:off x="8544220" y="597655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H="1">
                  <a:off x="8626046" y="5975791"/>
                  <a:ext cx="0" cy="345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6" name="TextBox 335"/>
              <p:cNvSpPr txBox="1"/>
              <p:nvPr/>
            </p:nvSpPr>
            <p:spPr>
              <a:xfrm>
                <a:off x="10469230" y="2531697"/>
                <a:ext cx="873528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cs typeface="Neo Sans Intel"/>
                  </a:rPr>
                  <a:t>C</a:t>
                </a:r>
                <a:r>
                  <a:rPr lang="en-US" sz="1600" b="1" baseline="-25000" dirty="0">
                    <a:cs typeface="Neo Sans Intel"/>
                  </a:rPr>
                  <a:t>WL-WL</a:t>
                </a:r>
              </a:p>
            </p:txBody>
          </p:sp>
          <p:grpSp>
            <p:nvGrpSpPr>
              <p:cNvPr id="337" name="Group 336"/>
              <p:cNvGrpSpPr/>
              <p:nvPr/>
            </p:nvGrpSpPr>
            <p:grpSpPr>
              <a:xfrm rot="10800000">
                <a:off x="11144766" y="1250763"/>
                <a:ext cx="202576" cy="916578"/>
                <a:chOff x="8539985" y="5749859"/>
                <a:chExt cx="187115" cy="571812"/>
              </a:xfrm>
            </p:grpSpPr>
            <p:cxnSp>
              <p:nvCxnSpPr>
                <p:cNvPr id="338" name="Straight Connector 337"/>
                <p:cNvCxnSpPr/>
                <p:nvPr/>
              </p:nvCxnSpPr>
              <p:spPr>
                <a:xfrm flipH="1">
                  <a:off x="8626046" y="5749859"/>
                  <a:ext cx="0" cy="182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>
                <a:xfrm flipH="1">
                  <a:off x="8539985" y="593273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flipH="1">
                  <a:off x="8544220" y="5976559"/>
                  <a:ext cx="18288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 flipH="1">
                  <a:off x="8626046" y="5975791"/>
                  <a:ext cx="0" cy="34588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2" name="TextBox 341"/>
              <p:cNvSpPr txBox="1"/>
              <p:nvPr/>
            </p:nvSpPr>
            <p:spPr>
              <a:xfrm>
                <a:off x="11393216" y="1549619"/>
                <a:ext cx="722876" cy="34809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cs typeface="Neo Sans Intel"/>
                  </a:rPr>
                  <a:t>C</a:t>
                </a:r>
                <a:r>
                  <a:rPr lang="en-US" sz="1600" b="1" baseline="-25000" dirty="0">
                    <a:cs typeface="Neo Sans Intel"/>
                  </a:rPr>
                  <a:t>BL-BL</a:t>
                </a:r>
              </a:p>
            </p:txBody>
          </p:sp>
          <p:sp>
            <p:nvSpPr>
              <p:cNvPr id="343" name="TextBox 342"/>
              <p:cNvSpPr txBox="1"/>
              <p:nvPr/>
            </p:nvSpPr>
            <p:spPr>
              <a:xfrm>
                <a:off x="11096293" y="5270059"/>
                <a:ext cx="11283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cs typeface="Neo Sans Intel"/>
                  </a:rPr>
                  <a:t>R</a:t>
                </a:r>
                <a:r>
                  <a:rPr lang="en-US" sz="1200" b="1" baseline="-25000" dirty="0">
                    <a:cs typeface="Neo Sans Intel"/>
                  </a:rPr>
                  <a:t>WLD</a:t>
                </a:r>
                <a:r>
                  <a:rPr lang="en-US" sz="1200" b="1" dirty="0">
                    <a:cs typeface="Neo Sans Intel"/>
                  </a:rPr>
                  <a:t>, C</a:t>
                </a:r>
                <a:r>
                  <a:rPr lang="en-US" sz="1200" b="1" baseline="-25000" dirty="0">
                    <a:cs typeface="Neo Sans Intel"/>
                  </a:rPr>
                  <a:t>WLD</a:t>
                </a:r>
              </a:p>
            </p:txBody>
          </p:sp>
          <p:sp>
            <p:nvSpPr>
              <p:cNvPr id="351" name="TextBox 350"/>
              <p:cNvSpPr txBox="1"/>
              <p:nvPr/>
            </p:nvSpPr>
            <p:spPr>
              <a:xfrm>
                <a:off x="11092467" y="733293"/>
                <a:ext cx="526223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cs typeface="Neo Sans Intel"/>
                  </a:rPr>
                  <a:t>C</a:t>
                </a:r>
                <a:r>
                  <a:rPr lang="en-US" sz="1600" b="1" baseline="-25000" dirty="0">
                    <a:cs typeface="Neo Sans Intel"/>
                  </a:rPr>
                  <a:t>OV</a:t>
                </a:r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7669953" y="407895"/>
                <a:ext cx="11283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cs typeface="Neo Sans Intel"/>
                  </a:rPr>
                  <a:t>R</a:t>
                </a:r>
                <a:r>
                  <a:rPr lang="en-US" sz="1200" b="1" baseline="-25000" dirty="0">
                    <a:cs typeface="Neo Sans Intel"/>
                  </a:rPr>
                  <a:t>SA</a:t>
                </a:r>
                <a:r>
                  <a:rPr lang="en-US" sz="1200" b="1" dirty="0">
                    <a:cs typeface="Neo Sans Intel"/>
                  </a:rPr>
                  <a:t>, C</a:t>
                </a:r>
                <a:r>
                  <a:rPr lang="en-US" sz="1200" b="1" baseline="-25000" dirty="0">
                    <a:cs typeface="Neo Sans Intel"/>
                  </a:rPr>
                  <a:t>SA</a:t>
                </a:r>
              </a:p>
            </p:txBody>
          </p:sp>
        </p:grpSp>
        <p:pic>
          <p:nvPicPr>
            <p:cNvPr id="350" name="Picture 3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20142" y="824730"/>
              <a:ext cx="304826" cy="140220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</p:spPr>
        </p:pic>
      </p:grpSp>
      <p:sp>
        <p:nvSpPr>
          <p:cNvPr id="354" name="Freeform 353"/>
          <p:cNvSpPr/>
          <p:nvPr/>
        </p:nvSpPr>
        <p:spPr>
          <a:xfrm flipH="1">
            <a:off x="3933570" y="3097846"/>
            <a:ext cx="752798" cy="481312"/>
          </a:xfrm>
          <a:custGeom>
            <a:avLst/>
            <a:gdLst>
              <a:gd name="connsiteX0" fmla="*/ 0 w 983411"/>
              <a:gd name="connsiteY0" fmla="*/ 0 h 974785"/>
              <a:gd name="connsiteX1" fmla="*/ 741872 w 983411"/>
              <a:gd name="connsiteY1" fmla="*/ 241539 h 974785"/>
              <a:gd name="connsiteX2" fmla="*/ 983411 w 983411"/>
              <a:gd name="connsiteY2" fmla="*/ 974785 h 9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11" h="974785">
                <a:moveTo>
                  <a:pt x="0" y="0"/>
                </a:moveTo>
                <a:cubicBezTo>
                  <a:pt x="288985" y="39537"/>
                  <a:pt x="577970" y="79075"/>
                  <a:pt x="741872" y="241539"/>
                </a:cubicBezTo>
                <a:cubicBezTo>
                  <a:pt x="905774" y="404003"/>
                  <a:pt x="944592" y="856891"/>
                  <a:pt x="983411" y="974785"/>
                </a:cubicBezTo>
              </a:path>
            </a:pathLst>
          </a:custGeom>
          <a:noFill/>
          <a:ln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extBox 354"/>
          <p:cNvSpPr txBox="1"/>
          <p:nvPr/>
        </p:nvSpPr>
        <p:spPr>
          <a:xfrm>
            <a:off x="4639034" y="2847575"/>
            <a:ext cx="1372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00B050"/>
                </a:solidFill>
                <a:cs typeface="Neo Sans Intel"/>
              </a:rPr>
              <a:t>t</a:t>
            </a:r>
            <a:r>
              <a:rPr lang="en-US" sz="1000" b="1" baseline="-25000" dirty="0" err="1">
                <a:solidFill>
                  <a:srgbClr val="00B050"/>
                </a:solidFill>
                <a:cs typeface="Neo Sans Intel"/>
              </a:rPr>
              <a:t>BL</a:t>
            </a:r>
            <a:r>
              <a:rPr lang="en-US" sz="1000" b="1" dirty="0">
                <a:solidFill>
                  <a:srgbClr val="00B050"/>
                </a:solidFill>
                <a:cs typeface="Neo Sans Intel"/>
              </a:rPr>
              <a:t> depends on SA strength, BL RC including C</a:t>
            </a:r>
            <a:r>
              <a:rPr lang="en-US" sz="1000" b="1" baseline="-25000" dirty="0">
                <a:solidFill>
                  <a:srgbClr val="00B050"/>
                </a:solidFill>
                <a:cs typeface="Neo Sans Intel"/>
              </a:rPr>
              <a:t>OV</a:t>
            </a:r>
          </a:p>
        </p:txBody>
      </p:sp>
    </p:spTree>
    <p:extLst>
      <p:ext uri="{BB962C8B-B14F-4D97-AF65-F5344CB8AC3E}">
        <p14:creationId xmlns:p14="http://schemas.microsoft.com/office/powerpoint/2010/main" val="40476395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495" y="2482494"/>
            <a:ext cx="2502942" cy="2709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7" y="2493898"/>
            <a:ext cx="3280904" cy="2858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918F40-3B9D-F043-A893-8D9BD855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692492"/>
          </a:xfrm>
        </p:spPr>
        <p:txBody>
          <a:bodyPr/>
          <a:lstStyle/>
          <a:p>
            <a:r>
              <a:rPr lang="en-US" b="1" dirty="0">
                <a:latin typeface="+mn-lt"/>
              </a:rPr>
              <a:t>Gate WA: Z, L Design Strategy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78D78A7-E135-1C4D-9BEB-042F96B43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8985388" cy="880609"/>
          </a:xfrm>
        </p:spPr>
        <p:txBody>
          <a:bodyPr/>
          <a:lstStyle/>
          <a:p>
            <a:r>
              <a:rPr lang="en-US" sz="2000" dirty="0"/>
              <a:t>Cylinder circumference for on-state resistance to optimize </a:t>
            </a:r>
            <a:r>
              <a:rPr lang="en-US" sz="2000" dirty="0" err="1"/>
              <a:t>t</a:t>
            </a:r>
            <a:r>
              <a:rPr lang="en-US" sz="2000" baseline="-25000" dirty="0" err="1"/>
              <a:t>sense</a:t>
            </a:r>
            <a:r>
              <a:rPr lang="en-US" sz="2000" dirty="0"/>
              <a:t> </a:t>
            </a:r>
          </a:p>
          <a:p>
            <a:r>
              <a:rPr lang="en-US" sz="2000" dirty="0"/>
              <a:t>Cylinder height to increase Chanel length to reduce leakage for retention time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B50228-78F6-E642-B26A-5E44E68894A7}"/>
              </a:ext>
            </a:extLst>
          </p:cNvPr>
          <p:cNvSpPr txBox="1"/>
          <p:nvPr/>
        </p:nvSpPr>
        <p:spPr>
          <a:xfrm>
            <a:off x="7871012" y="2403628"/>
            <a:ext cx="4191892" cy="41693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LgCON</a:t>
            </a:r>
            <a:r>
              <a:rPr lang="en-US" sz="16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e,min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=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=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/4 +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LgCONUL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qµC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 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;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V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= 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+ 2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·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Active Design Rule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WL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Cell Active Pitch = 2 ·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+ 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91808" y="2942119"/>
            <a:ext cx="0" cy="193298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82843" y="4010280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914400" y="3031578"/>
            <a:ext cx="0" cy="171821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4121" y="4010280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e,min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92682" y="4925543"/>
            <a:ext cx="62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t_ADM</a:t>
            </a:r>
            <a:endParaRPr lang="en-US" sz="1200" dirty="0"/>
          </a:p>
        </p:txBody>
      </p:sp>
      <p:sp>
        <p:nvSpPr>
          <p:cNvPr id="47" name="Rectangle 46"/>
          <p:cNvSpPr/>
          <p:nvPr/>
        </p:nvSpPr>
        <p:spPr>
          <a:xfrm>
            <a:off x="6293827" y="2847018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t_hik</a:t>
            </a:r>
            <a:endParaRPr lang="en-US" sz="12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6514579" y="3145045"/>
            <a:ext cx="0" cy="547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5088725" y="3169221"/>
            <a:ext cx="435000" cy="966705"/>
          </a:xfrm>
          <a:custGeom>
            <a:avLst/>
            <a:gdLst>
              <a:gd name="connsiteX0" fmla="*/ 630822 w 630822"/>
              <a:gd name="connsiteY0" fmla="*/ 0 h 1470212"/>
              <a:gd name="connsiteX1" fmla="*/ 254305 w 630822"/>
              <a:gd name="connsiteY1" fmla="*/ 259977 h 1470212"/>
              <a:gd name="connsiteX2" fmla="*/ 3293 w 630822"/>
              <a:gd name="connsiteY2" fmla="*/ 762000 h 1470212"/>
              <a:gd name="connsiteX3" fmla="*/ 164658 w 630822"/>
              <a:gd name="connsiteY3" fmla="*/ 1470212 h 147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822" h="1470212">
                <a:moveTo>
                  <a:pt x="630822" y="0"/>
                </a:moveTo>
                <a:cubicBezTo>
                  <a:pt x="494857" y="66488"/>
                  <a:pt x="358893" y="132977"/>
                  <a:pt x="254305" y="259977"/>
                </a:cubicBezTo>
                <a:cubicBezTo>
                  <a:pt x="149717" y="386977"/>
                  <a:pt x="18234" y="560294"/>
                  <a:pt x="3293" y="762000"/>
                </a:cubicBezTo>
                <a:cubicBezTo>
                  <a:pt x="-11648" y="963706"/>
                  <a:pt x="21223" y="1316318"/>
                  <a:pt x="164658" y="147021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195304" y="3525823"/>
            <a:ext cx="939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2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pi*</a:t>
            </a:r>
            <a:r>
              <a:rPr lang="en-US" sz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200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endParaRPr lang="en-US" sz="1200" baseline="-25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349227" y="5351929"/>
            <a:ext cx="71441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322370" y="5341610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701761" y="2356504"/>
            <a:ext cx="0" cy="2882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334982" y="2365970"/>
            <a:ext cx="530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</a:t>
            </a:r>
            <a:r>
              <a:rPr lang="en-US" sz="1100" baseline="-25000" dirty="0"/>
              <a:t>WL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94728" y="2614270"/>
            <a:ext cx="530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</a:t>
            </a:r>
            <a:r>
              <a:rPr lang="en-US" sz="1100" baseline="-25000" dirty="0"/>
              <a:t>BL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310506" y="2928796"/>
            <a:ext cx="31876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99368" y="4735952"/>
            <a:ext cx="0" cy="2100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902168" y="4671393"/>
            <a:ext cx="530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/>
              <a:t>WL</a:t>
            </a:r>
            <a:endParaRPr lang="en-US" sz="1100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5367496" y="3849973"/>
            <a:ext cx="8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171370" y="3765541"/>
            <a:ext cx="115057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318255" y="3755214"/>
            <a:ext cx="36660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048075" y="4740150"/>
            <a:ext cx="0" cy="8906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24256" y="4702170"/>
            <a:ext cx="6579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/>
              <a:t>LgCON</a:t>
            </a:r>
            <a:r>
              <a:rPr lang="en-US" sz="700" baseline="-25000" dirty="0" err="1"/>
              <a:t>UL</a:t>
            </a:r>
            <a:endParaRPr lang="en-US" sz="700" baseline="-25000" dirty="0"/>
          </a:p>
        </p:txBody>
      </p:sp>
      <p:pic>
        <p:nvPicPr>
          <p:cNvPr id="30" name="GAA_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0" y="-4285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140" y="236840"/>
            <a:ext cx="6542097" cy="4803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Changes with ADM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15" y="5616150"/>
            <a:ext cx="11005432" cy="862035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Back-gated device suffers from </a:t>
            </a:r>
            <a:r>
              <a:rPr lang="en-US" sz="2133" b="1" dirty="0" err="1">
                <a:solidFill>
                  <a:schemeClr val="tx1"/>
                </a:solidFill>
                <a:latin typeface="+mn-lt"/>
              </a:rPr>
              <a:t>Lg</a:t>
            </a:r>
            <a:r>
              <a:rPr lang="en-US" sz="2133" b="1" dirty="0">
                <a:solidFill>
                  <a:schemeClr val="tx1"/>
                </a:solidFill>
                <a:latin typeface="+mn-lt"/>
              </a:rPr>
              <a:t> scaling due to SCE @high doping</a:t>
            </a:r>
          </a:p>
          <a:p>
            <a:pPr algn="ctr">
              <a:spcBef>
                <a:spcPts val="800"/>
              </a:spcBef>
            </a:pPr>
            <a:r>
              <a:rPr lang="en-US" sz="2133" b="1" dirty="0" err="1">
                <a:solidFill>
                  <a:schemeClr val="tx1"/>
                </a:solidFill>
                <a:latin typeface="+mn-lt"/>
              </a:rPr>
              <a:t>Lcon</a:t>
            </a:r>
            <a:r>
              <a:rPr lang="en-US" sz="2133" b="1" dirty="0">
                <a:solidFill>
                  <a:schemeClr val="tx1"/>
                </a:solidFill>
                <a:latin typeface="+mn-lt"/>
              </a:rPr>
              <a:t> and Z scaling further reduces the performance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81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0918" y="4395376"/>
            <a:ext cx="5552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Today’s cell:</a:t>
            </a:r>
          </a:p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108 x 135 nm</a:t>
            </a:r>
            <a:r>
              <a:rPr lang="en-US" sz="16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WL_p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= 108nm;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BL_p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= 135nm;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Active_p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= 108 x 135 </a:t>
            </a:r>
          </a:p>
          <a:p>
            <a:pPr algn="ctr" defTabSz="914377"/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Lg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= 40nm;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Lcon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= 27.5nm; Z = 73nm</a:t>
            </a:r>
            <a:endParaRPr lang="en-US" sz="1600" b="1" baseline="30000" dirty="0">
              <a:solidFill>
                <a:prstClr val="black"/>
              </a:solidFill>
              <a:cs typeface="Neo Sans Intel"/>
            </a:endParaRPr>
          </a:p>
        </p:txBody>
      </p:sp>
      <p:sp>
        <p:nvSpPr>
          <p:cNvPr id="61" name="Right Brace 60"/>
          <p:cNvSpPr/>
          <p:nvPr/>
        </p:nvSpPr>
        <p:spPr>
          <a:xfrm>
            <a:off x="3404865" y="1738682"/>
            <a:ext cx="160590" cy="2391959"/>
          </a:xfrm>
          <a:prstGeom prst="rightBrac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1793" y="3083443"/>
            <a:ext cx="5571241" cy="747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93938" y="2953035"/>
            <a:ext cx="1778704" cy="1040560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766915" y="2952758"/>
            <a:ext cx="434386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67011" y="2950802"/>
            <a:ext cx="419853" cy="10405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39515" y="2946574"/>
            <a:ext cx="1778704" cy="1040560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112492" y="2946298"/>
            <a:ext cx="434386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912588" y="2944341"/>
            <a:ext cx="419853" cy="10405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9647" y="1494279"/>
            <a:ext cx="5571241" cy="747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WL0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91793" y="1363870"/>
            <a:ext cx="1778704" cy="1040560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764770" y="1363594"/>
            <a:ext cx="434386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64866" y="1361637"/>
            <a:ext cx="419853" cy="10405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837370" y="1357410"/>
            <a:ext cx="1778704" cy="1040560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110347" y="1357133"/>
            <a:ext cx="434386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910443" y="1355177"/>
            <a:ext cx="419853" cy="10405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06037" y="948313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00FF"/>
                </a:solidFill>
                <a:cs typeface="Neo Sans Intel"/>
              </a:rPr>
              <a:t>L</a:t>
            </a:r>
            <a:r>
              <a:rPr lang="en-US" sz="1200" b="1" baseline="-25000" dirty="0" err="1">
                <a:solidFill>
                  <a:srgbClr val="0000FF"/>
                </a:solidFill>
                <a:cs typeface="Neo Sans Intel"/>
              </a:rPr>
              <a:t>g</a:t>
            </a:r>
            <a:r>
              <a:rPr lang="en-US" sz="1200" b="1" baseline="-25000" dirty="0">
                <a:solidFill>
                  <a:srgbClr val="0000FF"/>
                </a:solidFill>
                <a:cs typeface="Neo Sans Intel"/>
              </a:rPr>
              <a:t> </a:t>
            </a:r>
            <a:r>
              <a:rPr lang="en-US" sz="1200" b="1" dirty="0">
                <a:solidFill>
                  <a:srgbClr val="0000FF"/>
                </a:solidFill>
                <a:cs typeface="Neo Sans Intel"/>
              </a:rPr>
              <a:t>= 40nm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495380" y="4023573"/>
            <a:ext cx="234557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491794" y="2598968"/>
            <a:ext cx="0" cy="145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0" y="2932366"/>
            <a:ext cx="581836" cy="92591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cs typeface="Neo Sans Intel"/>
              </a:rPr>
              <a:t>2F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84055" y="4095968"/>
            <a:ext cx="1246603" cy="41461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cs typeface="Neo Sans Intel"/>
              </a:rPr>
              <a:t>4F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971867" y="1073170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cs typeface="Neo Sans Intel"/>
              </a:rPr>
              <a:t>CON = 27.5nm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15182" y="839303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cs typeface="Neo Sans Intel"/>
              </a:rPr>
              <a:t>BL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93906" y="2634425"/>
            <a:ext cx="2342668" cy="1393891"/>
          </a:xfrm>
          <a:prstGeom prst="rect">
            <a:avLst/>
          </a:prstGeom>
          <a:noFill/>
          <a:ln w="571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81835" y="1060018"/>
            <a:ext cx="406610" cy="3198489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460791" y="1469334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501692" y="3091429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864080" y="3042985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9517733" y="1768136"/>
            <a:ext cx="160590" cy="2391959"/>
          </a:xfrm>
          <a:prstGeom prst="rightBrac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162515" y="1539801"/>
            <a:ext cx="5571241" cy="6174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WL0</a:t>
            </a:r>
          </a:p>
        </p:txBody>
      </p:sp>
      <p:sp>
        <p:nvSpPr>
          <p:cNvPr id="85" name="Rectangle 84"/>
          <p:cNvSpPr/>
          <p:nvPr/>
        </p:nvSpPr>
        <p:spPr>
          <a:xfrm>
            <a:off x="6620114" y="1391854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687811" y="1391502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29939" y="1389621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783526" y="853586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00FF"/>
                </a:solidFill>
                <a:cs typeface="Neo Sans Intel"/>
              </a:rPr>
              <a:t>L</a:t>
            </a:r>
            <a:r>
              <a:rPr lang="en-US" sz="1200" b="1" baseline="-25000" dirty="0" err="1">
                <a:solidFill>
                  <a:srgbClr val="0000FF"/>
                </a:solidFill>
                <a:cs typeface="Neo Sans Intel"/>
              </a:rPr>
              <a:t>g</a:t>
            </a:r>
            <a:r>
              <a:rPr lang="en-US" sz="1200" b="1" baseline="-25000" dirty="0">
                <a:solidFill>
                  <a:srgbClr val="0000FF"/>
                </a:solidFill>
                <a:cs typeface="Neo Sans Intel"/>
              </a:rPr>
              <a:t> </a:t>
            </a:r>
            <a:r>
              <a:rPr lang="en-US" sz="1200" b="1" dirty="0">
                <a:solidFill>
                  <a:srgbClr val="0000FF"/>
                </a:solidFill>
                <a:cs typeface="Neo Sans Intel"/>
              </a:rPr>
              <a:t>= 30nm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387680" y="1084307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cs typeface="Neo Sans Intel"/>
              </a:rPr>
              <a:t>CON = 15nm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677973" y="1021368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cs typeface="Neo Sans Intel"/>
              </a:rPr>
              <a:t>BL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350002" y="1462012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98" name="Rectangle 97"/>
          <p:cNvSpPr/>
          <p:nvPr/>
        </p:nvSpPr>
        <p:spPr>
          <a:xfrm>
            <a:off x="8463659" y="1397677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9531356" y="1397325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573484" y="1395444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136281" y="2665205"/>
            <a:ext cx="5571241" cy="6174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WL1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593880" y="2517258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661577" y="2516906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703705" y="2515025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7323768" y="2587416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8437425" y="2523081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505122" y="2522729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8547250" y="2520848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9167313" y="2593239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668635" y="1269662"/>
            <a:ext cx="406610" cy="2403072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534039" y="4358367"/>
            <a:ext cx="476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Scaled cell:</a:t>
            </a:r>
          </a:p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60 x 90 nm</a:t>
            </a:r>
            <a:r>
              <a:rPr lang="en-US" sz="16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WL_p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= 60nm;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BL_p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= 90nm;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Active_p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= 60 x 90 </a:t>
            </a:r>
            <a:endParaRPr lang="en-US" sz="1600" b="1" baseline="30000" dirty="0">
              <a:solidFill>
                <a:prstClr val="black"/>
              </a:solidFill>
              <a:cs typeface="Neo Sans Intel"/>
            </a:endParaRPr>
          </a:p>
          <a:p>
            <a:pPr algn="ctr" defTabSz="914377"/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cs typeface="Neo Sans Intel"/>
              </a:rPr>
              <a:t> = 30nm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600" b="1" dirty="0" err="1">
                <a:solidFill>
                  <a:srgbClr val="FF0000"/>
                </a:solidFill>
                <a:cs typeface="Neo Sans Intel"/>
              </a:rPr>
              <a:t>Lcon</a:t>
            </a:r>
            <a:r>
              <a:rPr lang="en-US" sz="1600" b="1" dirty="0">
                <a:solidFill>
                  <a:srgbClr val="FF0000"/>
                </a:solidFill>
                <a:cs typeface="Neo Sans Intel"/>
              </a:rPr>
              <a:t> = 15nm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600" b="1" dirty="0">
                <a:solidFill>
                  <a:srgbClr val="FF0000"/>
                </a:solidFill>
                <a:cs typeface="Neo Sans Intel"/>
              </a:rPr>
              <a:t>Z = 45nm</a:t>
            </a:r>
            <a:endParaRPr lang="en-US" sz="1600" b="1" baseline="30000" dirty="0">
              <a:solidFill>
                <a:srgbClr val="FF0000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7360451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601602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Accumulation-mode Band Diagram in ADM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39837" y="1094394"/>
            <a:ext cx="3108093" cy="1735695"/>
            <a:chOff x="1247788" y="1670055"/>
            <a:chExt cx="3585241" cy="2300760"/>
          </a:xfrm>
        </p:grpSpPr>
        <p:grpSp>
          <p:nvGrpSpPr>
            <p:cNvPr id="21" name="Group 20"/>
            <p:cNvGrpSpPr/>
            <p:nvPr/>
          </p:nvGrpSpPr>
          <p:grpSpPr>
            <a:xfrm>
              <a:off x="1247788" y="1670055"/>
              <a:ext cx="3585241" cy="2300760"/>
              <a:chOff x="2591065" y="3033651"/>
              <a:chExt cx="3489591" cy="191562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591065" y="3033651"/>
                <a:ext cx="3489591" cy="1915623"/>
                <a:chOff x="311425" y="916004"/>
                <a:chExt cx="3657035" cy="1592937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311425" y="920086"/>
                  <a:ext cx="3657035" cy="39800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400" b="1" dirty="0">
                      <a:solidFill>
                        <a:prstClr val="black"/>
                      </a:solidFill>
                    </a:rPr>
                    <a:t>SiO</a:t>
                  </a:r>
                  <a:r>
                    <a:rPr lang="en-US" sz="1400" b="1" baseline="-25000" dirty="0">
                      <a:solidFill>
                        <a:prstClr val="black"/>
                      </a:solidFill>
                    </a:rPr>
                    <a:t>2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11425" y="916004"/>
                  <a:ext cx="3657035" cy="116343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 defTabSz="914377"/>
                  <a:r>
                    <a:rPr lang="en-US" sz="1400" b="1" dirty="0">
                      <a:solidFill>
                        <a:prstClr val="white"/>
                      </a:solidFill>
                    </a:rPr>
                    <a:t>SiO</a:t>
                  </a:r>
                  <a:r>
                    <a:rPr lang="en-US" sz="1400" b="1" baseline="-25000" dirty="0">
                      <a:solidFill>
                        <a:prstClr val="white"/>
                      </a:solidFill>
                    </a:rPr>
                    <a:t>2</a:t>
                  </a: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806780" y="1767565"/>
                  <a:ext cx="2691020" cy="331996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b="1" dirty="0">
                      <a:solidFill>
                        <a:prstClr val="white"/>
                      </a:solidFill>
                    </a:rPr>
                    <a:t>ADM</a:t>
                  </a: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311425" y="2085187"/>
                  <a:ext cx="3657035" cy="423754"/>
                  <a:chOff x="2558284" y="5230614"/>
                  <a:chExt cx="2507847" cy="461505"/>
                </a:xfrm>
              </p:grpSpPr>
              <p:sp>
                <p:nvSpPr>
                  <p:cNvPr id="31" name="Rectangle 30"/>
                  <p:cNvSpPr/>
                  <p:nvPr/>
                </p:nvSpPr>
                <p:spPr>
                  <a:xfrm>
                    <a:off x="2558284" y="5230614"/>
                    <a:ext cx="2507847" cy="189794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r>
                      <a:rPr lang="en-US" sz="1200" b="1" dirty="0">
                        <a:solidFill>
                          <a:prstClr val="white"/>
                        </a:solidFill>
                      </a:rPr>
                      <a:t>HfO2 10 nm</a:t>
                    </a:r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2558284" y="5408259"/>
                    <a:ext cx="2507847" cy="28386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r>
                      <a:rPr lang="en-US" sz="1200" b="1" dirty="0" err="1">
                        <a:solidFill>
                          <a:prstClr val="white"/>
                        </a:solidFill>
                      </a:rPr>
                      <a:t>TiN</a:t>
                    </a:r>
                    <a:r>
                      <a:rPr lang="en-US" sz="1200" b="1" dirty="0">
                        <a:solidFill>
                          <a:prstClr val="white"/>
                        </a:solidFill>
                      </a:rPr>
                      <a:t> 100 nm</a:t>
                    </a:r>
                  </a:p>
                </p:txBody>
              </p:sp>
            </p:grpSp>
            <p:sp>
              <p:nvSpPr>
                <p:cNvPr id="29" name="Rectangle 28"/>
                <p:cNvSpPr/>
                <p:nvPr/>
              </p:nvSpPr>
              <p:spPr>
                <a:xfrm>
                  <a:off x="810760" y="925831"/>
                  <a:ext cx="619148" cy="86754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 defTabSz="914377"/>
                  <a:r>
                    <a:rPr lang="en-US" sz="1100" b="1" dirty="0">
                      <a:solidFill>
                        <a:prstClr val="white"/>
                      </a:solidFill>
                    </a:rPr>
                    <a:t>CNT</a:t>
                  </a: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1425927" y="1686663"/>
                  <a:ext cx="1443399" cy="95850"/>
                </a:xfrm>
                <a:prstGeom prst="rect">
                  <a:avLst/>
                </a:prstGeom>
                <a:solidFill>
                  <a:srgbClr val="217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100" b="1" dirty="0">
                      <a:solidFill>
                        <a:prstClr val="white"/>
                      </a:solidFill>
                    </a:rPr>
                    <a:t>Passivation</a:t>
                  </a:r>
                  <a:endParaRPr lang="en-US" sz="1100" b="1" u="sng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5031848" y="3045469"/>
                <a:ext cx="587000" cy="102339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14377"/>
                <a:r>
                  <a:rPr lang="en-US" sz="1051" b="1" dirty="0">
                    <a:solidFill>
                      <a:prstClr val="white"/>
                    </a:solidFill>
                  </a:rPr>
                  <a:t>CNT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348216" y="2197995"/>
              <a:ext cx="1394211" cy="590005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1200" b="1" dirty="0">
                  <a:solidFill>
                    <a:prstClr val="white"/>
                  </a:solidFill>
                </a:rPr>
                <a:t>Passivation </a:t>
              </a:r>
              <a:endParaRPr lang="en-US" sz="1200" b="1" u="sng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6112137" y="1938651"/>
            <a:ext cx="0" cy="891438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227324" y="1757426"/>
            <a:ext cx="0" cy="891438"/>
          </a:xfrm>
          <a:prstGeom prst="line">
            <a:avLst/>
          </a:prstGeom>
          <a:ln w="57150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195" y="3134025"/>
            <a:ext cx="4487045" cy="267027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58" y="2451213"/>
            <a:ext cx="3798137" cy="335309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55" name="TextBox 54"/>
          <p:cNvSpPr txBox="1"/>
          <p:nvPr/>
        </p:nvSpPr>
        <p:spPr>
          <a:xfrm>
            <a:off x="402999" y="5861923"/>
            <a:ext cx="113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cs typeface="Neo Sans Intel"/>
              </a:rPr>
              <a:t>ADM gate modulates both </a:t>
            </a:r>
            <a:r>
              <a:rPr lang="en-US" sz="2400" b="1" dirty="0" err="1">
                <a:solidFill>
                  <a:srgbClr val="0070C0"/>
                </a:solidFill>
                <a:cs typeface="Neo Sans Intel"/>
              </a:rPr>
              <a:t>R</a:t>
            </a:r>
            <a:r>
              <a:rPr lang="en-US" sz="2400" b="1" baseline="-25000" dirty="0" err="1">
                <a:solidFill>
                  <a:srgbClr val="0070C0"/>
                </a:solidFill>
                <a:cs typeface="Neo Sans Intel"/>
              </a:rPr>
              <a:t>channel</a:t>
            </a:r>
            <a:r>
              <a:rPr lang="en-US" sz="2400" b="1" dirty="0">
                <a:solidFill>
                  <a:srgbClr val="0070C0"/>
                </a:solidFill>
                <a:cs typeface="Neo Sans Intel"/>
              </a:rPr>
              <a:t> and </a:t>
            </a:r>
            <a:r>
              <a:rPr lang="en-US" sz="2400" b="1" dirty="0" err="1">
                <a:solidFill>
                  <a:srgbClr val="0070C0"/>
                </a:solidFill>
                <a:cs typeface="Neo Sans Intel"/>
              </a:rPr>
              <a:t>R</a:t>
            </a:r>
            <a:r>
              <a:rPr lang="en-US" sz="2400" b="1" baseline="-25000" dirty="0" err="1">
                <a:solidFill>
                  <a:srgbClr val="0070C0"/>
                </a:solidFill>
                <a:cs typeface="Neo Sans Intel"/>
              </a:rPr>
              <a:t>contact</a:t>
            </a:r>
            <a:r>
              <a:rPr lang="en-US" sz="2400" b="1" dirty="0">
                <a:solidFill>
                  <a:srgbClr val="0070C0"/>
                </a:solidFill>
                <a:cs typeface="Neo Sans Intel"/>
              </a:rPr>
              <a:t> </a:t>
            </a:r>
            <a:r>
              <a:rPr lang="en-US" sz="2400" b="1" dirty="0">
                <a:solidFill>
                  <a:srgbClr val="0070C0"/>
                </a:solidFill>
                <a:cs typeface="Neo Sans Intel"/>
                <a:sym typeface="Wingdings" panose="05000000000000000000" pitchFamily="2" charset="2"/>
              </a:rPr>
              <a:t> together they result in low I</a:t>
            </a:r>
            <a:r>
              <a:rPr lang="en-US" sz="2400" b="1" baseline="-25000" dirty="0">
                <a:solidFill>
                  <a:srgbClr val="0070C0"/>
                </a:solidFill>
                <a:cs typeface="Neo Sans Intel"/>
                <a:sym typeface="Wingdings" panose="05000000000000000000" pitchFamily="2" charset="2"/>
              </a:rPr>
              <a:t>OFF</a:t>
            </a:r>
            <a:endParaRPr lang="en-US" sz="2400" b="1" baseline="-25000" dirty="0">
              <a:solidFill>
                <a:srgbClr val="0070C0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6305020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1622504" y="104940"/>
            <a:ext cx="8389620" cy="10200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71C5"/>
                </a:solidFill>
                <a:latin typeface="Intel Clear"/>
              </a:rPr>
              <a:t>Short Channel Effects Improve with Adamantine Body Scaling of Doping Reduction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5021" y="5725998"/>
            <a:ext cx="9164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400" b="1" dirty="0">
                <a:solidFill>
                  <a:prstClr val="black"/>
                </a:solidFill>
                <a:cs typeface="Neo Sans Intel"/>
              </a:rPr>
              <a:t>TCAD Simulations predicts that thin body will enable SS target</a:t>
            </a:r>
          </a:p>
          <a:p>
            <a:pPr defTabSz="914377"/>
            <a:r>
              <a:rPr lang="en-US" sz="2400" b="1" dirty="0">
                <a:solidFill>
                  <a:prstClr val="black"/>
                </a:solidFill>
                <a:cs typeface="Neo Sans Intel"/>
              </a:rPr>
              <a:t>High doping results in Poor Gate Control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87621" y="6623930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200" b="1" dirty="0">
                <a:solidFill>
                  <a:prstClr val="white"/>
                </a:solidFill>
                <a:cs typeface="Neo Sans Intel"/>
              </a:rPr>
              <a:t>Intel Top Secret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03456" y="1184510"/>
            <a:ext cx="4285859" cy="4327188"/>
            <a:chOff x="6103456" y="1473879"/>
            <a:chExt cx="4285859" cy="4327188"/>
          </a:xfrm>
        </p:grpSpPr>
        <p:grpSp>
          <p:nvGrpSpPr>
            <p:cNvPr id="24" name="Group 23"/>
            <p:cNvGrpSpPr/>
            <p:nvPr/>
          </p:nvGrpSpPr>
          <p:grpSpPr>
            <a:xfrm>
              <a:off x="6103456" y="1473879"/>
              <a:ext cx="4285859" cy="3921859"/>
              <a:chOff x="4572000" y="1817369"/>
              <a:chExt cx="4285859" cy="3921859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72000" y="1817369"/>
                <a:ext cx="4285859" cy="3921859"/>
              </a:xfrm>
              <a:prstGeom prst="rect">
                <a:avLst/>
              </a:prstGeom>
            </p:spPr>
          </p:pic>
          <p:sp>
            <p:nvSpPr>
              <p:cNvPr id="33" name="Oval 32"/>
              <p:cNvSpPr/>
              <p:nvPr/>
            </p:nvSpPr>
            <p:spPr>
              <a:xfrm>
                <a:off x="5325989" y="2316480"/>
                <a:ext cx="137160" cy="13716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501249" y="2663190"/>
                <a:ext cx="137160" cy="13716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164189" y="3806190"/>
                <a:ext cx="137160" cy="13716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876659" y="4381500"/>
                <a:ext cx="137160" cy="13716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619609" y="4450080"/>
                <a:ext cx="137160" cy="13716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8343509" y="4853940"/>
                <a:ext cx="137160" cy="13716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65079" y="3021330"/>
                <a:ext cx="137160" cy="13716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8578117" y="5462513"/>
              <a:ext cx="169454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600" b="1" i="1" dirty="0">
                  <a:solidFill>
                    <a:prstClr val="black"/>
                  </a:solidFill>
                  <a:cs typeface="Neo Sans Intel"/>
                </a:rPr>
                <a:t>TCAD: Sean Ma</a:t>
              </a:r>
            </a:p>
          </p:txBody>
        </p:sp>
        <p:sp>
          <p:nvSpPr>
            <p:cNvPr id="15" name="Down Arrow 14"/>
            <p:cNvSpPr/>
            <p:nvPr/>
          </p:nvSpPr>
          <p:spPr>
            <a:xfrm rot="1918937">
              <a:off x="7281180" y="2851283"/>
              <a:ext cx="202239" cy="1236911"/>
            </a:xfrm>
            <a:prstGeom prst="downArrow">
              <a:avLst/>
            </a:prstGeom>
            <a:solidFill>
              <a:schemeClr val="accent1">
                <a:alpha val="36078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98537" y="1709931"/>
              <a:ext cx="2007203" cy="2304287"/>
            </a:xfrm>
            <a:prstGeom prst="rect">
              <a:avLst/>
            </a:prstGeom>
          </p:spPr>
        </p:pic>
        <p:grpSp>
          <p:nvGrpSpPr>
            <p:cNvPr id="81" name="Group 80"/>
            <p:cNvGrpSpPr/>
            <p:nvPr/>
          </p:nvGrpSpPr>
          <p:grpSpPr>
            <a:xfrm>
              <a:off x="7963772" y="2272630"/>
              <a:ext cx="2410317" cy="369332"/>
              <a:chOff x="6886444" y="5182785"/>
              <a:chExt cx="1325188" cy="369331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886444" y="5253188"/>
                <a:ext cx="87289" cy="124575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974792" y="5182785"/>
                <a:ext cx="1236840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b="1" dirty="0">
                    <a:solidFill>
                      <a:srgbClr val="006600"/>
                    </a:solidFill>
                    <a:cs typeface="Neo Sans Intel"/>
                  </a:rPr>
                  <a:t>Experimental Data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963771" y="3271337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b="1" dirty="0">
                  <a:solidFill>
                    <a:srgbClr val="0071C5"/>
                  </a:solidFill>
                  <a:cs typeface="Neo Sans Intel"/>
                </a:rPr>
                <a:t>ADM Scaling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20195" y="3682011"/>
              <a:ext cx="1207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600" b="1" dirty="0">
                  <a:solidFill>
                    <a:srgbClr val="006600"/>
                  </a:solidFill>
                  <a:cs typeface="Neo Sans Intel"/>
                </a:rPr>
                <a:t>1e20 /cm3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26025" y="4648387"/>
              <a:ext cx="1207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600" b="1" dirty="0">
                  <a:solidFill>
                    <a:srgbClr val="0071C5"/>
                  </a:solidFill>
                  <a:cs typeface="Neo Sans Intel"/>
                </a:rPr>
                <a:t>1e18 /cm3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99067" y="4179388"/>
              <a:ext cx="1207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600" b="1" dirty="0">
                  <a:solidFill>
                    <a:srgbClr val="FF9900"/>
                  </a:solidFill>
                  <a:cs typeface="Neo Sans Intel"/>
                </a:rPr>
                <a:t>1e19 /cm3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7199420" y="44097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9829244" y="4605367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8436249" y="4572863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57327" y="2279791"/>
            <a:ext cx="3948323" cy="1864740"/>
            <a:chOff x="1926109" y="2661582"/>
            <a:chExt cx="3948323" cy="1864740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5025501" y="3531279"/>
              <a:ext cx="848931" cy="0"/>
            </a:xfrm>
            <a:prstGeom prst="line">
              <a:avLst/>
            </a:prstGeom>
            <a:ln w="38100">
              <a:solidFill>
                <a:schemeClr val="tx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5025501" y="3872553"/>
              <a:ext cx="848931" cy="0"/>
            </a:xfrm>
            <a:prstGeom prst="line">
              <a:avLst/>
            </a:prstGeom>
            <a:ln w="38100">
              <a:solidFill>
                <a:schemeClr val="tx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Down Arrow 113"/>
            <p:cNvSpPr/>
            <p:nvPr/>
          </p:nvSpPr>
          <p:spPr>
            <a:xfrm>
              <a:off x="5646100" y="2961869"/>
              <a:ext cx="206163" cy="515847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15" name="Down Arrow 114"/>
            <p:cNvSpPr/>
            <p:nvPr/>
          </p:nvSpPr>
          <p:spPr>
            <a:xfrm flipV="1">
              <a:off x="5641705" y="3926120"/>
              <a:ext cx="199721" cy="516259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0000FF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926109" y="2661582"/>
              <a:ext cx="3089233" cy="1864740"/>
              <a:chOff x="1247788" y="1670055"/>
              <a:chExt cx="3585241" cy="230076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1247788" y="1670055"/>
                <a:ext cx="3585241" cy="2300760"/>
                <a:chOff x="2591065" y="3033651"/>
                <a:chExt cx="3489591" cy="1915623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2591065" y="3033651"/>
                  <a:ext cx="3489591" cy="1915623"/>
                  <a:chOff x="311425" y="916004"/>
                  <a:chExt cx="3657035" cy="1592937"/>
                </a:xfrm>
              </p:grpSpPr>
              <p:sp>
                <p:nvSpPr>
                  <p:cNvPr id="60" name="Rectangle 59"/>
                  <p:cNvSpPr/>
                  <p:nvPr/>
                </p:nvSpPr>
                <p:spPr>
                  <a:xfrm>
                    <a:off x="311425" y="920086"/>
                    <a:ext cx="3657035" cy="398001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r>
                      <a:rPr lang="en-US" sz="1400" b="1" dirty="0">
                        <a:solidFill>
                          <a:prstClr val="black"/>
                        </a:solidFill>
                      </a:rPr>
                      <a:t>SiO</a:t>
                    </a:r>
                    <a:r>
                      <a:rPr lang="en-US" sz="1400" b="1" baseline="-25000" dirty="0">
                        <a:solidFill>
                          <a:prstClr val="black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311425" y="916004"/>
                    <a:ext cx="3657035" cy="1163438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 defTabSz="914377"/>
                    <a:r>
                      <a:rPr lang="en-US" sz="1400" b="1" dirty="0">
                        <a:solidFill>
                          <a:prstClr val="white"/>
                        </a:solidFill>
                      </a:rPr>
                      <a:t>SiO</a:t>
                    </a:r>
                    <a:r>
                      <a:rPr lang="en-US" sz="1400" b="1" baseline="-25000" dirty="0">
                        <a:solidFill>
                          <a:prstClr val="white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806780" y="1767565"/>
                    <a:ext cx="2691020" cy="331996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r>
                      <a:rPr lang="en-US" b="1" dirty="0">
                        <a:solidFill>
                          <a:prstClr val="white"/>
                        </a:solidFill>
                      </a:rPr>
                      <a:t>ADM</a:t>
                    </a:r>
                  </a:p>
                </p:txBody>
              </p:sp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311425" y="2085187"/>
                    <a:ext cx="3657035" cy="423754"/>
                    <a:chOff x="2558284" y="5230614"/>
                    <a:chExt cx="2507847" cy="461505"/>
                  </a:xfrm>
                </p:grpSpPr>
                <p:sp>
                  <p:nvSpPr>
                    <p:cNvPr id="66" name="Rectangle 65"/>
                    <p:cNvSpPr/>
                    <p:nvPr/>
                  </p:nvSpPr>
                  <p:spPr>
                    <a:xfrm>
                      <a:off x="2558284" y="5230614"/>
                      <a:ext cx="2507847" cy="189794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77"/>
                      <a:r>
                        <a:rPr lang="en-US" sz="1200" b="1" dirty="0">
                          <a:solidFill>
                            <a:prstClr val="white"/>
                          </a:solidFill>
                        </a:rPr>
                        <a:t>HfO2 6 nm</a:t>
                      </a:r>
                    </a:p>
                  </p:txBody>
                </p:sp>
                <p:sp>
                  <p:nvSpPr>
                    <p:cNvPr id="67" name="Rectangle 66"/>
                    <p:cNvSpPr/>
                    <p:nvPr/>
                  </p:nvSpPr>
                  <p:spPr>
                    <a:xfrm>
                      <a:off x="2558284" y="5408259"/>
                      <a:ext cx="2507847" cy="28386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77"/>
                      <a:r>
                        <a:rPr lang="en-US" sz="1200" b="1" dirty="0" err="1">
                          <a:solidFill>
                            <a:prstClr val="white"/>
                          </a:solidFill>
                        </a:rPr>
                        <a:t>TiN</a:t>
                      </a:r>
                      <a:r>
                        <a:rPr lang="en-US" sz="1200" b="1" dirty="0">
                          <a:solidFill>
                            <a:prstClr val="white"/>
                          </a:solidFill>
                        </a:rPr>
                        <a:t> 100 nm</a:t>
                      </a:r>
                    </a:p>
                  </p:txBody>
                </p:sp>
              </p:grpSp>
              <p:sp>
                <p:nvSpPr>
                  <p:cNvPr id="64" name="Rectangle 63"/>
                  <p:cNvSpPr/>
                  <p:nvPr/>
                </p:nvSpPr>
                <p:spPr>
                  <a:xfrm>
                    <a:off x="810760" y="925831"/>
                    <a:ext cx="619148" cy="86754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 defTabSz="914377"/>
                    <a:r>
                      <a:rPr lang="en-US" sz="1100" b="1" dirty="0">
                        <a:solidFill>
                          <a:prstClr val="white"/>
                        </a:solidFill>
                      </a:rPr>
                      <a:t>CNT</a:t>
                    </a: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1425927" y="1686663"/>
                    <a:ext cx="1443399" cy="95850"/>
                  </a:xfrm>
                  <a:prstGeom prst="rect">
                    <a:avLst/>
                  </a:prstGeom>
                  <a:solidFill>
                    <a:srgbClr val="217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r>
                      <a:rPr lang="en-US" sz="1100" b="1" dirty="0">
                        <a:solidFill>
                          <a:prstClr val="white"/>
                        </a:solidFill>
                      </a:rPr>
                      <a:t>Passivation</a:t>
                    </a:r>
                    <a:endParaRPr lang="en-US" sz="1100" b="1" u="sng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59" name="Rectangle 58"/>
                <p:cNvSpPr/>
                <p:nvPr/>
              </p:nvSpPr>
              <p:spPr>
                <a:xfrm>
                  <a:off x="5031848" y="3045469"/>
                  <a:ext cx="587000" cy="10233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 defTabSz="914377"/>
                  <a:r>
                    <a:rPr lang="en-US" sz="1051" b="1" dirty="0">
                      <a:solidFill>
                        <a:prstClr val="white"/>
                      </a:solidFill>
                    </a:rPr>
                    <a:t>CNT</a:t>
                  </a: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2348216" y="2197995"/>
                <a:ext cx="1394211" cy="590005"/>
              </a:xfrm>
              <a:prstGeom prst="rect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1200" b="1" dirty="0">
                    <a:solidFill>
                      <a:prstClr val="white"/>
                    </a:solidFill>
                  </a:rPr>
                  <a:t>Passivation </a:t>
                </a:r>
                <a:endParaRPr lang="en-US" sz="1200" b="1" u="sng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59237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6499" y="88218"/>
            <a:ext cx="10970683" cy="1125265"/>
          </a:xfrm>
        </p:spPr>
        <p:txBody>
          <a:bodyPr/>
          <a:lstStyle/>
          <a:p>
            <a:pPr algn="ctr"/>
            <a:r>
              <a:rPr lang="en-US" sz="3200" b="1" dirty="0">
                <a:latin typeface="+mn-lt"/>
              </a:rPr>
              <a:t>CR Memory Research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Density vs. Latency Benchmark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6207" y="6655324"/>
            <a:ext cx="1334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  <a:cs typeface="Neo Sans Intel"/>
              </a:rPr>
              <a:t>Intel Confidential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008902"/>
              </p:ext>
            </p:extLst>
          </p:nvPr>
        </p:nvGraphicFramePr>
        <p:xfrm>
          <a:off x="749162" y="1125265"/>
          <a:ext cx="9068500" cy="5530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2"/>
          <p:cNvSpPr txBox="1"/>
          <p:nvPr/>
        </p:nvSpPr>
        <p:spPr>
          <a:xfrm>
            <a:off x="3921164" y="4386781"/>
            <a:ext cx="899675" cy="584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1271.3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e-DRAM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5361199" y="3114790"/>
            <a:ext cx="734527" cy="5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HBM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DRAM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6484716" y="2058320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OPTANE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X-Point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8702273" y="1428833"/>
            <a:ext cx="708832" cy="584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Intel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NAND</a:t>
            </a:r>
          </a:p>
        </p:txBody>
      </p:sp>
      <p:sp>
        <p:nvSpPr>
          <p:cNvPr id="14" name="Diamond 13"/>
          <p:cNvSpPr/>
          <p:nvPr/>
        </p:nvSpPr>
        <p:spPr>
          <a:xfrm>
            <a:off x="7215522" y="4536647"/>
            <a:ext cx="205732" cy="20575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7306176" y="4639522"/>
            <a:ext cx="9268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0071C5"/>
                </a:solidFill>
                <a:cs typeface="Neo Sans Intel"/>
              </a:rPr>
              <a:t>e-NVM</a:t>
            </a:r>
            <a:endParaRPr lang="en-US" sz="1600" b="1" dirty="0">
              <a:solidFill>
                <a:srgbClr val="0071C5"/>
              </a:solidFill>
              <a:cs typeface="Neo Sans Intel"/>
            </a:endParaRPr>
          </a:p>
          <a:p>
            <a:pPr algn="ctr"/>
            <a:r>
              <a:rPr lang="en-US" sz="1600" b="1" dirty="0">
                <a:solidFill>
                  <a:srgbClr val="0071C5"/>
                </a:solidFill>
                <a:cs typeface="Neo Sans Intel"/>
              </a:rPr>
              <a:t>MRAM</a:t>
            </a:r>
          </a:p>
          <a:p>
            <a:pPr algn="ctr"/>
            <a:r>
              <a:rPr lang="en-US" sz="1600" b="1" dirty="0">
                <a:solidFill>
                  <a:srgbClr val="0071C5"/>
                </a:solidFill>
                <a:cs typeface="Neo Sans Intel"/>
              </a:rPr>
              <a:t>RRAM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2710492" y="4331436"/>
            <a:ext cx="702450" cy="338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black"/>
                </a:solidFill>
                <a:cs typeface="Neo Sans Intel"/>
              </a:rPr>
              <a:t>SRAM</a:t>
            </a:r>
          </a:p>
        </p:txBody>
      </p:sp>
      <p:sp>
        <p:nvSpPr>
          <p:cNvPr id="17" name="TextBox 13"/>
          <p:cNvSpPr txBox="1"/>
          <p:nvPr/>
        </p:nvSpPr>
        <p:spPr>
          <a:xfrm>
            <a:off x="2710492" y="4069196"/>
            <a:ext cx="550151" cy="307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prstClr val="black"/>
                </a:solidFill>
                <a:cs typeface="Neo Sans Intel"/>
              </a:rPr>
              <a:t>1274</a:t>
            </a:r>
          </a:p>
        </p:txBody>
      </p:sp>
      <p:sp>
        <p:nvSpPr>
          <p:cNvPr id="24" name="TextBox 19"/>
          <p:cNvSpPr txBox="1"/>
          <p:nvPr/>
        </p:nvSpPr>
        <p:spPr>
          <a:xfrm>
            <a:off x="2801596" y="1991938"/>
            <a:ext cx="1395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B050"/>
                </a:solidFill>
                <a:cs typeface="Neo Sans Intel"/>
              </a:rPr>
              <a:t>CR Research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13977" y="2092820"/>
            <a:ext cx="365775" cy="1097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96632" y="3719446"/>
            <a:ext cx="51739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71C5"/>
                </a:solidFill>
              </a:rPr>
              <a:t>ADM</a:t>
            </a:r>
          </a:p>
        </p:txBody>
      </p:sp>
      <p:sp>
        <p:nvSpPr>
          <p:cNvPr id="37" name="Oval 36"/>
          <p:cNvSpPr/>
          <p:nvPr/>
        </p:nvSpPr>
        <p:spPr>
          <a:xfrm>
            <a:off x="4325192" y="3699538"/>
            <a:ext cx="91620" cy="86088"/>
          </a:xfrm>
          <a:prstGeom prst="ellipse">
            <a:avLst/>
          </a:prstGeom>
          <a:solidFill>
            <a:srgbClr val="00B05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69694" y="3013924"/>
            <a:ext cx="1889554" cy="1753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Vertical ADM or FeFET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059248" y="3140545"/>
            <a:ext cx="281154" cy="99516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487926" y="3233239"/>
            <a:ext cx="1562973" cy="2154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ORION + ADM x 2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049643" y="3335076"/>
            <a:ext cx="290759" cy="87439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487926" y="3497369"/>
            <a:ext cx="1558604" cy="2154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ORION or ADM x 2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4049643" y="3587211"/>
            <a:ext cx="264723" cy="1035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300728" y="3210073"/>
            <a:ext cx="102446" cy="11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304538" y="3359492"/>
            <a:ext cx="102446" cy="11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304538" y="3540503"/>
            <a:ext cx="102446" cy="11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319778" y="3679031"/>
            <a:ext cx="102446" cy="11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247057" y="3806134"/>
            <a:ext cx="249575" cy="225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413977" y="1827315"/>
            <a:ext cx="365775" cy="1097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TextBox 19"/>
          <p:cNvSpPr txBox="1"/>
          <p:nvPr/>
        </p:nvSpPr>
        <p:spPr>
          <a:xfrm>
            <a:off x="2792841" y="1731550"/>
            <a:ext cx="301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71C5"/>
                </a:solidFill>
                <a:cs typeface="Neo Sans Intel"/>
              </a:rPr>
              <a:t>PTD – 1222 </a:t>
            </a:r>
            <a:r>
              <a:rPr lang="en-US" sz="1600" b="1" dirty="0" err="1">
                <a:solidFill>
                  <a:srgbClr val="0071C5"/>
                </a:solidFill>
                <a:cs typeface="Neo Sans Intel"/>
              </a:rPr>
              <a:t>Dev’t</a:t>
            </a:r>
            <a:endParaRPr lang="en-US" sz="1600" b="1" dirty="0">
              <a:solidFill>
                <a:srgbClr val="0071C5"/>
              </a:solidFill>
              <a:cs typeface="Neo Sans Int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13977" y="1529926"/>
            <a:ext cx="365775" cy="109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Box 19"/>
          <p:cNvSpPr txBox="1"/>
          <p:nvPr/>
        </p:nvSpPr>
        <p:spPr>
          <a:xfrm>
            <a:off x="2812496" y="1420965"/>
            <a:ext cx="317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black"/>
                </a:solidFill>
                <a:cs typeface="Neo Sans Intel"/>
              </a:rPr>
              <a:t>In Production (Intel, Samsung)</a:t>
            </a:r>
          </a:p>
        </p:txBody>
      </p:sp>
      <p:sp>
        <p:nvSpPr>
          <p:cNvPr id="2" name="Oval 1"/>
          <p:cNvSpPr/>
          <p:nvPr/>
        </p:nvSpPr>
        <p:spPr>
          <a:xfrm>
            <a:off x="4300728" y="3210073"/>
            <a:ext cx="102446" cy="1198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295290" y="3371503"/>
            <a:ext cx="116084" cy="11509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07437" y="3544524"/>
            <a:ext cx="95737" cy="1001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4265994" y="3732310"/>
            <a:ext cx="156230" cy="203855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327825" y="2361433"/>
            <a:ext cx="102446" cy="1198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156976" y="2297539"/>
            <a:ext cx="1889554" cy="33352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NAND 1T-1C or NAND </a:t>
            </a:r>
            <a:r>
              <a:rPr lang="en-US" sz="1100" b="1" dirty="0" err="1">
                <a:solidFill>
                  <a:prstClr val="white"/>
                </a:solidFill>
              </a:rPr>
              <a:t>FerroFET</a:t>
            </a:r>
            <a:r>
              <a:rPr lang="en-US" sz="1100" b="1" dirty="0">
                <a:solidFill>
                  <a:prstClr val="white"/>
                </a:solidFill>
              </a:rPr>
              <a:t> with Word Access</a:t>
            </a:r>
          </a:p>
        </p:txBody>
      </p:sp>
    </p:spTree>
    <p:extLst>
      <p:ext uri="{BB962C8B-B14F-4D97-AF65-F5344CB8AC3E}">
        <p14:creationId xmlns:p14="http://schemas.microsoft.com/office/powerpoint/2010/main" val="25451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5" grpId="0" animBg="1"/>
      <p:bldP spid="46" grpId="0" animBg="1"/>
      <p:bldP spid="4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897930" y="3274720"/>
            <a:ext cx="3531821" cy="117785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7727047" cy="1143000"/>
          </a:xfrm>
        </p:spPr>
        <p:txBody>
          <a:bodyPr/>
          <a:lstStyle/>
          <a:p>
            <a:r>
              <a:rPr lang="en-US"/>
              <a:t>Topology Assumed for simulations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7484" y="2651815"/>
            <a:ext cx="3558116" cy="1969612"/>
            <a:chOff x="2358296" y="4153912"/>
            <a:chExt cx="1892673" cy="955669"/>
          </a:xfrm>
        </p:grpSpPr>
        <p:sp>
          <p:nvSpPr>
            <p:cNvPr id="6" name="Rectangle 5"/>
            <p:cNvSpPr/>
            <p:nvPr/>
          </p:nvSpPr>
          <p:spPr>
            <a:xfrm>
              <a:off x="2361261" y="4679576"/>
              <a:ext cx="1876436" cy="4300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>
                  <a:solidFill>
                    <a:prstClr val="white"/>
                  </a:solidFill>
                </a:rPr>
                <a:t>TiN 5nm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92758" y="4652147"/>
              <a:ext cx="835986" cy="14820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prstClr val="white"/>
                  </a:solidFill>
                </a:rPr>
                <a:t>ADM 5nm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17501" y="4534548"/>
              <a:ext cx="626510" cy="159220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58296" y="4523592"/>
              <a:ext cx="633366" cy="152412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49061" y="4796575"/>
              <a:ext cx="932867" cy="145271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prstClr val="white"/>
                  </a:solidFill>
                </a:rPr>
                <a:t>HfO2 5nm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64660" y="4153912"/>
              <a:ext cx="749268" cy="3082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16035" y="4172432"/>
              <a:ext cx="721662" cy="3082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22881" y="4464293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2851713" y="467222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3613940" y="465510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59011" y="4445551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76282" y="4446495"/>
              <a:ext cx="137646" cy="33969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16035" y="4462882"/>
              <a:ext cx="136814" cy="33221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4459" y="2652766"/>
            <a:ext cx="962079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90751" y="2690935"/>
            <a:ext cx="926632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1203" y="2689984"/>
            <a:ext cx="604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20nm</a:t>
            </a:r>
          </a:p>
          <a:p>
            <a:pPr algn="ctr"/>
            <a:endParaRPr lang="en-US" sz="1000" b="1">
              <a:solidFill>
                <a:schemeClr val="tx2"/>
              </a:solidFill>
              <a:cs typeface="Neo Sans Intel"/>
            </a:endParaRPr>
          </a:p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Leff = 40nm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25771" y="3503693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FFFF00"/>
                </a:solidFill>
                <a:cs typeface="Neo Sans Intel"/>
              </a:rPr>
              <a:t>10nm</a:t>
            </a:r>
            <a:endParaRPr lang="en-US" sz="1000" b="1" dirty="0">
              <a:solidFill>
                <a:srgbClr val="FFFF00"/>
              </a:solidFill>
              <a:cs typeface="Neo Sans Inte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39163" y="2092958"/>
            <a:ext cx="14014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15nm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80314" y="2385750"/>
            <a:ext cx="719185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11nm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45429" y="2798325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cs typeface="Neo Sans Intel"/>
              </a:rPr>
              <a:t>20nm</a:t>
            </a:r>
            <a:endParaRPr lang="en-US" sz="1000" b="1" dirty="0">
              <a:cs typeface="Neo Sans Inte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07917" y="3219605"/>
            <a:ext cx="752071" cy="515611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000">
                <a:solidFill>
                  <a:prstClr val="white"/>
                </a:solidFill>
              </a:rPr>
              <a:t>5nm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08550" y="2673660"/>
            <a:ext cx="1408581" cy="635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73068" y="2711829"/>
            <a:ext cx="1356683" cy="635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73933" y="3313348"/>
            <a:ext cx="1180769" cy="19754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58364" y="3276667"/>
            <a:ext cx="258767" cy="70011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73068" y="3310440"/>
            <a:ext cx="257202" cy="68468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23561" y="2674611"/>
            <a:ext cx="962079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279853" y="2712780"/>
            <a:ext cx="926632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00305" y="2711829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20nm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22391" y="3955158"/>
            <a:ext cx="60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FFFF00"/>
                </a:solidFill>
                <a:cs typeface="Neo Sans Intel"/>
              </a:rPr>
              <a:t>50nm tall</a:t>
            </a:r>
            <a:endParaRPr lang="en-US" sz="1000" b="1" dirty="0">
              <a:solidFill>
                <a:srgbClr val="FFFF00"/>
              </a:solidFill>
              <a:cs typeface="Neo Sans Inte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28265" y="2114803"/>
            <a:ext cx="14014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15nm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69416" y="2407595"/>
            <a:ext cx="719185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11nm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34531" y="2820170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cs typeface="Neo Sans Intel"/>
              </a:rPr>
              <a:t>20nm</a:t>
            </a:r>
            <a:endParaRPr lang="en-US" sz="1000" b="1" dirty="0">
              <a:cs typeface="Neo Sans Inte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6259" y="3245911"/>
            <a:ext cx="432100" cy="3296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900">
                <a:solidFill>
                  <a:prstClr val="white"/>
                </a:solidFill>
              </a:rPr>
              <a:t>TiN 5nm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01344" y="3700511"/>
            <a:ext cx="1571605" cy="30545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prstClr val="white"/>
                </a:solidFill>
              </a:rPr>
              <a:t>Leff</a:t>
            </a:r>
            <a:r>
              <a:rPr lang="en-US" sz="1200" dirty="0">
                <a:solidFill>
                  <a:prstClr val="white"/>
                </a:solidFill>
              </a:rPr>
              <a:t> = 30 + 20 + 30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891808" y="160638"/>
            <a:ext cx="1688476" cy="5386175"/>
            <a:chOff x="9891808" y="160638"/>
            <a:chExt cx="1688476" cy="5386175"/>
          </a:xfrm>
        </p:grpSpPr>
        <p:sp>
          <p:nvSpPr>
            <p:cNvPr id="47" name="Rectangle 46"/>
            <p:cNvSpPr/>
            <p:nvPr/>
          </p:nvSpPr>
          <p:spPr>
            <a:xfrm>
              <a:off x="10110813" y="739025"/>
              <a:ext cx="1081163" cy="312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110814" y="1058424"/>
              <a:ext cx="1081163" cy="112669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225019" y="1153377"/>
              <a:ext cx="852755" cy="231549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971258" y="1153375"/>
              <a:ext cx="118098" cy="678097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221128" y="1153375"/>
              <a:ext cx="118098" cy="678097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221127" y="1784857"/>
              <a:ext cx="868229" cy="231549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110812" y="2165846"/>
              <a:ext cx="1081163" cy="312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307624" y="1234016"/>
              <a:ext cx="695234" cy="675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MG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200030" y="2498367"/>
              <a:ext cx="970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2"/>
                  </a:solidFill>
                  <a:cs typeface="Neo Sans Intel"/>
                </a:rPr>
                <a:t>Wrap-around Channel</a:t>
              </a:r>
              <a:endParaRPr lang="en-US" sz="1600" dirty="0">
                <a:solidFill>
                  <a:schemeClr val="tx2"/>
                </a:solidFill>
                <a:cs typeface="Neo Sans Inte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950798" y="160638"/>
              <a:ext cx="1629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tx2"/>
                  </a:solidFill>
                  <a:cs typeface="Neo Sans Intel"/>
                </a:rPr>
                <a:t>5nm ADM; 5nm HfO2; 10nm space; 20nm MG</a:t>
              </a:r>
              <a:endParaRPr lang="en-US" sz="1000" dirty="0">
                <a:solidFill>
                  <a:schemeClr val="tx2"/>
                </a:solidFill>
                <a:cs typeface="Neo Sans Intel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9891808" y="3400316"/>
              <a:ext cx="1629486" cy="2146497"/>
              <a:chOff x="9891808" y="3400316"/>
              <a:chExt cx="1629486" cy="2146497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9950798" y="3954932"/>
                <a:ext cx="1472482" cy="8827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0259078" y="3790715"/>
                <a:ext cx="852755" cy="1215693"/>
              </a:xfrm>
              <a:prstGeom prst="rect">
                <a:avLst/>
              </a:prstGeom>
              <a:solidFill>
                <a:srgbClr val="B1BA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0356422" y="3790714"/>
                <a:ext cx="674603" cy="121569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367967" y="3794145"/>
                <a:ext cx="663057" cy="27302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S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0353926" y="4741529"/>
                <a:ext cx="663057" cy="27302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D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221127" y="5177481"/>
                <a:ext cx="9708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2"/>
                    </a:solidFill>
                    <a:cs typeface="Neo Sans Intel"/>
                  </a:rPr>
                  <a:t>GAA</a:t>
                </a:r>
                <a:endParaRPr lang="en-US" dirty="0">
                  <a:solidFill>
                    <a:schemeClr val="tx2"/>
                  </a:solidFill>
                  <a:cs typeface="Neo Sans Intel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891808" y="3400316"/>
                <a:ext cx="16294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>
                    <a:solidFill>
                      <a:schemeClr val="tx2"/>
                    </a:solidFill>
                    <a:cs typeface="Neo Sans Intel"/>
                  </a:rPr>
                  <a:t>5nm ADM; 5nm HfO2; 10nm space; 20nm ADM</a:t>
                </a:r>
                <a:endParaRPr lang="en-US" sz="1000" dirty="0">
                  <a:solidFill>
                    <a:schemeClr val="tx2"/>
                  </a:solidFill>
                  <a:cs typeface="Neo Sans Inte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26894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897930" y="3274720"/>
            <a:ext cx="3531821" cy="117785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7727047" cy="1143000"/>
          </a:xfrm>
        </p:spPr>
        <p:txBody>
          <a:bodyPr/>
          <a:lstStyle/>
          <a:p>
            <a:r>
              <a:rPr lang="en-US"/>
              <a:t>Topology Assumed for simulations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7484" y="2651815"/>
            <a:ext cx="3558116" cy="1969612"/>
            <a:chOff x="2358296" y="4153912"/>
            <a:chExt cx="1892673" cy="955669"/>
          </a:xfrm>
        </p:grpSpPr>
        <p:sp>
          <p:nvSpPr>
            <p:cNvPr id="7" name="Rectangle 6"/>
            <p:cNvSpPr/>
            <p:nvPr/>
          </p:nvSpPr>
          <p:spPr>
            <a:xfrm>
              <a:off x="2887870" y="4443349"/>
              <a:ext cx="835986" cy="14820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prstClr val="white"/>
                  </a:solidFill>
                </a:rPr>
                <a:t>ADM 5nm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58296" y="4523592"/>
              <a:ext cx="633366" cy="152412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22881" y="4464293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2851713" y="467222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3613940" y="465510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59011" y="4445551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76282" y="4446495"/>
              <a:ext cx="137646" cy="33969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16035" y="4462882"/>
              <a:ext cx="136814" cy="33221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1347" y="4538087"/>
              <a:ext cx="932867" cy="145271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prstClr val="white"/>
                  </a:solidFill>
                </a:rPr>
                <a:t>HfO2 5nm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16035" y="4172432"/>
              <a:ext cx="721662" cy="29038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64660" y="4153912"/>
              <a:ext cx="749268" cy="34513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17501" y="4538056"/>
              <a:ext cx="626510" cy="149717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61261" y="4679576"/>
              <a:ext cx="1876436" cy="4300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>
                  <a:solidFill>
                    <a:prstClr val="white"/>
                  </a:solidFill>
                </a:rPr>
                <a:t>TiN 5nm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4459" y="2652766"/>
            <a:ext cx="962079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90751" y="2690935"/>
            <a:ext cx="926632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1203" y="2689984"/>
            <a:ext cx="60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40+nm</a:t>
            </a:r>
          </a:p>
          <a:p>
            <a:pPr algn="ctr"/>
            <a:endParaRPr lang="en-US" sz="1000" b="1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39163" y="2092958"/>
            <a:ext cx="14014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15nm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80314" y="2385750"/>
            <a:ext cx="719185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11nm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45429" y="2798325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cs typeface="Neo Sans Intel"/>
              </a:rPr>
              <a:t>20nm</a:t>
            </a:r>
            <a:endParaRPr lang="en-US" sz="1000" b="1" dirty="0">
              <a:cs typeface="Neo Sans Inte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07917" y="3219605"/>
            <a:ext cx="752071" cy="515611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000">
                <a:solidFill>
                  <a:prstClr val="white"/>
                </a:solidFill>
              </a:rPr>
              <a:t>5nm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08550" y="2673660"/>
            <a:ext cx="1408581" cy="635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73068" y="2711829"/>
            <a:ext cx="1356683" cy="635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73933" y="3313348"/>
            <a:ext cx="1180769" cy="19754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58364" y="3276667"/>
            <a:ext cx="258767" cy="70011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73068" y="3310440"/>
            <a:ext cx="257202" cy="68468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23561" y="2674611"/>
            <a:ext cx="962079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279853" y="2712780"/>
            <a:ext cx="926632" cy="394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00305" y="2711829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20nm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22391" y="3955158"/>
            <a:ext cx="60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FFFF00"/>
                </a:solidFill>
                <a:cs typeface="Neo Sans Intel"/>
              </a:rPr>
              <a:t>50nm tall</a:t>
            </a:r>
            <a:endParaRPr lang="en-US" sz="1000" b="1" dirty="0">
              <a:solidFill>
                <a:srgbClr val="FFFF00"/>
              </a:solidFill>
              <a:cs typeface="Neo Sans Inte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28265" y="2114803"/>
            <a:ext cx="1401486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15nm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69416" y="2407595"/>
            <a:ext cx="719185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tx2"/>
                </a:solidFill>
                <a:cs typeface="Neo Sans Intel"/>
              </a:rPr>
              <a:t>11nm</a:t>
            </a:r>
            <a:endParaRPr lang="en-US" sz="1000" b="1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34531" y="2820170"/>
            <a:ext cx="604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cs typeface="Neo Sans Intel"/>
              </a:rPr>
              <a:t>20nm</a:t>
            </a:r>
            <a:endParaRPr lang="en-US" sz="1000" b="1" dirty="0">
              <a:cs typeface="Neo Sans Inte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6259" y="3245911"/>
            <a:ext cx="432100" cy="3296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900">
                <a:solidFill>
                  <a:prstClr val="white"/>
                </a:solidFill>
              </a:rPr>
              <a:t>TiN 5nm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01344" y="3700511"/>
            <a:ext cx="1571605" cy="30545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white"/>
                </a:solidFill>
              </a:rPr>
              <a:t>Leff = 20 + 20 + 20 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110813" y="739025"/>
            <a:ext cx="1081163" cy="3123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110814" y="1058424"/>
            <a:ext cx="1081163" cy="112669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225019" y="1153377"/>
            <a:ext cx="852755" cy="231549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971258" y="1153375"/>
            <a:ext cx="118098" cy="678097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21128" y="1153375"/>
            <a:ext cx="118098" cy="678097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221127" y="1784857"/>
            <a:ext cx="868229" cy="231549"/>
          </a:xfrm>
          <a:prstGeom prst="rect">
            <a:avLst/>
          </a:prstGeom>
          <a:solidFill>
            <a:srgbClr val="B1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110812" y="2165846"/>
            <a:ext cx="1081163" cy="3123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0307624" y="1234016"/>
            <a:ext cx="695234" cy="6756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200030" y="2498367"/>
            <a:ext cx="970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cs typeface="Neo Sans Intel"/>
              </a:rPr>
              <a:t>Wrap-around Channel</a:t>
            </a:r>
            <a:endParaRPr lang="en-US" sz="1600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950798" y="160638"/>
            <a:ext cx="162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tx2"/>
                </a:solidFill>
                <a:cs typeface="Neo Sans Intel"/>
              </a:rPr>
              <a:t>5nm ADM; 5nm HfO2; 10nm space; 20nm MG</a:t>
            </a:r>
            <a:endParaRPr lang="en-US" sz="1000" dirty="0">
              <a:solidFill>
                <a:schemeClr val="tx2"/>
              </a:solidFill>
              <a:cs typeface="Neo Sans Intel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9891808" y="3400316"/>
            <a:ext cx="1629486" cy="2146497"/>
            <a:chOff x="9891808" y="3400316"/>
            <a:chExt cx="1629486" cy="2146497"/>
          </a:xfrm>
        </p:grpSpPr>
        <p:sp>
          <p:nvSpPr>
            <p:cNvPr id="54" name="Rectangle 53"/>
            <p:cNvSpPr/>
            <p:nvPr/>
          </p:nvSpPr>
          <p:spPr>
            <a:xfrm>
              <a:off x="9950798" y="3954932"/>
              <a:ext cx="1472482" cy="8827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0259078" y="3790715"/>
              <a:ext cx="852755" cy="1215693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356422" y="3790714"/>
              <a:ext cx="674603" cy="121569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367967" y="3794145"/>
              <a:ext cx="663057" cy="2730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353926" y="4741529"/>
              <a:ext cx="663057" cy="2730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221127" y="5177481"/>
              <a:ext cx="97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cs typeface="Neo Sans Intel"/>
                </a:rPr>
                <a:t>GAA</a:t>
              </a:r>
              <a:endParaRPr lang="en-US" dirty="0">
                <a:solidFill>
                  <a:schemeClr val="tx2"/>
                </a:solidFill>
                <a:cs typeface="Neo Sans Inte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891808" y="3400316"/>
              <a:ext cx="1629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tx2"/>
                  </a:solidFill>
                  <a:cs typeface="Neo Sans Intel"/>
                </a:rPr>
                <a:t>5nm ADM; 5nm HfO2; 10nm space; 20nm ADM</a:t>
              </a:r>
              <a:endParaRPr lang="en-US" sz="1000" dirty="0">
                <a:solidFill>
                  <a:schemeClr val="tx2"/>
                </a:solidFill>
                <a:cs typeface="Neo Sans Inte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62634" y="3307298"/>
            <a:ext cx="579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tx2"/>
                </a:solidFill>
                <a:cs typeface="Neo Sans Intel"/>
              </a:rPr>
              <a:t>2nm</a:t>
            </a:r>
            <a:endParaRPr lang="en-US" sz="1000" dirty="0">
              <a:solidFill>
                <a:schemeClr val="tx2"/>
              </a:solidFill>
              <a:cs typeface="Neo Sans Intel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34459" y="4892993"/>
            <a:ext cx="3558116" cy="2394107"/>
            <a:chOff x="2358296" y="3947944"/>
            <a:chExt cx="1892673" cy="1161637"/>
          </a:xfrm>
        </p:grpSpPr>
        <p:sp>
          <p:nvSpPr>
            <p:cNvPr id="68" name="Rectangle 67"/>
            <p:cNvSpPr/>
            <p:nvPr/>
          </p:nvSpPr>
          <p:spPr>
            <a:xfrm>
              <a:off x="2887870" y="4248900"/>
              <a:ext cx="835986" cy="34265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prstClr val="white"/>
                  </a:solidFill>
                </a:rPr>
                <a:t>ADM 5nm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58296" y="4523592"/>
              <a:ext cx="633366" cy="152412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622881" y="4223477"/>
              <a:ext cx="628088" cy="33666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prstClr val="white"/>
                  </a:solidFill>
                </a:rPr>
                <a:t>orig</a:t>
              </a:r>
            </a:p>
          </p:txBody>
        </p:sp>
        <p:sp>
          <p:nvSpPr>
            <p:cNvPr id="71" name="Rectangle 70"/>
            <p:cNvSpPr/>
            <p:nvPr/>
          </p:nvSpPr>
          <p:spPr>
            <a:xfrm flipV="1">
              <a:off x="2851713" y="467222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flipV="1">
              <a:off x="3613940" y="4655103"/>
              <a:ext cx="155848" cy="138516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359011" y="4445551"/>
              <a:ext cx="628088" cy="95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976282" y="4446495"/>
              <a:ext cx="137646" cy="33969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516035" y="4462882"/>
              <a:ext cx="136814" cy="33221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851347" y="4538087"/>
              <a:ext cx="932867" cy="145271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prstClr val="white"/>
                  </a:solidFill>
                </a:rPr>
                <a:t>HfO2 5nm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502146" y="3947944"/>
              <a:ext cx="721662" cy="29038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100">
                  <a:solidFill>
                    <a:prstClr val="white"/>
                  </a:solidFill>
                </a:rPr>
                <a:t>redep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364660" y="4153912"/>
              <a:ext cx="749268" cy="34513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17501" y="4538056"/>
              <a:ext cx="626510" cy="149717"/>
            </a:xfrm>
            <a:prstGeom prst="rect">
              <a:avLst/>
            </a:prstGeom>
            <a:solidFill>
              <a:srgbClr val="B1B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361261" y="4679576"/>
              <a:ext cx="1876436" cy="4300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>
                  <a:solidFill>
                    <a:prstClr val="white"/>
                  </a:solidFill>
                </a:rPr>
                <a:t>TiN 5nm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3216498" y="4877654"/>
            <a:ext cx="926632" cy="387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7484" y="4877654"/>
            <a:ext cx="2360538" cy="321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968022" y="5460860"/>
            <a:ext cx="1424553" cy="1738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</a:t>
            </a:r>
          </a:p>
        </p:txBody>
      </p:sp>
      <p:sp>
        <p:nvSpPr>
          <p:cNvPr id="31" name="Freeform 30"/>
          <p:cNvSpPr/>
          <p:nvPr/>
        </p:nvSpPr>
        <p:spPr>
          <a:xfrm>
            <a:off x="5572897" y="4979773"/>
            <a:ext cx="2335427" cy="1297459"/>
          </a:xfrm>
          <a:custGeom>
            <a:avLst/>
            <a:gdLst>
              <a:gd name="connsiteX0" fmla="*/ 2335427 w 2335427"/>
              <a:gd name="connsiteY0" fmla="*/ 0 h 1297459"/>
              <a:gd name="connsiteX1" fmla="*/ 1445741 w 2335427"/>
              <a:gd name="connsiteY1" fmla="*/ 222422 h 1297459"/>
              <a:gd name="connsiteX2" fmla="*/ 803189 w 2335427"/>
              <a:gd name="connsiteY2" fmla="*/ 1087395 h 1297459"/>
              <a:gd name="connsiteX3" fmla="*/ 0 w 2335427"/>
              <a:gd name="connsiteY3" fmla="*/ 1297459 h 129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5427" h="1297459">
                <a:moveTo>
                  <a:pt x="2335427" y="0"/>
                </a:moveTo>
                <a:cubicBezTo>
                  <a:pt x="2018270" y="20595"/>
                  <a:pt x="1701114" y="41190"/>
                  <a:pt x="1445741" y="222422"/>
                </a:cubicBezTo>
                <a:cubicBezTo>
                  <a:pt x="1190368" y="403654"/>
                  <a:pt x="1044146" y="908222"/>
                  <a:pt x="803189" y="1087395"/>
                </a:cubicBezTo>
                <a:cubicBezTo>
                  <a:pt x="562232" y="1266568"/>
                  <a:pt x="281116" y="1282013"/>
                  <a:pt x="0" y="129745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441835" y="5983806"/>
            <a:ext cx="792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  <a:cs typeface="Neo Sans Intel"/>
              </a:rPr>
              <a:t>D</a:t>
            </a:r>
            <a:endParaRPr lang="en-US" sz="1600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5634681" y="4979773"/>
            <a:ext cx="2211860" cy="868649"/>
          </a:xfrm>
          <a:custGeom>
            <a:avLst/>
            <a:gdLst>
              <a:gd name="connsiteX0" fmla="*/ 2211860 w 2211860"/>
              <a:gd name="connsiteY0" fmla="*/ 0 h 868649"/>
              <a:gd name="connsiteX1" fmla="*/ 1161535 w 2211860"/>
              <a:gd name="connsiteY1" fmla="*/ 160638 h 868649"/>
              <a:gd name="connsiteX2" fmla="*/ 469557 w 2211860"/>
              <a:gd name="connsiteY2" fmla="*/ 778476 h 868649"/>
              <a:gd name="connsiteX3" fmla="*/ 0 w 2211860"/>
              <a:gd name="connsiteY3" fmla="*/ 852616 h 86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1860" h="868649">
                <a:moveTo>
                  <a:pt x="2211860" y="0"/>
                </a:moveTo>
                <a:cubicBezTo>
                  <a:pt x="1831889" y="15446"/>
                  <a:pt x="1451919" y="30892"/>
                  <a:pt x="1161535" y="160638"/>
                </a:cubicBezTo>
                <a:cubicBezTo>
                  <a:pt x="871151" y="290384"/>
                  <a:pt x="663146" y="663146"/>
                  <a:pt x="469557" y="778476"/>
                </a:cubicBezTo>
                <a:cubicBezTo>
                  <a:pt x="275968" y="893806"/>
                  <a:pt x="137984" y="873211"/>
                  <a:pt x="0" y="85261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5684108" y="4992130"/>
            <a:ext cx="2113006" cy="481913"/>
          </a:xfrm>
          <a:custGeom>
            <a:avLst/>
            <a:gdLst>
              <a:gd name="connsiteX0" fmla="*/ 2113006 w 2113006"/>
              <a:gd name="connsiteY0" fmla="*/ 0 h 481913"/>
              <a:gd name="connsiteX1" fmla="*/ 766119 w 2113006"/>
              <a:gd name="connsiteY1" fmla="*/ 135924 h 481913"/>
              <a:gd name="connsiteX2" fmla="*/ 0 w 2113006"/>
              <a:gd name="connsiteY2" fmla="*/ 481913 h 48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3006" h="481913">
                <a:moveTo>
                  <a:pt x="2113006" y="0"/>
                </a:moveTo>
                <a:cubicBezTo>
                  <a:pt x="1615646" y="27802"/>
                  <a:pt x="1118287" y="55605"/>
                  <a:pt x="766119" y="135924"/>
                </a:cubicBezTo>
                <a:cubicBezTo>
                  <a:pt x="413951" y="216243"/>
                  <a:pt x="206975" y="349078"/>
                  <a:pt x="0" y="481913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371474" y="5777543"/>
            <a:ext cx="792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  <a:cs typeface="Neo Sans Intel"/>
              </a:rPr>
              <a:t>180C</a:t>
            </a:r>
            <a:endParaRPr lang="en-US" sz="1600" dirty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224510" y="4926600"/>
            <a:ext cx="792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  <a:cs typeface="Neo Sans Intel"/>
              </a:rPr>
              <a:t>250C</a:t>
            </a:r>
            <a:endParaRPr lang="en-US" sz="1600" dirty="0">
              <a:solidFill>
                <a:schemeClr val="tx2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8063253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88" y="50802"/>
            <a:ext cx="6542097" cy="4803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Changes with ADM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19" y="5435936"/>
            <a:ext cx="4465437" cy="1225701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1400" b="1" dirty="0">
                <a:solidFill>
                  <a:schemeClr val="tx1"/>
                </a:solidFill>
                <a:latin typeface="+mn-lt"/>
              </a:rPr>
              <a:t>Back-gated device suffers from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Lg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scaling due to SCE @high doping</a:t>
            </a:r>
          </a:p>
          <a:p>
            <a:pPr algn="ctr">
              <a:spcBef>
                <a:spcPts val="800"/>
              </a:spcBef>
            </a:pP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Lcon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and Z scaling further reduces the performance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38237" y="6669592"/>
            <a:ext cx="3860800" cy="206104"/>
          </a:xfrm>
        </p:spPr>
        <p:txBody>
          <a:bodyPr/>
          <a:lstStyle/>
          <a:p>
            <a:r>
              <a:rPr lang="en-US"/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87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7756" y="849015"/>
            <a:ext cx="4028778" cy="2819148"/>
            <a:chOff x="-36449" y="853586"/>
            <a:chExt cx="4028778" cy="2819148"/>
          </a:xfrm>
        </p:grpSpPr>
        <p:sp>
          <p:nvSpPr>
            <p:cNvPr id="84" name="Rectangle 83"/>
            <p:cNvSpPr/>
            <p:nvPr/>
          </p:nvSpPr>
          <p:spPr>
            <a:xfrm>
              <a:off x="-10215" y="1539801"/>
              <a:ext cx="3805233" cy="6174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WL0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32797" y="1391854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200494" y="1391502"/>
              <a:ext cx="32636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42622" y="1389621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296209" y="853586"/>
              <a:ext cx="894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00FF"/>
                  </a:solidFill>
                  <a:cs typeface="Neo Sans Intel"/>
                </a:rPr>
                <a:t>L</a:t>
              </a:r>
              <a:r>
                <a:rPr lang="en-US" sz="1200" b="1" baseline="-25000" dirty="0" err="1">
                  <a:solidFill>
                    <a:srgbClr val="0000FF"/>
                  </a:solidFill>
                  <a:cs typeface="Neo Sans Intel"/>
                </a:rPr>
                <a:t>g</a:t>
              </a:r>
              <a:r>
                <a:rPr lang="en-US" sz="1200" b="1" baseline="-25000" dirty="0">
                  <a:solidFill>
                    <a:srgbClr val="0000FF"/>
                  </a:solidFill>
                  <a:cs typeface="Neo Sans Intel"/>
                </a:rPr>
                <a:t> </a:t>
              </a:r>
              <a:r>
                <a:rPr lang="en-US" sz="1200" b="1" dirty="0">
                  <a:solidFill>
                    <a:srgbClr val="0000FF"/>
                  </a:solidFill>
                  <a:cs typeface="Neo Sans Intel"/>
                </a:rPr>
                <a:t>= 30nm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900363" y="1084307"/>
              <a:ext cx="1091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cs typeface="Neo Sans Intel"/>
                </a:rPr>
                <a:t>CON = 15nm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90656" y="1021368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cs typeface="Neo Sans Intel"/>
                </a:rPr>
                <a:t>BL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62685" y="1462012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976342" y="1397677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044039" y="1397325"/>
              <a:ext cx="32636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086167" y="1395444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6449" y="2665205"/>
              <a:ext cx="3805233" cy="6174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WL1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06563" y="2517258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174260" y="2516906"/>
              <a:ext cx="32636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16388" y="2515025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36451" y="2587416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950108" y="2523081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017805" y="2522729"/>
              <a:ext cx="32636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059933" y="2520848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679996" y="2593239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1318" y="1269662"/>
              <a:ext cx="406610" cy="240307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328186" y="3751708"/>
            <a:ext cx="4347345" cy="174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400" b="1" dirty="0">
                <a:solidFill>
                  <a:prstClr val="black"/>
                </a:solidFill>
                <a:cs typeface="Neo Sans Intel"/>
              </a:rPr>
              <a:t>Scaled cell:</a:t>
            </a:r>
          </a:p>
          <a:p>
            <a:pPr algn="ctr" defTabSz="914377"/>
            <a:r>
              <a:rPr lang="en-US" sz="1400" b="1">
                <a:solidFill>
                  <a:prstClr val="black"/>
                </a:solidFill>
                <a:cs typeface="Neo Sans Intel"/>
              </a:rPr>
              <a:t>50 x 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9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0 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nm</a:t>
            </a:r>
            <a:r>
              <a:rPr lang="en-US" sz="14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WL_p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50nm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BL_p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90nm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Active_p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50 x 90 </a:t>
            </a:r>
            <a:endParaRPr lang="en-US" sz="1400" b="1" baseline="30000" dirty="0">
              <a:solidFill>
                <a:prstClr val="black"/>
              </a:solidFill>
              <a:cs typeface="Neo Sans Intel"/>
            </a:endParaRPr>
          </a:p>
          <a:p>
            <a:pPr algn="ctr" defTabSz="914377"/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cs typeface="Neo Sans Intel"/>
              </a:rPr>
              <a:t> </a:t>
            </a:r>
            <a:r>
              <a:rPr lang="en-US" sz="1400" b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= 30nm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Lcon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 = 15nm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Z </a:t>
            </a:r>
            <a:r>
              <a:rPr lang="en-US" sz="1400" b="1">
                <a:solidFill>
                  <a:srgbClr val="FF0000"/>
                </a:solidFill>
                <a:cs typeface="Neo Sans Intel"/>
              </a:rPr>
              <a:t>= 35nm</a:t>
            </a:r>
          </a:p>
          <a:p>
            <a:pPr algn="ctr" defTabSz="914377"/>
            <a:r>
              <a:rPr lang="en-US" sz="1400" b="1">
                <a:solidFill>
                  <a:prstClr val="black"/>
                </a:solidFill>
                <a:cs typeface="Neo Sans Intel"/>
              </a:rPr>
              <a:t>50 x 67.5 nm</a:t>
            </a:r>
            <a:r>
              <a:rPr lang="en-US" sz="1400" b="1" baseline="3000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400" b="1">
                <a:solidFill>
                  <a:prstClr val="black"/>
                </a:solidFill>
                <a:cs typeface="Neo Sans Intel"/>
              </a:rPr>
              <a:t>WL_p = 60nm; BL_p = 135nm; Active_p = 50 x 135 </a:t>
            </a:r>
            <a:endParaRPr lang="en-US" sz="1400" b="1" baseline="30000">
              <a:solidFill>
                <a:prstClr val="black"/>
              </a:solidFill>
              <a:cs typeface="Neo Sans Intel"/>
            </a:endParaRPr>
          </a:p>
          <a:p>
            <a:pPr algn="ctr" defTabSz="914377"/>
            <a:r>
              <a:rPr lang="en-US" sz="1400" b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 = 30nm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>
                <a:solidFill>
                  <a:srgbClr val="FF0000"/>
                </a:solidFill>
                <a:cs typeface="Neo Sans Intel"/>
              </a:rPr>
              <a:t>Lcon = 15nm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>
                <a:solidFill>
                  <a:srgbClr val="FF0000"/>
                </a:solidFill>
                <a:cs typeface="Neo Sans Intel"/>
              </a:rPr>
              <a:t>Z = 35nm</a:t>
            </a:r>
          </a:p>
          <a:p>
            <a:pPr algn="ctr" defTabSz="914377"/>
            <a:endParaRPr lang="en-US" sz="1400" b="1" baseline="30000" dirty="0">
              <a:solidFill>
                <a:srgbClr val="FF0000"/>
              </a:solidFill>
              <a:cs typeface="Neo Sans Intel"/>
            </a:endParaRPr>
          </a:p>
        </p:txBody>
      </p:sp>
      <p:sp>
        <p:nvSpPr>
          <p:cNvPr id="83" name="Rectangle 82"/>
          <p:cNvSpPr/>
          <p:nvPr/>
        </p:nvSpPr>
        <p:spPr>
          <a:xfrm rot="16200000">
            <a:off x="4396292" y="1817556"/>
            <a:ext cx="2858928" cy="4857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WL0</a:t>
            </a:r>
          </a:p>
        </p:txBody>
      </p:sp>
      <p:sp>
        <p:nvSpPr>
          <p:cNvPr id="88" name="Rectangle 87"/>
          <p:cNvSpPr/>
          <p:nvPr/>
        </p:nvSpPr>
        <p:spPr>
          <a:xfrm rot="20114818">
            <a:off x="5088211" y="1042879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 rot="-1560000">
            <a:off x="6155908" y="820105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 rot="-1560000">
            <a:off x="5198036" y="1250713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854695" y="1298142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01" name="Rectangle 100"/>
          <p:cNvSpPr/>
          <p:nvPr/>
        </p:nvSpPr>
        <p:spPr>
          <a:xfrm rot="20114818">
            <a:off x="6029708" y="1851899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-1560000">
            <a:off x="7097405" y="1629125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 rot="-1560000">
            <a:off x="6139533" y="2059733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 rot="20114818">
            <a:off x="5061976" y="2353636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 rot="-1560000">
            <a:off x="6129673" y="2130862"/>
            <a:ext cx="326360" cy="9444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 rot="-1560000">
            <a:off x="5171801" y="2561470"/>
            <a:ext cx="315442" cy="9459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 rot="16200000">
            <a:off x="5351526" y="1663597"/>
            <a:ext cx="2858928" cy="4857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WL0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866797" y="1720846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790260" y="2623743"/>
            <a:ext cx="947583" cy="74578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26" name="Rectangle 125"/>
          <p:cNvSpPr/>
          <p:nvPr/>
        </p:nvSpPr>
        <p:spPr>
          <a:xfrm rot="20114818">
            <a:off x="6076871" y="595925"/>
            <a:ext cx="1470004" cy="94596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 rot="5400000">
            <a:off x="6108064" y="-225453"/>
            <a:ext cx="336041" cy="3060889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 rot="5400000">
            <a:off x="6097822" y="997407"/>
            <a:ext cx="336041" cy="3060889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519809" y="3703170"/>
            <a:ext cx="43473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400" b="1" dirty="0">
                <a:solidFill>
                  <a:prstClr val="black"/>
                </a:solidFill>
                <a:cs typeface="Neo Sans Intel"/>
              </a:rPr>
              <a:t>Scaled cell:</a:t>
            </a:r>
          </a:p>
          <a:p>
            <a:pPr algn="ctr" defTabSz="914377"/>
            <a:r>
              <a:rPr lang="en-US" sz="1400" b="1">
                <a:solidFill>
                  <a:prstClr val="black"/>
                </a:solidFill>
                <a:cs typeface="Neo Sans Intel"/>
              </a:rPr>
              <a:t>40 x 50 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nm</a:t>
            </a:r>
            <a:r>
              <a:rPr lang="en-US" sz="14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WL_p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40nm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BL_p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100nm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Active_p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40 x 100 </a:t>
            </a:r>
            <a:endParaRPr lang="en-US" sz="1400" b="1" baseline="30000" dirty="0">
              <a:solidFill>
                <a:prstClr val="black"/>
              </a:solidFill>
              <a:cs typeface="Neo Sans Intel"/>
            </a:endParaRPr>
          </a:p>
          <a:p>
            <a:pPr algn="ctr" defTabSz="914377"/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cs typeface="Neo Sans Intel"/>
              </a:rPr>
              <a:t> </a:t>
            </a:r>
            <a:r>
              <a:rPr lang="en-US" sz="1400" b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= 20nm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Lcon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 = 15nm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Z </a:t>
            </a:r>
            <a:r>
              <a:rPr lang="en-US" sz="1400" b="1">
                <a:solidFill>
                  <a:srgbClr val="FF0000"/>
                </a:solidFill>
                <a:cs typeface="Neo Sans Intel"/>
              </a:rPr>
              <a:t>= 100nm</a:t>
            </a:r>
          </a:p>
          <a:p>
            <a:pPr algn="ctr" defTabSz="914377"/>
            <a:r>
              <a:rPr lang="en-US" sz="1400" b="1">
                <a:solidFill>
                  <a:srgbClr val="FF0000"/>
                </a:solidFill>
                <a:cs typeface="Neo Sans Intel"/>
              </a:rPr>
              <a:t>Optimal angle = 76 deg for OGD = 40nm</a:t>
            </a:r>
          </a:p>
        </p:txBody>
      </p:sp>
      <p:sp>
        <p:nvSpPr>
          <p:cNvPr id="130" name="Content Placeholder 2"/>
          <p:cNvSpPr txBox="1">
            <a:spLocks/>
          </p:cNvSpPr>
          <p:nvPr/>
        </p:nvSpPr>
        <p:spPr>
          <a:xfrm>
            <a:off x="4890185" y="5425157"/>
            <a:ext cx="3035104" cy="1225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204788" indent="-204788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4800" b="0" kern="1200" baseline="0">
                <a:solidFill>
                  <a:schemeClr val="accent2"/>
                </a:solidFill>
                <a:latin typeface="+mj-lt"/>
                <a:ea typeface="+mn-ea"/>
                <a:cs typeface="Intel Clear Light" panose="020B0404020203020204" pitchFamily="34" charset="0"/>
              </a:defRPr>
            </a:lvl1pPr>
            <a:lvl2pPr marL="417513" indent="-225425" algn="l" defTabSz="457200" rtl="0" eaLnBrk="1" latinLnBrk="0" hangingPunct="1">
              <a:spcBef>
                <a:spcPts val="1200"/>
              </a:spcBef>
              <a:buFont typeface="Lucida Grande"/>
              <a:buChar char="−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685800" indent="-228600" algn="l" defTabSz="457200" rtl="0" eaLnBrk="1" latinLnBrk="0" hangingPunct="1">
              <a:spcBef>
                <a:spcPts val="800"/>
              </a:spcBef>
              <a:buFont typeface="Wingdings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</a:rPr>
              <a:t>Fin height </a:t>
            </a: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wide Z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Better gate control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Angled for 6F2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8270416" y="496903"/>
            <a:ext cx="4028778" cy="2709353"/>
            <a:chOff x="-36449" y="853586"/>
            <a:chExt cx="4028778" cy="2709353"/>
          </a:xfrm>
        </p:grpSpPr>
        <p:sp>
          <p:nvSpPr>
            <p:cNvPr id="132" name="Rectangle 131"/>
            <p:cNvSpPr/>
            <p:nvPr/>
          </p:nvSpPr>
          <p:spPr>
            <a:xfrm>
              <a:off x="-10215" y="1539801"/>
              <a:ext cx="3805233" cy="6174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WL0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32797" y="1391854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58065" y="1391502"/>
              <a:ext cx="968790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42622" y="1389621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296209" y="853586"/>
              <a:ext cx="894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00FF"/>
                  </a:solidFill>
                  <a:cs typeface="Neo Sans Intel"/>
                </a:rPr>
                <a:t>L</a:t>
              </a:r>
              <a:r>
                <a:rPr lang="en-US" sz="1200" b="1" baseline="-25000" dirty="0" err="1">
                  <a:solidFill>
                    <a:srgbClr val="0000FF"/>
                  </a:solidFill>
                  <a:cs typeface="Neo Sans Intel"/>
                </a:rPr>
                <a:t>g</a:t>
              </a:r>
              <a:r>
                <a:rPr lang="en-US" sz="1200" b="1" baseline="-25000" dirty="0">
                  <a:solidFill>
                    <a:srgbClr val="0000FF"/>
                  </a:solidFill>
                  <a:cs typeface="Neo Sans Intel"/>
                </a:rPr>
                <a:t> </a:t>
              </a:r>
              <a:r>
                <a:rPr lang="en-US" sz="1200" b="1" dirty="0">
                  <a:solidFill>
                    <a:srgbClr val="0000FF"/>
                  </a:solidFill>
                  <a:cs typeface="Neo Sans Intel"/>
                </a:rPr>
                <a:t>= 30nm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900363" y="1084307"/>
              <a:ext cx="1091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cs typeface="Neo Sans Intel"/>
                </a:rPr>
                <a:t>CON = 15nm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90656" y="1021368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cs typeface="Neo Sans Intel"/>
                </a:rPr>
                <a:t>BL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296209" y="1475472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001056" y="1397677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085071" y="1397325"/>
              <a:ext cx="1285328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-36449" y="2665205"/>
              <a:ext cx="3805233" cy="6174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WL1</a:t>
              </a: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06563" y="2517258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11979" y="2516906"/>
              <a:ext cx="988641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16388" y="2515025"/>
              <a:ext cx="315442" cy="9459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950108" y="2523081"/>
              <a:ext cx="1470004" cy="945964"/>
            </a:xfrm>
            <a:prstGeom prst="rect">
              <a:avLst/>
            </a:prstGeom>
            <a:solidFill>
              <a:srgbClr val="0000FF">
                <a:alpha val="11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2042320" y="2522729"/>
              <a:ext cx="1239358" cy="9444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2211318" y="2581097"/>
              <a:ext cx="947583" cy="74578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2510742" y="1159867"/>
              <a:ext cx="406610" cy="240307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8664462" y="3606669"/>
            <a:ext cx="35275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400" b="1" dirty="0">
                <a:solidFill>
                  <a:prstClr val="black"/>
                </a:solidFill>
                <a:cs typeface="Neo Sans Intel"/>
              </a:rPr>
              <a:t>Scaled cell:</a:t>
            </a:r>
          </a:p>
          <a:p>
            <a:pPr algn="ctr" defTabSz="914377"/>
            <a:r>
              <a:rPr lang="en-US" sz="1400" b="1">
                <a:solidFill>
                  <a:prstClr val="black"/>
                </a:solidFill>
                <a:cs typeface="Neo Sans Intel"/>
              </a:rPr>
              <a:t>40 x 50 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nm</a:t>
            </a:r>
            <a:r>
              <a:rPr lang="en-US" sz="14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WL_p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40nm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BL_p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50nm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Active_p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</a:t>
            </a:r>
            <a:r>
              <a:rPr lang="en-US" sz="1400" b="1">
                <a:solidFill>
                  <a:prstClr val="black"/>
                </a:solidFill>
                <a:cs typeface="Neo Sans Intel"/>
              </a:rPr>
              <a:t>= 40 x 50</a:t>
            </a:r>
            <a:endParaRPr lang="en-US" sz="1400" b="1" baseline="30000" dirty="0">
              <a:solidFill>
                <a:prstClr val="black"/>
              </a:solidFill>
              <a:cs typeface="Neo Sans Intel"/>
            </a:endParaRPr>
          </a:p>
          <a:p>
            <a:pPr algn="ctr" defTabSz="914377"/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Lg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cs typeface="Neo Sans Intel"/>
              </a:rPr>
              <a:t> </a:t>
            </a:r>
            <a:r>
              <a:rPr lang="en-US" sz="1400" b="1">
                <a:solidFill>
                  <a:schemeClr val="accent5">
                    <a:lumMod val="75000"/>
                  </a:schemeClr>
                </a:solidFill>
                <a:cs typeface="Neo Sans Intel"/>
              </a:rPr>
              <a:t>= 20nm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 err="1">
                <a:solidFill>
                  <a:srgbClr val="FF0000"/>
                </a:solidFill>
                <a:cs typeface="Neo Sans Intel"/>
              </a:rPr>
              <a:t>Lcon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 </a:t>
            </a:r>
            <a:r>
              <a:rPr lang="en-US" sz="1400" b="1">
                <a:solidFill>
                  <a:srgbClr val="FF0000"/>
                </a:solidFill>
                <a:cs typeface="Neo Sans Intel"/>
              </a:rPr>
              <a:t>= 35nm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; </a:t>
            </a:r>
            <a:r>
              <a:rPr lang="en-US" sz="1400" b="1" dirty="0">
                <a:solidFill>
                  <a:srgbClr val="FF0000"/>
                </a:solidFill>
                <a:cs typeface="Neo Sans Intel"/>
              </a:rPr>
              <a:t>Z </a:t>
            </a:r>
            <a:r>
              <a:rPr lang="en-US" sz="1400" b="1">
                <a:solidFill>
                  <a:srgbClr val="FF0000"/>
                </a:solidFill>
                <a:cs typeface="Neo Sans Intel"/>
              </a:rPr>
              <a:t>= 100nm</a:t>
            </a:r>
          </a:p>
        </p:txBody>
      </p:sp>
      <p:sp>
        <p:nvSpPr>
          <p:cNvPr id="154" name="Content Placeholder 2"/>
          <p:cNvSpPr txBox="1">
            <a:spLocks/>
          </p:cNvSpPr>
          <p:nvPr/>
        </p:nvSpPr>
        <p:spPr>
          <a:xfrm>
            <a:off x="8874384" y="5364250"/>
            <a:ext cx="3035104" cy="1225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204788" indent="-204788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4800" b="0" kern="1200" baseline="0">
                <a:solidFill>
                  <a:schemeClr val="accent2"/>
                </a:solidFill>
                <a:latin typeface="+mj-lt"/>
                <a:ea typeface="+mn-ea"/>
                <a:cs typeface="Intel Clear Light" panose="020B0404020203020204" pitchFamily="34" charset="0"/>
              </a:defRPr>
            </a:lvl1pPr>
            <a:lvl2pPr marL="417513" indent="-225425" algn="l" defTabSz="457200" rtl="0" eaLnBrk="1" latinLnBrk="0" hangingPunct="1">
              <a:spcBef>
                <a:spcPts val="1200"/>
              </a:spcBef>
              <a:buFont typeface="Lucida Grande"/>
              <a:buChar char="−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685800" indent="-228600" algn="l" defTabSz="457200" rtl="0" eaLnBrk="1" latinLnBrk="0" hangingPunct="1">
              <a:spcBef>
                <a:spcPts val="800"/>
              </a:spcBef>
              <a:buFont typeface="Wingdings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</a:rPr>
              <a:t>GAA/2-sided </a:t>
            </a: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wide Z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Long Lg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Contact area = active pitch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24155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5" y="0"/>
            <a:ext cx="11083280" cy="64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0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3484" y="6659411"/>
            <a:ext cx="3860800" cy="234214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Intel Top Secret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81310" y="1001877"/>
            <a:ext cx="2460490" cy="3565655"/>
            <a:chOff x="4163484" y="1787603"/>
            <a:chExt cx="2682922" cy="41233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4163484" y="3849256"/>
              <a:ext cx="2682921" cy="20616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4163485" y="1787603"/>
              <a:ext cx="2682921" cy="20616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16243" y="2063965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80385" y="2734951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33420" y="3116601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82395" y="3427970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39713" y="3639942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51585" y="4344739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8219" y="3639943"/>
              <a:ext cx="9681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cs typeface="Neo Sans Intel"/>
                </a:rPr>
                <a:t>Gate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46621" y="3639943"/>
              <a:ext cx="631082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prstClr val="black"/>
                </a:solidFill>
                <a:cs typeface="Neo Sans Intel"/>
              </a:endParaRPr>
            </a:p>
          </p:txBody>
        </p:sp>
      </p:grpSp>
      <p:sp>
        <p:nvSpPr>
          <p:cNvPr id="16" name="Right Brace 15"/>
          <p:cNvSpPr/>
          <p:nvPr/>
        </p:nvSpPr>
        <p:spPr>
          <a:xfrm>
            <a:off x="10250103" y="2419814"/>
            <a:ext cx="466219" cy="1776207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16322" y="2988411"/>
            <a:ext cx="14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cs typeface="Neo Sans Intel"/>
              </a:rPr>
              <a:t>Monolithic Stacking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30112" r="41711"/>
          <a:stretch/>
        </p:blipFill>
        <p:spPr>
          <a:xfrm>
            <a:off x="591203" y="1597119"/>
            <a:ext cx="2376133" cy="182590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083938" y="248512"/>
            <a:ext cx="2109152" cy="6368268"/>
            <a:chOff x="7393436" y="-825068"/>
            <a:chExt cx="2693013" cy="82153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7393436" y="5328591"/>
              <a:ext cx="2682921" cy="206165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7393437" y="3266938"/>
              <a:ext cx="2682921" cy="206165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546195" y="3543300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10337" y="4214286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63372" y="4595936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12347" y="4907305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69665" y="5119277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81537" y="5824074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108171" y="5119278"/>
              <a:ext cx="9681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cs typeface="Neo Sans Intel"/>
                </a:rPr>
                <a:t>Gate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76573" y="5119278"/>
              <a:ext cx="631082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prstClr val="black"/>
                </a:solidFill>
                <a:cs typeface="Neo Sans Intel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7403528" y="1230708"/>
              <a:ext cx="2682921" cy="206165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556286" y="1507070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20428" y="2178056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73463" y="2559706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22438" y="2871075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79756" y="3083047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118262" y="3083048"/>
              <a:ext cx="9681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cs typeface="Neo Sans Intel"/>
                </a:rPr>
                <a:t>Gate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86664" y="3083048"/>
              <a:ext cx="631082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prstClr val="black"/>
                </a:solidFill>
                <a:cs typeface="Neo Sans Intel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/>
            <a:srcRect t="30112" r="41711"/>
            <a:stretch/>
          </p:blipFill>
          <p:spPr>
            <a:xfrm>
              <a:off x="7393436" y="-825068"/>
              <a:ext cx="2682921" cy="206165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546194" y="-548706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10336" y="122280"/>
              <a:ext cx="288987" cy="63649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63371" y="503930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412346" y="815299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69664" y="1027271"/>
              <a:ext cx="297951" cy="2371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04280"/>
                </a:solidFill>
                <a:cs typeface="Neo Sans Inte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08170" y="1027272"/>
              <a:ext cx="9681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cs typeface="Neo Sans Intel"/>
                </a:rPr>
                <a:t>Gate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76572" y="1027272"/>
              <a:ext cx="631082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prstClr val="black"/>
                </a:solidFill>
                <a:cs typeface="Neo Sans Intel"/>
              </a:endParaRPr>
            </a:p>
          </p:txBody>
        </p:sp>
      </p:grpSp>
      <p:sp>
        <p:nvSpPr>
          <p:cNvPr id="47" name="Right Arrow 46"/>
          <p:cNvSpPr/>
          <p:nvPr/>
        </p:nvSpPr>
        <p:spPr>
          <a:xfrm>
            <a:off x="3126818" y="2329366"/>
            <a:ext cx="970157" cy="4406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6849800" y="2405149"/>
            <a:ext cx="970157" cy="4406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Title 3"/>
          <p:cNvSpPr txBox="1">
            <a:spLocks/>
          </p:cNvSpPr>
          <p:nvPr/>
        </p:nvSpPr>
        <p:spPr>
          <a:xfrm>
            <a:off x="120955" y="197891"/>
            <a:ext cx="9685092" cy="5877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1C5"/>
                </a:solidFill>
                <a:latin typeface="Intel Clear"/>
              </a:rPr>
              <a:t>ADM </a:t>
            </a:r>
            <a:r>
              <a:rPr lang="en-US" b="1" dirty="0" err="1">
                <a:solidFill>
                  <a:srgbClr val="0071C5"/>
                </a:solidFill>
                <a:latin typeface="Intel Clear"/>
              </a:rPr>
              <a:t>eDRAM</a:t>
            </a:r>
            <a:r>
              <a:rPr lang="en-US" b="1" dirty="0">
                <a:solidFill>
                  <a:srgbClr val="0071C5"/>
                </a:solidFill>
                <a:latin typeface="Intel Clear"/>
              </a:rPr>
              <a:t> offers stackable arrays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955" y="4128133"/>
            <a:ext cx="3633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cs typeface="Neo Sans Intel"/>
              </a:rPr>
              <a:t>Caveats with vertical stacking: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Neo Sans Intel"/>
              </a:rPr>
              <a:t>Beyond 2 layers, peripherals will exceed array every additional layer @7-10% /layer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Xdec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for every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Neo Sans Intel"/>
              </a:rPr>
              <a:t>Unless ADM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</a:rPr>
              <a:t>Xdec</a:t>
            </a:r>
            <a:r>
              <a:rPr lang="en-US" sz="1400" b="1" dirty="0">
                <a:solidFill>
                  <a:prstClr val="black"/>
                </a:solidFill>
                <a:cs typeface="Neo Sans Intel"/>
              </a:rPr>
              <a:t> used </a:t>
            </a:r>
            <a:r>
              <a:rPr lang="en-US" sz="1400" b="1" dirty="0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 latency +1.5ns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If ADM high performance, it can be used as row </a:t>
            </a:r>
            <a:r>
              <a:rPr lang="en-US" sz="1400" b="1" dirty="0" err="1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Xdec</a:t>
            </a:r>
            <a:r>
              <a:rPr lang="en-US" sz="1400" b="1" dirty="0">
                <a:solidFill>
                  <a:prstClr val="black"/>
                </a:solidFill>
                <a:cs typeface="Neo Sans Intel"/>
                <a:sym typeface="Wingdings" panose="05000000000000000000" pitchFamily="2" charset="2"/>
              </a:rPr>
              <a:t> too</a:t>
            </a:r>
            <a:endParaRPr lang="en-US" sz="1400" b="1" dirty="0">
              <a:solidFill>
                <a:prstClr val="black"/>
              </a:solidFill>
              <a:cs typeface="Neo Sans Int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24771" y="408246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0724771" y="863445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716323" y="791283"/>
            <a:ext cx="330050" cy="705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1466523" y="408246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1466523" y="966665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458075" y="791283"/>
            <a:ext cx="330050" cy="159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1543918" y="982868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1543918" y="397662"/>
            <a:ext cx="321602" cy="377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510345" y="1402437"/>
            <a:ext cx="1681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cs typeface="Neo Sans Intel"/>
              </a:rPr>
              <a:t>Row decoder area grows by 2.2x every stack</a:t>
            </a:r>
          </a:p>
        </p:txBody>
      </p:sp>
    </p:spTree>
    <p:extLst>
      <p:ext uri="{BB962C8B-B14F-4D97-AF65-F5344CB8AC3E}">
        <p14:creationId xmlns:p14="http://schemas.microsoft.com/office/powerpoint/2010/main" val="69974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49157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WL and BL design</a:t>
            </a:r>
          </a:p>
        </p:txBody>
      </p:sp>
      <p:grpSp>
        <p:nvGrpSpPr>
          <p:cNvPr id="214" name="Group 213"/>
          <p:cNvGrpSpPr/>
          <p:nvPr/>
        </p:nvGrpSpPr>
        <p:grpSpPr>
          <a:xfrm>
            <a:off x="688667" y="2038127"/>
            <a:ext cx="367095" cy="345642"/>
            <a:chOff x="5187797" y="2507288"/>
            <a:chExt cx="305915" cy="288037"/>
          </a:xfrm>
          <a:solidFill>
            <a:schemeClr val="bg1"/>
          </a:solidFill>
        </p:grpSpPr>
        <p:sp>
          <p:nvSpPr>
            <p:cNvPr id="215" name="Isosceles Triangle 214"/>
            <p:cNvSpPr/>
            <p:nvPr/>
          </p:nvSpPr>
          <p:spPr>
            <a:xfrm rot="5400000">
              <a:off x="5167932" y="2527153"/>
              <a:ext cx="288037" cy="24830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436105" y="2622502"/>
              <a:ext cx="57607" cy="576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1055759" y="2122164"/>
            <a:ext cx="497010" cy="172821"/>
            <a:chOff x="6386421" y="3313787"/>
            <a:chExt cx="662680" cy="230428"/>
          </a:xfrm>
        </p:grpSpPr>
        <p:cxnSp>
          <p:nvCxnSpPr>
            <p:cNvPr id="237" name="Straight Connector 236"/>
            <p:cNvCxnSpPr>
              <a:stCxn id="216" idx="6"/>
            </p:cNvCxnSpPr>
            <p:nvPr/>
          </p:nvCxnSpPr>
          <p:spPr>
            <a:xfrm flipV="1">
              <a:off x="6386421" y="3429000"/>
              <a:ext cx="201824" cy="31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1546834" y="2123651"/>
            <a:ext cx="475258" cy="172821"/>
            <a:chOff x="6415424" y="3313787"/>
            <a:chExt cx="633677" cy="230428"/>
          </a:xfrm>
        </p:grpSpPr>
        <p:cxnSp>
          <p:nvCxnSpPr>
            <p:cNvPr id="245" name="Straight Connector 244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/>
        </p:nvGrpSpPr>
        <p:grpSpPr>
          <a:xfrm>
            <a:off x="2007690" y="2123651"/>
            <a:ext cx="475258" cy="172821"/>
            <a:chOff x="6415424" y="3313787"/>
            <a:chExt cx="633677" cy="230428"/>
          </a:xfrm>
        </p:grpSpPr>
        <p:cxnSp>
          <p:nvCxnSpPr>
            <p:cNvPr id="253" name="Straight Connector 252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0" name="Group 259"/>
          <p:cNvGrpSpPr/>
          <p:nvPr/>
        </p:nvGrpSpPr>
        <p:grpSpPr>
          <a:xfrm>
            <a:off x="2468546" y="2123651"/>
            <a:ext cx="475258" cy="172821"/>
            <a:chOff x="6415424" y="3313787"/>
            <a:chExt cx="633677" cy="230428"/>
          </a:xfrm>
        </p:grpSpPr>
        <p:cxnSp>
          <p:nvCxnSpPr>
            <p:cNvPr id="261" name="Straight Connector 260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8" name="Group 267"/>
          <p:cNvGrpSpPr/>
          <p:nvPr/>
        </p:nvGrpSpPr>
        <p:grpSpPr>
          <a:xfrm>
            <a:off x="2929402" y="2123651"/>
            <a:ext cx="475258" cy="172821"/>
            <a:chOff x="6415424" y="3313787"/>
            <a:chExt cx="633677" cy="230428"/>
          </a:xfrm>
        </p:grpSpPr>
        <p:cxnSp>
          <p:nvCxnSpPr>
            <p:cNvPr id="269" name="Straight Connector 268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 275"/>
          <p:cNvGrpSpPr/>
          <p:nvPr/>
        </p:nvGrpSpPr>
        <p:grpSpPr>
          <a:xfrm>
            <a:off x="3390258" y="2123651"/>
            <a:ext cx="475258" cy="172821"/>
            <a:chOff x="6415424" y="3313787"/>
            <a:chExt cx="633677" cy="230428"/>
          </a:xfrm>
        </p:grpSpPr>
        <p:cxnSp>
          <p:nvCxnSpPr>
            <p:cNvPr id="277" name="Straight Connector 276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/>
        </p:nvGrpSpPr>
        <p:grpSpPr>
          <a:xfrm>
            <a:off x="3851114" y="2123651"/>
            <a:ext cx="475258" cy="172821"/>
            <a:chOff x="6415424" y="3313787"/>
            <a:chExt cx="633677" cy="230428"/>
          </a:xfrm>
        </p:grpSpPr>
        <p:cxnSp>
          <p:nvCxnSpPr>
            <p:cNvPr id="285" name="Straight Connector 284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2" name="Group 291"/>
          <p:cNvGrpSpPr/>
          <p:nvPr/>
        </p:nvGrpSpPr>
        <p:grpSpPr>
          <a:xfrm>
            <a:off x="4311970" y="2123651"/>
            <a:ext cx="475258" cy="172821"/>
            <a:chOff x="6415424" y="3313787"/>
            <a:chExt cx="633677" cy="230428"/>
          </a:xfrm>
        </p:grpSpPr>
        <p:cxnSp>
          <p:nvCxnSpPr>
            <p:cNvPr id="293" name="Straight Connector 292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3" name="Straight Connector 302"/>
          <p:cNvCxnSpPr/>
          <p:nvPr/>
        </p:nvCxnSpPr>
        <p:spPr>
          <a:xfrm flipH="1">
            <a:off x="2012478" y="2207848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1926417" y="2390728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flipH="1">
            <a:off x="1556892" y="2207848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flipH="1">
            <a:off x="1470831" y="2390728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H="1">
            <a:off x="2477562" y="2207848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H="1">
            <a:off x="2391501" y="2390728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 flipH="1">
            <a:off x="3391161" y="2208572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flipH="1">
            <a:off x="3305100" y="2391452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H="1">
            <a:off x="2935575" y="2208572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H="1">
            <a:off x="2849514" y="2391452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 flipH="1">
            <a:off x="3856245" y="2208572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 flipH="1">
            <a:off x="3770184" y="2391452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 flipH="1">
            <a:off x="4318984" y="2207848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 flipH="1">
            <a:off x="4232923" y="2390728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475066" y="2434542"/>
            <a:ext cx="2944972" cy="510419"/>
            <a:chOff x="1475066" y="2434542"/>
            <a:chExt cx="2944972" cy="92165"/>
          </a:xfrm>
        </p:grpSpPr>
        <p:cxnSp>
          <p:nvCxnSpPr>
            <p:cNvPr id="306" name="Straight Connector 305"/>
            <p:cNvCxnSpPr/>
            <p:nvPr/>
          </p:nvCxnSpPr>
          <p:spPr>
            <a:xfrm flipH="1">
              <a:off x="1930652" y="24345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flipH="1">
              <a:off x="2017857" y="2434543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flipH="1">
              <a:off x="1475066" y="24345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H="1">
              <a:off x="1556892" y="2434542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H="1">
              <a:off x="2395736" y="24345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2482941" y="2434543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H="1">
              <a:off x="3309335" y="24352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3396540" y="2435267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 flipH="1">
              <a:off x="2853749" y="24352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H="1">
              <a:off x="2940954" y="2435267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 flipH="1">
              <a:off x="3774419" y="2435267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3861624" y="2435267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flipH="1">
              <a:off x="4237158" y="2434543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H="1">
              <a:off x="4324363" y="2434543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4" name="Group 363"/>
          <p:cNvGrpSpPr/>
          <p:nvPr/>
        </p:nvGrpSpPr>
        <p:grpSpPr>
          <a:xfrm>
            <a:off x="4689166" y="2207848"/>
            <a:ext cx="187115" cy="382271"/>
            <a:chOff x="2431086" y="2814319"/>
            <a:chExt cx="187115" cy="382271"/>
          </a:xfrm>
        </p:grpSpPr>
        <p:cxnSp>
          <p:nvCxnSpPr>
            <p:cNvPr id="365" name="Straight Connector 364"/>
            <p:cNvCxnSpPr/>
            <p:nvPr/>
          </p:nvCxnSpPr>
          <p:spPr>
            <a:xfrm flipH="1">
              <a:off x="2517147" y="2814319"/>
              <a:ext cx="0" cy="18288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flipH="1">
              <a:off x="2476806" y="3132454"/>
              <a:ext cx="91440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 flipH="1" flipV="1">
              <a:off x="2476806" y="3132454"/>
              <a:ext cx="45720" cy="64136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 flipV="1">
              <a:off x="2526761" y="3132454"/>
              <a:ext cx="41485" cy="64136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3" name="TextBox 372"/>
          <p:cNvSpPr txBox="1"/>
          <p:nvPr/>
        </p:nvSpPr>
        <p:spPr>
          <a:xfrm>
            <a:off x="4674023" y="2669292"/>
            <a:ext cx="8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  <a:cs typeface="Neo Sans Intel"/>
              </a:rPr>
              <a:t>Worst-case </a:t>
            </a:r>
            <a:r>
              <a:rPr lang="en-US" sz="1000" b="1" dirty="0" err="1">
                <a:solidFill>
                  <a:srgbClr val="00B050"/>
                </a:solidFill>
                <a:cs typeface="Neo Sans Intel"/>
              </a:rPr>
              <a:t>bitcell</a:t>
            </a:r>
            <a:endParaRPr lang="en-US" sz="1000" b="1" dirty="0">
              <a:solidFill>
                <a:srgbClr val="00B050"/>
              </a:solidFill>
              <a:cs typeface="Neo Sans Intel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1184749" y="3641278"/>
            <a:ext cx="3329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  <a:cs typeface="Neo Sans Intel"/>
              </a:rPr>
              <a:t>WL is loaded by </a:t>
            </a:r>
            <a:r>
              <a:rPr lang="en-US" sz="1000" b="1" dirty="0" err="1">
                <a:solidFill>
                  <a:srgbClr val="C00000"/>
                </a:solidFill>
                <a:cs typeface="Neo Sans Intel"/>
              </a:rPr>
              <a:t>Cgg</a:t>
            </a:r>
            <a:r>
              <a:rPr lang="en-US" sz="1000" b="1" dirty="0">
                <a:solidFill>
                  <a:srgbClr val="C00000"/>
                </a:solidFill>
                <a:cs typeface="Neo Sans Intel"/>
              </a:rPr>
              <a:t> (gate cap) and WL-WL coupling</a:t>
            </a:r>
          </a:p>
        </p:txBody>
      </p:sp>
      <p:grpSp>
        <p:nvGrpSpPr>
          <p:cNvPr id="402" name="Group 401"/>
          <p:cNvGrpSpPr/>
          <p:nvPr/>
        </p:nvGrpSpPr>
        <p:grpSpPr>
          <a:xfrm>
            <a:off x="6468814" y="2122163"/>
            <a:ext cx="497010" cy="172821"/>
            <a:chOff x="6386421" y="3313787"/>
            <a:chExt cx="662680" cy="230428"/>
          </a:xfrm>
        </p:grpSpPr>
        <p:cxnSp>
          <p:nvCxnSpPr>
            <p:cNvPr id="460" name="Straight Connector 459"/>
            <p:cNvCxnSpPr>
              <a:stCxn id="482" idx="6"/>
            </p:cNvCxnSpPr>
            <p:nvPr/>
          </p:nvCxnSpPr>
          <p:spPr>
            <a:xfrm flipV="1">
              <a:off x="6386421" y="3429000"/>
              <a:ext cx="201824" cy="31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Group 402"/>
          <p:cNvGrpSpPr/>
          <p:nvPr/>
        </p:nvGrpSpPr>
        <p:grpSpPr>
          <a:xfrm>
            <a:off x="6959889" y="2123650"/>
            <a:ext cx="475258" cy="172821"/>
            <a:chOff x="6415424" y="3313787"/>
            <a:chExt cx="633677" cy="230428"/>
          </a:xfrm>
        </p:grpSpPr>
        <p:cxnSp>
          <p:nvCxnSpPr>
            <p:cNvPr id="453" name="Straight Connector 452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4" name="Group 403"/>
          <p:cNvGrpSpPr/>
          <p:nvPr/>
        </p:nvGrpSpPr>
        <p:grpSpPr>
          <a:xfrm>
            <a:off x="7420745" y="2123650"/>
            <a:ext cx="475258" cy="172821"/>
            <a:chOff x="6415424" y="3313787"/>
            <a:chExt cx="633677" cy="230428"/>
          </a:xfrm>
        </p:grpSpPr>
        <p:cxnSp>
          <p:nvCxnSpPr>
            <p:cNvPr id="446" name="Straight Connector 445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5" name="Group 404"/>
          <p:cNvGrpSpPr/>
          <p:nvPr/>
        </p:nvGrpSpPr>
        <p:grpSpPr>
          <a:xfrm>
            <a:off x="7881601" y="2123650"/>
            <a:ext cx="475258" cy="172821"/>
            <a:chOff x="6415424" y="3313787"/>
            <a:chExt cx="633677" cy="230428"/>
          </a:xfrm>
        </p:grpSpPr>
        <p:cxnSp>
          <p:nvCxnSpPr>
            <p:cNvPr id="439" name="Straight Connector 438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6" name="Group 405"/>
          <p:cNvGrpSpPr/>
          <p:nvPr/>
        </p:nvGrpSpPr>
        <p:grpSpPr>
          <a:xfrm>
            <a:off x="8342457" y="2123650"/>
            <a:ext cx="475258" cy="172821"/>
            <a:chOff x="6415424" y="3313787"/>
            <a:chExt cx="633677" cy="230428"/>
          </a:xfrm>
        </p:grpSpPr>
        <p:cxnSp>
          <p:nvCxnSpPr>
            <p:cNvPr id="432" name="Straight Connector 431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7" name="Group 406"/>
          <p:cNvGrpSpPr/>
          <p:nvPr/>
        </p:nvGrpSpPr>
        <p:grpSpPr>
          <a:xfrm>
            <a:off x="8803313" y="2123650"/>
            <a:ext cx="475258" cy="172821"/>
            <a:chOff x="6415424" y="3313787"/>
            <a:chExt cx="633677" cy="230428"/>
          </a:xfrm>
        </p:grpSpPr>
        <p:cxnSp>
          <p:nvCxnSpPr>
            <p:cNvPr id="425" name="Straight Connector 424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8" name="Group 407"/>
          <p:cNvGrpSpPr/>
          <p:nvPr/>
        </p:nvGrpSpPr>
        <p:grpSpPr>
          <a:xfrm>
            <a:off x="9264169" y="2123650"/>
            <a:ext cx="475258" cy="172821"/>
            <a:chOff x="6415424" y="3313787"/>
            <a:chExt cx="633677" cy="230428"/>
          </a:xfrm>
        </p:grpSpPr>
        <p:cxnSp>
          <p:nvCxnSpPr>
            <p:cNvPr id="418" name="Straight Connector 417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" name="Group 408"/>
          <p:cNvGrpSpPr/>
          <p:nvPr/>
        </p:nvGrpSpPr>
        <p:grpSpPr>
          <a:xfrm>
            <a:off x="9725025" y="2123650"/>
            <a:ext cx="475258" cy="172821"/>
            <a:chOff x="6415424" y="3313787"/>
            <a:chExt cx="633677" cy="230428"/>
          </a:xfrm>
        </p:grpSpPr>
        <p:cxnSp>
          <p:nvCxnSpPr>
            <p:cNvPr id="411" name="Straight Connector 410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6" name="Straight Connector 525"/>
          <p:cNvCxnSpPr/>
          <p:nvPr/>
        </p:nvCxnSpPr>
        <p:spPr>
          <a:xfrm flipH="1">
            <a:off x="7425533" y="2207847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/>
          <p:cNvCxnSpPr/>
          <p:nvPr/>
        </p:nvCxnSpPr>
        <p:spPr>
          <a:xfrm flipH="1">
            <a:off x="7339472" y="2390727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Connector 533"/>
          <p:cNvCxnSpPr/>
          <p:nvPr/>
        </p:nvCxnSpPr>
        <p:spPr>
          <a:xfrm flipH="1">
            <a:off x="6969947" y="2207847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/>
          <p:cNvCxnSpPr/>
          <p:nvPr/>
        </p:nvCxnSpPr>
        <p:spPr>
          <a:xfrm flipH="1">
            <a:off x="6883886" y="2390727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/>
          <p:cNvCxnSpPr/>
          <p:nvPr/>
        </p:nvCxnSpPr>
        <p:spPr>
          <a:xfrm flipH="1">
            <a:off x="7890617" y="2207847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3" name="Straight Connector 542"/>
          <p:cNvCxnSpPr/>
          <p:nvPr/>
        </p:nvCxnSpPr>
        <p:spPr>
          <a:xfrm flipH="1">
            <a:off x="7804556" y="2390727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/>
          <p:cNvCxnSpPr/>
          <p:nvPr/>
        </p:nvCxnSpPr>
        <p:spPr>
          <a:xfrm flipH="1">
            <a:off x="8804216" y="2208571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1" name="Straight Connector 550"/>
          <p:cNvCxnSpPr/>
          <p:nvPr/>
        </p:nvCxnSpPr>
        <p:spPr>
          <a:xfrm flipH="1">
            <a:off x="8718155" y="2391451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8" name="Straight Connector 557"/>
          <p:cNvCxnSpPr/>
          <p:nvPr/>
        </p:nvCxnSpPr>
        <p:spPr>
          <a:xfrm flipH="1">
            <a:off x="8348630" y="2208571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9" name="Straight Connector 558"/>
          <p:cNvCxnSpPr/>
          <p:nvPr/>
        </p:nvCxnSpPr>
        <p:spPr>
          <a:xfrm flipH="1">
            <a:off x="8262569" y="2391451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/>
          <p:nvPr/>
        </p:nvCxnSpPr>
        <p:spPr>
          <a:xfrm flipH="1">
            <a:off x="9269300" y="2208571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 flipH="1">
            <a:off x="9183239" y="2391451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/>
          <p:nvPr/>
        </p:nvCxnSpPr>
        <p:spPr>
          <a:xfrm flipH="1">
            <a:off x="9732039" y="2207847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/>
          <p:nvPr/>
        </p:nvCxnSpPr>
        <p:spPr>
          <a:xfrm flipH="1">
            <a:off x="9645978" y="2390727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Connector 581"/>
          <p:cNvCxnSpPr/>
          <p:nvPr/>
        </p:nvCxnSpPr>
        <p:spPr>
          <a:xfrm flipH="1">
            <a:off x="10188282" y="2207847"/>
            <a:ext cx="0" cy="182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 flipH="1">
            <a:off x="10102221" y="2390727"/>
            <a:ext cx="1828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888121" y="2434541"/>
            <a:ext cx="3401215" cy="644825"/>
            <a:chOff x="6888121" y="2434542"/>
            <a:chExt cx="3401215" cy="92164"/>
          </a:xfrm>
        </p:grpSpPr>
        <p:cxnSp>
          <p:nvCxnSpPr>
            <p:cNvPr id="528" name="Straight Connector 527"/>
            <p:cNvCxnSpPr/>
            <p:nvPr/>
          </p:nvCxnSpPr>
          <p:spPr>
            <a:xfrm flipH="1">
              <a:off x="7343707" y="2434542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 flipH="1">
              <a:off x="7430912" y="2434542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 flipH="1">
              <a:off x="6888121" y="2434542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>
            <a:xfrm flipH="1">
              <a:off x="6975326" y="2434542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/>
            <p:cNvCxnSpPr/>
            <p:nvPr/>
          </p:nvCxnSpPr>
          <p:spPr>
            <a:xfrm flipH="1">
              <a:off x="7808791" y="2434542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Connector 544"/>
            <p:cNvCxnSpPr/>
            <p:nvPr/>
          </p:nvCxnSpPr>
          <p:spPr>
            <a:xfrm flipH="1">
              <a:off x="7895996" y="2434542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/>
            <p:cNvCxnSpPr/>
            <p:nvPr/>
          </p:nvCxnSpPr>
          <p:spPr>
            <a:xfrm flipH="1">
              <a:off x="8722390" y="2435266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Straight Connector 552"/>
            <p:cNvCxnSpPr/>
            <p:nvPr/>
          </p:nvCxnSpPr>
          <p:spPr>
            <a:xfrm flipH="1">
              <a:off x="8809595" y="2435266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 flipH="1">
              <a:off x="8266804" y="2435266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/>
            <p:cNvCxnSpPr/>
            <p:nvPr/>
          </p:nvCxnSpPr>
          <p:spPr>
            <a:xfrm flipH="1">
              <a:off x="8354009" y="2435266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 flipH="1">
              <a:off x="9187474" y="2435266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>
            <a:xfrm flipH="1">
              <a:off x="9274679" y="2435266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 flipH="1">
              <a:off x="9650213" y="2434542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 flipH="1">
              <a:off x="9737418" y="2434542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/>
            <p:cNvCxnSpPr/>
            <p:nvPr/>
          </p:nvCxnSpPr>
          <p:spPr>
            <a:xfrm flipH="1">
              <a:off x="10106456" y="2434542"/>
              <a:ext cx="18288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/>
            <p:cNvCxnSpPr/>
            <p:nvPr/>
          </p:nvCxnSpPr>
          <p:spPr>
            <a:xfrm flipH="1">
              <a:off x="10193661" y="2434542"/>
              <a:ext cx="0" cy="9144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9" name="TextBox 588"/>
          <p:cNvSpPr txBox="1"/>
          <p:nvPr/>
        </p:nvSpPr>
        <p:spPr>
          <a:xfrm>
            <a:off x="10530256" y="1793725"/>
            <a:ext cx="8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  <a:cs typeface="Neo Sans Intel"/>
              </a:rPr>
              <a:t>Worst-case </a:t>
            </a:r>
            <a:r>
              <a:rPr lang="en-US" sz="1000" b="1" dirty="0" err="1">
                <a:solidFill>
                  <a:srgbClr val="00B050"/>
                </a:solidFill>
                <a:cs typeface="Neo Sans Intel"/>
              </a:rPr>
              <a:t>bitcell</a:t>
            </a:r>
            <a:endParaRPr lang="en-US" sz="1000" b="1" dirty="0">
              <a:solidFill>
                <a:srgbClr val="00B050"/>
              </a:solidFill>
              <a:cs typeface="Neo Sans Intel"/>
            </a:endParaRPr>
          </a:p>
        </p:txBody>
      </p:sp>
      <p:sp>
        <p:nvSpPr>
          <p:cNvPr id="590" name="TextBox 589"/>
          <p:cNvSpPr txBox="1"/>
          <p:nvPr/>
        </p:nvSpPr>
        <p:spPr>
          <a:xfrm>
            <a:off x="6643524" y="3642715"/>
            <a:ext cx="3329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  <a:cs typeface="Neo Sans Intel"/>
              </a:rPr>
              <a:t>BL is loaded by </a:t>
            </a:r>
            <a:r>
              <a:rPr lang="en-US" sz="1000" b="1" dirty="0" err="1">
                <a:solidFill>
                  <a:srgbClr val="C00000"/>
                </a:solidFill>
                <a:cs typeface="Neo Sans Intel"/>
              </a:rPr>
              <a:t>Cov</a:t>
            </a:r>
            <a:r>
              <a:rPr lang="en-US" sz="1000" b="1" dirty="0">
                <a:solidFill>
                  <a:srgbClr val="C00000"/>
                </a:solidFill>
                <a:cs typeface="Neo Sans Intel"/>
              </a:rPr>
              <a:t> (</a:t>
            </a:r>
            <a:r>
              <a:rPr lang="en-US" sz="1000" b="1" dirty="0" err="1">
                <a:solidFill>
                  <a:srgbClr val="C00000"/>
                </a:solidFill>
                <a:cs typeface="Neo Sans Intel"/>
              </a:rPr>
              <a:t>Cgs</a:t>
            </a:r>
            <a:r>
              <a:rPr lang="en-US" sz="1000" b="1" dirty="0">
                <a:solidFill>
                  <a:srgbClr val="C00000"/>
                </a:solidFill>
                <a:cs typeface="Neo Sans Intel"/>
              </a:rPr>
              <a:t>/</a:t>
            </a:r>
            <a:r>
              <a:rPr lang="en-US" sz="1000" b="1" dirty="0" err="1">
                <a:solidFill>
                  <a:srgbClr val="C00000"/>
                </a:solidFill>
                <a:cs typeface="Neo Sans Intel"/>
              </a:rPr>
              <a:t>Cgd</a:t>
            </a:r>
            <a:r>
              <a:rPr lang="en-US" sz="1000" b="1" dirty="0">
                <a:solidFill>
                  <a:srgbClr val="C00000"/>
                </a:solidFill>
                <a:cs typeface="Neo Sans Intel"/>
              </a:rPr>
              <a:t>) and BL-BL coupling</a:t>
            </a:r>
          </a:p>
        </p:txBody>
      </p:sp>
      <p:grpSp>
        <p:nvGrpSpPr>
          <p:cNvPr id="616" name="Group 615"/>
          <p:cNvGrpSpPr/>
          <p:nvPr/>
        </p:nvGrpSpPr>
        <p:grpSpPr>
          <a:xfrm>
            <a:off x="6865153" y="1349365"/>
            <a:ext cx="438092" cy="854812"/>
            <a:chOff x="6329590" y="2851189"/>
            <a:chExt cx="438092" cy="854812"/>
          </a:xfrm>
        </p:grpSpPr>
        <p:grpSp>
          <p:nvGrpSpPr>
            <p:cNvPr id="592" name="Group 591"/>
            <p:cNvGrpSpPr/>
            <p:nvPr/>
          </p:nvGrpSpPr>
          <p:grpSpPr>
            <a:xfrm rot="10800000">
              <a:off x="6329590" y="2851189"/>
              <a:ext cx="187115" cy="382271"/>
              <a:chOff x="2431086" y="2814319"/>
              <a:chExt cx="187115" cy="382271"/>
            </a:xfrm>
          </p:grpSpPr>
          <p:cxnSp>
            <p:nvCxnSpPr>
              <p:cNvPr id="593" name="Straight Connector 592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0" name="Straight Connector 599"/>
            <p:cNvCxnSpPr/>
            <p:nvPr/>
          </p:nvCxnSpPr>
          <p:spPr>
            <a:xfrm rot="5400000">
              <a:off x="6464484" y="3332458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 rot="5400000">
              <a:off x="6295091" y="3568841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601"/>
            <p:cNvCxnSpPr/>
            <p:nvPr/>
          </p:nvCxnSpPr>
          <p:spPr>
            <a:xfrm>
              <a:off x="6429527" y="3431681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>
            <a:xfrm>
              <a:off x="6423149" y="3237352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605"/>
            <p:cNvCxnSpPr/>
            <p:nvPr/>
          </p:nvCxnSpPr>
          <p:spPr>
            <a:xfrm rot="5400000">
              <a:off x="6506394" y="3328792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Connector 606"/>
            <p:cNvCxnSpPr/>
            <p:nvPr/>
          </p:nvCxnSpPr>
          <p:spPr>
            <a:xfrm>
              <a:off x="6597834" y="3315457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8" name="Group 607"/>
            <p:cNvGrpSpPr/>
            <p:nvPr/>
          </p:nvGrpSpPr>
          <p:grpSpPr>
            <a:xfrm rot="3313873">
              <a:off x="6567106" y="3330206"/>
              <a:ext cx="109314" cy="291838"/>
              <a:chOff x="2431086" y="2905759"/>
              <a:chExt cx="187115" cy="226695"/>
            </a:xfrm>
          </p:grpSpPr>
          <p:cxnSp>
            <p:nvCxnSpPr>
              <p:cNvPr id="609" name="Straight Connector 608"/>
              <p:cNvCxnSpPr/>
              <p:nvPr/>
            </p:nvCxnSpPr>
            <p:spPr>
              <a:xfrm flipH="1">
                <a:off x="2526761" y="2905759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8" name="Group 617"/>
          <p:cNvGrpSpPr/>
          <p:nvPr/>
        </p:nvGrpSpPr>
        <p:grpSpPr>
          <a:xfrm rot="10800000">
            <a:off x="10078854" y="1348792"/>
            <a:ext cx="187115" cy="382271"/>
            <a:chOff x="2431086" y="2814319"/>
            <a:chExt cx="187115" cy="382271"/>
          </a:xfrm>
        </p:grpSpPr>
        <p:cxnSp>
          <p:nvCxnSpPr>
            <p:cNvPr id="630" name="Straight Connector 629"/>
            <p:cNvCxnSpPr/>
            <p:nvPr/>
          </p:nvCxnSpPr>
          <p:spPr>
            <a:xfrm flipH="1">
              <a:off x="2517147" y="2814319"/>
              <a:ext cx="0" cy="18288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Straight Connector 630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Straight Connector 631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>
            <a:xfrm flipH="1">
              <a:off x="2476806" y="3132454"/>
              <a:ext cx="91440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634"/>
            <p:cNvCxnSpPr/>
            <p:nvPr/>
          </p:nvCxnSpPr>
          <p:spPr>
            <a:xfrm flipH="1" flipV="1">
              <a:off x="2476806" y="3132454"/>
              <a:ext cx="45720" cy="64136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635"/>
            <p:cNvCxnSpPr/>
            <p:nvPr/>
          </p:nvCxnSpPr>
          <p:spPr>
            <a:xfrm flipV="1">
              <a:off x="2526761" y="3132454"/>
              <a:ext cx="41485" cy="64136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9" name="Straight Connector 618"/>
          <p:cNvCxnSpPr/>
          <p:nvPr/>
        </p:nvCxnSpPr>
        <p:spPr>
          <a:xfrm rot="5400000">
            <a:off x="10213748" y="1830061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/>
          <p:nvPr/>
        </p:nvCxnSpPr>
        <p:spPr>
          <a:xfrm rot="5400000">
            <a:off x="10044355" y="2066444"/>
            <a:ext cx="2743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/>
          <p:nvPr/>
        </p:nvCxnSpPr>
        <p:spPr>
          <a:xfrm>
            <a:off x="10178791" y="1929284"/>
            <a:ext cx="1327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Connector 621"/>
          <p:cNvCxnSpPr/>
          <p:nvPr/>
        </p:nvCxnSpPr>
        <p:spPr>
          <a:xfrm>
            <a:off x="10172413" y="1734955"/>
            <a:ext cx="1327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Connector 622"/>
          <p:cNvCxnSpPr/>
          <p:nvPr/>
        </p:nvCxnSpPr>
        <p:spPr>
          <a:xfrm rot="5400000">
            <a:off x="10255658" y="1826395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/>
          <p:nvPr/>
        </p:nvCxnSpPr>
        <p:spPr>
          <a:xfrm>
            <a:off x="10347098" y="1813060"/>
            <a:ext cx="1327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5" name="Group 624"/>
          <p:cNvGrpSpPr/>
          <p:nvPr/>
        </p:nvGrpSpPr>
        <p:grpSpPr>
          <a:xfrm rot="3313873">
            <a:off x="10316370" y="1827809"/>
            <a:ext cx="109314" cy="291838"/>
            <a:chOff x="2431086" y="2905759"/>
            <a:chExt cx="187115" cy="226695"/>
          </a:xfrm>
        </p:grpSpPr>
        <p:cxnSp>
          <p:nvCxnSpPr>
            <p:cNvPr id="626" name="Straight Connector 625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Connector 627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Straight Connector 628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8" name="Straight Connector 637"/>
          <p:cNvCxnSpPr/>
          <p:nvPr/>
        </p:nvCxnSpPr>
        <p:spPr>
          <a:xfrm>
            <a:off x="7442346" y="1813060"/>
            <a:ext cx="2539857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4" name="Group 663"/>
          <p:cNvGrpSpPr/>
          <p:nvPr/>
        </p:nvGrpSpPr>
        <p:grpSpPr>
          <a:xfrm>
            <a:off x="4371276" y="1810900"/>
            <a:ext cx="854812" cy="401019"/>
            <a:chOff x="4383933" y="2969714"/>
            <a:chExt cx="854812" cy="401019"/>
          </a:xfrm>
        </p:grpSpPr>
        <p:grpSp>
          <p:nvGrpSpPr>
            <p:cNvPr id="640" name="Group 639"/>
            <p:cNvGrpSpPr/>
            <p:nvPr/>
          </p:nvGrpSpPr>
          <p:grpSpPr>
            <a:xfrm rot="16200000">
              <a:off x="4954052" y="2872136"/>
              <a:ext cx="187115" cy="382271"/>
              <a:chOff x="2431086" y="2814319"/>
              <a:chExt cx="187115" cy="382271"/>
            </a:xfrm>
          </p:grpSpPr>
          <p:cxnSp>
            <p:nvCxnSpPr>
              <p:cNvPr id="652" name="Straight Connector 651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Connector 653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Straight Connector 654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Straight Connector 655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Straight Connector 656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Straight Connector 657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1" name="Straight Connector 640"/>
            <p:cNvCxnSpPr/>
            <p:nvPr/>
          </p:nvCxnSpPr>
          <p:spPr>
            <a:xfrm rot="10800000">
              <a:off x="4666036" y="3196048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>
            <a:xfrm rot="10800000">
              <a:off x="4383933" y="3072375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>
            <a:xfrm rot="5400000">
              <a:off x="4591866" y="3136039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>
            <a:xfrm rot="5400000">
              <a:off x="4786195" y="3129661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>
            <a:xfrm rot="10800000">
              <a:off x="4669702" y="3237958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 rot="5400000">
              <a:off x="4708090" y="3304346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5" name="Group 664"/>
          <p:cNvGrpSpPr/>
          <p:nvPr/>
        </p:nvGrpSpPr>
        <p:grpSpPr>
          <a:xfrm>
            <a:off x="1158551" y="1803009"/>
            <a:ext cx="854812" cy="401019"/>
            <a:chOff x="4383933" y="2969714"/>
            <a:chExt cx="854812" cy="401019"/>
          </a:xfrm>
        </p:grpSpPr>
        <p:grpSp>
          <p:nvGrpSpPr>
            <p:cNvPr id="666" name="Group 665"/>
            <p:cNvGrpSpPr/>
            <p:nvPr/>
          </p:nvGrpSpPr>
          <p:grpSpPr>
            <a:xfrm rot="16200000">
              <a:off x="4954052" y="2872136"/>
              <a:ext cx="187115" cy="382271"/>
              <a:chOff x="2431086" y="2814319"/>
              <a:chExt cx="187115" cy="382271"/>
            </a:xfrm>
          </p:grpSpPr>
          <p:cxnSp>
            <p:nvCxnSpPr>
              <p:cNvPr id="673" name="Straight Connector 672"/>
              <p:cNvCxnSpPr/>
              <p:nvPr/>
            </p:nvCxnSpPr>
            <p:spPr>
              <a:xfrm flipH="1">
                <a:off x="2517147" y="2814319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Straight Connector 673"/>
              <p:cNvCxnSpPr/>
              <p:nvPr/>
            </p:nvCxnSpPr>
            <p:spPr>
              <a:xfrm flipH="1">
                <a:off x="2431086" y="2997199"/>
                <a:ext cx="1828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Straight Connector 674"/>
              <p:cNvCxnSpPr/>
              <p:nvPr/>
            </p:nvCxnSpPr>
            <p:spPr>
              <a:xfrm flipH="1">
                <a:off x="2435321" y="3041014"/>
                <a:ext cx="1828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Straight Connector 675"/>
              <p:cNvCxnSpPr/>
              <p:nvPr/>
            </p:nvCxnSpPr>
            <p:spPr>
              <a:xfrm flipH="1">
                <a:off x="2522526" y="3041014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7" name="Straight Connector 676"/>
              <p:cNvCxnSpPr/>
              <p:nvPr/>
            </p:nvCxnSpPr>
            <p:spPr>
              <a:xfrm flipH="1">
                <a:off x="2476806" y="3132454"/>
                <a:ext cx="914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Straight Connector 677"/>
              <p:cNvCxnSpPr/>
              <p:nvPr/>
            </p:nvCxnSpPr>
            <p:spPr>
              <a:xfrm flipH="1" flipV="1">
                <a:off x="2476806" y="3132454"/>
                <a:ext cx="45720" cy="641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Straight Connector 678"/>
              <p:cNvCxnSpPr/>
              <p:nvPr/>
            </p:nvCxnSpPr>
            <p:spPr>
              <a:xfrm flipV="1">
                <a:off x="2526761" y="3132454"/>
                <a:ext cx="41485" cy="641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7" name="Straight Connector 666"/>
            <p:cNvCxnSpPr/>
            <p:nvPr/>
          </p:nvCxnSpPr>
          <p:spPr>
            <a:xfrm rot="10800000">
              <a:off x="4666036" y="3196048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/>
            <p:cNvCxnSpPr/>
            <p:nvPr/>
          </p:nvCxnSpPr>
          <p:spPr>
            <a:xfrm rot="10800000">
              <a:off x="4383933" y="3072375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Connector 668"/>
            <p:cNvCxnSpPr/>
            <p:nvPr/>
          </p:nvCxnSpPr>
          <p:spPr>
            <a:xfrm rot="5400000">
              <a:off x="4591866" y="3136039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Connector 669"/>
            <p:cNvCxnSpPr/>
            <p:nvPr/>
          </p:nvCxnSpPr>
          <p:spPr>
            <a:xfrm rot="5400000">
              <a:off x="4786195" y="3129661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/>
            <p:cNvCxnSpPr/>
            <p:nvPr/>
          </p:nvCxnSpPr>
          <p:spPr>
            <a:xfrm rot="10800000">
              <a:off x="4669702" y="3237958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/>
            <p:nvPr/>
          </p:nvCxnSpPr>
          <p:spPr>
            <a:xfrm rot="5400000">
              <a:off x="4708090" y="3304346"/>
              <a:ext cx="1327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0" name="Straight Connector 679"/>
          <p:cNvCxnSpPr/>
          <p:nvPr/>
        </p:nvCxnSpPr>
        <p:spPr>
          <a:xfrm>
            <a:off x="2302897" y="1932983"/>
            <a:ext cx="1734756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2" name="TextBox 691"/>
          <p:cNvSpPr txBox="1"/>
          <p:nvPr/>
        </p:nvSpPr>
        <p:spPr>
          <a:xfrm>
            <a:off x="749890" y="2244501"/>
            <a:ext cx="61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cs typeface="Neo Sans Intel"/>
              </a:rPr>
              <a:t>WL0</a:t>
            </a:r>
          </a:p>
          <a:p>
            <a:pPr algn="ctr"/>
            <a:r>
              <a:rPr lang="en-US" sz="1000" b="1" dirty="0">
                <a:solidFill>
                  <a:srgbClr val="00B050"/>
                </a:solidFill>
                <a:cs typeface="Neo Sans Intel"/>
              </a:rPr>
              <a:t>active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69761" y="1771583"/>
            <a:ext cx="611557" cy="877972"/>
            <a:chOff x="5969761" y="1771583"/>
            <a:chExt cx="611557" cy="877972"/>
          </a:xfrm>
        </p:grpSpPr>
        <p:grpSp>
          <p:nvGrpSpPr>
            <p:cNvPr id="396" name="Group 395"/>
            <p:cNvGrpSpPr/>
            <p:nvPr/>
          </p:nvGrpSpPr>
          <p:grpSpPr>
            <a:xfrm>
              <a:off x="6101722" y="2038126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481" name="Isosceles Triangle 480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1" name="Group 680"/>
            <p:cNvGrpSpPr/>
            <p:nvPr/>
          </p:nvGrpSpPr>
          <p:grpSpPr>
            <a:xfrm rot="10800000">
              <a:off x="6065108" y="1771583"/>
              <a:ext cx="367095" cy="345642"/>
              <a:chOff x="5187797" y="2507288"/>
              <a:chExt cx="305915" cy="288037"/>
            </a:xfrm>
            <a:solidFill>
              <a:schemeClr val="bg1"/>
            </a:solidFill>
          </p:grpSpPr>
          <p:sp>
            <p:nvSpPr>
              <p:cNvPr id="682" name="Isosceles Triangle 681"/>
              <p:cNvSpPr/>
              <p:nvPr/>
            </p:nvSpPr>
            <p:spPr>
              <a:xfrm rot="5400000">
                <a:off x="5167932" y="2527153"/>
                <a:ext cx="288037" cy="248308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/>
              <p:cNvSpPr/>
              <p:nvPr/>
            </p:nvSpPr>
            <p:spPr>
              <a:xfrm>
                <a:off x="5436105" y="2622502"/>
                <a:ext cx="57607" cy="57607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5" name="Elbow Connector 684"/>
            <p:cNvCxnSpPr>
              <a:stCxn id="683" idx="6"/>
              <a:endCxn id="481" idx="3"/>
            </p:cNvCxnSpPr>
            <p:nvPr/>
          </p:nvCxnSpPr>
          <p:spPr>
            <a:xfrm rot="10800000" flipH="1" flipV="1">
              <a:off x="6065108" y="1944404"/>
              <a:ext cx="36614" cy="266543"/>
            </a:xfrm>
            <a:prstGeom prst="bentConnector3">
              <a:avLst>
                <a:gd name="adj1" fmla="val -14568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Elbow Connector 685"/>
            <p:cNvCxnSpPr>
              <a:stCxn id="682" idx="3"/>
            </p:cNvCxnSpPr>
            <p:nvPr/>
          </p:nvCxnSpPr>
          <p:spPr>
            <a:xfrm>
              <a:off x="6432204" y="1944404"/>
              <a:ext cx="88799" cy="259200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3" name="TextBox 692"/>
            <p:cNvSpPr txBox="1"/>
            <p:nvPr/>
          </p:nvSpPr>
          <p:spPr>
            <a:xfrm>
              <a:off x="5969761" y="2403334"/>
              <a:ext cx="61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cs typeface="Neo Sans Intel"/>
                </a:rPr>
                <a:t>SA</a:t>
              </a:r>
            </a:p>
          </p:txBody>
        </p:sp>
      </p:grpSp>
      <p:sp>
        <p:nvSpPr>
          <p:cNvPr id="694" name="TextBox 693"/>
          <p:cNvSpPr txBox="1"/>
          <p:nvPr/>
        </p:nvSpPr>
        <p:spPr>
          <a:xfrm>
            <a:off x="2187826" y="1337585"/>
            <a:ext cx="163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cs typeface="Neo Sans Intel"/>
              </a:rPr>
              <a:t>WL Loading</a:t>
            </a:r>
          </a:p>
        </p:txBody>
      </p:sp>
      <p:sp>
        <p:nvSpPr>
          <p:cNvPr id="695" name="TextBox 694"/>
          <p:cNvSpPr txBox="1"/>
          <p:nvPr/>
        </p:nvSpPr>
        <p:spPr>
          <a:xfrm>
            <a:off x="7752987" y="1337585"/>
            <a:ext cx="163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cs typeface="Neo Sans Intel"/>
              </a:rPr>
              <a:t>BL Loading</a:t>
            </a:r>
          </a:p>
        </p:txBody>
      </p:sp>
      <p:sp>
        <p:nvSpPr>
          <p:cNvPr id="696" name="TextBox 695"/>
          <p:cNvSpPr txBox="1"/>
          <p:nvPr/>
        </p:nvSpPr>
        <p:spPr>
          <a:xfrm>
            <a:off x="6510819" y="4032113"/>
            <a:ext cx="37635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cs typeface="Neo Sans Intel"/>
              </a:rPr>
              <a:t>Ratio of CBL to </a:t>
            </a:r>
            <a:r>
              <a:rPr lang="en-US" sz="1100" b="1" dirty="0" err="1">
                <a:cs typeface="Neo Sans Intel"/>
              </a:rPr>
              <a:t>Cstorage</a:t>
            </a:r>
            <a:r>
              <a:rPr lang="en-US" sz="1100" b="1" dirty="0">
                <a:cs typeface="Neo Sans Intel"/>
              </a:rPr>
              <a:t> determines sensing margin</a:t>
            </a:r>
          </a:p>
          <a:p>
            <a:r>
              <a:rPr lang="en-US" sz="1100" b="1" dirty="0">
                <a:cs typeface="Neo Sans Intel"/>
              </a:rPr>
              <a:t>CBL scales with #bits</a:t>
            </a:r>
          </a:p>
          <a:p>
            <a:r>
              <a:rPr lang="en-US" sz="1100" b="1" dirty="0">
                <a:cs typeface="Neo Sans Intel"/>
              </a:rPr>
              <a:t>More #bits/BL preferred due to lower transition area</a:t>
            </a:r>
          </a:p>
        </p:txBody>
      </p:sp>
      <p:sp>
        <p:nvSpPr>
          <p:cNvPr id="697" name="TextBox 696"/>
          <p:cNvSpPr txBox="1"/>
          <p:nvPr/>
        </p:nvSpPr>
        <p:spPr>
          <a:xfrm>
            <a:off x="506723" y="4143561"/>
            <a:ext cx="5536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cs typeface="Neo Sans Intel"/>
              </a:rPr>
              <a:t>Longer WL important for high BW/vector math, but comes at cost of wire RC</a:t>
            </a:r>
          </a:p>
          <a:p>
            <a:r>
              <a:rPr lang="en-US" sz="1100" b="1" dirty="0">
                <a:cs typeface="Neo Sans Intel"/>
              </a:rPr>
              <a:t>WL C further increases noise </a:t>
            </a:r>
            <a:r>
              <a:rPr lang="en-US" sz="1100" b="1" dirty="0">
                <a:cs typeface="Neo Sans Intel"/>
                <a:sym typeface="Wingdings" panose="05000000000000000000" pitchFamily="2" charset="2"/>
              </a:rPr>
              <a:t> detrimental for high random BW</a:t>
            </a:r>
            <a:endParaRPr lang="en-US" sz="1100" b="1" dirty="0">
              <a:cs typeface="Neo Sans Intel"/>
            </a:endParaRPr>
          </a:p>
        </p:txBody>
      </p:sp>
      <p:sp>
        <p:nvSpPr>
          <p:cNvPr id="699" name="TextBox 698"/>
          <p:cNvSpPr txBox="1"/>
          <p:nvPr/>
        </p:nvSpPr>
        <p:spPr>
          <a:xfrm>
            <a:off x="884784" y="4752383"/>
            <a:ext cx="9907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cs typeface="Neo Sans Intel"/>
              </a:rPr>
              <a:t>Very important to control WL delay (mostly C) by limiting gate capacitance</a:t>
            </a:r>
          </a:p>
          <a:p>
            <a:endParaRPr lang="en-US" b="1" dirty="0">
              <a:solidFill>
                <a:srgbClr val="0070C0"/>
              </a:solidFill>
              <a:cs typeface="Neo Sans Intel"/>
            </a:endParaRPr>
          </a:p>
          <a:p>
            <a:r>
              <a:rPr lang="en-US" b="1" dirty="0">
                <a:solidFill>
                  <a:srgbClr val="0070C0"/>
                </a:solidFill>
                <a:cs typeface="Neo Sans Intel"/>
              </a:rPr>
              <a:t>Transistor </a:t>
            </a:r>
            <a:r>
              <a:rPr lang="en-US" b="1" dirty="0" err="1">
                <a:solidFill>
                  <a:srgbClr val="0070C0"/>
                </a:solidFill>
                <a:cs typeface="Neo Sans Intel"/>
              </a:rPr>
              <a:t>Cov</a:t>
            </a:r>
            <a:r>
              <a:rPr lang="en-US" b="1" dirty="0">
                <a:solidFill>
                  <a:srgbClr val="0070C0"/>
                </a:solidFill>
                <a:cs typeface="Neo Sans Intel"/>
              </a:rPr>
              <a:t> helps in improving sensing margin (indirectly area), and helps reduce the need for large storage cap</a:t>
            </a:r>
          </a:p>
        </p:txBody>
      </p:sp>
      <p:grpSp>
        <p:nvGrpSpPr>
          <p:cNvPr id="498" name="Group 497"/>
          <p:cNvGrpSpPr/>
          <p:nvPr/>
        </p:nvGrpSpPr>
        <p:grpSpPr>
          <a:xfrm>
            <a:off x="688666" y="2785247"/>
            <a:ext cx="367095" cy="345642"/>
            <a:chOff x="5187797" y="2507288"/>
            <a:chExt cx="305915" cy="288037"/>
          </a:xfrm>
          <a:solidFill>
            <a:schemeClr val="bg1"/>
          </a:solidFill>
        </p:grpSpPr>
        <p:sp>
          <p:nvSpPr>
            <p:cNvPr id="499" name="Isosceles Triangle 498"/>
            <p:cNvSpPr/>
            <p:nvPr/>
          </p:nvSpPr>
          <p:spPr>
            <a:xfrm rot="5400000">
              <a:off x="5167932" y="2527153"/>
              <a:ext cx="288037" cy="24830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436105" y="2622502"/>
              <a:ext cx="57607" cy="576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903359" y="2869285"/>
            <a:ext cx="649411" cy="683503"/>
            <a:chOff x="6183220" y="3313787"/>
            <a:chExt cx="865881" cy="911337"/>
          </a:xfrm>
        </p:grpSpPr>
        <p:cxnSp>
          <p:nvCxnSpPr>
            <p:cNvPr id="502" name="Straight Connector 501"/>
            <p:cNvCxnSpPr>
              <a:stCxn id="500" idx="6"/>
            </p:cNvCxnSpPr>
            <p:nvPr/>
          </p:nvCxnSpPr>
          <p:spPr>
            <a:xfrm flipV="1">
              <a:off x="6183220" y="4221960"/>
              <a:ext cx="201824" cy="31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9" name="Group 508"/>
          <p:cNvGrpSpPr/>
          <p:nvPr/>
        </p:nvGrpSpPr>
        <p:grpSpPr>
          <a:xfrm>
            <a:off x="1546833" y="2870771"/>
            <a:ext cx="475258" cy="172821"/>
            <a:chOff x="6415424" y="3313787"/>
            <a:chExt cx="633677" cy="230428"/>
          </a:xfrm>
        </p:grpSpPr>
        <p:cxnSp>
          <p:nvCxnSpPr>
            <p:cNvPr id="510" name="Straight Connector 509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7" name="Group 516"/>
          <p:cNvGrpSpPr/>
          <p:nvPr/>
        </p:nvGrpSpPr>
        <p:grpSpPr>
          <a:xfrm>
            <a:off x="2007689" y="2870771"/>
            <a:ext cx="475258" cy="172821"/>
            <a:chOff x="6415424" y="3313787"/>
            <a:chExt cx="633677" cy="230428"/>
          </a:xfrm>
        </p:grpSpPr>
        <p:cxnSp>
          <p:nvCxnSpPr>
            <p:cNvPr id="518" name="Straight Connector 517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Connector 519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Straight Connector 521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1" name="Group 590"/>
          <p:cNvGrpSpPr/>
          <p:nvPr/>
        </p:nvGrpSpPr>
        <p:grpSpPr>
          <a:xfrm>
            <a:off x="2468545" y="2870771"/>
            <a:ext cx="475258" cy="172821"/>
            <a:chOff x="6415424" y="3313787"/>
            <a:chExt cx="633677" cy="230428"/>
          </a:xfrm>
        </p:grpSpPr>
        <p:cxnSp>
          <p:nvCxnSpPr>
            <p:cNvPr id="603" name="Straight Connector 602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Connector 612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Connector 613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Connector 636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7" name="Group 646"/>
          <p:cNvGrpSpPr/>
          <p:nvPr/>
        </p:nvGrpSpPr>
        <p:grpSpPr>
          <a:xfrm>
            <a:off x="2929401" y="2870771"/>
            <a:ext cx="475258" cy="172821"/>
            <a:chOff x="6415424" y="3313787"/>
            <a:chExt cx="633677" cy="230428"/>
          </a:xfrm>
        </p:grpSpPr>
        <p:cxnSp>
          <p:nvCxnSpPr>
            <p:cNvPr id="648" name="Straight Connector 647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Straight Connector 649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1" name="Straight Connector 650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Straight Connector 658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Straight Connector 659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Connector 660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2" name="Group 661"/>
          <p:cNvGrpSpPr/>
          <p:nvPr/>
        </p:nvGrpSpPr>
        <p:grpSpPr>
          <a:xfrm>
            <a:off x="3390257" y="2870771"/>
            <a:ext cx="475258" cy="172821"/>
            <a:chOff x="6415424" y="3313787"/>
            <a:chExt cx="633677" cy="230428"/>
          </a:xfrm>
        </p:grpSpPr>
        <p:cxnSp>
          <p:nvCxnSpPr>
            <p:cNvPr id="663" name="Straight Connector 662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Straight Connector 689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0" name="Group 699"/>
          <p:cNvGrpSpPr/>
          <p:nvPr/>
        </p:nvGrpSpPr>
        <p:grpSpPr>
          <a:xfrm>
            <a:off x="3851113" y="2870771"/>
            <a:ext cx="475258" cy="172821"/>
            <a:chOff x="6415424" y="3313787"/>
            <a:chExt cx="633677" cy="230428"/>
          </a:xfrm>
        </p:grpSpPr>
        <p:cxnSp>
          <p:nvCxnSpPr>
            <p:cNvPr id="701" name="Straight Connector 700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Connector 701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Straight Connector 702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Straight Connector 703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Straight Connector 705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Straight Connector 706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9" name="Straight Connector 708"/>
          <p:cNvCxnSpPr/>
          <p:nvPr/>
        </p:nvCxnSpPr>
        <p:spPr>
          <a:xfrm flipV="1">
            <a:off x="1057338" y="2950373"/>
            <a:ext cx="151368" cy="23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0" name="TextBox 709"/>
          <p:cNvSpPr txBox="1"/>
          <p:nvPr/>
        </p:nvSpPr>
        <p:spPr>
          <a:xfrm>
            <a:off x="730641" y="2988200"/>
            <a:ext cx="61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  <a:cs typeface="Neo Sans Intel"/>
              </a:rPr>
              <a:t>WL1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  <a:cs typeface="Neo Sans Intel"/>
              </a:rPr>
              <a:t>OFF</a:t>
            </a:r>
          </a:p>
        </p:txBody>
      </p:sp>
      <p:sp>
        <p:nvSpPr>
          <p:cNvPr id="711" name="TextBox 710"/>
          <p:cNvSpPr txBox="1"/>
          <p:nvPr/>
        </p:nvSpPr>
        <p:spPr>
          <a:xfrm>
            <a:off x="477126" y="1604463"/>
            <a:ext cx="61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cs typeface="Neo Sans Intel"/>
              </a:rPr>
              <a:t>WL</a:t>
            </a:r>
          </a:p>
          <a:p>
            <a:pPr algn="ctr"/>
            <a:r>
              <a:rPr lang="en-US" sz="1000" b="1" dirty="0">
                <a:cs typeface="Neo Sans Intel"/>
              </a:rPr>
              <a:t>driver</a:t>
            </a:r>
          </a:p>
        </p:txBody>
      </p:sp>
      <p:grpSp>
        <p:nvGrpSpPr>
          <p:cNvPr id="712" name="Group 711"/>
          <p:cNvGrpSpPr/>
          <p:nvPr/>
        </p:nvGrpSpPr>
        <p:grpSpPr>
          <a:xfrm>
            <a:off x="6111903" y="2907473"/>
            <a:ext cx="367095" cy="345642"/>
            <a:chOff x="5187797" y="2507288"/>
            <a:chExt cx="305915" cy="288037"/>
          </a:xfrm>
          <a:solidFill>
            <a:schemeClr val="bg1"/>
          </a:solidFill>
        </p:grpSpPr>
        <p:sp>
          <p:nvSpPr>
            <p:cNvPr id="713" name="Isosceles Triangle 712"/>
            <p:cNvSpPr/>
            <p:nvPr/>
          </p:nvSpPr>
          <p:spPr>
            <a:xfrm rot="5400000">
              <a:off x="5167932" y="2527153"/>
              <a:ext cx="288037" cy="24830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/>
            <p:cNvSpPr/>
            <p:nvPr/>
          </p:nvSpPr>
          <p:spPr>
            <a:xfrm>
              <a:off x="5436105" y="2622502"/>
              <a:ext cx="57607" cy="576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5" name="Group 714"/>
          <p:cNvGrpSpPr/>
          <p:nvPr/>
        </p:nvGrpSpPr>
        <p:grpSpPr>
          <a:xfrm rot="10800000">
            <a:off x="6075289" y="2640930"/>
            <a:ext cx="367095" cy="345642"/>
            <a:chOff x="5187797" y="2507288"/>
            <a:chExt cx="305915" cy="288037"/>
          </a:xfrm>
          <a:solidFill>
            <a:schemeClr val="bg1"/>
          </a:solidFill>
        </p:grpSpPr>
        <p:sp>
          <p:nvSpPr>
            <p:cNvPr id="716" name="Isosceles Triangle 715"/>
            <p:cNvSpPr/>
            <p:nvPr/>
          </p:nvSpPr>
          <p:spPr>
            <a:xfrm rot="5400000">
              <a:off x="5167932" y="2527153"/>
              <a:ext cx="288037" cy="24830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5436105" y="2622502"/>
              <a:ext cx="57607" cy="576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8" name="Elbow Connector 717"/>
          <p:cNvCxnSpPr>
            <a:stCxn id="717" idx="6"/>
            <a:endCxn id="713" idx="3"/>
          </p:cNvCxnSpPr>
          <p:nvPr/>
        </p:nvCxnSpPr>
        <p:spPr>
          <a:xfrm rot="10800000" flipH="1" flipV="1">
            <a:off x="6075289" y="2813751"/>
            <a:ext cx="36614" cy="266543"/>
          </a:xfrm>
          <a:prstGeom prst="bentConnector3">
            <a:avLst>
              <a:gd name="adj1" fmla="val -145682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9" name="Elbow Connector 718"/>
          <p:cNvCxnSpPr>
            <a:stCxn id="716" idx="3"/>
          </p:cNvCxnSpPr>
          <p:nvPr/>
        </p:nvCxnSpPr>
        <p:spPr>
          <a:xfrm>
            <a:off x="6442385" y="2813751"/>
            <a:ext cx="88799" cy="259200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0" name="TextBox 719"/>
          <p:cNvSpPr txBox="1"/>
          <p:nvPr/>
        </p:nvSpPr>
        <p:spPr>
          <a:xfrm>
            <a:off x="5979942" y="3272681"/>
            <a:ext cx="611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cs typeface="Neo Sans Intel"/>
              </a:rPr>
              <a:t>SA</a:t>
            </a:r>
          </a:p>
        </p:txBody>
      </p:sp>
      <p:grpSp>
        <p:nvGrpSpPr>
          <p:cNvPr id="721" name="Group 720"/>
          <p:cNvGrpSpPr/>
          <p:nvPr/>
        </p:nvGrpSpPr>
        <p:grpSpPr>
          <a:xfrm>
            <a:off x="6489358" y="3000641"/>
            <a:ext cx="497010" cy="172821"/>
            <a:chOff x="6386421" y="3313787"/>
            <a:chExt cx="662680" cy="230428"/>
          </a:xfrm>
        </p:grpSpPr>
        <p:cxnSp>
          <p:nvCxnSpPr>
            <p:cNvPr id="722" name="Straight Connector 721"/>
            <p:cNvCxnSpPr/>
            <p:nvPr/>
          </p:nvCxnSpPr>
          <p:spPr>
            <a:xfrm flipV="1">
              <a:off x="6386421" y="3429000"/>
              <a:ext cx="201824" cy="31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9" name="Group 728"/>
          <p:cNvGrpSpPr/>
          <p:nvPr/>
        </p:nvGrpSpPr>
        <p:grpSpPr>
          <a:xfrm>
            <a:off x="6980433" y="3002128"/>
            <a:ext cx="475258" cy="172821"/>
            <a:chOff x="6415424" y="3313787"/>
            <a:chExt cx="633677" cy="230428"/>
          </a:xfrm>
        </p:grpSpPr>
        <p:cxnSp>
          <p:nvCxnSpPr>
            <p:cNvPr id="730" name="Straight Connector 729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Connector 731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Connector 732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4" name="Straight Connector 733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Straight Connector 734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7" name="Group 736"/>
          <p:cNvGrpSpPr/>
          <p:nvPr/>
        </p:nvGrpSpPr>
        <p:grpSpPr>
          <a:xfrm>
            <a:off x="7441289" y="3002128"/>
            <a:ext cx="475258" cy="172821"/>
            <a:chOff x="6415424" y="3313787"/>
            <a:chExt cx="633677" cy="230428"/>
          </a:xfrm>
        </p:grpSpPr>
        <p:cxnSp>
          <p:nvCxnSpPr>
            <p:cNvPr id="738" name="Straight Connector 737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738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Straight Connector 739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Straight Connector 740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Connector 741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5" name="Group 744"/>
          <p:cNvGrpSpPr/>
          <p:nvPr/>
        </p:nvGrpSpPr>
        <p:grpSpPr>
          <a:xfrm>
            <a:off x="7902145" y="3002128"/>
            <a:ext cx="475258" cy="172821"/>
            <a:chOff x="6415424" y="3313787"/>
            <a:chExt cx="633677" cy="230428"/>
          </a:xfrm>
        </p:grpSpPr>
        <p:cxnSp>
          <p:nvCxnSpPr>
            <p:cNvPr id="746" name="Straight Connector 745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Connector 746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8" name="Straight Connector 747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9" name="Straight Connector 748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Straight Connector 749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Straight Connector 750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2" name="Straight Connector 751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3" name="Group 752"/>
          <p:cNvGrpSpPr/>
          <p:nvPr/>
        </p:nvGrpSpPr>
        <p:grpSpPr>
          <a:xfrm>
            <a:off x="8363001" y="3002128"/>
            <a:ext cx="475258" cy="172821"/>
            <a:chOff x="6415424" y="3313787"/>
            <a:chExt cx="633677" cy="230428"/>
          </a:xfrm>
        </p:grpSpPr>
        <p:cxnSp>
          <p:nvCxnSpPr>
            <p:cNvPr id="754" name="Straight Connector 753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5" name="Straight Connector 754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6" name="Straight Connector 755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7" name="Straight Connector 756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Straight Connector 757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Straight Connector 758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0" name="Straight Connector 759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1" name="Group 760"/>
          <p:cNvGrpSpPr/>
          <p:nvPr/>
        </p:nvGrpSpPr>
        <p:grpSpPr>
          <a:xfrm>
            <a:off x="8823857" y="3002128"/>
            <a:ext cx="475258" cy="172821"/>
            <a:chOff x="6415424" y="3313787"/>
            <a:chExt cx="633677" cy="230428"/>
          </a:xfrm>
        </p:grpSpPr>
        <p:cxnSp>
          <p:nvCxnSpPr>
            <p:cNvPr id="762" name="Straight Connector 761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3" name="Straight Connector 762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4" name="Straight Connector 763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5" name="Straight Connector 764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6" name="Straight Connector 765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Straight Connector 766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Straight Connector 767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9" name="Group 768"/>
          <p:cNvGrpSpPr/>
          <p:nvPr/>
        </p:nvGrpSpPr>
        <p:grpSpPr>
          <a:xfrm>
            <a:off x="9284713" y="3002128"/>
            <a:ext cx="475258" cy="172821"/>
            <a:chOff x="6415424" y="3313787"/>
            <a:chExt cx="633677" cy="230428"/>
          </a:xfrm>
        </p:grpSpPr>
        <p:cxnSp>
          <p:nvCxnSpPr>
            <p:cNvPr id="770" name="Straight Connector 769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1" name="Straight Connector 770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2" name="Straight Connector 771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3" name="Straight Connector 772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4" name="Straight Connector 773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5" name="Straight Connector 774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6" name="Straight Connector 775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7" name="Group 776"/>
          <p:cNvGrpSpPr/>
          <p:nvPr/>
        </p:nvGrpSpPr>
        <p:grpSpPr>
          <a:xfrm>
            <a:off x="9745569" y="3002128"/>
            <a:ext cx="475258" cy="172821"/>
            <a:chOff x="6415424" y="3313787"/>
            <a:chExt cx="633677" cy="230428"/>
          </a:xfrm>
        </p:grpSpPr>
        <p:cxnSp>
          <p:nvCxnSpPr>
            <p:cNvPr id="778" name="Straight Connector 777"/>
            <p:cNvCxnSpPr/>
            <p:nvPr/>
          </p:nvCxnSpPr>
          <p:spPr>
            <a:xfrm>
              <a:off x="6415424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9" name="Straight Connector 778"/>
            <p:cNvCxnSpPr/>
            <p:nvPr/>
          </p:nvCxnSpPr>
          <p:spPr>
            <a:xfrm rot="16200000" flipH="1">
              <a:off x="6559441" y="3457803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0" name="Straight Connector 779"/>
            <p:cNvCxnSpPr/>
            <p:nvPr/>
          </p:nvCxnSpPr>
          <p:spPr>
            <a:xfrm rot="5400000" flipH="1" flipV="1">
              <a:off x="6559441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1" name="Straight Connector 780"/>
            <p:cNvCxnSpPr/>
            <p:nvPr/>
          </p:nvCxnSpPr>
          <p:spPr>
            <a:xfrm rot="5400000" flipH="1" flipV="1">
              <a:off x="6674656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2" name="Straight Connector 781"/>
            <p:cNvCxnSpPr/>
            <p:nvPr/>
          </p:nvCxnSpPr>
          <p:spPr>
            <a:xfrm rot="16200000" flipV="1">
              <a:off x="6617049" y="3400197"/>
              <a:ext cx="230428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3" name="Straight Connector 782"/>
            <p:cNvCxnSpPr/>
            <p:nvPr/>
          </p:nvCxnSpPr>
          <p:spPr>
            <a:xfrm rot="16200000" flipH="1">
              <a:off x="6789869" y="3342590"/>
              <a:ext cx="115214" cy="57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4" name="Straight Connector 783"/>
            <p:cNvCxnSpPr/>
            <p:nvPr/>
          </p:nvCxnSpPr>
          <p:spPr>
            <a:xfrm>
              <a:off x="6876280" y="3429000"/>
              <a:ext cx="17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5" name="TextBox 784"/>
          <p:cNvSpPr txBox="1"/>
          <p:nvPr/>
        </p:nvSpPr>
        <p:spPr>
          <a:xfrm>
            <a:off x="10252574" y="2181025"/>
            <a:ext cx="63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cs typeface="Neo Sans Intel"/>
              </a:rPr>
              <a:t>“1” pattern</a:t>
            </a:r>
          </a:p>
        </p:txBody>
      </p:sp>
      <p:sp>
        <p:nvSpPr>
          <p:cNvPr id="786" name="TextBox 785"/>
          <p:cNvSpPr txBox="1"/>
          <p:nvPr/>
        </p:nvSpPr>
        <p:spPr>
          <a:xfrm>
            <a:off x="10214459" y="2875510"/>
            <a:ext cx="679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  <a:cs typeface="Neo Sans Intel"/>
              </a:rPr>
              <a:t>“0” pattern</a:t>
            </a:r>
          </a:p>
        </p:txBody>
      </p:sp>
      <p:grpSp>
        <p:nvGrpSpPr>
          <p:cNvPr id="788" name="Group 787"/>
          <p:cNvGrpSpPr/>
          <p:nvPr/>
        </p:nvGrpSpPr>
        <p:grpSpPr>
          <a:xfrm rot="3313873">
            <a:off x="4942418" y="1967855"/>
            <a:ext cx="109314" cy="291838"/>
            <a:chOff x="2431086" y="2905759"/>
            <a:chExt cx="187115" cy="226695"/>
          </a:xfrm>
        </p:grpSpPr>
        <p:cxnSp>
          <p:nvCxnSpPr>
            <p:cNvPr id="789" name="Straight Connector 788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0" name="Straight Connector 789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1" name="Straight Connector 790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2" name="Straight Connector 791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3" name="Group 792"/>
          <p:cNvGrpSpPr/>
          <p:nvPr/>
        </p:nvGrpSpPr>
        <p:grpSpPr>
          <a:xfrm rot="19349039">
            <a:off x="4510186" y="1861934"/>
            <a:ext cx="120197" cy="278876"/>
            <a:chOff x="2431086" y="2905759"/>
            <a:chExt cx="187115" cy="226695"/>
          </a:xfrm>
        </p:grpSpPr>
        <p:cxnSp>
          <p:nvCxnSpPr>
            <p:cNvPr id="794" name="Straight Connector 793"/>
            <p:cNvCxnSpPr/>
            <p:nvPr/>
          </p:nvCxnSpPr>
          <p:spPr>
            <a:xfrm flipH="1">
              <a:off x="2526761" y="2905759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5" name="Straight Connector 794"/>
            <p:cNvCxnSpPr/>
            <p:nvPr/>
          </p:nvCxnSpPr>
          <p:spPr>
            <a:xfrm flipH="1">
              <a:off x="2431086" y="2997199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6" name="Straight Connector 795"/>
            <p:cNvCxnSpPr/>
            <p:nvPr/>
          </p:nvCxnSpPr>
          <p:spPr>
            <a:xfrm flipH="1">
              <a:off x="2435321" y="3041014"/>
              <a:ext cx="182880" cy="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7" name="Straight Connector 796"/>
            <p:cNvCxnSpPr/>
            <p:nvPr/>
          </p:nvCxnSpPr>
          <p:spPr>
            <a:xfrm flipH="1">
              <a:off x="2522526" y="3041014"/>
              <a:ext cx="0" cy="91440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15982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CR New Mask Objectives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84" y="1013777"/>
            <a:ext cx="103887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Demonstrate scaling limits (</a:t>
            </a: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Lg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, </a:t>
            </a: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Lcon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) of ADM topologies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Array + </a:t>
            </a: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etest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 vehicles using ADM only and </a:t>
            </a: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ADM+Si_nmos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 demonstrations</a:t>
            </a:r>
          </a:p>
          <a:p>
            <a:pPr marL="457200" indent="-457200">
              <a:buAutoNum type="arabicPeriod"/>
            </a:pPr>
            <a:r>
              <a:rPr lang="en-US" sz="2000" dirty="0" err="1">
                <a:solidFill>
                  <a:schemeClr val="tx2"/>
                </a:solidFill>
                <a:cs typeface="Neo Sans Intel"/>
              </a:rPr>
              <a:t>Etestable</a:t>
            </a:r>
            <a:r>
              <a:rPr lang="en-US" sz="2000" dirty="0">
                <a:solidFill>
                  <a:schemeClr val="tx2"/>
                </a:solidFill>
                <a:cs typeface="Neo Sans Intel"/>
              </a:rPr>
              <a:t> at fast speeds including charge pumping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&lt;10 masks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2"/>
                </a:solidFill>
                <a:cs typeface="Neo Sans Intel"/>
              </a:rPr>
              <a:t>3 masks &lt; 70nm pitch</a:t>
            </a:r>
          </a:p>
        </p:txBody>
      </p:sp>
      <p:sp>
        <p:nvSpPr>
          <p:cNvPr id="2" name="Rectangle 1"/>
          <p:cNvSpPr/>
          <p:nvPr/>
        </p:nvSpPr>
        <p:spPr>
          <a:xfrm>
            <a:off x="408193" y="2602528"/>
            <a:ext cx="5558854" cy="38451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What is a Spider Flow?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52501" y="2602528"/>
            <a:ext cx="5558854" cy="38451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New Target Definition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0186" y="4700959"/>
            <a:ext cx="2919046" cy="3634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CMOS + 3-4 metal layers (TD start)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0743" y="3996526"/>
            <a:ext cx="1497932" cy="53207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New Product Flow (CR – RECL/FL)</a:t>
            </a:r>
          </a:p>
        </p:txBody>
      </p:sp>
      <p:cxnSp>
        <p:nvCxnSpPr>
          <p:cNvPr id="10" name="Elbow Connector 9"/>
          <p:cNvCxnSpPr/>
          <p:nvPr/>
        </p:nvCxnSpPr>
        <p:spPr>
          <a:xfrm rot="16200000" flipH="1">
            <a:off x="3962356" y="4278882"/>
            <a:ext cx="438395" cy="405757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5400000">
            <a:off x="2058667" y="4278881"/>
            <a:ext cx="438397" cy="405757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3005" y="3026953"/>
            <a:ext cx="4689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CR builds upon existing TD infrastructure at scaled pitches – changes ONLY: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Array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Socket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5305" y="3026953"/>
            <a:ext cx="4689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Neo Sans Intel"/>
              </a:rPr>
              <a:t>CR build NEW VEHICLE: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Array</a:t>
            </a:r>
          </a:p>
          <a:p>
            <a:pPr marL="228600" indent="-228600">
              <a:buAutoNum type="arabicPeriod"/>
            </a:pPr>
            <a:r>
              <a:rPr lang="en-US" sz="1600" b="1" dirty="0">
                <a:cs typeface="Neo Sans Intel"/>
              </a:rPr>
              <a:t>Socket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7484" y="5269809"/>
            <a:ext cx="513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cs typeface="Neo Sans Intel"/>
              </a:rPr>
              <a:t>Advantages: </a:t>
            </a:r>
            <a:r>
              <a:rPr lang="en-US" sz="1600" b="1" dirty="0">
                <a:cs typeface="Neo Sans Intel"/>
              </a:rPr>
              <a:t>@pitch, fast transfer to TD, aggressive topology skew</a:t>
            </a:r>
          </a:p>
          <a:p>
            <a:r>
              <a:rPr lang="en-US" sz="1600" b="1" u="sng" dirty="0">
                <a:cs typeface="Neo Sans Intel"/>
              </a:rPr>
              <a:t>Disadvantages: </a:t>
            </a:r>
            <a:r>
              <a:rPr lang="en-US" sz="1600" b="1" dirty="0">
                <a:cs typeface="Neo Sans Intel"/>
              </a:rPr>
              <a:t>Slow to NPI/develop/implement? Slow to SORT, need design alignment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81265" y="3996526"/>
            <a:ext cx="2777309" cy="4449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New Product Flow (CR – RECL </a:t>
            </a:r>
            <a:r>
              <a:rPr lang="en-US" sz="1200" b="1" dirty="0" err="1"/>
              <a:t>etest</a:t>
            </a:r>
            <a:r>
              <a:rPr lang="en-US" sz="1200" b="1" dirty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06675" y="5269809"/>
            <a:ext cx="5650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cs typeface="Neo Sans Intel"/>
              </a:rPr>
              <a:t>Advantages: </a:t>
            </a:r>
            <a:r>
              <a:rPr lang="en-US" sz="1600" b="1" dirty="0">
                <a:cs typeface="Neo Sans Intel"/>
              </a:rPr>
              <a:t>@pitch fast prototyping, aggressive topology skew and flexibility, device fundamentals</a:t>
            </a:r>
          </a:p>
          <a:p>
            <a:r>
              <a:rPr lang="en-US" sz="1600" b="1" u="sng" dirty="0">
                <a:cs typeface="Neo Sans Intel"/>
              </a:rPr>
              <a:t>Disadvantages: </a:t>
            </a:r>
            <a:r>
              <a:rPr lang="en-US" sz="1600" b="1" dirty="0">
                <a:cs typeface="Neo Sans Intel"/>
              </a:rPr>
              <a:t>slow transfer to TD, ltd in transferability due to change in tools, pitches, array size </a:t>
            </a:r>
            <a:r>
              <a:rPr lang="en-US" sz="1600" b="1" dirty="0" err="1">
                <a:cs typeface="Neo Sans Intel"/>
              </a:rPr>
              <a:t>etc</a:t>
            </a:r>
            <a:endParaRPr lang="en-US" sz="1600" b="1" dirty="0"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648326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5158834" cy="507701"/>
          </a:xfrm>
        </p:spPr>
        <p:txBody>
          <a:bodyPr/>
          <a:lstStyle/>
          <a:p>
            <a:r>
              <a:rPr lang="en-US" b="1" dirty="0">
                <a:latin typeface="+mn-lt"/>
              </a:rPr>
              <a:t>1T-1X vs 1T vs 1S-1X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604" t="12520" r="26369" b="27454"/>
          <a:stretch/>
        </p:blipFill>
        <p:spPr>
          <a:xfrm>
            <a:off x="9016447" y="1558210"/>
            <a:ext cx="2696547" cy="268721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73225" y="1632858"/>
            <a:ext cx="3256384" cy="2397966"/>
            <a:chOff x="1268963" y="2080728"/>
            <a:chExt cx="3256384" cy="2397966"/>
          </a:xfrm>
        </p:grpSpPr>
        <p:grpSp>
          <p:nvGrpSpPr>
            <p:cNvPr id="6" name="Group 5"/>
            <p:cNvGrpSpPr/>
            <p:nvPr/>
          </p:nvGrpSpPr>
          <p:grpSpPr>
            <a:xfrm>
              <a:off x="1268963" y="2080728"/>
              <a:ext cx="3256384" cy="2397966"/>
              <a:chOff x="4925072" y="-1398731"/>
              <a:chExt cx="3958213" cy="239796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925072" y="-1398731"/>
                <a:ext cx="3958213" cy="23979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340668" y="543781"/>
                <a:ext cx="3063240" cy="45545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Semiconductor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40668" y="67685"/>
                <a:ext cx="1005840" cy="481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Source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398068" y="81680"/>
                <a:ext cx="1005840" cy="46805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Drain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346508" y="457602"/>
                <a:ext cx="1051560" cy="9144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b="1" dirty="0">
                    <a:solidFill>
                      <a:schemeClr val="bg1"/>
                    </a:solidFill>
                  </a:rPr>
                  <a:t>HfO2 4 nm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437948" y="7410"/>
                <a:ext cx="868680" cy="4574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Gate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346508" y="-18495"/>
                <a:ext cx="91440" cy="567535"/>
              </a:xfrm>
              <a:prstGeom prst="rect">
                <a:avLst/>
              </a:prstGeom>
              <a:solidFill>
                <a:srgbClr val="0D76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306628" y="-18494"/>
                <a:ext cx="91440" cy="567535"/>
              </a:xfrm>
              <a:prstGeom prst="rect">
                <a:avLst/>
              </a:prstGeom>
              <a:solidFill>
                <a:srgbClr val="0D76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Flowchart: Manual Operation 15"/>
            <p:cNvSpPr/>
            <p:nvPr/>
          </p:nvSpPr>
          <p:spPr>
            <a:xfrm>
              <a:off x="3408452" y="2883159"/>
              <a:ext cx="625151" cy="694738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Manual Operation 16"/>
            <p:cNvSpPr/>
            <p:nvPr/>
          </p:nvSpPr>
          <p:spPr>
            <a:xfrm>
              <a:off x="1712040" y="2965515"/>
              <a:ext cx="625151" cy="581628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BL</a:t>
              </a:r>
            </a:p>
          </p:txBody>
        </p:sp>
        <p:sp>
          <p:nvSpPr>
            <p:cNvPr id="18" name="Flowchart: Process 17"/>
            <p:cNvSpPr/>
            <p:nvPr/>
          </p:nvSpPr>
          <p:spPr>
            <a:xfrm>
              <a:off x="3144416" y="2080728"/>
              <a:ext cx="1129004" cy="811762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Storage element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90661" y="1702836"/>
            <a:ext cx="3256384" cy="2397966"/>
            <a:chOff x="1268963" y="2080728"/>
            <a:chExt cx="3256384" cy="2397966"/>
          </a:xfrm>
        </p:grpSpPr>
        <p:grpSp>
          <p:nvGrpSpPr>
            <p:cNvPr id="21" name="Group 20"/>
            <p:cNvGrpSpPr/>
            <p:nvPr/>
          </p:nvGrpSpPr>
          <p:grpSpPr>
            <a:xfrm>
              <a:off x="1268963" y="2080728"/>
              <a:ext cx="3256384" cy="2397966"/>
              <a:chOff x="4925072" y="-1398731"/>
              <a:chExt cx="3958213" cy="239796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925072" y="-1398731"/>
                <a:ext cx="3958213" cy="23979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340668" y="543781"/>
                <a:ext cx="3063240" cy="45545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Semiconductor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40668" y="67685"/>
                <a:ext cx="1005840" cy="481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Source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398068" y="81680"/>
                <a:ext cx="1005840" cy="46805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Drain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346508" y="266784"/>
                <a:ext cx="1051560" cy="282258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solidFill>
                      <a:schemeClr val="bg1"/>
                    </a:solidFill>
                  </a:rPr>
                  <a:t>Storage element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437948" y="7410"/>
                <a:ext cx="868680" cy="2586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Gate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346508" y="-18495"/>
                <a:ext cx="91440" cy="567535"/>
              </a:xfrm>
              <a:prstGeom prst="rect">
                <a:avLst/>
              </a:prstGeom>
              <a:solidFill>
                <a:srgbClr val="0D76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306628" y="-18494"/>
                <a:ext cx="91440" cy="567535"/>
              </a:xfrm>
              <a:prstGeom prst="rect">
                <a:avLst/>
              </a:prstGeom>
              <a:solidFill>
                <a:srgbClr val="0D76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Flowchart: Manual Operation 21"/>
            <p:cNvSpPr/>
            <p:nvPr/>
          </p:nvSpPr>
          <p:spPr>
            <a:xfrm>
              <a:off x="3408452" y="2965515"/>
              <a:ext cx="625151" cy="612382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SL</a:t>
              </a:r>
            </a:p>
          </p:txBody>
        </p:sp>
        <p:sp>
          <p:nvSpPr>
            <p:cNvPr id="23" name="Flowchart: Manual Operation 22"/>
            <p:cNvSpPr/>
            <p:nvPr/>
          </p:nvSpPr>
          <p:spPr>
            <a:xfrm>
              <a:off x="1712040" y="2965515"/>
              <a:ext cx="625151" cy="581628"/>
            </a:xfrm>
            <a:prstGeom prst="flowChartManualOperat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BL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90313" y="4273405"/>
            <a:ext cx="41167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Modes: 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1T-1C, 1T-1F, 1T-1M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Known physics for 1T-1C, 1T-1M 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Word access – high BW; unselected bits consume 0 power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2-5 </a:t>
            </a:r>
            <a:r>
              <a:rPr lang="en-US" sz="1100" dirty="0" err="1">
                <a:solidFill>
                  <a:schemeClr val="tx2"/>
                </a:solidFill>
                <a:cs typeface="Neo Sans Intel"/>
              </a:rPr>
              <a:t>pJ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/bit R/W energy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Low latency 1T-1C; ~4-9ns R/W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Disadvantages: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8F2 to 6F2 orientation when planar; 4F2 vertical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Best scaling EOL roadmap ~45x45 nm2 (DRAM)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More mask steps w/o self-alignment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68656" y="4376043"/>
            <a:ext cx="363893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Modes: 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1T ferroelectric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Fewer mask steps, no need for tall COB or complicated MTJ etch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Similar BW and latency (~20% lower)</a:t>
            </a:r>
          </a:p>
          <a:p>
            <a:pPr marL="228600" indent="-228600">
              <a:buFontTx/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2-10 </a:t>
            </a:r>
            <a:r>
              <a:rPr lang="en-US" sz="1100" dirty="0" err="1">
                <a:solidFill>
                  <a:schemeClr val="tx2"/>
                </a:solidFill>
                <a:cs typeface="Neo Sans Intel"/>
              </a:rPr>
              <a:t>pJ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/bit R/W energy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Disadvantages: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rgbClr val="FF0000"/>
                </a:solidFill>
                <a:cs typeface="Neo Sans Intel"/>
              </a:rPr>
              <a:t>Ferroelectric physics new; endurance &lt;1e9 cycles; research work in progress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8F2 to 6F2 orientation when planar; 4F2 vertical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Best scaling EOL roadmap ~45x45 nm2 (DRAM)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069208" y="4376043"/>
            <a:ext cx="403630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Modes:</a:t>
            </a:r>
            <a:r>
              <a:rPr lang="en-US" sz="1100" dirty="0">
                <a:solidFill>
                  <a:schemeClr val="tx2"/>
                </a:solidFill>
                <a:cs typeface="Neo Sans Intel"/>
              </a:rPr>
              <a:t> 1S-1PCM, 1S-1M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Ultra dense; EOL roadmap 10x10nm (&gt;15x better than DRAM)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MRAM + selector may be better performance than PCM</a:t>
            </a:r>
          </a:p>
          <a:p>
            <a:r>
              <a:rPr lang="en-US" sz="1100" b="1" dirty="0">
                <a:solidFill>
                  <a:schemeClr val="tx2"/>
                </a:solidFill>
                <a:cs typeface="Neo Sans Intel"/>
              </a:rPr>
              <a:t>Disadvantages: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</a:rPr>
              <a:t>Bitwise R/W 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 lower BW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Best case latency limited by </a:t>
            </a:r>
            <a:r>
              <a:rPr lang="en-US" sz="11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parasitics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 @~200ns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Unselected bits burn half-select power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50 </a:t>
            </a:r>
            <a:r>
              <a:rPr lang="en-US" sz="11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pJ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 RD and 0.5-2 </a:t>
            </a:r>
            <a:r>
              <a:rPr lang="en-US" sz="11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nJ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/bit WR energy (</a:t>
            </a:r>
            <a:r>
              <a:rPr lang="en-US" sz="1100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parasitics</a:t>
            </a:r>
            <a:r>
              <a:rPr lang="en-US" sz="1100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)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rgbClr val="FF0000"/>
                </a:solidFill>
                <a:cs typeface="Neo Sans Intel"/>
                <a:sym typeface="Wingdings" panose="05000000000000000000" pitchFamily="2" charset="2"/>
              </a:rPr>
              <a:t>Endurance &lt; 1e9 cycles (selector limited)</a:t>
            </a:r>
          </a:p>
        </p:txBody>
      </p:sp>
    </p:spTree>
    <p:extLst>
      <p:ext uri="{BB962C8B-B14F-4D97-AF65-F5344CB8AC3E}">
        <p14:creationId xmlns:p14="http://schemas.microsoft.com/office/powerpoint/2010/main" val="10805780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16" y="423333"/>
            <a:ext cx="5795671" cy="6129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4264" y="295187"/>
            <a:ext cx="6542097" cy="4803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ADM </a:t>
            </a:r>
            <a:r>
              <a:rPr lang="en-US" b="1" dirty="0" err="1">
                <a:latin typeface="+mn-lt"/>
              </a:rPr>
              <a:t>eDRAM</a:t>
            </a:r>
            <a:r>
              <a:rPr lang="en-US" b="1" dirty="0">
                <a:latin typeface="+mn-lt"/>
              </a:rPr>
              <a:t> Array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5726" y="4856114"/>
            <a:ext cx="6212279" cy="129531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WL in different plane than COB and BL</a:t>
            </a:r>
          </a:p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 No angled fins needed</a:t>
            </a:r>
            <a:endParaRPr lang="en-US" sz="2133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 Top 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92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40522" y="3907284"/>
            <a:ext cx="3806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Targeted cell:</a:t>
            </a:r>
          </a:p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108 x 135 nm</a:t>
            </a:r>
            <a:r>
              <a:rPr lang="en-US" sz="1600" b="1" baseline="30000" dirty="0">
                <a:solidFill>
                  <a:prstClr val="black"/>
                </a:solidFill>
                <a:cs typeface="Neo Sans Intel"/>
              </a:rPr>
              <a:t>2</a:t>
            </a:r>
          </a:p>
          <a:p>
            <a:pPr algn="ctr" defTabSz="914377"/>
            <a:r>
              <a:rPr lang="en-US" sz="1600" b="1" dirty="0">
                <a:solidFill>
                  <a:prstClr val="black"/>
                </a:solidFill>
                <a:cs typeface="Neo Sans Intel"/>
              </a:rPr>
              <a:t>2x cell area scaling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wrt</a:t>
            </a:r>
            <a:r>
              <a:rPr lang="en-US" sz="1600" b="1" dirty="0">
                <a:solidFill>
                  <a:prstClr val="black"/>
                </a:solidFill>
                <a:cs typeface="Neo Sans Intel"/>
              </a:rPr>
              <a:t> 22nm </a:t>
            </a:r>
            <a:r>
              <a:rPr lang="en-US" sz="1600" b="1" dirty="0" err="1">
                <a:solidFill>
                  <a:prstClr val="black"/>
                </a:solidFill>
                <a:cs typeface="Neo Sans Intel"/>
              </a:rPr>
              <a:t>eDRAM</a:t>
            </a:r>
            <a:endParaRPr lang="en-US" sz="1600" b="1" dirty="0">
              <a:solidFill>
                <a:prstClr val="black"/>
              </a:solidFill>
              <a:cs typeface="Neo Sans Inte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96000" y="767173"/>
            <a:ext cx="5623034" cy="3342372"/>
            <a:chOff x="797722" y="548633"/>
            <a:chExt cx="4759119" cy="2977325"/>
          </a:xfrm>
        </p:grpSpPr>
        <p:grpSp>
          <p:nvGrpSpPr>
            <p:cNvPr id="47" name="Group 46"/>
            <p:cNvGrpSpPr/>
            <p:nvPr/>
          </p:nvGrpSpPr>
          <p:grpSpPr>
            <a:xfrm>
              <a:off x="797722" y="548633"/>
              <a:ext cx="4759119" cy="2977325"/>
              <a:chOff x="6449156" y="1178354"/>
              <a:chExt cx="5691961" cy="3478251"/>
            </a:xfrm>
          </p:grpSpPr>
          <p:sp>
            <p:nvSpPr>
              <p:cNvPr id="61" name="Right Brace 60"/>
              <p:cNvSpPr/>
              <p:nvPr/>
            </p:nvSpPr>
            <p:spPr>
              <a:xfrm>
                <a:off x="9895758" y="1976786"/>
                <a:ext cx="162559" cy="2489200"/>
              </a:xfrm>
              <a:prstGeom prst="rightBrac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501584" y="3171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949149" y="3035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8164958" y="3035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952780" y="3033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9323478" y="3029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0539287" y="3028726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9327109" y="3026690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499412" y="1722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WL0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946977" y="1586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162786" y="1586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950608" y="1584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321306" y="1580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10609888" y="1579726"/>
                <a:ext cx="439711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9395275" y="1577690"/>
                <a:ext cx="425000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7385735" y="1178354"/>
                <a:ext cx="905765" cy="28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0000FF"/>
                    </a:solidFill>
                    <a:cs typeface="Neo Sans Intel"/>
                  </a:rPr>
                  <a:t>L</a:t>
                </a:r>
                <a:r>
                  <a:rPr lang="en-US" sz="1200" b="1" baseline="-25000" dirty="0" err="1">
                    <a:solidFill>
                      <a:srgbClr val="0000FF"/>
                    </a:solidFill>
                    <a:cs typeface="Neo Sans Intel"/>
                  </a:rPr>
                  <a:t>g</a:t>
                </a:r>
                <a:r>
                  <a:rPr lang="en-US" sz="1200" b="1" baseline="-25000" dirty="0">
                    <a:solidFill>
                      <a:srgbClr val="0000FF"/>
                    </a:solidFill>
                    <a:cs typeface="Neo Sans Intel"/>
                  </a:rPr>
                  <a:t> </a:t>
                </a:r>
                <a:r>
                  <a:rPr lang="en-US" sz="1200" b="1" dirty="0">
                    <a:solidFill>
                      <a:srgbClr val="0000FF"/>
                    </a:solidFill>
                    <a:cs typeface="Neo Sans Intel"/>
                  </a:rPr>
                  <a:t>= 40nm</a:t>
                </a: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V="1">
                <a:off x="6950608" y="4149796"/>
                <a:ext cx="237432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 flipV="1">
                <a:off x="6946978" y="2667276"/>
                <a:ext cx="0" cy="15089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6449156" y="3014228"/>
                <a:ext cx="588968" cy="96355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cs typeface="Neo Sans Intel"/>
                  </a:rPr>
                  <a:t>2F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42822" y="4225134"/>
                <a:ext cx="1261884" cy="43147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  <a:cs typeface="Neo Sans Intel"/>
                  </a:rPr>
                  <a:t>4F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160952" y="1308287"/>
                <a:ext cx="1236786" cy="28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CON = 27.5nm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014883" y="1333985"/>
                <a:ext cx="439424" cy="323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BL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634304" y="1865348"/>
              <a:ext cx="1455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8F</a:t>
              </a:r>
              <a:r>
                <a:rPr lang="en-US" sz="2000" b="1" baseline="30000" dirty="0">
                  <a:solidFill>
                    <a:prstClr val="black"/>
                  </a:solidFill>
                  <a:cs typeface="Neo Sans Intel"/>
                </a:rPr>
                <a:t>2</a:t>
              </a:r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 cell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215745" y="1854710"/>
              <a:ext cx="1982744" cy="1241653"/>
            </a:xfrm>
            <a:prstGeom prst="rect">
              <a:avLst/>
            </a:prstGeom>
            <a:noFill/>
            <a:ln w="571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90165" y="736421"/>
              <a:ext cx="344139" cy="259014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34079" y="992147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068696" y="2261801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068130" y="2218648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14515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0683" cy="72462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Tyche – II </a:t>
            </a:r>
            <a:r>
              <a:rPr lang="en-US" b="1" dirty="0" err="1">
                <a:latin typeface="+mn-lt"/>
              </a:rPr>
              <a:t>eDRAM</a:t>
            </a:r>
            <a:r>
              <a:rPr lang="en-US" b="1" dirty="0">
                <a:latin typeface="+mn-lt"/>
              </a:rPr>
              <a:t> Array (</a:t>
            </a:r>
            <a:r>
              <a:rPr lang="en-US" b="1" dirty="0" err="1">
                <a:latin typeface="+mn-lt"/>
              </a:rPr>
              <a:t>Teleios</a:t>
            </a:r>
            <a:r>
              <a:rPr lang="en-US" b="1" dirty="0">
                <a:latin typeface="+mn-lt"/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3" name="Flowchart: Manual Operation 152"/>
          <p:cNvSpPr/>
          <p:nvPr/>
        </p:nvSpPr>
        <p:spPr>
          <a:xfrm>
            <a:off x="941947" y="8296776"/>
            <a:ext cx="193683" cy="409392"/>
          </a:xfrm>
          <a:prstGeom prst="flowChartManualOperati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3" name="Group 202"/>
          <p:cNvGrpSpPr/>
          <p:nvPr/>
        </p:nvGrpSpPr>
        <p:grpSpPr>
          <a:xfrm>
            <a:off x="590912" y="1346287"/>
            <a:ext cx="5246974" cy="4440052"/>
            <a:chOff x="590912" y="1346287"/>
            <a:chExt cx="5246974" cy="4440052"/>
          </a:xfrm>
        </p:grpSpPr>
        <p:sp>
          <p:nvSpPr>
            <p:cNvPr id="117" name="Flowchart: Process 116"/>
            <p:cNvSpPr/>
            <p:nvPr/>
          </p:nvSpPr>
          <p:spPr>
            <a:xfrm>
              <a:off x="607484" y="4796331"/>
              <a:ext cx="5152390" cy="968763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607484" y="2295365"/>
              <a:ext cx="5152390" cy="2460268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lowchart: Process 5"/>
            <p:cNvSpPr/>
            <p:nvPr/>
          </p:nvSpPr>
          <p:spPr>
            <a:xfrm>
              <a:off x="3111559" y="2375267"/>
              <a:ext cx="2224056" cy="197717"/>
            </a:xfrm>
            <a:prstGeom prst="flowChartProces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65010" y="2411763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33234" y="2411762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05218" y="2409314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73442" y="2409313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11618" y="2409313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79842" y="2409312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852842" y="241295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20050" y="241295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/>
            <p:cNvSpPr/>
            <p:nvPr/>
          </p:nvSpPr>
          <p:spPr>
            <a:xfrm>
              <a:off x="607484" y="2240433"/>
              <a:ext cx="5152390" cy="55320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/>
            <p:cNvSpPr/>
            <p:nvPr/>
          </p:nvSpPr>
          <p:spPr>
            <a:xfrm>
              <a:off x="607484" y="1972027"/>
              <a:ext cx="5152390" cy="26879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/>
            <p:cNvSpPr/>
            <p:nvPr/>
          </p:nvSpPr>
          <p:spPr>
            <a:xfrm>
              <a:off x="607484" y="1924864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Process 29"/>
            <p:cNvSpPr/>
            <p:nvPr/>
          </p:nvSpPr>
          <p:spPr>
            <a:xfrm>
              <a:off x="607484" y="1657753"/>
              <a:ext cx="5152390" cy="26879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/>
            <p:cNvSpPr/>
            <p:nvPr/>
          </p:nvSpPr>
          <p:spPr>
            <a:xfrm>
              <a:off x="607484" y="1613398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Process 31"/>
            <p:cNvSpPr/>
            <p:nvPr/>
          </p:nvSpPr>
          <p:spPr>
            <a:xfrm>
              <a:off x="607484" y="1346287"/>
              <a:ext cx="5152390" cy="26879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Manual Operation 42"/>
            <p:cNvSpPr>
              <a:spLocks/>
            </p:cNvSpPr>
            <p:nvPr/>
          </p:nvSpPr>
          <p:spPr>
            <a:xfrm>
              <a:off x="1061128" y="1653697"/>
              <a:ext cx="4212971" cy="15290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404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404 w 10000"/>
                <a:gd name="connsiteY3" fmla="*/ 10000 h 10532"/>
                <a:gd name="connsiteX4" fmla="*/ 0 w 10000"/>
                <a:gd name="connsiteY4" fmla="*/ 0 h 10532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262 w 10000"/>
                <a:gd name="connsiteY3" fmla="*/ 10532 h 10532"/>
                <a:gd name="connsiteX4" fmla="*/ 0 w 10000"/>
                <a:gd name="connsiteY4" fmla="*/ 0 h 1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532">
                  <a:moveTo>
                    <a:pt x="0" y="0"/>
                  </a:moveTo>
                  <a:lnTo>
                    <a:pt x="10000" y="0"/>
                  </a:lnTo>
                  <a:cubicBezTo>
                    <a:pt x="9960" y="3511"/>
                    <a:pt x="9919" y="7021"/>
                    <a:pt x="9879" y="10532"/>
                  </a:cubicBezTo>
                  <a:lnTo>
                    <a:pt x="262" y="10532"/>
                  </a:lnTo>
                  <a:cubicBezTo>
                    <a:pt x="127" y="7199"/>
                    <a:pt x="135" y="3333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Optional WL strap</a:t>
              </a:r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5083027" y="1801178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Manual Operation 37"/>
            <p:cNvSpPr/>
            <p:nvPr/>
          </p:nvSpPr>
          <p:spPr>
            <a:xfrm>
              <a:off x="1303825" y="1989185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Manual Operation 38"/>
            <p:cNvSpPr/>
            <p:nvPr/>
          </p:nvSpPr>
          <p:spPr>
            <a:xfrm>
              <a:off x="1524043" y="1980611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Manual Operation 39"/>
            <p:cNvSpPr/>
            <p:nvPr/>
          </p:nvSpPr>
          <p:spPr>
            <a:xfrm>
              <a:off x="1738165" y="1980611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2203493" y="1989040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Manual Operation 41"/>
            <p:cNvSpPr/>
            <p:nvPr/>
          </p:nvSpPr>
          <p:spPr>
            <a:xfrm>
              <a:off x="2423711" y="1980466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Manual Operation 42"/>
            <p:cNvSpPr/>
            <p:nvPr/>
          </p:nvSpPr>
          <p:spPr>
            <a:xfrm>
              <a:off x="2637832" y="1980466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Manual Operation 43"/>
            <p:cNvSpPr/>
            <p:nvPr/>
          </p:nvSpPr>
          <p:spPr>
            <a:xfrm>
              <a:off x="3110273" y="1988124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Manual Operation 44"/>
            <p:cNvSpPr/>
            <p:nvPr/>
          </p:nvSpPr>
          <p:spPr>
            <a:xfrm>
              <a:off x="3330491" y="1979550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Manual Operation 45"/>
            <p:cNvSpPr/>
            <p:nvPr/>
          </p:nvSpPr>
          <p:spPr>
            <a:xfrm>
              <a:off x="3544613" y="1979550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Manual Operation 46"/>
            <p:cNvSpPr/>
            <p:nvPr/>
          </p:nvSpPr>
          <p:spPr>
            <a:xfrm>
              <a:off x="4112049" y="1980263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Manual Operation 47"/>
            <p:cNvSpPr/>
            <p:nvPr/>
          </p:nvSpPr>
          <p:spPr>
            <a:xfrm>
              <a:off x="4332267" y="1971689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owchart: Manual Operation 48"/>
            <p:cNvSpPr/>
            <p:nvPr/>
          </p:nvSpPr>
          <p:spPr>
            <a:xfrm>
              <a:off x="4546389" y="1971689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39203" y="2412565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262163" y="241136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530387" y="2411368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402371" y="2408920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670595" y="240891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08771" y="2408919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76995" y="2408918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949995" y="2412565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217203" y="2412565"/>
              <a:ext cx="56896" cy="154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lowchart: Manual Operation 69"/>
            <p:cNvSpPr/>
            <p:nvPr/>
          </p:nvSpPr>
          <p:spPr>
            <a:xfrm>
              <a:off x="5131240" y="2285945"/>
              <a:ext cx="56896" cy="122771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Manual Operation 90"/>
            <p:cNvSpPr/>
            <p:nvPr/>
          </p:nvSpPr>
          <p:spPr>
            <a:xfrm>
              <a:off x="5083027" y="1956882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lowchart: Manual Operation 91"/>
            <p:cNvSpPr/>
            <p:nvPr/>
          </p:nvSpPr>
          <p:spPr>
            <a:xfrm>
              <a:off x="2652327" y="2162892"/>
              <a:ext cx="140208" cy="17489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Manual Operation 24"/>
            <p:cNvSpPr/>
            <p:nvPr/>
          </p:nvSpPr>
          <p:spPr>
            <a:xfrm>
              <a:off x="3145165" y="2243708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lowchart: Manual Operation 92"/>
            <p:cNvSpPr/>
            <p:nvPr/>
          </p:nvSpPr>
          <p:spPr>
            <a:xfrm>
              <a:off x="3283399" y="2241482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lowchart: Manual Operation 93"/>
            <p:cNvSpPr/>
            <p:nvPr/>
          </p:nvSpPr>
          <p:spPr>
            <a:xfrm>
              <a:off x="3420989" y="2248345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lowchart: Manual Operation 94"/>
            <p:cNvSpPr/>
            <p:nvPr/>
          </p:nvSpPr>
          <p:spPr>
            <a:xfrm>
              <a:off x="3559223" y="2246119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lowchart: Manual Operation 95"/>
            <p:cNvSpPr/>
            <p:nvPr/>
          </p:nvSpPr>
          <p:spPr>
            <a:xfrm>
              <a:off x="3693096" y="2239975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lowchart: Manual Operation 96"/>
            <p:cNvSpPr/>
            <p:nvPr/>
          </p:nvSpPr>
          <p:spPr>
            <a:xfrm>
              <a:off x="3831330" y="2237749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lowchart: Manual Operation 97"/>
            <p:cNvSpPr/>
            <p:nvPr/>
          </p:nvSpPr>
          <p:spPr>
            <a:xfrm>
              <a:off x="3966750" y="2240415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lowchart: Manual Operation 98"/>
            <p:cNvSpPr/>
            <p:nvPr/>
          </p:nvSpPr>
          <p:spPr>
            <a:xfrm>
              <a:off x="4104984" y="2238189"/>
              <a:ext cx="89306" cy="16616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3106147" y="2569217"/>
              <a:ext cx="2219112" cy="1782112"/>
              <a:chOff x="3006955" y="3849377"/>
              <a:chExt cx="2219112" cy="627193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3006956" y="3849377"/>
                <a:ext cx="2219111" cy="627193"/>
                <a:chOff x="2954384" y="4074511"/>
                <a:chExt cx="2219111" cy="627193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2954384" y="4082579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097541" y="4074511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232749" y="4082579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375906" y="4074511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510984" y="4079945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654141" y="4080842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789349" y="4079945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3932506" y="4080842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058197" y="4081577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201354" y="4082474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336562" y="4081577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479719" y="4082474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614797" y="4078943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757954" y="4079840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893162" y="4078943"/>
                  <a:ext cx="137176" cy="619125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5036319" y="4079840"/>
                  <a:ext cx="137176" cy="619125"/>
                </a:xfrm>
                <a:prstGeom prst="rect">
                  <a:avLst/>
                </a:prstGeom>
              </p:spPr>
            </p:pic>
          </p:grpSp>
          <p:sp>
            <p:nvSpPr>
              <p:cNvPr id="100" name="Rectangle 99"/>
              <p:cNvSpPr/>
              <p:nvPr/>
            </p:nvSpPr>
            <p:spPr>
              <a:xfrm>
                <a:off x="3006955" y="4408170"/>
                <a:ext cx="2219112" cy="36673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lowchart: Manual Operation 100"/>
            <p:cNvSpPr/>
            <p:nvPr/>
          </p:nvSpPr>
          <p:spPr>
            <a:xfrm>
              <a:off x="2652985" y="2331945"/>
              <a:ext cx="135437" cy="274252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67131" y="2752370"/>
              <a:ext cx="530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&gt;1µm</a:t>
              </a:r>
            </a:p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COB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912225" y="1517164"/>
              <a:ext cx="0" cy="3569804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/>
            <p:cNvGrpSpPr/>
            <p:nvPr/>
          </p:nvGrpSpPr>
          <p:grpSpPr>
            <a:xfrm>
              <a:off x="3432574" y="5559258"/>
              <a:ext cx="1172464" cy="227081"/>
              <a:chOff x="3432574" y="5559258"/>
              <a:chExt cx="1172464" cy="227081"/>
            </a:xfrm>
          </p:grpSpPr>
          <p:sp>
            <p:nvSpPr>
              <p:cNvPr id="107" name="Flowchart: Process 106"/>
              <p:cNvSpPr/>
              <p:nvPr/>
            </p:nvSpPr>
            <p:spPr>
              <a:xfrm>
                <a:off x="3432574" y="5559258"/>
                <a:ext cx="1172464" cy="213865"/>
              </a:xfrm>
              <a:prstGeom prst="flowChartProcess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533285" y="563029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801509" y="563029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3673493" y="5627844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3941717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4079893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348117" y="562784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220101" y="5631490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488325" y="5631489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Flowchart: Process 115"/>
            <p:cNvSpPr/>
            <p:nvPr/>
          </p:nvSpPr>
          <p:spPr>
            <a:xfrm>
              <a:off x="607484" y="5069539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lowchart: Process 117"/>
            <p:cNvSpPr/>
            <p:nvPr/>
          </p:nvSpPr>
          <p:spPr>
            <a:xfrm>
              <a:off x="607484" y="4749169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lowchart: Manual Operation 42"/>
            <p:cNvSpPr>
              <a:spLocks/>
            </p:cNvSpPr>
            <p:nvPr/>
          </p:nvSpPr>
          <p:spPr>
            <a:xfrm>
              <a:off x="3031660" y="4380984"/>
              <a:ext cx="2741422" cy="16411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404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404 w 10000"/>
                <a:gd name="connsiteY3" fmla="*/ 10000 h 10532"/>
                <a:gd name="connsiteX4" fmla="*/ 0 w 10000"/>
                <a:gd name="connsiteY4" fmla="*/ 0 h 10532"/>
                <a:gd name="connsiteX0" fmla="*/ 0 w 10000"/>
                <a:gd name="connsiteY0" fmla="*/ 0 h 10532"/>
                <a:gd name="connsiteX1" fmla="*/ 10000 w 10000"/>
                <a:gd name="connsiteY1" fmla="*/ 0 h 10532"/>
                <a:gd name="connsiteX2" fmla="*/ 9879 w 10000"/>
                <a:gd name="connsiteY2" fmla="*/ 10532 h 10532"/>
                <a:gd name="connsiteX3" fmla="*/ 262 w 10000"/>
                <a:gd name="connsiteY3" fmla="*/ 10532 h 10532"/>
                <a:gd name="connsiteX4" fmla="*/ 0 w 10000"/>
                <a:gd name="connsiteY4" fmla="*/ 0 h 1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532">
                  <a:moveTo>
                    <a:pt x="0" y="0"/>
                  </a:moveTo>
                  <a:lnTo>
                    <a:pt x="10000" y="0"/>
                  </a:lnTo>
                  <a:cubicBezTo>
                    <a:pt x="9960" y="3511"/>
                    <a:pt x="9919" y="7021"/>
                    <a:pt x="9879" y="10532"/>
                  </a:cubicBezTo>
                  <a:lnTo>
                    <a:pt x="262" y="10532"/>
                  </a:lnTo>
                  <a:cubicBezTo>
                    <a:pt x="127" y="7199"/>
                    <a:pt x="135" y="3333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Power for </a:t>
              </a:r>
              <a:r>
                <a:rPr lang="en-US" sz="900" dirty="0" err="1"/>
                <a:t>hvcc</a:t>
              </a:r>
              <a:r>
                <a:rPr lang="en-US" sz="900" dirty="0"/>
                <a:t>, PLL </a:t>
              </a:r>
              <a:r>
                <a:rPr lang="en-US" sz="900" dirty="0" err="1"/>
                <a:t>etc</a:t>
              </a:r>
              <a:r>
                <a:rPr lang="en-US" sz="900" dirty="0"/>
                <a:t> (optional – can be Tyche)</a:t>
              </a:r>
            </a:p>
          </p:txBody>
        </p:sp>
        <p:sp>
          <p:nvSpPr>
            <p:cNvPr id="120" name="Flowchart: Manual Operation 119"/>
            <p:cNvSpPr/>
            <p:nvPr/>
          </p:nvSpPr>
          <p:spPr>
            <a:xfrm>
              <a:off x="2343320" y="4796072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lowchart: Manual Operation 120"/>
            <p:cNvSpPr/>
            <p:nvPr/>
          </p:nvSpPr>
          <p:spPr>
            <a:xfrm>
              <a:off x="2644383" y="479793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lowchart: Manual Operation 121"/>
            <p:cNvSpPr/>
            <p:nvPr/>
          </p:nvSpPr>
          <p:spPr>
            <a:xfrm>
              <a:off x="3671643" y="4929534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lowchart: Manual Operation 122"/>
            <p:cNvSpPr/>
            <p:nvPr/>
          </p:nvSpPr>
          <p:spPr>
            <a:xfrm>
              <a:off x="3242988" y="479592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lowchart: Manual Operation 123"/>
            <p:cNvSpPr/>
            <p:nvPr/>
          </p:nvSpPr>
          <p:spPr>
            <a:xfrm>
              <a:off x="3463206" y="4787353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lowchart: Manual Operation 124"/>
            <p:cNvSpPr/>
            <p:nvPr/>
          </p:nvSpPr>
          <p:spPr>
            <a:xfrm>
              <a:off x="3677328" y="4787353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lowchart: Manual Operation 125"/>
            <p:cNvSpPr/>
            <p:nvPr/>
          </p:nvSpPr>
          <p:spPr>
            <a:xfrm>
              <a:off x="4149768" y="4795011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lowchart: Manual Operation 126"/>
            <p:cNvSpPr/>
            <p:nvPr/>
          </p:nvSpPr>
          <p:spPr>
            <a:xfrm>
              <a:off x="4369986" y="4786437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lowchart: Process 127"/>
            <p:cNvSpPr/>
            <p:nvPr/>
          </p:nvSpPr>
          <p:spPr>
            <a:xfrm>
              <a:off x="607484" y="4341932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lowchart: Manual Operation 128"/>
            <p:cNvSpPr/>
            <p:nvPr/>
          </p:nvSpPr>
          <p:spPr>
            <a:xfrm>
              <a:off x="2028327" y="1786434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lowchart: Manual Operation 129"/>
            <p:cNvSpPr/>
            <p:nvPr/>
          </p:nvSpPr>
          <p:spPr>
            <a:xfrm>
              <a:off x="2042822" y="1968860"/>
              <a:ext cx="140208" cy="17489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lowchart: Manual Operation 130"/>
            <p:cNvSpPr/>
            <p:nvPr/>
          </p:nvSpPr>
          <p:spPr>
            <a:xfrm>
              <a:off x="2043480" y="2137913"/>
              <a:ext cx="135437" cy="274252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lowchart: Manual Operation 131"/>
            <p:cNvSpPr/>
            <p:nvPr/>
          </p:nvSpPr>
          <p:spPr>
            <a:xfrm>
              <a:off x="2042598" y="2412164"/>
              <a:ext cx="149362" cy="1975487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lowchart: Manual Operation 101"/>
            <p:cNvSpPr/>
            <p:nvPr/>
          </p:nvSpPr>
          <p:spPr>
            <a:xfrm>
              <a:off x="2652103" y="2606197"/>
              <a:ext cx="135092" cy="1790276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lowchart: Manual Operation 132"/>
            <p:cNvSpPr/>
            <p:nvPr/>
          </p:nvSpPr>
          <p:spPr>
            <a:xfrm>
              <a:off x="2037840" y="4378176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lowchart: Manual Operation 133"/>
            <p:cNvSpPr/>
            <p:nvPr/>
          </p:nvSpPr>
          <p:spPr>
            <a:xfrm>
              <a:off x="2052335" y="4560602"/>
              <a:ext cx="140208" cy="17489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lowchart: Manual Operation 134"/>
            <p:cNvSpPr/>
            <p:nvPr/>
          </p:nvSpPr>
          <p:spPr>
            <a:xfrm>
              <a:off x="2037452" y="4731365"/>
              <a:ext cx="156019" cy="18045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lowchart: Manual Operation 135"/>
            <p:cNvSpPr/>
            <p:nvPr/>
          </p:nvSpPr>
          <p:spPr>
            <a:xfrm>
              <a:off x="2040752" y="4902343"/>
              <a:ext cx="151546" cy="233793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1605196" y="5555445"/>
              <a:ext cx="1172464" cy="227081"/>
              <a:chOff x="3432574" y="5559258"/>
              <a:chExt cx="1172464" cy="227081"/>
            </a:xfrm>
          </p:grpSpPr>
          <p:sp>
            <p:nvSpPr>
              <p:cNvPr id="140" name="Flowchart: Process 139"/>
              <p:cNvSpPr/>
              <p:nvPr/>
            </p:nvSpPr>
            <p:spPr>
              <a:xfrm>
                <a:off x="3432574" y="5559258"/>
                <a:ext cx="1172464" cy="213865"/>
              </a:xfrm>
              <a:prstGeom prst="flowChartProcess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3533285" y="563029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3801509" y="563029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3673493" y="5627844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3941717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4079893" y="5627843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4348117" y="5627842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4220101" y="5631490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4488325" y="5631489"/>
                <a:ext cx="56896" cy="1548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0" name="TextBox 149"/>
            <p:cNvSpPr txBox="1"/>
            <p:nvPr/>
          </p:nvSpPr>
          <p:spPr>
            <a:xfrm>
              <a:off x="4510194" y="4756366"/>
              <a:ext cx="12319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BL routing to SA</a:t>
              </a:r>
            </a:p>
          </p:txBody>
        </p:sp>
        <p:sp>
          <p:nvSpPr>
            <p:cNvPr id="151" name="Flowchart: Process 150"/>
            <p:cNvSpPr/>
            <p:nvPr/>
          </p:nvSpPr>
          <p:spPr>
            <a:xfrm>
              <a:off x="590912" y="5394456"/>
              <a:ext cx="5152390" cy="45719"/>
            </a:xfrm>
            <a:prstGeom prst="flowChartProces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lowchart: Manual Operation 136"/>
            <p:cNvSpPr/>
            <p:nvPr/>
          </p:nvSpPr>
          <p:spPr>
            <a:xfrm>
              <a:off x="2040414" y="5125150"/>
              <a:ext cx="130821" cy="314712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lowchart: Manual Operation 151"/>
            <p:cNvSpPr/>
            <p:nvPr/>
          </p:nvSpPr>
          <p:spPr>
            <a:xfrm>
              <a:off x="2046697" y="5415334"/>
              <a:ext cx="132219" cy="216155"/>
            </a:xfrm>
            <a:prstGeom prst="flowChartManualOperation">
              <a:avLst/>
            </a:prstGeom>
            <a:solidFill>
              <a:srgbClr val="7030A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38496" y="5458880"/>
              <a:ext cx="9903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WL driver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556913" y="5469013"/>
              <a:ext cx="12809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cs typeface="Neo Sans Intel"/>
                </a:rPr>
                <a:t>SA, PLL, HVCC gen</a:t>
              </a:r>
            </a:p>
          </p:txBody>
        </p:sp>
        <p:sp>
          <p:nvSpPr>
            <p:cNvPr id="156" name="Flowchart: Manual Operation 155"/>
            <p:cNvSpPr/>
            <p:nvPr/>
          </p:nvSpPr>
          <p:spPr>
            <a:xfrm>
              <a:off x="2653643" y="4391081"/>
              <a:ext cx="140208" cy="165279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lowchart: Manual Operation 156"/>
            <p:cNvSpPr/>
            <p:nvPr/>
          </p:nvSpPr>
          <p:spPr>
            <a:xfrm>
              <a:off x="2653643" y="4543358"/>
              <a:ext cx="130113" cy="259295"/>
            </a:xfrm>
            <a:prstGeom prst="flowChartManualOperati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8" name="Straight Connector 157"/>
            <p:cNvCxnSpPr/>
            <p:nvPr/>
          </p:nvCxnSpPr>
          <p:spPr>
            <a:xfrm>
              <a:off x="838496" y="1480684"/>
              <a:ext cx="0" cy="3569804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Right Brace 168"/>
          <p:cNvSpPr/>
          <p:nvPr/>
        </p:nvSpPr>
        <p:spPr>
          <a:xfrm>
            <a:off x="9500865" y="1534414"/>
            <a:ext cx="160590" cy="2391959"/>
          </a:xfrm>
          <a:prstGeom prst="rightBrac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 rot="16200000">
            <a:off x="8370336" y="2377431"/>
            <a:ext cx="2858928" cy="235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WL1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7725478" y="2873434"/>
            <a:ext cx="1778704" cy="33155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8926564" y="2559294"/>
            <a:ext cx="578168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7729065" y="2557338"/>
            <a:ext cx="558824" cy="10405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8935515" y="2859399"/>
            <a:ext cx="1778704" cy="331554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10136601" y="2545260"/>
            <a:ext cx="578168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7723333" y="1550450"/>
            <a:ext cx="1778704" cy="274012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8924419" y="1166900"/>
            <a:ext cx="578168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7726920" y="1164943"/>
            <a:ext cx="558824" cy="10405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8933370" y="1536416"/>
            <a:ext cx="1778704" cy="274012"/>
          </a:xfrm>
          <a:prstGeom prst="rect">
            <a:avLst/>
          </a:prstGeom>
          <a:solidFill>
            <a:srgbClr val="0000FF">
              <a:alpha val="11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10134456" y="1152865"/>
            <a:ext cx="578168" cy="103888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9270374" y="714793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00FF"/>
                </a:solidFill>
                <a:cs typeface="Neo Sans Intel"/>
              </a:rPr>
              <a:t>L</a:t>
            </a:r>
            <a:r>
              <a:rPr lang="en-US" sz="1200" b="1" baseline="-25000" dirty="0" err="1">
                <a:solidFill>
                  <a:srgbClr val="0000FF"/>
                </a:solidFill>
                <a:cs typeface="Neo Sans Intel"/>
              </a:rPr>
              <a:t>g</a:t>
            </a:r>
            <a:r>
              <a:rPr lang="en-US" sz="1200" b="1" baseline="-25000" dirty="0">
                <a:solidFill>
                  <a:srgbClr val="0000FF"/>
                </a:solidFill>
                <a:cs typeface="Neo Sans Intel"/>
              </a:rPr>
              <a:t> </a:t>
            </a:r>
            <a:r>
              <a:rPr lang="en-US" sz="1200" b="1" dirty="0">
                <a:solidFill>
                  <a:srgbClr val="0000FF"/>
                </a:solidFill>
                <a:cs typeface="Neo Sans Intel"/>
              </a:rPr>
              <a:t>= 14nm?</a:t>
            </a:r>
          </a:p>
        </p:txBody>
      </p:sp>
      <p:cxnSp>
        <p:nvCxnSpPr>
          <p:cNvPr id="185" name="Straight Arrow Connector 184"/>
          <p:cNvCxnSpPr/>
          <p:nvPr/>
        </p:nvCxnSpPr>
        <p:spPr>
          <a:xfrm flipV="1">
            <a:off x="6591380" y="3622535"/>
            <a:ext cx="234557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H="1" flipV="1">
            <a:off x="7723334" y="2205504"/>
            <a:ext cx="0" cy="145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6309361" y="2563767"/>
            <a:ext cx="581836" cy="92591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cs typeface="Neo Sans Intel"/>
              </a:rPr>
              <a:t>2F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880055" y="3694930"/>
            <a:ext cx="124660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cs typeface="Neo Sans Intel"/>
              </a:rPr>
              <a:t>6F/2cells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1133918" y="1563397"/>
            <a:ext cx="434103" cy="310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cs typeface="Neo Sans Intel"/>
              </a:rPr>
              <a:t>BL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674809" y="3400656"/>
            <a:ext cx="1087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solidFill>
                  <a:prstClr val="black"/>
                </a:solidFill>
                <a:cs typeface="Neo Sans Intel"/>
              </a:rPr>
              <a:t>6F</a:t>
            </a:r>
            <a:r>
              <a:rPr lang="en-US" sz="2000" b="1" baseline="30000" dirty="0">
                <a:solidFill>
                  <a:prstClr val="black"/>
                </a:solidFill>
                <a:cs typeface="Neo Sans Intel"/>
              </a:rPr>
              <a:t>2</a:t>
            </a:r>
            <a:r>
              <a:rPr lang="en-US" sz="2000" b="1" dirty="0">
                <a:solidFill>
                  <a:prstClr val="black"/>
                </a:solidFill>
                <a:cs typeface="Neo Sans Intel"/>
              </a:rPr>
              <a:t> cell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7134080" y="2221493"/>
            <a:ext cx="3577994" cy="1393891"/>
          </a:xfrm>
          <a:prstGeom prst="rect">
            <a:avLst/>
          </a:prstGeom>
          <a:noFill/>
          <a:ln w="571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708393" y="2835362"/>
            <a:ext cx="4869968" cy="424734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9933471" y="1265066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9960080" y="2641947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7453898" y="1265066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7480507" y="2641947"/>
            <a:ext cx="1042341" cy="8203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COB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6708199" y="1463198"/>
            <a:ext cx="4869968" cy="424734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 rot="16200000">
            <a:off x="7190710" y="2351410"/>
            <a:ext cx="2858928" cy="235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WL0</a:t>
            </a:r>
          </a:p>
        </p:txBody>
      </p:sp>
      <p:cxnSp>
        <p:nvCxnSpPr>
          <p:cNvPr id="196" name="Straight Arrow Connector 195"/>
          <p:cNvCxnSpPr/>
          <p:nvPr/>
        </p:nvCxnSpPr>
        <p:spPr>
          <a:xfrm flipV="1">
            <a:off x="6254542" y="1725410"/>
            <a:ext cx="0" cy="141100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6245326" y="2156865"/>
            <a:ext cx="55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cs typeface="Neo Sans Intel"/>
              </a:rPr>
              <a:t>PGD</a:t>
            </a:r>
          </a:p>
        </p:txBody>
      </p:sp>
      <p:cxnSp>
        <p:nvCxnSpPr>
          <p:cNvPr id="198" name="Straight Arrow Connector 197"/>
          <p:cNvCxnSpPr/>
          <p:nvPr/>
        </p:nvCxnSpPr>
        <p:spPr>
          <a:xfrm flipV="1">
            <a:off x="8182734" y="701860"/>
            <a:ext cx="1393330" cy="732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8602714" y="755569"/>
            <a:ext cx="55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cs typeface="Neo Sans Intel"/>
              </a:rPr>
              <a:t>OGD</a:t>
            </a:r>
          </a:p>
        </p:txBody>
      </p:sp>
      <p:sp>
        <p:nvSpPr>
          <p:cNvPr id="202" name="Content Placeholder 2"/>
          <p:cNvSpPr>
            <a:spLocks noGrp="1"/>
          </p:cNvSpPr>
          <p:nvPr>
            <p:ph idx="1"/>
          </p:nvPr>
        </p:nvSpPr>
        <p:spPr>
          <a:xfrm>
            <a:off x="5895726" y="4856114"/>
            <a:ext cx="6212279" cy="129531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COB in different plane than WL and BL</a:t>
            </a:r>
          </a:p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 No angled fins needed</a:t>
            </a:r>
            <a:endParaRPr lang="en-US" sz="2133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5615" y="2331945"/>
            <a:ext cx="897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cs typeface="Neo Sans Intel"/>
              </a:rPr>
              <a:t>WL </a:t>
            </a:r>
            <a:r>
              <a:rPr lang="en-US" sz="1400" b="1" dirty="0">
                <a:solidFill>
                  <a:srgbClr val="C00000"/>
                </a:solidFill>
                <a:cs typeface="Neo Sans Intel"/>
                <a:sym typeface="Wingdings" panose="05000000000000000000" pitchFamily="2" charset="2"/>
              </a:rPr>
              <a:t></a:t>
            </a:r>
            <a:endParaRPr lang="en-US" sz="1400" b="1" dirty="0">
              <a:solidFill>
                <a:srgbClr val="C00000"/>
              </a:solidFill>
              <a:cs typeface="Neo Sans Intel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3546983" y="1969910"/>
            <a:ext cx="897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cs typeface="Neo Sans Intel"/>
              </a:rPr>
              <a:t>BL </a:t>
            </a:r>
          </a:p>
        </p:txBody>
      </p:sp>
    </p:spTree>
    <p:extLst>
      <p:ext uri="{BB962C8B-B14F-4D97-AF65-F5344CB8AC3E}">
        <p14:creationId xmlns:p14="http://schemas.microsoft.com/office/powerpoint/2010/main" val="25111296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Topologies with TFTs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92420" y="2117855"/>
            <a:ext cx="1868589" cy="1756031"/>
            <a:chOff x="1092420" y="2117855"/>
            <a:chExt cx="1868589" cy="1756031"/>
          </a:xfrm>
        </p:grpSpPr>
        <p:sp>
          <p:nvSpPr>
            <p:cNvPr id="6" name="Rectangle 5"/>
            <p:cNvSpPr/>
            <p:nvPr/>
          </p:nvSpPr>
          <p:spPr>
            <a:xfrm>
              <a:off x="1209921" y="2426081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9921" y="2117856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53094" y="2117855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09921" y="2795951"/>
              <a:ext cx="1633591" cy="1232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09920" y="2919241"/>
              <a:ext cx="1633591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92420" y="3289111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Bottom Gate Top Contact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41991" y="2107581"/>
            <a:ext cx="1868589" cy="1760791"/>
            <a:chOff x="3341991" y="2107581"/>
            <a:chExt cx="1868589" cy="1760791"/>
          </a:xfrm>
        </p:grpSpPr>
        <p:sp>
          <p:nvSpPr>
            <p:cNvPr id="13" name="Rectangle 12"/>
            <p:cNvSpPr/>
            <p:nvPr/>
          </p:nvSpPr>
          <p:spPr>
            <a:xfrm>
              <a:off x="3465537" y="2426081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65537" y="2117856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08710" y="2117855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55956" y="2292517"/>
              <a:ext cx="852754" cy="1335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29885" y="2107581"/>
              <a:ext cx="692803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41991" y="3283597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Top Gate Top Contact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47049" y="2076906"/>
            <a:ext cx="1868589" cy="1750745"/>
            <a:chOff x="5847049" y="2076906"/>
            <a:chExt cx="1868589" cy="1750745"/>
          </a:xfrm>
        </p:grpSpPr>
        <p:sp>
          <p:nvSpPr>
            <p:cNvPr id="20" name="Rectangle 19"/>
            <p:cNvSpPr/>
            <p:nvPr/>
          </p:nvSpPr>
          <p:spPr>
            <a:xfrm>
              <a:off x="5994459" y="2383603"/>
              <a:ext cx="1633591" cy="3698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Channel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94459" y="2753470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37628" y="2753470"/>
              <a:ext cx="390418" cy="308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94457" y="2260313"/>
              <a:ext cx="1633591" cy="1232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94455" y="2076906"/>
              <a:ext cx="1633591" cy="1849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7049" y="3242876"/>
              <a:ext cx="1868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Neo Sans Intel"/>
                </a:rPr>
                <a:t>Top Gate Bottom Contact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8999813" y="2426081"/>
            <a:ext cx="1633591" cy="36987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Channel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99813" y="2117856"/>
            <a:ext cx="390418" cy="3082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407785" y="2312387"/>
            <a:ext cx="1227341" cy="1232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487385" y="2143290"/>
            <a:ext cx="1115765" cy="1849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73998" y="2102018"/>
            <a:ext cx="242047" cy="2782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82313" y="3246467"/>
            <a:ext cx="186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cs typeface="Neo Sans Intel"/>
              </a:rPr>
              <a:t>Top Gate Alternate Contact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242986" y="2804838"/>
            <a:ext cx="390418" cy="308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89668" y="4317054"/>
            <a:ext cx="5848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 advantages:</a:t>
            </a:r>
          </a:p>
          <a:p>
            <a:pPr marL="342900" indent="-342900">
              <a:buAutoNum type="arabicPeriod"/>
            </a:pPr>
            <a:r>
              <a:rPr lang="en-US" dirty="0"/>
              <a:t>Fin </a:t>
            </a:r>
            <a:r>
              <a:rPr lang="en-US" dirty="0">
                <a:sym typeface="Wingdings" panose="05000000000000000000" pitchFamily="2" charset="2"/>
              </a:rPr>
              <a:t> better gate control, better subthreshold swing, better leakage, more Z  more current @Ion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Gate to contact overlap  better contact resistance while having low </a:t>
            </a:r>
            <a:r>
              <a:rPr lang="en-US" dirty="0" err="1">
                <a:sym typeface="Wingdings" panose="05000000000000000000" pitchFamily="2" charset="2"/>
              </a:rPr>
              <a:t>Cov</a:t>
            </a:r>
            <a:r>
              <a:rPr lang="en-US" dirty="0">
                <a:sym typeface="Wingdings" panose="05000000000000000000" pitchFamily="2" charset="2"/>
              </a:rPr>
              <a:t> @BL side for good SM</a:t>
            </a:r>
          </a:p>
          <a:p>
            <a:pPr marL="342900" indent="-342900">
              <a:buAutoNum type="arabicPeriod"/>
            </a:pPr>
            <a:r>
              <a:rPr lang="en-US" dirty="0" err="1">
                <a:sym typeface="Wingdings" panose="05000000000000000000" pitchFamily="2" charset="2"/>
              </a:rPr>
              <a:t>Cov</a:t>
            </a:r>
            <a:r>
              <a:rPr lang="en-US" dirty="0">
                <a:sym typeface="Wingdings" panose="05000000000000000000" pitchFamily="2" charset="2"/>
              </a:rPr>
              <a:t> at CUB-side is miller  does not affect active device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No need for angling</a:t>
            </a:r>
          </a:p>
        </p:txBody>
      </p:sp>
    </p:spTree>
    <p:extLst>
      <p:ext uri="{BB962C8B-B14F-4D97-AF65-F5344CB8AC3E}">
        <p14:creationId xmlns:p14="http://schemas.microsoft.com/office/powerpoint/2010/main" val="23026690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14300" y="3940489"/>
            <a:ext cx="6550475" cy="2917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	</a:t>
            </a:r>
            <a:r>
              <a:rPr lang="en-US" dirty="0" err="1"/>
              <a:t>SiN</a:t>
            </a:r>
            <a:r>
              <a:rPr lang="en-US" dirty="0"/>
              <a:t> 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63073" y="850489"/>
            <a:ext cx="1568464" cy="1664411"/>
            <a:chOff x="88326" y="1441342"/>
            <a:chExt cx="1374139" cy="14180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26" y="1777796"/>
              <a:ext cx="1374139" cy="9907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7181" y="1500798"/>
              <a:ext cx="656135" cy="23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200" b="1" dirty="0">
                  <a:solidFill>
                    <a:prstClr val="black"/>
                  </a:solidFill>
                  <a:cs typeface="Neo Sans Intel"/>
                </a:rPr>
                <a:t>1T – 1C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8326" y="1441342"/>
              <a:ext cx="1374139" cy="141809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184076" y="3570619"/>
            <a:ext cx="1633591" cy="36987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Channel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84076" y="3262394"/>
            <a:ext cx="390418" cy="3082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27249" y="3940489"/>
            <a:ext cx="390418" cy="308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92048" y="3456925"/>
            <a:ext cx="1227341" cy="1232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71648" y="3287828"/>
            <a:ext cx="1115765" cy="1849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66384" y="4238480"/>
            <a:ext cx="744930" cy="26044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8261" y="3246556"/>
            <a:ext cx="242047" cy="2782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93712" y="4346645"/>
            <a:ext cx="492291" cy="25113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447716" y="4496563"/>
            <a:ext cx="382267" cy="236765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94422" y="3562646"/>
            <a:ext cx="1633591" cy="36987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Channel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394422" y="3254421"/>
            <a:ext cx="390418" cy="3082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02394" y="3448952"/>
            <a:ext cx="1227341" cy="1232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81994" y="3279855"/>
            <a:ext cx="1115765" cy="1849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468607" y="3238583"/>
            <a:ext cx="242047" cy="2782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33262" y="3921391"/>
            <a:ext cx="390418" cy="308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467160" y="4661465"/>
            <a:ext cx="744930" cy="215241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94488" y="4441879"/>
            <a:ext cx="492291" cy="2283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48475" y="4217163"/>
            <a:ext cx="382267" cy="236765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3631537" y="2845003"/>
            <a:ext cx="0" cy="401299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266077" y="5103674"/>
            <a:ext cx="5848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advantages:</a:t>
            </a:r>
          </a:p>
          <a:p>
            <a:pPr marL="342900" indent="-342900">
              <a:buAutoNum type="arabicPeriod"/>
            </a:pPr>
            <a:r>
              <a:rPr lang="en-US" dirty="0"/>
              <a:t>Fin </a:t>
            </a:r>
            <a:r>
              <a:rPr lang="en-US" dirty="0">
                <a:sym typeface="Wingdings" panose="05000000000000000000" pitchFamily="2" charset="2"/>
              </a:rPr>
              <a:t> better gate control, better subthreshold swing, better leakage, more Z  more current @Ion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Gate to contact overlap  better contact resistance while having low </a:t>
            </a:r>
            <a:r>
              <a:rPr lang="en-US" dirty="0" err="1">
                <a:sym typeface="Wingdings" panose="05000000000000000000" pitchFamily="2" charset="2"/>
              </a:rPr>
              <a:t>Cov</a:t>
            </a:r>
            <a:r>
              <a:rPr lang="en-US" dirty="0">
                <a:sym typeface="Wingdings" panose="05000000000000000000" pitchFamily="2" charset="2"/>
              </a:rPr>
              <a:t> @BL side for good SM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No need for angling</a:t>
            </a:r>
            <a:endParaRPr lang="en-US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64" y="421633"/>
            <a:ext cx="5139373" cy="4846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4" y="442278"/>
            <a:ext cx="10970683" cy="662994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Alternate Contact 1T-1C</a:t>
            </a:r>
          </a:p>
        </p:txBody>
      </p:sp>
    </p:spTree>
    <p:extLst>
      <p:ext uri="{BB962C8B-B14F-4D97-AF65-F5344CB8AC3E}">
        <p14:creationId xmlns:p14="http://schemas.microsoft.com/office/powerpoint/2010/main" val="6603958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493252"/>
              </p:ext>
            </p:extLst>
          </p:nvPr>
        </p:nvGraphicFramePr>
        <p:xfrm>
          <a:off x="7795967" y="1698317"/>
          <a:ext cx="3686470" cy="4658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303497" y="3384223"/>
            <a:ext cx="88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cs typeface="Neo Sans Intel"/>
              </a:rPr>
              <a:t>Top gate top contact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46556" y="2927594"/>
            <a:ext cx="1036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  <a:cs typeface="Neo Sans Intel"/>
              </a:rPr>
              <a:t>Bottom gate top contact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03876" y="2056381"/>
            <a:ext cx="111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cs typeface="Neo Sans Intel"/>
              </a:rPr>
              <a:t>Bottom gate bottom contact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112524" y="3472537"/>
            <a:ext cx="1366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cs typeface="Neo Sans Intel"/>
              </a:rPr>
              <a:t>Current (A/um)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064" y="2548666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  <a:cs typeface="Neo Sans Intel"/>
              </a:rPr>
              <a:t>Simulated Id-Vg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584" y="2243989"/>
            <a:ext cx="4243184" cy="3999323"/>
          </a:xfrm>
          <a:prstGeom prst="rect">
            <a:avLst/>
          </a:prstGeom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803735"/>
              </p:ext>
            </p:extLst>
          </p:nvPr>
        </p:nvGraphicFramePr>
        <p:xfrm>
          <a:off x="4326063" y="2927593"/>
          <a:ext cx="289693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298435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58" y="239430"/>
            <a:ext cx="10970683" cy="66630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Commodity DRAM Array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2920" y="900736"/>
            <a:ext cx="9713564" cy="4828795"/>
            <a:chOff x="1545400" y="914401"/>
            <a:chExt cx="9713564" cy="4828795"/>
          </a:xfrm>
        </p:grpSpPr>
        <p:sp>
          <p:nvSpPr>
            <p:cNvPr id="6" name="TextBox 5"/>
            <p:cNvSpPr txBox="1"/>
            <p:nvPr/>
          </p:nvSpPr>
          <p:spPr>
            <a:xfrm>
              <a:off x="1666808" y="1080206"/>
              <a:ext cx="2824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&lt;Samsung DRAM&gt;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545400" y="1541871"/>
              <a:ext cx="4922319" cy="4201325"/>
              <a:chOff x="2362200" y="838200"/>
              <a:chExt cx="6934591" cy="5918850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4291359" y="2501621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/>
              <p:cNvGrpSpPr/>
              <p:nvPr/>
            </p:nvGrpSpPr>
            <p:grpSpPr>
              <a:xfrm>
                <a:off x="5205759" y="3838632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79" name="Straight Connector 178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Rectangle 39"/>
              <p:cNvSpPr>
                <a:spLocks noChangeArrowheads="1"/>
              </p:cNvSpPr>
              <p:nvPr/>
            </p:nvSpPr>
            <p:spPr bwMode="auto">
              <a:xfrm>
                <a:off x="5473391" y="1143000"/>
                <a:ext cx="470209" cy="5334000"/>
              </a:xfrm>
              <a:prstGeom prst="rect">
                <a:avLst/>
              </a:prstGeom>
              <a:solidFill>
                <a:srgbClr val="FF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39"/>
              <p:cNvSpPr>
                <a:spLocks noChangeArrowheads="1"/>
              </p:cNvSpPr>
              <p:nvPr/>
            </p:nvSpPr>
            <p:spPr bwMode="auto">
              <a:xfrm>
                <a:off x="6311591" y="1143000"/>
                <a:ext cx="470209" cy="5334000"/>
              </a:xfrm>
              <a:prstGeom prst="rect">
                <a:avLst/>
              </a:prstGeom>
              <a:solidFill>
                <a:srgbClr val="FF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7149791" y="1143000"/>
                <a:ext cx="470209" cy="5334000"/>
              </a:xfrm>
              <a:prstGeom prst="rect">
                <a:avLst/>
              </a:prstGeom>
              <a:solidFill>
                <a:srgbClr val="FF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39"/>
              <p:cNvSpPr>
                <a:spLocks noChangeArrowheads="1"/>
              </p:cNvSpPr>
              <p:nvPr/>
            </p:nvSpPr>
            <p:spPr bwMode="auto">
              <a:xfrm>
                <a:off x="4648200" y="1143000"/>
                <a:ext cx="470209" cy="5334000"/>
              </a:xfrm>
              <a:prstGeom prst="rect">
                <a:avLst/>
              </a:prstGeom>
              <a:solidFill>
                <a:srgbClr val="FF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6043959" y="2537599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75" name="Straight Connector 174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/>
              <p:cNvGrpSpPr/>
              <p:nvPr/>
            </p:nvGrpSpPr>
            <p:grpSpPr>
              <a:xfrm>
                <a:off x="6882159" y="387461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71" name="Straight Connector 170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 74"/>
              <p:cNvGrpSpPr/>
              <p:nvPr/>
            </p:nvGrpSpPr>
            <p:grpSpPr>
              <a:xfrm>
                <a:off x="2667000" y="251460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/>
              <p:cNvGrpSpPr/>
              <p:nvPr/>
            </p:nvGrpSpPr>
            <p:grpSpPr>
              <a:xfrm>
                <a:off x="3505200" y="3851611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Rectangle 43"/>
              <p:cNvSpPr>
                <a:spLocks noChangeArrowheads="1"/>
              </p:cNvSpPr>
              <p:nvPr/>
            </p:nvSpPr>
            <p:spPr bwMode="auto">
              <a:xfrm>
                <a:off x="2366073" y="3013568"/>
                <a:ext cx="6168327" cy="493466"/>
              </a:xfrm>
              <a:prstGeom prst="rect">
                <a:avLst/>
              </a:prstGeom>
              <a:solidFill>
                <a:srgbClr val="3E841C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43"/>
              <p:cNvSpPr>
                <a:spLocks noChangeArrowheads="1"/>
              </p:cNvSpPr>
              <p:nvPr/>
            </p:nvSpPr>
            <p:spPr bwMode="auto">
              <a:xfrm>
                <a:off x="2362200" y="4307134"/>
                <a:ext cx="6168327" cy="493466"/>
              </a:xfrm>
              <a:prstGeom prst="rect">
                <a:avLst/>
              </a:prstGeom>
              <a:solidFill>
                <a:srgbClr val="3E841C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6043959" y="5157031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59" name="Straight Connector 158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4343400" y="517001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55" name="Straight Connector 154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oup 80"/>
              <p:cNvGrpSpPr/>
              <p:nvPr/>
            </p:nvGrpSpPr>
            <p:grpSpPr>
              <a:xfrm>
                <a:off x="5205759" y="121920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oup 81"/>
              <p:cNvGrpSpPr/>
              <p:nvPr/>
            </p:nvGrpSpPr>
            <p:grpSpPr>
              <a:xfrm>
                <a:off x="3505200" y="1232179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/>
              <p:cNvGrpSpPr/>
              <p:nvPr/>
            </p:nvGrpSpPr>
            <p:grpSpPr>
              <a:xfrm>
                <a:off x="6882159" y="1219200"/>
                <a:ext cx="1880841" cy="1459390"/>
                <a:chOff x="6859669" y="3774645"/>
                <a:chExt cx="1880841" cy="1459390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rot="10800000" flipH="1" flipV="1">
                  <a:off x="6859670" y="3774645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rot="10800000" flipH="1" flipV="1">
                  <a:off x="6859669" y="4193430"/>
                  <a:ext cx="1880840" cy="10406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rot="5400000">
                  <a:off x="8528493" y="5024642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rot="5400000">
                  <a:off x="6650276" y="3984038"/>
                  <a:ext cx="4187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Rectangle 43"/>
              <p:cNvSpPr>
                <a:spLocks noChangeArrowheads="1"/>
              </p:cNvSpPr>
              <p:nvPr/>
            </p:nvSpPr>
            <p:spPr bwMode="auto">
              <a:xfrm>
                <a:off x="2362200" y="1676400"/>
                <a:ext cx="6168327" cy="493466"/>
              </a:xfrm>
              <a:prstGeom prst="rect">
                <a:avLst/>
              </a:prstGeom>
              <a:solidFill>
                <a:srgbClr val="3E841C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43"/>
              <p:cNvSpPr>
                <a:spLocks noChangeArrowheads="1"/>
              </p:cNvSpPr>
              <p:nvPr/>
            </p:nvSpPr>
            <p:spPr bwMode="auto">
              <a:xfrm>
                <a:off x="2362200" y="5638800"/>
                <a:ext cx="6168327" cy="493466"/>
              </a:xfrm>
              <a:prstGeom prst="rect">
                <a:avLst/>
              </a:prstGeom>
              <a:solidFill>
                <a:srgbClr val="3E841C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85"/>
              <p:cNvSpPr>
                <a:spLocks noChangeArrowheads="1"/>
              </p:cNvSpPr>
              <p:nvPr/>
            </p:nvSpPr>
            <p:spPr bwMode="auto">
              <a:xfrm>
                <a:off x="6016446" y="4449092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87" name="Oval 86"/>
              <p:cNvSpPr>
                <a:spLocks noChangeArrowheads="1"/>
              </p:cNvSpPr>
              <p:nvPr/>
            </p:nvSpPr>
            <p:spPr bwMode="auto">
              <a:xfrm>
                <a:off x="6647153" y="4745077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88" name="Rectangle 87"/>
              <p:cNvSpPr>
                <a:spLocks noChangeArrowheads="1"/>
              </p:cNvSpPr>
              <p:nvPr/>
            </p:nvSpPr>
            <p:spPr bwMode="auto">
              <a:xfrm>
                <a:off x="4362450" y="449580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89" name="Rectangle 88"/>
              <p:cNvSpPr>
                <a:spLocks noChangeArrowheads="1"/>
              </p:cNvSpPr>
              <p:nvPr/>
            </p:nvSpPr>
            <p:spPr bwMode="auto">
              <a:xfrm>
                <a:off x="7715250" y="443865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0" name="Rectangle 89"/>
              <p:cNvSpPr>
                <a:spLocks noChangeArrowheads="1"/>
              </p:cNvSpPr>
              <p:nvPr/>
            </p:nvSpPr>
            <p:spPr bwMode="auto">
              <a:xfrm>
                <a:off x="5178246" y="3134642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1" name="Rectangle 90"/>
              <p:cNvSpPr>
                <a:spLocks noChangeArrowheads="1"/>
              </p:cNvSpPr>
              <p:nvPr/>
            </p:nvSpPr>
            <p:spPr bwMode="auto">
              <a:xfrm>
                <a:off x="3524250" y="318135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2" name="Rectangle 91"/>
              <p:cNvSpPr>
                <a:spLocks noChangeArrowheads="1"/>
              </p:cNvSpPr>
              <p:nvPr/>
            </p:nvSpPr>
            <p:spPr bwMode="auto">
              <a:xfrm>
                <a:off x="6877050" y="312420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3" name="Rectangle 92"/>
              <p:cNvSpPr>
                <a:spLocks noChangeArrowheads="1"/>
              </p:cNvSpPr>
              <p:nvPr/>
            </p:nvSpPr>
            <p:spPr bwMode="auto">
              <a:xfrm>
                <a:off x="6016446" y="1820192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4" name="Rectangle 93"/>
              <p:cNvSpPr>
                <a:spLocks noChangeArrowheads="1"/>
              </p:cNvSpPr>
              <p:nvPr/>
            </p:nvSpPr>
            <p:spPr bwMode="auto">
              <a:xfrm>
                <a:off x="4362450" y="186690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5" name="Rectangle 94"/>
              <p:cNvSpPr>
                <a:spLocks noChangeArrowheads="1"/>
              </p:cNvSpPr>
              <p:nvPr/>
            </p:nvSpPr>
            <p:spPr bwMode="auto">
              <a:xfrm>
                <a:off x="7715250" y="180975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6" name="Rectangle 95"/>
              <p:cNvSpPr>
                <a:spLocks noChangeArrowheads="1"/>
              </p:cNvSpPr>
              <p:nvPr/>
            </p:nvSpPr>
            <p:spPr bwMode="auto">
              <a:xfrm>
                <a:off x="6854646" y="5763542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7" name="Rectangle 96"/>
              <p:cNvSpPr>
                <a:spLocks noChangeArrowheads="1"/>
              </p:cNvSpPr>
              <p:nvPr/>
            </p:nvSpPr>
            <p:spPr bwMode="auto">
              <a:xfrm>
                <a:off x="5200650" y="5810250"/>
                <a:ext cx="209550" cy="20955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sp>
          <p:sp>
            <p:nvSpPr>
              <p:cNvPr id="98" name="Oval 97"/>
              <p:cNvSpPr>
                <a:spLocks noChangeArrowheads="1"/>
              </p:cNvSpPr>
              <p:nvPr/>
            </p:nvSpPr>
            <p:spPr bwMode="auto">
              <a:xfrm>
                <a:off x="6629400" y="373380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99" name="Oval 98"/>
              <p:cNvSpPr>
                <a:spLocks noChangeArrowheads="1"/>
              </p:cNvSpPr>
              <p:nvPr/>
            </p:nvSpPr>
            <p:spPr bwMode="auto">
              <a:xfrm>
                <a:off x="4970753" y="4758919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auto">
              <a:xfrm>
                <a:off x="4953001" y="3747641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1" name="Oval 100"/>
              <p:cNvSpPr>
                <a:spLocks noChangeArrowheads="1"/>
              </p:cNvSpPr>
              <p:nvPr/>
            </p:nvSpPr>
            <p:spPr bwMode="auto">
              <a:xfrm>
                <a:off x="3294353" y="4758919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2" name="Oval 101"/>
              <p:cNvSpPr>
                <a:spLocks noChangeArrowheads="1"/>
              </p:cNvSpPr>
              <p:nvPr/>
            </p:nvSpPr>
            <p:spPr bwMode="auto">
              <a:xfrm>
                <a:off x="3276599" y="3747641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Oval 102"/>
              <p:cNvSpPr>
                <a:spLocks noChangeArrowheads="1"/>
              </p:cNvSpPr>
              <p:nvPr/>
            </p:nvSpPr>
            <p:spPr bwMode="auto">
              <a:xfrm>
                <a:off x="4171950" y="3463519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4" name="Oval 103"/>
              <p:cNvSpPr>
                <a:spLocks noChangeArrowheads="1"/>
              </p:cNvSpPr>
              <p:nvPr/>
            </p:nvSpPr>
            <p:spPr bwMode="auto">
              <a:xfrm>
                <a:off x="4154197" y="243840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5010150" y="2154277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4992397" y="1144945"/>
                <a:ext cx="628650" cy="626704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5885153" y="3449677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auto">
              <a:xfrm>
                <a:off x="5867400" y="243840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09" name="Oval 108"/>
              <p:cNvSpPr>
                <a:spLocks noChangeArrowheads="1"/>
              </p:cNvSpPr>
              <p:nvPr/>
            </p:nvSpPr>
            <p:spPr bwMode="auto">
              <a:xfrm>
                <a:off x="5848350" y="607695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0" name="Oval 109"/>
              <p:cNvSpPr>
                <a:spLocks noChangeArrowheads="1"/>
              </p:cNvSpPr>
              <p:nvPr/>
            </p:nvSpPr>
            <p:spPr bwMode="auto">
              <a:xfrm>
                <a:off x="5830597" y="5065673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1" name="Oval 110"/>
              <p:cNvSpPr>
                <a:spLocks noChangeArrowheads="1"/>
              </p:cNvSpPr>
              <p:nvPr/>
            </p:nvSpPr>
            <p:spPr bwMode="auto">
              <a:xfrm>
                <a:off x="6686550" y="211455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2" name="Oval 111"/>
              <p:cNvSpPr>
                <a:spLocks noChangeArrowheads="1"/>
              </p:cNvSpPr>
              <p:nvPr/>
            </p:nvSpPr>
            <p:spPr bwMode="auto">
              <a:xfrm>
                <a:off x="6668797" y="1103273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3" name="Oval 112"/>
              <p:cNvSpPr>
                <a:spLocks noChangeArrowheads="1"/>
              </p:cNvSpPr>
              <p:nvPr/>
            </p:nvSpPr>
            <p:spPr bwMode="auto">
              <a:xfrm>
                <a:off x="7524750" y="3449677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4" name="Oval 113"/>
              <p:cNvSpPr>
                <a:spLocks noChangeArrowheads="1"/>
              </p:cNvSpPr>
              <p:nvPr/>
            </p:nvSpPr>
            <p:spPr bwMode="auto">
              <a:xfrm>
                <a:off x="7506997" y="243840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5" name="Oval 114"/>
              <p:cNvSpPr>
                <a:spLocks noChangeArrowheads="1"/>
              </p:cNvSpPr>
              <p:nvPr/>
            </p:nvSpPr>
            <p:spPr bwMode="auto">
              <a:xfrm>
                <a:off x="7524750" y="607695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6" name="Oval 115"/>
              <p:cNvSpPr>
                <a:spLocks noChangeArrowheads="1"/>
              </p:cNvSpPr>
              <p:nvPr/>
            </p:nvSpPr>
            <p:spPr bwMode="auto">
              <a:xfrm>
                <a:off x="7506997" y="5065673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7" name="Oval 116"/>
              <p:cNvSpPr>
                <a:spLocks noChangeArrowheads="1"/>
              </p:cNvSpPr>
              <p:nvPr/>
            </p:nvSpPr>
            <p:spPr bwMode="auto">
              <a:xfrm>
                <a:off x="4171950" y="6076950"/>
                <a:ext cx="628650" cy="628650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8" name="Oval 117"/>
              <p:cNvSpPr>
                <a:spLocks noChangeArrowheads="1"/>
              </p:cNvSpPr>
              <p:nvPr/>
            </p:nvSpPr>
            <p:spPr bwMode="auto">
              <a:xfrm>
                <a:off x="4154197" y="5079515"/>
                <a:ext cx="628650" cy="585532"/>
              </a:xfrm>
              <a:prstGeom prst="ellipse">
                <a:avLst/>
              </a:prstGeom>
              <a:solidFill>
                <a:srgbClr val="FF99CC">
                  <a:alpha val="25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sp>
          <p:sp>
            <p:nvSpPr>
              <p:cNvPr id="119" name="TextBox 118"/>
              <p:cNvSpPr txBox="1"/>
              <p:nvPr/>
            </p:nvSpPr>
            <p:spPr>
              <a:xfrm>
                <a:off x="4572000" y="838200"/>
                <a:ext cx="946688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WL0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5415146" y="838200"/>
                <a:ext cx="946688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WL1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258294" y="838200"/>
                <a:ext cx="946688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WL2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7101442" y="838200"/>
                <a:ext cx="946688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WL3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8458050" y="1729858"/>
                <a:ext cx="838289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BL0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8458200" y="3084354"/>
                <a:ext cx="838289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BL1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8458351" y="4355069"/>
                <a:ext cx="838289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BL2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8458502" y="5726668"/>
                <a:ext cx="838289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BL3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4996710" y="2259804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(0, 0)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4114799" y="2514600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(0, 1)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4996710" y="4938473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(0, 2)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4114799" y="5193268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(0, 3)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029200" y="1230868"/>
                <a:ext cx="1021212" cy="52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(1, 0)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5867400" y="3581401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(1, 1)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953001" y="3886200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(1, 2)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801815" y="6236733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(1, 3)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716215" y="2286000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(2, 0)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5834304" y="2540795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(2, 1)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716215" y="4964668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(2, 2)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5834304" y="5219463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(2, 3)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6640015" y="1219200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800000"/>
                    </a:solidFill>
                  </a:rPr>
                  <a:t>(3, 0)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478214" y="3569732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800000"/>
                    </a:solidFill>
                  </a:rPr>
                  <a:t>(3, 1)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6563815" y="3874532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800000"/>
                    </a:solidFill>
                  </a:rPr>
                  <a:t>(3, 2)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7554415" y="6225064"/>
                <a:ext cx="1021212" cy="520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800000"/>
                    </a:solidFill>
                  </a:rPr>
                  <a:t>(3, 3)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435105" y="1066800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(Row, Column)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 rot="16200000">
              <a:off x="6977091" y="752503"/>
              <a:ext cx="3545400" cy="4750826"/>
              <a:chOff x="1536700" y="1313424"/>
              <a:chExt cx="3545400" cy="4750826"/>
            </a:xfrm>
          </p:grpSpPr>
          <p:pic>
            <p:nvPicPr>
              <p:cNvPr id="11" name="Picture 2" descr="X:\SP_LabData\SP_CompetitorAnalysis\OR CA\Or CA\CA\2011\20113501-Samsung DRAM in Exynos\Dib Imaging top down\top down_33.tif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20666"/>
              <a:stretch/>
            </p:blipFill>
            <p:spPr bwMode="auto">
              <a:xfrm>
                <a:off x="1590992" y="1313424"/>
                <a:ext cx="3491108" cy="426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Freeform 11"/>
              <p:cNvSpPr/>
              <p:nvPr/>
            </p:nvSpPr>
            <p:spPr>
              <a:xfrm>
                <a:off x="2359538" y="3037449"/>
                <a:ext cx="555625" cy="1284288"/>
              </a:xfrm>
              <a:custGeom>
                <a:avLst/>
                <a:gdLst>
                  <a:gd name="connsiteX0" fmla="*/ 486888 w 783771"/>
                  <a:gd name="connsiteY0" fmla="*/ 130628 h 1650670"/>
                  <a:gd name="connsiteX1" fmla="*/ 344384 w 783771"/>
                  <a:gd name="connsiteY1" fmla="*/ 380010 h 1650670"/>
                  <a:gd name="connsiteX2" fmla="*/ 403761 w 783771"/>
                  <a:gd name="connsiteY2" fmla="*/ 510639 h 1650670"/>
                  <a:gd name="connsiteX3" fmla="*/ 356260 w 783771"/>
                  <a:gd name="connsiteY3" fmla="*/ 617517 h 1650670"/>
                  <a:gd name="connsiteX4" fmla="*/ 249382 w 783771"/>
                  <a:gd name="connsiteY4" fmla="*/ 676893 h 1650670"/>
                  <a:gd name="connsiteX5" fmla="*/ 154379 w 783771"/>
                  <a:gd name="connsiteY5" fmla="*/ 1056904 h 1650670"/>
                  <a:gd name="connsiteX6" fmla="*/ 201880 w 783771"/>
                  <a:gd name="connsiteY6" fmla="*/ 1140031 h 1650670"/>
                  <a:gd name="connsiteX7" fmla="*/ 178130 w 783771"/>
                  <a:gd name="connsiteY7" fmla="*/ 1223158 h 1650670"/>
                  <a:gd name="connsiteX8" fmla="*/ 47501 w 783771"/>
                  <a:gd name="connsiteY8" fmla="*/ 1294410 h 1650670"/>
                  <a:gd name="connsiteX9" fmla="*/ 0 w 783771"/>
                  <a:gd name="connsiteY9" fmla="*/ 1531917 h 1650670"/>
                  <a:gd name="connsiteX10" fmla="*/ 35626 w 783771"/>
                  <a:gd name="connsiteY10" fmla="*/ 1650670 h 1650670"/>
                  <a:gd name="connsiteX11" fmla="*/ 190005 w 783771"/>
                  <a:gd name="connsiteY11" fmla="*/ 1650670 h 1650670"/>
                  <a:gd name="connsiteX12" fmla="*/ 308758 w 783771"/>
                  <a:gd name="connsiteY12" fmla="*/ 1472540 h 1650670"/>
                  <a:gd name="connsiteX13" fmla="*/ 380010 w 783771"/>
                  <a:gd name="connsiteY13" fmla="*/ 1306285 h 1650670"/>
                  <a:gd name="connsiteX14" fmla="*/ 356260 w 783771"/>
                  <a:gd name="connsiteY14" fmla="*/ 1140031 h 1650670"/>
                  <a:gd name="connsiteX15" fmla="*/ 415636 w 783771"/>
                  <a:gd name="connsiteY15" fmla="*/ 1056904 h 1650670"/>
                  <a:gd name="connsiteX16" fmla="*/ 510639 w 783771"/>
                  <a:gd name="connsiteY16" fmla="*/ 973776 h 1650670"/>
                  <a:gd name="connsiteX17" fmla="*/ 605642 w 783771"/>
                  <a:gd name="connsiteY17" fmla="*/ 617517 h 1650670"/>
                  <a:gd name="connsiteX18" fmla="*/ 558140 w 783771"/>
                  <a:gd name="connsiteY18" fmla="*/ 510639 h 1650670"/>
                  <a:gd name="connsiteX19" fmla="*/ 617517 w 783771"/>
                  <a:gd name="connsiteY19" fmla="*/ 451262 h 1650670"/>
                  <a:gd name="connsiteX20" fmla="*/ 712519 w 783771"/>
                  <a:gd name="connsiteY20" fmla="*/ 403761 h 1650670"/>
                  <a:gd name="connsiteX21" fmla="*/ 783771 w 783771"/>
                  <a:gd name="connsiteY21" fmla="*/ 166254 h 1650670"/>
                  <a:gd name="connsiteX22" fmla="*/ 736270 w 783771"/>
                  <a:gd name="connsiteY22" fmla="*/ 35626 h 1650670"/>
                  <a:gd name="connsiteX23" fmla="*/ 617517 w 783771"/>
                  <a:gd name="connsiteY23" fmla="*/ 0 h 1650670"/>
                  <a:gd name="connsiteX24" fmla="*/ 486888 w 783771"/>
                  <a:gd name="connsiteY24" fmla="*/ 130628 h 165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3771" h="1650670">
                    <a:moveTo>
                      <a:pt x="486888" y="130628"/>
                    </a:moveTo>
                    <a:lnTo>
                      <a:pt x="344384" y="380010"/>
                    </a:lnTo>
                    <a:lnTo>
                      <a:pt x="403761" y="510639"/>
                    </a:lnTo>
                    <a:lnTo>
                      <a:pt x="356260" y="617517"/>
                    </a:lnTo>
                    <a:lnTo>
                      <a:pt x="249382" y="676893"/>
                    </a:lnTo>
                    <a:lnTo>
                      <a:pt x="154379" y="1056904"/>
                    </a:lnTo>
                    <a:lnTo>
                      <a:pt x="201880" y="1140031"/>
                    </a:lnTo>
                    <a:lnTo>
                      <a:pt x="178130" y="1223158"/>
                    </a:lnTo>
                    <a:lnTo>
                      <a:pt x="47501" y="1294410"/>
                    </a:lnTo>
                    <a:lnTo>
                      <a:pt x="0" y="1531917"/>
                    </a:lnTo>
                    <a:lnTo>
                      <a:pt x="35626" y="1650670"/>
                    </a:lnTo>
                    <a:lnTo>
                      <a:pt x="190005" y="1650670"/>
                    </a:lnTo>
                    <a:lnTo>
                      <a:pt x="308758" y="1472540"/>
                    </a:lnTo>
                    <a:lnTo>
                      <a:pt x="380010" y="1306285"/>
                    </a:lnTo>
                    <a:lnTo>
                      <a:pt x="356260" y="1140031"/>
                    </a:lnTo>
                    <a:lnTo>
                      <a:pt x="415636" y="1056904"/>
                    </a:lnTo>
                    <a:lnTo>
                      <a:pt x="510639" y="973776"/>
                    </a:lnTo>
                    <a:lnTo>
                      <a:pt x="605642" y="617517"/>
                    </a:lnTo>
                    <a:lnTo>
                      <a:pt x="558140" y="510639"/>
                    </a:lnTo>
                    <a:lnTo>
                      <a:pt x="617517" y="451262"/>
                    </a:lnTo>
                    <a:lnTo>
                      <a:pt x="712519" y="403761"/>
                    </a:lnTo>
                    <a:lnTo>
                      <a:pt x="783771" y="166254"/>
                    </a:lnTo>
                    <a:lnTo>
                      <a:pt x="736270" y="35626"/>
                    </a:lnTo>
                    <a:lnTo>
                      <a:pt x="617517" y="0"/>
                    </a:lnTo>
                    <a:lnTo>
                      <a:pt x="486888" y="130628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542100" y="359148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73863" y="3099362"/>
                <a:ext cx="228600" cy="23653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372238" y="4034399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TextBox 45"/>
              <p:cNvSpPr txBox="1">
                <a:spLocks noChangeArrowheads="1"/>
              </p:cNvSpPr>
              <p:nvPr/>
            </p:nvSpPr>
            <p:spPr bwMode="auto">
              <a:xfrm>
                <a:off x="3146938" y="1451537"/>
                <a:ext cx="1895475" cy="460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200" dirty="0">
                    <a:solidFill>
                      <a:srgbClr val="00FFFF"/>
                    </a:solidFill>
                  </a:rPr>
                  <a:t>TEM XS </a:t>
                </a:r>
              </a:p>
              <a:p>
                <a:pPr algn="ctr" eaLnBrk="0" hangingPunct="0"/>
                <a:r>
                  <a:rPr lang="en-US" sz="1200" dirty="0">
                    <a:solidFill>
                      <a:srgbClr val="00FFFF"/>
                    </a:solidFill>
                  </a:rPr>
                  <a:t>(along the diffusion)</a:t>
                </a: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2832613" y="2548499"/>
                <a:ext cx="555625" cy="1284288"/>
              </a:xfrm>
              <a:custGeom>
                <a:avLst/>
                <a:gdLst>
                  <a:gd name="connsiteX0" fmla="*/ 486888 w 783771"/>
                  <a:gd name="connsiteY0" fmla="*/ 130628 h 1650670"/>
                  <a:gd name="connsiteX1" fmla="*/ 344384 w 783771"/>
                  <a:gd name="connsiteY1" fmla="*/ 380010 h 1650670"/>
                  <a:gd name="connsiteX2" fmla="*/ 403761 w 783771"/>
                  <a:gd name="connsiteY2" fmla="*/ 510639 h 1650670"/>
                  <a:gd name="connsiteX3" fmla="*/ 356260 w 783771"/>
                  <a:gd name="connsiteY3" fmla="*/ 617517 h 1650670"/>
                  <a:gd name="connsiteX4" fmla="*/ 249382 w 783771"/>
                  <a:gd name="connsiteY4" fmla="*/ 676893 h 1650670"/>
                  <a:gd name="connsiteX5" fmla="*/ 154379 w 783771"/>
                  <a:gd name="connsiteY5" fmla="*/ 1056904 h 1650670"/>
                  <a:gd name="connsiteX6" fmla="*/ 201880 w 783771"/>
                  <a:gd name="connsiteY6" fmla="*/ 1140031 h 1650670"/>
                  <a:gd name="connsiteX7" fmla="*/ 178130 w 783771"/>
                  <a:gd name="connsiteY7" fmla="*/ 1223158 h 1650670"/>
                  <a:gd name="connsiteX8" fmla="*/ 47501 w 783771"/>
                  <a:gd name="connsiteY8" fmla="*/ 1294410 h 1650670"/>
                  <a:gd name="connsiteX9" fmla="*/ 0 w 783771"/>
                  <a:gd name="connsiteY9" fmla="*/ 1531917 h 1650670"/>
                  <a:gd name="connsiteX10" fmla="*/ 35626 w 783771"/>
                  <a:gd name="connsiteY10" fmla="*/ 1650670 h 1650670"/>
                  <a:gd name="connsiteX11" fmla="*/ 190005 w 783771"/>
                  <a:gd name="connsiteY11" fmla="*/ 1650670 h 1650670"/>
                  <a:gd name="connsiteX12" fmla="*/ 308758 w 783771"/>
                  <a:gd name="connsiteY12" fmla="*/ 1472540 h 1650670"/>
                  <a:gd name="connsiteX13" fmla="*/ 380010 w 783771"/>
                  <a:gd name="connsiteY13" fmla="*/ 1306285 h 1650670"/>
                  <a:gd name="connsiteX14" fmla="*/ 356260 w 783771"/>
                  <a:gd name="connsiteY14" fmla="*/ 1140031 h 1650670"/>
                  <a:gd name="connsiteX15" fmla="*/ 415636 w 783771"/>
                  <a:gd name="connsiteY15" fmla="*/ 1056904 h 1650670"/>
                  <a:gd name="connsiteX16" fmla="*/ 510639 w 783771"/>
                  <a:gd name="connsiteY16" fmla="*/ 973776 h 1650670"/>
                  <a:gd name="connsiteX17" fmla="*/ 605642 w 783771"/>
                  <a:gd name="connsiteY17" fmla="*/ 617517 h 1650670"/>
                  <a:gd name="connsiteX18" fmla="*/ 558140 w 783771"/>
                  <a:gd name="connsiteY18" fmla="*/ 510639 h 1650670"/>
                  <a:gd name="connsiteX19" fmla="*/ 617517 w 783771"/>
                  <a:gd name="connsiteY19" fmla="*/ 451262 h 1650670"/>
                  <a:gd name="connsiteX20" fmla="*/ 712519 w 783771"/>
                  <a:gd name="connsiteY20" fmla="*/ 403761 h 1650670"/>
                  <a:gd name="connsiteX21" fmla="*/ 783771 w 783771"/>
                  <a:gd name="connsiteY21" fmla="*/ 166254 h 1650670"/>
                  <a:gd name="connsiteX22" fmla="*/ 736270 w 783771"/>
                  <a:gd name="connsiteY22" fmla="*/ 35626 h 1650670"/>
                  <a:gd name="connsiteX23" fmla="*/ 617517 w 783771"/>
                  <a:gd name="connsiteY23" fmla="*/ 0 h 1650670"/>
                  <a:gd name="connsiteX24" fmla="*/ 486888 w 783771"/>
                  <a:gd name="connsiteY24" fmla="*/ 130628 h 165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3771" h="1650670">
                    <a:moveTo>
                      <a:pt x="486888" y="130628"/>
                    </a:moveTo>
                    <a:lnTo>
                      <a:pt x="344384" y="380010"/>
                    </a:lnTo>
                    <a:lnTo>
                      <a:pt x="403761" y="510639"/>
                    </a:lnTo>
                    <a:lnTo>
                      <a:pt x="356260" y="617517"/>
                    </a:lnTo>
                    <a:lnTo>
                      <a:pt x="249382" y="676893"/>
                    </a:lnTo>
                    <a:lnTo>
                      <a:pt x="154379" y="1056904"/>
                    </a:lnTo>
                    <a:lnTo>
                      <a:pt x="201880" y="1140031"/>
                    </a:lnTo>
                    <a:lnTo>
                      <a:pt x="178130" y="1223158"/>
                    </a:lnTo>
                    <a:lnTo>
                      <a:pt x="47501" y="1294410"/>
                    </a:lnTo>
                    <a:lnTo>
                      <a:pt x="0" y="1531917"/>
                    </a:lnTo>
                    <a:lnTo>
                      <a:pt x="35626" y="1650670"/>
                    </a:lnTo>
                    <a:lnTo>
                      <a:pt x="190005" y="1650670"/>
                    </a:lnTo>
                    <a:lnTo>
                      <a:pt x="308758" y="1472540"/>
                    </a:lnTo>
                    <a:lnTo>
                      <a:pt x="380010" y="1306285"/>
                    </a:lnTo>
                    <a:lnTo>
                      <a:pt x="356260" y="1140031"/>
                    </a:lnTo>
                    <a:lnTo>
                      <a:pt x="415636" y="1056904"/>
                    </a:lnTo>
                    <a:lnTo>
                      <a:pt x="510639" y="973776"/>
                    </a:lnTo>
                    <a:lnTo>
                      <a:pt x="605642" y="617517"/>
                    </a:lnTo>
                    <a:lnTo>
                      <a:pt x="558140" y="510639"/>
                    </a:lnTo>
                    <a:lnTo>
                      <a:pt x="617517" y="451262"/>
                    </a:lnTo>
                    <a:lnTo>
                      <a:pt x="712519" y="403761"/>
                    </a:lnTo>
                    <a:lnTo>
                      <a:pt x="783771" y="166254"/>
                    </a:lnTo>
                    <a:lnTo>
                      <a:pt x="736270" y="35626"/>
                    </a:lnTo>
                    <a:lnTo>
                      <a:pt x="617517" y="0"/>
                    </a:lnTo>
                    <a:lnTo>
                      <a:pt x="486888" y="130628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015175" y="310253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146938" y="2610412"/>
                <a:ext cx="227012" cy="23653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843725" y="3545449"/>
                <a:ext cx="228600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2357950" y="3985187"/>
                <a:ext cx="555625" cy="1284287"/>
              </a:xfrm>
              <a:custGeom>
                <a:avLst/>
                <a:gdLst>
                  <a:gd name="connsiteX0" fmla="*/ 486888 w 783771"/>
                  <a:gd name="connsiteY0" fmla="*/ 130628 h 1650670"/>
                  <a:gd name="connsiteX1" fmla="*/ 344384 w 783771"/>
                  <a:gd name="connsiteY1" fmla="*/ 380010 h 1650670"/>
                  <a:gd name="connsiteX2" fmla="*/ 403761 w 783771"/>
                  <a:gd name="connsiteY2" fmla="*/ 510639 h 1650670"/>
                  <a:gd name="connsiteX3" fmla="*/ 356260 w 783771"/>
                  <a:gd name="connsiteY3" fmla="*/ 617517 h 1650670"/>
                  <a:gd name="connsiteX4" fmla="*/ 249382 w 783771"/>
                  <a:gd name="connsiteY4" fmla="*/ 676893 h 1650670"/>
                  <a:gd name="connsiteX5" fmla="*/ 154379 w 783771"/>
                  <a:gd name="connsiteY5" fmla="*/ 1056904 h 1650670"/>
                  <a:gd name="connsiteX6" fmla="*/ 201880 w 783771"/>
                  <a:gd name="connsiteY6" fmla="*/ 1140031 h 1650670"/>
                  <a:gd name="connsiteX7" fmla="*/ 178130 w 783771"/>
                  <a:gd name="connsiteY7" fmla="*/ 1223158 h 1650670"/>
                  <a:gd name="connsiteX8" fmla="*/ 47501 w 783771"/>
                  <a:gd name="connsiteY8" fmla="*/ 1294410 h 1650670"/>
                  <a:gd name="connsiteX9" fmla="*/ 0 w 783771"/>
                  <a:gd name="connsiteY9" fmla="*/ 1531917 h 1650670"/>
                  <a:gd name="connsiteX10" fmla="*/ 35626 w 783771"/>
                  <a:gd name="connsiteY10" fmla="*/ 1650670 h 1650670"/>
                  <a:gd name="connsiteX11" fmla="*/ 190005 w 783771"/>
                  <a:gd name="connsiteY11" fmla="*/ 1650670 h 1650670"/>
                  <a:gd name="connsiteX12" fmla="*/ 308758 w 783771"/>
                  <a:gd name="connsiteY12" fmla="*/ 1472540 h 1650670"/>
                  <a:gd name="connsiteX13" fmla="*/ 380010 w 783771"/>
                  <a:gd name="connsiteY13" fmla="*/ 1306285 h 1650670"/>
                  <a:gd name="connsiteX14" fmla="*/ 356260 w 783771"/>
                  <a:gd name="connsiteY14" fmla="*/ 1140031 h 1650670"/>
                  <a:gd name="connsiteX15" fmla="*/ 415636 w 783771"/>
                  <a:gd name="connsiteY15" fmla="*/ 1056904 h 1650670"/>
                  <a:gd name="connsiteX16" fmla="*/ 510639 w 783771"/>
                  <a:gd name="connsiteY16" fmla="*/ 973776 h 1650670"/>
                  <a:gd name="connsiteX17" fmla="*/ 605642 w 783771"/>
                  <a:gd name="connsiteY17" fmla="*/ 617517 h 1650670"/>
                  <a:gd name="connsiteX18" fmla="*/ 558140 w 783771"/>
                  <a:gd name="connsiteY18" fmla="*/ 510639 h 1650670"/>
                  <a:gd name="connsiteX19" fmla="*/ 617517 w 783771"/>
                  <a:gd name="connsiteY19" fmla="*/ 451262 h 1650670"/>
                  <a:gd name="connsiteX20" fmla="*/ 712519 w 783771"/>
                  <a:gd name="connsiteY20" fmla="*/ 403761 h 1650670"/>
                  <a:gd name="connsiteX21" fmla="*/ 783771 w 783771"/>
                  <a:gd name="connsiteY21" fmla="*/ 166254 h 1650670"/>
                  <a:gd name="connsiteX22" fmla="*/ 736270 w 783771"/>
                  <a:gd name="connsiteY22" fmla="*/ 35626 h 1650670"/>
                  <a:gd name="connsiteX23" fmla="*/ 617517 w 783771"/>
                  <a:gd name="connsiteY23" fmla="*/ 0 h 1650670"/>
                  <a:gd name="connsiteX24" fmla="*/ 486888 w 783771"/>
                  <a:gd name="connsiteY24" fmla="*/ 130628 h 165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3771" h="1650670">
                    <a:moveTo>
                      <a:pt x="486888" y="130628"/>
                    </a:moveTo>
                    <a:lnTo>
                      <a:pt x="344384" y="380010"/>
                    </a:lnTo>
                    <a:lnTo>
                      <a:pt x="403761" y="510639"/>
                    </a:lnTo>
                    <a:lnTo>
                      <a:pt x="356260" y="617517"/>
                    </a:lnTo>
                    <a:lnTo>
                      <a:pt x="249382" y="676893"/>
                    </a:lnTo>
                    <a:lnTo>
                      <a:pt x="154379" y="1056904"/>
                    </a:lnTo>
                    <a:lnTo>
                      <a:pt x="201880" y="1140031"/>
                    </a:lnTo>
                    <a:lnTo>
                      <a:pt x="178130" y="1223158"/>
                    </a:lnTo>
                    <a:lnTo>
                      <a:pt x="47501" y="1294410"/>
                    </a:lnTo>
                    <a:lnTo>
                      <a:pt x="0" y="1531917"/>
                    </a:lnTo>
                    <a:lnTo>
                      <a:pt x="35626" y="1650670"/>
                    </a:lnTo>
                    <a:lnTo>
                      <a:pt x="190005" y="1650670"/>
                    </a:lnTo>
                    <a:lnTo>
                      <a:pt x="308758" y="1472540"/>
                    </a:lnTo>
                    <a:lnTo>
                      <a:pt x="380010" y="1306285"/>
                    </a:lnTo>
                    <a:lnTo>
                      <a:pt x="356260" y="1140031"/>
                    </a:lnTo>
                    <a:lnTo>
                      <a:pt x="415636" y="1056904"/>
                    </a:lnTo>
                    <a:lnTo>
                      <a:pt x="510639" y="973776"/>
                    </a:lnTo>
                    <a:lnTo>
                      <a:pt x="605642" y="617517"/>
                    </a:lnTo>
                    <a:lnTo>
                      <a:pt x="558140" y="510639"/>
                    </a:lnTo>
                    <a:lnTo>
                      <a:pt x="617517" y="451262"/>
                    </a:lnTo>
                    <a:lnTo>
                      <a:pt x="712519" y="403761"/>
                    </a:lnTo>
                    <a:lnTo>
                      <a:pt x="783771" y="166254"/>
                    </a:lnTo>
                    <a:lnTo>
                      <a:pt x="736270" y="35626"/>
                    </a:lnTo>
                    <a:lnTo>
                      <a:pt x="617517" y="0"/>
                    </a:lnTo>
                    <a:lnTo>
                      <a:pt x="486888" y="130628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540513" y="4539224"/>
                <a:ext cx="169862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672275" y="4047099"/>
                <a:ext cx="227013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369063" y="4982137"/>
                <a:ext cx="228600" cy="23653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2832613" y="3486712"/>
                <a:ext cx="555625" cy="1284287"/>
              </a:xfrm>
              <a:custGeom>
                <a:avLst/>
                <a:gdLst>
                  <a:gd name="connsiteX0" fmla="*/ 486888 w 783771"/>
                  <a:gd name="connsiteY0" fmla="*/ 130628 h 1650670"/>
                  <a:gd name="connsiteX1" fmla="*/ 344384 w 783771"/>
                  <a:gd name="connsiteY1" fmla="*/ 380010 h 1650670"/>
                  <a:gd name="connsiteX2" fmla="*/ 403761 w 783771"/>
                  <a:gd name="connsiteY2" fmla="*/ 510639 h 1650670"/>
                  <a:gd name="connsiteX3" fmla="*/ 356260 w 783771"/>
                  <a:gd name="connsiteY3" fmla="*/ 617517 h 1650670"/>
                  <a:gd name="connsiteX4" fmla="*/ 249382 w 783771"/>
                  <a:gd name="connsiteY4" fmla="*/ 676893 h 1650670"/>
                  <a:gd name="connsiteX5" fmla="*/ 154379 w 783771"/>
                  <a:gd name="connsiteY5" fmla="*/ 1056904 h 1650670"/>
                  <a:gd name="connsiteX6" fmla="*/ 201880 w 783771"/>
                  <a:gd name="connsiteY6" fmla="*/ 1140031 h 1650670"/>
                  <a:gd name="connsiteX7" fmla="*/ 178130 w 783771"/>
                  <a:gd name="connsiteY7" fmla="*/ 1223158 h 1650670"/>
                  <a:gd name="connsiteX8" fmla="*/ 47501 w 783771"/>
                  <a:gd name="connsiteY8" fmla="*/ 1294410 h 1650670"/>
                  <a:gd name="connsiteX9" fmla="*/ 0 w 783771"/>
                  <a:gd name="connsiteY9" fmla="*/ 1531917 h 1650670"/>
                  <a:gd name="connsiteX10" fmla="*/ 35626 w 783771"/>
                  <a:gd name="connsiteY10" fmla="*/ 1650670 h 1650670"/>
                  <a:gd name="connsiteX11" fmla="*/ 190005 w 783771"/>
                  <a:gd name="connsiteY11" fmla="*/ 1650670 h 1650670"/>
                  <a:gd name="connsiteX12" fmla="*/ 308758 w 783771"/>
                  <a:gd name="connsiteY12" fmla="*/ 1472540 h 1650670"/>
                  <a:gd name="connsiteX13" fmla="*/ 380010 w 783771"/>
                  <a:gd name="connsiteY13" fmla="*/ 1306285 h 1650670"/>
                  <a:gd name="connsiteX14" fmla="*/ 356260 w 783771"/>
                  <a:gd name="connsiteY14" fmla="*/ 1140031 h 1650670"/>
                  <a:gd name="connsiteX15" fmla="*/ 415636 w 783771"/>
                  <a:gd name="connsiteY15" fmla="*/ 1056904 h 1650670"/>
                  <a:gd name="connsiteX16" fmla="*/ 510639 w 783771"/>
                  <a:gd name="connsiteY16" fmla="*/ 973776 h 1650670"/>
                  <a:gd name="connsiteX17" fmla="*/ 605642 w 783771"/>
                  <a:gd name="connsiteY17" fmla="*/ 617517 h 1650670"/>
                  <a:gd name="connsiteX18" fmla="*/ 558140 w 783771"/>
                  <a:gd name="connsiteY18" fmla="*/ 510639 h 1650670"/>
                  <a:gd name="connsiteX19" fmla="*/ 617517 w 783771"/>
                  <a:gd name="connsiteY19" fmla="*/ 451262 h 1650670"/>
                  <a:gd name="connsiteX20" fmla="*/ 712519 w 783771"/>
                  <a:gd name="connsiteY20" fmla="*/ 403761 h 1650670"/>
                  <a:gd name="connsiteX21" fmla="*/ 783771 w 783771"/>
                  <a:gd name="connsiteY21" fmla="*/ 166254 h 1650670"/>
                  <a:gd name="connsiteX22" fmla="*/ 736270 w 783771"/>
                  <a:gd name="connsiteY22" fmla="*/ 35626 h 1650670"/>
                  <a:gd name="connsiteX23" fmla="*/ 617517 w 783771"/>
                  <a:gd name="connsiteY23" fmla="*/ 0 h 1650670"/>
                  <a:gd name="connsiteX24" fmla="*/ 486888 w 783771"/>
                  <a:gd name="connsiteY24" fmla="*/ 130628 h 165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3771" h="1650670">
                    <a:moveTo>
                      <a:pt x="486888" y="130628"/>
                    </a:moveTo>
                    <a:lnTo>
                      <a:pt x="344384" y="380010"/>
                    </a:lnTo>
                    <a:lnTo>
                      <a:pt x="403761" y="510639"/>
                    </a:lnTo>
                    <a:lnTo>
                      <a:pt x="356260" y="617517"/>
                    </a:lnTo>
                    <a:lnTo>
                      <a:pt x="249382" y="676893"/>
                    </a:lnTo>
                    <a:lnTo>
                      <a:pt x="154379" y="1056904"/>
                    </a:lnTo>
                    <a:lnTo>
                      <a:pt x="201880" y="1140031"/>
                    </a:lnTo>
                    <a:lnTo>
                      <a:pt x="178130" y="1223158"/>
                    </a:lnTo>
                    <a:lnTo>
                      <a:pt x="47501" y="1294410"/>
                    </a:lnTo>
                    <a:lnTo>
                      <a:pt x="0" y="1531917"/>
                    </a:lnTo>
                    <a:lnTo>
                      <a:pt x="35626" y="1650670"/>
                    </a:lnTo>
                    <a:lnTo>
                      <a:pt x="190005" y="1650670"/>
                    </a:lnTo>
                    <a:lnTo>
                      <a:pt x="308758" y="1472540"/>
                    </a:lnTo>
                    <a:lnTo>
                      <a:pt x="380010" y="1306285"/>
                    </a:lnTo>
                    <a:lnTo>
                      <a:pt x="356260" y="1140031"/>
                    </a:lnTo>
                    <a:lnTo>
                      <a:pt x="415636" y="1056904"/>
                    </a:lnTo>
                    <a:lnTo>
                      <a:pt x="510639" y="973776"/>
                    </a:lnTo>
                    <a:lnTo>
                      <a:pt x="605642" y="617517"/>
                    </a:lnTo>
                    <a:lnTo>
                      <a:pt x="558140" y="510639"/>
                    </a:lnTo>
                    <a:lnTo>
                      <a:pt x="617517" y="451262"/>
                    </a:lnTo>
                    <a:lnTo>
                      <a:pt x="712519" y="403761"/>
                    </a:lnTo>
                    <a:lnTo>
                      <a:pt x="783771" y="166254"/>
                    </a:lnTo>
                    <a:lnTo>
                      <a:pt x="736270" y="35626"/>
                    </a:lnTo>
                    <a:lnTo>
                      <a:pt x="617517" y="0"/>
                    </a:lnTo>
                    <a:lnTo>
                      <a:pt x="486888" y="130628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15175" y="4040749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146938" y="354862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843725" y="4483662"/>
                <a:ext cx="228600" cy="23653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9" name="Straight Connector 4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92075" y="3187700"/>
                <a:ext cx="4321175" cy="1431925"/>
              </a:xfrm>
              <a:prstGeom prst="line">
                <a:avLst/>
              </a:prstGeom>
              <a:noFill/>
              <a:ln w="28575" algn="ctr">
                <a:solidFill>
                  <a:srgbClr val="00FFFF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0" name="Straight Connector 54"/>
              <p:cNvCxnSpPr>
                <a:cxnSpLocks noChangeShapeType="1"/>
              </p:cNvCxnSpPr>
              <p:nvPr/>
            </p:nvCxnSpPr>
            <p:spPr bwMode="auto">
              <a:xfrm rot="5400000">
                <a:off x="1149069" y="3362093"/>
                <a:ext cx="2773362" cy="0"/>
              </a:xfrm>
              <a:prstGeom prst="line">
                <a:avLst/>
              </a:prstGeom>
              <a:noFill/>
              <a:ln w="12700" algn="ctr">
                <a:solidFill>
                  <a:schemeClr val="bg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1" name="Straight Connector 56"/>
              <p:cNvCxnSpPr>
                <a:cxnSpLocks noChangeShapeType="1"/>
              </p:cNvCxnSpPr>
              <p:nvPr/>
            </p:nvCxnSpPr>
            <p:spPr bwMode="auto">
              <a:xfrm rot="5400000">
                <a:off x="1325281" y="3360506"/>
                <a:ext cx="2773363" cy="0"/>
              </a:xfrm>
              <a:prstGeom prst="line">
                <a:avLst/>
              </a:prstGeom>
              <a:noFill/>
              <a:ln w="12700" algn="ctr">
                <a:solidFill>
                  <a:schemeClr val="bg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2" name="Straight Connector 57"/>
              <p:cNvCxnSpPr>
                <a:cxnSpLocks noChangeShapeType="1"/>
              </p:cNvCxnSpPr>
              <p:nvPr/>
            </p:nvCxnSpPr>
            <p:spPr bwMode="auto">
              <a:xfrm rot="5400000">
                <a:off x="1621350" y="2980299"/>
                <a:ext cx="2774950" cy="0"/>
              </a:xfrm>
              <a:prstGeom prst="line">
                <a:avLst/>
              </a:prstGeom>
              <a:noFill/>
              <a:ln w="12700" algn="ctr">
                <a:solidFill>
                  <a:schemeClr val="bg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3" name="Straight Connector 58"/>
              <p:cNvCxnSpPr>
                <a:cxnSpLocks noChangeShapeType="1"/>
              </p:cNvCxnSpPr>
              <p:nvPr/>
            </p:nvCxnSpPr>
            <p:spPr bwMode="auto">
              <a:xfrm rot="5400000">
                <a:off x="1798357" y="2977918"/>
                <a:ext cx="2773362" cy="0"/>
              </a:xfrm>
              <a:prstGeom prst="line">
                <a:avLst/>
              </a:prstGeom>
              <a:noFill/>
              <a:ln w="12700" algn="ctr">
                <a:solidFill>
                  <a:schemeClr val="bg1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34" name="TextBox 59"/>
              <p:cNvSpPr txBox="1">
                <a:spLocks noChangeArrowheads="1"/>
              </p:cNvSpPr>
              <p:nvPr/>
            </p:nvSpPr>
            <p:spPr bwMode="auto">
              <a:xfrm rot="5400000">
                <a:off x="2276837" y="1943274"/>
                <a:ext cx="73930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200">
                    <a:solidFill>
                      <a:schemeClr val="bg1"/>
                    </a:solidFill>
                  </a:rPr>
                  <a:t>Bit lines</a:t>
                </a:r>
              </a:p>
            </p:txBody>
          </p:sp>
          <p:sp>
            <p:nvSpPr>
              <p:cNvPr id="35" name="TextBox 60"/>
              <p:cNvSpPr txBox="1">
                <a:spLocks noChangeArrowheads="1"/>
              </p:cNvSpPr>
              <p:nvPr/>
            </p:nvSpPr>
            <p:spPr bwMode="auto">
              <a:xfrm rot="5400000">
                <a:off x="2738798" y="1585293"/>
                <a:ext cx="73930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200">
                    <a:solidFill>
                      <a:schemeClr val="bg1"/>
                    </a:solidFill>
                  </a:rPr>
                  <a:t>Bit lines</a:t>
                </a:r>
              </a:p>
            </p:txBody>
          </p:sp>
          <p:cxnSp>
            <p:nvCxnSpPr>
              <p:cNvPr id="36" name="Straight Connector 110"/>
              <p:cNvCxnSpPr>
                <a:cxnSpLocks noChangeShapeType="1"/>
              </p:cNvCxnSpPr>
              <p:nvPr/>
            </p:nvCxnSpPr>
            <p:spPr bwMode="auto">
              <a:xfrm rot="5400000">
                <a:off x="752194" y="3092218"/>
                <a:ext cx="3548062" cy="1206500"/>
              </a:xfrm>
              <a:prstGeom prst="line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7" name="Straight Connector 119"/>
              <p:cNvCxnSpPr>
                <a:cxnSpLocks noChangeShapeType="1"/>
              </p:cNvCxnSpPr>
              <p:nvPr/>
            </p:nvCxnSpPr>
            <p:spPr bwMode="auto">
              <a:xfrm rot="5400000">
                <a:off x="904594" y="3244618"/>
                <a:ext cx="3548062" cy="1206500"/>
              </a:xfrm>
              <a:prstGeom prst="line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730879" y="2880611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1730879" y="3404486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1721355" y="3899783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3713819" y="2556750"/>
                <a:ext cx="10999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wordline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479995" y="356735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960055" y="307967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409635" y="354449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424875" y="451985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464755" y="451985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67675" y="403979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1736595" y="4379255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1740698" y="4864592"/>
                <a:ext cx="3274711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/>
              <p:cNvSpPr/>
              <p:nvPr/>
            </p:nvSpPr>
            <p:spPr>
              <a:xfrm>
                <a:off x="3964158" y="4996986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091818" y="353338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764158" y="450112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244218" y="400582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611758" y="401344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556638" y="400582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146938" y="448588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091818" y="449350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693798" y="451636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314578" y="402106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859215" y="4039797"/>
                <a:ext cx="171450" cy="177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771778" y="353338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686178" y="3525764"/>
                <a:ext cx="227012" cy="236538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202136" y="3638257"/>
                <a:ext cx="454855" cy="49237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4166967" y="3632395"/>
                <a:ext cx="468923" cy="738554"/>
              </a:xfrm>
              <a:prstGeom prst="parallelogram">
                <a:avLst>
                  <a:gd name="adj" fmla="val 43073"/>
                </a:avLst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39"/>
              <p:cNvCxnSpPr>
                <a:cxnSpLocks noChangeShapeType="1"/>
              </p:cNvCxnSpPr>
              <p:nvPr/>
            </p:nvCxnSpPr>
            <p:spPr bwMode="auto">
              <a:xfrm rot="10800000">
                <a:off x="2915285" y="3683317"/>
                <a:ext cx="411163" cy="0"/>
              </a:xfrm>
              <a:prstGeom prst="line">
                <a:avLst/>
              </a:prstGeom>
              <a:noFill/>
              <a:ln w="28575" algn="ctr">
                <a:solidFill>
                  <a:srgbClr val="FFFF00"/>
                </a:solidFill>
                <a:round/>
                <a:headEnd type="arrow" w="med" len="med"/>
                <a:tailEnd type="arrow" w="med" len="med"/>
              </a:ln>
            </p:spPr>
          </p:cxnSp>
          <p:sp>
            <p:nvSpPr>
              <p:cNvPr id="66" name="TextBox 65"/>
              <p:cNvSpPr txBox="1"/>
              <p:nvPr/>
            </p:nvSpPr>
            <p:spPr>
              <a:xfrm>
                <a:off x="3101769" y="3352801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61nm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324600" y="914401"/>
              <a:ext cx="4934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Samsung 3Xnm 2Gb DDR3 DRAM</a:t>
              </a:r>
            </a:p>
          </p:txBody>
        </p:sp>
      </p:grpSp>
      <p:sp>
        <p:nvSpPr>
          <p:cNvPr id="187" name="Content Placeholder 2"/>
          <p:cNvSpPr>
            <a:spLocks noGrp="1"/>
          </p:cNvSpPr>
          <p:nvPr>
            <p:ph idx="1"/>
          </p:nvPr>
        </p:nvSpPr>
        <p:spPr>
          <a:xfrm>
            <a:off x="5745342" y="5017167"/>
            <a:ext cx="6212279" cy="129531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chemeClr val="tx1"/>
                </a:solidFill>
                <a:latin typeface="+mn-lt"/>
              </a:rPr>
              <a:t>COB, WL, BL in same plane</a:t>
            </a:r>
          </a:p>
          <a:p>
            <a:pPr algn="ctr">
              <a:spcBef>
                <a:spcPts val="800"/>
              </a:spcBef>
            </a:pPr>
            <a:r>
              <a:rPr lang="en-US" sz="2133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 Angled fins needed</a:t>
            </a:r>
            <a:endParaRPr lang="en-US" sz="2133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492459" y="5790247"/>
            <a:ext cx="2472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cs typeface="Neo Sans Intel"/>
              </a:rPr>
              <a:t>Courtesy: Tomishima, Shigeki, IL</a:t>
            </a:r>
          </a:p>
        </p:txBody>
      </p:sp>
    </p:spTree>
    <p:extLst>
      <p:ext uri="{BB962C8B-B14F-4D97-AF65-F5344CB8AC3E}">
        <p14:creationId xmlns:p14="http://schemas.microsoft.com/office/powerpoint/2010/main" val="25566574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64321"/>
            <a:ext cx="10972800" cy="56174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Advantage of Angled Fins: ~25% area reduction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156" y="1216203"/>
            <a:ext cx="4759119" cy="2892966"/>
            <a:chOff x="768923" y="917893"/>
            <a:chExt cx="4759119" cy="2892966"/>
          </a:xfrm>
        </p:grpSpPr>
        <p:grpSp>
          <p:nvGrpSpPr>
            <p:cNvPr id="8" name="Group 7"/>
            <p:cNvGrpSpPr/>
            <p:nvPr/>
          </p:nvGrpSpPr>
          <p:grpSpPr>
            <a:xfrm>
              <a:off x="768923" y="917893"/>
              <a:ext cx="4759119" cy="2892966"/>
              <a:chOff x="6449156" y="1276906"/>
              <a:chExt cx="5691961" cy="3379699"/>
            </a:xfrm>
          </p:grpSpPr>
          <p:sp>
            <p:nvSpPr>
              <p:cNvPr id="9" name="Right Brace 8"/>
              <p:cNvSpPr/>
              <p:nvPr/>
            </p:nvSpPr>
            <p:spPr>
              <a:xfrm>
                <a:off x="9895758" y="1976786"/>
                <a:ext cx="162559" cy="2489200"/>
              </a:xfrm>
              <a:prstGeom prst="rightBrac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501584" y="3171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WL1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949149" y="3035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164958" y="3035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952780" y="3033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323478" y="3029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539287" y="3028726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327109" y="3026690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99412" y="1722447"/>
                <a:ext cx="5639533" cy="7775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WL0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946977" y="1586737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162786" y="1586449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950608" y="1584413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9321306" y="1580014"/>
                <a:ext cx="1800507" cy="1082862"/>
              </a:xfrm>
              <a:prstGeom prst="rect">
                <a:avLst/>
              </a:prstGeom>
              <a:solidFill>
                <a:srgbClr val="0000FF">
                  <a:alpha val="11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537115" y="1579726"/>
                <a:ext cx="585255" cy="108111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324937" y="1577690"/>
                <a:ext cx="565674" cy="1082862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633074" y="1276906"/>
                <a:ext cx="391495" cy="323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0000FF"/>
                    </a:solidFill>
                    <a:cs typeface="Neo Sans Intel"/>
                  </a:rPr>
                  <a:t>L</a:t>
                </a:r>
                <a:r>
                  <a:rPr lang="en-US" sz="1200" b="1" baseline="-25000" dirty="0" err="1">
                    <a:solidFill>
                      <a:srgbClr val="0000FF"/>
                    </a:solidFill>
                    <a:cs typeface="Neo Sans Intel"/>
                  </a:rPr>
                  <a:t>g</a:t>
                </a:r>
                <a:endParaRPr lang="en-US" sz="1200" b="1" dirty="0">
                  <a:solidFill>
                    <a:srgbClr val="0000FF"/>
                  </a:solidFill>
                  <a:cs typeface="Neo Sans Intel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950608" y="4149796"/>
                <a:ext cx="237432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6946978" y="2667276"/>
                <a:ext cx="0" cy="15089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449156" y="3014228"/>
                <a:ext cx="588968" cy="96355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cs typeface="Neo Sans Intel"/>
                  </a:rPr>
                  <a:t>2F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242822" y="4225134"/>
                <a:ext cx="1261884" cy="43147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  <a:cs typeface="Neo Sans Intel"/>
                  </a:rPr>
                  <a:t>4F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160952" y="1308287"/>
                <a:ext cx="684828" cy="323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Drain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014883" y="1333985"/>
                <a:ext cx="439424" cy="323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cs typeface="Neo Sans Intel"/>
                  </a:rPr>
                  <a:t>BL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605505" y="2103439"/>
              <a:ext cx="1455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8F</a:t>
              </a:r>
              <a:r>
                <a:rPr lang="en-US" sz="2000" b="1" baseline="30000" dirty="0">
                  <a:solidFill>
                    <a:prstClr val="black"/>
                  </a:solidFill>
                  <a:cs typeface="Neo Sans Intel"/>
                </a:rPr>
                <a:t>2</a:t>
              </a:r>
              <a:r>
                <a:rPr lang="en-US" sz="2000" b="1" dirty="0">
                  <a:solidFill>
                    <a:prstClr val="black"/>
                  </a:solidFill>
                  <a:cs typeface="Neo Sans Intel"/>
                </a:rPr>
                <a:t> cell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86946" y="2139611"/>
              <a:ext cx="1982744" cy="1241653"/>
            </a:xfrm>
            <a:prstGeom prst="rect">
              <a:avLst/>
            </a:prstGeom>
            <a:noFill/>
            <a:ln w="571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61366" y="1021322"/>
              <a:ext cx="344139" cy="259014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28336" y="1005935"/>
              <a:ext cx="344139" cy="2590142"/>
            </a:xfrm>
            <a:prstGeom prst="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005280" y="1277048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039897" y="2546702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16810" y="1277048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039331" y="2503549"/>
              <a:ext cx="882197" cy="73076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COB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671" y="726067"/>
            <a:ext cx="3388845" cy="3612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026400" y="4717257"/>
                <a:ext cx="2705612" cy="1477328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sz="1600" i="1" dirty="0">
                    <a:solidFill>
                      <a:srgbClr val="003C71"/>
                    </a:solidFill>
                    <a:latin typeface="Cambria Math" panose="02040503050406030204" pitchFamily="18" charset="0"/>
                  </a:rPr>
                  <a:t>HCP Layout: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𝑊𝐿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𝐵𝐿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𝐶𝐴𝑃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𝑥𝑇𝑂𝑅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𝐵𝑖𝑡𝑐𝑒𝑙𝑙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00" y="4717257"/>
                <a:ext cx="2705612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4730" t="-4959" r="-450" b="-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141830" y="2343240"/>
                <a:ext cx="1775230" cy="1477328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sz="1600" i="1" dirty="0">
                    <a:solidFill>
                      <a:srgbClr val="003C71"/>
                    </a:solidFill>
                    <a:latin typeface="Cambria Math" panose="02040503050406030204" pitchFamily="18" charset="0"/>
                  </a:rPr>
                  <a:t>Manhattan Layout: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𝑊𝐿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𝐵𝐿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𝐶𝐴𝑃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𝑥𝑇𝑂𝑅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𝑃𝑖𝑡𝑐h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𝐵𝑖𝑡𝑐𝑒𝑙𝑙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830" y="2343240"/>
                <a:ext cx="1775230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6849" t="-4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376241" y="851955"/>
                <a:ext cx="2376228" cy="1201804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𝐻𝐶𝑃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𝑀𝑎𝑛h𝑎𝑡𝑡𝑎𝑛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𝐿𝑎𝑦𝑜𝑢𝑡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𝑠h𝑟𝑖𝑛𝑘</m:t>
                      </m:r>
                      <m:r>
                        <a:rPr lang="en-US" sz="1600" i="1">
                          <a:solidFill>
                            <a:srgbClr val="003C7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003C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003C7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600" i="1">
                                  <a:solidFill>
                                    <a:srgbClr val="003C7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solidFill>
                                    <a:srgbClr val="003C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sz="1600" i="1">
                              <a:solidFill>
                                <a:srgbClr val="003C7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003C71"/>
                  </a:solidFill>
                </a:endParaRPr>
              </a:p>
              <a:p>
                <a:endParaRPr lang="en-US" sz="1600" dirty="0">
                  <a:solidFill>
                    <a:srgbClr val="003C7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3C7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rgbClr val="003C71"/>
                    </a:solidFill>
                  </a:rPr>
                  <a:t> = 30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241" y="851955"/>
                <a:ext cx="2376228" cy="1201804"/>
              </a:xfrm>
              <a:prstGeom prst="rect">
                <a:avLst/>
              </a:prstGeom>
              <a:blipFill rotWithShape="0">
                <a:blip r:embed="rId6"/>
                <a:stretch>
                  <a:fillRect l="-513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228156" y="4462676"/>
            <a:ext cx="7279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4280"/>
                </a:solidFill>
                <a:cs typeface="Neo Sans Intel"/>
              </a:rPr>
              <a:t>Because we share BL, we eliminate 1 isolation per 2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4280"/>
                </a:solidFill>
                <a:cs typeface="Neo Sans Intel"/>
              </a:rPr>
              <a:t>This results in ~25% reduction in area going to angled fins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4280"/>
                </a:solidFill>
                <a:cs typeface="Neo Sans Intel"/>
              </a:rPr>
              <a:t>It also enables densest possible configuration of capacitors @hcp </a:t>
            </a:r>
            <a:r>
              <a:rPr lang="en-US" b="1" dirty="0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 assumes double-walled capacitor</a:t>
            </a:r>
            <a:endParaRPr lang="en-US" b="1" dirty="0">
              <a:solidFill>
                <a:srgbClr val="004280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7477273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364521" y="3456440"/>
            <a:ext cx="5533301" cy="1183757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3484" y="6705033"/>
            <a:ext cx="3860800" cy="1279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Intel Top Secret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48384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Timeline of Milestones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36" y="1088926"/>
            <a:ext cx="1238999" cy="11837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78" y="3435084"/>
            <a:ext cx="1658173" cy="13631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84" y="2413582"/>
            <a:ext cx="1317651" cy="102150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95335" y="4946853"/>
            <a:ext cx="1238999" cy="1686497"/>
            <a:chOff x="195335" y="4946853"/>
            <a:chExt cx="1238999" cy="168649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t="3800"/>
            <a:stretch/>
          </p:blipFill>
          <p:spPr>
            <a:xfrm>
              <a:off x="195335" y="4946853"/>
              <a:ext cx="1238999" cy="1437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86862" y="6356351"/>
              <a:ext cx="961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cs typeface="Neo Sans Intel"/>
                </a:rPr>
                <a:t>Vertical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3376246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05046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45570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376246" y="1088926"/>
            <a:ext cx="2825264" cy="118375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Demonstrate paired configuration with TD – implants, ozone treatment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ALD IGZO/In2O3, Raised S/D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CDO+CDN on top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C and other contact metals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8897821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201509" y="1088926"/>
            <a:ext cx="2684587" cy="1183757"/>
          </a:xfrm>
          <a:prstGeom prst="rect">
            <a:avLst/>
          </a:prstGeom>
          <a:solidFill>
            <a:srgbClr val="FFFF6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0738346" y="1088926"/>
            <a:ext cx="0" cy="540592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8897821" y="1088926"/>
            <a:ext cx="1828800" cy="1183757"/>
          </a:xfrm>
          <a:prstGeom prst="rect">
            <a:avLst/>
          </a:prstGeom>
          <a:solidFill>
            <a:srgbClr val="FFFF6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64521" y="2272683"/>
            <a:ext cx="3024556" cy="11837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Demonstrate top gate on 1x35AA @ </a:t>
            </a:r>
            <a:r>
              <a:rPr lang="en-US" sz="1200" dirty="0" err="1">
                <a:solidFill>
                  <a:schemeClr val="tx1"/>
                </a:solidFill>
              </a:rPr>
              <a:t>Lg</a:t>
            </a:r>
            <a:r>
              <a:rPr lang="en-US" sz="1200" dirty="0">
                <a:solidFill>
                  <a:schemeClr val="tx1"/>
                </a:solidFill>
              </a:rPr>
              <a:t> &lt;30nm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Scale GOX (&lt;20A </a:t>
            </a:r>
            <a:r>
              <a:rPr lang="en-US" sz="1200" dirty="0" err="1">
                <a:solidFill>
                  <a:schemeClr val="tx1"/>
                </a:solidFill>
              </a:rPr>
              <a:t>toxe</a:t>
            </a:r>
            <a:r>
              <a:rPr lang="en-US" sz="1200" dirty="0">
                <a:solidFill>
                  <a:schemeClr val="tx1"/>
                </a:solidFill>
              </a:rPr>
              <a:t>), then stabilize </a:t>
            </a:r>
            <a:r>
              <a:rPr lang="en-US" sz="1200" dirty="0" err="1">
                <a:solidFill>
                  <a:schemeClr val="tx1"/>
                </a:solidFill>
              </a:rPr>
              <a:t>cont</a:t>
            </a:r>
            <a:r>
              <a:rPr lang="en-US" sz="1200" dirty="0">
                <a:solidFill>
                  <a:schemeClr val="tx1"/>
                </a:solidFill>
              </a:rPr>
              <a:t>/</a:t>
            </a:r>
            <a:r>
              <a:rPr lang="en-US" sz="1200" dirty="0" err="1">
                <a:solidFill>
                  <a:schemeClr val="tx1"/>
                </a:solidFill>
              </a:rPr>
              <a:t>Rext</a:t>
            </a:r>
            <a:r>
              <a:rPr lang="en-US" sz="1200" dirty="0">
                <a:solidFill>
                  <a:schemeClr val="tx1"/>
                </a:solidFill>
              </a:rPr>
              <a:t> (&lt;2kohm-um)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Backend CDO/CDN stability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S/D regrowth, In2O3 channel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400801" y="2272683"/>
            <a:ext cx="2473570" cy="118375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886096" y="2272683"/>
            <a:ext cx="1828800" cy="118375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33446" y="3456440"/>
            <a:ext cx="3200400" cy="118375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Follow TG: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tx1"/>
                </a:solidFill>
              </a:rPr>
              <a:t>FinFET</a:t>
            </a:r>
            <a:r>
              <a:rPr lang="en-US" sz="1200" dirty="0">
                <a:solidFill>
                  <a:schemeClr val="tx1"/>
                </a:solidFill>
              </a:rPr>
              <a:t> on 1x35 @</a:t>
            </a:r>
            <a:r>
              <a:rPr lang="en-US" sz="1200" dirty="0" err="1">
                <a:solidFill>
                  <a:schemeClr val="tx1"/>
                </a:solidFill>
              </a:rPr>
              <a:t>Lg</a:t>
            </a:r>
            <a:r>
              <a:rPr lang="en-US" sz="1200" dirty="0">
                <a:solidFill>
                  <a:schemeClr val="tx1"/>
                </a:solidFill>
              </a:rPr>
              <a:t>&lt;30nm; Z&gt;100nm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GOX (&lt;20A </a:t>
            </a:r>
            <a:r>
              <a:rPr lang="en-US" sz="1200" dirty="0" err="1">
                <a:solidFill>
                  <a:schemeClr val="tx1"/>
                </a:solidFill>
              </a:rPr>
              <a:t>toxe</a:t>
            </a:r>
            <a:r>
              <a:rPr lang="en-US" sz="1200" dirty="0">
                <a:solidFill>
                  <a:schemeClr val="tx1"/>
                </a:solidFill>
              </a:rPr>
              <a:t>), </a:t>
            </a:r>
            <a:r>
              <a:rPr lang="en-US" sz="1200" dirty="0" err="1">
                <a:solidFill>
                  <a:schemeClr val="tx1"/>
                </a:solidFill>
              </a:rPr>
              <a:t>Rext</a:t>
            </a:r>
            <a:r>
              <a:rPr lang="en-US" sz="1200" dirty="0">
                <a:solidFill>
                  <a:schemeClr val="tx1"/>
                </a:solidFill>
              </a:rPr>
              <a:t> (&lt;2kohm-um)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Backend stability; S/D regrowth, In2O3 channel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Gain cell structures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909547" y="3456440"/>
            <a:ext cx="1828800" cy="1183757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387972" y="4641498"/>
            <a:ext cx="1828800" cy="1183757"/>
          </a:xfrm>
          <a:prstGeom prst="rect">
            <a:avLst/>
          </a:prstGeom>
          <a:solidFill>
            <a:srgbClr val="FF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Demo. </a:t>
            </a:r>
            <a:r>
              <a:rPr lang="en-US" sz="1200" dirty="0" err="1">
                <a:solidFill>
                  <a:schemeClr val="tx1"/>
                </a:solidFill>
              </a:rPr>
              <a:t>Rext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ueff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Lg</a:t>
            </a:r>
            <a:r>
              <a:rPr lang="en-US" sz="1200" dirty="0">
                <a:solidFill>
                  <a:schemeClr val="tx1"/>
                </a:solidFill>
              </a:rPr>
              <a:t> –ready device with vertical topology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Scale GOX, ALD MG, In2O3 channel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216771" y="4641498"/>
            <a:ext cx="1828800" cy="118375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Impact of integration schemes and scaling limits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CON experiments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069022" y="4641498"/>
            <a:ext cx="1828800" cy="118375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09547" y="4641498"/>
            <a:ext cx="1828800" cy="118375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16215" y="603543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Q3’19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09845" y="603543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Q4’19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14684" y="60331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Q1’20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243483" y="60331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Neo Sans Intel"/>
              </a:rPr>
              <a:t>Q2’20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8123" y="2272683"/>
            <a:ext cx="1535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cs typeface="Neo Sans Intel"/>
              </a:rPr>
              <a:t>Add a slide for doping control </a:t>
            </a:r>
            <a:r>
              <a:rPr lang="en-US" sz="1400" b="1" dirty="0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 impact of flows </a:t>
            </a:r>
            <a:r>
              <a:rPr lang="en-US" sz="1400" b="1" dirty="0" err="1">
                <a:solidFill>
                  <a:schemeClr val="tx2"/>
                </a:solidFill>
                <a:cs typeface="Neo Sans Intel"/>
                <a:sym typeface="Wingdings" panose="05000000000000000000" pitchFamily="2" charset="2"/>
              </a:rPr>
              <a:t>etc</a:t>
            </a:r>
            <a:endParaRPr lang="en-US" sz="1400" b="1" dirty="0">
              <a:solidFill>
                <a:schemeClr val="tx2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012566289"/>
      </p:ext>
    </p:extLst>
  </p:cSld>
  <p:clrMapOvr>
    <a:masterClrMapping/>
  </p:clrMapOvr>
</p:sld>
</file>

<file path=ppt/theme/theme1.xml><?xml version="1.0" encoding="utf-8"?>
<a:theme xmlns:a="http://schemas.openxmlformats.org/drawingml/2006/main" name="1_intel_PPT_LgtTmplt_Stndrd_CLEAR_011414">
  <a:themeElements>
    <a:clrScheme name="Intel Clear Jan 2014">
      <a:dk1>
        <a:sysClr val="windowText" lastClr="000000"/>
      </a:dk1>
      <a:lt1>
        <a:sysClr val="window" lastClr="FFFFFF"/>
      </a:lt1>
      <a:dk2>
        <a:srgbClr val="004280"/>
      </a:dk2>
      <a:lt2>
        <a:srgbClr val="B1BABF"/>
      </a:lt2>
      <a:accent1>
        <a:srgbClr val="0071C5"/>
      </a:accent1>
      <a:accent2>
        <a:srgbClr val="00AEEF"/>
      </a:accent2>
      <a:accent3>
        <a:srgbClr val="8DC8E8"/>
      </a:accent3>
      <a:accent4>
        <a:srgbClr val="FFDA00"/>
      </a:accent4>
      <a:accent5>
        <a:srgbClr val="FDB813"/>
      </a:accent5>
      <a:accent6>
        <a:srgbClr val="A6CE39"/>
      </a:accent6>
      <a:hlink>
        <a:srgbClr val="00AEEF"/>
      </a:hlink>
      <a:folHlink>
        <a:srgbClr val="0071C5"/>
      </a:folHlink>
    </a:clrScheme>
    <a:fontScheme name="IntelClearPPT">
      <a:majorFont>
        <a:latin typeface="Intel Clear Light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dirty="0" smtClean="0">
            <a:solidFill>
              <a:schemeClr val="tx2"/>
            </a:solidFill>
            <a:cs typeface="Neo Sans Inte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intel3.0-blue">
  <a:themeElements>
    <a:clrScheme name="">
      <a:dk1>
        <a:srgbClr val="000000"/>
      </a:dk1>
      <a:lt1>
        <a:srgbClr val="FFFFFF"/>
      </a:lt1>
      <a:dk2>
        <a:srgbClr val="0860A8"/>
      </a:dk2>
      <a:lt2>
        <a:srgbClr val="000000"/>
      </a:lt2>
      <a:accent1>
        <a:srgbClr val="009900"/>
      </a:accent1>
      <a:accent2>
        <a:srgbClr val="FF5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E75300"/>
      </a:accent6>
      <a:hlink>
        <a:srgbClr val="567EB9"/>
      </a:hlink>
      <a:folHlink>
        <a:srgbClr val="AA014C"/>
      </a:folHlink>
    </a:clrScheme>
    <a:fontScheme name="intel3.0-blu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intel3.0-blu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l3.0-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l3.0-blu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l3.0-blu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l3.0-blu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l3.0-blu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l3.0-blu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l3.0-blue 8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5BB3B9"/>
        </a:hlink>
        <a:folHlink>
          <a:srgbClr val="CC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l3.0-blue 9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FFCC00"/>
        </a:hlink>
        <a:folHlink>
          <a:srgbClr val="CC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l3.0-blue 10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009999"/>
        </a:hlink>
        <a:folHlink>
          <a:srgbClr val="CC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l3.0-blue 11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009999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l3.0-blue 12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009999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l3.0-blue 13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00C5C0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l3.0-blue 14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5C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300"/>
        </a:accent6>
        <a:hlink>
          <a:srgbClr val="00C5C0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l3.0-blue 15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5C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300"/>
        </a:accent6>
        <a:hlink>
          <a:srgbClr val="10C8E1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l3.0-blue 16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5C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300"/>
        </a:accent6>
        <a:hlink>
          <a:srgbClr val="10C8E1"/>
        </a:hlink>
        <a:folHlink>
          <a:srgbClr val="F3016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55012</TotalTime>
  <Words>12059</Words>
  <Application>Microsoft Macintosh PowerPoint</Application>
  <PresentationFormat>Widescreen</PresentationFormat>
  <Paragraphs>2996</Paragraphs>
  <Slides>134</Slides>
  <Notes>70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7" baseType="lpstr">
      <vt:lpstr>Neo Sans Intel</vt:lpstr>
      <vt:lpstr>Arial</vt:lpstr>
      <vt:lpstr>Calibri</vt:lpstr>
      <vt:lpstr>Cambria Math</vt:lpstr>
      <vt:lpstr>Intel Clear</vt:lpstr>
      <vt:lpstr>Intel Clear Light</vt:lpstr>
      <vt:lpstr>Lucida Grande</vt:lpstr>
      <vt:lpstr>Symbol</vt:lpstr>
      <vt:lpstr>Verdana</vt:lpstr>
      <vt:lpstr>Wingdings</vt:lpstr>
      <vt:lpstr>1_intel_PPT_LgtTmplt_Stndrd_CLEAR_011414</vt:lpstr>
      <vt:lpstr>intel3.0-blue</vt:lpstr>
      <vt:lpstr>Worksheet</vt:lpstr>
      <vt:lpstr>ADM Scaling Value Proposition</vt:lpstr>
      <vt:lpstr>Need for in-package Memory</vt:lpstr>
      <vt:lpstr>DRAM Design and Application Space</vt:lpstr>
      <vt:lpstr>DRAM Design and Application Space</vt:lpstr>
      <vt:lpstr>ADM Provides ~ION @ &gt;10x lower IOFF </vt:lpstr>
      <vt:lpstr>PowerPoint Presentation</vt:lpstr>
      <vt:lpstr>PowerPoint Presentation</vt:lpstr>
      <vt:lpstr>Timing Analysis of eDRAM</vt:lpstr>
      <vt:lpstr>WL and BL design</vt:lpstr>
      <vt:lpstr>Timing Analysis of eDRAM</vt:lpstr>
      <vt:lpstr>Timing Analysis of eDRAM</vt:lpstr>
      <vt:lpstr>Timing Analysis of eDRAM</vt:lpstr>
      <vt:lpstr>Timing Analysis of eDRAM: WL Rise/Fall</vt:lpstr>
      <vt:lpstr>Timing Analysis of eDRAM: BL development</vt:lpstr>
      <vt:lpstr>Timing Analysis of eDRAM: BL/SN Writeback</vt:lpstr>
      <vt:lpstr>DRAM Saddle-type FinFET/ RCAT</vt:lpstr>
      <vt:lpstr>DRAM Saddle-type FinFET/ RCAT: Gate Loop, WL</vt:lpstr>
      <vt:lpstr>RCAT: Contact Loop, BL, n0</vt:lpstr>
      <vt:lpstr>RCAT: Channel, Overall transistor performance</vt:lpstr>
      <vt:lpstr>DRAM Unique Aspects</vt:lpstr>
      <vt:lpstr>Parameters I</vt:lpstr>
      <vt:lpstr>Parameters II</vt:lpstr>
      <vt:lpstr>Gen5 Scaling Options</vt:lpstr>
      <vt:lpstr>PowerPoint Presentation</vt:lpstr>
      <vt:lpstr>DRAM vs eDRAM Timings: Rate Limiting Metrics</vt:lpstr>
      <vt:lpstr>X22M Block Timing (Write)</vt:lpstr>
      <vt:lpstr>PowerPoint Presentation</vt:lpstr>
      <vt:lpstr>PowerPoint Presentation</vt:lpstr>
      <vt:lpstr>X22M Block Timing (Read)</vt:lpstr>
      <vt:lpstr>PowerPoint Presentation</vt:lpstr>
      <vt:lpstr>PowerPoint Presentation</vt:lpstr>
      <vt:lpstr>PowerPoint Presentation</vt:lpstr>
      <vt:lpstr>PowerPoint Presentation</vt:lpstr>
      <vt:lpstr>FinFET: Z, L Design Strategy</vt:lpstr>
      <vt:lpstr>Layout for Shared Contact FinFET </vt:lpstr>
      <vt:lpstr>PowerPoint Presentation</vt:lpstr>
      <vt:lpstr>FinFET: WL and BL design</vt:lpstr>
      <vt:lpstr>Channel WA: Z, L Design Strategy</vt:lpstr>
      <vt:lpstr>Layout of Channel Wrap-around Topology</vt:lpstr>
      <vt:lpstr>Channel wrap-around: WL and BL design</vt:lpstr>
      <vt:lpstr>Comparison between Fin and Vertical</vt:lpstr>
      <vt:lpstr>PowerPoint Presentation</vt:lpstr>
      <vt:lpstr>CR Research Direction</vt:lpstr>
      <vt:lpstr>CR ADM WG Goals</vt:lpstr>
      <vt:lpstr>CR Mask Timeline</vt:lpstr>
      <vt:lpstr>Timeline of Milestones</vt:lpstr>
      <vt:lpstr>Timeline of Milestones</vt:lpstr>
      <vt:lpstr>CR New Mask Objectives</vt:lpstr>
      <vt:lpstr>ADM eDRAM Array Design</vt:lpstr>
      <vt:lpstr>Depletion Depth in TFT-ADM</vt:lpstr>
      <vt:lpstr>Model parameters that were optimized</vt:lpstr>
      <vt:lpstr>Contact Improvement with RSD</vt:lpstr>
      <vt:lpstr>Off current (VG=-0.8V)</vt:lpstr>
      <vt:lpstr>Device structure</vt:lpstr>
      <vt:lpstr>Scaling skews and metrics</vt:lpstr>
      <vt:lpstr>Calibration with non-RSD contact</vt:lpstr>
      <vt:lpstr>ID-VG vs doping (nominal roadmap)</vt:lpstr>
      <vt:lpstr>Impact of doping on ION and IOFF</vt:lpstr>
      <vt:lpstr>Impact of doping on ION and IOFF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TCAD Request (2019/10/11)</vt:lpstr>
      <vt:lpstr>Solutions for BG ADM Scaling</vt:lpstr>
      <vt:lpstr>Scaling Challenges/Paths</vt:lpstr>
      <vt:lpstr>Scaling Challenges/Paths</vt:lpstr>
      <vt:lpstr>Topologies with TFTs</vt:lpstr>
      <vt:lpstr>Changes with ADM Scaling</vt:lpstr>
      <vt:lpstr>FinFET: Z, L Design Strategy</vt:lpstr>
      <vt:lpstr>Layout for Shared Contact FinFET </vt:lpstr>
      <vt:lpstr>PowerPoint Presentation</vt:lpstr>
      <vt:lpstr>FinFET: WL and BL design</vt:lpstr>
      <vt:lpstr>Channel WA: Z, L Design Strategy</vt:lpstr>
      <vt:lpstr>Layout of Channel Wrap-around Topology</vt:lpstr>
      <vt:lpstr>Channel wrap-around: WL and BL design</vt:lpstr>
      <vt:lpstr>PowerPoint Presentation</vt:lpstr>
      <vt:lpstr>PowerPoint Presentation</vt:lpstr>
      <vt:lpstr>Gate WA: Z, L Design Strategy</vt:lpstr>
      <vt:lpstr>Changes with ADM Scaling</vt:lpstr>
      <vt:lpstr>Accumulation-mode Band Diagram in ADM</vt:lpstr>
      <vt:lpstr>PowerPoint Presentation</vt:lpstr>
      <vt:lpstr>CR Memory Research Density vs. Latency Benchmark</vt:lpstr>
      <vt:lpstr>Topology Assumed for simulations</vt:lpstr>
      <vt:lpstr>Topology Assumed for simulations</vt:lpstr>
      <vt:lpstr>Changes with ADM Scaling</vt:lpstr>
      <vt:lpstr>PowerPoint Presentation</vt:lpstr>
      <vt:lpstr>PowerPoint Presentation</vt:lpstr>
      <vt:lpstr>CR New Mask Objectives</vt:lpstr>
      <vt:lpstr>1T-1X vs 1T vs 1S-1X</vt:lpstr>
      <vt:lpstr>ADM eDRAM Array Design</vt:lpstr>
      <vt:lpstr>Tyche – II eDRAM Array (Teleios)</vt:lpstr>
      <vt:lpstr>Topologies with TFTs</vt:lpstr>
      <vt:lpstr>Alternate Contact 1T-1C</vt:lpstr>
      <vt:lpstr>PowerPoint Presentation</vt:lpstr>
      <vt:lpstr>Commodity DRAM Array</vt:lpstr>
      <vt:lpstr>Advantage of Angled Fins: ~25% area reduction</vt:lpstr>
      <vt:lpstr>Timeline of Milestones</vt:lpstr>
      <vt:lpstr>Tools Used</vt:lpstr>
      <vt:lpstr>CR New Mask Objectives</vt:lpstr>
      <vt:lpstr>CR Mask Timeline</vt:lpstr>
      <vt:lpstr>PowerPoint Presentation</vt:lpstr>
      <vt:lpstr>PowerPoint Presentation</vt:lpstr>
      <vt:lpstr>Topology Assumed for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Subtractive BG CV dot flow</vt:lpstr>
      <vt:lpstr>Subtractive TG CV dot flow</vt:lpstr>
      <vt:lpstr>C-V Vehicle: Method + assumptions</vt:lpstr>
      <vt:lpstr>CR Mask Timeline</vt:lpstr>
      <vt:lpstr>1T-1X vs 1T vs 1S-1X</vt:lpstr>
      <vt:lpstr>ADM eDRAM Array Design</vt:lpstr>
      <vt:lpstr>Tyche – II eDRAM Array (Teleios)</vt:lpstr>
      <vt:lpstr>Commodity DRAM Array</vt:lpstr>
      <vt:lpstr>PowerPoint Presentation</vt:lpstr>
      <vt:lpstr>PowerPoint Presentation</vt:lpstr>
      <vt:lpstr>Scaling Challenges/Paths</vt:lpstr>
      <vt:lpstr>Advantage of Angled Fins: ~50% area reduction</vt:lpstr>
      <vt:lpstr>Gain Cell – 2T and 2T-1C configuration</vt:lpstr>
      <vt:lpstr>POR eDRAM</vt:lpstr>
      <vt:lpstr>Nano Pillar Transistor with Shared Gate 1T-1X</vt:lpstr>
      <vt:lpstr>Data on ADM Double-Gate to demonstrate shared=gating</vt:lpstr>
      <vt:lpstr>ADM cell architectures (up to opt 5)</vt:lpstr>
      <vt:lpstr>Details: TFT offers Versatile Device Topology</vt:lpstr>
      <vt:lpstr>TFT offers Versatile Device Topology</vt:lpstr>
      <vt:lpstr>PowerPoint Presentation</vt:lpstr>
      <vt:lpstr>PowerPoint Presentation</vt:lpstr>
      <vt:lpstr>CR-QTM vs X22MR</vt:lpstr>
      <vt:lpstr>PowerPoint Presentation</vt:lpstr>
      <vt:lpstr>PowerPoint Presentation</vt:lpstr>
    </vt:vector>
  </TitlesOfParts>
  <Company>Intel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Memory Scaling Options</dc:title>
  <dc:creator>Sharma, Abhishek A</dc:creator>
  <cp:keywords>CTPClassification=CTP_NT</cp:keywords>
  <cp:lastModifiedBy>Kau, Derchang</cp:lastModifiedBy>
  <cp:revision>375</cp:revision>
  <dcterms:created xsi:type="dcterms:W3CDTF">2019-05-08T23:22:45Z</dcterms:created>
  <dcterms:modified xsi:type="dcterms:W3CDTF">2019-11-05T20:51:05Z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444d1e07-25b2-4541-ae57-c24f82d8951b</vt:lpwstr>
  </property>
  <property fmtid="{D5CDD505-2E9C-101B-9397-08002B2CF9AE}" pid="3" name="CTP_TimeStamp">
    <vt:lpwstr>2019-11-05 20:40:50Z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