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2147328799" r:id="rId6"/>
    <p:sldId id="2147328802" r:id="rId7"/>
    <p:sldId id="2147328804" r:id="rId8"/>
    <p:sldId id="2147328800" r:id="rId9"/>
    <p:sldId id="2147328805" r:id="rId10"/>
    <p:sldId id="2147328806" r:id="rId11"/>
    <p:sldId id="2147328807" r:id="rId12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4D2"/>
    <a:srgbClr val="0054B0"/>
    <a:srgbClr val="006FEA"/>
    <a:srgbClr val="0071EE"/>
    <a:srgbClr val="0150ED"/>
    <a:srgbClr val="0E5EFE"/>
    <a:srgbClr val="1E69FE"/>
    <a:srgbClr val="004FEE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0616D-B697-8B45-949D-663975DA9ABF}" v="74" dt="2023-06-10T14:08:11.126"/>
    <p1510:client id="{5A0B57D7-B258-104C-9FBC-6081BC081714}" v="15" dt="2023-06-11T13:30:03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1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5A0B57D7-B258-104C-9FBC-6081BC081714}"/>
    <pc:docChg chg="modSld">
      <pc:chgData name="Kau, Derchang" userId="b9148588-e694-4445-9765-2c9aad6149ce" providerId="ADAL" clId="{5A0B57D7-B258-104C-9FBC-6081BC081714}" dt="2023-06-11T13:30:03.151" v="52" actId="1037"/>
      <pc:docMkLst>
        <pc:docMk/>
      </pc:docMkLst>
      <pc:sldChg chg="modSp">
        <pc:chgData name="Kau, Derchang" userId="b9148588-e694-4445-9765-2c9aad6149ce" providerId="ADAL" clId="{5A0B57D7-B258-104C-9FBC-6081BC081714}" dt="2023-06-11T13:25:26.818" v="47" actId="20577"/>
        <pc:sldMkLst>
          <pc:docMk/>
          <pc:sldMk cId="3845293249" sldId="2147328800"/>
        </pc:sldMkLst>
        <pc:spChg chg="mod">
          <ac:chgData name="Kau, Derchang" userId="b9148588-e694-4445-9765-2c9aad6149ce" providerId="ADAL" clId="{5A0B57D7-B258-104C-9FBC-6081BC081714}" dt="2023-06-11T13:25:26.818" v="47" actId="20577"/>
          <ac:spMkLst>
            <pc:docMk/>
            <pc:sldMk cId="3845293249" sldId="2147328800"/>
            <ac:spMk id="4" creationId="{49DF47C5-CC4B-E28B-CC01-88CCDCDE625E}"/>
          </ac:spMkLst>
        </pc:spChg>
      </pc:sldChg>
      <pc:sldChg chg="modSp">
        <pc:chgData name="Kau, Derchang" userId="b9148588-e694-4445-9765-2c9aad6149ce" providerId="ADAL" clId="{5A0B57D7-B258-104C-9FBC-6081BC081714}" dt="2023-06-11T13:30:03.151" v="52" actId="1037"/>
        <pc:sldMkLst>
          <pc:docMk/>
          <pc:sldMk cId="3829308923" sldId="2147328806"/>
        </pc:sldMkLst>
        <pc:spChg chg="mod">
          <ac:chgData name="Kau, Derchang" userId="b9148588-e694-4445-9765-2c9aad6149ce" providerId="ADAL" clId="{5A0B57D7-B258-104C-9FBC-6081BC081714}" dt="2023-06-11T13:30:03.151" v="52" actId="1037"/>
          <ac:spMkLst>
            <pc:docMk/>
            <pc:sldMk cId="3829308923" sldId="2147328806"/>
            <ac:spMk id="18" creationId="{5F56F3FF-9DD6-96E0-7539-D1C409565549}"/>
          </ac:spMkLst>
        </pc:spChg>
      </pc:sldChg>
    </pc:docChg>
  </pc:docChgLst>
  <pc:docChgLst>
    <pc:chgData name="Kau, Derchang" userId="b9148588-e694-4445-9765-2c9aad6149ce" providerId="ADAL" clId="{36A0616D-B697-8B45-949D-663975DA9ABF}"/>
    <pc:docChg chg="undo redo custSel addSld delSld modSld sldOrd">
      <pc:chgData name="Kau, Derchang" userId="b9148588-e694-4445-9765-2c9aad6149ce" providerId="ADAL" clId="{36A0616D-B697-8B45-949D-663975DA9ABF}" dt="2023-06-10T14:08:11.125" v="3935" actId="167"/>
      <pc:docMkLst>
        <pc:docMk/>
      </pc:docMkLst>
      <pc:sldChg chg="modSp mod">
        <pc:chgData name="Kau, Derchang" userId="b9148588-e694-4445-9765-2c9aad6149ce" providerId="ADAL" clId="{36A0616D-B697-8B45-949D-663975DA9ABF}" dt="2023-06-10T03:03:54.706" v="2652" actId="20577"/>
        <pc:sldMkLst>
          <pc:docMk/>
          <pc:sldMk cId="571199631" sldId="257"/>
        </pc:sldMkLst>
        <pc:spChg chg="mod">
          <ac:chgData name="Kau, Derchang" userId="b9148588-e694-4445-9765-2c9aad6149ce" providerId="ADAL" clId="{36A0616D-B697-8B45-949D-663975DA9ABF}" dt="2023-06-10T03:03:54.706" v="2652" actId="20577"/>
          <ac:spMkLst>
            <pc:docMk/>
            <pc:sldMk cId="571199631" sldId="257"/>
            <ac:spMk id="4" creationId="{BD877467-4947-834F-B23F-CD8D4BF05E06}"/>
          </ac:spMkLst>
        </pc:spChg>
      </pc:sldChg>
      <pc:sldChg chg="add del">
        <pc:chgData name="Kau, Derchang" userId="b9148588-e694-4445-9765-2c9aad6149ce" providerId="ADAL" clId="{36A0616D-B697-8B45-949D-663975DA9ABF}" dt="2023-06-10T03:24:24.662" v="3072" actId="2696"/>
        <pc:sldMkLst>
          <pc:docMk/>
          <pc:sldMk cId="3634505535" sldId="258"/>
        </pc:sldMkLst>
      </pc:sldChg>
      <pc:sldChg chg="addSp modSp mod modAnim">
        <pc:chgData name="Kau, Derchang" userId="b9148588-e694-4445-9765-2c9aad6149ce" providerId="ADAL" clId="{36A0616D-B697-8B45-949D-663975DA9ABF}" dt="2023-06-10T14:08:11.125" v="3935" actId="167"/>
        <pc:sldMkLst>
          <pc:docMk/>
          <pc:sldMk cId="1488052594" sldId="2147328799"/>
        </pc:sldMkLst>
        <pc:spChg chg="mod">
          <ac:chgData name="Kau, Derchang" userId="b9148588-e694-4445-9765-2c9aad6149ce" providerId="ADAL" clId="{36A0616D-B697-8B45-949D-663975DA9ABF}" dt="2023-06-10T04:35:37.485" v="3891" actId="207"/>
          <ac:spMkLst>
            <pc:docMk/>
            <pc:sldMk cId="1488052594" sldId="2147328799"/>
            <ac:spMk id="18" creationId="{D00C34D0-16A1-4748-BBB4-6B55C089A92F}"/>
          </ac:spMkLst>
        </pc:spChg>
        <pc:spChg chg="mod">
          <ac:chgData name="Kau, Derchang" userId="b9148588-e694-4445-9765-2c9aad6149ce" providerId="ADAL" clId="{36A0616D-B697-8B45-949D-663975DA9ABF}" dt="2023-06-10T04:39:27.694" v="3904"/>
          <ac:spMkLst>
            <pc:docMk/>
            <pc:sldMk cId="1488052594" sldId="2147328799"/>
            <ac:spMk id="52" creationId="{0AAD33E0-CD35-8987-1838-B0FF87655B89}"/>
          </ac:spMkLst>
        </pc:spChg>
        <pc:spChg chg="mod">
          <ac:chgData name="Kau, Derchang" userId="b9148588-e694-4445-9765-2c9aad6149ce" providerId="ADAL" clId="{36A0616D-B697-8B45-949D-663975DA9ABF}" dt="2023-06-10T14:08:02.442" v="3934" actId="208"/>
          <ac:spMkLst>
            <pc:docMk/>
            <pc:sldMk cId="1488052594" sldId="2147328799"/>
            <ac:spMk id="53" creationId="{49016C42-1456-4986-7542-778FEEE08EED}"/>
          </ac:spMkLst>
        </pc:spChg>
        <pc:grpChg chg="add mod">
          <ac:chgData name="Kau, Derchang" userId="b9148588-e694-4445-9765-2c9aad6149ce" providerId="ADAL" clId="{36A0616D-B697-8B45-949D-663975DA9ABF}" dt="2023-06-10T14:08:11.125" v="3935" actId="167"/>
          <ac:grpSpMkLst>
            <pc:docMk/>
            <pc:sldMk cId="1488052594" sldId="2147328799"/>
            <ac:grpSpMk id="7" creationId="{713EEC78-5D32-5E6C-9583-42B8176B04A0}"/>
          </ac:grpSpMkLst>
        </pc:grpChg>
        <pc:picChg chg="mod">
          <ac:chgData name="Kau, Derchang" userId="b9148588-e694-4445-9765-2c9aad6149ce" providerId="ADAL" clId="{36A0616D-B697-8B45-949D-663975DA9ABF}" dt="2023-06-10T04:39:27.694" v="3904"/>
          <ac:picMkLst>
            <pc:docMk/>
            <pc:sldMk cId="1488052594" sldId="2147328799"/>
            <ac:picMk id="19" creationId="{08E125E9-BA43-A9B6-8FD5-130BD3025246}"/>
          </ac:picMkLst>
        </pc:picChg>
      </pc:sldChg>
      <pc:sldChg chg="modSp add del mod ord modClrScheme chgLayout">
        <pc:chgData name="Kau, Derchang" userId="b9148588-e694-4445-9765-2c9aad6149ce" providerId="ADAL" clId="{36A0616D-B697-8B45-949D-663975DA9ABF}" dt="2023-06-10T04:08:48.690" v="3875" actId="20577"/>
        <pc:sldMkLst>
          <pc:docMk/>
          <pc:sldMk cId="3845293249" sldId="2147328800"/>
        </pc:sldMkLst>
        <pc:spChg chg="mod ord">
          <ac:chgData name="Kau, Derchang" userId="b9148588-e694-4445-9765-2c9aad6149ce" providerId="ADAL" clId="{36A0616D-B697-8B45-949D-663975DA9ABF}" dt="2023-06-10T03:13:36.383" v="2903" actId="404"/>
          <ac:spMkLst>
            <pc:docMk/>
            <pc:sldMk cId="3845293249" sldId="2147328800"/>
            <ac:spMk id="3" creationId="{43C96991-6C1F-4742-0A2C-89D5C7F66815}"/>
          </ac:spMkLst>
        </pc:spChg>
        <pc:spChg chg="mod ord">
          <ac:chgData name="Kau, Derchang" userId="b9148588-e694-4445-9765-2c9aad6149ce" providerId="ADAL" clId="{36A0616D-B697-8B45-949D-663975DA9ABF}" dt="2023-06-10T04:08:48.690" v="3875" actId="20577"/>
          <ac:spMkLst>
            <pc:docMk/>
            <pc:sldMk cId="3845293249" sldId="2147328800"/>
            <ac:spMk id="4" creationId="{49DF47C5-CC4B-E28B-CC01-88CCDCDE625E}"/>
          </ac:spMkLst>
        </pc:spChg>
      </pc:sldChg>
      <pc:sldChg chg="add del">
        <pc:chgData name="Kau, Derchang" userId="b9148588-e694-4445-9765-2c9aad6149ce" providerId="ADAL" clId="{36A0616D-B697-8B45-949D-663975DA9ABF}" dt="2023-06-10T03:01:19.303" v="2579" actId="2696"/>
        <pc:sldMkLst>
          <pc:docMk/>
          <pc:sldMk cId="3158224044" sldId="2147328801"/>
        </pc:sldMkLst>
      </pc:sldChg>
      <pc:sldChg chg="addSp delSp modSp mod modClrScheme chgLayout">
        <pc:chgData name="Kau, Derchang" userId="b9148588-e694-4445-9765-2c9aad6149ce" providerId="ADAL" clId="{36A0616D-B697-8B45-949D-663975DA9ABF}" dt="2023-06-10T03:17:16.589" v="2952" actId="14100"/>
        <pc:sldMkLst>
          <pc:docMk/>
          <pc:sldMk cId="979329941" sldId="2147328802"/>
        </pc:sldMkLst>
        <pc:spChg chg="mod ord">
          <ac:chgData name="Kau, Derchang" userId="b9148588-e694-4445-9765-2c9aad6149ce" providerId="ADAL" clId="{36A0616D-B697-8B45-949D-663975DA9ABF}" dt="2023-06-10T03:16:47.351" v="2947" actId="1076"/>
          <ac:spMkLst>
            <pc:docMk/>
            <pc:sldMk cId="979329941" sldId="2147328802"/>
            <ac:spMk id="2" creationId="{DD92889D-7A53-44F9-D1F1-FE6518F42C6E}"/>
          </ac:spMkLst>
        </pc:spChg>
        <pc:spChg chg="add mod">
          <ac:chgData name="Kau, Derchang" userId="b9148588-e694-4445-9765-2c9aad6149ce" providerId="ADAL" clId="{36A0616D-B697-8B45-949D-663975DA9ABF}" dt="2023-06-10T01:27:39.426" v="180" actId="20577"/>
          <ac:spMkLst>
            <pc:docMk/>
            <pc:sldMk cId="979329941" sldId="2147328802"/>
            <ac:spMk id="13" creationId="{E235637D-2C03-FB2D-27E2-395F23823AB3}"/>
          </ac:spMkLst>
        </pc:spChg>
        <pc:spChg chg="add mod">
          <ac:chgData name="Kau, Derchang" userId="b9148588-e694-4445-9765-2c9aad6149ce" providerId="ADAL" clId="{36A0616D-B697-8B45-949D-663975DA9ABF}" dt="2023-06-10T03:17:16.589" v="2952" actId="14100"/>
          <ac:spMkLst>
            <pc:docMk/>
            <pc:sldMk cId="979329941" sldId="2147328802"/>
            <ac:spMk id="18" creationId="{D306BBE2-75DA-22A3-3E9C-BCC451F0A655}"/>
          </ac:spMkLst>
        </pc:spChg>
        <pc:spChg chg="add mod">
          <ac:chgData name="Kau, Derchang" userId="b9148588-e694-4445-9765-2c9aad6149ce" providerId="ADAL" clId="{36A0616D-B697-8B45-949D-663975DA9ABF}" dt="2023-06-10T01:32:04.499" v="199" actId="14100"/>
          <ac:spMkLst>
            <pc:docMk/>
            <pc:sldMk cId="979329941" sldId="2147328802"/>
            <ac:spMk id="19" creationId="{121B6CE0-C735-5CFA-304D-F31AC77B0DB5}"/>
          </ac:spMkLst>
        </pc:spChg>
        <pc:grpChg chg="add del mod">
          <ac:chgData name="Kau, Derchang" userId="b9148588-e694-4445-9765-2c9aad6149ce" providerId="ADAL" clId="{36A0616D-B697-8B45-949D-663975DA9ABF}" dt="2023-06-10T01:23:12.150" v="110" actId="165"/>
          <ac:grpSpMkLst>
            <pc:docMk/>
            <pc:sldMk cId="979329941" sldId="2147328802"/>
            <ac:grpSpMk id="11" creationId="{16F13F0D-F3AE-6B30-53C1-7D46DF172975}"/>
          </ac:grpSpMkLst>
        </pc:grpChg>
        <pc:picChg chg="mod">
          <ac:chgData name="Kau, Derchang" userId="b9148588-e694-4445-9765-2c9aad6149ce" providerId="ADAL" clId="{36A0616D-B697-8B45-949D-663975DA9ABF}" dt="2023-06-10T01:26:03.355" v="142" actId="1076"/>
          <ac:picMkLst>
            <pc:docMk/>
            <pc:sldMk cId="979329941" sldId="2147328802"/>
            <ac:picMk id="3" creationId="{1F3EDDC1-A1D9-6727-FF8E-AB1867918880}"/>
          </ac:picMkLst>
        </pc:picChg>
        <pc:picChg chg="add mod">
          <ac:chgData name="Kau, Derchang" userId="b9148588-e694-4445-9765-2c9aad6149ce" providerId="ADAL" clId="{36A0616D-B697-8B45-949D-663975DA9ABF}" dt="2023-06-10T03:17:04.529" v="2949" actId="1076"/>
          <ac:picMkLst>
            <pc:docMk/>
            <pc:sldMk cId="979329941" sldId="2147328802"/>
            <ac:picMk id="4" creationId="{48F2AFED-7039-5C68-2C99-FD5C8D9D9E7C}"/>
          </ac:picMkLst>
        </pc:picChg>
        <pc:picChg chg="add del mod">
          <ac:chgData name="Kau, Derchang" userId="b9148588-e694-4445-9765-2c9aad6149ce" providerId="ADAL" clId="{36A0616D-B697-8B45-949D-663975DA9ABF}" dt="2023-06-10T01:10:53.054" v="30"/>
          <ac:picMkLst>
            <pc:docMk/>
            <pc:sldMk cId="979329941" sldId="2147328802"/>
            <ac:picMk id="5" creationId="{EBFB8909-A4FF-E0F3-0B36-197478C15BD2}"/>
          </ac:picMkLst>
        </pc:picChg>
        <pc:picChg chg="add del mod">
          <ac:chgData name="Kau, Derchang" userId="b9148588-e694-4445-9765-2c9aad6149ce" providerId="ADAL" clId="{36A0616D-B697-8B45-949D-663975DA9ABF}" dt="2023-06-10T01:10:39.485" v="23"/>
          <ac:picMkLst>
            <pc:docMk/>
            <pc:sldMk cId="979329941" sldId="2147328802"/>
            <ac:picMk id="6" creationId="{AB2B115D-6676-4906-4AC5-8971BF1182DB}"/>
          </ac:picMkLst>
        </pc:picChg>
        <pc:picChg chg="add mod">
          <ac:chgData name="Kau, Derchang" userId="b9148588-e694-4445-9765-2c9aad6149ce" providerId="ADAL" clId="{36A0616D-B697-8B45-949D-663975DA9ABF}" dt="2023-06-10T01:25:58.057" v="141" actId="1076"/>
          <ac:picMkLst>
            <pc:docMk/>
            <pc:sldMk cId="979329941" sldId="2147328802"/>
            <ac:picMk id="7" creationId="{0B2F2F16-0EC9-3BC7-C7B4-41F185EEB246}"/>
          </ac:picMkLst>
        </pc:picChg>
        <pc:picChg chg="add mod topLvl modCrop">
          <ac:chgData name="Kau, Derchang" userId="b9148588-e694-4445-9765-2c9aad6149ce" providerId="ADAL" clId="{36A0616D-B697-8B45-949D-663975DA9ABF}" dt="2023-06-10T01:25:51.140" v="138" actId="1076"/>
          <ac:picMkLst>
            <pc:docMk/>
            <pc:sldMk cId="979329941" sldId="2147328802"/>
            <ac:picMk id="8" creationId="{D7FFFBAE-547F-7658-4F94-E67EF52DF3EE}"/>
          </ac:picMkLst>
        </pc:picChg>
        <pc:picChg chg="add del mod topLvl">
          <ac:chgData name="Kau, Derchang" userId="b9148588-e694-4445-9765-2c9aad6149ce" providerId="ADAL" clId="{36A0616D-B697-8B45-949D-663975DA9ABF}" dt="2023-06-10T01:23:14.076" v="111" actId="478"/>
          <ac:picMkLst>
            <pc:docMk/>
            <pc:sldMk cId="979329941" sldId="2147328802"/>
            <ac:picMk id="9" creationId="{B577D4A7-ADD9-4213-A22A-BC171C0090A6}"/>
          </ac:picMkLst>
        </pc:picChg>
        <pc:picChg chg="add mod">
          <ac:chgData name="Kau, Derchang" userId="b9148588-e694-4445-9765-2c9aad6149ce" providerId="ADAL" clId="{36A0616D-B697-8B45-949D-663975DA9ABF}" dt="2023-06-10T01:24:13.020" v="119" actId="1076"/>
          <ac:picMkLst>
            <pc:docMk/>
            <pc:sldMk cId="979329941" sldId="2147328802"/>
            <ac:picMk id="10" creationId="{ED377293-54FF-C19D-AA51-FEBF7F6B0881}"/>
          </ac:picMkLst>
        </pc:picChg>
        <pc:picChg chg="add mod">
          <ac:chgData name="Kau, Derchang" userId="b9148588-e694-4445-9765-2c9aad6149ce" providerId="ADAL" clId="{36A0616D-B697-8B45-949D-663975DA9ABF}" dt="2023-06-10T01:24:15" v="120" actId="1076"/>
          <ac:picMkLst>
            <pc:docMk/>
            <pc:sldMk cId="979329941" sldId="2147328802"/>
            <ac:picMk id="12" creationId="{B07DDAE2-467F-57ED-6F69-3A544CA0737C}"/>
          </ac:picMkLst>
        </pc:picChg>
        <pc:cxnChg chg="add mod">
          <ac:chgData name="Kau, Derchang" userId="b9148588-e694-4445-9765-2c9aad6149ce" providerId="ADAL" clId="{36A0616D-B697-8B45-949D-663975DA9ABF}" dt="2023-06-10T03:17:09.097" v="2950" actId="1076"/>
          <ac:cxnSpMkLst>
            <pc:docMk/>
            <pc:sldMk cId="979329941" sldId="2147328802"/>
            <ac:cxnSpMk id="15" creationId="{59E07BC2-56F9-BBE7-8BD0-A6474C288CDB}"/>
          </ac:cxnSpMkLst>
        </pc:cxnChg>
        <pc:cxnChg chg="add mod">
          <ac:chgData name="Kau, Derchang" userId="b9148588-e694-4445-9765-2c9aad6149ce" providerId="ADAL" clId="{36A0616D-B697-8B45-949D-663975DA9ABF}" dt="2023-06-10T01:32:00.736" v="198" actId="1076"/>
          <ac:cxnSpMkLst>
            <pc:docMk/>
            <pc:sldMk cId="979329941" sldId="2147328802"/>
            <ac:cxnSpMk id="17" creationId="{03D2D83D-A79C-A5A9-3643-0B4FFBEEC836}"/>
          </ac:cxnSpMkLst>
        </pc:cxnChg>
        <pc:cxnChg chg="add mod">
          <ac:chgData name="Kau, Derchang" userId="b9148588-e694-4445-9765-2c9aad6149ce" providerId="ADAL" clId="{36A0616D-B697-8B45-949D-663975DA9ABF}" dt="2023-06-10T01:33:29.156" v="205" actId="1076"/>
          <ac:cxnSpMkLst>
            <pc:docMk/>
            <pc:sldMk cId="979329941" sldId="2147328802"/>
            <ac:cxnSpMk id="21" creationId="{E3114950-4C5D-8583-6011-D759E9A9AB63}"/>
          </ac:cxnSpMkLst>
        </pc:cxnChg>
      </pc:sldChg>
      <pc:sldChg chg="addSp delSp modSp new del mod modClrScheme chgLayout">
        <pc:chgData name="Kau, Derchang" userId="b9148588-e694-4445-9765-2c9aad6149ce" providerId="ADAL" clId="{36A0616D-B697-8B45-949D-663975DA9ABF}" dt="2023-06-10T03:01:17.797" v="2578" actId="2696"/>
        <pc:sldMkLst>
          <pc:docMk/>
          <pc:sldMk cId="2406865173" sldId="2147328803"/>
        </pc:sldMkLst>
        <pc:spChg chg="add mod ord">
          <ac:chgData name="Kau, Derchang" userId="b9148588-e694-4445-9765-2c9aad6149ce" providerId="ADAL" clId="{36A0616D-B697-8B45-949D-663975DA9ABF}" dt="2023-06-10T02:58:25.681" v="2531" actId="14100"/>
          <ac:spMkLst>
            <pc:docMk/>
            <pc:sldMk cId="2406865173" sldId="2147328803"/>
            <ac:spMk id="2" creationId="{3F544676-9051-82AD-D5DE-FF9F34DAAF08}"/>
          </ac:spMkLst>
        </pc:spChg>
        <pc:spChg chg="add del mod">
          <ac:chgData name="Kau, Derchang" userId="b9148588-e694-4445-9765-2c9aad6149ce" providerId="ADAL" clId="{36A0616D-B697-8B45-949D-663975DA9ABF}" dt="2023-06-10T01:34:42.804" v="248" actId="3680"/>
          <ac:spMkLst>
            <pc:docMk/>
            <pc:sldMk cId="2406865173" sldId="2147328803"/>
            <ac:spMk id="3" creationId="{2253529B-1253-624E-FEC8-7A78DCEDD77C}"/>
          </ac:spMkLst>
        </pc:spChg>
        <pc:spChg chg="add del mod">
          <ac:chgData name="Kau, Derchang" userId="b9148588-e694-4445-9765-2c9aad6149ce" providerId="ADAL" clId="{36A0616D-B697-8B45-949D-663975DA9ABF}" dt="2023-06-10T02:04:14.717" v="753" actId="478"/>
          <ac:spMkLst>
            <pc:docMk/>
            <pc:sldMk cId="2406865173" sldId="2147328803"/>
            <ac:spMk id="6" creationId="{5F7D1DE2-0F42-87E1-EE1D-E737BD6F2A04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8" creationId="{A92AC9D7-449B-A456-15FF-E8F3BBE41D28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9" creationId="{BA038763-FFF6-7C1E-7CF6-DF81AEC75156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10" creationId="{7C78B7F1-D9A2-EE46-D243-6E37469CF5B5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11" creationId="{A99274A9-4A80-46D5-820F-07AE10D18399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12" creationId="{932C6D30-56B0-E2C0-5EC9-9DF157B1ECA9}"/>
          </ac:spMkLst>
        </pc:spChg>
        <pc:spChg chg="mod">
          <ac:chgData name="Kau, Derchang" userId="b9148588-e694-4445-9765-2c9aad6149ce" providerId="ADAL" clId="{36A0616D-B697-8B45-949D-663975DA9ABF}" dt="2023-06-10T02:08:46.030" v="866" actId="20577"/>
          <ac:spMkLst>
            <pc:docMk/>
            <pc:sldMk cId="2406865173" sldId="2147328803"/>
            <ac:spMk id="13" creationId="{4CF4EA64-E472-AF9C-AE98-DECEC6F1E896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14" creationId="{23EB0CA1-15F3-372D-6455-B21D0E1C0FB4}"/>
          </ac:spMkLst>
        </pc:spChg>
        <pc:spChg chg="mod">
          <ac:chgData name="Kau, Derchang" userId="b9148588-e694-4445-9765-2c9aad6149ce" providerId="ADAL" clId="{36A0616D-B697-8B45-949D-663975DA9ABF}" dt="2023-06-10T02:07:21.323" v="804" actId="57"/>
          <ac:spMkLst>
            <pc:docMk/>
            <pc:sldMk cId="2406865173" sldId="2147328803"/>
            <ac:spMk id="15" creationId="{B6104715-0854-4AD0-CB90-92B0BEDD2BBD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16" creationId="{0B4DE021-DE20-FF61-9877-C4E28DF4C2D5}"/>
          </ac:spMkLst>
        </pc:spChg>
        <pc:spChg chg="mod">
          <ac:chgData name="Kau, Derchang" userId="b9148588-e694-4445-9765-2c9aad6149ce" providerId="ADAL" clId="{36A0616D-B697-8B45-949D-663975DA9ABF}" dt="2023-06-10T02:07:01.525" v="783" actId="14100"/>
          <ac:spMkLst>
            <pc:docMk/>
            <pc:sldMk cId="2406865173" sldId="2147328803"/>
            <ac:spMk id="17" creationId="{B77D2673-4E95-EC0D-DDD5-EC3E225EC589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19" creationId="{C66C13FC-96AE-B9FC-FBB2-20BBC2040C19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20" creationId="{560A7DE9-2436-8141-3468-B156D2BE62E0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21" creationId="{0F8C09A6-7383-AF29-BB66-A69094C29438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22" creationId="{D706E0DA-6563-4920-10D9-CD6B2910D6E4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23" creationId="{7723B6C5-4BFC-0874-833E-39585F3DB9F7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24" creationId="{258E8F92-167E-7C55-B46F-F0314D7C178C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25" creationId="{201FFF91-8990-E248-ACD8-DE70B2A61C85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26" creationId="{6B891ED0-E417-5F68-67DE-64D69AE22285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27" creationId="{8526A87E-D6C6-004D-F2FC-A1F954694228}"/>
          </ac:spMkLst>
        </pc:spChg>
        <pc:spChg chg="mod">
          <ac:chgData name="Kau, Derchang" userId="b9148588-e694-4445-9765-2c9aad6149ce" providerId="ADAL" clId="{36A0616D-B697-8B45-949D-663975DA9ABF}" dt="2023-06-10T02:06:06.294" v="755"/>
          <ac:spMkLst>
            <pc:docMk/>
            <pc:sldMk cId="2406865173" sldId="2147328803"/>
            <ac:spMk id="28" creationId="{0113E86B-0D13-128E-2DAE-5590B79F7FDE}"/>
          </ac:spMkLst>
        </pc:spChg>
        <pc:spChg chg="add del mod">
          <ac:chgData name="Kau, Derchang" userId="b9148588-e694-4445-9765-2c9aad6149ce" providerId="ADAL" clId="{36A0616D-B697-8B45-949D-663975DA9ABF}" dt="2023-06-10T02:28:12.665" v="1268" actId="1076"/>
          <ac:spMkLst>
            <pc:docMk/>
            <pc:sldMk cId="2406865173" sldId="2147328803"/>
            <ac:spMk id="29" creationId="{016A7407-4FBE-6208-3BEC-679C65DA1398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31" creationId="{D31080F4-00A4-5FD9-301C-C430976C886A}"/>
          </ac:spMkLst>
        </pc:spChg>
        <pc:spChg chg="mod">
          <ac:chgData name="Kau, Derchang" userId="b9148588-e694-4445-9765-2c9aad6149ce" providerId="ADAL" clId="{36A0616D-B697-8B45-949D-663975DA9ABF}" dt="2023-06-10T02:21:08.977" v="1126" actId="20577"/>
          <ac:spMkLst>
            <pc:docMk/>
            <pc:sldMk cId="2406865173" sldId="2147328803"/>
            <ac:spMk id="32" creationId="{CE2D0387-84C9-4CD5-452E-23FBE284A3C4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33" creationId="{26187242-7D65-9B70-55B0-67748E1BAD3C}"/>
          </ac:spMkLst>
        </pc:spChg>
        <pc:spChg chg="mod">
          <ac:chgData name="Kau, Derchang" userId="b9148588-e694-4445-9765-2c9aad6149ce" providerId="ADAL" clId="{36A0616D-B697-8B45-949D-663975DA9ABF}" dt="2023-06-10T02:19:36.660" v="1014" actId="20577"/>
          <ac:spMkLst>
            <pc:docMk/>
            <pc:sldMk cId="2406865173" sldId="2147328803"/>
            <ac:spMk id="34" creationId="{3296CA73-B755-C170-DA4A-204E917BC69D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35" creationId="{510EC3C0-0B12-1CC6-D3F7-3B567A9EA56E}"/>
          </ac:spMkLst>
        </pc:spChg>
        <pc:spChg chg="mod">
          <ac:chgData name="Kau, Derchang" userId="b9148588-e694-4445-9765-2c9aad6149ce" providerId="ADAL" clId="{36A0616D-B697-8B45-949D-663975DA9ABF}" dt="2023-06-10T02:18:38.762" v="999" actId="20577"/>
          <ac:spMkLst>
            <pc:docMk/>
            <pc:sldMk cId="2406865173" sldId="2147328803"/>
            <ac:spMk id="36" creationId="{83188BB8-2C54-DB7E-7395-CB319D2013E1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37" creationId="{7FCD2FA9-FB03-2EE2-CE34-1A980A608C2A}"/>
          </ac:spMkLst>
        </pc:spChg>
        <pc:spChg chg="mod">
          <ac:chgData name="Kau, Derchang" userId="b9148588-e694-4445-9765-2c9aad6149ce" providerId="ADAL" clId="{36A0616D-B697-8B45-949D-663975DA9ABF}" dt="2023-06-10T02:26:40.364" v="1169" actId="20577"/>
          <ac:spMkLst>
            <pc:docMk/>
            <pc:sldMk cId="2406865173" sldId="2147328803"/>
            <ac:spMk id="38" creationId="{F0748772-04E2-FE2E-F326-5C4A5D608062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39" creationId="{141E9CB8-D27E-0CD3-C888-2A83328AC569}"/>
          </ac:spMkLst>
        </pc:spChg>
        <pc:spChg chg="mod">
          <ac:chgData name="Kau, Derchang" userId="b9148588-e694-4445-9765-2c9aad6149ce" providerId="ADAL" clId="{36A0616D-B697-8B45-949D-663975DA9ABF}" dt="2023-06-10T02:12:04.625" v="967" actId="20577"/>
          <ac:spMkLst>
            <pc:docMk/>
            <pc:sldMk cId="2406865173" sldId="2147328803"/>
            <ac:spMk id="40" creationId="{D45CFF96-5200-43D0-9F0F-25FF78586A72}"/>
          </ac:spMkLst>
        </pc:spChg>
        <pc:spChg chg="mod">
          <ac:chgData name="Kau, Derchang" userId="b9148588-e694-4445-9765-2c9aad6149ce" providerId="ADAL" clId="{36A0616D-B697-8B45-949D-663975DA9ABF}" dt="2023-06-10T02:17:33.837" v="982" actId="14100"/>
          <ac:spMkLst>
            <pc:docMk/>
            <pc:sldMk cId="2406865173" sldId="2147328803"/>
            <ac:spMk id="42" creationId="{75939061-7545-2EF5-94AD-3046FD996CDF}"/>
          </ac:spMkLst>
        </pc:spChg>
        <pc:spChg chg="del mod">
          <ac:chgData name="Kau, Derchang" userId="b9148588-e694-4445-9765-2c9aad6149ce" providerId="ADAL" clId="{36A0616D-B697-8B45-949D-663975DA9ABF}" dt="2023-06-10T02:21:25.920" v="1127" actId="478"/>
          <ac:spMkLst>
            <pc:docMk/>
            <pc:sldMk cId="2406865173" sldId="2147328803"/>
            <ac:spMk id="43" creationId="{D03DCB81-A9CE-E075-5381-3225B2B35C85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44" creationId="{4E8395BF-EC6A-CD69-5E8C-7C3938696562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45" creationId="{55992343-58F9-78AD-659A-C29155B3EC24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46" creationId="{87119424-BF52-78F6-4C3E-077273F5106E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47" creationId="{CF80F7C0-20AD-E968-8192-7CA2469C0289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48" creationId="{AA06829E-36F9-317D-A25B-9D5FA48E1910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49" creationId="{5B3267FF-60AF-F22A-17C1-7305E0CB0E13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50" creationId="{6F165A54-D14B-062D-4836-5979700BEE21}"/>
          </ac:spMkLst>
        </pc:spChg>
        <pc:spChg chg="mod">
          <ac:chgData name="Kau, Derchang" userId="b9148588-e694-4445-9765-2c9aad6149ce" providerId="ADAL" clId="{36A0616D-B697-8B45-949D-663975DA9ABF}" dt="2023-06-10T02:09:20.432" v="867"/>
          <ac:spMkLst>
            <pc:docMk/>
            <pc:sldMk cId="2406865173" sldId="2147328803"/>
            <ac:spMk id="51" creationId="{A8BEEEAE-62BB-559E-C72D-4C828640AC63}"/>
          </ac:spMkLst>
        </pc:spChg>
        <pc:spChg chg="add del mod">
          <ac:chgData name="Kau, Derchang" userId="b9148588-e694-4445-9765-2c9aad6149ce" providerId="ADAL" clId="{36A0616D-B697-8B45-949D-663975DA9ABF}" dt="2023-06-10T02:24:28.651" v="1149"/>
          <ac:spMkLst>
            <pc:docMk/>
            <pc:sldMk cId="2406865173" sldId="2147328803"/>
            <ac:spMk id="52" creationId="{32C97C49-B9B6-3657-09BC-AADFAF8AC061}"/>
          </ac:spMkLst>
        </pc:spChg>
        <pc:spChg chg="add del mod">
          <ac:chgData name="Kau, Derchang" userId="b9148588-e694-4445-9765-2c9aad6149ce" providerId="ADAL" clId="{36A0616D-B697-8B45-949D-663975DA9ABF}" dt="2023-06-10T02:24:24.983" v="1148"/>
          <ac:spMkLst>
            <pc:docMk/>
            <pc:sldMk cId="2406865173" sldId="2147328803"/>
            <ac:spMk id="53" creationId="{7B2D2979-FBCA-5CED-E692-3EB578B5A7E6}"/>
          </ac:spMkLst>
        </pc:spChg>
        <pc:spChg chg="add mod">
          <ac:chgData name="Kau, Derchang" userId="b9148588-e694-4445-9765-2c9aad6149ce" providerId="ADAL" clId="{36A0616D-B697-8B45-949D-663975DA9ABF}" dt="2023-06-10T02:28:18.114" v="1269" actId="1076"/>
          <ac:spMkLst>
            <pc:docMk/>
            <pc:sldMk cId="2406865173" sldId="2147328803"/>
            <ac:spMk id="54" creationId="{8D3DAEDF-02C1-FC82-5AED-61BC456A83FC}"/>
          </ac:spMkLst>
        </pc:spChg>
        <pc:spChg chg="add mod topLvl">
          <ac:chgData name="Kau, Derchang" userId="b9148588-e694-4445-9765-2c9aad6149ce" providerId="ADAL" clId="{36A0616D-B697-8B45-949D-663975DA9ABF}" dt="2023-06-10T02:31:28.644" v="1313" actId="164"/>
          <ac:spMkLst>
            <pc:docMk/>
            <pc:sldMk cId="2406865173" sldId="2147328803"/>
            <ac:spMk id="56" creationId="{989E8F71-6C56-362A-4E9C-0643D2A7C0B9}"/>
          </ac:spMkLst>
        </pc:spChg>
        <pc:spChg chg="add mod">
          <ac:chgData name="Kau, Derchang" userId="b9148588-e694-4445-9765-2c9aad6149ce" providerId="ADAL" clId="{36A0616D-B697-8B45-949D-663975DA9ABF}" dt="2023-06-10T03:01:10.930" v="2573" actId="20577"/>
          <ac:spMkLst>
            <pc:docMk/>
            <pc:sldMk cId="2406865173" sldId="2147328803"/>
            <ac:spMk id="59" creationId="{9DEE3E09-6153-BCB3-1A97-6B2398444694}"/>
          </ac:spMkLst>
        </pc:spChg>
        <pc:grpChg chg="add del mod">
          <ac:chgData name="Kau, Derchang" userId="b9148588-e694-4445-9765-2c9aad6149ce" providerId="ADAL" clId="{36A0616D-B697-8B45-949D-663975DA9ABF}" dt="2023-06-10T02:21:32.570" v="1128" actId="478"/>
          <ac:grpSpMkLst>
            <pc:docMk/>
            <pc:sldMk cId="2406865173" sldId="2147328803"/>
            <ac:grpSpMk id="7" creationId="{00524C4B-F390-6103-AEC3-D901FF9533CE}"/>
          </ac:grpSpMkLst>
        </pc:grpChg>
        <pc:grpChg chg="mod">
          <ac:chgData name="Kau, Derchang" userId="b9148588-e694-4445-9765-2c9aad6149ce" providerId="ADAL" clId="{36A0616D-B697-8B45-949D-663975DA9ABF}" dt="2023-06-10T02:06:06.294" v="755"/>
          <ac:grpSpMkLst>
            <pc:docMk/>
            <pc:sldMk cId="2406865173" sldId="2147328803"/>
            <ac:grpSpMk id="18" creationId="{B49308B4-B734-5954-6FAB-C732A8527569}"/>
          </ac:grpSpMkLst>
        </pc:grpChg>
        <pc:grpChg chg="add mod">
          <ac:chgData name="Kau, Derchang" userId="b9148588-e694-4445-9765-2c9aad6149ce" providerId="ADAL" clId="{36A0616D-B697-8B45-949D-663975DA9ABF}" dt="2023-06-10T02:25:48.017" v="1162" actId="1076"/>
          <ac:grpSpMkLst>
            <pc:docMk/>
            <pc:sldMk cId="2406865173" sldId="2147328803"/>
            <ac:grpSpMk id="30" creationId="{93D32B6D-1C07-56B8-E34C-2B9D9E9257D3}"/>
          </ac:grpSpMkLst>
        </pc:grpChg>
        <pc:grpChg chg="mod">
          <ac:chgData name="Kau, Derchang" userId="b9148588-e694-4445-9765-2c9aad6149ce" providerId="ADAL" clId="{36A0616D-B697-8B45-949D-663975DA9ABF}" dt="2023-06-10T02:09:20.432" v="867"/>
          <ac:grpSpMkLst>
            <pc:docMk/>
            <pc:sldMk cId="2406865173" sldId="2147328803"/>
            <ac:grpSpMk id="41" creationId="{D603B668-D48C-1618-771A-28F35BC6F16E}"/>
          </ac:grpSpMkLst>
        </pc:grpChg>
        <pc:grpChg chg="add mod topLvl">
          <ac:chgData name="Kau, Derchang" userId="b9148588-e694-4445-9765-2c9aad6149ce" providerId="ADAL" clId="{36A0616D-B697-8B45-949D-663975DA9ABF}" dt="2023-06-10T02:58:40.801" v="2535" actId="1076"/>
          <ac:grpSpMkLst>
            <pc:docMk/>
            <pc:sldMk cId="2406865173" sldId="2147328803"/>
            <ac:grpSpMk id="57" creationId="{C7CBBF2F-E9C0-CF85-FAC2-43FE553AD090}"/>
          </ac:grpSpMkLst>
        </pc:grpChg>
        <pc:grpChg chg="add del">
          <ac:chgData name="Kau, Derchang" userId="b9148588-e694-4445-9765-2c9aad6149ce" providerId="ADAL" clId="{36A0616D-B697-8B45-949D-663975DA9ABF}" dt="2023-06-10T02:31:28.644" v="1313" actId="164"/>
          <ac:grpSpMkLst>
            <pc:docMk/>
            <pc:sldMk cId="2406865173" sldId="2147328803"/>
            <ac:grpSpMk id="61" creationId="{05C08A84-9931-4726-DCE7-0486F771391B}"/>
          </ac:grpSpMkLst>
        </pc:grpChg>
        <pc:grpChg chg="add mod">
          <ac:chgData name="Kau, Derchang" userId="b9148588-e694-4445-9765-2c9aad6149ce" providerId="ADAL" clId="{36A0616D-B697-8B45-949D-663975DA9ABF}" dt="2023-06-10T02:58:40.801" v="2535" actId="1076"/>
          <ac:grpSpMkLst>
            <pc:docMk/>
            <pc:sldMk cId="2406865173" sldId="2147328803"/>
            <ac:grpSpMk id="62" creationId="{C4E28A80-4F2E-26DF-9BCE-FC905A39B880}"/>
          </ac:grpSpMkLst>
        </pc:grpChg>
        <pc:graphicFrameChg chg="add del mod ord modGraphic">
          <ac:chgData name="Kau, Derchang" userId="b9148588-e694-4445-9765-2c9aad6149ce" providerId="ADAL" clId="{36A0616D-B697-8B45-949D-663975DA9ABF}" dt="2023-06-10T02:30:13.639" v="1295" actId="21"/>
          <ac:graphicFrameMkLst>
            <pc:docMk/>
            <pc:sldMk cId="2406865173" sldId="2147328803"/>
            <ac:graphicFrameMk id="4" creationId="{A7091B5D-3F9F-3C3B-64AF-19AE503A705F}"/>
          </ac:graphicFrameMkLst>
        </pc:graphicFrameChg>
        <pc:graphicFrameChg chg="add mod modGraphic">
          <ac:chgData name="Kau, Derchang" userId="b9148588-e694-4445-9765-2c9aad6149ce" providerId="ADAL" clId="{36A0616D-B697-8B45-949D-663975DA9ABF}" dt="2023-06-10T02:58:34.915" v="2534" actId="1076"/>
          <ac:graphicFrameMkLst>
            <pc:docMk/>
            <pc:sldMk cId="2406865173" sldId="2147328803"/>
            <ac:graphicFrameMk id="60" creationId="{6748AF4D-9184-4765-45AF-68265A7DE426}"/>
          </ac:graphicFrameMkLst>
        </pc:graphicFrameChg>
        <pc:picChg chg="add mod topLvl">
          <ac:chgData name="Kau, Derchang" userId="b9148588-e694-4445-9765-2c9aad6149ce" providerId="ADAL" clId="{36A0616D-B697-8B45-949D-663975DA9ABF}" dt="2023-06-10T02:31:28.644" v="1313" actId="164"/>
          <ac:picMkLst>
            <pc:docMk/>
            <pc:sldMk cId="2406865173" sldId="2147328803"/>
            <ac:picMk id="55" creationId="{EA28EB86-4CF2-0402-B8D6-011202A74B0A}"/>
          </ac:picMkLst>
        </pc:picChg>
      </pc:sldChg>
      <pc:sldChg chg="modSp add mod">
        <pc:chgData name="Kau, Derchang" userId="b9148588-e694-4445-9765-2c9aad6149ce" providerId="ADAL" clId="{36A0616D-B697-8B45-949D-663975DA9ABF}" dt="2023-06-10T04:28:37.608" v="3889" actId="5793"/>
        <pc:sldMkLst>
          <pc:docMk/>
          <pc:sldMk cId="3067073557" sldId="2147328804"/>
        </pc:sldMkLst>
        <pc:spChg chg="mod">
          <ac:chgData name="Kau, Derchang" userId="b9148588-e694-4445-9765-2c9aad6149ce" providerId="ADAL" clId="{36A0616D-B697-8B45-949D-663975DA9ABF}" dt="2023-06-10T04:04:50.788" v="3758" actId="20577"/>
          <ac:spMkLst>
            <pc:docMk/>
            <pc:sldMk cId="3067073557" sldId="2147328804"/>
            <ac:spMk id="32" creationId="{CE2D0387-84C9-4CD5-452E-23FBE284A3C4}"/>
          </ac:spMkLst>
        </pc:spChg>
        <pc:spChg chg="mod">
          <ac:chgData name="Kau, Derchang" userId="b9148588-e694-4445-9765-2c9aad6149ce" providerId="ADAL" clId="{36A0616D-B697-8B45-949D-663975DA9ABF}" dt="2023-06-10T04:28:37.608" v="3889" actId="5793"/>
          <ac:spMkLst>
            <pc:docMk/>
            <pc:sldMk cId="3067073557" sldId="2147328804"/>
            <ac:spMk id="34" creationId="{3296CA73-B755-C170-DA4A-204E917BC69D}"/>
          </ac:spMkLst>
        </pc:spChg>
        <pc:spChg chg="mod">
          <ac:chgData name="Kau, Derchang" userId="b9148588-e694-4445-9765-2c9aad6149ce" providerId="ADAL" clId="{36A0616D-B697-8B45-949D-663975DA9ABF}" dt="2023-06-10T04:05:37.597" v="3759" actId="14100"/>
          <ac:spMkLst>
            <pc:docMk/>
            <pc:sldMk cId="3067073557" sldId="2147328804"/>
            <ac:spMk id="59" creationId="{9DEE3E09-6153-BCB3-1A97-6B2398444694}"/>
          </ac:spMkLst>
        </pc:spChg>
        <pc:grpChg chg="mod">
          <ac:chgData name="Kau, Derchang" userId="b9148588-e694-4445-9765-2c9aad6149ce" providerId="ADAL" clId="{36A0616D-B697-8B45-949D-663975DA9ABF}" dt="2023-06-10T04:04:40.208" v="3756" actId="1076"/>
          <ac:grpSpMkLst>
            <pc:docMk/>
            <pc:sldMk cId="3067073557" sldId="2147328804"/>
            <ac:grpSpMk id="57" creationId="{C7CBBF2F-E9C0-CF85-FAC2-43FE553AD090}"/>
          </ac:grpSpMkLst>
        </pc:grpChg>
        <pc:grpChg chg="mod">
          <ac:chgData name="Kau, Derchang" userId="b9148588-e694-4445-9765-2c9aad6149ce" providerId="ADAL" clId="{36A0616D-B697-8B45-949D-663975DA9ABF}" dt="2023-06-10T04:04:43.458" v="3757" actId="1076"/>
          <ac:grpSpMkLst>
            <pc:docMk/>
            <pc:sldMk cId="3067073557" sldId="2147328804"/>
            <ac:grpSpMk id="62" creationId="{C4E28A80-4F2E-26DF-9BCE-FC905A39B880}"/>
          </ac:grpSpMkLst>
        </pc:grpChg>
        <pc:graphicFrameChg chg="mod modGraphic">
          <ac:chgData name="Kau, Derchang" userId="b9148588-e694-4445-9765-2c9aad6149ce" providerId="ADAL" clId="{36A0616D-B697-8B45-949D-663975DA9ABF}" dt="2023-06-10T04:04:15.142" v="3753" actId="1037"/>
          <ac:graphicFrameMkLst>
            <pc:docMk/>
            <pc:sldMk cId="3067073557" sldId="2147328804"/>
            <ac:graphicFrameMk id="60" creationId="{6748AF4D-9184-4765-45AF-68265A7DE426}"/>
          </ac:graphicFrameMkLst>
        </pc:graphicFrameChg>
      </pc:sldChg>
      <pc:sldChg chg="addSp delSp modSp new mod modClrScheme chgLayout">
        <pc:chgData name="Kau, Derchang" userId="b9148588-e694-4445-9765-2c9aad6149ce" providerId="ADAL" clId="{36A0616D-B697-8B45-949D-663975DA9ABF}" dt="2023-06-10T03:36:44.147" v="3087" actId="20577"/>
        <pc:sldMkLst>
          <pc:docMk/>
          <pc:sldMk cId="13372373" sldId="2147328805"/>
        </pc:sldMkLst>
        <pc:spChg chg="del mod ord">
          <ac:chgData name="Kau, Derchang" userId="b9148588-e694-4445-9765-2c9aad6149ce" providerId="ADAL" clId="{36A0616D-B697-8B45-949D-663975DA9ABF}" dt="2023-06-10T03:36:36.922" v="3074" actId="700"/>
          <ac:spMkLst>
            <pc:docMk/>
            <pc:sldMk cId="13372373" sldId="2147328805"/>
            <ac:spMk id="2" creationId="{55783245-D189-0395-4C09-E4AF2EC6AED1}"/>
          </ac:spMkLst>
        </pc:spChg>
        <pc:spChg chg="del mod ord">
          <ac:chgData name="Kau, Derchang" userId="b9148588-e694-4445-9765-2c9aad6149ce" providerId="ADAL" clId="{36A0616D-B697-8B45-949D-663975DA9ABF}" dt="2023-06-10T03:36:36.922" v="3074" actId="700"/>
          <ac:spMkLst>
            <pc:docMk/>
            <pc:sldMk cId="13372373" sldId="2147328805"/>
            <ac:spMk id="3" creationId="{3F9DE56B-8F17-6057-3922-A5BF3DAB9405}"/>
          </ac:spMkLst>
        </pc:spChg>
        <pc:spChg chg="add mod ord">
          <ac:chgData name="Kau, Derchang" userId="b9148588-e694-4445-9765-2c9aad6149ce" providerId="ADAL" clId="{36A0616D-B697-8B45-949D-663975DA9ABF}" dt="2023-06-10T03:36:44.147" v="3087" actId="20577"/>
          <ac:spMkLst>
            <pc:docMk/>
            <pc:sldMk cId="13372373" sldId="2147328805"/>
            <ac:spMk id="4" creationId="{C7E62BBE-E860-4B55-5A25-137C0ABD208C}"/>
          </ac:spMkLst>
        </pc:spChg>
        <pc:spChg chg="add mod ord">
          <ac:chgData name="Kau, Derchang" userId="b9148588-e694-4445-9765-2c9aad6149ce" providerId="ADAL" clId="{36A0616D-B697-8B45-949D-663975DA9ABF}" dt="2023-06-10T03:36:36.922" v="3074" actId="700"/>
          <ac:spMkLst>
            <pc:docMk/>
            <pc:sldMk cId="13372373" sldId="2147328805"/>
            <ac:spMk id="5" creationId="{C19CDEFE-F0D6-EA56-0BE0-AE57F15DE8C3}"/>
          </ac:spMkLst>
        </pc:spChg>
      </pc:sldChg>
      <pc:sldChg chg="addSp delSp modSp new mod">
        <pc:chgData name="Kau, Derchang" userId="b9148588-e694-4445-9765-2c9aad6149ce" providerId="ADAL" clId="{36A0616D-B697-8B45-949D-663975DA9ABF}" dt="2023-06-10T03:50:41.140" v="3715" actId="20577"/>
        <pc:sldMkLst>
          <pc:docMk/>
          <pc:sldMk cId="3829308923" sldId="2147328806"/>
        </pc:sldMkLst>
        <pc:spChg chg="mod">
          <ac:chgData name="Kau, Derchang" userId="b9148588-e694-4445-9765-2c9aad6149ce" providerId="ADAL" clId="{36A0616D-B697-8B45-949D-663975DA9ABF}" dt="2023-06-10T03:50:41.140" v="3715" actId="20577"/>
          <ac:spMkLst>
            <pc:docMk/>
            <pc:sldMk cId="3829308923" sldId="2147328806"/>
            <ac:spMk id="2" creationId="{8C383C6F-97E5-1853-A314-0626F92CB459}"/>
          </ac:spMkLst>
        </pc:spChg>
        <pc:spChg chg="mod">
          <ac:chgData name="Kau, Derchang" userId="b9148588-e694-4445-9765-2c9aad6149ce" providerId="ADAL" clId="{36A0616D-B697-8B45-949D-663975DA9ABF}" dt="2023-06-10T03:47:33.730" v="3646" actId="20577"/>
          <ac:spMkLst>
            <pc:docMk/>
            <pc:sldMk cId="3829308923" sldId="2147328806"/>
            <ac:spMk id="3" creationId="{FF1997F9-31FF-DC39-F034-8999EDC7C83C}"/>
          </ac:spMkLst>
        </pc:spChg>
        <pc:spChg chg="add del">
          <ac:chgData name="Kau, Derchang" userId="b9148588-e694-4445-9765-2c9aad6149ce" providerId="ADAL" clId="{36A0616D-B697-8B45-949D-663975DA9ABF}" dt="2023-06-10T03:44:44.584" v="3609" actId="22"/>
          <ac:spMkLst>
            <pc:docMk/>
            <pc:sldMk cId="3829308923" sldId="2147328806"/>
            <ac:spMk id="5" creationId="{CF3AA6FE-8C78-279D-2E4C-C04A38B520D9}"/>
          </ac:spMkLst>
        </pc:spChg>
        <pc:spChg chg="mod">
          <ac:chgData name="Kau, Derchang" userId="b9148588-e694-4445-9765-2c9aad6149ce" providerId="ADAL" clId="{36A0616D-B697-8B45-949D-663975DA9ABF}" dt="2023-06-10T03:44:52.796" v="3610"/>
          <ac:spMkLst>
            <pc:docMk/>
            <pc:sldMk cId="3829308923" sldId="2147328806"/>
            <ac:spMk id="7" creationId="{9FC52F0C-F184-9A37-06D4-4D61410F9F9E}"/>
          </ac:spMkLst>
        </pc:spChg>
        <pc:spChg chg="mod">
          <ac:chgData name="Kau, Derchang" userId="b9148588-e694-4445-9765-2c9aad6149ce" providerId="ADAL" clId="{36A0616D-B697-8B45-949D-663975DA9ABF}" dt="2023-06-10T03:44:52.796" v="3610"/>
          <ac:spMkLst>
            <pc:docMk/>
            <pc:sldMk cId="3829308923" sldId="2147328806"/>
            <ac:spMk id="10" creationId="{0E531F3A-7A80-6232-FB82-AB695228D9FC}"/>
          </ac:spMkLst>
        </pc:spChg>
        <pc:spChg chg="mod">
          <ac:chgData name="Kau, Derchang" userId="b9148588-e694-4445-9765-2c9aad6149ce" providerId="ADAL" clId="{36A0616D-B697-8B45-949D-663975DA9ABF}" dt="2023-06-10T03:45:16.449" v="3612" actId="207"/>
          <ac:spMkLst>
            <pc:docMk/>
            <pc:sldMk cId="3829308923" sldId="2147328806"/>
            <ac:spMk id="11" creationId="{2D949E66-9054-2628-7F80-FC86638D3B7B}"/>
          </ac:spMkLst>
        </pc:spChg>
        <pc:spChg chg="mod">
          <ac:chgData name="Kau, Derchang" userId="b9148588-e694-4445-9765-2c9aad6149ce" providerId="ADAL" clId="{36A0616D-B697-8B45-949D-663975DA9ABF}" dt="2023-06-10T03:44:52.796" v="3610"/>
          <ac:spMkLst>
            <pc:docMk/>
            <pc:sldMk cId="3829308923" sldId="2147328806"/>
            <ac:spMk id="12" creationId="{798C5E36-9345-07BF-F327-8E9F2BFB6AD3}"/>
          </ac:spMkLst>
        </pc:spChg>
        <pc:spChg chg="mod">
          <ac:chgData name="Kau, Derchang" userId="b9148588-e694-4445-9765-2c9aad6149ce" providerId="ADAL" clId="{36A0616D-B697-8B45-949D-663975DA9ABF}" dt="2023-06-10T03:45:21.024" v="3613" actId="207"/>
          <ac:spMkLst>
            <pc:docMk/>
            <pc:sldMk cId="3829308923" sldId="2147328806"/>
            <ac:spMk id="13" creationId="{AD132885-BBF0-328C-1792-0BD9B84EB151}"/>
          </ac:spMkLst>
        </pc:spChg>
        <pc:spChg chg="mod">
          <ac:chgData name="Kau, Derchang" userId="b9148588-e694-4445-9765-2c9aad6149ce" providerId="ADAL" clId="{36A0616D-B697-8B45-949D-663975DA9ABF}" dt="2023-06-10T03:44:52.796" v="3610"/>
          <ac:spMkLst>
            <pc:docMk/>
            <pc:sldMk cId="3829308923" sldId="2147328806"/>
            <ac:spMk id="14" creationId="{29D55DF5-5F18-5A43-9BB2-E45B059FD0BB}"/>
          </ac:spMkLst>
        </pc:spChg>
        <pc:spChg chg="add del mod topLvl">
          <ac:chgData name="Kau, Derchang" userId="b9148588-e694-4445-9765-2c9aad6149ce" providerId="ADAL" clId="{36A0616D-B697-8B45-949D-663975DA9ABF}" dt="2023-06-10T03:46:01.096" v="3619"/>
          <ac:spMkLst>
            <pc:docMk/>
            <pc:sldMk cId="3829308923" sldId="2147328806"/>
            <ac:spMk id="15" creationId="{10C87534-BE66-84E9-D6C0-FA1235F0F950}"/>
          </ac:spMkLst>
        </pc:spChg>
        <pc:spChg chg="add del mod topLvl">
          <ac:chgData name="Kau, Derchang" userId="b9148588-e694-4445-9765-2c9aad6149ce" providerId="ADAL" clId="{36A0616D-B697-8B45-949D-663975DA9ABF}" dt="2023-06-10T03:46:01.096" v="3619"/>
          <ac:spMkLst>
            <pc:docMk/>
            <pc:sldMk cId="3829308923" sldId="2147328806"/>
            <ac:spMk id="16" creationId="{D72C4D31-1EFD-E708-C2C3-8289AE80681B}"/>
          </ac:spMkLst>
        </pc:spChg>
        <pc:spChg chg="add mod">
          <ac:chgData name="Kau, Derchang" userId="b9148588-e694-4445-9765-2c9aad6149ce" providerId="ADAL" clId="{36A0616D-B697-8B45-949D-663975DA9ABF}" dt="2023-06-10T03:50:02.404" v="3663" actId="403"/>
          <ac:spMkLst>
            <pc:docMk/>
            <pc:sldMk cId="3829308923" sldId="2147328806"/>
            <ac:spMk id="18" creationId="{5F56F3FF-9DD6-96E0-7539-D1C409565549}"/>
          </ac:spMkLst>
        </pc:spChg>
        <pc:spChg chg="add mod">
          <ac:chgData name="Kau, Derchang" userId="b9148588-e694-4445-9765-2c9aad6149ce" providerId="ADAL" clId="{36A0616D-B697-8B45-949D-663975DA9ABF}" dt="2023-06-10T03:47:13.923" v="3629" actId="197"/>
          <ac:spMkLst>
            <pc:docMk/>
            <pc:sldMk cId="3829308923" sldId="2147328806"/>
            <ac:spMk id="19" creationId="{B3575DFD-FE9E-7E66-4C7E-6B3F0BC70F01}"/>
          </ac:spMkLst>
        </pc:spChg>
        <pc:spChg chg="add mod">
          <ac:chgData name="Kau, Derchang" userId="b9148588-e694-4445-9765-2c9aad6149ce" providerId="ADAL" clId="{36A0616D-B697-8B45-949D-663975DA9ABF}" dt="2023-06-10T03:47:22.043" v="3630" actId="1076"/>
          <ac:spMkLst>
            <pc:docMk/>
            <pc:sldMk cId="3829308923" sldId="2147328806"/>
            <ac:spMk id="20" creationId="{CADAF9CE-36F2-A210-0C7B-FFE8029E41D0}"/>
          </ac:spMkLst>
        </pc:spChg>
        <pc:grpChg chg="add mod">
          <ac:chgData name="Kau, Derchang" userId="b9148588-e694-4445-9765-2c9aad6149ce" providerId="ADAL" clId="{36A0616D-B697-8B45-949D-663975DA9ABF}" dt="2023-06-10T03:47:56.615" v="3649" actId="1076"/>
          <ac:grpSpMkLst>
            <pc:docMk/>
            <pc:sldMk cId="3829308923" sldId="2147328806"/>
            <ac:grpSpMk id="6" creationId="{D3396F30-28BC-3359-5DDA-7D9A525FA307}"/>
          </ac:grpSpMkLst>
        </pc:grpChg>
        <pc:grpChg chg="mod">
          <ac:chgData name="Kau, Derchang" userId="b9148588-e694-4445-9765-2c9aad6149ce" providerId="ADAL" clId="{36A0616D-B697-8B45-949D-663975DA9ABF}" dt="2023-06-10T03:44:52.796" v="3610"/>
          <ac:grpSpMkLst>
            <pc:docMk/>
            <pc:sldMk cId="3829308923" sldId="2147328806"/>
            <ac:grpSpMk id="8" creationId="{CA8F933A-D1C8-763B-78D8-96B6B8DB2636}"/>
          </ac:grpSpMkLst>
        </pc:grpChg>
        <pc:grpChg chg="mod">
          <ac:chgData name="Kau, Derchang" userId="b9148588-e694-4445-9765-2c9aad6149ce" providerId="ADAL" clId="{36A0616D-B697-8B45-949D-663975DA9ABF}" dt="2023-06-10T03:44:52.796" v="3610"/>
          <ac:grpSpMkLst>
            <pc:docMk/>
            <pc:sldMk cId="3829308923" sldId="2147328806"/>
            <ac:grpSpMk id="9" creationId="{31EB4504-2C35-BCA3-083C-3215C3EF1368}"/>
          </ac:grpSpMkLst>
        </pc:grpChg>
        <pc:grpChg chg="add del mod">
          <ac:chgData name="Kau, Derchang" userId="b9148588-e694-4445-9765-2c9aad6149ce" providerId="ADAL" clId="{36A0616D-B697-8B45-949D-663975DA9ABF}" dt="2023-06-10T03:46:00.041" v="3618" actId="164"/>
          <ac:grpSpMkLst>
            <pc:docMk/>
            <pc:sldMk cId="3829308923" sldId="2147328806"/>
            <ac:grpSpMk id="17" creationId="{8A6F9783-308C-C407-074F-A3781F0E46B4}"/>
          </ac:grpSpMkLst>
        </pc:grpChg>
        <pc:grpChg chg="add mod">
          <ac:chgData name="Kau, Derchang" userId="b9148588-e694-4445-9765-2c9aad6149ce" providerId="ADAL" clId="{36A0616D-B697-8B45-949D-663975DA9ABF}" dt="2023-06-10T03:48:03.444" v="3650" actId="1076"/>
          <ac:grpSpMkLst>
            <pc:docMk/>
            <pc:sldMk cId="3829308923" sldId="2147328806"/>
            <ac:grpSpMk id="21" creationId="{8EF3BD4D-E86C-C1E4-B8B2-4368B6B9154D}"/>
          </ac:grpSpMkLst>
        </pc:grpChg>
      </pc:sldChg>
      <pc:sldChg chg="addSp modSp new">
        <pc:chgData name="Kau, Derchang" userId="b9148588-e694-4445-9765-2c9aad6149ce" providerId="ADAL" clId="{36A0616D-B697-8B45-949D-663975DA9ABF}" dt="2023-06-10T04:39:23.975" v="3903"/>
        <pc:sldMkLst>
          <pc:docMk/>
          <pc:sldMk cId="1375784482" sldId="2147328807"/>
        </pc:sldMkLst>
        <pc:spChg chg="mod">
          <ac:chgData name="Kau, Derchang" userId="b9148588-e694-4445-9765-2c9aad6149ce" providerId="ADAL" clId="{36A0616D-B697-8B45-949D-663975DA9ABF}" dt="2023-06-10T04:39:23.975" v="3903"/>
          <ac:spMkLst>
            <pc:docMk/>
            <pc:sldMk cId="1375784482" sldId="2147328807"/>
            <ac:spMk id="6" creationId="{95C464AD-587A-64A0-83F9-03E5AD8CE5B2}"/>
          </ac:spMkLst>
        </pc:spChg>
        <pc:spChg chg="mod">
          <ac:chgData name="Kau, Derchang" userId="b9148588-e694-4445-9765-2c9aad6149ce" providerId="ADAL" clId="{36A0616D-B697-8B45-949D-663975DA9ABF}" dt="2023-06-10T04:39:23.975" v="3903"/>
          <ac:spMkLst>
            <pc:docMk/>
            <pc:sldMk cId="1375784482" sldId="2147328807"/>
            <ac:spMk id="7" creationId="{3CE772FE-1554-7A77-67BC-EFAE3C7726E9}"/>
          </ac:spMkLst>
        </pc:spChg>
        <pc:grpChg chg="add mod">
          <ac:chgData name="Kau, Derchang" userId="b9148588-e694-4445-9765-2c9aad6149ce" providerId="ADAL" clId="{36A0616D-B697-8B45-949D-663975DA9ABF}" dt="2023-06-10T04:39:23.975" v="3903"/>
          <ac:grpSpMkLst>
            <pc:docMk/>
            <pc:sldMk cId="1375784482" sldId="2147328807"/>
            <ac:grpSpMk id="4" creationId="{58F45B07-A61C-653D-54FF-A9C7A128E22C}"/>
          </ac:grpSpMkLst>
        </pc:grpChg>
        <pc:picChg chg="mod">
          <ac:chgData name="Kau, Derchang" userId="b9148588-e694-4445-9765-2c9aad6149ce" providerId="ADAL" clId="{36A0616D-B697-8B45-949D-663975DA9ABF}" dt="2023-06-10T04:39:23.975" v="3903"/>
          <ac:picMkLst>
            <pc:docMk/>
            <pc:sldMk cId="1375784482" sldId="2147328807"/>
            <ac:picMk id="5" creationId="{CFBD8A6C-C104-F140-99BB-DE51E424D39B}"/>
          </ac:picMkLst>
        </pc:picChg>
      </pc:sldChg>
      <pc:sldChg chg="addSp delSp modSp add del mod">
        <pc:chgData name="Kau, Derchang" userId="b9148588-e694-4445-9765-2c9aad6149ce" providerId="ADAL" clId="{36A0616D-B697-8B45-949D-663975DA9ABF}" dt="2023-06-10T04:39:21.630" v="3902" actId="2696"/>
        <pc:sldMkLst>
          <pc:docMk/>
          <pc:sldMk cId="679388729" sldId="2147328808"/>
        </pc:sldMkLst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2" creationId="{AC23850C-429C-76F6-115E-40D05A581B29}"/>
          </ac:spMkLst>
        </pc:spChg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3" creationId="{DE1A1094-A64A-059E-C03F-021866EE55B4}"/>
          </ac:spMkLst>
        </pc:spChg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4" creationId="{5BF1E98A-A87F-CFB4-C1FE-7810F1F3DE67}"/>
          </ac:spMkLst>
        </pc:spChg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5" creationId="{ED6F6BB7-DD06-65DA-B043-5F697BF23EA4}"/>
          </ac:spMkLst>
        </pc:spChg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6" creationId="{7B0176ED-379E-DC57-8AC7-BA3BBF6813C1}"/>
          </ac:spMkLst>
        </pc:spChg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8" creationId="{444C4882-4190-AD5B-9FCD-4236B0F709F9}"/>
          </ac:spMkLst>
        </pc:spChg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9" creationId="{AFF0D53F-D03A-C27D-5886-CEBA32C1085E}"/>
          </ac:spMkLst>
        </pc:spChg>
        <pc:spChg chg="topLvl">
          <ac:chgData name="Kau, Derchang" userId="b9148588-e694-4445-9765-2c9aad6149ce" providerId="ADAL" clId="{36A0616D-B697-8B45-949D-663975DA9ABF}" dt="2023-06-10T04:39:13.868" v="3898" actId="164"/>
          <ac:spMkLst>
            <pc:docMk/>
            <pc:sldMk cId="679388729" sldId="2147328808"/>
            <ac:spMk id="11" creationId="{B03E6C24-BAF7-0EAB-AD76-0AACCBFD4517}"/>
          </ac:spMkLst>
        </pc:spChg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12" creationId="{107664BD-7F5D-4A73-BAB0-FE84080453F3}"/>
          </ac:spMkLst>
        </pc:spChg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13" creationId="{62DD58D8-8127-CD5F-936B-88830BBD8B36}"/>
          </ac:spMkLst>
        </pc:spChg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14" creationId="{18A21BB9-371C-A2EB-C8F6-307299845294}"/>
          </ac:spMkLst>
        </pc:spChg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16" creationId="{D3BB3048-9BE9-4A54-333C-A02C0E79C822}"/>
          </ac:spMkLst>
        </pc:spChg>
        <pc:spChg chg="topLvl">
          <ac:chgData name="Kau, Derchang" userId="b9148588-e694-4445-9765-2c9aad6149ce" providerId="ADAL" clId="{36A0616D-B697-8B45-949D-663975DA9ABF}" dt="2023-06-10T04:38:52.118" v="3894" actId="165"/>
          <ac:spMkLst>
            <pc:docMk/>
            <pc:sldMk cId="679388729" sldId="2147328808"/>
            <ac:spMk id="17" creationId="{34D72A19-A9B3-3C66-E564-3F0A7EB710C1}"/>
          </ac:spMkLst>
        </pc:spChg>
        <pc:spChg chg="topLvl">
          <ac:chgData name="Kau, Derchang" userId="b9148588-e694-4445-9765-2c9aad6149ce" providerId="ADAL" clId="{36A0616D-B697-8B45-949D-663975DA9ABF}" dt="2023-06-10T04:39:13.868" v="3898" actId="164"/>
          <ac:spMkLst>
            <pc:docMk/>
            <pc:sldMk cId="679388729" sldId="2147328808"/>
            <ac:spMk id="20" creationId="{56CD2676-BF99-3B34-5407-29EC8019EAB6}"/>
          </ac:spMkLst>
        </pc:spChg>
        <pc:spChg chg="mod">
          <ac:chgData name="Kau, Derchang" userId="b9148588-e694-4445-9765-2c9aad6149ce" providerId="ADAL" clId="{36A0616D-B697-8B45-949D-663975DA9ABF}" dt="2023-06-10T04:39:08.571" v="3896"/>
          <ac:spMkLst>
            <pc:docMk/>
            <pc:sldMk cId="679388729" sldId="2147328808"/>
            <ac:spMk id="53" creationId="{D34C65BC-7B7A-C9EB-FC90-97B76490FDF4}"/>
          </ac:spMkLst>
        </pc:spChg>
        <pc:spChg chg="mod">
          <ac:chgData name="Kau, Derchang" userId="b9148588-e694-4445-9765-2c9aad6149ce" providerId="ADAL" clId="{36A0616D-B697-8B45-949D-663975DA9ABF}" dt="2023-06-10T04:39:08.571" v="3896"/>
          <ac:spMkLst>
            <pc:docMk/>
            <pc:sldMk cId="679388729" sldId="2147328808"/>
            <ac:spMk id="54" creationId="{1F5683D5-2610-46ED-828D-6508A80C3155}"/>
          </ac:spMkLst>
        </pc:spChg>
        <pc:grpChg chg="add del">
          <ac:chgData name="Kau, Derchang" userId="b9148588-e694-4445-9765-2c9aad6149ce" providerId="ADAL" clId="{36A0616D-B697-8B45-949D-663975DA9ABF}" dt="2023-06-10T04:39:13.868" v="3898" actId="164"/>
          <ac:grpSpMkLst>
            <pc:docMk/>
            <pc:sldMk cId="679388729" sldId="2147328808"/>
            <ac:grpSpMk id="7" creationId="{E573AE77-3069-1D12-AFEA-FAA9A697EFBA}"/>
          </ac:grpSpMkLst>
        </pc:grpChg>
        <pc:grpChg chg="add del mod">
          <ac:chgData name="Kau, Derchang" userId="b9148588-e694-4445-9765-2c9aad6149ce" providerId="ADAL" clId="{36A0616D-B697-8B45-949D-663975DA9ABF}" dt="2023-06-10T04:39:12.763" v="3897"/>
          <ac:grpSpMkLst>
            <pc:docMk/>
            <pc:sldMk cId="679388729" sldId="2147328808"/>
            <ac:grpSpMk id="19" creationId="{93109A41-9D01-593D-76C4-8B4E9CCD8ADB}"/>
          </ac:grpSpMkLst>
        </pc:grpChg>
        <pc:grpChg chg="add del">
          <ac:chgData name="Kau, Derchang" userId="b9148588-e694-4445-9765-2c9aad6149ce" providerId="ADAL" clId="{36A0616D-B697-8B45-949D-663975DA9ABF}" dt="2023-06-10T04:39:14.104" v="3899" actId="165"/>
          <ac:grpSpMkLst>
            <pc:docMk/>
            <pc:sldMk cId="679388729" sldId="2147328808"/>
            <ac:grpSpMk id="22" creationId="{7107CC39-DD84-E322-2B1B-5AFC18B5B388}"/>
          </ac:grpSpMkLst>
        </pc:grpChg>
        <pc:grpChg chg="topLvl">
          <ac:chgData name="Kau, Derchang" userId="b9148588-e694-4445-9765-2c9aad6149ce" providerId="ADAL" clId="{36A0616D-B697-8B45-949D-663975DA9ABF}" dt="2023-06-10T04:38:52.118" v="3894" actId="165"/>
          <ac:grpSpMkLst>
            <pc:docMk/>
            <pc:sldMk cId="679388729" sldId="2147328808"/>
            <ac:grpSpMk id="24" creationId="{44E868A2-62EF-406F-36C9-2ABA814A6323}"/>
          </ac:grpSpMkLst>
        </pc:grpChg>
        <pc:picChg chg="topLvl">
          <ac:chgData name="Kau, Derchang" userId="b9148588-e694-4445-9765-2c9aad6149ce" providerId="ADAL" clId="{36A0616D-B697-8B45-949D-663975DA9ABF}" dt="2023-06-10T04:38:52.118" v="3894" actId="165"/>
          <ac:picMkLst>
            <pc:docMk/>
            <pc:sldMk cId="679388729" sldId="2147328808"/>
            <ac:picMk id="10" creationId="{5093F798-BFB1-9969-2132-58EAC4916002}"/>
          </ac:picMkLst>
        </pc:picChg>
        <pc:picChg chg="topLvl">
          <ac:chgData name="Kau, Derchang" userId="b9148588-e694-4445-9765-2c9aad6149ce" providerId="ADAL" clId="{36A0616D-B697-8B45-949D-663975DA9ABF}" dt="2023-06-10T04:39:13.868" v="3898" actId="164"/>
          <ac:picMkLst>
            <pc:docMk/>
            <pc:sldMk cId="679388729" sldId="2147328808"/>
            <ac:picMk id="15" creationId="{151BB743-D0DF-4D13-DEF1-8D7EECB74B4C}"/>
          </ac:picMkLst>
        </pc:picChg>
        <pc:picChg chg="topLvl">
          <ac:chgData name="Kau, Derchang" userId="b9148588-e694-4445-9765-2c9aad6149ce" providerId="ADAL" clId="{36A0616D-B697-8B45-949D-663975DA9ABF}" dt="2023-06-10T04:38:52.118" v="3894" actId="165"/>
          <ac:picMkLst>
            <pc:docMk/>
            <pc:sldMk cId="679388729" sldId="2147328808"/>
            <ac:picMk id="21" creationId="{BFD91C0C-B1B8-FE9A-1882-86A7CC8A465A}"/>
          </ac:picMkLst>
        </pc:picChg>
        <pc:picChg chg="topLvl">
          <ac:chgData name="Kau, Derchang" userId="b9148588-e694-4445-9765-2c9aad6149ce" providerId="ADAL" clId="{36A0616D-B697-8B45-949D-663975DA9ABF}" dt="2023-06-10T04:38:52.118" v="3894" actId="165"/>
          <ac:picMkLst>
            <pc:docMk/>
            <pc:sldMk cId="679388729" sldId="2147328808"/>
            <ac:picMk id="23" creationId="{0A574EDC-70D2-5A5A-3D25-59AC93792E26}"/>
          </ac:picMkLst>
        </pc:picChg>
        <pc:picChg chg="mod">
          <ac:chgData name="Kau, Derchang" userId="b9148588-e694-4445-9765-2c9aad6149ce" providerId="ADAL" clId="{36A0616D-B697-8B45-949D-663975DA9ABF}" dt="2023-06-10T04:39:08.571" v="3896"/>
          <ac:picMkLst>
            <pc:docMk/>
            <pc:sldMk cId="679388729" sldId="2147328808"/>
            <ac:picMk id="52" creationId="{72EAAAD8-473B-8171-84C0-81E1CDEDC7F8}"/>
          </ac:picMkLst>
        </pc:picChg>
        <pc:picChg chg="topLvl">
          <ac:chgData name="Kau, Derchang" userId="b9148588-e694-4445-9765-2c9aad6149ce" providerId="ADAL" clId="{36A0616D-B697-8B45-949D-663975DA9ABF}" dt="2023-06-10T04:38:52.118" v="3894" actId="165"/>
          <ac:picMkLst>
            <pc:docMk/>
            <pc:sldMk cId="679388729" sldId="2147328808"/>
            <ac:picMk id="88" creationId="{4E5E2B8A-C9E6-5424-8E12-61BAB4EB3B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/>
              <a:t>Terraced Chiplet Cubing in External Tech Pathfinding</a:t>
            </a:r>
          </a:p>
          <a:p>
            <a:r>
              <a:rPr lang="en-US" sz="2400"/>
              <a:t>Problem Statements, Model of Gap and Value Proposition</a:t>
            </a:r>
          </a:p>
          <a:p>
            <a:r>
              <a:rPr lang="en-US" sz="2400" err="1"/>
              <a:t>SoA</a:t>
            </a:r>
            <a:r>
              <a:rPr lang="en-US" sz="2400"/>
              <a:t> Solutions &amp; Research Publication </a:t>
            </a:r>
          </a:p>
          <a:p>
            <a:r>
              <a:rPr lang="en-US" sz="2400"/>
              <a:t>Researches, ideas and disclosure</a:t>
            </a:r>
          </a:p>
          <a:p>
            <a:r>
              <a:rPr lang="en-US" sz="2400"/>
              <a:t>(Beyond)</a:t>
            </a:r>
          </a:p>
          <a:p>
            <a:r>
              <a:rPr lang="en-US" sz="2400"/>
              <a:t>PoC Planning (</a:t>
            </a:r>
            <a:r>
              <a:rPr lang="en-US" sz="2400" err="1"/>
              <a:t>WiP</a:t>
            </a:r>
            <a:r>
              <a:rPr lang="en-US" sz="2400"/>
              <a:t>)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3EEC78-5D32-5E6C-9583-42B8176B04A0}"/>
              </a:ext>
            </a:extLst>
          </p:cNvPr>
          <p:cNvGrpSpPr/>
          <p:nvPr/>
        </p:nvGrpSpPr>
        <p:grpSpPr>
          <a:xfrm>
            <a:off x="337768" y="3682790"/>
            <a:ext cx="4118756" cy="1845505"/>
            <a:chOff x="337768" y="3682790"/>
            <a:chExt cx="4118756" cy="18455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8E125E9-BA43-A9B6-8FD5-130BD3025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099"/>
            <a:stretch/>
          </p:blipFill>
          <p:spPr>
            <a:xfrm>
              <a:off x="1364459" y="4281760"/>
              <a:ext cx="2026730" cy="1246535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AAD33E0-CD35-8987-1838-B0FF87655B89}"/>
                </a:ext>
              </a:extLst>
            </p:cNvPr>
            <p:cNvSpPr txBox="1"/>
            <p:nvPr/>
          </p:nvSpPr>
          <p:spPr>
            <a:xfrm>
              <a:off x="520026" y="3682790"/>
              <a:ext cx="3702739" cy="59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Terraced Chiplet Cubing</a:t>
              </a: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HBM/LPDDR displacement</a:t>
              </a: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49016C42-1456-4986-7542-778FEEE08EED}"/>
                </a:ext>
              </a:extLst>
            </p:cNvPr>
            <p:cNvSpPr/>
            <p:nvPr/>
          </p:nvSpPr>
          <p:spPr>
            <a:xfrm>
              <a:off x="337768" y="3691108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D00C34D0-16A1-4748-BBB4-6B55C089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11342"/>
            <a:ext cx="10515600" cy="44823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Holistic Technology Exploration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 in IDM2.0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07CC39-DD84-E322-2B1B-5AFC18B5B388}"/>
              </a:ext>
            </a:extLst>
          </p:cNvPr>
          <p:cNvGrpSpPr/>
          <p:nvPr/>
        </p:nvGrpSpPr>
        <p:grpSpPr>
          <a:xfrm>
            <a:off x="337768" y="957972"/>
            <a:ext cx="11371694" cy="5445735"/>
            <a:chOff x="337768" y="957972"/>
            <a:chExt cx="11371694" cy="5445735"/>
          </a:xfrm>
        </p:grpSpPr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AC23850C-429C-76F6-115E-40D05A581B29}"/>
                </a:ext>
              </a:extLst>
            </p:cNvPr>
            <p:cNvSpPr/>
            <p:nvPr/>
          </p:nvSpPr>
          <p:spPr>
            <a:xfrm>
              <a:off x="3959442" y="2779072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E1A1094-A64A-059E-C03F-021866EE55B4}"/>
                </a:ext>
              </a:extLst>
            </p:cNvPr>
            <p:cNvSpPr txBox="1"/>
            <p:nvPr/>
          </p:nvSpPr>
          <p:spPr>
            <a:xfrm>
              <a:off x="4178401" y="957972"/>
              <a:ext cx="3702740" cy="59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Logic Technology</a:t>
              </a: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Decadal roadmap aligned with BU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F1E98A-A87F-CFB4-C1FE-7810F1F3DE67}"/>
                </a:ext>
              </a:extLst>
            </p:cNvPr>
            <p:cNvSpPr txBox="1"/>
            <p:nvPr/>
          </p:nvSpPr>
          <p:spPr>
            <a:xfrm>
              <a:off x="570736" y="1877300"/>
              <a:ext cx="367332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In Package</a:t>
              </a:r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Economical, capacious SRAM cache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6F6BB7-DD06-65DA-B043-5F697BF23EA4}"/>
                </a:ext>
              </a:extLst>
            </p:cNvPr>
            <p:cNvSpPr txBox="1"/>
            <p:nvPr/>
          </p:nvSpPr>
          <p:spPr>
            <a:xfrm>
              <a:off x="7790486" y="1908083"/>
              <a:ext cx="3673322" cy="59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Specialty Technologies</a:t>
              </a: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Power, Analog, Radio, </a:t>
              </a:r>
              <a:r>
                <a:rPr lang="en-US" sz="1600" err="1">
                  <a:latin typeface="Calibri" panose="020F0502020204030204" pitchFamily="34" charset="0"/>
                  <a:cs typeface="Calibri" panose="020F0502020204030204" pitchFamily="34" charset="0"/>
                </a:rPr>
                <a:t>SiPh</a:t>
              </a:r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0176ED-379E-DC57-8AC7-BA3BBF6813C1}"/>
                </a:ext>
              </a:extLst>
            </p:cNvPr>
            <p:cNvSpPr txBox="1"/>
            <p:nvPr/>
          </p:nvSpPr>
          <p:spPr>
            <a:xfrm>
              <a:off x="4110572" y="4598959"/>
              <a:ext cx="370274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Suppliers Enabling</a:t>
              </a: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PoC: Test Vehicles at </a:t>
              </a:r>
              <a:r>
                <a:rPr lang="en-US" sz="1600" err="1">
                  <a:latin typeface="Calibri" panose="020F0502020204030204" pitchFamily="34" charset="0"/>
                  <a:cs typeface="Calibri" panose="020F0502020204030204" pitchFamily="34" charset="0"/>
                </a:rPr>
                <a:t>SiFo</a:t>
              </a: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 &amp; OSAT 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444C4882-4190-AD5B-9FCD-4236B0F709F9}"/>
                </a:ext>
              </a:extLst>
            </p:cNvPr>
            <p:cNvSpPr/>
            <p:nvPr/>
          </p:nvSpPr>
          <p:spPr>
            <a:xfrm>
              <a:off x="3983839" y="970928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AFF0D53F-D03A-C27D-5886-CEBA32C1085E}"/>
                </a:ext>
              </a:extLst>
            </p:cNvPr>
            <p:cNvSpPr/>
            <p:nvPr/>
          </p:nvSpPr>
          <p:spPr>
            <a:xfrm>
              <a:off x="348261" y="1869379"/>
              <a:ext cx="4118756" cy="1813757"/>
            </a:xfrm>
            <a:prstGeom prst="hexagon">
              <a:avLst>
                <a:gd name="adj" fmla="val 26831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107664BD-7F5D-4A73-BAB0-FE84080453F3}"/>
                </a:ext>
              </a:extLst>
            </p:cNvPr>
            <p:cNvSpPr/>
            <p:nvPr/>
          </p:nvSpPr>
          <p:spPr>
            <a:xfrm>
              <a:off x="7590706" y="1896703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62DD58D8-8127-CD5F-936B-88830BBD8B36}"/>
                </a:ext>
              </a:extLst>
            </p:cNvPr>
            <p:cNvSpPr/>
            <p:nvPr/>
          </p:nvSpPr>
          <p:spPr>
            <a:xfrm>
              <a:off x="7575929" y="3694189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18A21BB9-371C-A2EB-C8F6-307299845294}"/>
                </a:ext>
              </a:extLst>
            </p:cNvPr>
            <p:cNvSpPr/>
            <p:nvPr/>
          </p:nvSpPr>
          <p:spPr>
            <a:xfrm>
              <a:off x="3957595" y="4589950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BB3048-9BE9-4A54-333C-A02C0E79C822}"/>
                </a:ext>
              </a:extLst>
            </p:cNvPr>
            <p:cNvSpPr txBox="1"/>
            <p:nvPr/>
          </p:nvSpPr>
          <p:spPr>
            <a:xfrm>
              <a:off x="7790486" y="3725137"/>
              <a:ext cx="3702739" cy="59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68B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3DIC Scalability &amp; Optionality</a:t>
              </a: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Cost-effective µB vs. high-density HB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D72A19-A9B3-3C66-E564-3F0A7EB710C1}"/>
                </a:ext>
              </a:extLst>
            </p:cNvPr>
            <p:cNvSpPr txBox="1"/>
            <p:nvPr/>
          </p:nvSpPr>
          <p:spPr>
            <a:xfrm>
              <a:off x="4138995" y="3084663"/>
              <a:ext cx="3702739" cy="12557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800" b="1">
                  <a:solidFill>
                    <a:srgbClr val="5252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System-in-Package</a:t>
              </a:r>
            </a:p>
            <a:p>
              <a:pPr algn="ctr">
                <a:spcBef>
                  <a:spcPts val="0"/>
                </a:spcBef>
              </a:pPr>
              <a:r>
                <a:rPr lang="en-US" sz="2800" b="1">
                  <a:solidFill>
                    <a:srgbClr val="5252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</a:t>
              </a:r>
            </a:p>
            <a:p>
              <a:pPr algn="ctr">
                <a:spcBef>
                  <a:spcPts val="0"/>
                </a:spcBef>
              </a:pPr>
              <a:r>
                <a:rPr lang="en-US" sz="2800" b="1">
                  <a:solidFill>
                    <a:srgbClr val="5252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Ext. Tech Pathfinding</a:t>
              </a:r>
              <a:endParaRPr lang="en-US" sz="280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FD91C0C-B1B8-FE9A-1882-86A7CC8A4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7444" y="2507584"/>
              <a:ext cx="2029799" cy="10844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A574EDC-70D2-5A5A-3D25-59AC93792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4282" y="5233954"/>
              <a:ext cx="3211817" cy="1078886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E868A2-62EF-406F-36C9-2ABA814A63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45101" y="4334567"/>
              <a:ext cx="2238548" cy="1111871"/>
              <a:chOff x="1651009" y="3227162"/>
              <a:chExt cx="3602959" cy="178956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4E03C09-E0E1-9F0F-F7BB-B3B4C61A8666}"/>
                  </a:ext>
                </a:extLst>
              </p:cNvPr>
              <p:cNvGrpSpPr/>
              <p:nvPr/>
            </p:nvGrpSpPr>
            <p:grpSpPr>
              <a:xfrm>
                <a:off x="1651009" y="3227162"/>
                <a:ext cx="1825289" cy="1573720"/>
                <a:chOff x="1651009" y="3227162"/>
                <a:chExt cx="1825289" cy="1573720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168F058C-98C6-AAA5-8717-866D2EC2E9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1222" r="24030" b="51039"/>
                <a:stretch/>
              </p:blipFill>
              <p:spPr>
                <a:xfrm>
                  <a:off x="1651009" y="3227162"/>
                  <a:ext cx="1782990" cy="1573720"/>
                </a:xfrm>
                <a:prstGeom prst="rect">
                  <a:avLst/>
                </a:prstGeom>
              </p:spPr>
            </p:pic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B0FB43F-E7E1-A805-3563-43679C285BBF}"/>
                    </a:ext>
                  </a:extLst>
                </p:cNvPr>
                <p:cNvSpPr txBox="1"/>
                <p:nvPr/>
              </p:nvSpPr>
              <p:spPr>
                <a:xfrm>
                  <a:off x="1889895" y="3335595"/>
                  <a:ext cx="1586403" cy="520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At 1µm pitch, R &lt;~ 1.5Ω</a:t>
                  </a:r>
                </a:p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>
                          <a:lumMod val="65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Common mid level metal R ~ 10 Ω/µm</a:t>
                  </a: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7F4B830-01F3-BE9C-7253-740075BBC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32194" y="3628425"/>
                  <a:ext cx="1501805" cy="0"/>
                </a:xfrm>
                <a:prstGeom prst="line">
                  <a:avLst/>
                </a:prstGeom>
                <a:ln w="28575">
                  <a:solidFill>
                    <a:srgbClr val="AC8114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8F236B51-9AE9-F296-700A-19541F9C2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36363" r="21552"/>
                <a:stretch/>
              </p:blipFill>
              <p:spPr>
                <a:xfrm flipV="1">
                  <a:off x="2699193" y="4237075"/>
                  <a:ext cx="534972" cy="447382"/>
                </a:xfrm>
                <a:prstGeom prst="rect">
                  <a:avLst/>
                </a:prstGeom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3C6FD49-E183-8BFD-04D0-2DB548A76962}"/>
                    </a:ext>
                  </a:extLst>
                </p:cNvPr>
                <p:cNvSpPr txBox="1"/>
                <p:nvPr/>
              </p:nvSpPr>
              <p:spPr>
                <a:xfrm>
                  <a:off x="2896793" y="4244871"/>
                  <a:ext cx="560385" cy="24768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µBump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48DC613-6909-CE3D-598D-2DD330C47FDF}"/>
                    </a:ext>
                  </a:extLst>
                </p:cNvPr>
                <p:cNvSpPr txBox="1"/>
                <p:nvPr/>
              </p:nvSpPr>
              <p:spPr>
                <a:xfrm>
                  <a:off x="2927686" y="4429021"/>
                  <a:ext cx="410743" cy="24768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HB</a:t>
                  </a: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DFDDD9A-624D-2328-4DFE-B92A63027614}"/>
                    </a:ext>
                  </a:extLst>
                </p:cNvPr>
                <p:cNvSpPr/>
                <p:nvPr/>
              </p:nvSpPr>
              <p:spPr>
                <a:xfrm>
                  <a:off x="2239753" y="4522759"/>
                  <a:ext cx="66138" cy="7437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Isosceles Triangle 68">
                  <a:extLst>
                    <a:ext uri="{FF2B5EF4-FFF2-40B4-BE49-F238E27FC236}">
                      <a16:creationId xmlns:a16="http://schemas.microsoft.com/office/drawing/2014/main" id="{931D80BF-2C48-6D70-B7F1-C390F15F5C34}"/>
                    </a:ext>
                  </a:extLst>
                </p:cNvPr>
                <p:cNvSpPr/>
                <p:nvPr/>
              </p:nvSpPr>
              <p:spPr>
                <a:xfrm>
                  <a:off x="2400723" y="4258360"/>
                  <a:ext cx="66138" cy="74374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D28FFED-6122-6DD7-0AF7-0D78F9E95DAB}"/>
                    </a:ext>
                  </a:extLst>
                </p:cNvPr>
                <p:cNvSpPr/>
                <p:nvPr/>
              </p:nvSpPr>
              <p:spPr>
                <a:xfrm>
                  <a:off x="2539725" y="4031425"/>
                  <a:ext cx="66138" cy="7437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4EF89043-AB4A-4B40-0756-9F6B61EFD7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72068" y="4243812"/>
                  <a:ext cx="73564" cy="33768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C2680D9-7922-5F74-0438-749CA0A5EB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74073" y="4145448"/>
                  <a:ext cx="135208" cy="8258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9A4CA10-5688-5DD4-33FB-3548D3745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28668" y="4105799"/>
                  <a:ext cx="67604" cy="2874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D885362-C00D-3800-E604-3725FC4DE39F}"/>
                    </a:ext>
                  </a:extLst>
                </p:cNvPr>
                <p:cNvSpPr txBox="1"/>
                <p:nvPr/>
              </p:nvSpPr>
              <p:spPr>
                <a:xfrm>
                  <a:off x="2335439" y="3869669"/>
                  <a:ext cx="635208" cy="27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b="1">
                      <a:solidFill>
                        <a:schemeClr val="bg1">
                          <a:lumMod val="50000"/>
                        </a:schemeClr>
                      </a:solidFill>
                    </a:rPr>
                    <a:t>V-cache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642AE44-F732-2348-B9E3-49022CA07BC9}"/>
                    </a:ext>
                  </a:extLst>
                </p:cNvPr>
                <p:cNvSpPr txBox="1"/>
                <p:nvPr/>
              </p:nvSpPr>
              <p:spPr>
                <a:xfrm>
                  <a:off x="2207102" y="4160399"/>
                  <a:ext cx="526846" cy="27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b="1">
                      <a:solidFill>
                        <a:schemeClr val="bg1">
                          <a:lumMod val="50000"/>
                        </a:schemeClr>
                      </a:solidFill>
                    </a:rPr>
                    <a:t>3DTV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D5B9D63-CBC8-7EE8-0BB6-B3FF2780E0DA}"/>
                    </a:ext>
                  </a:extLst>
                </p:cNvPr>
                <p:cNvSpPr txBox="1"/>
                <p:nvPr/>
              </p:nvSpPr>
              <p:spPr>
                <a:xfrm>
                  <a:off x="1971484" y="4396810"/>
                  <a:ext cx="604247" cy="27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b="1">
                      <a:solidFill>
                        <a:schemeClr val="bg1">
                          <a:lumMod val="50000"/>
                        </a:schemeClr>
                      </a:solidFill>
                    </a:rPr>
                    <a:t>EPOND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66299F7-FFD3-F21F-0E4C-5C2D584C6244}"/>
                  </a:ext>
                </a:extLst>
              </p:cNvPr>
              <p:cNvGrpSpPr/>
              <p:nvPr/>
            </p:nvGrpSpPr>
            <p:grpSpPr>
              <a:xfrm>
                <a:off x="3439206" y="3309896"/>
                <a:ext cx="1814762" cy="1701007"/>
                <a:chOff x="1651009" y="4782417"/>
                <a:chExt cx="1814762" cy="1701007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ED4E2570-698D-9F88-5D87-9239CCA6A6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48401" r="24030" b="-1"/>
                <a:stretch/>
              </p:blipFill>
              <p:spPr>
                <a:xfrm>
                  <a:off x="1651009" y="4782417"/>
                  <a:ext cx="1782990" cy="1701007"/>
                </a:xfrm>
                <a:prstGeom prst="rect">
                  <a:avLst/>
                </a:prstGeom>
              </p:spPr>
            </p:pic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977BBBB-BFBC-214B-D43A-DA210AB4C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32194" y="5759324"/>
                  <a:ext cx="1480634" cy="0"/>
                </a:xfrm>
                <a:prstGeom prst="line">
                  <a:avLst/>
                </a:prstGeom>
                <a:ln w="28575">
                  <a:solidFill>
                    <a:srgbClr val="AC8114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CE63E25-7443-F78C-3B52-2E3229BC16BF}"/>
                    </a:ext>
                  </a:extLst>
                </p:cNvPr>
                <p:cNvSpPr txBox="1"/>
                <p:nvPr/>
              </p:nvSpPr>
              <p:spPr>
                <a:xfrm>
                  <a:off x="1886266" y="5748943"/>
                  <a:ext cx="1579505" cy="668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µm interconnect </a:t>
                  </a:r>
                  <a:b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</a:br>
                  <a:r>
                    <a:rPr kumimoji="0" lang="en-US" sz="7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 </a:t>
                  </a: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~ 1 </a:t>
                  </a:r>
                  <a:r>
                    <a:rPr kumimoji="0" lang="en-US" sz="7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fF</a:t>
                  </a:r>
                  <a:endPara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AC811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1" i="1" u="none" strike="noStrike" kern="1200" cap="none" spc="0" normalizeH="0" baseline="0" noProof="0">
                    <a:ln>
                      <a:noFill/>
                    </a:ln>
                    <a:solidFill>
                      <a:srgbClr val="AC811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Isosceles Triangle 75">
                  <a:extLst>
                    <a:ext uri="{FF2B5EF4-FFF2-40B4-BE49-F238E27FC236}">
                      <a16:creationId xmlns:a16="http://schemas.microsoft.com/office/drawing/2014/main" id="{3DE14424-8522-27C2-7BC7-12C5ECB082B3}"/>
                    </a:ext>
                  </a:extLst>
                </p:cNvPr>
                <p:cNvSpPr/>
                <p:nvPr/>
              </p:nvSpPr>
              <p:spPr>
                <a:xfrm>
                  <a:off x="2406260" y="5216638"/>
                  <a:ext cx="66138" cy="74374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FFCCB88-7161-50A9-CC13-DAE4A997DFAC}"/>
                    </a:ext>
                  </a:extLst>
                </p:cNvPr>
                <p:cNvSpPr/>
                <p:nvPr/>
              </p:nvSpPr>
              <p:spPr>
                <a:xfrm>
                  <a:off x="2235497" y="5019274"/>
                  <a:ext cx="66138" cy="7437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04C351F5-DD13-6CCC-5D22-CFDA554DB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3959" t="4306" r="9594" b="7988"/>
                <a:stretch/>
              </p:blipFill>
              <p:spPr>
                <a:xfrm>
                  <a:off x="2852635" y="4817351"/>
                  <a:ext cx="560193" cy="484665"/>
                </a:xfrm>
                <a:prstGeom prst="rect">
                  <a:avLst/>
                </a:prstGeom>
              </p:spPr>
            </p:pic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4A58CE6-626C-818A-BC53-A6835CC4BB51}"/>
                    </a:ext>
                  </a:extLst>
                </p:cNvPr>
                <p:cNvSpPr/>
                <p:nvPr/>
              </p:nvSpPr>
              <p:spPr>
                <a:xfrm>
                  <a:off x="2539725" y="5567330"/>
                  <a:ext cx="66138" cy="7437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9055BFB-4D87-671D-9A1D-A0B62A565F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6720" y="5291012"/>
                  <a:ext cx="68912" cy="57926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8100B73-11D2-FFD9-A1D4-C3B9E09768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2795" y="5374095"/>
                  <a:ext cx="223477" cy="23683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A4F4379-30FD-B26D-D90B-45BD5C64B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94334" r="24030"/>
              <a:stretch/>
            </p:blipFill>
            <p:spPr>
              <a:xfrm>
                <a:off x="1651009" y="4829915"/>
                <a:ext cx="1782990" cy="186811"/>
              </a:xfrm>
              <a:prstGeom prst="rect">
                <a:avLst/>
              </a:prstGeom>
            </p:spPr>
          </p:pic>
        </p:grp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5E2B8A-C9E6-5424-8E12-61BAB4EB3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32433" y="2471833"/>
              <a:ext cx="1596806" cy="1204417"/>
            </a:xfrm>
            <a:prstGeom prst="rect">
              <a:avLst/>
            </a:prstGeom>
          </p:spPr>
        </p:pic>
        <p:pic>
          <p:nvPicPr>
            <p:cNvPr id="10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093F798-BFB1-9969-2132-58EAC491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87642" y="1491268"/>
              <a:ext cx="1981688" cy="12678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1BB743-D0DF-4D13-DEF1-8D7EECB74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099"/>
            <a:stretch/>
          </p:blipFill>
          <p:spPr>
            <a:xfrm>
              <a:off x="1364459" y="4281760"/>
              <a:ext cx="2026730" cy="124653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CD2676-BF99-3B34-5407-29EC8019EAB6}"/>
                </a:ext>
              </a:extLst>
            </p:cNvPr>
            <p:cNvSpPr txBox="1"/>
            <p:nvPr/>
          </p:nvSpPr>
          <p:spPr>
            <a:xfrm>
              <a:off x="520026" y="3682790"/>
              <a:ext cx="3702739" cy="59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Terraced Chiplet Cubing</a:t>
              </a: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HBM/LPDDR displacement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B03E6C24-BAF7-0EAB-AD76-0AACCBFD4517}"/>
                </a:ext>
              </a:extLst>
            </p:cNvPr>
            <p:cNvSpPr/>
            <p:nvPr/>
          </p:nvSpPr>
          <p:spPr>
            <a:xfrm>
              <a:off x="337768" y="3691108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80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29844 -0.13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65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889D-7A53-44F9-D1F1-FE6518F42C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5064" y="162169"/>
            <a:ext cx="4648200" cy="838200"/>
          </a:xfrm>
        </p:spPr>
        <p:txBody>
          <a:bodyPr/>
          <a:lstStyle/>
          <a:p>
            <a:r>
              <a:rPr lang="en-US"/>
              <a:t>A100 HBM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EDDC1-A1D9-6727-FF8E-AB186791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823841" y="1024459"/>
            <a:ext cx="2335518" cy="2603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F2AFED-7039-5C68-2C99-FD5C8D9D9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05" y="1193103"/>
            <a:ext cx="2603529" cy="2259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F2F16-0EC9-3BC7-C7B4-41F185EEB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96" y="4087931"/>
            <a:ext cx="5682095" cy="2259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FFFBAE-547F-7658-4F94-E67EF52DF3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255" t="50934" r="2360" b="-6327"/>
          <a:stretch/>
        </p:blipFill>
        <p:spPr>
          <a:xfrm>
            <a:off x="6730228" y="3736662"/>
            <a:ext cx="4714876" cy="666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377293-54FF-C19D-AA51-FEBF7F6B0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4540318"/>
            <a:ext cx="2746898" cy="1851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7DDAE2-467F-57ED-6F69-3A544CA07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290" y="4457738"/>
            <a:ext cx="2092360" cy="2017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235637D-2C03-FB2D-27E2-395F23823AB3}"/>
              </a:ext>
            </a:extLst>
          </p:cNvPr>
          <p:cNvSpPr txBox="1">
            <a:spLocks/>
          </p:cNvSpPr>
          <p:nvPr/>
        </p:nvSpPr>
        <p:spPr bwMode="auto">
          <a:xfrm>
            <a:off x="6400800" y="129845"/>
            <a:ext cx="50443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kern="0"/>
              <a:t>M1 </a:t>
            </a:r>
            <a:r>
              <a:rPr lang="en-US" kern="0" err="1"/>
              <a:t>MoP</a:t>
            </a:r>
            <a:r>
              <a:rPr lang="en-US" kern="0"/>
              <a:t> (LPDDR)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E07BC2-56F9-BBE7-8BD0-A6474C288CDB}"/>
              </a:ext>
            </a:extLst>
          </p:cNvPr>
          <p:cNvCxnSpPr>
            <a:cxnSpLocks/>
          </p:cNvCxnSpPr>
          <p:nvPr/>
        </p:nvCxnSpPr>
        <p:spPr>
          <a:xfrm>
            <a:off x="4043993" y="2514600"/>
            <a:ext cx="927129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D2D83D-A79C-A5A9-3643-0B4FFBEEC836}"/>
              </a:ext>
            </a:extLst>
          </p:cNvPr>
          <p:cNvCxnSpPr>
            <a:cxnSpLocks/>
          </p:cNvCxnSpPr>
          <p:nvPr/>
        </p:nvCxnSpPr>
        <p:spPr>
          <a:xfrm>
            <a:off x="9404780" y="2286000"/>
            <a:ext cx="927129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D306BBE2-75DA-22A3-3E9C-BCC451F0A655}"/>
              </a:ext>
            </a:extLst>
          </p:cNvPr>
          <p:cNvSpPr/>
          <p:nvPr/>
        </p:nvSpPr>
        <p:spPr>
          <a:xfrm>
            <a:off x="4837116" y="2573699"/>
            <a:ext cx="432373" cy="1541984"/>
          </a:xfrm>
          <a:custGeom>
            <a:avLst/>
            <a:gdLst>
              <a:gd name="connsiteX0" fmla="*/ 33251 w 432373"/>
              <a:gd name="connsiteY0" fmla="*/ 0 h 1113905"/>
              <a:gd name="connsiteX1" fmla="*/ 432262 w 432373"/>
              <a:gd name="connsiteY1" fmla="*/ 615141 h 1113905"/>
              <a:gd name="connsiteX2" fmla="*/ 0 w 432373"/>
              <a:gd name="connsiteY2" fmla="*/ 1113905 h 111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373" h="1113905">
                <a:moveTo>
                  <a:pt x="33251" y="0"/>
                </a:moveTo>
                <a:cubicBezTo>
                  <a:pt x="235527" y="214745"/>
                  <a:pt x="437804" y="429490"/>
                  <a:pt x="432262" y="615141"/>
                </a:cubicBezTo>
                <a:cubicBezTo>
                  <a:pt x="426720" y="800792"/>
                  <a:pt x="213360" y="957348"/>
                  <a:pt x="0" y="1113905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21B6CE0-C735-5CFA-304D-F31AC77B0DB5}"/>
              </a:ext>
            </a:extLst>
          </p:cNvPr>
          <p:cNvSpPr/>
          <p:nvPr/>
        </p:nvSpPr>
        <p:spPr>
          <a:xfrm>
            <a:off x="10331909" y="2418707"/>
            <a:ext cx="432373" cy="1297264"/>
          </a:xfrm>
          <a:custGeom>
            <a:avLst/>
            <a:gdLst>
              <a:gd name="connsiteX0" fmla="*/ 33251 w 432373"/>
              <a:gd name="connsiteY0" fmla="*/ 0 h 1113905"/>
              <a:gd name="connsiteX1" fmla="*/ 432262 w 432373"/>
              <a:gd name="connsiteY1" fmla="*/ 615141 h 1113905"/>
              <a:gd name="connsiteX2" fmla="*/ 0 w 432373"/>
              <a:gd name="connsiteY2" fmla="*/ 1113905 h 111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373" h="1113905">
                <a:moveTo>
                  <a:pt x="33251" y="0"/>
                </a:moveTo>
                <a:cubicBezTo>
                  <a:pt x="235527" y="214745"/>
                  <a:pt x="437804" y="429490"/>
                  <a:pt x="432262" y="615141"/>
                </a:cubicBezTo>
                <a:cubicBezTo>
                  <a:pt x="426720" y="800792"/>
                  <a:pt x="213360" y="957348"/>
                  <a:pt x="0" y="1113905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14950-4C5D-8583-6011-D759E9A9AB63}"/>
              </a:ext>
            </a:extLst>
          </p:cNvPr>
          <p:cNvCxnSpPr>
            <a:cxnSpLocks/>
          </p:cNvCxnSpPr>
          <p:nvPr/>
        </p:nvCxnSpPr>
        <p:spPr>
          <a:xfrm flipV="1">
            <a:off x="8153400" y="5447082"/>
            <a:ext cx="838200" cy="3810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2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4676-9051-82AD-D5DE-FF9F34DA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81762"/>
          </a:xfrm>
        </p:spPr>
        <p:txBody>
          <a:bodyPr/>
          <a:lstStyle/>
          <a:p>
            <a:r>
              <a:rPr lang="en-US"/>
              <a:t>Problem Statements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7CBBF2F-E9C0-CF85-FAC2-43FE553AD090}"/>
              </a:ext>
            </a:extLst>
          </p:cNvPr>
          <p:cNvGrpSpPr/>
          <p:nvPr/>
        </p:nvGrpSpPr>
        <p:grpSpPr>
          <a:xfrm>
            <a:off x="261401" y="3886200"/>
            <a:ext cx="3058465" cy="1977825"/>
            <a:chOff x="5021242" y="1206520"/>
            <a:chExt cx="3058465" cy="197782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16A7407-4FBE-6208-3BEC-679C65DA1398}"/>
                </a:ext>
              </a:extLst>
            </p:cNvPr>
            <p:cNvSpPr/>
            <p:nvPr/>
          </p:nvSpPr>
          <p:spPr>
            <a:xfrm>
              <a:off x="5023894" y="2865910"/>
              <a:ext cx="3055813" cy="50603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3D32B6D-1C07-56B8-E34C-2B9D9E9257D3}"/>
                </a:ext>
              </a:extLst>
            </p:cNvPr>
            <p:cNvGrpSpPr/>
            <p:nvPr/>
          </p:nvGrpSpPr>
          <p:grpSpPr>
            <a:xfrm>
              <a:off x="5029200" y="1206520"/>
              <a:ext cx="3045203" cy="1920903"/>
              <a:chOff x="737109" y="3355879"/>
              <a:chExt cx="3045203" cy="192090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31080F4-00A4-5FD9-301C-C430976C886A}"/>
                  </a:ext>
                </a:extLst>
              </p:cNvPr>
              <p:cNvSpPr/>
              <p:nvPr/>
            </p:nvSpPr>
            <p:spPr>
              <a:xfrm>
                <a:off x="737109" y="5007876"/>
                <a:ext cx="3045203" cy="268906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E2D0387-84C9-4CD5-452E-23FBE284A3C4}"/>
                  </a:ext>
                </a:extLst>
              </p:cNvPr>
              <p:cNvSpPr txBox="1"/>
              <p:nvPr/>
            </p:nvSpPr>
            <p:spPr>
              <a:xfrm>
                <a:off x="854554" y="5052851"/>
                <a:ext cx="2837069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Act. Si Interposer: </a:t>
                </a:r>
                <a:r>
                  <a:rPr kumimoji="0" lang="en-US" sz="1400" b="0" i="0" u="none" strike="noStrike" cap="none" spc="0" normalizeH="0" baseline="0" err="1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Phy</a:t>
                </a:r>
                <a:r>
                  <a:rPr kumimoji="0" lang="en-US" sz="1400" b="0" i="0" u="none" strike="noStrike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+ MBISP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6187242-7D65-9B70-55B0-67748E1BAD3C}"/>
                  </a:ext>
                </a:extLst>
              </p:cNvPr>
              <p:cNvSpPr/>
              <p:nvPr/>
            </p:nvSpPr>
            <p:spPr>
              <a:xfrm>
                <a:off x="1274941" y="4640804"/>
                <a:ext cx="2422545" cy="367072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96CA73-B755-C170-DA4A-204E917BC69D}"/>
                  </a:ext>
                </a:extLst>
              </p:cNvPr>
              <p:cNvSpPr txBox="1"/>
              <p:nvPr/>
            </p:nvSpPr>
            <p:spPr>
              <a:xfrm>
                <a:off x="1342053" y="4735510"/>
                <a:ext cx="1722848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>
                    <a:solidFill>
                      <a:schemeClr val="tx2"/>
                    </a:solidFill>
                    <a:sym typeface="Helvetica Neue"/>
                  </a:rPr>
                  <a:t>Estimated &gt; $10/GB</a:t>
                </a: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10EC3C0-0B12-1CC6-D3F7-3B567A9EA56E}"/>
                  </a:ext>
                </a:extLst>
              </p:cNvPr>
              <p:cNvSpPr/>
              <p:nvPr/>
            </p:nvSpPr>
            <p:spPr>
              <a:xfrm>
                <a:off x="1274941" y="4272073"/>
                <a:ext cx="2422545" cy="367072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188BB8-2C54-DB7E-7395-CB319D2013E1}"/>
                  </a:ext>
                </a:extLst>
              </p:cNvPr>
              <p:cNvSpPr txBox="1"/>
              <p:nvPr/>
            </p:nvSpPr>
            <p:spPr>
              <a:xfrm>
                <a:off x="1342053" y="4368438"/>
                <a:ext cx="1805898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err="1">
                    <a:solidFill>
                      <a:schemeClr val="tx2"/>
                    </a:solidFill>
                    <a:sym typeface="Helvetica Neue"/>
                  </a:rPr>
                  <a:t>tRD</a:t>
                </a:r>
                <a:r>
                  <a:rPr lang="en-US" sz="1400">
                    <a:solidFill>
                      <a:schemeClr val="tx2"/>
                    </a:solidFill>
                    <a:sym typeface="Helvetica Neue"/>
                  </a:rPr>
                  <a:t> 35ns</a:t>
                </a: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FCD2FA9-FB03-2EE2-CE34-1A980A608C2A}"/>
                  </a:ext>
                </a:extLst>
              </p:cNvPr>
              <p:cNvSpPr/>
              <p:nvPr/>
            </p:nvSpPr>
            <p:spPr>
              <a:xfrm>
                <a:off x="1274941" y="3903342"/>
                <a:ext cx="2422545" cy="367072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748772-04E2-FE2E-F326-5C4A5D608062}"/>
                  </a:ext>
                </a:extLst>
              </p:cNvPr>
              <p:cNvSpPr txBox="1"/>
              <p:nvPr/>
            </p:nvSpPr>
            <p:spPr>
              <a:xfrm>
                <a:off x="1342053" y="3991411"/>
                <a:ext cx="1713552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>
                    <a:solidFill>
                      <a:schemeClr val="tx2"/>
                    </a:solidFill>
                    <a:sym typeface="Helvetica Neue"/>
                  </a:rPr>
                  <a:t>10MB/mm</a:t>
                </a:r>
                <a:r>
                  <a:rPr lang="en-US" sz="1400" baseline="30000">
                    <a:solidFill>
                      <a:schemeClr val="tx2"/>
                    </a:solidFill>
                    <a:sym typeface="Helvetica Neue"/>
                  </a:rPr>
                  <a:t>2</a:t>
                </a: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1E9CB8-D27E-0CD3-C888-2A83328AC569}"/>
                  </a:ext>
                </a:extLst>
              </p:cNvPr>
              <p:cNvSpPr/>
              <p:nvPr/>
            </p:nvSpPr>
            <p:spPr>
              <a:xfrm>
                <a:off x="1274941" y="3534611"/>
                <a:ext cx="2422545" cy="367072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5CFF96-5200-43D0-9F0F-25FF78586A72}"/>
                  </a:ext>
                </a:extLst>
              </p:cNvPr>
              <p:cNvSpPr txBox="1"/>
              <p:nvPr/>
            </p:nvSpPr>
            <p:spPr>
              <a:xfrm>
                <a:off x="1342053" y="3629317"/>
                <a:ext cx="1975550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>
                    <a:solidFill>
                      <a:schemeClr val="tx2"/>
                    </a:solidFill>
                    <a:sym typeface="Helvetica Neue"/>
                  </a:rPr>
                  <a:t>Fine</a:t>
                </a:r>
                <a:r>
                  <a:rPr kumimoji="0" lang="en-US" sz="1400" b="0" i="0" u="none" strike="noStrike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Grain  DRAM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603B668-D48C-1618-771A-28F35BC6F16E}"/>
                  </a:ext>
                </a:extLst>
              </p:cNvPr>
              <p:cNvGrpSpPr/>
              <p:nvPr/>
            </p:nvGrpSpPr>
            <p:grpSpPr>
              <a:xfrm>
                <a:off x="3182600" y="3526189"/>
                <a:ext cx="301631" cy="1481687"/>
                <a:chOff x="8629976" y="1550570"/>
                <a:chExt cx="301631" cy="1472958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A06829E-36F9-317D-A25B-9D5FA48E1910}"/>
                    </a:ext>
                  </a:extLst>
                </p:cNvPr>
                <p:cNvSpPr/>
                <p:nvPr/>
              </p:nvSpPr>
              <p:spPr>
                <a:xfrm>
                  <a:off x="8885888" y="1550570"/>
                  <a:ext cx="45719" cy="1472958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B3267FF-60AF-F22A-17C1-7305E0CB0E13}"/>
                    </a:ext>
                  </a:extLst>
                </p:cNvPr>
                <p:cNvSpPr/>
                <p:nvPr/>
              </p:nvSpPr>
              <p:spPr>
                <a:xfrm>
                  <a:off x="8801062" y="1923851"/>
                  <a:ext cx="52257" cy="109967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F165A54-D14B-062D-4836-5979700BEE21}"/>
                    </a:ext>
                  </a:extLst>
                </p:cNvPr>
                <p:cNvSpPr/>
                <p:nvPr/>
              </p:nvSpPr>
              <p:spPr>
                <a:xfrm>
                  <a:off x="8716236" y="2290411"/>
                  <a:ext cx="48743" cy="733117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8BEEEAE-62BB-559E-C72D-4C828640AC63}"/>
                    </a:ext>
                  </a:extLst>
                </p:cNvPr>
                <p:cNvSpPr/>
                <p:nvPr/>
              </p:nvSpPr>
              <p:spPr>
                <a:xfrm>
                  <a:off x="8629976" y="2656969"/>
                  <a:ext cx="45719" cy="366559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939061-7545-2EF5-94AD-3046FD996CDF}"/>
                  </a:ext>
                </a:extLst>
              </p:cNvPr>
              <p:cNvSpPr txBox="1"/>
              <p:nvPr/>
            </p:nvSpPr>
            <p:spPr>
              <a:xfrm>
                <a:off x="3229452" y="3355879"/>
                <a:ext cx="462171" cy="1615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TSV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E8395BF-EC6A-CD69-5E8C-7C3938696562}"/>
                  </a:ext>
                </a:extLst>
              </p:cNvPr>
              <p:cNvSpPr/>
              <p:nvPr/>
            </p:nvSpPr>
            <p:spPr>
              <a:xfrm>
                <a:off x="1269079" y="3918541"/>
                <a:ext cx="2422545" cy="73294"/>
              </a:xfrm>
              <a:prstGeom prst="rect">
                <a:avLst/>
              </a:pr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5992343-58F9-78AD-659A-C29155B3EC24}"/>
                  </a:ext>
                </a:extLst>
              </p:cNvPr>
              <p:cNvSpPr/>
              <p:nvPr/>
            </p:nvSpPr>
            <p:spPr>
              <a:xfrm>
                <a:off x="1261321" y="4292234"/>
                <a:ext cx="2422545" cy="73294"/>
              </a:xfrm>
              <a:prstGeom prst="rect">
                <a:avLst/>
              </a:pr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7119424-BF52-78F6-4C3E-077273F5106E}"/>
                  </a:ext>
                </a:extLst>
              </p:cNvPr>
              <p:cNvSpPr/>
              <p:nvPr/>
            </p:nvSpPr>
            <p:spPr>
              <a:xfrm>
                <a:off x="1265645" y="4656636"/>
                <a:ext cx="2422545" cy="73294"/>
              </a:xfrm>
              <a:prstGeom prst="rect">
                <a:avLst/>
              </a:pr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F80F7C0-20AD-E968-8192-7CA2469C0289}"/>
                  </a:ext>
                </a:extLst>
              </p:cNvPr>
              <p:cNvSpPr/>
              <p:nvPr/>
            </p:nvSpPr>
            <p:spPr>
              <a:xfrm>
                <a:off x="1265645" y="3551890"/>
                <a:ext cx="2422545" cy="73294"/>
              </a:xfrm>
              <a:prstGeom prst="rect">
                <a:avLst/>
              </a:pr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D3DAEDF-02C1-FC82-5AED-61BC456A83FC}"/>
                </a:ext>
              </a:extLst>
            </p:cNvPr>
            <p:cNvSpPr/>
            <p:nvPr/>
          </p:nvSpPr>
          <p:spPr>
            <a:xfrm>
              <a:off x="5021242" y="3133742"/>
              <a:ext cx="3055813" cy="50603"/>
            </a:xfrm>
            <a:prstGeom prst="rect">
              <a:avLst/>
            </a:prstGeom>
            <a:pattFill prst="dkVert">
              <a:fgClr>
                <a:schemeClr val="bg2"/>
              </a:fgClr>
              <a:bgClr>
                <a:schemeClr val="bg1"/>
              </a:bgClr>
            </a:pattFill>
            <a:ln w="12700" cap="flat">
              <a:solidFill>
                <a:srgbClr val="C00000"/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E28A80-4F2E-26DF-9BCE-FC905A39B880}"/>
              </a:ext>
            </a:extLst>
          </p:cNvPr>
          <p:cNvGrpSpPr/>
          <p:nvPr/>
        </p:nvGrpSpPr>
        <p:grpSpPr>
          <a:xfrm>
            <a:off x="3345786" y="3989437"/>
            <a:ext cx="2746898" cy="1851841"/>
            <a:chOff x="4207527" y="3387127"/>
            <a:chExt cx="2746898" cy="185184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A28EB86-4CF2-0402-B8D6-011202A74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7527" y="3387127"/>
              <a:ext cx="2746898" cy="185184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89E8F71-6C56-362A-4E9C-0643D2A7C0B9}"/>
                </a:ext>
              </a:extLst>
            </p:cNvPr>
            <p:cNvSpPr txBox="1"/>
            <p:nvPr/>
          </p:nvSpPr>
          <p:spPr>
            <a:xfrm>
              <a:off x="4364751" y="4975010"/>
              <a:ext cx="2335750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20MB/mm</a:t>
              </a:r>
              <a:r>
                <a:rPr kumimoji="0" lang="en-US" sz="1400" b="1" i="0" u="none" strike="noStrike" cap="none" spc="0" normalizeH="0" baseline="3000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2 </a:t>
              </a:r>
              <a:r>
                <a:rPr kumimoji="0" lang="en-US" sz="1400" b="1" i="0" u="none" strike="noStrike" cap="none" spc="0" normalizeH="0" err="1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tRD</a:t>
              </a:r>
              <a:r>
                <a:rPr kumimoji="0" lang="en-US" sz="1400" b="1" i="0" u="none" strike="noStrike" cap="none" spc="0" normalizeH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 35ns, </a:t>
              </a:r>
              <a:r>
                <a:rPr lang="en-US" sz="1400" b="1">
                  <a:solidFill>
                    <a:schemeClr val="bg1"/>
                  </a:solidFill>
                  <a:sym typeface="Helvetica Neue"/>
                </a:rPr>
                <a:t>WB</a:t>
              </a:r>
              <a:endParaRPr kumimoji="0" lang="en-US" sz="1400" b="1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9DEE3E09-6153-BCB3-1A97-6B2398444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031" y="721041"/>
            <a:ext cx="5832609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/>
              <a:t>Packaging:</a:t>
            </a:r>
          </a:p>
          <a:p>
            <a:r>
              <a:rPr lang="en-US" sz="1800"/>
              <a:t>HBM Low silicon utilization</a:t>
            </a:r>
          </a:p>
          <a:p>
            <a:pPr lvl="1"/>
            <a:r>
              <a:rPr lang="en-US" sz="1800"/>
              <a:t>Shared TSV footprint in DRAM with dedicated vertical Interconnect</a:t>
            </a:r>
          </a:p>
          <a:p>
            <a:pPr lvl="1"/>
            <a:r>
              <a:rPr lang="en-US" sz="1800"/>
              <a:t>Active Si Interposer with &lt;20% active circuits (DDR </a:t>
            </a:r>
            <a:r>
              <a:rPr lang="en-US" sz="1800" err="1"/>
              <a:t>Phy</a:t>
            </a:r>
            <a:r>
              <a:rPr lang="en-US" sz="1800"/>
              <a:t>, MBIST)</a:t>
            </a:r>
          </a:p>
          <a:p>
            <a:r>
              <a:rPr lang="en-US" sz="1800" err="1"/>
              <a:t>MoP</a:t>
            </a:r>
            <a:r>
              <a:rPr lang="en-US" sz="1800"/>
              <a:t>: WB Scalability</a:t>
            </a:r>
          </a:p>
          <a:p>
            <a:r>
              <a:rPr lang="en-US" sz="1800"/>
              <a:t>Power dissipation/thermal management </a:t>
            </a:r>
          </a:p>
          <a:p>
            <a:pPr lvl="1"/>
            <a:r>
              <a:rPr lang="en-US" sz="1800"/>
              <a:t>HBM </a:t>
            </a:r>
            <a:r>
              <a:rPr lang="en-US" sz="1800" err="1"/>
              <a:t>Phy</a:t>
            </a:r>
            <a:r>
              <a:rPr lang="en-US" sz="1800"/>
              <a:t> consumes &gt;80% of Power at worst thermal conductivity</a:t>
            </a:r>
          </a:p>
          <a:p>
            <a:pPr marL="0" indent="0">
              <a:buNone/>
            </a:pPr>
            <a:r>
              <a:rPr lang="en-US" sz="2000" u="sng"/>
              <a:t>STCO:</a:t>
            </a:r>
          </a:p>
          <a:p>
            <a:r>
              <a:rPr lang="en-US" sz="1800"/>
              <a:t>Memory/Logic </a:t>
            </a:r>
            <a:r>
              <a:rPr lang="en-US" sz="1800" err="1"/>
              <a:t>Disag</a:t>
            </a:r>
            <a:r>
              <a:rPr lang="en-US" sz="1800"/>
              <a:t>. Architecture </a:t>
            </a:r>
          </a:p>
          <a:p>
            <a:pPr lvl="1"/>
            <a:r>
              <a:rPr lang="en-US" sz="1800"/>
              <a:t>Large Footprint of data bank switching logic using DRAM technology (BW/Capacity↑)</a:t>
            </a:r>
          </a:p>
          <a:p>
            <a:pPr lvl="1"/>
            <a:r>
              <a:rPr lang="en-US" sz="1800"/>
              <a:t>Memory subsystem hierarchy gap between SRAM Cache (3ns) and DRAM main memory (35ns) </a:t>
            </a:r>
          </a:p>
        </p:txBody>
      </p:sp>
      <p:graphicFrame>
        <p:nvGraphicFramePr>
          <p:cNvPr id="60" name="Table 4">
            <a:extLst>
              <a:ext uri="{FF2B5EF4-FFF2-40B4-BE49-F238E27FC236}">
                <a16:creationId xmlns:a16="http://schemas.microsoft.com/office/drawing/2014/main" id="{6748AF4D-9184-4765-45AF-68265A7DE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130069"/>
              </p:ext>
            </p:extLst>
          </p:nvPr>
        </p:nvGraphicFramePr>
        <p:xfrm>
          <a:off x="1342598" y="1155381"/>
          <a:ext cx="4405613" cy="234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5043">
                  <a:extLst>
                    <a:ext uri="{9D8B030D-6E8A-4147-A177-3AD203B41FA5}">
                      <a16:colId xmlns:a16="http://schemas.microsoft.com/office/drawing/2014/main" val="4030962355"/>
                    </a:ext>
                  </a:extLst>
                </a:gridCol>
                <a:gridCol w="1592597">
                  <a:extLst>
                    <a:ext uri="{9D8B030D-6E8A-4147-A177-3AD203B41FA5}">
                      <a16:colId xmlns:a16="http://schemas.microsoft.com/office/drawing/2014/main" val="705202643"/>
                    </a:ext>
                  </a:extLst>
                </a:gridCol>
                <a:gridCol w="1837973">
                  <a:extLst>
                    <a:ext uri="{9D8B030D-6E8A-4147-A177-3AD203B41FA5}">
                      <a16:colId xmlns:a16="http://schemas.microsoft.com/office/drawing/2014/main" val="2484263542"/>
                    </a:ext>
                  </a:extLst>
                </a:gridCol>
              </a:tblGrid>
              <a:tr h="325309"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HBM2e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 </a:t>
                      </a:r>
                      <a:r>
                        <a:rPr lang="en-US" sz="16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</a:t>
                      </a:r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368551"/>
                  </a:ext>
                </a:extLst>
              </a:tr>
              <a:tr h="159040"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Capacity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 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090294"/>
                  </a:ext>
                </a:extLst>
              </a:tr>
              <a:tr h="159040"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5805"/>
                  </a:ext>
                </a:extLst>
              </a:tr>
              <a:tr h="187956"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1.6GH DDR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3.2GHz DDR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993371"/>
                  </a:ext>
                </a:extLst>
              </a:tr>
              <a:tr h="187956"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DQ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2286804"/>
                  </a:ext>
                </a:extLst>
              </a:tr>
              <a:tr h="159040">
                <a:tc>
                  <a:txBody>
                    <a:bodyPr/>
                    <a:lstStyle/>
                    <a:p>
                      <a:r>
                        <a:rPr lang="en-US" sz="16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Chiplets</a:t>
                      </a:r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8x16Gb + 1 Logic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8X8X16Gb  LPDDR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809929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DQ/die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160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07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C96991-6C1F-4742-0A2C-89D5C7F66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1470025"/>
          </a:xfrm>
        </p:spPr>
        <p:txBody>
          <a:bodyPr/>
          <a:lstStyle/>
          <a:p>
            <a:r>
              <a:rPr lang="en-US" sz="4800"/>
              <a:t>Terraced Chiplet Cubing Value Prop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F47C5-CC4B-E28B-CC01-88CCDCDE6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6587" y="2552700"/>
            <a:ext cx="8378825" cy="3390900"/>
          </a:xfrm>
        </p:spPr>
        <p:txBody>
          <a:bodyPr/>
          <a:lstStyle/>
          <a:p>
            <a:r>
              <a:rPr lang="en-US" sz="3200"/>
              <a:t>Efficient, scalable 3DIC architecture</a:t>
            </a:r>
          </a:p>
          <a:p>
            <a:r>
              <a:rPr lang="en-US" sz="3200"/>
              <a:t>enabling</a:t>
            </a:r>
          </a:p>
          <a:p>
            <a:r>
              <a:rPr lang="en-US" sz="3200"/>
              <a:t>economical solutions </a:t>
            </a:r>
            <a:r>
              <a:rPr lang="en-US" altLang="zh-TW" sz="3200"/>
              <a:t>from</a:t>
            </a:r>
            <a:r>
              <a:rPr lang="en-US" sz="3200"/>
              <a:t> global technologies</a:t>
            </a:r>
            <a:r>
              <a:rPr lang="zh-TW" altLang="en-US" sz="3200"/>
              <a:t> </a:t>
            </a:r>
            <a:r>
              <a:rPr lang="en-US" altLang="zh-TW" sz="3200"/>
              <a:t>to</a:t>
            </a:r>
            <a:r>
              <a:rPr lang="en-US" sz="3200"/>
              <a:t> bridge memory hierarchy gap in compute</a:t>
            </a:r>
          </a:p>
        </p:txBody>
      </p:sp>
    </p:spTree>
    <p:extLst>
      <p:ext uri="{BB962C8B-B14F-4D97-AF65-F5344CB8AC3E}">
        <p14:creationId xmlns:p14="http://schemas.microsoft.com/office/powerpoint/2010/main" val="384529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62BBE-E860-4B55-5A25-137C0ABD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Scratch Pad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CDEFE-F0D6-EA56-0BE0-AE57F15DE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3C6F-97E5-1853-A314-0626F92C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997F9-31FF-DC39-F034-8999EDC7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Basic Module: Chiplet-Reconstitution: </a:t>
            </a:r>
          </a:p>
          <a:p>
            <a:pPr lvl="1"/>
            <a:r>
              <a:rPr lang="en-US"/>
              <a:t>Active </a:t>
            </a:r>
            <a:r>
              <a:rPr lang="en-US" err="1"/>
              <a:t>chiplets</a:t>
            </a:r>
            <a:r>
              <a:rPr lang="en-US"/>
              <a:t> (with or without TSV)</a:t>
            </a:r>
          </a:p>
          <a:p>
            <a:pPr lvl="1"/>
            <a:r>
              <a:rPr lang="en-US" err="1"/>
              <a:t>Chiplets</a:t>
            </a:r>
            <a:r>
              <a:rPr lang="en-US"/>
              <a:t> include TSV/TDV, Interconnect  (with or without passives) </a:t>
            </a:r>
          </a:p>
          <a:p>
            <a:r>
              <a:rPr lang="en-US"/>
              <a:t>Stacking and Interface</a:t>
            </a:r>
          </a:p>
          <a:p>
            <a:pPr lvl="1"/>
            <a:r>
              <a:rPr lang="en-US"/>
              <a:t>µB or HB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396F30-28BC-3359-5DDA-7D9A525FA307}"/>
              </a:ext>
            </a:extLst>
          </p:cNvPr>
          <p:cNvGrpSpPr/>
          <p:nvPr/>
        </p:nvGrpSpPr>
        <p:grpSpPr>
          <a:xfrm>
            <a:off x="5181600" y="4308088"/>
            <a:ext cx="5175494" cy="1785104"/>
            <a:chOff x="2088572" y="2915716"/>
            <a:chExt cx="2741296" cy="17851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C52F0C-F184-9A37-06D4-4D61410F9F9E}"/>
                </a:ext>
              </a:extLst>
            </p:cNvPr>
            <p:cNvSpPr/>
            <p:nvPr/>
          </p:nvSpPr>
          <p:spPr>
            <a:xfrm>
              <a:off x="4206415" y="3510750"/>
              <a:ext cx="623449" cy="5950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TSV/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TDV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8F933A-D1C8-763B-78D8-96B6B8DB2636}"/>
                </a:ext>
              </a:extLst>
            </p:cNvPr>
            <p:cNvGrpSpPr/>
            <p:nvPr/>
          </p:nvGrpSpPr>
          <p:grpSpPr>
            <a:xfrm>
              <a:off x="2088572" y="3510751"/>
              <a:ext cx="2117841" cy="595035"/>
              <a:chOff x="2088572" y="3510751"/>
              <a:chExt cx="2117841" cy="59503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132885-BBF0-328C-1792-0BD9B84EB151}"/>
                  </a:ext>
                </a:extLst>
              </p:cNvPr>
              <p:cNvSpPr/>
              <p:nvPr/>
            </p:nvSpPr>
            <p:spPr>
              <a:xfrm flipV="1">
                <a:off x="2088573" y="3510751"/>
                <a:ext cx="2117840" cy="5950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Active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D55DF5-5F18-5A43-9BB2-E45B059FD0BB}"/>
                  </a:ext>
                </a:extLst>
              </p:cNvPr>
              <p:cNvSpPr/>
              <p:nvPr/>
            </p:nvSpPr>
            <p:spPr>
              <a:xfrm>
                <a:off x="2088572" y="3972416"/>
                <a:ext cx="2117840" cy="133370"/>
              </a:xfrm>
              <a:prstGeom prst="rect">
                <a:avLst/>
              </a:pr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EB4504-2C35-BCA3-083C-3215C3EF1368}"/>
                </a:ext>
              </a:extLst>
            </p:cNvPr>
            <p:cNvGrpSpPr/>
            <p:nvPr/>
          </p:nvGrpSpPr>
          <p:grpSpPr>
            <a:xfrm>
              <a:off x="2712026" y="2915716"/>
              <a:ext cx="2117842" cy="595035"/>
              <a:chOff x="2088572" y="3510751"/>
              <a:chExt cx="1177245" cy="59503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949E66-9054-2628-7F80-FC86638D3B7B}"/>
                  </a:ext>
                </a:extLst>
              </p:cNvPr>
              <p:cNvSpPr/>
              <p:nvPr/>
            </p:nvSpPr>
            <p:spPr>
              <a:xfrm flipV="1">
                <a:off x="2088574" y="3510751"/>
                <a:ext cx="1177243" cy="5950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Active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8C5E36-9345-07BF-F327-8E9F2BFB6AD3}"/>
                  </a:ext>
                </a:extLst>
              </p:cNvPr>
              <p:cNvSpPr/>
              <p:nvPr/>
            </p:nvSpPr>
            <p:spPr>
              <a:xfrm>
                <a:off x="2088572" y="3972416"/>
                <a:ext cx="1177243" cy="133370"/>
              </a:xfrm>
              <a:prstGeom prst="rect">
                <a:avLst/>
              </a:pr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531F3A-7A80-6232-FB82-AB695228D9FC}"/>
                </a:ext>
              </a:extLst>
            </p:cNvPr>
            <p:cNvSpPr/>
            <p:nvPr/>
          </p:nvSpPr>
          <p:spPr>
            <a:xfrm>
              <a:off x="3408218" y="4105785"/>
              <a:ext cx="1421646" cy="5950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TSV/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TDV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F3BD4D-E86C-C1E4-B8B2-4368B6B9154D}"/>
              </a:ext>
            </a:extLst>
          </p:cNvPr>
          <p:cNvGrpSpPr/>
          <p:nvPr/>
        </p:nvGrpSpPr>
        <p:grpSpPr>
          <a:xfrm>
            <a:off x="6832874" y="3205391"/>
            <a:ext cx="4104440" cy="597843"/>
            <a:chOff x="7772401" y="4707027"/>
            <a:chExt cx="4104440" cy="5978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56F3FF-9DD6-96E0-7539-D1C409565549}"/>
                </a:ext>
              </a:extLst>
            </p:cNvPr>
            <p:cNvSpPr/>
            <p:nvPr/>
          </p:nvSpPr>
          <p:spPr>
            <a:xfrm>
              <a:off x="9895096" y="4707027"/>
              <a:ext cx="1981745" cy="594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TSV/TDV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575DFD-FE9E-7E66-4C7E-6B3F0BC70F01}"/>
                </a:ext>
              </a:extLst>
            </p:cNvPr>
            <p:cNvSpPr/>
            <p:nvPr/>
          </p:nvSpPr>
          <p:spPr>
            <a:xfrm>
              <a:off x="7772401" y="4709835"/>
              <a:ext cx="2117840" cy="5950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Active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DAF9CE-36F2-A210-0C7B-FFE8029E41D0}"/>
                </a:ext>
              </a:extLst>
            </p:cNvPr>
            <p:cNvSpPr/>
            <p:nvPr/>
          </p:nvSpPr>
          <p:spPr>
            <a:xfrm>
              <a:off x="7772401" y="4709813"/>
              <a:ext cx="2117840" cy="133370"/>
            </a:xfrm>
            <a:prstGeom prst="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30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1F35-E4DD-0DF0-16CF-53545E1A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5BE5-DE97-B7A8-9261-0D276640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F45B07-A61C-653D-54FF-A9C7A128E22C}"/>
              </a:ext>
            </a:extLst>
          </p:cNvPr>
          <p:cNvGrpSpPr/>
          <p:nvPr/>
        </p:nvGrpSpPr>
        <p:grpSpPr>
          <a:xfrm>
            <a:off x="337768" y="3682790"/>
            <a:ext cx="4118756" cy="1845505"/>
            <a:chOff x="337768" y="3682790"/>
            <a:chExt cx="4118756" cy="18455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BD8A6C-C104-F140-99BB-DE51E424D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8099"/>
            <a:stretch/>
          </p:blipFill>
          <p:spPr>
            <a:xfrm>
              <a:off x="1364459" y="4281760"/>
              <a:ext cx="2026730" cy="124653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C464AD-587A-64A0-83F9-03E5AD8CE5B2}"/>
                </a:ext>
              </a:extLst>
            </p:cNvPr>
            <p:cNvSpPr txBox="1"/>
            <p:nvPr/>
          </p:nvSpPr>
          <p:spPr>
            <a:xfrm>
              <a:off x="520026" y="3682790"/>
              <a:ext cx="3702739" cy="59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Terraced Chiplet Cubing</a:t>
              </a: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HBM/LPDDR displacement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3CE772FE-1554-7A77-67BC-EFAE3C7726E9}"/>
                </a:ext>
              </a:extLst>
            </p:cNvPr>
            <p:cNvSpPr/>
            <p:nvPr/>
          </p:nvSpPr>
          <p:spPr>
            <a:xfrm>
              <a:off x="337768" y="3691108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844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757D6-16EA-49DF-BF94-FEF25FAF8351}">
  <ds:schemaRefs>
    <ds:schemaRef ds:uri="90b7a245-a7c3-4504-88b2-cf85318e6b78"/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90b7a245-a7c3-4504-88b2-cf85318e6b78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PowerPoint Presentation</vt:lpstr>
      <vt:lpstr>Holistic Technology Exploration in IDM2.0</vt:lpstr>
      <vt:lpstr>A100 HBM</vt:lpstr>
      <vt:lpstr>Problem Statements</vt:lpstr>
      <vt:lpstr>Terraced Chiplet Cubing Value Prop</vt:lpstr>
      <vt:lpstr>Scratch Pad</vt:lpstr>
      <vt:lpstr>Modular Implementation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revision>1</cp:revision>
  <dcterms:created xsi:type="dcterms:W3CDTF">2023-06-07T23:05:14Z</dcterms:created>
  <dcterms:modified xsi:type="dcterms:W3CDTF">2023-06-11T13:30:43Z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