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67" r:id="rId5"/>
  </p:sldIdLst>
  <p:sldSz cx="12192000" cy="6858000"/>
  <p:notesSz cx="6858000" cy="9144000"/>
  <p:defaultTextStyle>
    <a:defPPr>
      <a:defRPr lang="en-US"/>
    </a:defPPr>
    <a:lvl1pPr marL="0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1pPr>
    <a:lvl2pPr marL="55408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2pPr>
    <a:lvl3pPr marL="110816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3pPr>
    <a:lvl4pPr marL="1662242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4pPr>
    <a:lvl5pPr marL="221632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5pPr>
    <a:lvl6pPr marL="277040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6pPr>
    <a:lvl7pPr marL="3324484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7pPr>
    <a:lvl8pPr marL="387856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8pPr>
    <a:lvl9pPr marL="443264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0064D2"/>
    <a:srgbClr val="0054B0"/>
    <a:srgbClr val="006FEA"/>
    <a:srgbClr val="0071EE"/>
    <a:srgbClr val="0150ED"/>
    <a:srgbClr val="0E5EFE"/>
    <a:srgbClr val="1E69FE"/>
    <a:srgbClr val="004FEE"/>
    <a:srgbClr val="005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8"/>
    <p:restoredTop sz="94789"/>
  </p:normalViewPr>
  <p:slideViewPr>
    <p:cSldViewPr snapToGrid="0">
      <p:cViewPr varScale="1">
        <p:scale>
          <a:sx n="112" d="100"/>
          <a:sy n="112" d="100"/>
        </p:scale>
        <p:origin x="288" y="19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, Derchang" userId="b9148588-e694-4445-9765-2c9aad6149ce" providerId="ADAL" clId="{28A8E1D9-1165-DF41-9EFD-FC62ECCBCB01}"/>
    <pc:docChg chg="delSld">
      <pc:chgData name="Kau, Derchang" userId="b9148588-e694-4445-9765-2c9aad6149ce" providerId="ADAL" clId="{28A8E1D9-1165-DF41-9EFD-FC62ECCBCB01}" dt="2024-06-24T20:26:44.808" v="1" actId="2696"/>
      <pc:docMkLst>
        <pc:docMk/>
      </pc:docMkLst>
      <pc:sldChg chg="del">
        <pc:chgData name="Kau, Derchang" userId="b9148588-e694-4445-9765-2c9aad6149ce" providerId="ADAL" clId="{28A8E1D9-1165-DF41-9EFD-FC62ECCBCB01}" dt="2024-06-24T20:26:42.372" v="0" actId="2696"/>
        <pc:sldMkLst>
          <pc:docMk/>
          <pc:sldMk cId="3634505535" sldId="258"/>
        </pc:sldMkLst>
      </pc:sldChg>
      <pc:sldChg chg="del">
        <pc:chgData name="Kau, Derchang" userId="b9148588-e694-4445-9765-2c9aad6149ce" providerId="ADAL" clId="{28A8E1D9-1165-DF41-9EFD-FC62ECCBCB01}" dt="2024-06-24T20:26:42.372" v="0" actId="2696"/>
        <pc:sldMkLst>
          <pc:docMk/>
          <pc:sldMk cId="3727504993" sldId="259"/>
        </pc:sldMkLst>
      </pc:sldChg>
      <pc:sldChg chg="del">
        <pc:chgData name="Kau, Derchang" userId="b9148588-e694-4445-9765-2c9aad6149ce" providerId="ADAL" clId="{28A8E1D9-1165-DF41-9EFD-FC62ECCBCB01}" dt="2024-06-24T20:26:42.372" v="0" actId="2696"/>
        <pc:sldMkLst>
          <pc:docMk/>
          <pc:sldMk cId="534466812" sldId="261"/>
        </pc:sldMkLst>
      </pc:sldChg>
      <pc:sldChg chg="del">
        <pc:chgData name="Kau, Derchang" userId="b9148588-e694-4445-9765-2c9aad6149ce" providerId="ADAL" clId="{28A8E1D9-1165-DF41-9EFD-FC62ECCBCB01}" dt="2024-06-24T20:26:42.372" v="0" actId="2696"/>
        <pc:sldMkLst>
          <pc:docMk/>
          <pc:sldMk cId="2864628092" sldId="262"/>
        </pc:sldMkLst>
      </pc:sldChg>
      <pc:sldChg chg="del">
        <pc:chgData name="Kau, Derchang" userId="b9148588-e694-4445-9765-2c9aad6149ce" providerId="ADAL" clId="{28A8E1D9-1165-DF41-9EFD-FC62ECCBCB01}" dt="2024-06-24T20:26:44.808" v="1" actId="2696"/>
        <pc:sldMkLst>
          <pc:docMk/>
          <pc:sldMk cId="2869820482" sldId="263"/>
        </pc:sldMkLst>
      </pc:sldChg>
      <pc:sldChg chg="del">
        <pc:chgData name="Kau, Derchang" userId="b9148588-e694-4445-9765-2c9aad6149ce" providerId="ADAL" clId="{28A8E1D9-1165-DF41-9EFD-FC62ECCBCB01}" dt="2024-06-24T20:26:42.372" v="0" actId="2696"/>
        <pc:sldMkLst>
          <pc:docMk/>
          <pc:sldMk cId="4087387852" sldId="264"/>
        </pc:sldMkLst>
      </pc:sldChg>
      <pc:sldChg chg="del">
        <pc:chgData name="Kau, Derchang" userId="b9148588-e694-4445-9765-2c9aad6149ce" providerId="ADAL" clId="{28A8E1D9-1165-DF41-9EFD-FC62ECCBCB01}" dt="2024-06-24T20:26:42.372" v="0" actId="2696"/>
        <pc:sldMkLst>
          <pc:docMk/>
          <pc:sldMk cId="1996542858" sldId="265"/>
        </pc:sldMkLst>
      </pc:sldChg>
      <pc:sldChg chg="del">
        <pc:chgData name="Kau, Derchang" userId="b9148588-e694-4445-9765-2c9aad6149ce" providerId="ADAL" clId="{28A8E1D9-1165-DF41-9EFD-FC62ECCBCB01}" dt="2024-06-24T20:26:42.372" v="0" actId="2696"/>
        <pc:sldMkLst>
          <pc:docMk/>
          <pc:sldMk cId="819780975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EC177-E2E5-4455-82C1-178BA1878C75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04A1C-D9A7-450B-9BF6-70A1F0BF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3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379"/>
            <a:ext cx="10363200" cy="1012825"/>
          </a:xfrm>
        </p:spPr>
        <p:txBody>
          <a:bodyPr/>
          <a:lstStyle>
            <a:lvl1pPr>
              <a:defRPr sz="48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534400" cy="533401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908" b="1"/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133600"/>
            <a:ext cx="10363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2"/>
          </a:xfrm>
        </p:spPr>
        <p:txBody>
          <a:bodyPr/>
          <a:lstStyle>
            <a:lvl1pPr>
              <a:defRPr sz="3878"/>
            </a:lvl1pPr>
            <a:lvl2pPr>
              <a:defRPr sz="3393"/>
            </a:lvl2pPr>
            <a:lvl3pPr>
              <a:defRPr sz="2908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8"/>
            </a:lvl1pPr>
            <a:lvl2pPr marL="554035" indent="0">
              <a:buNone/>
              <a:defRPr sz="3393"/>
            </a:lvl2pPr>
            <a:lvl3pPr marL="1108070" indent="0">
              <a:buNone/>
              <a:defRPr sz="2908"/>
            </a:lvl3pPr>
            <a:lvl4pPr marL="1662105" indent="0">
              <a:buNone/>
              <a:defRPr sz="2424"/>
            </a:lvl4pPr>
            <a:lvl5pPr marL="2216140" indent="0">
              <a:buNone/>
              <a:defRPr sz="2424"/>
            </a:lvl5pPr>
            <a:lvl6pPr marL="2770175" indent="0">
              <a:buNone/>
              <a:defRPr sz="2424"/>
            </a:lvl6pPr>
            <a:lvl7pPr marL="3324210" indent="0">
              <a:buNone/>
              <a:defRPr sz="2424"/>
            </a:lvl7pPr>
            <a:lvl8pPr marL="3878245" indent="0">
              <a:buNone/>
              <a:defRPr sz="2424"/>
            </a:lvl8pPr>
            <a:lvl9pPr marL="4432280" indent="0">
              <a:buNone/>
              <a:defRPr sz="24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399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399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0073" y="776330"/>
            <a:ext cx="108712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Phases:</a:t>
            </a:r>
            <a:r>
              <a:rPr lang="en-US" sz="1454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1-Assumption 2-Symptom 3-Speculation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with limited data 4-Segmentation 5-ID’d 6-Containment deployed 7-Root cause validated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64" y="62728"/>
            <a:ext cx="9882909" cy="457200"/>
          </a:xfrm>
        </p:spPr>
        <p:txBody>
          <a:bodyPr/>
          <a:lstStyle>
            <a:lvl1pPr algn="l">
              <a:defRPr sz="3393" baseline="0"/>
            </a:lvl1pPr>
          </a:lstStyle>
          <a:p>
            <a:r>
              <a:rPr lang="en-US"/>
              <a:t>(Enter Heading for Topic or Problem Statement)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0073" y="519928"/>
            <a:ext cx="85344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Risk: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54" b="0" u="none" baseline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1-Showstopper 1.5-High Risk/No Data 2-High Risk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2.5-No Data 3-Med Risk 4-Low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risk 5-cert.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20" hasCustomPrompt="1"/>
          </p:nvPr>
        </p:nvSpPr>
        <p:spPr>
          <a:xfrm>
            <a:off x="757382" y="566531"/>
            <a:ext cx="812800" cy="239797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1454" b="1" baseline="0">
                <a:solidFill>
                  <a:srgbClr val="FF0000"/>
                </a:solidFill>
              </a:defRPr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57382" y="776331"/>
            <a:ext cx="812800" cy="244752"/>
          </a:xfrm>
        </p:spPr>
        <p:txBody>
          <a:bodyPr anchor="t" anchorCtr="0"/>
          <a:lstStyle>
            <a:lvl1pPr marL="0" indent="0" algn="l">
              <a:buNone/>
              <a:defRPr sz="1454" b="1" baseline="0">
                <a:solidFill>
                  <a:srgbClr val="FF0000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Stage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9652001" y="573668"/>
            <a:ext cx="2435412" cy="281922"/>
          </a:xfrm>
        </p:spPr>
        <p:txBody>
          <a:bodyPr anchor="b"/>
          <a:lstStyle>
            <a:lvl1pPr marL="0" indent="0" algn="r">
              <a:buNone/>
              <a:defRPr sz="1454" b="1" baseline="0">
                <a:solidFill>
                  <a:schemeClr val="accent2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9605818" y="12505"/>
            <a:ext cx="249381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>
                <a:solidFill>
                  <a:srgbClr val="FF0000"/>
                </a:solidFill>
                <a:latin typeface="Neo Sans Intel Medium" pitchFamily="34" charset="0"/>
              </a:rPr>
              <a:t>Intel Confidential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0714182" y="843545"/>
            <a:ext cx="1246909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r>
              <a:rPr lang="en-US" sz="1454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3CBE715E-4167-445E-8F25-69DFD044E05F}" type="slidenum">
              <a:rPr lang="en-US" sz="1454" b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pPr algn="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solidFill>
                <a:schemeClr val="accent2"/>
              </a:solidFill>
              <a:latin typeface="Neo Sans Inte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2364" y="6463641"/>
            <a:ext cx="12007273" cy="38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3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1656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1280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2032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1656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81280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182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Goal vs. Gap)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525818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Model)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497454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Supporting Results)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497454" y="3983026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Plan and Projection)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4525818" y="3970522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Strategy)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54182" y="3970522"/>
            <a:ext cx="3140364" cy="265363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Owners &amp; Status)</a:t>
            </a:r>
          </a:p>
        </p:txBody>
      </p:sp>
    </p:spTree>
    <p:extLst>
      <p:ext uri="{BB962C8B-B14F-4D97-AF65-F5344CB8AC3E}">
        <p14:creationId xmlns:p14="http://schemas.microsoft.com/office/powerpoint/2010/main" val="246883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54035" indent="0" algn="ctr">
              <a:buNone/>
              <a:defRPr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47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035" indent="0">
              <a:buNone/>
              <a:defRPr sz="2181"/>
            </a:lvl2pPr>
            <a:lvl3pPr marL="1108070" indent="0">
              <a:buNone/>
              <a:defRPr sz="1939"/>
            </a:lvl3pPr>
            <a:lvl4pPr marL="1662105" indent="0">
              <a:buNone/>
              <a:defRPr sz="1697"/>
            </a:lvl4pPr>
            <a:lvl5pPr marL="2216140" indent="0">
              <a:buNone/>
              <a:defRPr sz="1697"/>
            </a:lvl5pPr>
            <a:lvl6pPr marL="2770175" indent="0">
              <a:buNone/>
              <a:defRPr sz="1697"/>
            </a:lvl6pPr>
            <a:lvl7pPr marL="3324210" indent="0">
              <a:buNone/>
              <a:defRPr sz="1697"/>
            </a:lvl7pPr>
            <a:lvl8pPr marL="3878245" indent="0">
              <a:buNone/>
              <a:defRPr sz="1697"/>
            </a:lvl8pPr>
            <a:lvl9pPr marL="4432280" indent="0">
              <a:buNone/>
              <a:defRPr sz="16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4"/>
            <a:ext cx="5389034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0000" y="6621722"/>
            <a:ext cx="2133600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fld id="{3CBE715E-4167-445E-8F25-69DFD044E05F}" type="slidenum">
              <a:rPr lang="en-US" sz="1454" b="0" smtClean="0">
                <a:latin typeface="Calibri" pitchFamily="34" charset="0"/>
                <a:cs typeface="Calibri" pitchFamily="34" charset="0"/>
              </a:rPr>
              <a:pPr algn="ct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latin typeface="Neo Sans Int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6534554"/>
            <a:ext cx="4013201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baseline="0">
                <a:latin typeface="Calibri" pitchFamily="34" charset="0"/>
                <a:cs typeface="Calibri" pitchFamily="34" charset="0"/>
              </a:rPr>
              <a:t>CPG/GEMS/FTE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13164" y="6471760"/>
            <a:ext cx="2701636" cy="3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697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Intel Confidential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C0D8DB6-018E-4C46-9743-E54E47130D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2" y="6541964"/>
            <a:ext cx="593437" cy="233418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C0EAF90-6C3A-A949-8A66-3D3F1E06B9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24600" y="6576057"/>
            <a:ext cx="3733800" cy="28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1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Contains or derived from supplier Confidential 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5pPr>
      <a:lvl6pPr marL="55403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6pPr>
      <a:lvl7pPr marL="110807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7pPr>
      <a:lvl8pPr marL="166210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8pPr>
      <a:lvl9pPr marL="221614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9pPr>
    </p:titleStyle>
    <p:bodyStyle>
      <a:lvl1pPr marL="415526" indent="-415526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•"/>
        <a:defRPr sz="3878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0307" indent="-346272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3878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8508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3393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939122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49315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04719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6pPr>
      <a:lvl7pPr marL="360122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7pPr>
      <a:lvl8pPr marL="415526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8pPr>
      <a:lvl9pPr marL="470929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44F8-9535-0890-DFDA-777CC975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MC 8-tier.mp4">
            <a:hlinkClick r:id="" action="ppaction://media"/>
            <a:extLst>
              <a:ext uri="{FF2B5EF4-FFF2-40B4-BE49-F238E27FC236}">
                <a16:creationId xmlns:a16="http://schemas.microsoft.com/office/drawing/2014/main" id="{F0870201-3BCE-845F-C21E-C3EE4AEA6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4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C00000"/>
      </a:hlink>
      <a:folHlink>
        <a:srgbClr val="0066FF"/>
      </a:folHlink>
    </a:clrScheme>
    <a:fontScheme name="Analog Elements Learning">
      <a:majorFont>
        <a:latin typeface="Neo Sans Intel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alog Elements Lear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alog Elements Lear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CE47CDF4-E903-5740-8B7A-37FE3D2FD544}" vid="{82FDEB5B-D09A-2F40-BE21-7BE94F973D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bc6c04-a6f3-4b85-abcc-278c78dc556b" xsi:nil="true"/>
    <lcf76f155ced4ddcb4097134ff3c332f xmlns="3cb862e2-9f3c-47af-ba91-9afbc4c216f5">
      <Terms xmlns="http://schemas.microsoft.com/office/infopath/2007/PartnerControls"/>
    </lcf76f155ced4ddcb4097134ff3c332f>
    <SharedWithUsers xmlns="9062bef3-e48c-4c28-89b6-d780f42f4fd6">
      <UserInfo>
        <DisplayName>Soto, Percy A</DisplayName>
        <AccountId>462</AccountId>
        <AccountType/>
      </UserInfo>
      <UserInfo>
        <DisplayName>Wang, Hank</DisplayName>
        <AccountId>45</AccountId>
        <AccountType/>
      </UserInfo>
      <UserInfo>
        <DisplayName>Li, Xiang</DisplayName>
        <AccountId>439</AccountId>
        <AccountType/>
      </UserInfo>
      <UserInfo>
        <DisplayName>Lin, Po Yao</DisplayName>
        <AccountId>463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3E2EDCD225244EB6E2F1F89D1BF4B1" ma:contentTypeVersion="18" ma:contentTypeDescription="Create a new document." ma:contentTypeScope="" ma:versionID="72efe11969dd6bf200af54319d94df5b">
  <xsd:schema xmlns:xsd="http://www.w3.org/2001/XMLSchema" xmlns:xs="http://www.w3.org/2001/XMLSchema" xmlns:p="http://schemas.microsoft.com/office/2006/metadata/properties" xmlns:ns2="3cb862e2-9f3c-47af-ba91-9afbc4c216f5" xmlns:ns3="9062bef3-e48c-4c28-89b6-d780f42f4fd6" xmlns:ns4="a7bc6c04-a6f3-4b85-abcc-278c78dc556b" targetNamespace="http://schemas.microsoft.com/office/2006/metadata/properties" ma:root="true" ma:fieldsID="e2207339749d9dafbe416cd112aeeb68" ns2:_="" ns3:_="" ns4:_="">
    <xsd:import namespace="3cb862e2-9f3c-47af-ba91-9afbc4c216f5"/>
    <xsd:import namespace="9062bef3-e48c-4c28-89b6-d780f42f4fd6"/>
    <xsd:import namespace="a7bc6c04-a6f3-4b85-abcc-278c78dc55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4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862e2-9f3c-47af-ba91-9afbc4c216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a7515c-90a7-421b-ad67-16208a0551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2bef3-e48c-4c28-89b6-d780f42f4f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c6c04-a6f3-4b85-abcc-278c78dc556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f475c39-207f-4f8e-b0ad-e0b4b689632e}" ma:internalName="TaxCatchAll" ma:showField="CatchAllData" ma:web="9062bef3-e48c-4c28-89b6-d780f42f4f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23BD8A-0332-458A-BADF-7C67442761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9757D6-16EA-49DF-BF94-FEF25FAF8351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3cb862e2-9f3c-47af-ba91-9afbc4c216f5"/>
    <ds:schemaRef ds:uri="9062bef3-e48c-4c28-89b6-d780f42f4fd6"/>
    <ds:schemaRef ds:uri="http://www.w3.org/XML/1998/namespace"/>
    <ds:schemaRef ds:uri="a7bc6c04-a6f3-4b85-abcc-278c78dc556b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E2C280-C706-4766-B640-889FA69C7C7E}">
  <ds:schemaRefs>
    <ds:schemaRef ds:uri="3cb862e2-9f3c-47af-ba91-9afbc4c216f5"/>
    <ds:schemaRef ds:uri="9062bef3-e48c-4c28-89b6-d780f42f4fd6"/>
    <ds:schemaRef ds:uri="a7bc6c04-a6f3-4b85-abcc-278c78dc55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46c98d88-e344-4ed4-8496-4ed7712e255d}" enabled="0" method="" siteId="{46c98d88-e344-4ed4-8496-4ed7712e255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912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Neo Sans Intel</vt:lpstr>
      <vt:lpstr>Neo Sans Intel Medium</vt:lpstr>
      <vt:lpstr>Arial</vt:lpstr>
      <vt:lpstr>Calibri</vt:lpstr>
      <vt:lpstr>blank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LPW 32Gb x128</dc:title>
  <dc:creator>Kau, Derchang</dc:creator>
  <cp:keywords>CTPClassification=CTP_NT</cp:keywords>
  <cp:lastModifiedBy>Kau, Derchang</cp:lastModifiedBy>
  <cp:revision>2</cp:revision>
  <dcterms:created xsi:type="dcterms:W3CDTF">2024-06-14T02:35:48Z</dcterms:created>
  <dcterms:modified xsi:type="dcterms:W3CDTF">2024-06-24T20:26:49Z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0x010100E23E2EDCD225244EB6E2F1F89D1BF4B1</vt:lpwstr>
  </property>
  <property fmtid="{D5CDD505-2E9C-101B-9397-08002B2CF9AE}" pid="3" name="TitusGUID">
    <vt:lpwstr>18736c36-3ecb-425e-9f87-88ac498b04cd</vt:lpwstr>
  </property>
  <property fmtid="{D5CDD505-2E9C-101B-9397-08002B2CF9AE}" pid="4" name="CTP_TimeStamp">
    <vt:lpwstr>2018-08-10 06:13:33Z</vt:lpwstr>
  </property>
  <property fmtid="{D5CDD505-2E9C-101B-9397-08002B2CF9AE}" pid="5" name="CTP_BU">
    <vt:lpwstr>NA</vt:lpwstr>
  </property>
  <property fmtid="{D5CDD505-2E9C-101B-9397-08002B2CF9AE}" pid="6" name="CTP_IDSID">
    <vt:lpwstr>NA</vt:lpwstr>
  </property>
  <property fmtid="{D5CDD505-2E9C-101B-9397-08002B2CF9AE}" pid="7" name="CTP_WWID">
    <vt:lpwstr>NA</vt:lpwstr>
  </property>
  <property fmtid="{D5CDD505-2E9C-101B-9397-08002B2CF9AE}" pid="8" name="CTPClassification">
    <vt:lpwstr>CTP_NT</vt:lpwstr>
  </property>
  <property fmtid="{D5CDD505-2E9C-101B-9397-08002B2CF9AE}" pid="9" name="MediaServiceImageTags">
    <vt:lpwstr/>
  </property>
</Properties>
</file>