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258" r:id="rId6"/>
    <p:sldId id="2147470901" r:id="rId7"/>
    <p:sldId id="2147470914" r:id="rId8"/>
    <p:sldId id="2147470916" r:id="rId9"/>
    <p:sldId id="2147470912" r:id="rId10"/>
    <p:sldId id="2147470918" r:id="rId11"/>
    <p:sldId id="2147470917" r:id="rId12"/>
    <p:sldId id="2147470891" r:id="rId13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  <a:srgbClr val="0054B0"/>
    <a:srgbClr val="589AFF"/>
    <a:srgbClr val="0150ED"/>
    <a:srgbClr val="0064D2"/>
    <a:srgbClr val="006FEA"/>
    <a:srgbClr val="0071EE"/>
    <a:srgbClr val="0E5EFE"/>
    <a:srgbClr val="1E6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73DD1-2FE8-5A4C-8EF1-560B44E25E11}" v="648" dt="2024-10-03T00:21:42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61"/>
    <p:restoredTop sz="94631"/>
  </p:normalViewPr>
  <p:slideViewPr>
    <p:cSldViewPr snapToGrid="0">
      <p:cViewPr varScale="1">
        <p:scale>
          <a:sx n="86" d="100"/>
          <a:sy n="86" d="100"/>
        </p:scale>
        <p:origin x="224" y="43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C9B73DD1-2FE8-5A4C-8EF1-560B44E25E11}"/>
    <pc:docChg chg="undo redo custSel modSld modMainMaster">
      <pc:chgData name="Kau, Derchang" userId="b9148588-e694-4445-9765-2c9aad6149ce" providerId="ADAL" clId="{C9B73DD1-2FE8-5A4C-8EF1-560B44E25E11}" dt="2024-10-04T00:26:22.327" v="854" actId="20577"/>
      <pc:docMkLst>
        <pc:docMk/>
      </pc:docMkLst>
      <pc:sldChg chg="addSp delSp modSp mod">
        <pc:chgData name="Kau, Derchang" userId="b9148588-e694-4445-9765-2c9aad6149ce" providerId="ADAL" clId="{C9B73DD1-2FE8-5A4C-8EF1-560B44E25E11}" dt="2024-10-02T18:23:06.838" v="796" actId="113"/>
        <pc:sldMkLst>
          <pc:docMk/>
          <pc:sldMk cId="3634505535" sldId="258"/>
        </pc:sldMkLst>
        <pc:spChg chg="add del">
          <ac:chgData name="Kau, Derchang" userId="b9148588-e694-4445-9765-2c9aad6149ce" providerId="ADAL" clId="{C9B73DD1-2FE8-5A4C-8EF1-560B44E25E11}" dt="2024-10-02T17:00:28.817" v="377" actId="22"/>
          <ac:spMkLst>
            <pc:docMk/>
            <pc:sldMk cId="3634505535" sldId="258"/>
            <ac:spMk id="4" creationId="{2CB64B65-4748-3D44-77D2-1FA68A539E23}"/>
          </ac:spMkLst>
        </pc:spChg>
        <pc:spChg chg="mod">
          <ac:chgData name="Kau, Derchang" userId="b9148588-e694-4445-9765-2c9aad6149ce" providerId="ADAL" clId="{C9B73DD1-2FE8-5A4C-8EF1-560B44E25E11}" dt="2024-10-02T17:09:43.437" v="508" actId="1035"/>
          <ac:spMkLst>
            <pc:docMk/>
            <pc:sldMk cId="3634505535" sldId="258"/>
            <ac:spMk id="25" creationId="{9E8B648C-F31B-C9B8-7481-8FA2BBC7D6A7}"/>
          </ac:spMkLst>
        </pc:spChg>
        <pc:spChg chg="mod">
          <ac:chgData name="Kau, Derchang" userId="b9148588-e694-4445-9765-2c9aad6149ce" providerId="ADAL" clId="{C9B73DD1-2FE8-5A4C-8EF1-560B44E25E11}" dt="2024-10-02T17:10:13.464" v="517" actId="207"/>
          <ac:spMkLst>
            <pc:docMk/>
            <pc:sldMk cId="3634505535" sldId="258"/>
            <ac:spMk id="26" creationId="{A54BCB3F-90F6-7CC4-E2ED-B71FE2E964DA}"/>
          </ac:spMkLst>
        </pc:spChg>
        <pc:spChg chg="mod">
          <ac:chgData name="Kau, Derchang" userId="b9148588-e694-4445-9765-2c9aad6149ce" providerId="ADAL" clId="{C9B73DD1-2FE8-5A4C-8EF1-560B44E25E11}" dt="2024-10-02T18:23:03.039" v="795" actId="113"/>
          <ac:spMkLst>
            <pc:docMk/>
            <pc:sldMk cId="3634505535" sldId="258"/>
            <ac:spMk id="27" creationId="{3BEF9633-AF9B-3302-F120-4B2DC043E32C}"/>
          </ac:spMkLst>
        </pc:spChg>
        <pc:spChg chg="mod">
          <ac:chgData name="Kau, Derchang" userId="b9148588-e694-4445-9765-2c9aad6149ce" providerId="ADAL" clId="{C9B73DD1-2FE8-5A4C-8EF1-560B44E25E11}" dt="2024-10-02T18:23:06.838" v="796" actId="113"/>
          <ac:spMkLst>
            <pc:docMk/>
            <pc:sldMk cId="3634505535" sldId="258"/>
            <ac:spMk id="28" creationId="{2558E791-F6D0-16F6-5C56-52CA37C095DC}"/>
          </ac:spMkLst>
        </pc:spChg>
        <pc:spChg chg="mod">
          <ac:chgData name="Kau, Derchang" userId="b9148588-e694-4445-9765-2c9aad6149ce" providerId="ADAL" clId="{C9B73DD1-2FE8-5A4C-8EF1-560B44E25E11}" dt="2024-10-02T17:00:44.825" v="378" actId="1076"/>
          <ac:spMkLst>
            <pc:docMk/>
            <pc:sldMk cId="3634505535" sldId="258"/>
            <ac:spMk id="43" creationId="{AB587975-29E9-B437-78E9-B5D0653F351D}"/>
          </ac:spMkLst>
        </pc:spChg>
        <pc:spChg chg="mod">
          <ac:chgData name="Kau, Derchang" userId="b9148588-e694-4445-9765-2c9aad6149ce" providerId="ADAL" clId="{C9B73DD1-2FE8-5A4C-8EF1-560B44E25E11}" dt="2024-10-02T17:00:24.067" v="375" actId="1076"/>
          <ac:spMkLst>
            <pc:docMk/>
            <pc:sldMk cId="3634505535" sldId="258"/>
            <ac:spMk id="44" creationId="{55F73291-14F9-2E5F-3AAD-2590E132703E}"/>
          </ac:spMkLst>
        </pc:spChg>
        <pc:spChg chg="mod">
          <ac:chgData name="Kau, Derchang" userId="b9148588-e694-4445-9765-2c9aad6149ce" providerId="ADAL" clId="{C9B73DD1-2FE8-5A4C-8EF1-560B44E25E11}" dt="2024-10-02T17:01:02.415" v="379" actId="1076"/>
          <ac:spMkLst>
            <pc:docMk/>
            <pc:sldMk cId="3634505535" sldId="258"/>
            <ac:spMk id="45" creationId="{70A6B032-E64B-B11D-FA6D-FD33120C219A}"/>
          </ac:spMkLst>
        </pc:spChg>
        <pc:spChg chg="mod">
          <ac:chgData name="Kau, Derchang" userId="b9148588-e694-4445-9765-2c9aad6149ce" providerId="ADAL" clId="{C9B73DD1-2FE8-5A4C-8EF1-560B44E25E11}" dt="2024-10-02T17:01:10.715" v="380" actId="1076"/>
          <ac:spMkLst>
            <pc:docMk/>
            <pc:sldMk cId="3634505535" sldId="258"/>
            <ac:spMk id="46" creationId="{A44E5DBE-A777-FD48-15C6-3B931AA70390}"/>
          </ac:spMkLst>
        </pc:spChg>
        <pc:spChg chg="mod">
          <ac:chgData name="Kau, Derchang" userId="b9148588-e694-4445-9765-2c9aad6149ce" providerId="ADAL" clId="{C9B73DD1-2FE8-5A4C-8EF1-560B44E25E11}" dt="2024-10-02T17:01:18.665" v="381" actId="1076"/>
          <ac:spMkLst>
            <pc:docMk/>
            <pc:sldMk cId="3634505535" sldId="258"/>
            <ac:spMk id="48" creationId="{32C93080-A367-DD59-33C7-E0CE9BAD4CD1}"/>
          </ac:spMkLst>
        </pc:spChg>
        <pc:spChg chg="mod">
          <ac:chgData name="Kau, Derchang" userId="b9148588-e694-4445-9765-2c9aad6149ce" providerId="ADAL" clId="{C9B73DD1-2FE8-5A4C-8EF1-560B44E25E11}" dt="2024-10-02T17:01:24.915" v="382" actId="1076"/>
          <ac:spMkLst>
            <pc:docMk/>
            <pc:sldMk cId="3634505535" sldId="258"/>
            <ac:spMk id="49" creationId="{8F6A5794-1340-35D7-4662-BD6765D7786B}"/>
          </ac:spMkLst>
        </pc:spChg>
        <pc:spChg chg="mod">
          <ac:chgData name="Kau, Derchang" userId="b9148588-e694-4445-9765-2c9aad6149ce" providerId="ADAL" clId="{C9B73DD1-2FE8-5A4C-8EF1-560B44E25E11}" dt="2024-10-02T17:01:32.364" v="383" actId="1076"/>
          <ac:spMkLst>
            <pc:docMk/>
            <pc:sldMk cId="3634505535" sldId="258"/>
            <ac:spMk id="50" creationId="{324F98F5-B89C-BAE7-9323-840D68ABC076}"/>
          </ac:spMkLst>
        </pc:spChg>
        <pc:spChg chg="mod">
          <ac:chgData name="Kau, Derchang" userId="b9148588-e694-4445-9765-2c9aad6149ce" providerId="ADAL" clId="{C9B73DD1-2FE8-5A4C-8EF1-560B44E25E11}" dt="2024-10-02T17:01:39.310" v="384" actId="1076"/>
          <ac:spMkLst>
            <pc:docMk/>
            <pc:sldMk cId="3634505535" sldId="258"/>
            <ac:spMk id="51" creationId="{58C50A88-1C17-1922-B89D-90AEFD893E75}"/>
          </ac:spMkLst>
        </pc:spChg>
        <pc:spChg chg="mod">
          <ac:chgData name="Kau, Derchang" userId="b9148588-e694-4445-9765-2c9aad6149ce" providerId="ADAL" clId="{C9B73DD1-2FE8-5A4C-8EF1-560B44E25E11}" dt="2024-10-02T17:01:46.858" v="385" actId="1076"/>
          <ac:spMkLst>
            <pc:docMk/>
            <pc:sldMk cId="3634505535" sldId="258"/>
            <ac:spMk id="52" creationId="{2B6B1CB1-4E1D-FE02-C718-91E4E48EAEC6}"/>
          </ac:spMkLst>
        </pc:spChg>
        <pc:spChg chg="mod">
          <ac:chgData name="Kau, Derchang" userId="b9148588-e694-4445-9765-2c9aad6149ce" providerId="ADAL" clId="{C9B73DD1-2FE8-5A4C-8EF1-560B44E25E11}" dt="2024-10-02T17:01:53.013" v="386" actId="1076"/>
          <ac:spMkLst>
            <pc:docMk/>
            <pc:sldMk cId="3634505535" sldId="258"/>
            <ac:spMk id="53" creationId="{E80FE885-89DD-5EFF-8FD8-819B2D454CC9}"/>
          </ac:spMkLst>
        </pc:spChg>
        <pc:spChg chg="mod">
          <ac:chgData name="Kau, Derchang" userId="b9148588-e694-4445-9765-2c9aad6149ce" providerId="ADAL" clId="{C9B73DD1-2FE8-5A4C-8EF1-560B44E25E11}" dt="2024-10-02T17:01:59.711" v="387" actId="1076"/>
          <ac:spMkLst>
            <pc:docMk/>
            <pc:sldMk cId="3634505535" sldId="258"/>
            <ac:spMk id="54" creationId="{27DA4530-D524-E49E-E78E-00C185A9DDAE}"/>
          </ac:spMkLst>
        </pc:spChg>
        <pc:spChg chg="mod">
          <ac:chgData name="Kau, Derchang" userId="b9148588-e694-4445-9765-2c9aad6149ce" providerId="ADAL" clId="{C9B73DD1-2FE8-5A4C-8EF1-560B44E25E11}" dt="2024-10-02T17:02:06.175" v="388" actId="1076"/>
          <ac:spMkLst>
            <pc:docMk/>
            <pc:sldMk cId="3634505535" sldId="258"/>
            <ac:spMk id="55" creationId="{E62B44B7-3000-75EA-2B0E-BF7B64CC08C7}"/>
          </ac:spMkLst>
        </pc:spChg>
        <pc:spChg chg="mod">
          <ac:chgData name="Kau, Derchang" userId="b9148588-e694-4445-9765-2c9aad6149ce" providerId="ADAL" clId="{C9B73DD1-2FE8-5A4C-8EF1-560B44E25E11}" dt="2024-10-02T17:02:11.172" v="389" actId="1076"/>
          <ac:spMkLst>
            <pc:docMk/>
            <pc:sldMk cId="3634505535" sldId="258"/>
            <ac:spMk id="56" creationId="{751461DA-2C21-4A36-423C-0B367A73EFC3}"/>
          </ac:spMkLst>
        </pc:spChg>
        <pc:spChg chg="mod">
          <ac:chgData name="Kau, Derchang" userId="b9148588-e694-4445-9765-2c9aad6149ce" providerId="ADAL" clId="{C9B73DD1-2FE8-5A4C-8EF1-560B44E25E11}" dt="2024-10-02T17:02:16.912" v="390" actId="1076"/>
          <ac:spMkLst>
            <pc:docMk/>
            <pc:sldMk cId="3634505535" sldId="258"/>
            <ac:spMk id="57" creationId="{7E757205-FE81-0CDB-DAC1-41056D291356}"/>
          </ac:spMkLst>
        </pc:spChg>
        <pc:spChg chg="mod">
          <ac:chgData name="Kau, Derchang" userId="b9148588-e694-4445-9765-2c9aad6149ce" providerId="ADAL" clId="{C9B73DD1-2FE8-5A4C-8EF1-560B44E25E11}" dt="2024-10-02T17:02:25.154" v="391" actId="1076"/>
          <ac:spMkLst>
            <pc:docMk/>
            <pc:sldMk cId="3634505535" sldId="258"/>
            <ac:spMk id="58" creationId="{A7E64447-2474-5836-2EA0-EA395841E62A}"/>
          </ac:spMkLst>
        </pc:spChg>
        <pc:spChg chg="mod">
          <ac:chgData name="Kau, Derchang" userId="b9148588-e694-4445-9765-2c9aad6149ce" providerId="ADAL" clId="{C9B73DD1-2FE8-5A4C-8EF1-560B44E25E11}" dt="2024-10-02T16:59:19.015" v="362" actId="1076"/>
          <ac:spMkLst>
            <pc:docMk/>
            <pc:sldMk cId="3634505535" sldId="258"/>
            <ac:spMk id="59" creationId="{D6A502D4-5528-411C-C515-9D50DCF9B48C}"/>
          </ac:spMkLst>
        </pc:spChg>
        <pc:cxnChg chg="mod">
          <ac:chgData name="Kau, Derchang" userId="b9148588-e694-4445-9765-2c9aad6149ce" providerId="ADAL" clId="{C9B73DD1-2FE8-5A4C-8EF1-560B44E25E11}" dt="2024-10-02T17:09:53.021" v="513" actId="1036"/>
          <ac:cxnSpMkLst>
            <pc:docMk/>
            <pc:sldMk cId="3634505535" sldId="258"/>
            <ac:cxnSpMk id="21" creationId="{BA078D99-93AE-6140-3100-D54292C062BC}"/>
          </ac:cxnSpMkLst>
        </pc:cxnChg>
        <pc:cxnChg chg="mod">
          <ac:chgData name="Kau, Derchang" userId="b9148588-e694-4445-9765-2c9aad6149ce" providerId="ADAL" clId="{C9B73DD1-2FE8-5A4C-8EF1-560B44E25E11}" dt="2024-10-02T17:13:51.873" v="546" actId="14100"/>
          <ac:cxnSpMkLst>
            <pc:docMk/>
            <pc:sldMk cId="3634505535" sldId="258"/>
            <ac:cxnSpMk id="29" creationId="{CE7F67D2-0C3F-5FCC-6A8D-D808867961E0}"/>
          </ac:cxnSpMkLst>
        </pc:cxnChg>
      </pc:sldChg>
      <pc:sldChg chg="modSp mod">
        <pc:chgData name="Kau, Derchang" userId="b9148588-e694-4445-9765-2c9aad6149ce" providerId="ADAL" clId="{C9B73DD1-2FE8-5A4C-8EF1-560B44E25E11}" dt="2024-10-03T00:21:42.334" v="798" actId="20577"/>
        <pc:sldMkLst>
          <pc:docMk/>
          <pc:sldMk cId="289968651" sldId="2147470901"/>
        </pc:sldMkLst>
        <pc:spChg chg="mod">
          <ac:chgData name="Kau, Derchang" userId="b9148588-e694-4445-9765-2c9aad6149ce" providerId="ADAL" clId="{C9B73DD1-2FE8-5A4C-8EF1-560B44E25E11}" dt="2024-10-03T00:21:42.334" v="798" actId="20577"/>
          <ac:spMkLst>
            <pc:docMk/>
            <pc:sldMk cId="289968651" sldId="2147470901"/>
            <ac:spMk id="4" creationId="{4B0B9F85-0014-C500-7861-819E0C2422E9}"/>
          </ac:spMkLst>
        </pc:spChg>
        <pc:spChg chg="mod">
          <ac:chgData name="Kau, Derchang" userId="b9148588-e694-4445-9765-2c9aad6149ce" providerId="ADAL" clId="{C9B73DD1-2FE8-5A4C-8EF1-560B44E25E11}" dt="2024-10-02T17:42:58.772" v="642" actId="20577"/>
          <ac:spMkLst>
            <pc:docMk/>
            <pc:sldMk cId="289968651" sldId="2147470901"/>
            <ac:spMk id="10" creationId="{F9D98235-4090-3FAA-A2CE-88062BA07745}"/>
          </ac:spMkLst>
        </pc:spChg>
        <pc:grpChg chg="mod">
          <ac:chgData name="Kau, Derchang" userId="b9148588-e694-4445-9765-2c9aad6149ce" providerId="ADAL" clId="{C9B73DD1-2FE8-5A4C-8EF1-560B44E25E11}" dt="2024-10-02T17:41:27.692" v="578" actId="1035"/>
          <ac:grpSpMkLst>
            <pc:docMk/>
            <pc:sldMk cId="289968651" sldId="2147470901"/>
            <ac:grpSpMk id="16" creationId="{C8516A23-D924-D718-E05B-D2C13C40EED1}"/>
          </ac:grpSpMkLst>
        </pc:grpChg>
        <pc:picChg chg="mod">
          <ac:chgData name="Kau, Derchang" userId="b9148588-e694-4445-9765-2c9aad6149ce" providerId="ADAL" clId="{C9B73DD1-2FE8-5A4C-8EF1-560B44E25E11}" dt="2024-10-02T17:41:46.616" v="610" actId="1035"/>
          <ac:picMkLst>
            <pc:docMk/>
            <pc:sldMk cId="289968651" sldId="2147470901"/>
            <ac:picMk id="9" creationId="{E94B991C-EE5B-703D-FB7A-8D5869E8B11C}"/>
          </ac:picMkLst>
        </pc:picChg>
      </pc:sldChg>
      <pc:sldChg chg="modSp mod">
        <pc:chgData name="Kau, Derchang" userId="b9148588-e694-4445-9765-2c9aad6149ce" providerId="ADAL" clId="{C9B73DD1-2FE8-5A4C-8EF1-560B44E25E11}" dt="2024-10-02T17:57:41.244" v="714" actId="20577"/>
        <pc:sldMkLst>
          <pc:docMk/>
          <pc:sldMk cId="3340622780" sldId="2147470912"/>
        </pc:sldMkLst>
        <pc:spChg chg="mod">
          <ac:chgData name="Kau, Derchang" userId="b9148588-e694-4445-9765-2c9aad6149ce" providerId="ADAL" clId="{C9B73DD1-2FE8-5A4C-8EF1-560B44E25E11}" dt="2024-10-02T17:56:57.486" v="704" actId="20577"/>
          <ac:spMkLst>
            <pc:docMk/>
            <pc:sldMk cId="3340622780" sldId="2147470912"/>
            <ac:spMk id="16" creationId="{5C63707E-6847-9B42-6FA4-1760B257A7C4}"/>
          </ac:spMkLst>
        </pc:spChg>
        <pc:spChg chg="mod">
          <ac:chgData name="Kau, Derchang" userId="b9148588-e694-4445-9765-2c9aad6149ce" providerId="ADAL" clId="{C9B73DD1-2FE8-5A4C-8EF1-560B44E25E11}" dt="2024-10-02T17:57:41.244" v="714" actId="20577"/>
          <ac:spMkLst>
            <pc:docMk/>
            <pc:sldMk cId="3340622780" sldId="2147470912"/>
            <ac:spMk id="20" creationId="{B53F8778-3F20-C61F-3399-F933E41A22AA}"/>
          </ac:spMkLst>
        </pc:spChg>
      </pc:sldChg>
      <pc:sldChg chg="addSp delSp modSp mod">
        <pc:chgData name="Kau, Derchang" userId="b9148588-e694-4445-9765-2c9aad6149ce" providerId="ADAL" clId="{C9B73DD1-2FE8-5A4C-8EF1-560B44E25E11}" dt="2024-10-03T22:00:57.504" v="852" actId="20577"/>
        <pc:sldMkLst>
          <pc:docMk/>
          <pc:sldMk cId="2943601787" sldId="2147470914"/>
        </pc:sldMkLst>
        <pc:spChg chg="add mod">
          <ac:chgData name="Kau, Derchang" userId="b9148588-e694-4445-9765-2c9aad6149ce" providerId="ADAL" clId="{C9B73DD1-2FE8-5A4C-8EF1-560B44E25E11}" dt="2024-10-02T16:55:52.233" v="343" actId="208"/>
          <ac:spMkLst>
            <pc:docMk/>
            <pc:sldMk cId="2943601787" sldId="2147470914"/>
            <ac:spMk id="2" creationId="{35E5EA01-8F23-038E-5FC4-BCF188877228}"/>
          </ac:spMkLst>
        </pc:spChg>
        <pc:spChg chg="add del mod">
          <ac:chgData name="Kau, Derchang" userId="b9148588-e694-4445-9765-2c9aad6149ce" providerId="ADAL" clId="{C9B73DD1-2FE8-5A4C-8EF1-560B44E25E11}" dt="2024-10-02T15:34:15.728" v="19" actId="21"/>
          <ac:spMkLst>
            <pc:docMk/>
            <pc:sldMk cId="2943601787" sldId="2147470914"/>
            <ac:spMk id="8" creationId="{AEEB0E91-8B68-C5D2-C05E-4F48B505E538}"/>
          </ac:spMkLst>
        </pc:spChg>
        <pc:graphicFrameChg chg="mod modGraphic">
          <ac:chgData name="Kau, Derchang" userId="b9148588-e694-4445-9765-2c9aad6149ce" providerId="ADAL" clId="{C9B73DD1-2FE8-5A4C-8EF1-560B44E25E11}" dt="2024-10-03T22:00:57.504" v="852" actId="20577"/>
          <ac:graphicFrameMkLst>
            <pc:docMk/>
            <pc:sldMk cId="2943601787" sldId="2147470914"/>
            <ac:graphicFrameMk id="7" creationId="{D662EB4E-406B-766D-3FA5-B100CA9940B2}"/>
          </ac:graphicFrameMkLst>
        </pc:graphicFrameChg>
      </pc:sldChg>
      <pc:sldChg chg="modSp mod">
        <pc:chgData name="Kau, Derchang" userId="b9148588-e694-4445-9765-2c9aad6149ce" providerId="ADAL" clId="{C9B73DD1-2FE8-5A4C-8EF1-560B44E25E11}" dt="2024-10-04T00:26:22.327" v="854" actId="20577"/>
        <pc:sldMkLst>
          <pc:docMk/>
          <pc:sldMk cId="358530852" sldId="2147470916"/>
        </pc:sldMkLst>
        <pc:graphicFrameChg chg="modGraphic">
          <ac:chgData name="Kau, Derchang" userId="b9148588-e694-4445-9765-2c9aad6149ce" providerId="ADAL" clId="{C9B73DD1-2FE8-5A4C-8EF1-560B44E25E11}" dt="2024-10-04T00:26:22.327" v="854" actId="20577"/>
          <ac:graphicFrameMkLst>
            <pc:docMk/>
            <pc:sldMk cId="358530852" sldId="2147470916"/>
            <ac:graphicFrameMk id="3" creationId="{C02212A9-0944-ACC7-A95B-EEB100D21763}"/>
          </ac:graphicFrameMkLst>
        </pc:graphicFrameChg>
      </pc:sldChg>
      <pc:sldChg chg="addSp modSp mod">
        <pc:chgData name="Kau, Derchang" userId="b9148588-e694-4445-9765-2c9aad6149ce" providerId="ADAL" clId="{C9B73DD1-2FE8-5A4C-8EF1-560B44E25E11}" dt="2024-10-02T18:19:26.383" v="794" actId="20577"/>
        <pc:sldMkLst>
          <pc:docMk/>
          <pc:sldMk cId="514162732" sldId="2147470918"/>
        </pc:sldMkLst>
        <pc:spChg chg="mod">
          <ac:chgData name="Kau, Derchang" userId="b9148588-e694-4445-9765-2c9aad6149ce" providerId="ADAL" clId="{C9B73DD1-2FE8-5A4C-8EF1-560B44E25E11}" dt="2024-10-02T15:42:20.555" v="88" actId="20577"/>
          <ac:spMkLst>
            <pc:docMk/>
            <pc:sldMk cId="514162732" sldId="2147470918"/>
            <ac:spMk id="2" creationId="{3CD65F6E-4552-4F54-1A42-447F385312F5}"/>
          </ac:spMkLst>
        </pc:spChg>
        <pc:spChg chg="mod">
          <ac:chgData name="Kau, Derchang" userId="b9148588-e694-4445-9765-2c9aad6149ce" providerId="ADAL" clId="{C9B73DD1-2FE8-5A4C-8EF1-560B44E25E11}" dt="2024-10-02T18:19:26.383" v="794" actId="20577"/>
          <ac:spMkLst>
            <pc:docMk/>
            <pc:sldMk cId="514162732" sldId="2147470918"/>
            <ac:spMk id="3" creationId="{531E487E-A29C-E94C-930C-90CA23FAC88F}"/>
          </ac:spMkLst>
        </pc:spChg>
        <pc:spChg chg="add mod">
          <ac:chgData name="Kau, Derchang" userId="b9148588-e694-4445-9765-2c9aad6149ce" providerId="ADAL" clId="{C9B73DD1-2FE8-5A4C-8EF1-560B44E25E11}" dt="2024-10-02T15:52:04.135" v="103" actId="767"/>
          <ac:spMkLst>
            <pc:docMk/>
            <pc:sldMk cId="514162732" sldId="2147470918"/>
            <ac:spMk id="4" creationId="{21FACD92-0574-D129-A392-4785EC8B5A7D}"/>
          </ac:spMkLst>
        </pc:spChg>
      </pc:sldChg>
      <pc:sldMasterChg chg="modSp mod">
        <pc:chgData name="Kau, Derchang" userId="b9148588-e694-4445-9765-2c9aad6149ce" providerId="ADAL" clId="{C9B73DD1-2FE8-5A4C-8EF1-560B44E25E11}" dt="2024-10-02T17:06:36.151" v="469" actId="20577"/>
        <pc:sldMasterMkLst>
          <pc:docMk/>
          <pc:sldMasterMk cId="0" sldId="2147483660"/>
        </pc:sldMasterMkLst>
        <pc:spChg chg="mod">
          <ac:chgData name="Kau, Derchang" userId="b9148588-e694-4445-9765-2c9aad6149ce" providerId="ADAL" clId="{C9B73DD1-2FE8-5A4C-8EF1-560B44E25E11}" dt="2024-10-02T17:06:36.151" v="469" actId="20577"/>
          <ac:spMkLst>
            <pc:docMk/>
            <pc:sldMasterMk cId="0" sldId="2147483660"/>
            <ac:spMk id="8" creationId="{00000000-0000-0000-0000-000000000000}"/>
          </ac:spMkLst>
        </pc:spChg>
        <pc:spChg chg="mod">
          <ac:chgData name="Kau, Derchang" userId="b9148588-e694-4445-9765-2c9aad6149ce" providerId="ADAL" clId="{C9B73DD1-2FE8-5A4C-8EF1-560B44E25E11}" dt="2024-10-02T16:01:42.006" v="287" actId="1076"/>
          <ac:spMkLst>
            <pc:docMk/>
            <pc:sldMasterMk cId="0" sldId="2147483660"/>
            <ac:spMk id="10" creationId="{00000000-0000-0000-0000-000000000000}"/>
          </ac:spMkLst>
        </pc:spChg>
      </pc:sldMasterChg>
    </pc:docChg>
  </pc:docChgLst>
  <pc:docChgLst>
    <pc:chgData name="Agarwal, Rajat" userId="d84f7230-5ee8-4f96-8734-2161f62af090" providerId="ADAL" clId="{E70F55A4-EB2C-4866-97FB-B17411F8F9A7}"/>
    <pc:docChg chg="modSld">
      <pc:chgData name="Agarwal, Rajat" userId="d84f7230-5ee8-4f96-8734-2161f62af090" providerId="ADAL" clId="{E70F55A4-EB2C-4866-97FB-B17411F8F9A7}" dt="2024-10-02T16:52:03.581" v="56" actId="20577"/>
      <pc:docMkLst>
        <pc:docMk/>
      </pc:docMkLst>
      <pc:sldChg chg="modSp mod">
        <pc:chgData name="Agarwal, Rajat" userId="d84f7230-5ee8-4f96-8734-2161f62af090" providerId="ADAL" clId="{E70F55A4-EB2C-4866-97FB-B17411F8F9A7}" dt="2024-10-02T16:52:03.581" v="56" actId="20577"/>
        <pc:sldMkLst>
          <pc:docMk/>
          <pc:sldMk cId="289968651" sldId="2147470901"/>
        </pc:sldMkLst>
        <pc:spChg chg="mod">
          <ac:chgData name="Agarwal, Rajat" userId="d84f7230-5ee8-4f96-8734-2161f62af090" providerId="ADAL" clId="{E70F55A4-EB2C-4866-97FB-B17411F8F9A7}" dt="2024-10-02T16:52:03.581" v="56" actId="20577"/>
          <ac:spMkLst>
            <pc:docMk/>
            <pc:sldMk cId="289968651" sldId="2147470901"/>
            <ac:spMk id="4" creationId="{4B0B9F85-0014-C500-7861-819E0C2422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046" y="6534554"/>
            <a:ext cx="5309355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Corporate Planning and Data Center &amp; AI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265064" y="13280"/>
            <a:ext cx="19142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TMC: LPW Exploration and Beyond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Intel-Samsung Meeting, Oct/3/24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28800" y="2133600"/>
            <a:ext cx="8534400" cy="4267200"/>
          </a:xfrm>
        </p:spPr>
        <p:txBody>
          <a:bodyPr/>
          <a:lstStyle/>
          <a:p>
            <a:r>
              <a:rPr lang="en-US" sz="3200"/>
              <a:t>Objective: 2027 DC/AI Product Intercept</a:t>
            </a:r>
          </a:p>
          <a:p>
            <a:r>
              <a:rPr lang="en-US" sz="3200"/>
              <a:t>Enabling Technology</a:t>
            </a:r>
          </a:p>
          <a:p>
            <a:r>
              <a:rPr lang="en-US" sz="3200"/>
              <a:t>KPI &amp; Benchmark</a:t>
            </a:r>
          </a:p>
          <a:p>
            <a:r>
              <a:rPr lang="en-US" sz="3200"/>
              <a:t>Other Potential Opportunities</a:t>
            </a:r>
          </a:p>
          <a:p>
            <a:r>
              <a:rPr lang="en-US" sz="3200"/>
              <a:t>Business Proposition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Circa 2027 DC/AI Product Intercept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8A81CA-D3EA-B809-425A-107165EA7F70}"/>
              </a:ext>
            </a:extLst>
          </p:cNvPr>
          <p:cNvGrpSpPr/>
          <p:nvPr/>
        </p:nvGrpSpPr>
        <p:grpSpPr>
          <a:xfrm>
            <a:off x="829206" y="1295400"/>
            <a:ext cx="4800600" cy="4343400"/>
            <a:chOff x="1331686" y="1257300"/>
            <a:chExt cx="4800600" cy="4343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2E19DFC-BAFC-E8F6-EA5F-09F1DB395E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18889" r="30625" b="17778"/>
            <a:stretch/>
          </p:blipFill>
          <p:spPr bwMode="auto">
            <a:xfrm>
              <a:off x="1331686" y="1257300"/>
              <a:ext cx="4800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A99029-3EC9-8E05-DFF2-680478526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085" y="3150632"/>
              <a:ext cx="1398693" cy="4572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3B9E93-4D6D-2AEA-0B5F-104DF1EF27AB}"/>
                </a:ext>
              </a:extLst>
            </p:cNvPr>
            <p:cNvSpPr txBox="1"/>
            <p:nvPr/>
          </p:nvSpPr>
          <p:spPr>
            <a:xfrm>
              <a:off x="3731984" y="2933700"/>
              <a:ext cx="147489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accent6">
                      <a:lumMod val="5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DC - GPU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0C3D37-F537-5A88-018F-43445198B91B}"/>
                </a:ext>
              </a:extLst>
            </p:cNvPr>
            <p:cNvSpPr txBox="1"/>
            <p:nvPr/>
          </p:nvSpPr>
          <p:spPr>
            <a:xfrm>
              <a:off x="2131786" y="2171700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71D9E6-072E-F2F8-EDDF-322FC7BF2813}"/>
                </a:ext>
              </a:extLst>
            </p:cNvPr>
            <p:cNvSpPr txBox="1"/>
            <p:nvPr/>
          </p:nvSpPr>
          <p:spPr>
            <a:xfrm>
              <a:off x="2983528" y="2171700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6BEAAA-E8F7-2D48-0CF0-D1DE509E1F66}"/>
                </a:ext>
              </a:extLst>
            </p:cNvPr>
            <p:cNvSpPr txBox="1"/>
            <p:nvPr/>
          </p:nvSpPr>
          <p:spPr>
            <a:xfrm>
              <a:off x="3835270" y="2171700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933A8D-D4A9-5EAD-31AC-C0EC49860529}"/>
                </a:ext>
              </a:extLst>
            </p:cNvPr>
            <p:cNvSpPr txBox="1"/>
            <p:nvPr/>
          </p:nvSpPr>
          <p:spPr>
            <a:xfrm>
              <a:off x="4728873" y="2171700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2CDB22-9C0D-CC94-7CB3-74F2D8690F4A}"/>
                </a:ext>
              </a:extLst>
            </p:cNvPr>
            <p:cNvSpPr txBox="1"/>
            <p:nvPr/>
          </p:nvSpPr>
          <p:spPr>
            <a:xfrm>
              <a:off x="2131786" y="4094321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1B4DD1-DFEA-E192-AE74-1B13748CFEAE}"/>
                </a:ext>
              </a:extLst>
            </p:cNvPr>
            <p:cNvSpPr txBox="1"/>
            <p:nvPr/>
          </p:nvSpPr>
          <p:spPr>
            <a:xfrm>
              <a:off x="2983528" y="4094321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DD4593-3F57-AC63-5940-ABB422D48DD3}"/>
                </a:ext>
              </a:extLst>
            </p:cNvPr>
            <p:cNvSpPr txBox="1"/>
            <p:nvPr/>
          </p:nvSpPr>
          <p:spPr>
            <a:xfrm>
              <a:off x="3835270" y="4094321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D504B0-4B94-B093-AF17-8E23F94040C6}"/>
                </a:ext>
              </a:extLst>
            </p:cNvPr>
            <p:cNvSpPr txBox="1"/>
            <p:nvPr/>
          </p:nvSpPr>
          <p:spPr>
            <a:xfrm>
              <a:off x="4728873" y="4094321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A078D99-93AE-6140-3100-D54292C062BC}"/>
                </a:ext>
              </a:extLst>
            </p:cNvPr>
            <p:cNvCxnSpPr>
              <a:cxnSpLocks/>
              <a:stCxn id="25" idx="1"/>
              <a:endCxn id="26" idx="1"/>
            </p:cNvCxnSpPr>
            <p:nvPr/>
          </p:nvCxnSpPr>
          <p:spPr>
            <a:xfrm>
              <a:off x="4382639" y="2010647"/>
              <a:ext cx="0" cy="967573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8B648C-F31B-C9B8-7481-8FA2BBC7D6A7}"/>
                </a:ext>
              </a:extLst>
            </p:cNvPr>
            <p:cNvSpPr txBox="1"/>
            <p:nvPr/>
          </p:nvSpPr>
          <p:spPr>
            <a:xfrm>
              <a:off x="4382639" y="1872147"/>
              <a:ext cx="304373" cy="276999"/>
            </a:xfrm>
            <a:prstGeom prst="rect">
              <a:avLst/>
            </a:prstGeom>
            <a:noFill/>
          </p:spPr>
          <p:txBody>
            <a:bodyPr wrap="square" lIns="91440" tIns="0" rIns="0" bIns="0" rtlCol="0">
              <a:spAutoFit/>
            </a:bodyPr>
            <a:lstStyle/>
            <a:p>
              <a:r>
                <a:rPr lang="en-US" sz="1800" b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4BCB3F-90F6-7CC4-E2ED-B71FE2E964DA}"/>
                </a:ext>
              </a:extLst>
            </p:cNvPr>
            <p:cNvSpPr txBox="1"/>
            <p:nvPr/>
          </p:nvSpPr>
          <p:spPr>
            <a:xfrm>
              <a:off x="4382639" y="2839720"/>
              <a:ext cx="346234" cy="276999"/>
            </a:xfrm>
            <a:prstGeom prst="rect">
              <a:avLst/>
            </a:prstGeom>
            <a:noFill/>
          </p:spPr>
          <p:txBody>
            <a:bodyPr wrap="square" lIns="91440" tIns="0" rIns="0" bIns="0" rtlCol="0">
              <a:spAutoFit/>
            </a:bodyPr>
            <a:lstStyle/>
            <a:p>
              <a:r>
                <a:rPr lang="en-US" sz="18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  <a:endParaRPr lang="en-US" sz="1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7F0F2C3-6B6C-7E6E-3984-789256578BD2}"/>
              </a:ext>
            </a:extLst>
          </p:cNvPr>
          <p:cNvGrpSpPr/>
          <p:nvPr/>
        </p:nvGrpSpPr>
        <p:grpSpPr>
          <a:xfrm>
            <a:off x="5927351" y="2209799"/>
            <a:ext cx="5408264" cy="2438401"/>
            <a:chOff x="5622551" y="1981199"/>
            <a:chExt cx="5408264" cy="2438401"/>
          </a:xfrm>
        </p:grpSpPr>
        <p:pic>
          <p:nvPicPr>
            <p:cNvPr id="18" name="Picture 17" descr="A diagram of a staircase&#10;&#10;Description automatically generated">
              <a:extLst>
                <a:ext uri="{FF2B5EF4-FFF2-40B4-BE49-F238E27FC236}">
                  <a16:creationId xmlns:a16="http://schemas.microsoft.com/office/drawing/2014/main" id="{B466E60D-6F26-6402-3F3F-C75C9DED3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78" t="9687" r="26727" b="17598"/>
            <a:stretch/>
          </p:blipFill>
          <p:spPr>
            <a:xfrm>
              <a:off x="6077937" y="2268526"/>
              <a:ext cx="2842171" cy="172722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687E57-6890-2C51-B220-0DBD821ACDCA}"/>
                </a:ext>
              </a:extLst>
            </p:cNvPr>
            <p:cNvSpPr txBox="1"/>
            <p:nvPr/>
          </p:nvSpPr>
          <p:spPr>
            <a:xfrm>
              <a:off x="7794251" y="2217057"/>
              <a:ext cx="59605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589AFF"/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TMC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EF9633-AF9B-3302-F120-4B2DC043E32C}"/>
                </a:ext>
              </a:extLst>
            </p:cNvPr>
            <p:cNvSpPr txBox="1"/>
            <p:nvPr/>
          </p:nvSpPr>
          <p:spPr>
            <a:xfrm>
              <a:off x="5622551" y="1981199"/>
              <a:ext cx="332655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0" bIns="0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58E791-F6D0-16F6-5C56-52CA37C095DC}"/>
                </a:ext>
              </a:extLst>
            </p:cNvPr>
            <p:cNvSpPr txBox="1"/>
            <p:nvPr/>
          </p:nvSpPr>
          <p:spPr>
            <a:xfrm>
              <a:off x="10636422" y="1981200"/>
              <a:ext cx="394393" cy="276999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square" tIns="0" rIns="91440" bIns="0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E7F67D2-0C3F-5FCC-6A8D-D808867961E0}"/>
                </a:ext>
              </a:extLst>
            </p:cNvPr>
            <p:cNvCxnSpPr>
              <a:cxnSpLocks/>
              <a:stCxn id="27" idx="3"/>
              <a:endCxn id="28" idx="1"/>
            </p:cNvCxnSpPr>
            <p:nvPr/>
          </p:nvCxnSpPr>
          <p:spPr>
            <a:xfrm>
              <a:off x="5955206" y="2119699"/>
              <a:ext cx="4681216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E6B56B-AAF0-DA3D-5EEB-1D641EC087E1}"/>
                </a:ext>
              </a:extLst>
            </p:cNvPr>
            <p:cNvSpPr/>
            <p:nvPr/>
          </p:nvSpPr>
          <p:spPr>
            <a:xfrm>
              <a:off x="5911413" y="2268525"/>
              <a:ext cx="854138" cy="961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4154F62-6F78-47E7-9289-B43E3DCEBB1B}"/>
                </a:ext>
              </a:extLst>
            </p:cNvPr>
            <p:cNvSpPr/>
            <p:nvPr/>
          </p:nvSpPr>
          <p:spPr>
            <a:xfrm>
              <a:off x="6077937" y="2998312"/>
              <a:ext cx="228600" cy="558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82714E-289C-9FD0-D491-5033E02E9FBF}"/>
                </a:ext>
              </a:extLst>
            </p:cNvPr>
            <p:cNvSpPr/>
            <p:nvPr/>
          </p:nvSpPr>
          <p:spPr>
            <a:xfrm>
              <a:off x="9231120" y="2288977"/>
              <a:ext cx="1132080" cy="1652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tlCol="0" anchor="t"/>
            <a:lstStyle/>
            <a:p>
              <a:r>
                <a:rPr lang="en-US" sz="3200">
                  <a:solidFill>
                    <a:srgbClr val="0054B0"/>
                  </a:solidFill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DC-GPU</a:t>
              </a:r>
              <a:endParaRPr lang="en-US" sz="2400">
                <a:solidFill>
                  <a:srgbClr val="0054B0"/>
                </a:solidFill>
                <a:latin typeface="Intel Clear Pro" panose="020B0804020202060201" pitchFamily="34" charset="77"/>
                <a:ea typeface="Intel Clear Pro" panose="020B0804020202060201" pitchFamily="34" charset="77"/>
                <a:cs typeface="Intel Clear Pro" panose="020B0804020202060201" pitchFamily="34" charset="77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587975-29E9-B437-78E9-B5D0653F351D}"/>
                </a:ext>
              </a:extLst>
            </p:cNvPr>
            <p:cNvSpPr/>
            <p:nvPr/>
          </p:nvSpPr>
          <p:spPr>
            <a:xfrm>
              <a:off x="9275147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5F73291-14F9-2E5F-3AAD-2590E132703E}"/>
                </a:ext>
              </a:extLst>
            </p:cNvPr>
            <p:cNvSpPr/>
            <p:nvPr/>
          </p:nvSpPr>
          <p:spPr>
            <a:xfrm>
              <a:off x="9339916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0A6B032-E64B-B11D-FA6D-FD33120C219A}"/>
                </a:ext>
              </a:extLst>
            </p:cNvPr>
            <p:cNvSpPr/>
            <p:nvPr/>
          </p:nvSpPr>
          <p:spPr>
            <a:xfrm>
              <a:off x="9406128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44E5DBE-A777-FD48-15C6-3B931AA70390}"/>
                </a:ext>
              </a:extLst>
            </p:cNvPr>
            <p:cNvSpPr/>
            <p:nvPr/>
          </p:nvSpPr>
          <p:spPr>
            <a:xfrm>
              <a:off x="9470136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C93080-A367-DD59-33C7-E0CE9BAD4CD1}"/>
                </a:ext>
              </a:extLst>
            </p:cNvPr>
            <p:cNvSpPr/>
            <p:nvPr/>
          </p:nvSpPr>
          <p:spPr>
            <a:xfrm>
              <a:off x="9534144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F6A5794-1340-35D7-4662-BD6765D7786B}"/>
                </a:ext>
              </a:extLst>
            </p:cNvPr>
            <p:cNvSpPr/>
            <p:nvPr/>
          </p:nvSpPr>
          <p:spPr>
            <a:xfrm>
              <a:off x="9598152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24F98F5-B89C-BAE7-9323-840D68ABC076}"/>
                </a:ext>
              </a:extLst>
            </p:cNvPr>
            <p:cNvSpPr/>
            <p:nvPr/>
          </p:nvSpPr>
          <p:spPr>
            <a:xfrm>
              <a:off x="9662160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C50A88-1C17-1922-B89D-90AEFD893E75}"/>
                </a:ext>
              </a:extLst>
            </p:cNvPr>
            <p:cNvSpPr/>
            <p:nvPr/>
          </p:nvSpPr>
          <p:spPr>
            <a:xfrm>
              <a:off x="9726168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B6B1CB1-4E1D-FE02-C718-91E4E48EAEC6}"/>
                </a:ext>
              </a:extLst>
            </p:cNvPr>
            <p:cNvSpPr/>
            <p:nvPr/>
          </p:nvSpPr>
          <p:spPr>
            <a:xfrm>
              <a:off x="9790176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80FE885-89DD-5EFF-8FD8-819B2D454CC9}"/>
                </a:ext>
              </a:extLst>
            </p:cNvPr>
            <p:cNvSpPr/>
            <p:nvPr/>
          </p:nvSpPr>
          <p:spPr>
            <a:xfrm>
              <a:off x="9854184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DA4530-D524-E49E-E78E-00C185A9DDAE}"/>
                </a:ext>
              </a:extLst>
            </p:cNvPr>
            <p:cNvSpPr/>
            <p:nvPr/>
          </p:nvSpPr>
          <p:spPr>
            <a:xfrm>
              <a:off x="9918192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2B44B7-3000-75EA-2B0E-BF7B64CC08C7}"/>
                </a:ext>
              </a:extLst>
            </p:cNvPr>
            <p:cNvSpPr/>
            <p:nvPr/>
          </p:nvSpPr>
          <p:spPr>
            <a:xfrm>
              <a:off x="9982200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51461DA-2C21-4A36-423C-0B367A73EFC3}"/>
                </a:ext>
              </a:extLst>
            </p:cNvPr>
            <p:cNvSpPr/>
            <p:nvPr/>
          </p:nvSpPr>
          <p:spPr>
            <a:xfrm>
              <a:off x="10046208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E757205-FE81-0CDB-DAC1-41056D291356}"/>
                </a:ext>
              </a:extLst>
            </p:cNvPr>
            <p:cNvSpPr/>
            <p:nvPr/>
          </p:nvSpPr>
          <p:spPr>
            <a:xfrm>
              <a:off x="10110216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E64447-2474-5836-2EA0-EA395841E62A}"/>
                </a:ext>
              </a:extLst>
            </p:cNvPr>
            <p:cNvSpPr/>
            <p:nvPr/>
          </p:nvSpPr>
          <p:spPr>
            <a:xfrm>
              <a:off x="10174224" y="3942227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6A502D4-5528-411C-C515-9D50DCF9B48C}"/>
                </a:ext>
              </a:extLst>
            </p:cNvPr>
            <p:cNvSpPr/>
            <p:nvPr/>
          </p:nvSpPr>
          <p:spPr>
            <a:xfrm>
              <a:off x="10234095" y="3941064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E81D0A9-72FC-2DF2-385C-161C94EF315D}"/>
                </a:ext>
              </a:extLst>
            </p:cNvPr>
            <p:cNvSpPr/>
            <p:nvPr/>
          </p:nvSpPr>
          <p:spPr>
            <a:xfrm>
              <a:off x="7391400" y="3987426"/>
              <a:ext cx="2971800" cy="4321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>
                  <a:latin typeface="Intel Clear Pro" panose="020B0804020202060201" pitchFamily="34" charset="77"/>
                  <a:ea typeface="Intel Clear Pro" panose="020B0804020202060201" pitchFamily="34" charset="77"/>
                  <a:cs typeface="Intel Clear Pro" panose="020B0804020202060201" pitchFamily="34" charset="77"/>
                </a:rPr>
                <a:t>Embedded Bridge / Active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1F5FADB3-5947-0F97-2EBC-A8A4CCB7F8E9}"/>
              </a:ext>
            </a:extLst>
          </p:cNvPr>
          <p:cNvSpPr/>
          <p:nvPr/>
        </p:nvSpPr>
        <p:spPr>
          <a:xfrm>
            <a:off x="5791200" y="2133600"/>
            <a:ext cx="5638800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5502BF88-1689-7216-751C-6532C4F73EA1}"/>
              </a:ext>
            </a:extLst>
          </p:cNvPr>
          <p:cNvSpPr txBox="1"/>
          <p:nvPr/>
        </p:nvSpPr>
        <p:spPr>
          <a:xfrm>
            <a:off x="7285038" y="1650938"/>
            <a:ext cx="274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Cross Sectional View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7160-335F-4A43-3A26-3DAD735C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sz="2800"/>
              <a:t>Introduction to Terraced Memory Cube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B9F85-0014-C500-7861-819E0C242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82171"/>
            <a:ext cx="10363200" cy="3127829"/>
          </a:xfrm>
        </p:spPr>
        <p:txBody>
          <a:bodyPr/>
          <a:lstStyle/>
          <a:p>
            <a:pPr marL="231775" indent="-231775"/>
            <a:r>
              <a:rPr lang="en-US" sz="1800"/>
              <a:t>Objective: high bandwidth memory with significantly better costs &amp; extend HBM scaling trajectory</a:t>
            </a:r>
          </a:p>
          <a:p>
            <a:pPr marL="231775" indent="-231775"/>
            <a:r>
              <a:rPr lang="en-US" sz="1800"/>
              <a:t>Key Enablers:</a:t>
            </a:r>
          </a:p>
          <a:p>
            <a:pPr marL="465138" lvl="1" indent="-233363"/>
            <a:r>
              <a:rPr lang="en-US" sz="1800"/>
              <a:t>TSV-less + LPDDR</a:t>
            </a:r>
            <a:r>
              <a:rPr lang="zh-TW" altLang="en-US" sz="1800"/>
              <a:t> </a:t>
            </a:r>
            <a:r>
              <a:rPr lang="en-US" altLang="zh-TW" sz="1800"/>
              <a:t>PHY on mainstream DRAM: </a:t>
            </a:r>
            <a:r>
              <a:rPr lang="en-US" sz="1800"/>
              <a:t>on par with or better than HBM in MB/mm</a:t>
            </a:r>
            <a:r>
              <a:rPr lang="en-US" sz="1800" baseline="30000"/>
              <a:t>2</a:t>
            </a:r>
            <a:r>
              <a:rPr lang="en-US" sz="1800"/>
              <a:t>, GB/s &amp; </a:t>
            </a:r>
            <a:r>
              <a:rPr lang="en-US" sz="1800" err="1"/>
              <a:t>pJ</a:t>
            </a:r>
            <a:r>
              <a:rPr lang="en-US" sz="1800"/>
              <a:t>/b</a:t>
            </a:r>
          </a:p>
          <a:p>
            <a:pPr marL="465137" lvl="2" indent="0">
              <a:buNone/>
            </a:pPr>
            <a:r>
              <a:rPr lang="en-US" sz="1800"/>
              <a:t>Density improvement:</a:t>
            </a:r>
            <a:r>
              <a:rPr lang="en-US" sz="1800">
                <a:sym typeface="Wingdings" pitchFamily="2" charset="2"/>
              </a:rPr>
              <a:t> </a:t>
            </a:r>
            <a:r>
              <a:rPr lang="en-US" sz="1800"/>
              <a:t>no TSV, smaller die size</a:t>
            </a:r>
          </a:p>
          <a:p>
            <a:pPr marL="465137" lvl="2" indent="0">
              <a:buNone/>
            </a:pPr>
            <a:r>
              <a:rPr lang="en-US" sz="1800">
                <a:sym typeface="Wingdings" pitchFamily="2" charset="2"/>
              </a:rPr>
              <a:t>High BW &amp; Low Energy:  </a:t>
            </a:r>
            <a:r>
              <a:rPr lang="en-US" sz="1800"/>
              <a:t>Low-Power Wide-IO mainstream DRAM</a:t>
            </a:r>
          </a:p>
          <a:p>
            <a:pPr marL="465137" lvl="2" indent="0">
              <a:buNone/>
            </a:pPr>
            <a:r>
              <a:rPr lang="en-US" sz="1800"/>
              <a:t>Eliminate low utilization CMOS base die in Chip-on-Wafer advanced packaging</a:t>
            </a:r>
          </a:p>
          <a:p>
            <a:pPr marL="231775" indent="-231775"/>
            <a:r>
              <a:rPr lang="en-US" sz="1800"/>
              <a:t>µBumped Memory module </a:t>
            </a:r>
          </a:p>
          <a:p>
            <a:pPr marL="460375" lvl="1" indent="-238125"/>
            <a:r>
              <a:rPr lang="en-US" sz="1800"/>
              <a:t>Readily available with wide options of adv. packaging integration solutions, including </a:t>
            </a:r>
            <a:br>
              <a:rPr lang="en-US" sz="1800"/>
            </a:br>
            <a:r>
              <a:rPr lang="en-US" sz="1800"/>
              <a:t>EMIB/ODI/</a:t>
            </a:r>
            <a:r>
              <a:rPr lang="en-US" sz="1800" err="1"/>
              <a:t>Foveros</a:t>
            </a:r>
            <a:r>
              <a:rPr lang="en-US" sz="1800"/>
              <a:t> (IF), FO-3D (SPIL/ASE), </a:t>
            </a:r>
            <a:r>
              <a:rPr lang="en-US" sz="1800" err="1"/>
              <a:t>iCube</a:t>
            </a:r>
            <a:r>
              <a:rPr lang="en-US" sz="1800"/>
              <a:t> family (SF) and </a:t>
            </a:r>
            <a:r>
              <a:rPr lang="en-US" sz="1800" err="1"/>
              <a:t>CoWoS</a:t>
            </a:r>
            <a:r>
              <a:rPr lang="en-US" sz="1800"/>
              <a:t> family (TSMC)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516A23-D924-D718-E05B-D2C13C40EED1}"/>
              </a:ext>
            </a:extLst>
          </p:cNvPr>
          <p:cNvGrpSpPr/>
          <p:nvPr/>
        </p:nvGrpSpPr>
        <p:grpSpPr>
          <a:xfrm>
            <a:off x="1620715" y="3756660"/>
            <a:ext cx="8950570" cy="2417141"/>
            <a:chOff x="1606061" y="3967313"/>
            <a:chExt cx="8950570" cy="241714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0D50F0-3729-3B83-5FBE-F487FE9909E7}"/>
                </a:ext>
              </a:extLst>
            </p:cNvPr>
            <p:cNvGrpSpPr/>
            <p:nvPr/>
          </p:nvGrpSpPr>
          <p:grpSpPr>
            <a:xfrm>
              <a:off x="1606061" y="4105153"/>
              <a:ext cx="3733800" cy="2279301"/>
              <a:chOff x="1447800" y="4038600"/>
              <a:chExt cx="3733800" cy="227930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FA9B3E-DC1C-D012-F57A-BB69E70188B7}"/>
                  </a:ext>
                </a:extLst>
              </p:cNvPr>
              <p:cNvSpPr txBox="1"/>
              <p:nvPr/>
            </p:nvSpPr>
            <p:spPr>
              <a:xfrm>
                <a:off x="1447800" y="5671570"/>
                <a:ext cx="373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TMC – terraced stacking of memory chips interconnected vertically using low cost TSV chips to widen data width in a </a:t>
                </a:r>
                <a:r>
                  <a:rPr lang="en-US" sz="1200">
                    <a:latin typeface="Calibri" panose="020F0502020204030204" pitchFamily="34" charset="0"/>
                    <a:ea typeface="Times New Roman" panose="02020603050405020304" pitchFamily="18" charset="0"/>
                  </a:rPr>
                  <a:t>Terraced Chiplet Cubing (</a:t>
                </a:r>
                <a:r>
                  <a:rPr lang="en-US" sz="12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TCC) construction.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7" name="Content Placeholder 4">
                <a:extLst>
                  <a:ext uri="{FF2B5EF4-FFF2-40B4-BE49-F238E27FC236}">
                    <a16:creationId xmlns:a16="http://schemas.microsoft.com/office/drawing/2014/main" id="{4A9587AF-3ADA-67AE-6D58-03CF71F6C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5000"/>
              </a:blip>
              <a:stretch>
                <a:fillRect/>
              </a:stretch>
            </p:blipFill>
            <p:spPr bwMode="auto">
              <a:xfrm>
                <a:off x="1600200" y="4038600"/>
                <a:ext cx="3581400" cy="1632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BB5380-A6A5-2737-BEE6-B38208023F02}"/>
                </a:ext>
              </a:extLst>
            </p:cNvPr>
            <p:cNvGrpSpPr/>
            <p:nvPr/>
          </p:nvGrpSpPr>
          <p:grpSpPr>
            <a:xfrm>
              <a:off x="5476631" y="3967313"/>
              <a:ext cx="5080000" cy="2417141"/>
              <a:chOff x="5476631" y="3967313"/>
              <a:chExt cx="5080000" cy="2417141"/>
            </a:xfrm>
          </p:grpSpPr>
          <p:pic>
            <p:nvPicPr>
              <p:cNvPr id="9" name="Content Placeholder 9">
                <a:extLst>
                  <a:ext uri="{FF2B5EF4-FFF2-40B4-BE49-F238E27FC236}">
                    <a16:creationId xmlns:a16="http://schemas.microsoft.com/office/drawing/2014/main" id="{E94B991C-EE5B-703D-FB7A-8D5869E8B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8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09" b="95056" l="1831" r="98768">
                            <a14:foregroundMark x1="8944" y1="58373" x2="1901" y2="72010"/>
                            <a14:foregroundMark x1="1901" y1="72010" x2="7500" y2="88118"/>
                            <a14:foregroundMark x1="669" y1="98565" x2="10528" y2="97847"/>
                            <a14:foregroundMark x1="10528" y1="97847" x2="19894" y2="98565"/>
                            <a14:foregroundMark x1="19894" y1="98565" x2="39930" y2="92982"/>
                            <a14:foregroundMark x1="39930" y1="92982" x2="30563" y2="91069"/>
                            <a14:foregroundMark x1="30563" y1="91069" x2="27923" y2="95056"/>
                            <a14:foregroundMark x1="87746" y1="11882" x2="97324" y2="9729"/>
                            <a14:foregroundMark x1="97324" y1="9729" x2="98768" y2="50319"/>
                            <a14:foregroundMark x1="98768" y1="50319" x2="89718" y2="61164"/>
                            <a14:foregroundMark x1="89718" y1="61164" x2="70423" y2="72648"/>
                            <a14:foregroundMark x1="70423" y1="72648" x2="69930" y2="79346"/>
                            <a14:backgroundMark x1="28134" y1="99601" x2="26549" y2="9976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76631" y="3967313"/>
                <a:ext cx="5080000" cy="2356181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58DA6A-2953-3CF9-21E4-29A4C492D834}"/>
                  </a:ext>
                </a:extLst>
              </p:cNvPr>
              <p:cNvSpPr txBox="1"/>
              <p:nvPr/>
            </p:nvSpPr>
            <p:spPr>
              <a:xfrm>
                <a:off x="6753771" y="5922789"/>
                <a:ext cx="3802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ker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 TMC example for </a:t>
                </a:r>
                <a:br>
                  <a:rPr lang="en-US" sz="1200" ker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en-US" sz="1200" ker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3DS of Low-Power wide-IO</a:t>
                </a:r>
                <a:r>
                  <a:rPr lang="en-US" sz="1200" ker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200" ker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LPW, DRAM chips</a:t>
                </a:r>
                <a:r>
                  <a:rPr lang="en-US" sz="1200">
                    <a:effectLst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D98235-4090-3FAA-A2CE-88062BA07745}"/>
                  </a:ext>
                </a:extLst>
              </p:cNvPr>
              <p:cNvSpPr txBox="1"/>
              <p:nvPr/>
            </p:nvSpPr>
            <p:spPr>
              <a:xfrm>
                <a:off x="5772606" y="4252996"/>
                <a:ext cx="2111689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60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tiers of 32Gb LPW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60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64GB TMC 2K DQs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96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E7F5E-FF09-0A97-0BC9-1181D92C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6" t="27751" r="13415" b="15277"/>
          <a:stretch/>
        </p:blipFill>
        <p:spPr>
          <a:xfrm>
            <a:off x="490339" y="1588946"/>
            <a:ext cx="5257086" cy="2100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3E756-2776-53A7-CF8E-46DCB4E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37" t="26844" r="6794"/>
          <a:stretch/>
        </p:blipFill>
        <p:spPr>
          <a:xfrm>
            <a:off x="381000" y="3828080"/>
            <a:ext cx="5290456" cy="250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371AE-B24C-6899-DF99-69D6ACFA74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736" b="79799"/>
          <a:stretch/>
        </p:blipFill>
        <p:spPr>
          <a:xfrm>
            <a:off x="6301545" y="1760036"/>
            <a:ext cx="4402209" cy="227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1D89A9-C144-9388-AF30-47B2898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0" y="366692"/>
            <a:ext cx="5651500" cy="838200"/>
          </a:xfrm>
        </p:spPr>
        <p:txBody>
          <a:bodyPr/>
          <a:lstStyle/>
          <a:p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Intel-Samsung Meeting (</a:t>
            </a:r>
            <a:r>
              <a:rPr lang="en-US" sz="20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Feb'24, Aug’24)</a:t>
            </a:r>
            <a:endParaRPr 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A7F8B-A07D-21D0-FF55-944B847E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40" t="58824" r="3619" b="16912"/>
          <a:stretch/>
        </p:blipFill>
        <p:spPr>
          <a:xfrm>
            <a:off x="5943600" y="2300634"/>
            <a:ext cx="5418176" cy="6772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2EB4E-406B-766D-3FA5-B100CA99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82638"/>
              </p:ext>
            </p:extLst>
          </p:nvPr>
        </p:nvGraphicFramePr>
        <p:xfrm>
          <a:off x="6407507" y="3291114"/>
          <a:ext cx="3987799" cy="2531745"/>
        </p:xfrm>
        <a:graphic>
          <a:graphicData uri="http://schemas.openxmlformats.org/drawingml/2006/table">
            <a:tbl>
              <a:tblPr/>
              <a:tblGrid>
                <a:gridCol w="1509667">
                  <a:extLst>
                    <a:ext uri="{9D8B030D-6E8A-4147-A177-3AD203B41FA5}">
                      <a16:colId xmlns:a16="http://schemas.microsoft.com/office/drawing/2014/main" val="3452539634"/>
                    </a:ext>
                  </a:extLst>
                </a:gridCol>
                <a:gridCol w="826044">
                  <a:extLst>
                    <a:ext uri="{9D8B030D-6E8A-4147-A177-3AD203B41FA5}">
                      <a16:colId xmlns:a16="http://schemas.microsoft.com/office/drawing/2014/main" val="91669946"/>
                    </a:ext>
                  </a:extLst>
                </a:gridCol>
                <a:gridCol w="826044">
                  <a:extLst>
                    <a:ext uri="{9D8B030D-6E8A-4147-A177-3AD203B41FA5}">
                      <a16:colId xmlns:a16="http://schemas.microsoft.com/office/drawing/2014/main" val="2573476633"/>
                    </a:ext>
                  </a:extLst>
                </a:gridCol>
                <a:gridCol w="826044">
                  <a:extLst>
                    <a:ext uri="{9D8B030D-6E8A-4147-A177-3AD203B41FA5}">
                      <a16:colId xmlns:a16="http://schemas.microsoft.com/office/drawing/2014/main" val="2353866502"/>
                    </a:ext>
                  </a:extLst>
                </a:gridCol>
              </a:tblGrid>
              <a:tr h="190500">
                <a:tc rowSpan="2"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Samsung LPW Revision Aug. 5,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Mock-1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Mock-2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42273"/>
                  </a:ext>
                </a:extLst>
              </a:tr>
              <a:tr h="1905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Add DODT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1c,2xCap/DQ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03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566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 [Gb]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36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DQ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857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395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pCh or subCh / 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8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Burst Length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8, 16, 32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289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Data Rate [GT/s]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10.7~14.4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94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[GB/s]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85.6~115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171~230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073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#DQ/diffDQS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5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tRC [ns]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36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pJ/bit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210826"/>
                  </a:ext>
                </a:extLst>
              </a:tr>
              <a:tr h="381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0417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5E5EA01-8F23-038E-5FC4-BCF188877228}"/>
              </a:ext>
            </a:extLst>
          </p:cNvPr>
          <p:cNvSpPr/>
          <p:nvPr/>
        </p:nvSpPr>
        <p:spPr>
          <a:xfrm>
            <a:off x="8747760" y="3208020"/>
            <a:ext cx="845820" cy="2674620"/>
          </a:xfrm>
          <a:prstGeom prst="roundRect">
            <a:avLst/>
          </a:prstGeom>
          <a:noFill/>
          <a:ln w="38100">
            <a:solidFill>
              <a:srgbClr val="C00000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8F08-34C4-C188-178B-03D7D30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399"/>
            <a:ext cx="10363200" cy="751911"/>
          </a:xfrm>
        </p:spPr>
        <p:txBody>
          <a:bodyPr/>
          <a:lstStyle/>
          <a:p>
            <a:r>
              <a:rPr lang="en-US" sz="2800"/>
              <a:t>64GB TMC-LPW module Mockups and Benchmark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2212A9-0944-ACC7-A95B-EEB100D21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13329"/>
              </p:ext>
            </p:extLst>
          </p:nvPr>
        </p:nvGraphicFramePr>
        <p:xfrm>
          <a:off x="624254" y="4038600"/>
          <a:ext cx="11034347" cy="1311402"/>
        </p:xfrm>
        <a:graphic>
          <a:graphicData uri="http://schemas.openxmlformats.org/drawingml/2006/table">
            <a:tbl>
              <a:tblPr/>
              <a:tblGrid>
                <a:gridCol w="1502102">
                  <a:extLst>
                    <a:ext uri="{9D8B030D-6E8A-4147-A177-3AD203B41FA5}">
                      <a16:colId xmlns:a16="http://schemas.microsoft.com/office/drawing/2014/main" val="2818889434"/>
                    </a:ext>
                  </a:extLst>
                </a:gridCol>
                <a:gridCol w="1276785">
                  <a:extLst>
                    <a:ext uri="{9D8B030D-6E8A-4147-A177-3AD203B41FA5}">
                      <a16:colId xmlns:a16="http://schemas.microsoft.com/office/drawing/2014/main" val="2870512575"/>
                    </a:ext>
                  </a:extLst>
                </a:gridCol>
                <a:gridCol w="902772">
                  <a:extLst>
                    <a:ext uri="{9D8B030D-6E8A-4147-A177-3AD203B41FA5}">
                      <a16:colId xmlns:a16="http://schemas.microsoft.com/office/drawing/2014/main" val="3336117267"/>
                    </a:ext>
                  </a:extLst>
                </a:gridCol>
                <a:gridCol w="977287">
                  <a:extLst>
                    <a:ext uri="{9D8B030D-6E8A-4147-A177-3AD203B41FA5}">
                      <a16:colId xmlns:a16="http://schemas.microsoft.com/office/drawing/2014/main" val="765497761"/>
                    </a:ext>
                  </a:extLst>
                </a:gridCol>
                <a:gridCol w="1389511">
                  <a:extLst>
                    <a:ext uri="{9D8B030D-6E8A-4147-A177-3AD203B41FA5}">
                      <a16:colId xmlns:a16="http://schemas.microsoft.com/office/drawing/2014/main" val="3184700671"/>
                    </a:ext>
                  </a:extLst>
                </a:gridCol>
                <a:gridCol w="879808">
                  <a:extLst>
                    <a:ext uri="{9D8B030D-6E8A-4147-A177-3AD203B41FA5}">
                      <a16:colId xmlns:a16="http://schemas.microsoft.com/office/drawing/2014/main" val="1905186459"/>
                    </a:ext>
                  </a:extLst>
                </a:gridCol>
                <a:gridCol w="834081">
                  <a:extLst>
                    <a:ext uri="{9D8B030D-6E8A-4147-A177-3AD203B41FA5}">
                      <a16:colId xmlns:a16="http://schemas.microsoft.com/office/drawing/2014/main" val="1526428659"/>
                    </a:ext>
                  </a:extLst>
                </a:gridCol>
                <a:gridCol w="627896">
                  <a:extLst>
                    <a:ext uri="{9D8B030D-6E8A-4147-A177-3AD203B41FA5}">
                      <a16:colId xmlns:a16="http://schemas.microsoft.com/office/drawing/2014/main" val="2196397686"/>
                    </a:ext>
                  </a:extLst>
                </a:gridCol>
                <a:gridCol w="901262">
                  <a:extLst>
                    <a:ext uri="{9D8B030D-6E8A-4147-A177-3AD203B41FA5}">
                      <a16:colId xmlns:a16="http://schemas.microsoft.com/office/drawing/2014/main" val="2506314303"/>
                    </a:ext>
                  </a:extLst>
                </a:gridCol>
                <a:gridCol w="843748">
                  <a:extLst>
                    <a:ext uri="{9D8B030D-6E8A-4147-A177-3AD203B41FA5}">
                      <a16:colId xmlns:a16="http://schemas.microsoft.com/office/drawing/2014/main" val="2521293887"/>
                    </a:ext>
                  </a:extLst>
                </a:gridCol>
                <a:gridCol w="899095">
                  <a:extLst>
                    <a:ext uri="{9D8B030D-6E8A-4147-A177-3AD203B41FA5}">
                      <a16:colId xmlns:a16="http://schemas.microsoft.com/office/drawing/2014/main" val="31165353"/>
                    </a:ext>
                  </a:extLst>
                </a:gridCol>
              </a:tblGrid>
              <a:tr h="468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Package-IF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Gb/Die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Module Size [mm</a:t>
                      </a:r>
                      <a:r>
                        <a:rPr lang="en-US" sz="1600" b="1" i="0" u="none" strike="noStrike" baseline="30000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Norm. Cost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GB/s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BW/mm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8082"/>
                  </a:ext>
                </a:extLst>
              </a:tr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HBM4E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3DS-HBM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14.2x11.0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80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TMC-LPW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14.9x14.0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6075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TMC-LPW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14.9x10.5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61496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A4B1D3A-E70A-F750-7444-F26A52BE730F}"/>
              </a:ext>
            </a:extLst>
          </p:cNvPr>
          <p:cNvGrpSpPr/>
          <p:nvPr/>
        </p:nvGrpSpPr>
        <p:grpSpPr>
          <a:xfrm>
            <a:off x="624254" y="1507998"/>
            <a:ext cx="11049000" cy="2045571"/>
            <a:chOff x="381000" y="685800"/>
            <a:chExt cx="11049000" cy="20455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4D4B620-57BC-8CB2-B19B-8CDBFE1FD553}"/>
                </a:ext>
              </a:extLst>
            </p:cNvPr>
            <p:cNvGrpSpPr/>
            <p:nvPr/>
          </p:nvGrpSpPr>
          <p:grpSpPr>
            <a:xfrm>
              <a:off x="1125673" y="1310750"/>
              <a:ext cx="1537558" cy="1291619"/>
              <a:chOff x="1108010" y="2734139"/>
              <a:chExt cx="1537558" cy="129161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10C8455-7B62-BD74-1F13-875A5658F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2734139"/>
                <a:ext cx="1537558" cy="68793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88DC1DA-C40B-9A3C-9AA5-C369BF8AC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3337826"/>
                <a:ext cx="1537558" cy="687932"/>
              </a:xfrm>
              <a:prstGeom prst="rect">
                <a:avLst/>
              </a:prstGeom>
            </p:spPr>
          </p:pic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5CBF76-8370-1724-5F05-7D54B0B4A396}"/>
                </a:ext>
              </a:extLst>
            </p:cNvPr>
            <p:cNvSpPr/>
            <p:nvPr/>
          </p:nvSpPr>
          <p:spPr>
            <a:xfrm>
              <a:off x="381000" y="685800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F38D60-8FB8-B0C9-CC1F-539B95E987FA}"/>
                </a:ext>
              </a:extLst>
            </p:cNvPr>
            <p:cNvSpPr txBox="1"/>
            <p:nvPr/>
          </p:nvSpPr>
          <p:spPr>
            <a:xfrm>
              <a:off x="1113295" y="798220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Mock-1</a:t>
              </a:r>
              <a:endParaRPr lang="en-US" sz="20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0F12C6-2DE6-F9AA-6B1C-10B479D4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724530"/>
              <a:ext cx="7772400" cy="2006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3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9E268D-11D1-C4E8-77C6-5C8CA0DC9DD8}"/>
              </a:ext>
            </a:extLst>
          </p:cNvPr>
          <p:cNvGrpSpPr/>
          <p:nvPr/>
        </p:nvGrpSpPr>
        <p:grpSpPr>
          <a:xfrm>
            <a:off x="1120668" y="864023"/>
            <a:ext cx="4325872" cy="1343025"/>
            <a:chOff x="1640435" y="1081726"/>
            <a:chExt cx="4325872" cy="13430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D1ED4BA-AF6F-D882-2A3C-A3D7B67E8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7" y="1081726"/>
              <a:ext cx="35814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491B51-1D67-41B9-0B73-6B14D7148D64}"/>
                </a:ext>
              </a:extLst>
            </p:cNvPr>
            <p:cNvSpPr txBox="1"/>
            <p:nvPr/>
          </p:nvSpPr>
          <p:spPr>
            <a:xfrm>
              <a:off x="1640435" y="1636068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HBM 3DS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2E7AF8-4488-76B4-F8D6-F42C415FCE52}"/>
              </a:ext>
            </a:extLst>
          </p:cNvPr>
          <p:cNvGrpSpPr/>
          <p:nvPr/>
        </p:nvGrpSpPr>
        <p:grpSpPr>
          <a:xfrm>
            <a:off x="6370016" y="1540849"/>
            <a:ext cx="2562935" cy="4318952"/>
            <a:chOff x="6781800" y="358051"/>
            <a:chExt cx="4086935" cy="75022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8100AE-470C-1B90-5235-E775FF70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249494" y="1890357"/>
              <a:ext cx="5322747" cy="22581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B885EE-2316-23F2-66BD-34BA7D96A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478096" y="2218106"/>
              <a:ext cx="5322747" cy="22581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43D279-8250-7E57-BCB8-96684A37D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559" y="2522906"/>
              <a:ext cx="5322747" cy="22581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406131-DADF-8E4B-7FD7-7E53F8FD0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011494" y="2827707"/>
              <a:ext cx="5322747" cy="22581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9F3640-4F04-B09E-7299-76181BCE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16294" y="3132507"/>
              <a:ext cx="5322747" cy="22581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BC21FC-51AB-2763-5451-04DDC38D6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544896" y="3460256"/>
              <a:ext cx="5322747" cy="22581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0D76AA-4A22-A017-B810-5BC9F1688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801359" y="3765056"/>
              <a:ext cx="5322747" cy="22581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374DDE-8941-608E-0B36-3AF5FF24C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078294" y="4069857"/>
              <a:ext cx="5322747" cy="225813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C63707E-6847-9B42-6FA4-1760B257A7C4}"/>
              </a:ext>
            </a:extLst>
          </p:cNvPr>
          <p:cNvSpPr txBox="1"/>
          <p:nvPr/>
        </p:nvSpPr>
        <p:spPr>
          <a:xfrm>
            <a:off x="9021548" y="1156570"/>
            <a:ext cx="26866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TMC-HBM4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½ HBM 16Gb die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D1c node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16Gb die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TSV-less (Shoreline Bump)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PHY-less (FD I/O)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~50MB/mm</a:t>
            </a:r>
            <a:r>
              <a:rPr lang="en-US" sz="16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4-Ch, 256 FD D/Q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12.8 GT/s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TCC – 8-die mockup 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16GB module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32-Ch, 2K FD D/Q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Max 3.3TB/sec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(9.4X9mm</a:t>
            </a:r>
            <a:r>
              <a:rPr lang="en-US" sz="16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TCC – 16-die mockup 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32GB module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64-Ch, 4K FD D/Q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Max 6.6TB/sec</a:t>
            </a:r>
          </a:p>
          <a:p>
            <a:pPr marL="292100" lvl="1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(12.6X9mm</a:t>
            </a:r>
            <a:r>
              <a:rPr lang="en-US" sz="16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E83D782-9798-D050-17E8-6FC4F649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58688"/>
          </a:xfrm>
        </p:spPr>
        <p:txBody>
          <a:bodyPr/>
          <a:lstStyle/>
          <a:p>
            <a:r>
              <a:rPr lang="en-US" sz="2800"/>
              <a:t>TMC-HBM4: TCC of PHY-less, TSV-less HBM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6E3200-4C93-B6D7-4EF1-82C1241BB5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42" b="20277"/>
          <a:stretch/>
        </p:blipFill>
        <p:spPr>
          <a:xfrm>
            <a:off x="1624386" y="4852306"/>
            <a:ext cx="4300008" cy="1664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EC27A-9C6C-E7B8-AE4F-3D0BBEA43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320082"/>
            <a:ext cx="3139638" cy="24191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3F8778-3F20-C61F-3399-F933E41A22AA}"/>
              </a:ext>
            </a:extLst>
          </p:cNvPr>
          <p:cNvSpPr txBox="1"/>
          <p:nvPr/>
        </p:nvSpPr>
        <p:spPr>
          <a:xfrm>
            <a:off x="3679682" y="2255940"/>
            <a:ext cx="2642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HBM4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HBM 32Gb die </a:t>
            </a:r>
          </a:p>
          <a:p>
            <a:pPr marL="288925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D1c node </a:t>
            </a:r>
          </a:p>
          <a:p>
            <a:pPr marL="288925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40MB/mm</a:t>
            </a:r>
            <a:r>
              <a:rPr lang="en-US" sz="16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8925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8-Ch, 512 FD D/Q</a:t>
            </a:r>
          </a:p>
          <a:p>
            <a:pPr marL="288925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Max 12.8 GT/s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3DS </a:t>
            </a:r>
          </a:p>
          <a:p>
            <a:pPr marL="288925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4, 8, 12, 16-high (+1 base)</a:t>
            </a:r>
          </a:p>
          <a:p>
            <a:pPr marL="288925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16, 32, 36, 64GB module</a:t>
            </a:r>
          </a:p>
          <a:p>
            <a:pPr marL="288925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32Ch, Max 3.3TB/sec</a:t>
            </a:r>
          </a:p>
        </p:txBody>
      </p:sp>
    </p:spTree>
    <p:extLst>
      <p:ext uri="{BB962C8B-B14F-4D97-AF65-F5344CB8AC3E}">
        <p14:creationId xmlns:p14="http://schemas.microsoft.com/office/powerpoint/2010/main" val="334062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5F6E-4552-4F54-1A42-447F3853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Business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487E-A29C-E94C-930C-90CA23FAC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Key Asks</a:t>
            </a:r>
          </a:p>
          <a:p>
            <a:pPr lvl="1"/>
            <a:r>
              <a:rPr lang="en-US" sz="2800"/>
              <a:t>Increase Data Transfer Rate on-par with LPDDR6</a:t>
            </a:r>
          </a:p>
          <a:p>
            <a:pPr lvl="1"/>
            <a:r>
              <a:rPr lang="en-US" sz="2800"/>
              <a:t>Package development of Terraced Memory Cube Module</a:t>
            </a:r>
          </a:p>
          <a:p>
            <a:r>
              <a:rPr lang="en-US" sz="2800"/>
              <a:t>Collaborate on developing the solution with the aim of being first to market.</a:t>
            </a:r>
          </a:p>
          <a:p>
            <a:r>
              <a:rPr lang="en-US" sz="2800"/>
              <a:t>Lead industry adoption and open up to gain wide adoption and economies of scale</a:t>
            </a:r>
          </a:p>
          <a:p>
            <a:r>
              <a:rPr lang="en-US" sz="2800"/>
              <a:t>Potentially expanding TMC collaboration to wide range of DRAM</a:t>
            </a:r>
          </a:p>
          <a:p>
            <a:pPr lvl="1"/>
            <a:r>
              <a:rPr lang="en-US" sz="2800"/>
              <a:t>PHY-less, TSV-less HBMx</a:t>
            </a:r>
          </a:p>
          <a:p>
            <a:pPr lvl="1"/>
            <a:r>
              <a:rPr lang="en-US" sz="2800"/>
              <a:t>Small Outline </a:t>
            </a:r>
            <a:r>
              <a:rPr lang="en-US" sz="2800" err="1"/>
              <a:t>LPDDRx</a:t>
            </a: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1416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EC9EB-B584-82EB-2EEB-5DF49051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10018-A6E1-0B58-7EBC-F736F6343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roup 906">
            <a:extLst>
              <a:ext uri="{FF2B5EF4-FFF2-40B4-BE49-F238E27FC236}">
                <a16:creationId xmlns:a16="http://schemas.microsoft.com/office/drawing/2014/main" id="{CF12C3F9-0C6B-B20A-29E7-BB8D8FB58860}"/>
              </a:ext>
            </a:extLst>
          </p:cNvPr>
          <p:cNvGrpSpPr/>
          <p:nvPr/>
        </p:nvGrpSpPr>
        <p:grpSpPr>
          <a:xfrm>
            <a:off x="1832908" y="2806969"/>
            <a:ext cx="2184562" cy="458175"/>
            <a:chOff x="1832908" y="2358576"/>
            <a:chExt cx="2184562" cy="4581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C5269D-D80A-0B4F-A149-B955B15BF0D1}"/>
                </a:ext>
              </a:extLst>
            </p:cNvPr>
            <p:cNvGrpSpPr/>
            <p:nvPr/>
          </p:nvGrpSpPr>
          <p:grpSpPr>
            <a:xfrm>
              <a:off x="3297470" y="2463733"/>
              <a:ext cx="720000" cy="169164"/>
              <a:chOff x="3143836" y="3935684"/>
              <a:chExt cx="1440000" cy="33832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510263-194C-EB61-68DA-CE65B98F6B8D}"/>
                  </a:ext>
                </a:extLst>
              </p:cNvPr>
              <p:cNvSpPr/>
              <p:nvPr/>
            </p:nvSpPr>
            <p:spPr>
              <a:xfrm>
                <a:off x="3143836" y="3935684"/>
                <a:ext cx="1440000" cy="3383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F5B1DF1-F81A-34CA-2ADF-7AF5C51B8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6275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6B0C4D1-8193-4834-1635-1F8654BD3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4033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7F3AF7-3A68-DDE3-416A-2787EB718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1158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0975E72-054B-12EA-35EC-CD3DDE603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6078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775F3D4-D95C-A88B-4C17-2561D77B5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3836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1BC690D-5F50-4573-E986-9BFC7C5D93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0961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AEA03CB-3F19-37CE-5FCD-A5C75E7DB3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1171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9516D93-E49E-CF65-F867-4CCA0A080D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929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9CFD2F2-A90C-0B3D-4B71-1066E8307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6054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6F8054B-7B79-00B0-5BAC-AD3BEA6A034D}"/>
                </a:ext>
              </a:extLst>
            </p:cNvPr>
            <p:cNvGrpSpPr/>
            <p:nvPr/>
          </p:nvGrpSpPr>
          <p:grpSpPr>
            <a:xfrm>
              <a:off x="3315107" y="2409412"/>
              <a:ext cx="679595" cy="58566"/>
              <a:chOff x="3680711" y="3875889"/>
              <a:chExt cx="1359190" cy="11713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C0A7641-5040-CEBB-CD1D-5B5A0E0D582D}"/>
                  </a:ext>
                </a:extLst>
              </p:cNvPr>
              <p:cNvGrpSpPr/>
              <p:nvPr/>
            </p:nvGrpSpPr>
            <p:grpSpPr>
              <a:xfrm>
                <a:off x="3680711" y="3885021"/>
                <a:ext cx="383117" cy="108000"/>
                <a:chOff x="4730863" y="1819251"/>
                <a:chExt cx="383117" cy="10800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73EB67A-49E0-A3C8-7275-18FF95E89165}"/>
                    </a:ext>
                  </a:extLst>
                </p:cNvPr>
                <p:cNvSpPr/>
                <p:nvPr/>
              </p:nvSpPr>
              <p:spPr>
                <a:xfrm>
                  <a:off x="4730863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ADD21EA-09A4-ECD7-5891-4DA4A1EFB484}"/>
                    </a:ext>
                  </a:extLst>
                </p:cNvPr>
                <p:cNvSpPr/>
                <p:nvPr/>
              </p:nvSpPr>
              <p:spPr>
                <a:xfrm>
                  <a:off x="4873737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FDC541D-B36B-528E-59A8-56CC3A0FBA7A}"/>
                    </a:ext>
                  </a:extLst>
                </p:cNvPr>
                <p:cNvSpPr/>
                <p:nvPr/>
              </p:nvSpPr>
              <p:spPr>
                <a:xfrm>
                  <a:off x="5005980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429F812-0FFB-1478-8060-D474355B10B9}"/>
                  </a:ext>
                </a:extLst>
              </p:cNvPr>
              <p:cNvGrpSpPr/>
              <p:nvPr/>
            </p:nvGrpSpPr>
            <p:grpSpPr>
              <a:xfrm>
                <a:off x="4175618" y="3875889"/>
                <a:ext cx="383117" cy="108002"/>
                <a:chOff x="4730863" y="1819250"/>
                <a:chExt cx="383117" cy="108002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F788F30-8423-9B38-BA74-1C9F286FE111}"/>
                    </a:ext>
                  </a:extLst>
                </p:cNvPr>
                <p:cNvSpPr/>
                <p:nvPr/>
              </p:nvSpPr>
              <p:spPr>
                <a:xfrm>
                  <a:off x="4730863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C7E4A5F-9723-4E4B-ECFC-15DD64D414F9}"/>
                    </a:ext>
                  </a:extLst>
                </p:cNvPr>
                <p:cNvSpPr/>
                <p:nvPr/>
              </p:nvSpPr>
              <p:spPr>
                <a:xfrm>
                  <a:off x="4873737" y="1819250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3B515E8-A5A8-4755-DC6E-799ACCA9AC06}"/>
                    </a:ext>
                  </a:extLst>
                </p:cNvPr>
                <p:cNvSpPr/>
                <p:nvPr/>
              </p:nvSpPr>
              <p:spPr>
                <a:xfrm>
                  <a:off x="5005980" y="1819250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745A2B9-1F2D-60C8-CB84-6092BD1E2263}"/>
                  </a:ext>
                </a:extLst>
              </p:cNvPr>
              <p:cNvGrpSpPr/>
              <p:nvPr/>
            </p:nvGrpSpPr>
            <p:grpSpPr>
              <a:xfrm>
                <a:off x="4656784" y="3885020"/>
                <a:ext cx="383117" cy="108000"/>
                <a:chOff x="4730863" y="1819250"/>
                <a:chExt cx="383117" cy="10800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834B3FD-FB08-B9B0-B6CA-03046D747EC4}"/>
                    </a:ext>
                  </a:extLst>
                </p:cNvPr>
                <p:cNvSpPr/>
                <p:nvPr/>
              </p:nvSpPr>
              <p:spPr>
                <a:xfrm>
                  <a:off x="4730863" y="1819250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65E116C-CF17-2754-1430-0E642076E06D}"/>
                    </a:ext>
                  </a:extLst>
                </p:cNvPr>
                <p:cNvSpPr/>
                <p:nvPr/>
              </p:nvSpPr>
              <p:spPr>
                <a:xfrm>
                  <a:off x="4873737" y="1819250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56A980A-0902-0468-4A3D-9E6378692EF2}"/>
                    </a:ext>
                  </a:extLst>
                </p:cNvPr>
                <p:cNvSpPr/>
                <p:nvPr/>
              </p:nvSpPr>
              <p:spPr>
                <a:xfrm>
                  <a:off x="5005980" y="1819250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9F3B7298-B25A-C477-20AA-89412FBD2E69}"/>
                </a:ext>
              </a:extLst>
            </p:cNvPr>
            <p:cNvSpPr/>
            <p:nvPr/>
          </p:nvSpPr>
          <p:spPr>
            <a:xfrm>
              <a:off x="1832908" y="2358576"/>
              <a:ext cx="110559" cy="10003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2FE301B-2803-14FA-9356-8E02B5407447}"/>
                </a:ext>
              </a:extLst>
            </p:cNvPr>
            <p:cNvGrpSpPr/>
            <p:nvPr/>
          </p:nvGrpSpPr>
          <p:grpSpPr>
            <a:xfrm>
              <a:off x="2018921" y="2482970"/>
              <a:ext cx="1296186" cy="139784"/>
              <a:chOff x="1143000" y="1333868"/>
              <a:chExt cx="2592371" cy="27956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0FD278-EFAB-A8BA-7EA6-8EFB0F722223}"/>
                  </a:ext>
                </a:extLst>
              </p:cNvPr>
              <p:cNvSpPr/>
              <p:nvPr/>
            </p:nvSpPr>
            <p:spPr>
              <a:xfrm>
                <a:off x="1143000" y="1333868"/>
                <a:ext cx="2592371" cy="2410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spc="0" normalizeH="0" baseline="0">
                    <a:ln>
                      <a:noFill/>
                    </a:ln>
                    <a:solidFill>
                      <a:schemeClr val="accent2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Memory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2D582CF-D8E1-2EB2-823F-76FFEB64558B}"/>
                  </a:ext>
                </a:extLst>
              </p:cNvPr>
              <p:cNvSpPr/>
              <p:nvPr/>
            </p:nvSpPr>
            <p:spPr>
              <a:xfrm>
                <a:off x="1144571" y="1567717"/>
                <a:ext cx="2572978" cy="457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B595040-D50F-827D-052D-8CDC7177ADA5}"/>
                </a:ext>
              </a:extLst>
            </p:cNvPr>
            <p:cNvSpPr/>
            <p:nvPr/>
          </p:nvSpPr>
          <p:spPr>
            <a:xfrm>
              <a:off x="2018921" y="2617627"/>
              <a:ext cx="1989027" cy="19912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Carrier</a:t>
              </a:r>
            </a:p>
          </p:txBody>
        </p:sp>
      </p:grpSp>
      <p:grpSp>
        <p:nvGrpSpPr>
          <p:cNvPr id="908" name="Group 907">
            <a:extLst>
              <a:ext uri="{FF2B5EF4-FFF2-40B4-BE49-F238E27FC236}">
                <a16:creationId xmlns:a16="http://schemas.microsoft.com/office/drawing/2014/main" id="{80C158A8-28EE-B1AE-6C89-EA39392414B7}"/>
              </a:ext>
            </a:extLst>
          </p:cNvPr>
          <p:cNvGrpSpPr/>
          <p:nvPr/>
        </p:nvGrpSpPr>
        <p:grpSpPr>
          <a:xfrm>
            <a:off x="2712354" y="1351648"/>
            <a:ext cx="1305116" cy="493880"/>
            <a:chOff x="2712354" y="1747295"/>
            <a:chExt cx="1305116" cy="49388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8B89AC2-96FF-2783-0A7C-6F24481844B5}"/>
                </a:ext>
              </a:extLst>
            </p:cNvPr>
            <p:cNvGrpSpPr/>
            <p:nvPr/>
          </p:nvGrpSpPr>
          <p:grpSpPr>
            <a:xfrm>
              <a:off x="2712354" y="2058823"/>
              <a:ext cx="1296186" cy="182352"/>
              <a:chOff x="3619095" y="1176857"/>
              <a:chExt cx="2592371" cy="36470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1193E95-4B0C-7B3C-31FF-4A20A90E1EFE}"/>
                  </a:ext>
                </a:extLst>
              </p:cNvPr>
              <p:cNvGrpSpPr/>
              <p:nvPr/>
            </p:nvGrpSpPr>
            <p:grpSpPr>
              <a:xfrm>
                <a:off x="5791200" y="1433559"/>
                <a:ext cx="383117" cy="108000"/>
                <a:chOff x="4730863" y="1819251"/>
                <a:chExt cx="383117" cy="108000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9439795-E0D9-4B76-C160-F7DFF4E48C85}"/>
                    </a:ext>
                  </a:extLst>
                </p:cNvPr>
                <p:cNvSpPr/>
                <p:nvPr/>
              </p:nvSpPr>
              <p:spPr>
                <a:xfrm>
                  <a:off x="4730863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3F5653F-0C8D-5D64-DB93-D567F87B25F2}"/>
                    </a:ext>
                  </a:extLst>
                </p:cNvPr>
                <p:cNvSpPr/>
                <p:nvPr/>
              </p:nvSpPr>
              <p:spPr>
                <a:xfrm>
                  <a:off x="4873737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742C925-B94C-8417-1A28-6DBFA0973010}"/>
                    </a:ext>
                  </a:extLst>
                </p:cNvPr>
                <p:cNvSpPr/>
                <p:nvPr/>
              </p:nvSpPr>
              <p:spPr>
                <a:xfrm>
                  <a:off x="5005980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9E4A158-502B-D6CF-3684-8E87663244A2}"/>
                  </a:ext>
                </a:extLst>
              </p:cNvPr>
              <p:cNvGrpSpPr/>
              <p:nvPr/>
            </p:nvGrpSpPr>
            <p:grpSpPr>
              <a:xfrm>
                <a:off x="3619095" y="1176857"/>
                <a:ext cx="2592371" cy="279566"/>
                <a:chOff x="1143000" y="1333870"/>
                <a:chExt cx="2592371" cy="279566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9200DB5-5D3B-E8C5-1C20-F4574530CA43}"/>
                    </a:ext>
                  </a:extLst>
                </p:cNvPr>
                <p:cNvSpPr/>
                <p:nvPr/>
              </p:nvSpPr>
              <p:spPr>
                <a:xfrm>
                  <a:off x="1143000" y="1333870"/>
                  <a:ext cx="2592371" cy="24109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spc="0" normalizeH="0" baseline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Memory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61DF10F-BA0E-C50C-4A4A-94A344C89CBF}"/>
                    </a:ext>
                  </a:extLst>
                </p:cNvPr>
                <p:cNvSpPr/>
                <p:nvPr/>
              </p:nvSpPr>
              <p:spPr>
                <a:xfrm>
                  <a:off x="1144571" y="1567717"/>
                  <a:ext cx="2572978" cy="457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B9E894C-DF7E-BAF1-5201-DBC4E0E0D371}"/>
                </a:ext>
              </a:extLst>
            </p:cNvPr>
            <p:cNvGrpSpPr/>
            <p:nvPr/>
          </p:nvGrpSpPr>
          <p:grpSpPr>
            <a:xfrm flipV="1">
              <a:off x="3529754" y="1747295"/>
              <a:ext cx="487716" cy="223485"/>
              <a:chOff x="6060889" y="3896749"/>
              <a:chExt cx="975432" cy="446968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ACC75D8-E736-371F-E876-E73B5D3EEAFF}"/>
                  </a:ext>
                </a:extLst>
              </p:cNvPr>
              <p:cNvGrpSpPr/>
              <p:nvPr/>
            </p:nvGrpSpPr>
            <p:grpSpPr>
              <a:xfrm>
                <a:off x="6060889" y="4005389"/>
                <a:ext cx="975432" cy="338328"/>
                <a:chOff x="3608404" y="3935689"/>
                <a:chExt cx="975432" cy="338328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C7A5FC4-382C-51E2-6DF2-8975AB9F8DB0}"/>
                    </a:ext>
                  </a:extLst>
                </p:cNvPr>
                <p:cNvSpPr/>
                <p:nvPr/>
              </p:nvSpPr>
              <p:spPr>
                <a:xfrm>
                  <a:off x="3608404" y="3935691"/>
                  <a:ext cx="975432" cy="33832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23FD9B9-0481-8613-B243-54FE81D0BC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6275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4E8E4113-FD39-91D7-9AFA-9217132F3B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4033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11A96560-23C4-95CC-0C89-7C9760A84E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1158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F2E8EAC-A028-61C2-AFFC-ECDD1F3C4F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6078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DC54E78-0BDF-B5E9-0671-2A6B14052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63836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E7616D39-3B8C-D5D9-E3D3-1E991561B1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0961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B896A67-256F-C5C8-75E5-E04632F0AD65}"/>
                  </a:ext>
                </a:extLst>
              </p:cNvPr>
              <p:cNvGrpSpPr/>
              <p:nvPr/>
            </p:nvGrpSpPr>
            <p:grpSpPr>
              <a:xfrm>
                <a:off x="6126502" y="3896749"/>
                <a:ext cx="864283" cy="117131"/>
                <a:chOff x="4175618" y="3875895"/>
                <a:chExt cx="864283" cy="117131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861EC82E-C333-EF1B-EACB-66CA1C792A85}"/>
                    </a:ext>
                  </a:extLst>
                </p:cNvPr>
                <p:cNvGrpSpPr/>
                <p:nvPr/>
              </p:nvGrpSpPr>
              <p:grpSpPr>
                <a:xfrm>
                  <a:off x="4175618" y="3875895"/>
                  <a:ext cx="383117" cy="108000"/>
                  <a:chOff x="4730863" y="1819256"/>
                  <a:chExt cx="383117" cy="108000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FF54C9B9-4913-9066-E70F-AAAB0978B6A0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6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825B4022-F181-0E50-8E13-F02371994F72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6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E26D1A30-FA71-E4E1-FA33-4CE68E9EFC8B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6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A76D5806-653D-8E2F-22AC-B764FE35E6FC}"/>
                    </a:ext>
                  </a:extLst>
                </p:cNvPr>
                <p:cNvGrpSpPr/>
                <p:nvPr/>
              </p:nvGrpSpPr>
              <p:grpSpPr>
                <a:xfrm>
                  <a:off x="4656784" y="3885026"/>
                  <a:ext cx="383117" cy="108000"/>
                  <a:chOff x="4730863" y="1819256"/>
                  <a:chExt cx="383117" cy="108000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26BAADDE-7943-F66E-D933-C9B1DDB2EE81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6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51991034-205F-18E0-5296-8B765113E7AB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6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ED0F5085-9D46-2595-6D47-1C28597ECECB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6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</p:grpSp>
      </p:grpSp>
      <p:grpSp>
        <p:nvGrpSpPr>
          <p:cNvPr id="909" name="Group 908">
            <a:extLst>
              <a:ext uri="{FF2B5EF4-FFF2-40B4-BE49-F238E27FC236}">
                <a16:creationId xmlns:a16="http://schemas.microsoft.com/office/drawing/2014/main" id="{D8D2C14A-39FC-35F6-8593-65463E1B1540}"/>
              </a:ext>
            </a:extLst>
          </p:cNvPr>
          <p:cNvGrpSpPr/>
          <p:nvPr/>
        </p:nvGrpSpPr>
        <p:grpSpPr>
          <a:xfrm>
            <a:off x="4047885" y="2677614"/>
            <a:ext cx="2117243" cy="572257"/>
            <a:chOff x="4047885" y="2229221"/>
            <a:chExt cx="2117243" cy="572257"/>
          </a:xfrm>
        </p:grpSpPr>
        <p:sp>
          <p:nvSpPr>
            <p:cNvPr id="82" name="Right Arrow 81">
              <a:extLst>
                <a:ext uri="{FF2B5EF4-FFF2-40B4-BE49-F238E27FC236}">
                  <a16:creationId xmlns:a16="http://schemas.microsoft.com/office/drawing/2014/main" id="{C811E48A-04C2-E3E1-BBD8-8C580F3C2C50}"/>
                </a:ext>
              </a:extLst>
            </p:cNvPr>
            <p:cNvSpPr/>
            <p:nvPr/>
          </p:nvSpPr>
          <p:spPr>
            <a:xfrm>
              <a:off x="4047885" y="2320034"/>
              <a:ext cx="110559" cy="10003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15A3A92-278B-6523-CF7E-CC25FCC07588}"/>
                </a:ext>
              </a:extLst>
            </p:cNvPr>
            <p:cNvGrpSpPr/>
            <p:nvPr/>
          </p:nvGrpSpPr>
          <p:grpSpPr>
            <a:xfrm>
              <a:off x="5441522" y="2448461"/>
              <a:ext cx="720000" cy="169164"/>
              <a:chOff x="3143836" y="3935686"/>
              <a:chExt cx="1440000" cy="33832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AA8C9F2-5D28-7DC0-4AF2-70A34CE7F856}"/>
                  </a:ext>
                </a:extLst>
              </p:cNvPr>
              <p:cNvSpPr/>
              <p:nvPr/>
            </p:nvSpPr>
            <p:spPr>
              <a:xfrm>
                <a:off x="3143836" y="3935686"/>
                <a:ext cx="1440000" cy="3383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38B4969-0605-DD39-3DD3-4706356792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6275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5F1FD23-48A2-E4CD-9751-8CA1ABC3E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4033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A96759A-AE8D-EBBA-5365-E5BD83A40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1158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29DAEA4-B7EE-FD90-64AB-146DD558E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6078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2731815-329B-E572-A9DC-7FEC1FC1A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3836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22C3513-9E75-E543-6DB3-6A2A60327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0961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AA2F59F-20E2-B200-4B94-8AAE11DCB4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1171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40A3858-3CAC-1341-C407-D891BAE08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929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8DD2ACA-531E-C22A-3C03-8A2DEE253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6054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6033036-67BF-75FD-1EB1-1DFA55A49DB8}"/>
                </a:ext>
              </a:extLst>
            </p:cNvPr>
            <p:cNvGrpSpPr/>
            <p:nvPr/>
          </p:nvGrpSpPr>
          <p:grpSpPr>
            <a:xfrm>
              <a:off x="5459159" y="2394140"/>
              <a:ext cx="679595" cy="58566"/>
              <a:chOff x="3680711" y="3875891"/>
              <a:chExt cx="1359190" cy="117131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06C28DD-3CDF-5FF4-7272-27D12003FC9D}"/>
                  </a:ext>
                </a:extLst>
              </p:cNvPr>
              <p:cNvGrpSpPr/>
              <p:nvPr/>
            </p:nvGrpSpPr>
            <p:grpSpPr>
              <a:xfrm>
                <a:off x="3680711" y="3885021"/>
                <a:ext cx="383117" cy="108000"/>
                <a:chOff x="4730863" y="1819251"/>
                <a:chExt cx="383117" cy="108000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188632EA-459F-861C-C1E6-DC21BCCED449}"/>
                    </a:ext>
                  </a:extLst>
                </p:cNvPr>
                <p:cNvSpPr/>
                <p:nvPr/>
              </p:nvSpPr>
              <p:spPr>
                <a:xfrm>
                  <a:off x="4730863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2F9E8028-DFA5-31C8-7532-274ED625384F}"/>
                    </a:ext>
                  </a:extLst>
                </p:cNvPr>
                <p:cNvSpPr/>
                <p:nvPr/>
              </p:nvSpPr>
              <p:spPr>
                <a:xfrm>
                  <a:off x="4873737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6525440E-A79F-6AB8-6587-DEAE126A737B}"/>
                    </a:ext>
                  </a:extLst>
                </p:cNvPr>
                <p:cNvSpPr/>
                <p:nvPr/>
              </p:nvSpPr>
              <p:spPr>
                <a:xfrm>
                  <a:off x="5005980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EA85F79-15FB-88C3-5ECE-9092C8733A8C}"/>
                  </a:ext>
                </a:extLst>
              </p:cNvPr>
              <p:cNvGrpSpPr/>
              <p:nvPr/>
            </p:nvGrpSpPr>
            <p:grpSpPr>
              <a:xfrm>
                <a:off x="4175618" y="3875891"/>
                <a:ext cx="383117" cy="108002"/>
                <a:chOff x="4730863" y="1819252"/>
                <a:chExt cx="383117" cy="108002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5A2E48BB-BC1D-B7CF-2AE4-AB9EC3896C8F}"/>
                    </a:ext>
                  </a:extLst>
                </p:cNvPr>
                <p:cNvSpPr/>
                <p:nvPr/>
              </p:nvSpPr>
              <p:spPr>
                <a:xfrm>
                  <a:off x="4730863" y="1819254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5ADA03F0-3ED3-5C55-2B1C-CA9C27E886F5}"/>
                    </a:ext>
                  </a:extLst>
                </p:cNvPr>
                <p:cNvSpPr/>
                <p:nvPr/>
              </p:nvSpPr>
              <p:spPr>
                <a:xfrm>
                  <a:off x="4873737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F6556177-3E1C-E587-3C78-11F3D778C952}"/>
                    </a:ext>
                  </a:extLst>
                </p:cNvPr>
                <p:cNvSpPr/>
                <p:nvPr/>
              </p:nvSpPr>
              <p:spPr>
                <a:xfrm>
                  <a:off x="5005980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F937BEE-4F32-3B07-0BB0-4A26EAE0180E}"/>
                  </a:ext>
                </a:extLst>
              </p:cNvPr>
              <p:cNvGrpSpPr/>
              <p:nvPr/>
            </p:nvGrpSpPr>
            <p:grpSpPr>
              <a:xfrm>
                <a:off x="4656784" y="3885022"/>
                <a:ext cx="383117" cy="108000"/>
                <a:chOff x="4730863" y="1819252"/>
                <a:chExt cx="383117" cy="108000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08CDCBF-0639-8130-E032-02A82A65DAC9}"/>
                    </a:ext>
                  </a:extLst>
                </p:cNvPr>
                <p:cNvSpPr/>
                <p:nvPr/>
              </p:nvSpPr>
              <p:spPr>
                <a:xfrm>
                  <a:off x="4730863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D813CC1-F16F-242F-231E-E9667AC35BBE}"/>
                    </a:ext>
                  </a:extLst>
                </p:cNvPr>
                <p:cNvSpPr/>
                <p:nvPr/>
              </p:nvSpPr>
              <p:spPr>
                <a:xfrm>
                  <a:off x="4873737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3451609B-0CF6-CCE4-67F8-2BD0A469FF58}"/>
                    </a:ext>
                  </a:extLst>
                </p:cNvPr>
                <p:cNvSpPr/>
                <p:nvPr/>
              </p:nvSpPr>
              <p:spPr>
                <a:xfrm>
                  <a:off x="5005980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A4373FD-50FA-ECB5-31F2-B16C118A37FF}"/>
                </a:ext>
              </a:extLst>
            </p:cNvPr>
            <p:cNvGrpSpPr/>
            <p:nvPr/>
          </p:nvGrpSpPr>
          <p:grpSpPr>
            <a:xfrm>
              <a:off x="4162973" y="2467697"/>
              <a:ext cx="1296186" cy="139783"/>
              <a:chOff x="1143000" y="1333870"/>
              <a:chExt cx="2592371" cy="279566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E8FA947-3A44-5DAD-411E-6B4307109FEB}"/>
                  </a:ext>
                </a:extLst>
              </p:cNvPr>
              <p:cNvSpPr/>
              <p:nvPr/>
            </p:nvSpPr>
            <p:spPr>
              <a:xfrm>
                <a:off x="1143000" y="1333870"/>
                <a:ext cx="2592371" cy="2410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spc="0" normalizeH="0" baseline="0">
                    <a:ln>
                      <a:noFill/>
                    </a:ln>
                    <a:solidFill>
                      <a:schemeClr val="accent2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Memory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0C8A7AB-9F51-E4CE-2A67-E676B9C5DEDB}"/>
                  </a:ext>
                </a:extLst>
              </p:cNvPr>
              <p:cNvSpPr/>
              <p:nvPr/>
            </p:nvSpPr>
            <p:spPr>
              <a:xfrm>
                <a:off x="1144571" y="1567717"/>
                <a:ext cx="2572978" cy="457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051D29-9406-4857-6F1D-ECBC366C81A2}"/>
                </a:ext>
              </a:extLst>
            </p:cNvPr>
            <p:cNvSpPr/>
            <p:nvPr/>
          </p:nvSpPr>
          <p:spPr>
            <a:xfrm>
              <a:off x="4162973" y="2602354"/>
              <a:ext cx="1989027" cy="19912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Carrier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6243D53-F3EB-4E20-035A-8A3F9563C25C}"/>
                </a:ext>
              </a:extLst>
            </p:cNvPr>
            <p:cNvGrpSpPr/>
            <p:nvPr/>
          </p:nvGrpSpPr>
          <p:grpSpPr>
            <a:xfrm>
              <a:off x="4366978" y="2265949"/>
              <a:ext cx="1296186" cy="182352"/>
              <a:chOff x="3619095" y="1176857"/>
              <a:chExt cx="2592371" cy="364702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3B6C927-BDC1-80B8-980B-B5755CB61513}"/>
                  </a:ext>
                </a:extLst>
              </p:cNvPr>
              <p:cNvGrpSpPr/>
              <p:nvPr/>
            </p:nvGrpSpPr>
            <p:grpSpPr>
              <a:xfrm>
                <a:off x="5791200" y="1433559"/>
                <a:ext cx="383117" cy="108000"/>
                <a:chOff x="4730863" y="1819251"/>
                <a:chExt cx="383117" cy="108000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7024A0B5-A999-DF29-9226-CCC28BB6C57D}"/>
                    </a:ext>
                  </a:extLst>
                </p:cNvPr>
                <p:cNvSpPr/>
                <p:nvPr/>
              </p:nvSpPr>
              <p:spPr>
                <a:xfrm>
                  <a:off x="4730863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1A1A06BA-C642-E374-7AF4-5EECAC805F9B}"/>
                    </a:ext>
                  </a:extLst>
                </p:cNvPr>
                <p:cNvSpPr/>
                <p:nvPr/>
              </p:nvSpPr>
              <p:spPr>
                <a:xfrm>
                  <a:off x="4873737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C9E38C65-3322-A4B6-FAD3-2D2E1E824A38}"/>
                    </a:ext>
                  </a:extLst>
                </p:cNvPr>
                <p:cNvSpPr/>
                <p:nvPr/>
              </p:nvSpPr>
              <p:spPr>
                <a:xfrm>
                  <a:off x="5005980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E415956-7AE8-C53D-03C2-2F9FD64BDDAB}"/>
                  </a:ext>
                </a:extLst>
              </p:cNvPr>
              <p:cNvGrpSpPr/>
              <p:nvPr/>
            </p:nvGrpSpPr>
            <p:grpSpPr>
              <a:xfrm>
                <a:off x="3619095" y="1176857"/>
                <a:ext cx="2592371" cy="279566"/>
                <a:chOff x="1143000" y="1333870"/>
                <a:chExt cx="2592371" cy="279566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E354E6E-4282-14A3-A3BA-2B72F43B8371}"/>
                    </a:ext>
                  </a:extLst>
                </p:cNvPr>
                <p:cNvSpPr/>
                <p:nvPr/>
              </p:nvSpPr>
              <p:spPr>
                <a:xfrm>
                  <a:off x="1143000" y="1333870"/>
                  <a:ext cx="2592371" cy="24109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spc="0" normalizeH="0" baseline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Memory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B48E0AE-0D19-D47E-02D6-F4606D60A0CC}"/>
                    </a:ext>
                  </a:extLst>
                </p:cNvPr>
                <p:cNvSpPr/>
                <p:nvPr/>
              </p:nvSpPr>
              <p:spPr>
                <a:xfrm>
                  <a:off x="1144571" y="1567717"/>
                  <a:ext cx="2572978" cy="457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17A3B8-AF62-22B1-8F6D-DB89B66C6407}"/>
                </a:ext>
              </a:extLst>
            </p:cNvPr>
            <p:cNvGrpSpPr/>
            <p:nvPr/>
          </p:nvGrpSpPr>
          <p:grpSpPr>
            <a:xfrm flipV="1">
              <a:off x="5687814" y="2229221"/>
              <a:ext cx="477314" cy="223485"/>
              <a:chOff x="5596321" y="3896751"/>
              <a:chExt cx="954628" cy="446968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D799587-9238-0378-11AE-A3DA4F1EC26B}"/>
                  </a:ext>
                </a:extLst>
              </p:cNvPr>
              <p:cNvGrpSpPr/>
              <p:nvPr/>
            </p:nvGrpSpPr>
            <p:grpSpPr>
              <a:xfrm>
                <a:off x="5596321" y="4005389"/>
                <a:ext cx="954628" cy="338330"/>
                <a:chOff x="3143836" y="3935689"/>
                <a:chExt cx="954628" cy="338330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134CA89F-2076-65E1-8588-30CF50F24C66}"/>
                    </a:ext>
                  </a:extLst>
                </p:cNvPr>
                <p:cNvSpPr/>
                <p:nvPr/>
              </p:nvSpPr>
              <p:spPr>
                <a:xfrm>
                  <a:off x="3143836" y="3935693"/>
                  <a:ext cx="954628" cy="33832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E13C5BF1-D46A-70CE-36DE-2A487DA5D2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6078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751D8096-6368-FCD3-B385-7D74231EC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63836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E516B618-0C21-0B9A-1F96-FD1CA3CF6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0961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AA5687FD-1D91-2985-BB9A-25AE51E4F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1171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0C9BC991-CD1F-4082-29C5-845FA01FA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8929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51B41439-3C49-E8E7-994F-76EFFE8E8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6054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40598A7-51AA-3F67-1E61-0C0F9AD98D54}"/>
                  </a:ext>
                </a:extLst>
              </p:cNvPr>
              <p:cNvGrpSpPr/>
              <p:nvPr/>
            </p:nvGrpSpPr>
            <p:grpSpPr>
              <a:xfrm>
                <a:off x="5631595" y="3896751"/>
                <a:ext cx="878024" cy="117132"/>
                <a:chOff x="3680711" y="3875897"/>
                <a:chExt cx="878024" cy="117132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124E1AC4-2118-7FEC-168F-EDD4E16C5F1C}"/>
                    </a:ext>
                  </a:extLst>
                </p:cNvPr>
                <p:cNvGrpSpPr/>
                <p:nvPr/>
              </p:nvGrpSpPr>
              <p:grpSpPr>
                <a:xfrm>
                  <a:off x="3680711" y="3885029"/>
                  <a:ext cx="383117" cy="108000"/>
                  <a:chOff x="4730863" y="1819259"/>
                  <a:chExt cx="383117" cy="108000"/>
                </a:xfrm>
              </p:grpSpPr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CFF39314-46EF-98FB-6131-2AEF0C9D79EE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9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269DD328-1495-20E2-C074-E5E566041F27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9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F1CC366F-3A15-2CA6-F128-4CCADC453AE9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9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0292E9A0-771E-E30C-0DB2-B2890954F134}"/>
                    </a:ext>
                  </a:extLst>
                </p:cNvPr>
                <p:cNvGrpSpPr/>
                <p:nvPr/>
              </p:nvGrpSpPr>
              <p:grpSpPr>
                <a:xfrm>
                  <a:off x="4175618" y="3875897"/>
                  <a:ext cx="383117" cy="108000"/>
                  <a:chOff x="4730863" y="1819258"/>
                  <a:chExt cx="383117" cy="108000"/>
                </a:xfrm>
              </p:grpSpPr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9EBFD569-DC23-B872-E65C-6BAA4A128482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8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6274E548-C9B4-49A4-14FD-247CAA0E5A91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8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B0A86CFE-285A-F637-EBAB-7348E9B1EF91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8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</p:grpSp>
      </p:grpSp>
      <p:grpSp>
        <p:nvGrpSpPr>
          <p:cNvPr id="910" name="Group 909">
            <a:extLst>
              <a:ext uri="{FF2B5EF4-FFF2-40B4-BE49-F238E27FC236}">
                <a16:creationId xmlns:a16="http://schemas.microsoft.com/office/drawing/2014/main" id="{CEC3C0B3-8168-61FB-8E7C-EC054571E99B}"/>
              </a:ext>
            </a:extLst>
          </p:cNvPr>
          <p:cNvGrpSpPr/>
          <p:nvPr/>
        </p:nvGrpSpPr>
        <p:grpSpPr>
          <a:xfrm>
            <a:off x="4880013" y="1385789"/>
            <a:ext cx="1305115" cy="493880"/>
            <a:chOff x="5099817" y="1535254"/>
            <a:chExt cx="1305115" cy="49388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909E490-286C-A498-5195-2F7973169480}"/>
                </a:ext>
              </a:extLst>
            </p:cNvPr>
            <p:cNvGrpSpPr/>
            <p:nvPr/>
          </p:nvGrpSpPr>
          <p:grpSpPr>
            <a:xfrm>
              <a:off x="5099817" y="1846782"/>
              <a:ext cx="1296186" cy="182352"/>
              <a:chOff x="3619095" y="1176857"/>
              <a:chExt cx="2592371" cy="364702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F070D147-B507-D903-84FE-D5EB4837822F}"/>
                  </a:ext>
                </a:extLst>
              </p:cNvPr>
              <p:cNvGrpSpPr/>
              <p:nvPr/>
            </p:nvGrpSpPr>
            <p:grpSpPr>
              <a:xfrm>
                <a:off x="5791200" y="1433559"/>
                <a:ext cx="383117" cy="108000"/>
                <a:chOff x="4730863" y="1819251"/>
                <a:chExt cx="383117" cy="108000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79E08315-BCF1-F23A-A3BA-39962573A173}"/>
                    </a:ext>
                  </a:extLst>
                </p:cNvPr>
                <p:cNvSpPr/>
                <p:nvPr/>
              </p:nvSpPr>
              <p:spPr>
                <a:xfrm>
                  <a:off x="4730863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D4C45E54-D265-D8A0-B29E-6FF53913B2B4}"/>
                    </a:ext>
                  </a:extLst>
                </p:cNvPr>
                <p:cNvSpPr/>
                <p:nvPr/>
              </p:nvSpPr>
              <p:spPr>
                <a:xfrm>
                  <a:off x="4873737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2D03DD0B-176B-191B-6200-CB5374E414A4}"/>
                    </a:ext>
                  </a:extLst>
                </p:cNvPr>
                <p:cNvSpPr/>
                <p:nvPr/>
              </p:nvSpPr>
              <p:spPr>
                <a:xfrm>
                  <a:off x="5005980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7A921F88-B8CA-FD4D-B501-1C4C7D617AAD}"/>
                  </a:ext>
                </a:extLst>
              </p:cNvPr>
              <p:cNvGrpSpPr/>
              <p:nvPr/>
            </p:nvGrpSpPr>
            <p:grpSpPr>
              <a:xfrm>
                <a:off x="3619095" y="1176857"/>
                <a:ext cx="2592371" cy="279566"/>
                <a:chOff x="1143000" y="1333870"/>
                <a:chExt cx="2592371" cy="279566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1D505616-8246-EA3E-1B9D-ACACA177B02A}"/>
                    </a:ext>
                  </a:extLst>
                </p:cNvPr>
                <p:cNvSpPr/>
                <p:nvPr/>
              </p:nvSpPr>
              <p:spPr>
                <a:xfrm>
                  <a:off x="1143000" y="1333870"/>
                  <a:ext cx="2592371" cy="24109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spc="0" normalizeH="0" baseline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Memory</a:t>
                  </a: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7DEE885-3730-C074-CC61-5A43291CCF64}"/>
                    </a:ext>
                  </a:extLst>
                </p:cNvPr>
                <p:cNvSpPr/>
                <p:nvPr/>
              </p:nvSpPr>
              <p:spPr>
                <a:xfrm>
                  <a:off x="1144571" y="1567717"/>
                  <a:ext cx="2572978" cy="457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2B30A37-DFED-BA66-6387-16895B9986E3}"/>
                </a:ext>
              </a:extLst>
            </p:cNvPr>
            <p:cNvGrpSpPr/>
            <p:nvPr/>
          </p:nvGrpSpPr>
          <p:grpSpPr>
            <a:xfrm flipV="1">
              <a:off x="6161521" y="1535254"/>
              <a:ext cx="243411" cy="218919"/>
              <a:chOff x="6549497" y="3905881"/>
              <a:chExt cx="486822" cy="437836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E77B396-8015-F4F5-A8D3-1487F2A9B327}"/>
                  </a:ext>
                </a:extLst>
              </p:cNvPr>
              <p:cNvGrpSpPr/>
              <p:nvPr/>
            </p:nvGrpSpPr>
            <p:grpSpPr>
              <a:xfrm>
                <a:off x="6549497" y="4005389"/>
                <a:ext cx="486822" cy="338328"/>
                <a:chOff x="4097012" y="3935689"/>
                <a:chExt cx="486822" cy="338328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6A7E7A-A433-0CEA-7C6E-BB1A64B4B83A}"/>
                    </a:ext>
                  </a:extLst>
                </p:cNvPr>
                <p:cNvSpPr/>
                <p:nvPr/>
              </p:nvSpPr>
              <p:spPr>
                <a:xfrm>
                  <a:off x="4097012" y="3935691"/>
                  <a:ext cx="486822" cy="33832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0F39B351-301E-2256-F3A9-DAC7D897F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6275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E078F288-45A5-7AFB-0415-6D4FB9E807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4033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6700BDE-72D4-A3F8-A5A4-AD11E47A5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1158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AF1EEA2-F6D0-6FDF-EACA-3361BFF5821E}"/>
                  </a:ext>
                </a:extLst>
              </p:cNvPr>
              <p:cNvGrpSpPr/>
              <p:nvPr/>
            </p:nvGrpSpPr>
            <p:grpSpPr>
              <a:xfrm>
                <a:off x="6607669" y="3905881"/>
                <a:ext cx="383118" cy="108000"/>
                <a:chOff x="4730863" y="1819256"/>
                <a:chExt cx="383117" cy="108000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FCA948CC-4E9E-81B7-86EB-39585D06EE74}"/>
                    </a:ext>
                  </a:extLst>
                </p:cNvPr>
                <p:cNvSpPr/>
                <p:nvPr/>
              </p:nvSpPr>
              <p:spPr>
                <a:xfrm>
                  <a:off x="4730863" y="1819256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F626EAA7-6719-5672-083A-E2AC9FE471D9}"/>
                    </a:ext>
                  </a:extLst>
                </p:cNvPr>
                <p:cNvSpPr/>
                <p:nvPr/>
              </p:nvSpPr>
              <p:spPr>
                <a:xfrm>
                  <a:off x="4873737" y="1819256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B6EDEF30-17A5-829C-7876-3A909F5C48F8}"/>
                    </a:ext>
                  </a:extLst>
                </p:cNvPr>
                <p:cNvSpPr/>
                <p:nvPr/>
              </p:nvSpPr>
              <p:spPr>
                <a:xfrm>
                  <a:off x="5005980" y="1819256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</p:grpSp>
      <p:grpSp>
        <p:nvGrpSpPr>
          <p:cNvPr id="917" name="Group 916">
            <a:extLst>
              <a:ext uri="{FF2B5EF4-FFF2-40B4-BE49-F238E27FC236}">
                <a16:creationId xmlns:a16="http://schemas.microsoft.com/office/drawing/2014/main" id="{70F85D97-8369-ECB0-7CCA-F529331C0CE8}"/>
              </a:ext>
            </a:extLst>
          </p:cNvPr>
          <p:cNvGrpSpPr/>
          <p:nvPr/>
        </p:nvGrpSpPr>
        <p:grpSpPr>
          <a:xfrm>
            <a:off x="6426690" y="2470231"/>
            <a:ext cx="2244187" cy="780847"/>
            <a:chOff x="6426690" y="2021838"/>
            <a:chExt cx="2244187" cy="780847"/>
          </a:xfrm>
        </p:grpSpPr>
        <p:sp>
          <p:nvSpPr>
            <p:cNvPr id="240" name="Right Arrow 239">
              <a:extLst>
                <a:ext uri="{FF2B5EF4-FFF2-40B4-BE49-F238E27FC236}">
                  <a16:creationId xmlns:a16="http://schemas.microsoft.com/office/drawing/2014/main" id="{54D71303-8004-545F-DA46-21CADB183972}"/>
                </a:ext>
              </a:extLst>
            </p:cNvPr>
            <p:cNvSpPr/>
            <p:nvPr/>
          </p:nvSpPr>
          <p:spPr>
            <a:xfrm>
              <a:off x="6426690" y="2476116"/>
              <a:ext cx="110559" cy="10003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1" name="Group 910">
              <a:extLst>
                <a:ext uri="{FF2B5EF4-FFF2-40B4-BE49-F238E27FC236}">
                  <a16:creationId xmlns:a16="http://schemas.microsoft.com/office/drawing/2014/main" id="{131C867A-9860-5DE0-6FA1-46B9C1423FDE}"/>
                </a:ext>
              </a:extLst>
            </p:cNvPr>
            <p:cNvGrpSpPr/>
            <p:nvPr/>
          </p:nvGrpSpPr>
          <p:grpSpPr>
            <a:xfrm>
              <a:off x="6672328" y="2021838"/>
              <a:ext cx="1998549" cy="780847"/>
              <a:chOff x="6672328" y="2021838"/>
              <a:chExt cx="1998549" cy="780847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4AB0BD5C-D2A5-537C-B71A-C099CBB29F3A}"/>
                  </a:ext>
                </a:extLst>
              </p:cNvPr>
              <p:cNvGrpSpPr/>
              <p:nvPr/>
            </p:nvGrpSpPr>
            <p:grpSpPr>
              <a:xfrm>
                <a:off x="7950877" y="2449668"/>
                <a:ext cx="720000" cy="169164"/>
                <a:chOff x="3143836" y="3935686"/>
                <a:chExt cx="1440000" cy="338327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396C5C84-1645-98ED-76FF-C376176F42FE}"/>
                    </a:ext>
                  </a:extLst>
                </p:cNvPr>
                <p:cNvSpPr/>
                <p:nvPr/>
              </p:nvSpPr>
              <p:spPr>
                <a:xfrm>
                  <a:off x="3143836" y="3935686"/>
                  <a:ext cx="1440000" cy="33832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AC6E8DE9-6E5B-24B4-E90F-9AAB05DDAD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6275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D3873659-9896-FC2F-D96B-9F9A29D8B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4033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C2E8B274-86A4-43C3-9FDD-724CBE0E4C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1158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835EF51A-C48C-461C-F24A-2BD2894152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6078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63615B4F-96BA-599C-A241-B004EAC74D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63836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51CF1235-8D7D-4DB5-9359-94ACB45CAC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0961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3C8AD43B-7ACB-CC0A-2DED-0E7FB1747A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1171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30AD4D95-3C44-0BDD-F0B3-430AEAD774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8929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4BA2C178-671E-5980-506D-5C1A331467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6054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4C0C3374-054E-3FA1-4901-7170D8A7A372}"/>
                  </a:ext>
                </a:extLst>
              </p:cNvPr>
              <p:cNvGrpSpPr/>
              <p:nvPr/>
            </p:nvGrpSpPr>
            <p:grpSpPr>
              <a:xfrm>
                <a:off x="7968514" y="2395347"/>
                <a:ext cx="679595" cy="58566"/>
                <a:chOff x="3680711" y="3875891"/>
                <a:chExt cx="1359190" cy="117131"/>
              </a:xfrm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64C76550-75CB-3C99-1C91-431A4F474298}"/>
                    </a:ext>
                  </a:extLst>
                </p:cNvPr>
                <p:cNvGrpSpPr/>
                <p:nvPr/>
              </p:nvGrpSpPr>
              <p:grpSpPr>
                <a:xfrm>
                  <a:off x="3680711" y="3885021"/>
                  <a:ext cx="383117" cy="108000"/>
                  <a:chOff x="4730863" y="1819251"/>
                  <a:chExt cx="383117" cy="108000"/>
                </a:xfrm>
              </p:grpSpPr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175F9015-20FE-6A8E-D68A-7E855B8D1A09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1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32C58936-FAE5-3869-8A35-CE6BDCB4D86F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1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2D819902-5F6B-AD97-70FB-D02A2CA7FBF8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1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989C847F-5A72-638A-5052-40A6A960EFF8}"/>
                    </a:ext>
                  </a:extLst>
                </p:cNvPr>
                <p:cNvGrpSpPr/>
                <p:nvPr/>
              </p:nvGrpSpPr>
              <p:grpSpPr>
                <a:xfrm>
                  <a:off x="4175618" y="3875891"/>
                  <a:ext cx="383117" cy="108002"/>
                  <a:chOff x="4730863" y="1819252"/>
                  <a:chExt cx="383117" cy="108002"/>
                </a:xfrm>
              </p:grpSpPr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FB11D47A-D36C-6883-8EE9-D80F7BA3A0E6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4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112FC91F-D95A-AB2E-EEE8-94C84014455D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2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396775AB-0991-B6AA-F2DE-0CEFD948B037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2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BAD0343C-43C2-1F02-50A9-2B79F7F363D2}"/>
                    </a:ext>
                  </a:extLst>
                </p:cNvPr>
                <p:cNvGrpSpPr/>
                <p:nvPr/>
              </p:nvGrpSpPr>
              <p:grpSpPr>
                <a:xfrm>
                  <a:off x="4656784" y="3885022"/>
                  <a:ext cx="383117" cy="108000"/>
                  <a:chOff x="4730863" y="1819252"/>
                  <a:chExt cx="383117" cy="108000"/>
                </a:xfrm>
              </p:grpSpPr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8C286BD7-A3A6-3665-81FB-5B977D7C2C4D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2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01E9F894-33AE-C887-E4F2-0FD90E753DD5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2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0E473E18-36DA-1391-5A3B-F76847F173FF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2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297B04D5-D19B-A999-421E-D631F567C949}"/>
                  </a:ext>
                </a:extLst>
              </p:cNvPr>
              <p:cNvGrpSpPr/>
              <p:nvPr/>
            </p:nvGrpSpPr>
            <p:grpSpPr>
              <a:xfrm>
                <a:off x="6672328" y="2468904"/>
                <a:ext cx="1296186" cy="139783"/>
                <a:chOff x="1143000" y="1333870"/>
                <a:chExt cx="2592371" cy="279566"/>
              </a:xfrm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2DBED66-CDE0-5F35-C630-DB46B4F139D7}"/>
                    </a:ext>
                  </a:extLst>
                </p:cNvPr>
                <p:cNvSpPr/>
                <p:nvPr/>
              </p:nvSpPr>
              <p:spPr>
                <a:xfrm>
                  <a:off x="1143000" y="1333870"/>
                  <a:ext cx="2592371" cy="24109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spc="0" normalizeH="0" baseline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Memory</a:t>
                  </a: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11260528-82BD-077D-D542-4CA83C2DF8C1}"/>
                    </a:ext>
                  </a:extLst>
                </p:cNvPr>
                <p:cNvSpPr/>
                <p:nvPr/>
              </p:nvSpPr>
              <p:spPr>
                <a:xfrm>
                  <a:off x="1144571" y="1567717"/>
                  <a:ext cx="2572978" cy="457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92F2F8A7-339C-EB1F-DC9E-6F473F92BFA2}"/>
                  </a:ext>
                </a:extLst>
              </p:cNvPr>
              <p:cNvSpPr/>
              <p:nvPr/>
            </p:nvSpPr>
            <p:spPr>
              <a:xfrm>
                <a:off x="6672328" y="2603561"/>
                <a:ext cx="1989027" cy="199124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>
                    <a:latin typeface="Intel Clear" panose="020B0604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rPr>
                  <a:t>Carrier</a:t>
                </a:r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0B4D9286-865B-A9EA-BC07-963D76406E91}"/>
                  </a:ext>
                </a:extLst>
              </p:cNvPr>
              <p:cNvGrpSpPr/>
              <p:nvPr/>
            </p:nvGrpSpPr>
            <p:grpSpPr>
              <a:xfrm>
                <a:off x="6876333" y="2267156"/>
                <a:ext cx="1296186" cy="182352"/>
                <a:chOff x="3619095" y="1176857"/>
                <a:chExt cx="2592371" cy="364702"/>
              </a:xfrm>
            </p:grpSpPr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B5C26CB3-2A4A-89FA-557D-2F2BDA67698A}"/>
                    </a:ext>
                  </a:extLst>
                </p:cNvPr>
                <p:cNvGrpSpPr/>
                <p:nvPr/>
              </p:nvGrpSpPr>
              <p:grpSpPr>
                <a:xfrm>
                  <a:off x="5791200" y="1433559"/>
                  <a:ext cx="383117" cy="108000"/>
                  <a:chOff x="4730863" y="1819251"/>
                  <a:chExt cx="383117" cy="108000"/>
                </a:xfrm>
              </p:grpSpPr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9BCB9960-D878-0079-4821-B5666B8BCC96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1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947F82E6-F212-0EEB-695B-43E64A3AB528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1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EB617DD4-1A8D-CC2C-E1A1-FB96CD842003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1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CB293845-A0D0-F3B0-2161-1EB8E57A149A}"/>
                    </a:ext>
                  </a:extLst>
                </p:cNvPr>
                <p:cNvGrpSpPr/>
                <p:nvPr/>
              </p:nvGrpSpPr>
              <p:grpSpPr>
                <a:xfrm>
                  <a:off x="3619095" y="1176857"/>
                  <a:ext cx="2592371" cy="279566"/>
                  <a:chOff x="1143000" y="1333870"/>
                  <a:chExt cx="2592371" cy="279566"/>
                </a:xfrm>
              </p:grpSpPr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CF65F371-DDF8-9B23-FA13-446DD755C244}"/>
                      </a:ext>
                    </a:extLst>
                  </p:cNvPr>
                  <p:cNvSpPr/>
                  <p:nvPr/>
                </p:nvSpPr>
                <p:spPr>
                  <a:xfrm>
                    <a:off x="1143000" y="1333870"/>
                    <a:ext cx="2592371" cy="24109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>
                    <a:solidFill>
                      <a:schemeClr val="bg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spc="0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rPr>
                      <a:t>Memory</a:t>
                    </a:r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B4F0541D-DD20-42E0-6AAC-7B159AD43B8A}"/>
                      </a:ext>
                    </a:extLst>
                  </p:cNvPr>
                  <p:cNvSpPr/>
                  <p:nvPr/>
                </p:nvSpPr>
                <p:spPr>
                  <a:xfrm>
                    <a:off x="1144571" y="1567717"/>
                    <a:ext cx="2572978" cy="45719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29985089-4366-855B-FF04-9DA77BF5B117}"/>
                  </a:ext>
                </a:extLst>
              </p:cNvPr>
              <p:cNvGrpSpPr/>
              <p:nvPr/>
            </p:nvGrpSpPr>
            <p:grpSpPr>
              <a:xfrm flipV="1">
                <a:off x="8197169" y="2230428"/>
                <a:ext cx="473706" cy="223485"/>
                <a:chOff x="5596321" y="3896751"/>
                <a:chExt cx="947412" cy="446968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0AE744FD-9097-2E99-D48B-6672BBE3E3FC}"/>
                    </a:ext>
                  </a:extLst>
                </p:cNvPr>
                <p:cNvGrpSpPr/>
                <p:nvPr/>
              </p:nvGrpSpPr>
              <p:grpSpPr>
                <a:xfrm>
                  <a:off x="5596321" y="4005389"/>
                  <a:ext cx="947412" cy="338330"/>
                  <a:chOff x="3143836" y="3935689"/>
                  <a:chExt cx="947412" cy="338330"/>
                </a:xfrm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FEF48A39-DF8D-7610-CBFD-314F4001053F}"/>
                      </a:ext>
                    </a:extLst>
                  </p:cNvPr>
                  <p:cNvSpPr/>
                  <p:nvPr/>
                </p:nvSpPr>
                <p:spPr>
                  <a:xfrm>
                    <a:off x="3143836" y="3935693"/>
                    <a:ext cx="947412" cy="338326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 cap="flat">
                    <a:solidFill>
                      <a:schemeClr val="bg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B1F35FD1-8E37-BEBF-0B48-87A3B6A275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96078" y="3935689"/>
                    <a:ext cx="0" cy="3333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C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991CD8FB-4BEB-9FDE-CFE6-9A6F82590B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63836" y="3935689"/>
                    <a:ext cx="0" cy="3333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C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046300D-5B1A-9F75-7494-B124F0B80E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20961" y="3935689"/>
                    <a:ext cx="0" cy="3333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C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DE033AEF-E3B5-C9DF-9DD8-9D253F88E8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1171" y="3935689"/>
                    <a:ext cx="0" cy="3333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C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49B38812-9BBC-6FED-E55A-62766F68A4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68929" y="3935689"/>
                    <a:ext cx="0" cy="3333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C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C797C4B3-2206-BBE6-6061-1F59B6A8CE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26054" y="3935689"/>
                    <a:ext cx="0" cy="3333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C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D6BC4FFA-8425-38F6-3FBC-38AD16693F28}"/>
                    </a:ext>
                  </a:extLst>
                </p:cNvPr>
                <p:cNvGrpSpPr/>
                <p:nvPr/>
              </p:nvGrpSpPr>
              <p:grpSpPr>
                <a:xfrm>
                  <a:off x="5631595" y="3896751"/>
                  <a:ext cx="878024" cy="117132"/>
                  <a:chOff x="3680711" y="3875897"/>
                  <a:chExt cx="878024" cy="117132"/>
                </a:xfrm>
              </p:grpSpPr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3F10E414-398C-FDBC-C3C5-462C43E8D52C}"/>
                      </a:ext>
                    </a:extLst>
                  </p:cNvPr>
                  <p:cNvGrpSpPr/>
                  <p:nvPr/>
                </p:nvGrpSpPr>
                <p:grpSpPr>
                  <a:xfrm>
                    <a:off x="3680711" y="3885029"/>
                    <a:ext cx="383117" cy="108000"/>
                    <a:chOff x="4730863" y="1819259"/>
                    <a:chExt cx="383117" cy="108000"/>
                  </a:xfrm>
                </p:grpSpPr>
                <p:sp>
                  <p:nvSpPr>
                    <p:cNvPr id="227" name="Oval 226">
                      <a:extLst>
                        <a:ext uri="{FF2B5EF4-FFF2-40B4-BE49-F238E27FC236}">
                          <a16:creationId xmlns:a16="http://schemas.microsoft.com/office/drawing/2014/main" id="{5606B4E4-A775-DCAE-E26B-FEDAEE13C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0863" y="1819259"/>
                      <a:ext cx="108000" cy="108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bg2"/>
                        </a:gs>
                        <a:gs pos="83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28" name="Oval 227">
                      <a:extLst>
                        <a:ext uri="{FF2B5EF4-FFF2-40B4-BE49-F238E27FC236}">
                          <a16:creationId xmlns:a16="http://schemas.microsoft.com/office/drawing/2014/main" id="{6D8D1FDD-01B9-655B-960F-C649F8527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3737" y="1819259"/>
                      <a:ext cx="108000" cy="108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bg2"/>
                        </a:gs>
                        <a:gs pos="83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29" name="Oval 228">
                      <a:extLst>
                        <a:ext uri="{FF2B5EF4-FFF2-40B4-BE49-F238E27FC236}">
                          <a16:creationId xmlns:a16="http://schemas.microsoft.com/office/drawing/2014/main" id="{6150302F-F4AA-28B8-9EB7-E5D74A5360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980" y="1819259"/>
                      <a:ext cx="108000" cy="108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bg2"/>
                        </a:gs>
                        <a:gs pos="83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6D01F7EF-9781-0B1C-1692-23ADBF631475}"/>
                      </a:ext>
                    </a:extLst>
                  </p:cNvPr>
                  <p:cNvGrpSpPr/>
                  <p:nvPr/>
                </p:nvGrpSpPr>
                <p:grpSpPr>
                  <a:xfrm>
                    <a:off x="4175618" y="3875897"/>
                    <a:ext cx="383117" cy="108000"/>
                    <a:chOff x="4730863" y="1819258"/>
                    <a:chExt cx="383117" cy="108000"/>
                  </a:xfrm>
                </p:grpSpPr>
                <p:sp>
                  <p:nvSpPr>
                    <p:cNvPr id="224" name="Oval 223">
                      <a:extLst>
                        <a:ext uri="{FF2B5EF4-FFF2-40B4-BE49-F238E27FC236}">
                          <a16:creationId xmlns:a16="http://schemas.microsoft.com/office/drawing/2014/main" id="{AFB5D7EA-B13C-8AFF-9C99-B2EE2B655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0863" y="1819258"/>
                      <a:ext cx="108000" cy="108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bg2"/>
                        </a:gs>
                        <a:gs pos="83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25" name="Oval 224">
                      <a:extLst>
                        <a:ext uri="{FF2B5EF4-FFF2-40B4-BE49-F238E27FC236}">
                          <a16:creationId xmlns:a16="http://schemas.microsoft.com/office/drawing/2014/main" id="{0AD260FD-F4D8-D0CE-11CD-2B08749E5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3737" y="1819258"/>
                      <a:ext cx="108000" cy="108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bg2"/>
                        </a:gs>
                        <a:gs pos="83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26" name="Oval 225">
                      <a:extLst>
                        <a:ext uri="{FF2B5EF4-FFF2-40B4-BE49-F238E27FC236}">
                          <a16:creationId xmlns:a16="http://schemas.microsoft.com/office/drawing/2014/main" id="{4972A215-ADFF-C796-409A-DC036744C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5980" y="1819258"/>
                      <a:ext cx="108000" cy="108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bg2"/>
                        </a:gs>
                        <a:gs pos="83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</p:grp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198F01BD-A6D5-A667-1AD3-847C7BBFDE2A}"/>
                  </a:ext>
                </a:extLst>
              </p:cNvPr>
              <p:cNvGrpSpPr/>
              <p:nvPr/>
            </p:nvGrpSpPr>
            <p:grpSpPr>
              <a:xfrm>
                <a:off x="7124651" y="2062692"/>
                <a:ext cx="1296186" cy="182352"/>
                <a:chOff x="3619095" y="1176857"/>
                <a:chExt cx="2592371" cy="364702"/>
              </a:xfrm>
            </p:grpSpPr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EFEA1C10-EC09-6AF1-847E-56FD703C9EBC}"/>
                    </a:ext>
                  </a:extLst>
                </p:cNvPr>
                <p:cNvGrpSpPr/>
                <p:nvPr/>
              </p:nvGrpSpPr>
              <p:grpSpPr>
                <a:xfrm>
                  <a:off x="5791200" y="1433559"/>
                  <a:ext cx="383117" cy="108000"/>
                  <a:chOff x="4730863" y="1819251"/>
                  <a:chExt cx="383117" cy="108000"/>
                </a:xfrm>
              </p:grpSpPr>
              <p:sp>
                <p:nvSpPr>
                  <p:cNvPr id="246" name="Oval 245">
                    <a:extLst>
                      <a:ext uri="{FF2B5EF4-FFF2-40B4-BE49-F238E27FC236}">
                        <a16:creationId xmlns:a16="http://schemas.microsoft.com/office/drawing/2014/main" id="{D56BCA6B-B158-0AF1-27D9-1D53E8A92ECE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1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56D51D57-AFF2-780E-E462-702D0369A43E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1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35779A18-EE96-4289-FF10-FDAA6A4002E9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1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57127265-DCAD-2CD2-B379-03064810EDFD}"/>
                    </a:ext>
                  </a:extLst>
                </p:cNvPr>
                <p:cNvGrpSpPr/>
                <p:nvPr/>
              </p:nvGrpSpPr>
              <p:grpSpPr>
                <a:xfrm>
                  <a:off x="3619095" y="1176857"/>
                  <a:ext cx="2592371" cy="279566"/>
                  <a:chOff x="1143000" y="1333870"/>
                  <a:chExt cx="2592371" cy="279566"/>
                </a:xfrm>
              </p:grpSpPr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2776D3F5-E69E-B40E-0CFC-F6DE34AFBE97}"/>
                      </a:ext>
                    </a:extLst>
                  </p:cNvPr>
                  <p:cNvSpPr/>
                  <p:nvPr/>
                </p:nvSpPr>
                <p:spPr>
                  <a:xfrm>
                    <a:off x="1143000" y="1333870"/>
                    <a:ext cx="2592371" cy="24109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>
                    <a:solidFill>
                      <a:schemeClr val="bg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spc="0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rPr>
                      <a:t>Memory</a:t>
                    </a: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A47937A5-6C30-AC48-9368-1C1B2F1FC1A7}"/>
                      </a:ext>
                    </a:extLst>
                  </p:cNvPr>
                  <p:cNvSpPr/>
                  <p:nvPr/>
                </p:nvSpPr>
                <p:spPr>
                  <a:xfrm>
                    <a:off x="1144571" y="1567717"/>
                    <a:ext cx="2572978" cy="45719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C5561081-5E4A-29AD-BFE6-CD4190C79FFC}"/>
                  </a:ext>
                </a:extLst>
              </p:cNvPr>
              <p:cNvGrpSpPr/>
              <p:nvPr/>
            </p:nvGrpSpPr>
            <p:grpSpPr>
              <a:xfrm flipV="1">
                <a:off x="8442268" y="2021838"/>
                <a:ext cx="223475" cy="218919"/>
                <a:chOff x="5596321" y="3905881"/>
                <a:chExt cx="446950" cy="437836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75A0A953-BCE2-657E-D593-50D006B4595F}"/>
                    </a:ext>
                  </a:extLst>
                </p:cNvPr>
                <p:cNvGrpSpPr/>
                <p:nvPr/>
              </p:nvGrpSpPr>
              <p:grpSpPr>
                <a:xfrm>
                  <a:off x="5596321" y="4005389"/>
                  <a:ext cx="446950" cy="338328"/>
                  <a:chOff x="3143836" y="3935689"/>
                  <a:chExt cx="446950" cy="338328"/>
                </a:xfrm>
              </p:grpSpPr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F60F63A0-4E91-E7CF-E3D8-4883BBED7EFB}"/>
                      </a:ext>
                    </a:extLst>
                  </p:cNvPr>
                  <p:cNvSpPr/>
                  <p:nvPr/>
                </p:nvSpPr>
                <p:spPr>
                  <a:xfrm>
                    <a:off x="3143836" y="3935691"/>
                    <a:ext cx="446950" cy="338326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 cap="flat">
                    <a:solidFill>
                      <a:schemeClr val="bg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61B1BEF9-1C92-296B-056E-AB4D0E7845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1171" y="3935689"/>
                    <a:ext cx="0" cy="3333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C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55AEF41C-E60E-7377-1E76-13B7C7885A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68929" y="3935689"/>
                    <a:ext cx="0" cy="3333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C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B2A152E1-18EE-2A18-E515-C6B4F8053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26054" y="3935689"/>
                    <a:ext cx="0" cy="3333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C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8AFCFABE-CFBE-5F38-22F2-9930266C19A8}"/>
                    </a:ext>
                  </a:extLst>
                </p:cNvPr>
                <p:cNvGrpSpPr/>
                <p:nvPr/>
              </p:nvGrpSpPr>
              <p:grpSpPr>
                <a:xfrm>
                  <a:off x="5631595" y="3905881"/>
                  <a:ext cx="383118" cy="108000"/>
                  <a:chOff x="4730863" y="1819257"/>
                  <a:chExt cx="383117" cy="108000"/>
                </a:xfrm>
              </p:grpSpPr>
              <p:sp>
                <p:nvSpPr>
                  <p:cNvPr id="261" name="Oval 260">
                    <a:extLst>
                      <a:ext uri="{FF2B5EF4-FFF2-40B4-BE49-F238E27FC236}">
                        <a16:creationId xmlns:a16="http://schemas.microsoft.com/office/drawing/2014/main" id="{0B52991E-7490-7A24-531B-4696AF37BC96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7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AC9DF852-AB20-9152-5540-B0ECB361631D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7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30479962-5C16-C512-CFAC-31787CFEB0F7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7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</p:grp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FBA51EA-4640-ECA2-AB98-5EC490486979}"/>
              </a:ext>
            </a:extLst>
          </p:cNvPr>
          <p:cNvGrpSpPr/>
          <p:nvPr/>
        </p:nvGrpSpPr>
        <p:grpSpPr>
          <a:xfrm>
            <a:off x="7423036" y="1737104"/>
            <a:ext cx="1296186" cy="182352"/>
            <a:chOff x="3619094" y="1176857"/>
            <a:chExt cx="2592370" cy="364702"/>
          </a:xfrm>
        </p:grpSpPr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CF7F4418-114C-1F2B-13DE-9257EC667263}"/>
                </a:ext>
              </a:extLst>
            </p:cNvPr>
            <p:cNvGrpSpPr/>
            <p:nvPr/>
          </p:nvGrpSpPr>
          <p:grpSpPr>
            <a:xfrm>
              <a:off x="5791200" y="1433559"/>
              <a:ext cx="383117" cy="108000"/>
              <a:chOff x="4730863" y="1819251"/>
              <a:chExt cx="383117" cy="108000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11F306A0-421A-17CE-0DA6-956F70D4594A}"/>
                  </a:ext>
                </a:extLst>
              </p:cNvPr>
              <p:cNvSpPr/>
              <p:nvPr/>
            </p:nvSpPr>
            <p:spPr>
              <a:xfrm>
                <a:off x="4730863" y="1819251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2"/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044C050E-0D7A-98B0-32BF-66F81ECB2E81}"/>
                  </a:ext>
                </a:extLst>
              </p:cNvPr>
              <p:cNvSpPr/>
              <p:nvPr/>
            </p:nvSpPr>
            <p:spPr>
              <a:xfrm>
                <a:off x="4873737" y="1819251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2"/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B6E6800E-3AE6-186A-4DED-77A48C21FE86}"/>
                  </a:ext>
                </a:extLst>
              </p:cNvPr>
              <p:cNvSpPr/>
              <p:nvPr/>
            </p:nvSpPr>
            <p:spPr>
              <a:xfrm>
                <a:off x="5005980" y="1819251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2"/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F9509026-7E57-3426-0CFF-D6D65AD3E120}"/>
                </a:ext>
              </a:extLst>
            </p:cNvPr>
            <p:cNvGrpSpPr/>
            <p:nvPr/>
          </p:nvGrpSpPr>
          <p:grpSpPr>
            <a:xfrm>
              <a:off x="3619094" y="1176857"/>
              <a:ext cx="2592370" cy="279566"/>
              <a:chOff x="1142999" y="1333870"/>
              <a:chExt cx="2592370" cy="279566"/>
            </a:xfrm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A6B5A5C5-DA2F-3879-1B39-F1701B1CEDD4}"/>
                  </a:ext>
                </a:extLst>
              </p:cNvPr>
              <p:cNvSpPr/>
              <p:nvPr/>
            </p:nvSpPr>
            <p:spPr>
              <a:xfrm>
                <a:off x="1142999" y="1333870"/>
                <a:ext cx="2592370" cy="2410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spc="0" normalizeH="0" baseline="0">
                    <a:ln>
                      <a:noFill/>
                    </a:ln>
                    <a:solidFill>
                      <a:schemeClr val="accent2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Memory</a:t>
                </a: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55345010-33A8-62F9-E2F7-DC5E3D2A366A}"/>
                  </a:ext>
                </a:extLst>
              </p:cNvPr>
              <p:cNvSpPr/>
              <p:nvPr/>
            </p:nvSpPr>
            <p:spPr>
              <a:xfrm>
                <a:off x="1144571" y="1567717"/>
                <a:ext cx="2572978" cy="457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3" name="Group 912">
            <a:extLst>
              <a:ext uri="{FF2B5EF4-FFF2-40B4-BE49-F238E27FC236}">
                <a16:creationId xmlns:a16="http://schemas.microsoft.com/office/drawing/2014/main" id="{ACE7EC81-7F8E-1235-EC6F-253AB8CFC4DE}"/>
              </a:ext>
            </a:extLst>
          </p:cNvPr>
          <p:cNvGrpSpPr/>
          <p:nvPr/>
        </p:nvGrpSpPr>
        <p:grpSpPr>
          <a:xfrm>
            <a:off x="8891383" y="2283950"/>
            <a:ext cx="2348252" cy="965921"/>
            <a:chOff x="8891383" y="1835557"/>
            <a:chExt cx="2348252" cy="965921"/>
          </a:xfrm>
        </p:grpSpPr>
        <p:sp>
          <p:nvSpPr>
            <p:cNvPr id="178" name="Right Arrow 177">
              <a:extLst>
                <a:ext uri="{FF2B5EF4-FFF2-40B4-BE49-F238E27FC236}">
                  <a16:creationId xmlns:a16="http://schemas.microsoft.com/office/drawing/2014/main" id="{1746FA01-7DBE-E793-99BE-17DC785C8C75}"/>
                </a:ext>
              </a:extLst>
            </p:cNvPr>
            <p:cNvSpPr/>
            <p:nvPr/>
          </p:nvSpPr>
          <p:spPr>
            <a:xfrm>
              <a:off x="8891383" y="2499600"/>
              <a:ext cx="110559" cy="10003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485F6FB6-3163-140F-69A9-BAF89543680F}"/>
                </a:ext>
              </a:extLst>
            </p:cNvPr>
            <p:cNvGrpSpPr/>
            <p:nvPr/>
          </p:nvGrpSpPr>
          <p:grpSpPr>
            <a:xfrm>
              <a:off x="10512253" y="2448461"/>
              <a:ext cx="720000" cy="169164"/>
              <a:chOff x="3143836" y="3935686"/>
              <a:chExt cx="1440000" cy="338327"/>
            </a:xfrm>
          </p:grpSpPr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F93A78E1-B2B5-A9B8-DB3A-DE7658E8A4FA}"/>
                  </a:ext>
                </a:extLst>
              </p:cNvPr>
              <p:cNvSpPr/>
              <p:nvPr/>
            </p:nvSpPr>
            <p:spPr>
              <a:xfrm>
                <a:off x="3143836" y="3935686"/>
                <a:ext cx="1440000" cy="3383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DD8063C5-3D80-88AA-0EBC-6F13FEEA0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6275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C970EEE6-1E0D-316C-E5AA-CC6C5608A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4033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850DA147-8C0D-D06C-B269-295EE938CB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1158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8F02F5F5-6AFF-040A-A8D4-ABE27BA783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6078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59A9D814-C8AC-8A25-D36B-2DE9EEE159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3836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F540BA75-A311-704D-15BB-FDB7E0583F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0961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A132684C-4564-B236-2217-D06782B33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1171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DCBB7514-F1A3-B9AE-7661-0B2598014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929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7D75D168-26CC-EAA7-EFC6-895E0456D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6054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7FFD1362-8774-1997-1205-3ADF733BAEC6}"/>
                </a:ext>
              </a:extLst>
            </p:cNvPr>
            <p:cNvGrpSpPr/>
            <p:nvPr/>
          </p:nvGrpSpPr>
          <p:grpSpPr>
            <a:xfrm>
              <a:off x="10529890" y="2394140"/>
              <a:ext cx="679595" cy="58566"/>
              <a:chOff x="3680711" y="3875891"/>
              <a:chExt cx="1359190" cy="117131"/>
            </a:xfrm>
          </p:grpSpPr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2ACDCBB4-BA28-1C30-2C22-9FC3B566D5E6}"/>
                  </a:ext>
                </a:extLst>
              </p:cNvPr>
              <p:cNvGrpSpPr/>
              <p:nvPr/>
            </p:nvGrpSpPr>
            <p:grpSpPr>
              <a:xfrm>
                <a:off x="3680711" y="3885021"/>
                <a:ext cx="383117" cy="108000"/>
                <a:chOff x="4730863" y="1819251"/>
                <a:chExt cx="383117" cy="108000"/>
              </a:xfrm>
            </p:grpSpPr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DFCA967F-079F-0967-0499-B29F3657A400}"/>
                    </a:ext>
                  </a:extLst>
                </p:cNvPr>
                <p:cNvSpPr/>
                <p:nvPr/>
              </p:nvSpPr>
              <p:spPr>
                <a:xfrm>
                  <a:off x="4730863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D8D535BF-4D59-FCF6-6E94-DD6D0066D05E}"/>
                    </a:ext>
                  </a:extLst>
                </p:cNvPr>
                <p:cNvSpPr/>
                <p:nvPr/>
              </p:nvSpPr>
              <p:spPr>
                <a:xfrm>
                  <a:off x="4873737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EE211C6E-A8A0-6405-ACDF-70688E0FAE61}"/>
                    </a:ext>
                  </a:extLst>
                </p:cNvPr>
                <p:cNvSpPr/>
                <p:nvPr/>
              </p:nvSpPr>
              <p:spPr>
                <a:xfrm>
                  <a:off x="5005980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449" name="Group 448">
                <a:extLst>
                  <a:ext uri="{FF2B5EF4-FFF2-40B4-BE49-F238E27FC236}">
                    <a16:creationId xmlns:a16="http://schemas.microsoft.com/office/drawing/2014/main" id="{EFCBD251-7CEF-E298-9C5E-679D590EA547}"/>
                  </a:ext>
                </a:extLst>
              </p:cNvPr>
              <p:cNvGrpSpPr/>
              <p:nvPr/>
            </p:nvGrpSpPr>
            <p:grpSpPr>
              <a:xfrm>
                <a:off x="4175618" y="3875891"/>
                <a:ext cx="383117" cy="108002"/>
                <a:chOff x="4730863" y="1819252"/>
                <a:chExt cx="383117" cy="108002"/>
              </a:xfrm>
            </p:grpSpPr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4C0F9552-5297-D4E5-7125-D42B98A6D378}"/>
                    </a:ext>
                  </a:extLst>
                </p:cNvPr>
                <p:cNvSpPr/>
                <p:nvPr/>
              </p:nvSpPr>
              <p:spPr>
                <a:xfrm>
                  <a:off x="4730863" y="1819254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9A8538B1-D148-36C9-F6EB-DAB08AD32825}"/>
                    </a:ext>
                  </a:extLst>
                </p:cNvPr>
                <p:cNvSpPr/>
                <p:nvPr/>
              </p:nvSpPr>
              <p:spPr>
                <a:xfrm>
                  <a:off x="4873737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12442164-3E9F-D7AB-05FB-4D012FFE88B0}"/>
                    </a:ext>
                  </a:extLst>
                </p:cNvPr>
                <p:cNvSpPr/>
                <p:nvPr/>
              </p:nvSpPr>
              <p:spPr>
                <a:xfrm>
                  <a:off x="5005980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8A77D5ED-E598-BCF1-7E6F-9AFC235D1CA9}"/>
                  </a:ext>
                </a:extLst>
              </p:cNvPr>
              <p:cNvGrpSpPr/>
              <p:nvPr/>
            </p:nvGrpSpPr>
            <p:grpSpPr>
              <a:xfrm>
                <a:off x="4656784" y="3885022"/>
                <a:ext cx="383117" cy="108000"/>
                <a:chOff x="4730863" y="1819252"/>
                <a:chExt cx="383117" cy="108000"/>
              </a:xfrm>
            </p:grpSpPr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721D50C2-7D1E-C232-933D-36F278393712}"/>
                    </a:ext>
                  </a:extLst>
                </p:cNvPr>
                <p:cNvSpPr/>
                <p:nvPr/>
              </p:nvSpPr>
              <p:spPr>
                <a:xfrm>
                  <a:off x="4730863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5519D11-EED0-C3EC-4C49-EDC5497E26B7}"/>
                    </a:ext>
                  </a:extLst>
                </p:cNvPr>
                <p:cNvSpPr/>
                <p:nvPr/>
              </p:nvSpPr>
              <p:spPr>
                <a:xfrm>
                  <a:off x="4873737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531EEBA8-C2AB-26AF-EFF9-2B9632003E38}"/>
                    </a:ext>
                  </a:extLst>
                </p:cNvPr>
                <p:cNvSpPr/>
                <p:nvPr/>
              </p:nvSpPr>
              <p:spPr>
                <a:xfrm>
                  <a:off x="5005980" y="1819252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6B76F8A-0C6D-0C0F-5B67-E559B9A433AF}"/>
                </a:ext>
              </a:extLst>
            </p:cNvPr>
            <p:cNvGrpSpPr/>
            <p:nvPr/>
          </p:nvGrpSpPr>
          <p:grpSpPr>
            <a:xfrm>
              <a:off x="9233704" y="2467697"/>
              <a:ext cx="1296186" cy="139783"/>
              <a:chOff x="1143000" y="1333870"/>
              <a:chExt cx="2592371" cy="279566"/>
            </a:xfrm>
          </p:grpSpPr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FC7F07AA-3D43-3E12-C2E5-F760F923314C}"/>
                  </a:ext>
                </a:extLst>
              </p:cNvPr>
              <p:cNvSpPr/>
              <p:nvPr/>
            </p:nvSpPr>
            <p:spPr>
              <a:xfrm>
                <a:off x="1143000" y="1333870"/>
                <a:ext cx="2592371" cy="2410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spc="0" normalizeH="0" baseline="0">
                    <a:ln>
                      <a:noFill/>
                    </a:ln>
                    <a:solidFill>
                      <a:schemeClr val="accent2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Memory</a:t>
                </a: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464FF224-D534-D520-6289-D25B374D7AB8}"/>
                  </a:ext>
                </a:extLst>
              </p:cNvPr>
              <p:cNvSpPr/>
              <p:nvPr/>
            </p:nvSpPr>
            <p:spPr>
              <a:xfrm>
                <a:off x="1144571" y="1567717"/>
                <a:ext cx="2572978" cy="457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0F3BE8BD-6B05-3B32-73EA-DEAFF1B8A6B5}"/>
                </a:ext>
              </a:extLst>
            </p:cNvPr>
            <p:cNvSpPr/>
            <p:nvPr/>
          </p:nvSpPr>
          <p:spPr>
            <a:xfrm>
              <a:off x="9233704" y="2602354"/>
              <a:ext cx="1989027" cy="19912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Carrier</a:t>
              </a:r>
            </a:p>
          </p:txBody>
        </p: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3428D45B-9160-88C5-1845-E41D2CF58CD3}"/>
                </a:ext>
              </a:extLst>
            </p:cNvPr>
            <p:cNvGrpSpPr/>
            <p:nvPr/>
          </p:nvGrpSpPr>
          <p:grpSpPr>
            <a:xfrm>
              <a:off x="9437709" y="2265949"/>
              <a:ext cx="1296186" cy="182352"/>
              <a:chOff x="3619095" y="1176857"/>
              <a:chExt cx="2592371" cy="364702"/>
            </a:xfrm>
          </p:grpSpPr>
          <p:grpSp>
            <p:nvGrpSpPr>
              <p:cNvPr id="465" name="Group 464">
                <a:extLst>
                  <a:ext uri="{FF2B5EF4-FFF2-40B4-BE49-F238E27FC236}">
                    <a16:creationId xmlns:a16="http://schemas.microsoft.com/office/drawing/2014/main" id="{210F4988-80FC-4C24-9923-C462C8CB78A0}"/>
                  </a:ext>
                </a:extLst>
              </p:cNvPr>
              <p:cNvGrpSpPr/>
              <p:nvPr/>
            </p:nvGrpSpPr>
            <p:grpSpPr>
              <a:xfrm>
                <a:off x="5791200" y="1433559"/>
                <a:ext cx="383117" cy="108000"/>
                <a:chOff x="4730863" y="1819251"/>
                <a:chExt cx="383117" cy="108000"/>
              </a:xfrm>
            </p:grpSpPr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0B6E1D91-5FFE-F9B5-2EA3-48BBC47EE997}"/>
                    </a:ext>
                  </a:extLst>
                </p:cNvPr>
                <p:cNvSpPr/>
                <p:nvPr/>
              </p:nvSpPr>
              <p:spPr>
                <a:xfrm>
                  <a:off x="4730863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0D6955F9-D1E6-2056-C1E0-58091DC77AAD}"/>
                    </a:ext>
                  </a:extLst>
                </p:cNvPr>
                <p:cNvSpPr/>
                <p:nvPr/>
              </p:nvSpPr>
              <p:spPr>
                <a:xfrm>
                  <a:off x="4873737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CF553B70-80B7-6F3E-3643-09D32D56E360}"/>
                    </a:ext>
                  </a:extLst>
                </p:cNvPr>
                <p:cNvSpPr/>
                <p:nvPr/>
              </p:nvSpPr>
              <p:spPr>
                <a:xfrm>
                  <a:off x="5005980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75F1DD38-3A20-0C4D-EDD9-0108EABE6A63}"/>
                  </a:ext>
                </a:extLst>
              </p:cNvPr>
              <p:cNvGrpSpPr/>
              <p:nvPr/>
            </p:nvGrpSpPr>
            <p:grpSpPr>
              <a:xfrm>
                <a:off x="3619095" y="1176857"/>
                <a:ext cx="2592371" cy="279566"/>
                <a:chOff x="1143000" y="1333870"/>
                <a:chExt cx="2592371" cy="279566"/>
              </a:xfrm>
            </p:grpSpPr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F808F410-B4A1-4701-FEF7-4B287AD6F02E}"/>
                    </a:ext>
                  </a:extLst>
                </p:cNvPr>
                <p:cNvSpPr/>
                <p:nvPr/>
              </p:nvSpPr>
              <p:spPr>
                <a:xfrm>
                  <a:off x="1143000" y="1333870"/>
                  <a:ext cx="2592371" cy="24109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spc="0" normalizeH="0" baseline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Memory</a:t>
                  </a:r>
                </a:p>
              </p:txBody>
            </p: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7250E420-69C3-A73A-C648-5C4BA839E587}"/>
                    </a:ext>
                  </a:extLst>
                </p:cNvPr>
                <p:cNvSpPr/>
                <p:nvPr/>
              </p:nvSpPr>
              <p:spPr>
                <a:xfrm>
                  <a:off x="1144571" y="1567717"/>
                  <a:ext cx="2572978" cy="457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EF22C2BC-A1CD-ECD9-EFD7-425E1597FE13}"/>
                </a:ext>
              </a:extLst>
            </p:cNvPr>
            <p:cNvGrpSpPr/>
            <p:nvPr/>
          </p:nvGrpSpPr>
          <p:grpSpPr>
            <a:xfrm flipV="1">
              <a:off x="10758545" y="2229221"/>
              <a:ext cx="481086" cy="223485"/>
              <a:chOff x="5596321" y="3896751"/>
              <a:chExt cx="962172" cy="446968"/>
            </a:xfrm>
          </p:grpSpPr>
          <p:grpSp>
            <p:nvGrpSpPr>
              <p:cNvPr id="473" name="Group 472">
                <a:extLst>
                  <a:ext uri="{FF2B5EF4-FFF2-40B4-BE49-F238E27FC236}">
                    <a16:creationId xmlns:a16="http://schemas.microsoft.com/office/drawing/2014/main" id="{025967A9-268A-EF2A-0E46-427E593DE4FB}"/>
                  </a:ext>
                </a:extLst>
              </p:cNvPr>
              <p:cNvGrpSpPr/>
              <p:nvPr/>
            </p:nvGrpSpPr>
            <p:grpSpPr>
              <a:xfrm>
                <a:off x="5596321" y="4005389"/>
                <a:ext cx="962172" cy="338330"/>
                <a:chOff x="3143836" y="3935689"/>
                <a:chExt cx="962172" cy="338330"/>
              </a:xfrm>
            </p:grpSpPr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165B39A0-4A66-F122-EF7B-8961F5DD20FE}"/>
                    </a:ext>
                  </a:extLst>
                </p:cNvPr>
                <p:cNvSpPr/>
                <p:nvPr/>
              </p:nvSpPr>
              <p:spPr>
                <a:xfrm>
                  <a:off x="3143836" y="3935693"/>
                  <a:ext cx="962172" cy="33832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B503F8B0-EC9F-E1E0-E83E-1F7FB7B8CC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6078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DF772FDB-B384-6AC9-2845-17DE0EAA2F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63836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D03A4C0E-5CF5-6A3F-78C8-D49EBFC17F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0961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AE1CBD0B-616C-FB1C-25EB-F9C01D3FBB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1171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1B39B335-88F6-6466-A4F1-AB65EEA023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8929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96" name="Straight Connector 495">
                  <a:extLst>
                    <a:ext uri="{FF2B5EF4-FFF2-40B4-BE49-F238E27FC236}">
                      <a16:creationId xmlns:a16="http://schemas.microsoft.com/office/drawing/2014/main" id="{1FA517BF-9CA7-4E22-F18C-BBFD927714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6054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9D18515B-C281-92D3-F3E8-C2644D171B2C}"/>
                  </a:ext>
                </a:extLst>
              </p:cNvPr>
              <p:cNvGrpSpPr/>
              <p:nvPr/>
            </p:nvGrpSpPr>
            <p:grpSpPr>
              <a:xfrm>
                <a:off x="5631595" y="3896751"/>
                <a:ext cx="878024" cy="117132"/>
                <a:chOff x="3680711" y="3875897"/>
                <a:chExt cx="878024" cy="117132"/>
              </a:xfrm>
            </p:grpSpPr>
            <p:grpSp>
              <p:nvGrpSpPr>
                <p:cNvPr id="475" name="Group 474">
                  <a:extLst>
                    <a:ext uri="{FF2B5EF4-FFF2-40B4-BE49-F238E27FC236}">
                      <a16:creationId xmlns:a16="http://schemas.microsoft.com/office/drawing/2014/main" id="{D1EF0F1B-680A-D6E0-1517-9CC28FF57319}"/>
                    </a:ext>
                  </a:extLst>
                </p:cNvPr>
                <p:cNvGrpSpPr/>
                <p:nvPr/>
              </p:nvGrpSpPr>
              <p:grpSpPr>
                <a:xfrm>
                  <a:off x="3680711" y="3885029"/>
                  <a:ext cx="383117" cy="108000"/>
                  <a:chOff x="4730863" y="1819259"/>
                  <a:chExt cx="383117" cy="108000"/>
                </a:xfrm>
              </p:grpSpPr>
              <p:sp>
                <p:nvSpPr>
                  <p:cNvPr id="484" name="Oval 483">
                    <a:extLst>
                      <a:ext uri="{FF2B5EF4-FFF2-40B4-BE49-F238E27FC236}">
                        <a16:creationId xmlns:a16="http://schemas.microsoft.com/office/drawing/2014/main" id="{576C1CFE-AF3B-3AAC-B428-45B12D08F863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9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485" name="Oval 484">
                    <a:extLst>
                      <a:ext uri="{FF2B5EF4-FFF2-40B4-BE49-F238E27FC236}">
                        <a16:creationId xmlns:a16="http://schemas.microsoft.com/office/drawing/2014/main" id="{053579A7-9886-8291-F4D5-DD1DE01DF24E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9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F41A35FD-8BDF-6725-3341-E0A7A03D1BFE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9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476" name="Group 475">
                  <a:extLst>
                    <a:ext uri="{FF2B5EF4-FFF2-40B4-BE49-F238E27FC236}">
                      <a16:creationId xmlns:a16="http://schemas.microsoft.com/office/drawing/2014/main" id="{92F1EEED-4DFE-7152-9838-5A9C9FA97EE9}"/>
                    </a:ext>
                  </a:extLst>
                </p:cNvPr>
                <p:cNvGrpSpPr/>
                <p:nvPr/>
              </p:nvGrpSpPr>
              <p:grpSpPr>
                <a:xfrm>
                  <a:off x="4175618" y="3875897"/>
                  <a:ext cx="383117" cy="108000"/>
                  <a:chOff x="4730863" y="1819258"/>
                  <a:chExt cx="383117" cy="108000"/>
                </a:xfrm>
              </p:grpSpPr>
              <p:sp>
                <p:nvSpPr>
                  <p:cNvPr id="481" name="Oval 480">
                    <a:extLst>
                      <a:ext uri="{FF2B5EF4-FFF2-40B4-BE49-F238E27FC236}">
                        <a16:creationId xmlns:a16="http://schemas.microsoft.com/office/drawing/2014/main" id="{BC1F5A02-2C71-EC13-6502-58C51047C2C6}"/>
                      </a:ext>
                    </a:extLst>
                  </p:cNvPr>
                  <p:cNvSpPr/>
                  <p:nvPr/>
                </p:nvSpPr>
                <p:spPr>
                  <a:xfrm>
                    <a:off x="4730863" y="1819258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482" name="Oval 481">
                    <a:extLst>
                      <a:ext uri="{FF2B5EF4-FFF2-40B4-BE49-F238E27FC236}">
                        <a16:creationId xmlns:a16="http://schemas.microsoft.com/office/drawing/2014/main" id="{DB84A7ED-6D62-A83D-7B37-E363EC89BBF7}"/>
                      </a:ext>
                    </a:extLst>
                  </p:cNvPr>
                  <p:cNvSpPr/>
                  <p:nvPr/>
                </p:nvSpPr>
                <p:spPr>
                  <a:xfrm>
                    <a:off x="4873737" y="1819258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483" name="Oval 482">
                    <a:extLst>
                      <a:ext uri="{FF2B5EF4-FFF2-40B4-BE49-F238E27FC236}">
                        <a16:creationId xmlns:a16="http://schemas.microsoft.com/office/drawing/2014/main" id="{43204501-0CE6-0F83-D842-B6CAEC5C8340}"/>
                      </a:ext>
                    </a:extLst>
                  </p:cNvPr>
                  <p:cNvSpPr/>
                  <p:nvPr/>
                </p:nvSpPr>
                <p:spPr>
                  <a:xfrm>
                    <a:off x="5005980" y="1819258"/>
                    <a:ext cx="108000" cy="1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2"/>
                      </a:gs>
                      <a:gs pos="83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D3E27696-D87C-4847-F97D-BD0C505BB561}"/>
                </a:ext>
              </a:extLst>
            </p:cNvPr>
            <p:cNvGrpSpPr/>
            <p:nvPr/>
          </p:nvGrpSpPr>
          <p:grpSpPr>
            <a:xfrm>
              <a:off x="9686027" y="2061485"/>
              <a:ext cx="1296186" cy="182352"/>
              <a:chOff x="3619095" y="1176857"/>
              <a:chExt cx="2592371" cy="364702"/>
            </a:xfrm>
          </p:grpSpPr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2CA1CC30-3D7F-2E64-C96F-1E874BF793E7}"/>
                  </a:ext>
                </a:extLst>
              </p:cNvPr>
              <p:cNvGrpSpPr/>
              <p:nvPr/>
            </p:nvGrpSpPr>
            <p:grpSpPr>
              <a:xfrm>
                <a:off x="5791200" y="1433559"/>
                <a:ext cx="383117" cy="108000"/>
                <a:chOff x="4730863" y="1819251"/>
                <a:chExt cx="383117" cy="108000"/>
              </a:xfrm>
            </p:grpSpPr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975B5536-2DDE-668E-55F5-F8C4D28E9713}"/>
                    </a:ext>
                  </a:extLst>
                </p:cNvPr>
                <p:cNvSpPr/>
                <p:nvPr/>
              </p:nvSpPr>
              <p:spPr>
                <a:xfrm>
                  <a:off x="4730863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7A0970ED-50F4-DF75-82D2-CCE201769A55}"/>
                    </a:ext>
                  </a:extLst>
                </p:cNvPr>
                <p:cNvSpPr/>
                <p:nvPr/>
              </p:nvSpPr>
              <p:spPr>
                <a:xfrm>
                  <a:off x="4873737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5A8ED996-4827-4590-D725-945D1C498C7A}"/>
                    </a:ext>
                  </a:extLst>
                </p:cNvPr>
                <p:cNvSpPr/>
                <p:nvPr/>
              </p:nvSpPr>
              <p:spPr>
                <a:xfrm>
                  <a:off x="5005980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AC5AAAD0-B39E-E008-F570-90798E7C493C}"/>
                  </a:ext>
                </a:extLst>
              </p:cNvPr>
              <p:cNvGrpSpPr/>
              <p:nvPr/>
            </p:nvGrpSpPr>
            <p:grpSpPr>
              <a:xfrm>
                <a:off x="3619095" y="1176857"/>
                <a:ext cx="2592371" cy="279566"/>
                <a:chOff x="1143000" y="1333870"/>
                <a:chExt cx="2592371" cy="279566"/>
              </a:xfrm>
            </p:grpSpPr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73C31EB4-5F85-E90E-8562-0C83744DC215}"/>
                    </a:ext>
                  </a:extLst>
                </p:cNvPr>
                <p:cNvSpPr/>
                <p:nvPr/>
              </p:nvSpPr>
              <p:spPr>
                <a:xfrm>
                  <a:off x="1143000" y="1333870"/>
                  <a:ext cx="2592371" cy="24109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spc="0" normalizeH="0" baseline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Memory</a:t>
                  </a:r>
                </a:p>
              </p:txBody>
            </p:sp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15FC890D-28A8-6EF3-4C94-C14F89087AA9}"/>
                    </a:ext>
                  </a:extLst>
                </p:cNvPr>
                <p:cNvSpPr/>
                <p:nvPr/>
              </p:nvSpPr>
              <p:spPr>
                <a:xfrm>
                  <a:off x="1144571" y="1567717"/>
                  <a:ext cx="2572978" cy="457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C6E4D49B-8300-5715-6214-908C0E2EF756}"/>
                </a:ext>
              </a:extLst>
            </p:cNvPr>
            <p:cNvGrpSpPr/>
            <p:nvPr/>
          </p:nvGrpSpPr>
          <p:grpSpPr>
            <a:xfrm flipV="1">
              <a:off x="11003644" y="2020631"/>
              <a:ext cx="235991" cy="218919"/>
              <a:chOff x="5596321" y="3905881"/>
              <a:chExt cx="471982" cy="437836"/>
            </a:xfrm>
          </p:grpSpPr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7918DA25-1585-FFF4-382F-2A96AE694586}"/>
                  </a:ext>
                </a:extLst>
              </p:cNvPr>
              <p:cNvGrpSpPr/>
              <p:nvPr/>
            </p:nvGrpSpPr>
            <p:grpSpPr>
              <a:xfrm>
                <a:off x="5596321" y="4005389"/>
                <a:ext cx="471982" cy="338328"/>
                <a:chOff x="3143836" y="3935689"/>
                <a:chExt cx="471982" cy="338328"/>
              </a:xfrm>
            </p:grpSpPr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EC9C4D98-2410-2EA3-E5DB-200A39A3B802}"/>
                    </a:ext>
                  </a:extLst>
                </p:cNvPr>
                <p:cNvSpPr/>
                <p:nvPr/>
              </p:nvSpPr>
              <p:spPr>
                <a:xfrm>
                  <a:off x="3143836" y="3935691"/>
                  <a:ext cx="471982" cy="33832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527" name="Straight Connector 526">
                  <a:extLst>
                    <a:ext uri="{FF2B5EF4-FFF2-40B4-BE49-F238E27FC236}">
                      <a16:creationId xmlns:a16="http://schemas.microsoft.com/office/drawing/2014/main" id="{CAE959FE-5B52-A7A0-56BD-A6E8CDA7FD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1171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9DBD9C22-9D5E-1078-1C54-38E8734B82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8929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6B2F1556-010D-561B-0ED2-28C09AFFF9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6054" y="3935689"/>
                  <a:ext cx="0" cy="333335"/>
                </a:xfrm>
                <a:prstGeom prst="line">
                  <a:avLst/>
                </a:prstGeom>
                <a:noFill/>
                <a:ln w="57150" cap="flat">
                  <a:solidFill>
                    <a:srgbClr val="FFC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754BB485-B37C-B32A-79F8-060DC364DB5B}"/>
                  </a:ext>
                </a:extLst>
              </p:cNvPr>
              <p:cNvGrpSpPr/>
              <p:nvPr/>
            </p:nvGrpSpPr>
            <p:grpSpPr>
              <a:xfrm>
                <a:off x="5631595" y="3905881"/>
                <a:ext cx="383118" cy="108000"/>
                <a:chOff x="4730863" y="1819257"/>
                <a:chExt cx="383117" cy="108000"/>
              </a:xfrm>
            </p:grpSpPr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7F5DC338-6784-EB4A-8ABC-67DB16ABB173}"/>
                    </a:ext>
                  </a:extLst>
                </p:cNvPr>
                <p:cNvSpPr/>
                <p:nvPr/>
              </p:nvSpPr>
              <p:spPr>
                <a:xfrm>
                  <a:off x="4730863" y="1819257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D236721A-9706-CA21-9982-B9F91D250F9C}"/>
                    </a:ext>
                  </a:extLst>
                </p:cNvPr>
                <p:cNvSpPr/>
                <p:nvPr/>
              </p:nvSpPr>
              <p:spPr>
                <a:xfrm>
                  <a:off x="4873737" y="1819257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51702B64-4380-E59F-2C9F-6AE0F75C93FA}"/>
                    </a:ext>
                  </a:extLst>
                </p:cNvPr>
                <p:cNvSpPr/>
                <p:nvPr/>
              </p:nvSpPr>
              <p:spPr>
                <a:xfrm>
                  <a:off x="5005980" y="1819257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517BA9A1-1BBE-E555-95CA-744A7D79C27A}"/>
                </a:ext>
              </a:extLst>
            </p:cNvPr>
            <p:cNvGrpSpPr/>
            <p:nvPr/>
          </p:nvGrpSpPr>
          <p:grpSpPr>
            <a:xfrm>
              <a:off x="9908709" y="1835557"/>
              <a:ext cx="1296186" cy="186158"/>
              <a:chOff x="3616724" y="1169245"/>
              <a:chExt cx="2592370" cy="372314"/>
            </a:xfrm>
          </p:grpSpPr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150E2A28-0D6E-23D3-1A64-B3742E9E69D7}"/>
                  </a:ext>
                </a:extLst>
              </p:cNvPr>
              <p:cNvGrpSpPr/>
              <p:nvPr/>
            </p:nvGrpSpPr>
            <p:grpSpPr>
              <a:xfrm>
                <a:off x="5791200" y="1433559"/>
                <a:ext cx="383117" cy="108000"/>
                <a:chOff x="4730863" y="1819251"/>
                <a:chExt cx="383117" cy="108000"/>
              </a:xfrm>
            </p:grpSpPr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6E1E96F6-6032-4338-1FEC-21D0738CD43D}"/>
                    </a:ext>
                  </a:extLst>
                </p:cNvPr>
                <p:cNvSpPr/>
                <p:nvPr/>
              </p:nvSpPr>
              <p:spPr>
                <a:xfrm>
                  <a:off x="4730863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A1E53917-EE0C-B731-7624-82E3C9EE197B}"/>
                    </a:ext>
                  </a:extLst>
                </p:cNvPr>
                <p:cNvSpPr/>
                <p:nvPr/>
              </p:nvSpPr>
              <p:spPr>
                <a:xfrm>
                  <a:off x="4873737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63EE330C-3FA8-3E69-5D55-8860023DEAC7}"/>
                    </a:ext>
                  </a:extLst>
                </p:cNvPr>
                <p:cNvSpPr/>
                <p:nvPr/>
              </p:nvSpPr>
              <p:spPr>
                <a:xfrm>
                  <a:off x="5005980" y="1819251"/>
                  <a:ext cx="108000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/>
                    </a:gs>
                    <a:gs pos="8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B9C55F2D-B121-0C3F-B6FE-D8DC0905C221}"/>
                  </a:ext>
                </a:extLst>
              </p:cNvPr>
              <p:cNvGrpSpPr/>
              <p:nvPr/>
            </p:nvGrpSpPr>
            <p:grpSpPr>
              <a:xfrm>
                <a:off x="3616724" y="1169245"/>
                <a:ext cx="2592370" cy="287178"/>
                <a:chOff x="1140629" y="1326258"/>
                <a:chExt cx="2592370" cy="287178"/>
              </a:xfrm>
            </p:grpSpPr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16349536-6CA8-15A1-C847-CE1C8E03B7B8}"/>
                    </a:ext>
                  </a:extLst>
                </p:cNvPr>
                <p:cNvSpPr/>
                <p:nvPr/>
              </p:nvSpPr>
              <p:spPr>
                <a:xfrm>
                  <a:off x="1140629" y="1326258"/>
                  <a:ext cx="2592370" cy="24109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spc="0" normalizeH="0" baseline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Memory</a:t>
                  </a: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916197B1-01D0-B5EE-7FDD-566651699043}"/>
                    </a:ext>
                  </a:extLst>
                </p:cNvPr>
                <p:cNvSpPr/>
                <p:nvPr/>
              </p:nvSpPr>
              <p:spPr>
                <a:xfrm>
                  <a:off x="1144571" y="1567717"/>
                  <a:ext cx="2572978" cy="457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14" name="Group 913">
            <a:extLst>
              <a:ext uri="{FF2B5EF4-FFF2-40B4-BE49-F238E27FC236}">
                <a16:creationId xmlns:a16="http://schemas.microsoft.com/office/drawing/2014/main" id="{441C5741-9DD8-2992-7A17-8E617B395DC2}"/>
              </a:ext>
            </a:extLst>
          </p:cNvPr>
          <p:cNvGrpSpPr/>
          <p:nvPr/>
        </p:nvGrpSpPr>
        <p:grpSpPr>
          <a:xfrm>
            <a:off x="8702843" y="3572593"/>
            <a:ext cx="2140675" cy="1916506"/>
            <a:chOff x="8702843" y="3124200"/>
            <a:chExt cx="2140675" cy="1916506"/>
          </a:xfrm>
        </p:grpSpPr>
        <p:sp>
          <p:nvSpPr>
            <p:cNvPr id="435" name="Right Arrow 434">
              <a:extLst>
                <a:ext uri="{FF2B5EF4-FFF2-40B4-BE49-F238E27FC236}">
                  <a16:creationId xmlns:a16="http://schemas.microsoft.com/office/drawing/2014/main" id="{E1E20717-556A-FFE1-965B-8C9539615EEA}"/>
                </a:ext>
              </a:extLst>
            </p:cNvPr>
            <p:cNvSpPr/>
            <p:nvPr/>
          </p:nvSpPr>
          <p:spPr>
            <a:xfrm rot="5400000">
              <a:off x="10009209" y="3129463"/>
              <a:ext cx="110559" cy="10003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0" name="Picture 869">
              <a:extLst>
                <a:ext uri="{FF2B5EF4-FFF2-40B4-BE49-F238E27FC236}">
                  <a16:creationId xmlns:a16="http://schemas.microsoft.com/office/drawing/2014/main" id="{285FD2A3-74D5-CE16-8441-7DE78ED3C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7374"/>
            <a:stretch/>
          </p:blipFill>
          <p:spPr>
            <a:xfrm>
              <a:off x="8702843" y="3550908"/>
              <a:ext cx="2140674" cy="1276350"/>
            </a:xfrm>
            <a:prstGeom prst="rect">
              <a:avLst/>
            </a:prstGeom>
          </p:spPr>
        </p:pic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DD940FAB-3690-214F-9FAA-FFE5FAD49573}"/>
                </a:ext>
              </a:extLst>
            </p:cNvPr>
            <p:cNvSpPr/>
            <p:nvPr/>
          </p:nvSpPr>
          <p:spPr>
            <a:xfrm>
              <a:off x="8702844" y="4619753"/>
              <a:ext cx="2140674" cy="42095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Carrier</a:t>
              </a:r>
            </a:p>
          </p:txBody>
        </p:sp>
      </p:grpSp>
      <p:grpSp>
        <p:nvGrpSpPr>
          <p:cNvPr id="915" name="Group 914">
            <a:extLst>
              <a:ext uri="{FF2B5EF4-FFF2-40B4-BE49-F238E27FC236}">
                <a16:creationId xmlns:a16="http://schemas.microsoft.com/office/drawing/2014/main" id="{F4D98808-B8CF-648A-5E97-D096BB0D21A4}"/>
              </a:ext>
            </a:extLst>
          </p:cNvPr>
          <p:cNvGrpSpPr/>
          <p:nvPr/>
        </p:nvGrpSpPr>
        <p:grpSpPr>
          <a:xfrm>
            <a:off x="5133743" y="3999484"/>
            <a:ext cx="2867081" cy="1371268"/>
            <a:chOff x="5330549" y="3551091"/>
            <a:chExt cx="2867081" cy="1371268"/>
          </a:xfrm>
        </p:grpSpPr>
        <p:pic>
          <p:nvPicPr>
            <p:cNvPr id="872" name="Picture 871">
              <a:extLst>
                <a:ext uri="{FF2B5EF4-FFF2-40B4-BE49-F238E27FC236}">
                  <a16:creationId xmlns:a16="http://schemas.microsoft.com/office/drawing/2014/main" id="{62F9601F-1613-EDCA-9B36-DCF081E92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374"/>
            <a:stretch/>
          </p:blipFill>
          <p:spPr>
            <a:xfrm>
              <a:off x="5333724" y="3551091"/>
              <a:ext cx="2140674" cy="1276350"/>
            </a:xfrm>
            <a:prstGeom prst="rect">
              <a:avLst/>
            </a:prstGeom>
          </p:spPr>
        </p:pic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2A9769AF-4FEC-0223-C831-209576298C92}"/>
                </a:ext>
              </a:extLst>
            </p:cNvPr>
            <p:cNvSpPr/>
            <p:nvPr/>
          </p:nvSpPr>
          <p:spPr>
            <a:xfrm>
              <a:off x="5330549" y="4604290"/>
              <a:ext cx="2581684" cy="318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Carrier</a:t>
              </a:r>
            </a:p>
          </p:txBody>
        </p:sp>
        <p:sp>
          <p:nvSpPr>
            <p:cNvPr id="875" name="Right Arrow 874">
              <a:extLst>
                <a:ext uri="{FF2B5EF4-FFF2-40B4-BE49-F238E27FC236}">
                  <a16:creationId xmlns:a16="http://schemas.microsoft.com/office/drawing/2014/main" id="{D8AED6D0-6EE3-22E7-E06D-6C468FD72258}"/>
                </a:ext>
              </a:extLst>
            </p:cNvPr>
            <p:cNvSpPr/>
            <p:nvPr/>
          </p:nvSpPr>
          <p:spPr>
            <a:xfrm flipH="1">
              <a:off x="8087071" y="4145809"/>
              <a:ext cx="110559" cy="10003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6" name="Group 915">
            <a:extLst>
              <a:ext uri="{FF2B5EF4-FFF2-40B4-BE49-F238E27FC236}">
                <a16:creationId xmlns:a16="http://schemas.microsoft.com/office/drawing/2014/main" id="{DC981B84-42BC-F579-B571-6CB2FEF0D017}"/>
              </a:ext>
            </a:extLst>
          </p:cNvPr>
          <p:cNvGrpSpPr/>
          <p:nvPr/>
        </p:nvGrpSpPr>
        <p:grpSpPr>
          <a:xfrm>
            <a:off x="2060984" y="3999484"/>
            <a:ext cx="2676198" cy="1276350"/>
            <a:chOff x="2060984" y="3551091"/>
            <a:chExt cx="2676198" cy="1276350"/>
          </a:xfrm>
        </p:grpSpPr>
        <p:pic>
          <p:nvPicPr>
            <p:cNvPr id="874" name="Picture 873">
              <a:extLst>
                <a:ext uri="{FF2B5EF4-FFF2-40B4-BE49-F238E27FC236}">
                  <a16:creationId xmlns:a16="http://schemas.microsoft.com/office/drawing/2014/main" id="{AB7C3CFA-8C27-A38A-48A2-B2E8FD059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7374"/>
            <a:stretch/>
          </p:blipFill>
          <p:spPr>
            <a:xfrm>
              <a:off x="2060984" y="3551091"/>
              <a:ext cx="2140674" cy="1276350"/>
            </a:xfrm>
            <a:prstGeom prst="rect">
              <a:avLst/>
            </a:prstGeom>
          </p:spPr>
        </p:pic>
        <p:sp>
          <p:nvSpPr>
            <p:cNvPr id="876" name="Right Arrow 875">
              <a:extLst>
                <a:ext uri="{FF2B5EF4-FFF2-40B4-BE49-F238E27FC236}">
                  <a16:creationId xmlns:a16="http://schemas.microsoft.com/office/drawing/2014/main" id="{1CE2AAE9-3D8A-9613-4572-342659149AEF}"/>
                </a:ext>
              </a:extLst>
            </p:cNvPr>
            <p:cNvSpPr/>
            <p:nvPr/>
          </p:nvSpPr>
          <p:spPr>
            <a:xfrm flipH="1">
              <a:off x="4626623" y="4145809"/>
              <a:ext cx="110559" cy="10003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Group 917">
            <a:extLst>
              <a:ext uri="{FF2B5EF4-FFF2-40B4-BE49-F238E27FC236}">
                <a16:creationId xmlns:a16="http://schemas.microsoft.com/office/drawing/2014/main" id="{1FD77A5F-85C9-F11C-1C1B-BB46DF2B3E08}"/>
              </a:ext>
            </a:extLst>
          </p:cNvPr>
          <p:cNvGrpSpPr/>
          <p:nvPr/>
        </p:nvGrpSpPr>
        <p:grpSpPr>
          <a:xfrm>
            <a:off x="384891" y="1417790"/>
            <a:ext cx="1296186" cy="418131"/>
            <a:chOff x="384891" y="1813434"/>
            <a:chExt cx="1296186" cy="41813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90187F4-DB7A-BF0B-EF0F-E199A4235CE6}"/>
                </a:ext>
              </a:extLst>
            </p:cNvPr>
            <p:cNvGrpSpPr/>
            <p:nvPr/>
          </p:nvGrpSpPr>
          <p:grpSpPr>
            <a:xfrm>
              <a:off x="384891" y="2082989"/>
              <a:ext cx="1296186" cy="148576"/>
              <a:chOff x="1143000" y="1034939"/>
              <a:chExt cx="2592371" cy="29715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228178-6DCB-E7C0-7207-A07D23528A8A}"/>
                  </a:ext>
                </a:extLst>
              </p:cNvPr>
              <p:cNvSpPr/>
              <p:nvPr/>
            </p:nvSpPr>
            <p:spPr>
              <a:xfrm>
                <a:off x="1143000" y="1034939"/>
                <a:ext cx="2592371" cy="241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spc="0" normalizeH="0" baseline="0">
                    <a:ln>
                      <a:noFill/>
                    </a:ln>
                    <a:solidFill>
                      <a:schemeClr val="accent2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Memory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10F019-EEBD-CD81-BD41-F933FD426A54}"/>
                  </a:ext>
                </a:extLst>
              </p:cNvPr>
              <p:cNvSpPr/>
              <p:nvPr/>
            </p:nvSpPr>
            <p:spPr>
              <a:xfrm>
                <a:off x="1144572" y="1286370"/>
                <a:ext cx="2572977" cy="457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8" name="Group 877">
              <a:extLst>
                <a:ext uri="{FF2B5EF4-FFF2-40B4-BE49-F238E27FC236}">
                  <a16:creationId xmlns:a16="http://schemas.microsoft.com/office/drawing/2014/main" id="{C16B6AD7-9B09-B1CA-4380-472F75CD249B}"/>
                </a:ext>
              </a:extLst>
            </p:cNvPr>
            <p:cNvGrpSpPr/>
            <p:nvPr/>
          </p:nvGrpSpPr>
          <p:grpSpPr>
            <a:xfrm flipV="1">
              <a:off x="927158" y="1813434"/>
              <a:ext cx="720000" cy="169165"/>
              <a:chOff x="3143836" y="3935689"/>
              <a:chExt cx="1440000" cy="338328"/>
            </a:xfrm>
          </p:grpSpPr>
          <p:sp>
            <p:nvSpPr>
              <p:cNvPr id="892" name="Rectangle 891">
                <a:extLst>
                  <a:ext uri="{FF2B5EF4-FFF2-40B4-BE49-F238E27FC236}">
                    <a16:creationId xmlns:a16="http://schemas.microsoft.com/office/drawing/2014/main" id="{A9D508F7-BF56-2F69-66CD-8FF8DF118D5B}"/>
                  </a:ext>
                </a:extLst>
              </p:cNvPr>
              <p:cNvSpPr/>
              <p:nvPr/>
            </p:nvSpPr>
            <p:spPr>
              <a:xfrm>
                <a:off x="3143836" y="3935690"/>
                <a:ext cx="1440000" cy="3383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893" name="Straight Connector 892">
                <a:extLst>
                  <a:ext uri="{FF2B5EF4-FFF2-40B4-BE49-F238E27FC236}">
                    <a16:creationId xmlns:a16="http://schemas.microsoft.com/office/drawing/2014/main" id="{6A3FFBC2-71AE-536E-A902-5E563FB42E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6275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4" name="Straight Connector 893">
                <a:extLst>
                  <a:ext uri="{FF2B5EF4-FFF2-40B4-BE49-F238E27FC236}">
                    <a16:creationId xmlns:a16="http://schemas.microsoft.com/office/drawing/2014/main" id="{B49FD220-E059-F403-2DDC-DDA8119C0C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4033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5" name="Straight Connector 894">
                <a:extLst>
                  <a:ext uri="{FF2B5EF4-FFF2-40B4-BE49-F238E27FC236}">
                    <a16:creationId xmlns:a16="http://schemas.microsoft.com/office/drawing/2014/main" id="{166D1D38-9170-DDDA-1A6C-503E140028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1158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6" name="Straight Connector 895">
                <a:extLst>
                  <a:ext uri="{FF2B5EF4-FFF2-40B4-BE49-F238E27FC236}">
                    <a16:creationId xmlns:a16="http://schemas.microsoft.com/office/drawing/2014/main" id="{B022C8AD-A901-238A-DEFD-F02FD5D52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6078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7" name="Straight Connector 896">
                <a:extLst>
                  <a:ext uri="{FF2B5EF4-FFF2-40B4-BE49-F238E27FC236}">
                    <a16:creationId xmlns:a16="http://schemas.microsoft.com/office/drawing/2014/main" id="{6B576A2A-D2BA-54F2-DB9F-716BB1584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3836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8" name="Straight Connector 897">
                <a:extLst>
                  <a:ext uri="{FF2B5EF4-FFF2-40B4-BE49-F238E27FC236}">
                    <a16:creationId xmlns:a16="http://schemas.microsoft.com/office/drawing/2014/main" id="{06EEF7DF-A2E1-34DE-DCDB-61D987DF7B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0961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9" name="Straight Connector 898">
                <a:extLst>
                  <a:ext uri="{FF2B5EF4-FFF2-40B4-BE49-F238E27FC236}">
                    <a16:creationId xmlns:a16="http://schemas.microsoft.com/office/drawing/2014/main" id="{C0E00B0A-1556-46C2-47C8-978AF460F5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1171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0" name="Straight Connector 899">
                <a:extLst>
                  <a:ext uri="{FF2B5EF4-FFF2-40B4-BE49-F238E27FC236}">
                    <a16:creationId xmlns:a16="http://schemas.microsoft.com/office/drawing/2014/main" id="{C031D528-A2D9-63B1-901C-7862614337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929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1" name="Straight Connector 900">
                <a:extLst>
                  <a:ext uri="{FF2B5EF4-FFF2-40B4-BE49-F238E27FC236}">
                    <a16:creationId xmlns:a16="http://schemas.microsoft.com/office/drawing/2014/main" id="{E9CB13AA-1AA0-ED4C-DE29-53147EF17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6054" y="3935689"/>
                <a:ext cx="0" cy="333335"/>
              </a:xfrm>
              <a:prstGeom prst="line">
                <a:avLst/>
              </a:prstGeom>
              <a:noFill/>
              <a:ln w="5715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902" name="Rectangle 901">
            <a:extLst>
              <a:ext uri="{FF2B5EF4-FFF2-40B4-BE49-F238E27FC236}">
                <a16:creationId xmlns:a16="http://schemas.microsoft.com/office/drawing/2014/main" id="{BB099C0E-24D8-393B-0CB0-4156B7CA0F01}"/>
              </a:ext>
            </a:extLst>
          </p:cNvPr>
          <p:cNvSpPr/>
          <p:nvPr/>
        </p:nvSpPr>
        <p:spPr>
          <a:xfrm>
            <a:off x="320148" y="3055874"/>
            <a:ext cx="1379522" cy="2162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Carrier</a:t>
            </a:r>
          </a:p>
        </p:txBody>
      </p:sp>
      <p:sp>
        <p:nvSpPr>
          <p:cNvPr id="903" name="Title 902">
            <a:extLst>
              <a:ext uri="{FF2B5EF4-FFF2-40B4-BE49-F238E27FC236}">
                <a16:creationId xmlns:a16="http://schemas.microsoft.com/office/drawing/2014/main" id="{8C132D40-28D3-9207-2E6B-05DA7A9E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Terraced Chiplet Cubing Process Flow</a:t>
            </a:r>
          </a:p>
        </p:txBody>
      </p:sp>
    </p:spTree>
    <p:extLst>
      <p:ext uri="{BB962C8B-B14F-4D97-AF65-F5344CB8AC3E}">
        <p14:creationId xmlns:p14="http://schemas.microsoft.com/office/powerpoint/2010/main" val="5863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" grpId="0" animBg="1"/>
    </p:bld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636</Words>
  <Application>Microsoft Macintosh PowerPoint</Application>
  <PresentationFormat>Widescreen</PresentationFormat>
  <Paragraphs>199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Neo Sans Intel</vt:lpstr>
      <vt:lpstr>Neo Sans Intel Medium</vt:lpstr>
      <vt:lpstr>Arial</vt:lpstr>
      <vt:lpstr>Calibri</vt:lpstr>
      <vt:lpstr>Helvetica Neue</vt:lpstr>
      <vt:lpstr>Helvetica Neue Medium</vt:lpstr>
      <vt:lpstr>Intel Clear</vt:lpstr>
      <vt:lpstr>Intel Clear Pro</vt:lpstr>
      <vt:lpstr>Times New Roman</vt:lpstr>
      <vt:lpstr>Wingdings</vt:lpstr>
      <vt:lpstr>blank</vt:lpstr>
      <vt:lpstr>TMC: LPW Exploration and Beyond </vt:lpstr>
      <vt:lpstr>Circa 2027 DC/AI Product Intercept</vt:lpstr>
      <vt:lpstr>Introduction to Terraced Memory Cube</vt:lpstr>
      <vt:lpstr>Intel-Samsung Meeting (Feb'24, Aug’24)</vt:lpstr>
      <vt:lpstr>64GB TMC-LPW module Mockups and Benchmark</vt:lpstr>
      <vt:lpstr>TMC-HBM4: TCC of PHY-less, TSV-less HBM </vt:lpstr>
      <vt:lpstr>Business Proposition</vt:lpstr>
      <vt:lpstr>Backup Materials</vt:lpstr>
      <vt:lpstr>Terraced Chiplet Cubing Process 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TMC: LPW Exploration and Beyond </dc:title>
  <dc:creator>DerChang Kau</dc:creator>
  <cp:keywords>CTPClassification=CTP_NT</cp:keywords>
  <cp:lastModifiedBy>DerChang Kau</cp:lastModifiedBy>
  <cp:revision>1</cp:revision>
  <dcterms:created xsi:type="dcterms:W3CDTF">2024-10-01T18:20:29Z</dcterms:created>
  <dcterms:modified xsi:type="dcterms:W3CDTF">2024-10-04T00:26:31Z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