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340962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477C3D-90A7-44C6-2E80-62926CE09893}" name="Raghunandan, Makaram" initials="RM" userId="S::makaram.raghunandan@intel.com::7be6ebf1-e2c6-422a-b430-61c13a78ecb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BF5"/>
    <a:srgbClr val="E6EE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2890C4-2EAB-4F27-B7C7-6A8BA66399BE}" v="2" dt="2024-07-26T14:55:16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9" autoAdjust="0"/>
    <p:restoredTop sz="97055" autoAdjust="0"/>
  </p:normalViewPr>
  <p:slideViewPr>
    <p:cSldViewPr snapToGrid="0">
      <p:cViewPr varScale="1">
        <p:scale>
          <a:sx n="161" d="100"/>
          <a:sy n="161" d="100"/>
        </p:scale>
        <p:origin x="1000" y="1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lier, Philip" userId="5382c38d-dc99-49ee-a1db-dc7fa1389b8d" providerId="ADAL" clId="{C62890C4-2EAB-4F27-B7C7-6A8BA66399BE}"/>
    <pc:docChg chg="custSel delSld modSld">
      <pc:chgData name="Hillier, Philip" userId="5382c38d-dc99-49ee-a1db-dc7fa1389b8d" providerId="ADAL" clId="{C62890C4-2EAB-4F27-B7C7-6A8BA66399BE}" dt="2024-07-26T16:34:59.040" v="534" actId="20577"/>
      <pc:docMkLst>
        <pc:docMk/>
      </pc:docMkLst>
      <pc:sldChg chg="addSp delSp modSp mod">
        <pc:chgData name="Hillier, Philip" userId="5382c38d-dc99-49ee-a1db-dc7fa1389b8d" providerId="ADAL" clId="{C62890C4-2EAB-4F27-B7C7-6A8BA66399BE}" dt="2024-07-26T16:34:59.040" v="534" actId="20577"/>
        <pc:sldMkLst>
          <pc:docMk/>
          <pc:sldMk cId="3794667789" sldId="2134096245"/>
        </pc:sldMkLst>
        <pc:spChg chg="add del mod">
          <ac:chgData name="Hillier, Philip" userId="5382c38d-dc99-49ee-a1db-dc7fa1389b8d" providerId="ADAL" clId="{C62890C4-2EAB-4F27-B7C7-6A8BA66399BE}" dt="2024-07-26T14:59:23.880" v="465" actId="478"/>
          <ac:spMkLst>
            <pc:docMk/>
            <pc:sldMk cId="3794667789" sldId="2134096245"/>
            <ac:spMk id="3" creationId="{DA54C42B-33F9-98C0-487B-244A62158039}"/>
          </ac:spMkLst>
        </pc:spChg>
        <pc:spChg chg="mod">
          <ac:chgData name="Hillier, Philip" userId="5382c38d-dc99-49ee-a1db-dc7fa1389b8d" providerId="ADAL" clId="{C62890C4-2EAB-4F27-B7C7-6A8BA66399BE}" dt="2024-07-26T15:09:12.459" v="519" actId="20577"/>
          <ac:spMkLst>
            <pc:docMk/>
            <pc:sldMk cId="3794667789" sldId="2134096245"/>
            <ac:spMk id="45058" creationId="{00000000-0000-0000-0000-000000000000}"/>
          </ac:spMkLst>
        </pc:spChg>
        <pc:spChg chg="del mod">
          <ac:chgData name="Hillier, Philip" userId="5382c38d-dc99-49ee-a1db-dc7fa1389b8d" providerId="ADAL" clId="{C62890C4-2EAB-4F27-B7C7-6A8BA66399BE}" dt="2024-07-26T14:59:04.700" v="444" actId="478"/>
          <ac:spMkLst>
            <pc:docMk/>
            <pc:sldMk cId="3794667789" sldId="2134096245"/>
            <ac:spMk id="45059" creationId="{00000000-0000-0000-0000-000000000000}"/>
          </ac:spMkLst>
        </pc:spChg>
        <pc:graphicFrameChg chg="mod modGraphic">
          <ac:chgData name="Hillier, Philip" userId="5382c38d-dc99-49ee-a1db-dc7fa1389b8d" providerId="ADAL" clId="{C62890C4-2EAB-4F27-B7C7-6A8BA66399BE}" dt="2024-07-26T16:34:59.040" v="534" actId="20577"/>
          <ac:graphicFrameMkLst>
            <pc:docMk/>
            <pc:sldMk cId="3794667789" sldId="2134096245"/>
            <ac:graphicFrameMk id="45104" creationId="{092417CA-89E4-6522-77FD-5CAA27A87E9C}"/>
          </ac:graphicFrameMkLst>
        </pc:graphicFrameChg>
      </pc:sldChg>
      <pc:sldChg chg="modSp del mod">
        <pc:chgData name="Hillier, Philip" userId="5382c38d-dc99-49ee-a1db-dc7fa1389b8d" providerId="ADAL" clId="{C62890C4-2EAB-4F27-B7C7-6A8BA66399BE}" dt="2024-07-26T14:59:53.289" v="518" actId="47"/>
        <pc:sldMkLst>
          <pc:docMk/>
          <pc:sldMk cId="1234213301" sldId="2134096246"/>
        </pc:sldMkLst>
        <pc:spChg chg="mod">
          <ac:chgData name="Hillier, Philip" userId="5382c38d-dc99-49ee-a1db-dc7fa1389b8d" providerId="ADAL" clId="{C62890C4-2EAB-4F27-B7C7-6A8BA66399BE}" dt="2024-07-26T14:48:54.641" v="148" actId="113"/>
          <ac:spMkLst>
            <pc:docMk/>
            <pc:sldMk cId="1234213301" sldId="2134096246"/>
            <ac:spMk id="4" creationId="{86743272-FEE8-F80A-90CA-BFE7101DE05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DB1B2-BAB7-4CE2-9E4F-82E344C9C14F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301D8-DDCC-48E3-AE45-BDD97EE85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4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E4B76-A958-4C8F-A88C-79B06FCEE69C}" type="slidenum">
              <a:rPr lang="en-US"/>
              <a:pPr/>
              <a:t>1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68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7" y="3305897"/>
            <a:ext cx="10941927" cy="80998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400" b="0" spc="0" baseline="0">
                <a:solidFill>
                  <a:schemeClr val="accent5"/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2916" y="4743580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3200" b="0" i="0" baseline="0">
                <a:solidFill>
                  <a:schemeClr val="bg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02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32175"/>
            <a:ext cx="12192000" cy="292629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237817" y="1604433"/>
            <a:ext cx="5340352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5983" y="6634394"/>
            <a:ext cx="1847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33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75888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237818" y="2"/>
            <a:ext cx="5954183" cy="635846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5342467" cy="1158240"/>
          </a:xfrm>
        </p:spPr>
        <p:txBody>
          <a:bodyPr>
            <a:noAutofit/>
          </a:bodyPr>
          <a:lstStyle>
            <a:lvl1pPr>
              <a:defRPr sz="3733" b="0" i="0" baseline="0"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766992"/>
            <a:ext cx="5342467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404935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rgbClr val="003C7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22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3658549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297984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5333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40pt Intel Clear Light Body.</a:t>
            </a:r>
            <a:br>
              <a:rPr lang="en-US"/>
            </a:br>
            <a:r>
              <a:rPr lang="en-US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146905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rgbClr val="003C7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1239854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ection Break Imag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3013451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465049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12192000" cy="343217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826156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5778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73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937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wht_rgb_3000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643" y="2257769"/>
            <a:ext cx="2780507" cy="281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4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with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14257" y="2968670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  <p:pic>
        <p:nvPicPr>
          <p:cNvPr id="10" name="Picture 9" descr="int_experience_hrz_wht_rgb_1500.pn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58" y="518971"/>
            <a:ext cx="2829021" cy="118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0935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76263" indent="-236538">
              <a:buFont typeface="Courier New" pitchFamily="49" charset="0"/>
              <a:buChar char="o"/>
              <a:defRPr/>
            </a:lvl2pPr>
            <a:lvl3pPr marL="914400" indent="-223838">
              <a:buFont typeface="Wingdings" pitchFamily="2" charset="2"/>
              <a:buChar char="q"/>
              <a:defRPr/>
            </a:lvl3pPr>
            <a:lvl4pPr marL="1265238" indent="-236538">
              <a:buFont typeface="Verdana" pitchFamily="34" charset="0"/>
              <a:buChar char="◊"/>
              <a:defRPr/>
            </a:lvl4pPr>
            <a:lvl5pPr marL="1660525" indent="-234950">
              <a:buFont typeface="Verdana" pitchFamily="34" charset="0"/>
              <a:buChar char="◊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46797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65pt Intel Clear pro Title</a:t>
            </a:r>
            <a:br>
              <a:rPr lang="en-US"/>
            </a:br>
            <a:r>
              <a:rPr lang="en-US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414529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92318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Bullete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bg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133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4371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41018" y="1257907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41018" y="3791863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9466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6237817" y="1604433"/>
            <a:ext cx="5340352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/>
              <a:t>16pt Intel Clear bullet one</a:t>
            </a:r>
          </a:p>
          <a:p>
            <a:pPr lvl="2"/>
            <a:r>
              <a:rPr lang="en-US" err="1"/>
              <a:t>14pt</a:t>
            </a:r>
            <a:r>
              <a:rPr lang="en-US"/>
              <a:t> Intel Clear third level</a:t>
            </a:r>
          </a:p>
          <a:p>
            <a:pPr lvl="3"/>
            <a:r>
              <a:rPr lang="en-US" err="1"/>
              <a:t>12pt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12pt</a:t>
            </a:r>
            <a:r>
              <a:rPr lang="en-US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8764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7485" y="1604434"/>
            <a:ext cx="10970684" cy="4567767"/>
          </a:xfrm>
        </p:spPr>
        <p:txBody>
          <a:bodyPr anchor="ctr" anchorCtr="0"/>
          <a:lstStyle>
            <a:lvl1pPr marL="253994" indent="-253994">
              <a:defRPr sz="4800" b="1" baseline="0">
                <a:solidFill>
                  <a:schemeClr val="accent2"/>
                </a:solidFill>
                <a:latin typeface="+mn-lt"/>
                <a:cs typeface="Intel Clear"/>
              </a:defRPr>
            </a:lvl1pPr>
            <a:lvl2pPr marL="556670" indent="-300559">
              <a:buFont typeface="Intel Clear" pitchFamily="34" charset="0"/>
              <a:buChar char="–"/>
              <a:defRPr sz="1600" baseline="0">
                <a:latin typeface="+mn-lt"/>
                <a:cs typeface="Intel Clear" panose="020B0604020203020204" pitchFamily="34" charset="0"/>
              </a:defRPr>
            </a:lvl2pPr>
            <a:lvl3pPr marL="914377" indent="-304792">
              <a:buFont typeface="Intel Clear" pitchFamily="34" charset="0"/>
              <a:buChar char="–"/>
              <a:defRPr sz="1600">
                <a:latin typeface="+mn-lt"/>
              </a:defRPr>
            </a:lvl3pPr>
            <a:lvl4pPr>
              <a:buFont typeface="Intel Clear" pitchFamily="34" charset="0"/>
              <a:buChar char="–"/>
              <a:defRPr sz="1467">
                <a:latin typeface="+mn-lt"/>
              </a:defRPr>
            </a:lvl4pPr>
            <a:lvl5pPr>
              <a:buFont typeface="Intel Clear" pitchFamily="34" charset="0"/>
              <a:buChar char="–"/>
              <a:defRPr sz="1400">
                <a:latin typeface="+mn-lt"/>
              </a:defRPr>
            </a:lvl5pPr>
          </a:lstStyle>
          <a:p>
            <a:pPr lvl="0"/>
            <a:r>
              <a:rPr lang="en-US"/>
              <a:t>“36pt Intel Clear Bold Text”</a:t>
            </a:r>
          </a:p>
          <a:p>
            <a:pPr lvl="1"/>
            <a:r>
              <a:rPr lang="en-US" err="1"/>
              <a:t>12pt</a:t>
            </a:r>
            <a:r>
              <a:rPr lang="en-US"/>
              <a:t> Attribution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9920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07230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345936"/>
            <a:ext cx="12192000" cy="512064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4" y="6440786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3251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Intel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3136" y="6432516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fld id="{58F92D8D-BE4B-4B06-A10F-C7C8F4AC18B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2381" y="6387273"/>
            <a:ext cx="935049" cy="4104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 rtl="0"/>
            <a:r>
              <a:rPr lang="en-US" sz="2667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Intel Clear"/>
              </a:rPr>
              <a:t>DCAI</a:t>
            </a:r>
            <a:endParaRPr lang="en-US" sz="2667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66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1" r:id="rId20"/>
  </p:sldLayoutIdLst>
  <p:hf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rgbClr val="003C71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122" y="84568"/>
            <a:ext cx="8237538" cy="685800"/>
          </a:xfrm>
        </p:spPr>
        <p:txBody>
          <a:bodyPr/>
          <a:lstStyle/>
          <a:p>
            <a:r>
              <a:rPr lang="en-US" b="1" dirty="0"/>
              <a:t>GPU Memory Needs </a:t>
            </a:r>
            <a:endParaRPr lang="en-US" sz="2000" b="1" dirty="0"/>
          </a:p>
        </p:txBody>
      </p:sp>
      <p:sp>
        <p:nvSpPr>
          <p:cNvPr id="45103" name="TextBox 45102">
            <a:extLst>
              <a:ext uri="{FF2B5EF4-FFF2-40B4-BE49-F238E27FC236}">
                <a16:creationId xmlns:a16="http://schemas.microsoft.com/office/drawing/2014/main" id="{87369AC8-07CD-991B-2AEB-0A6C9CD48397}"/>
              </a:ext>
            </a:extLst>
          </p:cNvPr>
          <p:cNvSpPr txBox="1"/>
          <p:nvPr/>
        </p:nvSpPr>
        <p:spPr>
          <a:xfrm>
            <a:off x="5295169" y="6479969"/>
            <a:ext cx="1335219" cy="25783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Intel Confidential</a:t>
            </a:r>
          </a:p>
        </p:txBody>
      </p:sp>
      <p:graphicFrame>
        <p:nvGraphicFramePr>
          <p:cNvPr id="45104" name="Table 45103">
            <a:extLst>
              <a:ext uri="{FF2B5EF4-FFF2-40B4-BE49-F238E27FC236}">
                <a16:creationId xmlns:a16="http://schemas.microsoft.com/office/drawing/2014/main" id="{092417CA-89E4-6522-77FD-5CAA27A87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540926"/>
              </p:ext>
            </p:extLst>
          </p:nvPr>
        </p:nvGraphicFramePr>
        <p:xfrm>
          <a:off x="537882" y="867929"/>
          <a:ext cx="11238705" cy="458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54248">
                  <a:extLst>
                    <a:ext uri="{9D8B030D-6E8A-4147-A177-3AD203B41FA5}">
                      <a16:colId xmlns:a16="http://schemas.microsoft.com/office/drawing/2014/main" val="1864876666"/>
                    </a:ext>
                  </a:extLst>
                </a:gridCol>
                <a:gridCol w="2558718">
                  <a:extLst>
                    <a:ext uri="{9D8B030D-6E8A-4147-A177-3AD203B41FA5}">
                      <a16:colId xmlns:a16="http://schemas.microsoft.com/office/drawing/2014/main" val="3657280592"/>
                    </a:ext>
                  </a:extLst>
                </a:gridCol>
                <a:gridCol w="2935561">
                  <a:extLst>
                    <a:ext uri="{9D8B030D-6E8A-4147-A177-3AD203B41FA5}">
                      <a16:colId xmlns:a16="http://schemas.microsoft.com/office/drawing/2014/main" val="1496998725"/>
                    </a:ext>
                  </a:extLst>
                </a:gridCol>
                <a:gridCol w="2890178">
                  <a:extLst>
                    <a:ext uri="{9D8B030D-6E8A-4147-A177-3AD203B41FA5}">
                      <a16:colId xmlns:a16="http://schemas.microsoft.com/office/drawing/2014/main" val="227282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Early ’26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Early ‘27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Early ‘28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29965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Projected Availability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96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Memory 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HBM3E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HBM4/4E with</a:t>
                      </a:r>
                    </a:p>
                    <a:p>
                      <a:r>
                        <a:rPr lang="en-US" sz="1600" dirty="0"/>
                        <a:t>Standard Base 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HBM4E with</a:t>
                      </a:r>
                    </a:p>
                    <a:p>
                      <a:r>
                        <a:rPr lang="en-US" sz="1600" dirty="0"/>
                        <a:t>Custom Base 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302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HBM Stack Bit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 GT/s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~8 GT/s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~12 </a:t>
                      </a:r>
                      <a:r>
                        <a:rPr lang="en-US" sz="1600" dirty="0"/>
                        <a:t>GT/s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17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HBM Stack Bandwidth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 TB/s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478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HBM Stack Capacity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 GB</a:t>
                      </a:r>
                    </a:p>
                    <a:p>
                      <a:r>
                        <a:rPr lang="en-US" sz="1600" dirty="0"/>
                        <a:t>(24 Gb 12H)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36 - 48 GB</a:t>
                      </a:r>
                    </a:p>
                    <a:p>
                      <a:r>
                        <a:rPr lang="en-US" sz="1600" dirty="0"/>
                        <a:t>(24/32 Gb 12H)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48 - 64 GB</a:t>
                      </a:r>
                    </a:p>
                    <a:p>
                      <a:r>
                        <a:rPr lang="en-US" sz="1600" dirty="0"/>
                        <a:t>(32 Gb 12H/16H)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67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Memory Needs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92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Per Stack Bandwidth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 TB/s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184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Per Stack Capacity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~100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~100 – 150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~150 – 200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362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SOP Memory Bandwidth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 TB/s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 TB/s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146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SOP Memory Capacity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1.2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1.2-1.8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1.8-2.4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16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6677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nt_PPT Template_ClearPro_16x9">
  <a:themeElements>
    <a:clrScheme name="Custom 2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B7D108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B88127E6ADD469F61BB0071E15F12" ma:contentTypeVersion="7" ma:contentTypeDescription="Create a new document." ma:contentTypeScope="" ma:versionID="5d72c3876495afac592d541b6a9a2ca1">
  <xsd:schema xmlns:xsd="http://www.w3.org/2001/XMLSchema" xmlns:xs="http://www.w3.org/2001/XMLSchema" xmlns:p="http://schemas.microsoft.com/office/2006/metadata/properties" xmlns:ns2="c0292507-aaed-4150-b11a-7273b6bed391" xmlns:ns3="4244279c-8f3b-49fa-a6c2-51a6af1b6308" targetNamespace="http://schemas.microsoft.com/office/2006/metadata/properties" ma:root="true" ma:fieldsID="1458608003b81099d7baec19987a461f" ns2:_="" ns3:_="">
    <xsd:import namespace="c0292507-aaed-4150-b11a-7273b6bed391"/>
    <xsd:import namespace="4244279c-8f3b-49fa-a6c2-51a6af1b63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292507-aaed-4150-b11a-7273b6bed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4279c-8f3b-49fa-a6c2-51a6af1b63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34C4B3-EBC1-4653-A0A2-C76CF1881E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292507-aaed-4150-b11a-7273b6bed391"/>
    <ds:schemaRef ds:uri="4244279c-8f3b-49fa-a6c2-51a6af1b63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92C5C6-D846-42A2-944D-D3D399C7850A}">
  <ds:schemaRefs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0292507-aaed-4150-b11a-7273b6bed391"/>
    <ds:schemaRef ds:uri="http://schemas.microsoft.com/office/2006/documentManagement/types"/>
    <ds:schemaRef ds:uri="http://purl.org/dc/terms/"/>
    <ds:schemaRef ds:uri="4244279c-8f3b-49fa-a6c2-51a6af1b6308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41AF50C-8D01-4183-A642-6C68806849A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8664</TotalTime>
  <Words>150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Intel Clear</vt:lpstr>
      <vt:lpstr>Intel Clear Pro</vt:lpstr>
      <vt:lpstr>Verdana</vt:lpstr>
      <vt:lpstr>Wingdings</vt:lpstr>
      <vt:lpstr>Int_PPT Template_ClearPro_16x9</vt:lpstr>
      <vt:lpstr>GPU Memory Needs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XPG PPT Template</dc:title>
  <dc:creator>Chan, Marlene P</dc:creator>
  <cp:keywords>CTPClassification=CTP_NT</cp:keywords>
  <cp:lastModifiedBy>Hillier, Philip</cp:lastModifiedBy>
  <cp:revision>5</cp:revision>
  <dcterms:created xsi:type="dcterms:W3CDTF">2020-03-06T18:26:51Z</dcterms:created>
  <dcterms:modified xsi:type="dcterms:W3CDTF">2024-07-26T16:35:00Z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63a8904f-2934-4230-9012-3204e42188fd</vt:lpwstr>
  </property>
  <property fmtid="{D5CDD505-2E9C-101B-9397-08002B2CF9AE}" pid="3" name="CTP_TimeStamp">
    <vt:lpwstr>2020-08-26 04:40:24Z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0x0101005A4B88127E6ADD469F61BB0071E15F12</vt:lpwstr>
  </property>
</Properties>
</file>