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B74764-848B-3540-9A82-89D97E6DF8B0}" v="1" dt="2024-07-11T21:13:20.5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33"/>
    <p:restoredTop sz="94752"/>
  </p:normalViewPr>
  <p:slideViewPr>
    <p:cSldViewPr snapToGrid="0">
      <p:cViewPr varScale="1">
        <p:scale>
          <a:sx n="78" d="100"/>
          <a:sy n="78" d="100"/>
        </p:scale>
        <p:origin x="208" y="8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70B74764-848B-3540-9A82-89D97E6DF8B0}"/>
    <pc:docChg chg="modSld">
      <pc:chgData name="Kau, Derchang" userId="b9148588-e694-4445-9765-2c9aad6149ce" providerId="ADAL" clId="{70B74764-848B-3540-9A82-89D97E6DF8B0}" dt="2024-07-11T23:49:41.614" v="14" actId="1076"/>
      <pc:docMkLst>
        <pc:docMk/>
      </pc:docMkLst>
      <pc:sldChg chg="addSp modSp mod">
        <pc:chgData name="Kau, Derchang" userId="b9148588-e694-4445-9765-2c9aad6149ce" providerId="ADAL" clId="{70B74764-848B-3540-9A82-89D97E6DF8B0}" dt="2024-07-11T23:49:41.614" v="14" actId="1076"/>
        <pc:sldMkLst>
          <pc:docMk/>
          <pc:sldMk cId="3063479110" sldId="256"/>
        </pc:sldMkLst>
        <pc:spChg chg="mod">
          <ac:chgData name="Kau, Derchang" userId="b9148588-e694-4445-9765-2c9aad6149ce" providerId="ADAL" clId="{70B74764-848B-3540-9A82-89D97E6DF8B0}" dt="2024-07-11T21:13:18.676" v="5" actId="1076"/>
          <ac:spMkLst>
            <pc:docMk/>
            <pc:sldMk cId="3063479110" sldId="256"/>
            <ac:spMk id="6" creationId="{089D8056-BEC3-4DF1-6DDF-4EEF649306B0}"/>
          </ac:spMkLst>
        </pc:spChg>
        <pc:grpChg chg="mod">
          <ac:chgData name="Kau, Derchang" userId="b9148588-e694-4445-9765-2c9aad6149ce" providerId="ADAL" clId="{70B74764-848B-3540-9A82-89D97E6DF8B0}" dt="2024-07-11T23:00:30.574" v="11" actId="1076"/>
          <ac:grpSpMkLst>
            <pc:docMk/>
            <pc:sldMk cId="3063479110" sldId="256"/>
            <ac:grpSpMk id="7" creationId="{BCAD7FFE-71AA-32D4-63FD-1C5AE8655899}"/>
          </ac:grpSpMkLst>
        </pc:grpChg>
        <pc:grpChg chg="mod">
          <ac:chgData name="Kau, Derchang" userId="b9148588-e694-4445-9765-2c9aad6149ce" providerId="ADAL" clId="{70B74764-848B-3540-9A82-89D97E6DF8B0}" dt="2024-07-11T23:00:28.731" v="10" actId="1076"/>
          <ac:grpSpMkLst>
            <pc:docMk/>
            <pc:sldMk cId="3063479110" sldId="256"/>
            <ac:grpSpMk id="10" creationId="{EA07C93D-D55D-E074-0306-28A9713E46B5}"/>
          </ac:grpSpMkLst>
        </pc:grpChg>
        <pc:grpChg chg="mod">
          <ac:chgData name="Kau, Derchang" userId="b9148588-e694-4445-9765-2c9aad6149ce" providerId="ADAL" clId="{70B74764-848B-3540-9A82-89D97E6DF8B0}" dt="2024-07-11T23:49:41.614" v="14" actId="1076"/>
          <ac:grpSpMkLst>
            <pc:docMk/>
            <pc:sldMk cId="3063479110" sldId="256"/>
            <ac:grpSpMk id="19" creationId="{75F2603C-E6BD-35A7-BE0F-FB53FEAC44DA}"/>
          </ac:grpSpMkLst>
        </pc:grpChg>
        <pc:grpChg chg="mod">
          <ac:chgData name="Kau, Derchang" userId="b9148588-e694-4445-9765-2c9aad6149ce" providerId="ADAL" clId="{70B74764-848B-3540-9A82-89D97E6DF8B0}" dt="2024-07-11T23:49:39.927" v="13" actId="1076"/>
          <ac:grpSpMkLst>
            <pc:docMk/>
            <pc:sldMk cId="3063479110" sldId="256"/>
            <ac:grpSpMk id="20" creationId="{D29C0CC6-A095-D9D6-91F9-348216F1A92B}"/>
          </ac:grpSpMkLst>
        </pc:grpChg>
        <pc:grpChg chg="mod">
          <ac:chgData name="Kau, Derchang" userId="b9148588-e694-4445-9765-2c9aad6149ce" providerId="ADAL" clId="{70B74764-848B-3540-9A82-89D97E6DF8B0}" dt="2024-07-11T21:13:27.626" v="8" actId="1076"/>
          <ac:grpSpMkLst>
            <pc:docMk/>
            <pc:sldMk cId="3063479110" sldId="256"/>
            <ac:grpSpMk id="427" creationId="{2FF79D28-1ADE-A338-9652-1382BC694056}"/>
          </ac:grpSpMkLst>
        </pc:grpChg>
        <pc:picChg chg="add mod">
          <ac:chgData name="Kau, Derchang" userId="b9148588-e694-4445-9765-2c9aad6149ce" providerId="ADAL" clId="{70B74764-848B-3540-9A82-89D97E6DF8B0}" dt="2024-07-11T23:00:33.195" v="12" actId="1076"/>
          <ac:picMkLst>
            <pc:docMk/>
            <pc:sldMk cId="3063479110" sldId="256"/>
            <ac:picMk id="2" creationId="{9F19F0E3-42DA-A538-E05B-C8DFC03EB08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40557F-F19D-B849-A4CD-997730D93810}" type="datetimeFigureOut">
              <a:rPr lang="en-US" smtClean="0"/>
              <a:t>7/11/24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8A68FF-5843-5F4E-9E75-881B70AC1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50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8A68FF-5843-5F4E-9E75-881B70AC137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315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8A71C-5318-FC0C-B994-FD481B0E47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3146D3-1C73-5979-ADB3-9675168CE6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112760-6609-4529-C6A9-BF7209FF4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ABA1-3E9B-9949-ACDD-9AD1C47AD9A5}" type="datetimeFigureOut">
              <a:rPr lang="en-US" smtClean="0"/>
              <a:t>7/11/24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FAC837-D8BD-C034-9B78-432C8D3D6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4B4876-F513-0A51-1D5A-CCF4BAA41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CF737-15FA-1D4C-B607-D6837E3DA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715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BA750-ABB4-B056-E9FE-98828732F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63411A-787F-5858-B227-37234AE564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235B2-A134-7DEC-BA71-65B47A8E0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ABA1-3E9B-9949-ACDD-9AD1C47AD9A5}" type="datetimeFigureOut">
              <a:rPr lang="en-US" smtClean="0"/>
              <a:t>7/11/24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C1C994-0D91-64F6-4CC8-9BEF6CA63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95226-FF04-6BBF-A0F8-4F273477F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CF737-15FA-1D4C-B607-D6837E3DA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710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670495-F6FC-AFAB-6AB6-BA0DC5C851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C61A4E-09E2-5FA1-8FF3-3F8B1D45AE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D4C9C-2181-7104-EB85-ACD26EC3C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ABA1-3E9B-9949-ACDD-9AD1C47AD9A5}" type="datetimeFigureOut">
              <a:rPr lang="en-US" smtClean="0"/>
              <a:t>7/11/24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9256C-EDB2-DC96-FE26-A900BFCCE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B21611-C532-4A78-660B-DA48BAFD4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CF737-15FA-1D4C-B607-D6837E3DA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416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90D99-2739-3344-9E35-13070DB1F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BFDBB-FFAD-3150-39F8-674474E256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143A6-34F1-3FC2-ABD5-AD72B3711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ABA1-3E9B-9949-ACDD-9AD1C47AD9A5}" type="datetimeFigureOut">
              <a:rPr lang="en-US" smtClean="0"/>
              <a:t>7/11/24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2C9D98-BB91-832C-C600-6E9A6B900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8D81DB-8320-1EB8-76DC-EB4C65309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CF737-15FA-1D4C-B607-D6837E3DA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05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C62A0-E084-0E67-6DA5-846FB3C4B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281652-A00A-B1C0-0640-16254D3FD7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E3A9FD-3DEE-6824-C5AE-AC8698470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ABA1-3E9B-9949-ACDD-9AD1C47AD9A5}" type="datetimeFigureOut">
              <a:rPr lang="en-US" smtClean="0"/>
              <a:t>7/11/24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FDA91-3902-1B3D-E3A9-35DF254DE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1C42CD-46A8-D00E-49B4-6C547595A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CF737-15FA-1D4C-B607-D6837E3DA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265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7CBD5-33C7-7D82-12B2-6FE3B34A1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D02C9-233F-D118-9AE9-82935FD944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B46016-2FA1-49CC-9C6D-EA34D26A91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721254-3942-66C2-651D-F3BEE66FE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ABA1-3E9B-9949-ACDD-9AD1C47AD9A5}" type="datetimeFigureOut">
              <a:rPr lang="en-US" smtClean="0"/>
              <a:t>7/11/24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469A2-B5ED-2BC9-0268-8E6FF131D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9E208C-41D8-99EA-75F2-6A1BFC9DF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CF737-15FA-1D4C-B607-D6837E3DA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097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E5084-A4F8-BA09-1985-AEE00A404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3EBEAE-806C-ED7D-904D-C9A03F699D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51E13C-5D7F-1070-4082-A7CC429313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EB2229-E426-C3B9-1212-D632435C6E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EBD59B-739F-A12E-B9FA-442EC54260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AB341F-04E9-C726-28FF-A36C38850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ABA1-3E9B-9949-ACDD-9AD1C47AD9A5}" type="datetimeFigureOut">
              <a:rPr lang="en-US" smtClean="0"/>
              <a:t>7/11/24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35F3E9-DFBD-C26E-49AF-DC378E255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9A2C91-C8B3-6C28-DDBB-6DD4A64FE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CF737-15FA-1D4C-B607-D6837E3DA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128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68122-A201-75D8-9451-73DB707A1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7D4767-889C-21B4-265D-893C27C17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ABA1-3E9B-9949-ACDD-9AD1C47AD9A5}" type="datetimeFigureOut">
              <a:rPr lang="en-US" smtClean="0"/>
              <a:t>7/11/24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9F5FE5-C35F-A625-3D18-15928EF4B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D9B2FC-F72D-8FA1-443C-946B2124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CF737-15FA-1D4C-B607-D6837E3DA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608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D0F1AC-F09B-AC48-59B2-FB58569F3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ABA1-3E9B-9949-ACDD-9AD1C47AD9A5}" type="datetimeFigureOut">
              <a:rPr lang="en-US" smtClean="0"/>
              <a:t>7/11/24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8E8D02-2290-6209-2005-45C388CB1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C8C07A-DDBB-D9B0-7724-222FC40C7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CF737-15FA-1D4C-B607-D6837E3DA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999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9C183-D886-83A4-22B6-27A92448E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5ECAC-4063-E64D-1A0A-E8953B344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A3223F-2322-7124-5725-FBA1E15D7F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FC3825-5843-B97C-2F5E-7420B86DB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ABA1-3E9B-9949-ACDD-9AD1C47AD9A5}" type="datetimeFigureOut">
              <a:rPr lang="en-US" smtClean="0"/>
              <a:t>7/11/24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D2C6F5-3CE4-69BF-B5E3-9D191C7A0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8F3B01-836F-646D-DA01-0927752F9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CF737-15FA-1D4C-B607-D6837E3DA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954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6D221-B4E8-FEF4-BEE2-F82E36BC4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ED97ED-9CE8-D6AB-165A-00F03E7719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292B28-CDFB-50B9-BD98-0D273CDA39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2C2A8-DAE9-A2DC-741A-647160426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4ABA1-3E9B-9949-ACDD-9AD1C47AD9A5}" type="datetimeFigureOut">
              <a:rPr lang="en-US" smtClean="0"/>
              <a:t>7/11/24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FC3B76-8230-B2D0-514B-75B34F53B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CE083D-C56D-4CEC-C3BC-62511BC8D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CF737-15FA-1D4C-B607-D6837E3DA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530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51FB4F-BD3E-774B-84E8-89EA5FCD2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B4B469-10B5-21D4-6474-1D7DFA0D51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14F425-B3F4-65CF-F7C2-65F9132881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B4ABA1-3E9B-9949-ACDD-9AD1C47AD9A5}" type="datetimeFigureOut">
              <a:rPr lang="en-US" smtClean="0"/>
              <a:t>7/11/24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5DAFA-04E6-FB7F-6354-601258BEE3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B4BF0-22C0-E8D0-2B3E-287FE0041E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ECF737-15FA-1D4C-B607-D6837E3DA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764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CAD7FFE-71AA-32D4-63FD-1C5AE8655899}"/>
              </a:ext>
            </a:extLst>
          </p:cNvPr>
          <p:cNvGrpSpPr/>
          <p:nvPr/>
        </p:nvGrpSpPr>
        <p:grpSpPr>
          <a:xfrm>
            <a:off x="3686031" y="2611106"/>
            <a:ext cx="2719070" cy="1414780"/>
            <a:chOff x="4736465" y="2721610"/>
            <a:chExt cx="2719070" cy="141478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A2E316DA-60E1-8416-96F3-F813E0E6CEF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5896"/>
            <a:stretch/>
          </p:blipFill>
          <p:spPr bwMode="auto">
            <a:xfrm>
              <a:off x="4736465" y="2721610"/>
              <a:ext cx="2719070" cy="141478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89D8056-BEC3-4DF1-6DDF-4EEF649306B0}"/>
                </a:ext>
              </a:extLst>
            </p:cNvPr>
            <p:cNvSpPr txBox="1"/>
            <p:nvPr/>
          </p:nvSpPr>
          <p:spPr>
            <a:xfrm>
              <a:off x="5017982" y="3150873"/>
              <a:ext cx="128112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16 tiers of 32Gb LPW</a:t>
              </a:r>
            </a:p>
            <a:p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64GB TMC 2K DQ 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EA07C93D-D55D-E074-0306-28A9713E46B5}"/>
              </a:ext>
            </a:extLst>
          </p:cNvPr>
          <p:cNvGrpSpPr/>
          <p:nvPr/>
        </p:nvGrpSpPr>
        <p:grpSpPr>
          <a:xfrm>
            <a:off x="801345" y="1495662"/>
            <a:ext cx="2413635" cy="1413510"/>
            <a:chOff x="2008196" y="2721610"/>
            <a:chExt cx="2413635" cy="1413510"/>
          </a:xfrm>
        </p:grpSpPr>
        <p:pic>
          <p:nvPicPr>
            <p:cNvPr id="5" name="Picture 4" descr="A stack of green and black cubes&#10;&#10;Description automatically generated">
              <a:extLst>
                <a:ext uri="{FF2B5EF4-FFF2-40B4-BE49-F238E27FC236}">
                  <a16:creationId xmlns:a16="http://schemas.microsoft.com/office/drawing/2014/main" id="{B7823F82-064B-007C-80C9-7232C486D46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008196" y="2721610"/>
              <a:ext cx="2413635" cy="141351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3D1EDD2-6309-7985-EE94-DF5B15493E55}"/>
                </a:ext>
              </a:extLst>
            </p:cNvPr>
            <p:cNvSpPr txBox="1"/>
            <p:nvPr/>
          </p:nvSpPr>
          <p:spPr>
            <a:xfrm>
              <a:off x="2008196" y="2996985"/>
              <a:ext cx="1290738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(a)</a:t>
              </a:r>
            </a:p>
            <a:p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8 tiers of 16Gb LPW</a:t>
              </a:r>
              <a:b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16GB TMC w/ 1K DQ 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29C0CC6-A095-D9D6-91F9-348216F1A92B}"/>
              </a:ext>
            </a:extLst>
          </p:cNvPr>
          <p:cNvGrpSpPr/>
          <p:nvPr/>
        </p:nvGrpSpPr>
        <p:grpSpPr>
          <a:xfrm>
            <a:off x="845446" y="4631712"/>
            <a:ext cx="2040890" cy="1332865"/>
            <a:chOff x="2312496" y="4566604"/>
            <a:chExt cx="2040890" cy="1332865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D246B5C3-D376-D852-89EF-AF9AC7DB6A23}"/>
                </a:ext>
              </a:extLst>
            </p:cNvPr>
            <p:cNvGrpSpPr/>
            <p:nvPr/>
          </p:nvGrpSpPr>
          <p:grpSpPr>
            <a:xfrm>
              <a:off x="2312496" y="4566604"/>
              <a:ext cx="2040890" cy="1332865"/>
              <a:chOff x="2278489" y="4585496"/>
              <a:chExt cx="2040890" cy="1332865"/>
            </a:xfrm>
          </p:grpSpPr>
          <p:pic>
            <p:nvPicPr>
              <p:cNvPr id="11" name="Picture 10" descr="A diagram of a staircase&#10;&#10;Description automatically generated">
                <a:extLst>
                  <a:ext uri="{FF2B5EF4-FFF2-40B4-BE49-F238E27FC236}">
                    <a16:creationId xmlns:a16="http://schemas.microsoft.com/office/drawing/2014/main" id="{CC9232A2-6976-D6D8-DD1A-0B7A73C7900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/>
              <a:srcRect l="29617" b="15794"/>
              <a:stretch/>
            </p:blipFill>
            <p:spPr>
              <a:xfrm>
                <a:off x="2278489" y="4585496"/>
                <a:ext cx="2040890" cy="1332865"/>
              </a:xfrm>
              <a:prstGeom prst="rect">
                <a:avLst/>
              </a:prstGeom>
            </p:spPr>
          </p:pic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6457EA00-BD92-EC7A-5293-65853C776E8F}"/>
                  </a:ext>
                </a:extLst>
              </p:cNvPr>
              <p:cNvSpPr/>
              <p:nvPr/>
            </p:nvSpPr>
            <p:spPr>
              <a:xfrm>
                <a:off x="2283725" y="5477301"/>
                <a:ext cx="68239" cy="17287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35C84EF-EFF8-C79F-75A5-6D8124DE927E}"/>
                </a:ext>
              </a:extLst>
            </p:cNvPr>
            <p:cNvSpPr txBox="1"/>
            <p:nvPr/>
          </p:nvSpPr>
          <p:spPr>
            <a:xfrm>
              <a:off x="3423553" y="4683100"/>
              <a:ext cx="32252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(a)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5F2603C-E6BD-35A7-BE0F-FB53FEAC44DA}"/>
              </a:ext>
            </a:extLst>
          </p:cNvPr>
          <p:cNvGrpSpPr/>
          <p:nvPr/>
        </p:nvGrpSpPr>
        <p:grpSpPr>
          <a:xfrm>
            <a:off x="3373350" y="4607420"/>
            <a:ext cx="2469515" cy="1235261"/>
            <a:chOff x="4802102" y="4683100"/>
            <a:chExt cx="2469515" cy="1235261"/>
          </a:xfrm>
        </p:grpSpPr>
        <p:pic>
          <p:nvPicPr>
            <p:cNvPr id="15" name="Picture 14" descr="A diagram of a staircase&#10;&#10;Description automatically generated">
              <a:extLst>
                <a:ext uri="{FF2B5EF4-FFF2-40B4-BE49-F238E27FC236}">
                  <a16:creationId xmlns:a16="http://schemas.microsoft.com/office/drawing/2014/main" id="{124A1645-8126-49AE-DB3B-A4D3AD3A8C3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/>
            <a:srcRect l="22317" t="-355" r="-239" b="17953"/>
            <a:stretch/>
          </p:blipFill>
          <p:spPr>
            <a:xfrm>
              <a:off x="4802102" y="4801396"/>
              <a:ext cx="2469515" cy="1116965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AA8FD80-DAC8-B4EE-E9AC-B19DE505490C}"/>
                </a:ext>
              </a:extLst>
            </p:cNvPr>
            <p:cNvSpPr txBox="1"/>
            <p:nvPr/>
          </p:nvSpPr>
          <p:spPr>
            <a:xfrm>
              <a:off x="5809075" y="4683100"/>
              <a:ext cx="3289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(b)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A8CDFC8-B692-598F-37C9-BB445D4A0DCA}"/>
                </a:ext>
              </a:extLst>
            </p:cNvPr>
            <p:cNvSpPr txBox="1"/>
            <p:nvPr/>
          </p:nvSpPr>
          <p:spPr>
            <a:xfrm>
              <a:off x="4802102" y="4880992"/>
              <a:ext cx="461986" cy="20005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700" dirty="0">
                  <a:latin typeface="Calibri" panose="020F0502020204030204" pitchFamily="34" charset="0"/>
                  <a:cs typeface="Calibri" panose="020F0502020204030204" pitchFamily="34" charset="0"/>
                </a:rPr>
                <a:t>Mid die</a:t>
              </a:r>
              <a:endParaRPr lang="en-US" sz="1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B54D0F70-D0D3-4BEB-3CF4-6EBCD22A9536}"/>
                </a:ext>
              </a:extLst>
            </p:cNvPr>
            <p:cNvSpPr/>
            <p:nvPr/>
          </p:nvSpPr>
          <p:spPr>
            <a:xfrm>
              <a:off x="4802102" y="5511420"/>
              <a:ext cx="133838" cy="1728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95" name="Group 294">
            <a:extLst>
              <a:ext uri="{FF2B5EF4-FFF2-40B4-BE49-F238E27FC236}">
                <a16:creationId xmlns:a16="http://schemas.microsoft.com/office/drawing/2014/main" id="{67013815-0D8F-9010-A779-680177CFA3C6}"/>
              </a:ext>
            </a:extLst>
          </p:cNvPr>
          <p:cNvGrpSpPr/>
          <p:nvPr/>
        </p:nvGrpSpPr>
        <p:grpSpPr>
          <a:xfrm>
            <a:off x="6557225" y="5703412"/>
            <a:ext cx="4642535" cy="85725"/>
            <a:chOff x="1131885" y="3610080"/>
            <a:chExt cx="4642535" cy="85725"/>
          </a:xfrm>
        </p:grpSpPr>
        <p:cxnSp>
          <p:nvCxnSpPr>
            <p:cNvPr id="315" name="Straight Connector 314">
              <a:extLst>
                <a:ext uri="{FF2B5EF4-FFF2-40B4-BE49-F238E27FC236}">
                  <a16:creationId xmlns:a16="http://schemas.microsoft.com/office/drawing/2014/main" id="{11B01D1A-5AF2-5147-959C-A8F5FDD7937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242867" y="3610080"/>
              <a:ext cx="910607" cy="0"/>
            </a:xfrm>
            <a:prstGeom prst="line">
              <a:avLst/>
            </a:prstGeom>
            <a:noFill/>
            <a:ln w="57150" cap="flat">
              <a:solidFill>
                <a:srgbClr val="FFC000"/>
              </a:solidFill>
              <a:prstDash val="solid"/>
              <a:miter lim="400000"/>
            </a:ln>
            <a:effectLst/>
            <a:sp3d/>
          </p:spPr>
        </p:cxnSp>
        <p:cxnSp>
          <p:nvCxnSpPr>
            <p:cNvPr id="316" name="Straight Connector 315">
              <a:extLst>
                <a:ext uri="{FF2B5EF4-FFF2-40B4-BE49-F238E27FC236}">
                  <a16:creationId xmlns:a16="http://schemas.microsoft.com/office/drawing/2014/main" id="{9609B154-90FD-F944-2CCD-4EEC3AEF17B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70611" y="3610080"/>
              <a:ext cx="935557" cy="0"/>
            </a:xfrm>
            <a:prstGeom prst="line">
              <a:avLst/>
            </a:prstGeom>
            <a:noFill/>
            <a:ln w="57150" cap="flat">
              <a:solidFill>
                <a:srgbClr val="FFC000"/>
              </a:solidFill>
              <a:prstDash val="solid"/>
              <a:miter lim="400000"/>
            </a:ln>
            <a:effectLst/>
            <a:sp3d/>
          </p:spPr>
        </p:cxnSp>
        <p:cxnSp>
          <p:nvCxnSpPr>
            <p:cNvPr id="317" name="Straight Connector 316">
              <a:extLst>
                <a:ext uri="{FF2B5EF4-FFF2-40B4-BE49-F238E27FC236}">
                  <a16:creationId xmlns:a16="http://schemas.microsoft.com/office/drawing/2014/main" id="{8EB3A7C2-6019-EF53-3DEC-9ADF3216A51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777482" y="3695805"/>
              <a:ext cx="935557" cy="0"/>
            </a:xfrm>
            <a:prstGeom prst="line">
              <a:avLst/>
            </a:prstGeom>
            <a:noFill/>
            <a:ln w="57150" cap="flat">
              <a:solidFill>
                <a:srgbClr val="FFC000"/>
              </a:solidFill>
              <a:prstDash val="solid"/>
              <a:miter lim="400000"/>
            </a:ln>
            <a:effectLst/>
            <a:sp3d/>
          </p:spPr>
        </p:cxnSp>
        <p:cxnSp>
          <p:nvCxnSpPr>
            <p:cNvPr id="318" name="Straight Connector 317">
              <a:extLst>
                <a:ext uri="{FF2B5EF4-FFF2-40B4-BE49-F238E27FC236}">
                  <a16:creationId xmlns:a16="http://schemas.microsoft.com/office/drawing/2014/main" id="{5789FA37-0AEB-926F-B2CA-6401E336C07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838863" y="3695805"/>
              <a:ext cx="935557" cy="0"/>
            </a:xfrm>
            <a:prstGeom prst="line">
              <a:avLst/>
            </a:prstGeom>
            <a:noFill/>
            <a:ln w="57150" cap="flat">
              <a:solidFill>
                <a:srgbClr val="FFC000"/>
              </a:solidFill>
              <a:prstDash val="solid"/>
              <a:miter lim="400000"/>
            </a:ln>
            <a:effectLst/>
            <a:sp3d/>
          </p:spPr>
        </p:cxnSp>
        <p:cxnSp>
          <p:nvCxnSpPr>
            <p:cNvPr id="319" name="Straight Connector 318">
              <a:extLst>
                <a:ext uri="{FF2B5EF4-FFF2-40B4-BE49-F238E27FC236}">
                  <a16:creationId xmlns:a16="http://schemas.microsoft.com/office/drawing/2014/main" id="{68CFEBDD-FFC3-8F64-7DB2-895572FE94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67705" y="3695805"/>
              <a:ext cx="1858279" cy="0"/>
            </a:xfrm>
            <a:prstGeom prst="line">
              <a:avLst/>
            </a:prstGeom>
            <a:noFill/>
            <a:ln w="57150" cap="flat">
              <a:solidFill>
                <a:srgbClr val="FFC000"/>
              </a:solidFill>
              <a:prstDash val="solid"/>
              <a:miter lim="400000"/>
            </a:ln>
            <a:effectLst/>
            <a:sp3d/>
          </p:spPr>
        </p:cxnSp>
        <p:cxnSp>
          <p:nvCxnSpPr>
            <p:cNvPr id="320" name="Straight Connector 319">
              <a:extLst>
                <a:ext uri="{FF2B5EF4-FFF2-40B4-BE49-F238E27FC236}">
                  <a16:creationId xmlns:a16="http://schemas.microsoft.com/office/drawing/2014/main" id="{B9DD72B1-1C6C-DC3F-BB66-5F4038B8883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31885" y="3610080"/>
              <a:ext cx="1858279" cy="0"/>
            </a:xfrm>
            <a:prstGeom prst="line">
              <a:avLst/>
            </a:prstGeom>
            <a:noFill/>
            <a:ln w="57150" cap="flat">
              <a:solidFill>
                <a:srgbClr val="FFC000"/>
              </a:solidFill>
              <a:prstDash val="solid"/>
              <a:miter lim="400000"/>
            </a:ln>
            <a:effectLst/>
            <a:sp3d/>
          </p:spPr>
        </p:cxnSp>
      </p:grpSp>
      <p:grpSp>
        <p:nvGrpSpPr>
          <p:cNvPr id="296" name="Group 295">
            <a:extLst>
              <a:ext uri="{FF2B5EF4-FFF2-40B4-BE49-F238E27FC236}">
                <a16:creationId xmlns:a16="http://schemas.microsoft.com/office/drawing/2014/main" id="{A65BBD7B-EE8B-A869-68D8-C700EB1005FA}"/>
              </a:ext>
            </a:extLst>
          </p:cNvPr>
          <p:cNvGrpSpPr/>
          <p:nvPr/>
        </p:nvGrpSpPr>
        <p:grpSpPr>
          <a:xfrm>
            <a:off x="6656284" y="6369984"/>
            <a:ext cx="4469015" cy="180000"/>
            <a:chOff x="1132928" y="3731821"/>
            <a:chExt cx="4469015" cy="180000"/>
          </a:xfrm>
        </p:grpSpPr>
        <p:sp>
          <p:nvSpPr>
            <p:cNvPr id="297" name="Oval 296">
              <a:extLst>
                <a:ext uri="{FF2B5EF4-FFF2-40B4-BE49-F238E27FC236}">
                  <a16:creationId xmlns:a16="http://schemas.microsoft.com/office/drawing/2014/main" id="{979EC23A-C185-C19B-5387-904A40A8167F}"/>
                </a:ext>
              </a:extLst>
            </p:cNvPr>
            <p:cNvSpPr/>
            <p:nvPr/>
          </p:nvSpPr>
          <p:spPr>
            <a:xfrm>
              <a:off x="1132928" y="3731821"/>
              <a:ext cx="180000" cy="180000"/>
            </a:xfrm>
            <a:prstGeom prst="ellipse">
              <a:avLst/>
            </a:prstGeom>
            <a:gradFill flip="none" rotWithShape="1">
              <a:gsLst>
                <a:gs pos="0">
                  <a:srgbClr val="C0C0C0">
                    <a:lumMod val="5000"/>
                    <a:lumOff val="95000"/>
                  </a:srgbClr>
                </a:gs>
                <a:gs pos="74000">
                  <a:srgbClr val="808080"/>
                </a:gs>
                <a:gs pos="83000">
                  <a:srgbClr val="000000">
                    <a:lumMod val="50000"/>
                    <a:lumOff val="50000"/>
                  </a:srgbClr>
                </a:gs>
                <a:gs pos="100000">
                  <a:srgbClr val="808080">
                    <a:lumMod val="40000"/>
                    <a:lumOff val="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98" name="Oval 297">
              <a:extLst>
                <a:ext uri="{FF2B5EF4-FFF2-40B4-BE49-F238E27FC236}">
                  <a16:creationId xmlns:a16="http://schemas.microsoft.com/office/drawing/2014/main" id="{7E023C17-CA8D-1D1C-00DC-D06D41B11371}"/>
                </a:ext>
              </a:extLst>
            </p:cNvPr>
            <p:cNvSpPr/>
            <p:nvPr/>
          </p:nvSpPr>
          <p:spPr>
            <a:xfrm>
              <a:off x="1385223" y="3731821"/>
              <a:ext cx="180000" cy="180000"/>
            </a:xfrm>
            <a:prstGeom prst="ellipse">
              <a:avLst/>
            </a:prstGeom>
            <a:gradFill flip="none" rotWithShape="1">
              <a:gsLst>
                <a:gs pos="0">
                  <a:srgbClr val="C0C0C0">
                    <a:lumMod val="5000"/>
                    <a:lumOff val="95000"/>
                  </a:srgbClr>
                </a:gs>
                <a:gs pos="74000">
                  <a:srgbClr val="808080"/>
                </a:gs>
                <a:gs pos="83000">
                  <a:srgbClr val="000000">
                    <a:lumMod val="50000"/>
                    <a:lumOff val="50000"/>
                  </a:srgbClr>
                </a:gs>
                <a:gs pos="100000">
                  <a:srgbClr val="808080">
                    <a:lumMod val="40000"/>
                    <a:lumOff val="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99" name="Oval 298">
              <a:extLst>
                <a:ext uri="{FF2B5EF4-FFF2-40B4-BE49-F238E27FC236}">
                  <a16:creationId xmlns:a16="http://schemas.microsoft.com/office/drawing/2014/main" id="{BC29A521-B3B1-A91C-78DC-09CBA00D4F0A}"/>
                </a:ext>
              </a:extLst>
            </p:cNvPr>
            <p:cNvSpPr/>
            <p:nvPr/>
          </p:nvSpPr>
          <p:spPr>
            <a:xfrm>
              <a:off x="1637518" y="3731821"/>
              <a:ext cx="180000" cy="180000"/>
            </a:xfrm>
            <a:prstGeom prst="ellipse">
              <a:avLst/>
            </a:prstGeom>
            <a:gradFill flip="none" rotWithShape="1">
              <a:gsLst>
                <a:gs pos="0">
                  <a:srgbClr val="C0C0C0">
                    <a:lumMod val="5000"/>
                    <a:lumOff val="95000"/>
                  </a:srgbClr>
                </a:gs>
                <a:gs pos="74000">
                  <a:srgbClr val="808080"/>
                </a:gs>
                <a:gs pos="83000">
                  <a:srgbClr val="000000">
                    <a:lumMod val="50000"/>
                    <a:lumOff val="50000"/>
                  </a:srgbClr>
                </a:gs>
                <a:gs pos="100000">
                  <a:srgbClr val="808080">
                    <a:lumMod val="40000"/>
                    <a:lumOff val="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00" name="Oval 299">
              <a:extLst>
                <a:ext uri="{FF2B5EF4-FFF2-40B4-BE49-F238E27FC236}">
                  <a16:creationId xmlns:a16="http://schemas.microsoft.com/office/drawing/2014/main" id="{041FED66-1B75-B788-D3D4-87A6EBEDFD4D}"/>
                </a:ext>
              </a:extLst>
            </p:cNvPr>
            <p:cNvSpPr/>
            <p:nvPr/>
          </p:nvSpPr>
          <p:spPr>
            <a:xfrm>
              <a:off x="1889813" y="3731821"/>
              <a:ext cx="180000" cy="180000"/>
            </a:xfrm>
            <a:prstGeom prst="ellipse">
              <a:avLst/>
            </a:prstGeom>
            <a:gradFill flip="none" rotWithShape="1">
              <a:gsLst>
                <a:gs pos="0">
                  <a:srgbClr val="C0C0C0">
                    <a:lumMod val="5000"/>
                    <a:lumOff val="95000"/>
                  </a:srgbClr>
                </a:gs>
                <a:gs pos="74000">
                  <a:srgbClr val="808080"/>
                </a:gs>
                <a:gs pos="83000">
                  <a:srgbClr val="000000">
                    <a:lumMod val="50000"/>
                    <a:lumOff val="50000"/>
                  </a:srgbClr>
                </a:gs>
                <a:gs pos="100000">
                  <a:srgbClr val="808080">
                    <a:lumMod val="40000"/>
                    <a:lumOff val="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01" name="Oval 300">
              <a:extLst>
                <a:ext uri="{FF2B5EF4-FFF2-40B4-BE49-F238E27FC236}">
                  <a16:creationId xmlns:a16="http://schemas.microsoft.com/office/drawing/2014/main" id="{24060986-FCF1-7565-CB62-44181BAFB0E6}"/>
                </a:ext>
              </a:extLst>
            </p:cNvPr>
            <p:cNvSpPr/>
            <p:nvPr/>
          </p:nvSpPr>
          <p:spPr>
            <a:xfrm>
              <a:off x="2142108" y="3731821"/>
              <a:ext cx="180000" cy="180000"/>
            </a:xfrm>
            <a:prstGeom prst="ellipse">
              <a:avLst/>
            </a:prstGeom>
            <a:gradFill flip="none" rotWithShape="1">
              <a:gsLst>
                <a:gs pos="0">
                  <a:srgbClr val="C0C0C0">
                    <a:lumMod val="5000"/>
                    <a:lumOff val="95000"/>
                  </a:srgbClr>
                </a:gs>
                <a:gs pos="74000">
                  <a:srgbClr val="808080"/>
                </a:gs>
                <a:gs pos="83000">
                  <a:srgbClr val="000000">
                    <a:lumMod val="50000"/>
                    <a:lumOff val="50000"/>
                  </a:srgbClr>
                </a:gs>
                <a:gs pos="100000">
                  <a:srgbClr val="808080">
                    <a:lumMod val="40000"/>
                    <a:lumOff val="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02" name="Oval 301">
              <a:extLst>
                <a:ext uri="{FF2B5EF4-FFF2-40B4-BE49-F238E27FC236}">
                  <a16:creationId xmlns:a16="http://schemas.microsoft.com/office/drawing/2014/main" id="{7E8CECAB-1E5E-C663-DDDB-A867F5371BBB}"/>
                </a:ext>
              </a:extLst>
            </p:cNvPr>
            <p:cNvSpPr/>
            <p:nvPr/>
          </p:nvSpPr>
          <p:spPr>
            <a:xfrm>
              <a:off x="2394403" y="3731821"/>
              <a:ext cx="180000" cy="180000"/>
            </a:xfrm>
            <a:prstGeom prst="ellipse">
              <a:avLst/>
            </a:prstGeom>
            <a:gradFill flip="none" rotWithShape="1">
              <a:gsLst>
                <a:gs pos="0">
                  <a:srgbClr val="C0C0C0">
                    <a:lumMod val="5000"/>
                    <a:lumOff val="95000"/>
                  </a:srgbClr>
                </a:gs>
                <a:gs pos="74000">
                  <a:srgbClr val="808080"/>
                </a:gs>
                <a:gs pos="83000">
                  <a:srgbClr val="000000">
                    <a:lumMod val="50000"/>
                    <a:lumOff val="50000"/>
                  </a:srgbClr>
                </a:gs>
                <a:gs pos="100000">
                  <a:srgbClr val="808080">
                    <a:lumMod val="40000"/>
                    <a:lumOff val="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03" name="Oval 302">
              <a:extLst>
                <a:ext uri="{FF2B5EF4-FFF2-40B4-BE49-F238E27FC236}">
                  <a16:creationId xmlns:a16="http://schemas.microsoft.com/office/drawing/2014/main" id="{515C4BAB-A488-8F32-A359-68F9774AA9C0}"/>
                </a:ext>
              </a:extLst>
            </p:cNvPr>
            <p:cNvSpPr/>
            <p:nvPr/>
          </p:nvSpPr>
          <p:spPr>
            <a:xfrm>
              <a:off x="2646698" y="3731821"/>
              <a:ext cx="180000" cy="180000"/>
            </a:xfrm>
            <a:prstGeom prst="ellipse">
              <a:avLst/>
            </a:prstGeom>
            <a:gradFill flip="none" rotWithShape="1">
              <a:gsLst>
                <a:gs pos="0">
                  <a:srgbClr val="C0C0C0">
                    <a:lumMod val="5000"/>
                    <a:lumOff val="95000"/>
                  </a:srgbClr>
                </a:gs>
                <a:gs pos="74000">
                  <a:srgbClr val="808080"/>
                </a:gs>
                <a:gs pos="83000">
                  <a:srgbClr val="000000">
                    <a:lumMod val="50000"/>
                    <a:lumOff val="50000"/>
                  </a:srgbClr>
                </a:gs>
                <a:gs pos="100000">
                  <a:srgbClr val="808080">
                    <a:lumMod val="40000"/>
                    <a:lumOff val="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04" name="Oval 303">
              <a:extLst>
                <a:ext uri="{FF2B5EF4-FFF2-40B4-BE49-F238E27FC236}">
                  <a16:creationId xmlns:a16="http://schemas.microsoft.com/office/drawing/2014/main" id="{A20C6095-01B1-E60C-7362-AB8C8CE5094C}"/>
                </a:ext>
              </a:extLst>
            </p:cNvPr>
            <p:cNvSpPr/>
            <p:nvPr/>
          </p:nvSpPr>
          <p:spPr>
            <a:xfrm>
              <a:off x="2898993" y="3731821"/>
              <a:ext cx="180000" cy="180000"/>
            </a:xfrm>
            <a:prstGeom prst="ellipse">
              <a:avLst/>
            </a:prstGeom>
            <a:gradFill flip="none" rotWithShape="1">
              <a:gsLst>
                <a:gs pos="0">
                  <a:srgbClr val="C0C0C0">
                    <a:lumMod val="5000"/>
                    <a:lumOff val="95000"/>
                  </a:srgbClr>
                </a:gs>
                <a:gs pos="74000">
                  <a:srgbClr val="808080"/>
                </a:gs>
                <a:gs pos="83000">
                  <a:srgbClr val="000000">
                    <a:lumMod val="50000"/>
                    <a:lumOff val="50000"/>
                  </a:srgbClr>
                </a:gs>
                <a:gs pos="100000">
                  <a:srgbClr val="808080">
                    <a:lumMod val="40000"/>
                    <a:lumOff val="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05" name="Oval 304">
              <a:extLst>
                <a:ext uri="{FF2B5EF4-FFF2-40B4-BE49-F238E27FC236}">
                  <a16:creationId xmlns:a16="http://schemas.microsoft.com/office/drawing/2014/main" id="{678FA61D-A201-997E-30C0-3FA7D27ADC89}"/>
                </a:ext>
              </a:extLst>
            </p:cNvPr>
            <p:cNvSpPr/>
            <p:nvPr/>
          </p:nvSpPr>
          <p:spPr>
            <a:xfrm>
              <a:off x="3151288" y="3731821"/>
              <a:ext cx="180000" cy="180000"/>
            </a:xfrm>
            <a:prstGeom prst="ellipse">
              <a:avLst/>
            </a:prstGeom>
            <a:gradFill flip="none" rotWithShape="1">
              <a:gsLst>
                <a:gs pos="0">
                  <a:srgbClr val="C0C0C0">
                    <a:lumMod val="5000"/>
                    <a:lumOff val="95000"/>
                  </a:srgbClr>
                </a:gs>
                <a:gs pos="74000">
                  <a:srgbClr val="808080"/>
                </a:gs>
                <a:gs pos="83000">
                  <a:srgbClr val="000000">
                    <a:lumMod val="50000"/>
                    <a:lumOff val="50000"/>
                  </a:srgbClr>
                </a:gs>
                <a:gs pos="100000">
                  <a:srgbClr val="808080">
                    <a:lumMod val="40000"/>
                    <a:lumOff val="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06" name="Oval 305">
              <a:extLst>
                <a:ext uri="{FF2B5EF4-FFF2-40B4-BE49-F238E27FC236}">
                  <a16:creationId xmlns:a16="http://schemas.microsoft.com/office/drawing/2014/main" id="{ECB398D7-74A1-3D77-83E5-414DA0F6B728}"/>
                </a:ext>
              </a:extLst>
            </p:cNvPr>
            <p:cNvSpPr/>
            <p:nvPr/>
          </p:nvSpPr>
          <p:spPr>
            <a:xfrm>
              <a:off x="3403583" y="3731821"/>
              <a:ext cx="180000" cy="180000"/>
            </a:xfrm>
            <a:prstGeom prst="ellipse">
              <a:avLst/>
            </a:prstGeom>
            <a:gradFill flip="none" rotWithShape="1">
              <a:gsLst>
                <a:gs pos="0">
                  <a:srgbClr val="C0C0C0">
                    <a:lumMod val="5000"/>
                    <a:lumOff val="95000"/>
                  </a:srgbClr>
                </a:gs>
                <a:gs pos="74000">
                  <a:srgbClr val="808080"/>
                </a:gs>
                <a:gs pos="83000">
                  <a:srgbClr val="000000">
                    <a:lumMod val="50000"/>
                    <a:lumOff val="50000"/>
                  </a:srgbClr>
                </a:gs>
                <a:gs pos="100000">
                  <a:srgbClr val="808080">
                    <a:lumMod val="40000"/>
                    <a:lumOff val="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07" name="Oval 306">
              <a:extLst>
                <a:ext uri="{FF2B5EF4-FFF2-40B4-BE49-F238E27FC236}">
                  <a16:creationId xmlns:a16="http://schemas.microsoft.com/office/drawing/2014/main" id="{C6822F1F-BA87-6F50-9A69-209A4BFF7949}"/>
                </a:ext>
              </a:extLst>
            </p:cNvPr>
            <p:cNvSpPr/>
            <p:nvPr/>
          </p:nvSpPr>
          <p:spPr>
            <a:xfrm>
              <a:off x="3655878" y="3731821"/>
              <a:ext cx="180000" cy="180000"/>
            </a:xfrm>
            <a:prstGeom prst="ellipse">
              <a:avLst/>
            </a:prstGeom>
            <a:gradFill flip="none" rotWithShape="1">
              <a:gsLst>
                <a:gs pos="0">
                  <a:srgbClr val="C0C0C0">
                    <a:lumMod val="5000"/>
                    <a:lumOff val="95000"/>
                  </a:srgbClr>
                </a:gs>
                <a:gs pos="74000">
                  <a:srgbClr val="808080"/>
                </a:gs>
                <a:gs pos="83000">
                  <a:srgbClr val="000000">
                    <a:lumMod val="50000"/>
                    <a:lumOff val="50000"/>
                  </a:srgbClr>
                </a:gs>
                <a:gs pos="100000">
                  <a:srgbClr val="808080">
                    <a:lumMod val="40000"/>
                    <a:lumOff val="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08" name="Oval 307">
              <a:extLst>
                <a:ext uri="{FF2B5EF4-FFF2-40B4-BE49-F238E27FC236}">
                  <a16:creationId xmlns:a16="http://schemas.microsoft.com/office/drawing/2014/main" id="{9FDE97E7-E616-BF2E-7338-55B1535739E7}"/>
                </a:ext>
              </a:extLst>
            </p:cNvPr>
            <p:cNvSpPr/>
            <p:nvPr/>
          </p:nvSpPr>
          <p:spPr>
            <a:xfrm>
              <a:off x="3908173" y="3731821"/>
              <a:ext cx="180000" cy="180000"/>
            </a:xfrm>
            <a:prstGeom prst="ellipse">
              <a:avLst/>
            </a:prstGeom>
            <a:gradFill flip="none" rotWithShape="1">
              <a:gsLst>
                <a:gs pos="0">
                  <a:srgbClr val="C0C0C0">
                    <a:lumMod val="5000"/>
                    <a:lumOff val="95000"/>
                  </a:srgbClr>
                </a:gs>
                <a:gs pos="74000">
                  <a:srgbClr val="808080"/>
                </a:gs>
                <a:gs pos="83000">
                  <a:srgbClr val="000000">
                    <a:lumMod val="50000"/>
                    <a:lumOff val="50000"/>
                  </a:srgbClr>
                </a:gs>
                <a:gs pos="100000">
                  <a:srgbClr val="808080">
                    <a:lumMod val="40000"/>
                    <a:lumOff val="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09" name="Oval 308">
              <a:extLst>
                <a:ext uri="{FF2B5EF4-FFF2-40B4-BE49-F238E27FC236}">
                  <a16:creationId xmlns:a16="http://schemas.microsoft.com/office/drawing/2014/main" id="{238A7952-5C44-BCD6-BA21-A9143E7CB4D7}"/>
                </a:ext>
              </a:extLst>
            </p:cNvPr>
            <p:cNvSpPr/>
            <p:nvPr/>
          </p:nvSpPr>
          <p:spPr>
            <a:xfrm>
              <a:off x="4160468" y="3731821"/>
              <a:ext cx="180000" cy="180000"/>
            </a:xfrm>
            <a:prstGeom prst="ellipse">
              <a:avLst/>
            </a:prstGeom>
            <a:gradFill flip="none" rotWithShape="1">
              <a:gsLst>
                <a:gs pos="0">
                  <a:srgbClr val="C0C0C0">
                    <a:lumMod val="5000"/>
                    <a:lumOff val="95000"/>
                  </a:srgbClr>
                </a:gs>
                <a:gs pos="74000">
                  <a:srgbClr val="808080"/>
                </a:gs>
                <a:gs pos="83000">
                  <a:srgbClr val="000000">
                    <a:lumMod val="50000"/>
                    <a:lumOff val="50000"/>
                  </a:srgbClr>
                </a:gs>
                <a:gs pos="100000">
                  <a:srgbClr val="808080">
                    <a:lumMod val="40000"/>
                    <a:lumOff val="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10" name="Oval 309">
              <a:extLst>
                <a:ext uri="{FF2B5EF4-FFF2-40B4-BE49-F238E27FC236}">
                  <a16:creationId xmlns:a16="http://schemas.microsoft.com/office/drawing/2014/main" id="{7ABC78C0-5423-B685-FBAD-3D9AA3269797}"/>
                </a:ext>
              </a:extLst>
            </p:cNvPr>
            <p:cNvSpPr/>
            <p:nvPr/>
          </p:nvSpPr>
          <p:spPr>
            <a:xfrm>
              <a:off x="4412763" y="3731821"/>
              <a:ext cx="180000" cy="180000"/>
            </a:xfrm>
            <a:prstGeom prst="ellipse">
              <a:avLst/>
            </a:prstGeom>
            <a:gradFill flip="none" rotWithShape="1">
              <a:gsLst>
                <a:gs pos="0">
                  <a:srgbClr val="C0C0C0">
                    <a:lumMod val="5000"/>
                    <a:lumOff val="95000"/>
                  </a:srgbClr>
                </a:gs>
                <a:gs pos="74000">
                  <a:srgbClr val="808080"/>
                </a:gs>
                <a:gs pos="83000">
                  <a:srgbClr val="000000">
                    <a:lumMod val="50000"/>
                    <a:lumOff val="50000"/>
                  </a:srgbClr>
                </a:gs>
                <a:gs pos="100000">
                  <a:srgbClr val="808080">
                    <a:lumMod val="40000"/>
                    <a:lumOff val="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11" name="Oval 310">
              <a:extLst>
                <a:ext uri="{FF2B5EF4-FFF2-40B4-BE49-F238E27FC236}">
                  <a16:creationId xmlns:a16="http://schemas.microsoft.com/office/drawing/2014/main" id="{122ECD52-0CF0-5A31-E93D-7D03A996F353}"/>
                </a:ext>
              </a:extLst>
            </p:cNvPr>
            <p:cNvSpPr/>
            <p:nvPr/>
          </p:nvSpPr>
          <p:spPr>
            <a:xfrm>
              <a:off x="4665058" y="3731821"/>
              <a:ext cx="180000" cy="180000"/>
            </a:xfrm>
            <a:prstGeom prst="ellipse">
              <a:avLst/>
            </a:prstGeom>
            <a:gradFill flip="none" rotWithShape="1">
              <a:gsLst>
                <a:gs pos="0">
                  <a:srgbClr val="C0C0C0">
                    <a:lumMod val="5000"/>
                    <a:lumOff val="95000"/>
                  </a:srgbClr>
                </a:gs>
                <a:gs pos="74000">
                  <a:srgbClr val="808080"/>
                </a:gs>
                <a:gs pos="83000">
                  <a:srgbClr val="000000">
                    <a:lumMod val="50000"/>
                    <a:lumOff val="50000"/>
                  </a:srgbClr>
                </a:gs>
                <a:gs pos="100000">
                  <a:srgbClr val="808080">
                    <a:lumMod val="40000"/>
                    <a:lumOff val="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12" name="Oval 311">
              <a:extLst>
                <a:ext uri="{FF2B5EF4-FFF2-40B4-BE49-F238E27FC236}">
                  <a16:creationId xmlns:a16="http://schemas.microsoft.com/office/drawing/2014/main" id="{28F32F37-AD79-4DEC-F804-5C1028027604}"/>
                </a:ext>
              </a:extLst>
            </p:cNvPr>
            <p:cNvSpPr/>
            <p:nvPr/>
          </p:nvSpPr>
          <p:spPr>
            <a:xfrm>
              <a:off x="4917353" y="3731821"/>
              <a:ext cx="180000" cy="180000"/>
            </a:xfrm>
            <a:prstGeom prst="ellipse">
              <a:avLst/>
            </a:prstGeom>
            <a:gradFill flip="none" rotWithShape="1">
              <a:gsLst>
                <a:gs pos="0">
                  <a:srgbClr val="C0C0C0">
                    <a:lumMod val="5000"/>
                    <a:lumOff val="95000"/>
                  </a:srgbClr>
                </a:gs>
                <a:gs pos="74000">
                  <a:srgbClr val="808080"/>
                </a:gs>
                <a:gs pos="83000">
                  <a:srgbClr val="000000">
                    <a:lumMod val="50000"/>
                    <a:lumOff val="50000"/>
                  </a:srgbClr>
                </a:gs>
                <a:gs pos="100000">
                  <a:srgbClr val="808080">
                    <a:lumMod val="40000"/>
                    <a:lumOff val="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13" name="Oval 312">
              <a:extLst>
                <a:ext uri="{FF2B5EF4-FFF2-40B4-BE49-F238E27FC236}">
                  <a16:creationId xmlns:a16="http://schemas.microsoft.com/office/drawing/2014/main" id="{6090A713-1E5A-E578-C3AE-167E55A96052}"/>
                </a:ext>
              </a:extLst>
            </p:cNvPr>
            <p:cNvSpPr/>
            <p:nvPr/>
          </p:nvSpPr>
          <p:spPr>
            <a:xfrm>
              <a:off x="5169648" y="3731821"/>
              <a:ext cx="180000" cy="180000"/>
            </a:xfrm>
            <a:prstGeom prst="ellipse">
              <a:avLst/>
            </a:prstGeom>
            <a:gradFill flip="none" rotWithShape="1">
              <a:gsLst>
                <a:gs pos="0">
                  <a:srgbClr val="C0C0C0">
                    <a:lumMod val="5000"/>
                    <a:lumOff val="95000"/>
                  </a:srgbClr>
                </a:gs>
                <a:gs pos="74000">
                  <a:srgbClr val="808080"/>
                </a:gs>
                <a:gs pos="83000">
                  <a:srgbClr val="000000">
                    <a:lumMod val="50000"/>
                    <a:lumOff val="50000"/>
                  </a:srgbClr>
                </a:gs>
                <a:gs pos="100000">
                  <a:srgbClr val="808080">
                    <a:lumMod val="40000"/>
                    <a:lumOff val="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14" name="Oval 313">
              <a:extLst>
                <a:ext uri="{FF2B5EF4-FFF2-40B4-BE49-F238E27FC236}">
                  <a16:creationId xmlns:a16="http://schemas.microsoft.com/office/drawing/2014/main" id="{70C3D2FC-6FD9-86DE-CBE6-C255F5F9A24C}"/>
                </a:ext>
              </a:extLst>
            </p:cNvPr>
            <p:cNvSpPr/>
            <p:nvPr/>
          </p:nvSpPr>
          <p:spPr>
            <a:xfrm>
              <a:off x="5421943" y="3731821"/>
              <a:ext cx="180000" cy="180000"/>
            </a:xfrm>
            <a:prstGeom prst="ellipse">
              <a:avLst/>
            </a:prstGeom>
            <a:gradFill flip="none" rotWithShape="1">
              <a:gsLst>
                <a:gs pos="0">
                  <a:srgbClr val="C0C0C0">
                    <a:lumMod val="5000"/>
                    <a:lumOff val="95000"/>
                  </a:srgbClr>
                </a:gs>
                <a:gs pos="74000">
                  <a:srgbClr val="808080"/>
                </a:gs>
                <a:gs pos="83000">
                  <a:srgbClr val="000000">
                    <a:lumMod val="50000"/>
                    <a:lumOff val="50000"/>
                  </a:srgbClr>
                </a:gs>
                <a:gs pos="100000">
                  <a:srgbClr val="808080">
                    <a:lumMod val="40000"/>
                    <a:lumOff val="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8255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427" name="Group 426">
            <a:extLst>
              <a:ext uri="{FF2B5EF4-FFF2-40B4-BE49-F238E27FC236}">
                <a16:creationId xmlns:a16="http://schemas.microsoft.com/office/drawing/2014/main" id="{2FF79D28-1ADE-A338-9652-1382BC694056}"/>
              </a:ext>
            </a:extLst>
          </p:cNvPr>
          <p:cNvGrpSpPr/>
          <p:nvPr/>
        </p:nvGrpSpPr>
        <p:grpSpPr>
          <a:xfrm>
            <a:off x="6908579" y="401825"/>
            <a:ext cx="4833884" cy="2234061"/>
            <a:chOff x="6572630" y="1676142"/>
            <a:chExt cx="4833884" cy="2234061"/>
          </a:xfrm>
        </p:grpSpPr>
        <p:sp>
          <p:nvSpPr>
            <p:cNvPr id="290" name="Rectangle 289">
              <a:extLst>
                <a:ext uri="{FF2B5EF4-FFF2-40B4-BE49-F238E27FC236}">
                  <a16:creationId xmlns:a16="http://schemas.microsoft.com/office/drawing/2014/main" id="{EDF3C65F-D678-C258-47D0-688E048A4001}"/>
                </a:ext>
              </a:extLst>
            </p:cNvPr>
            <p:cNvSpPr/>
            <p:nvPr/>
          </p:nvSpPr>
          <p:spPr>
            <a:xfrm>
              <a:off x="6572630" y="1676142"/>
              <a:ext cx="4833884" cy="2138701"/>
            </a:xfrm>
            <a:prstGeom prst="rect">
              <a:avLst/>
            </a:prstGeom>
            <a:solidFill>
              <a:srgbClr val="000000">
                <a:alpha val="80000"/>
              </a:srgbClr>
            </a:solidFill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lvl="0" indent="0" algn="ctr" defTabSz="8255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grpSp>
          <p:nvGrpSpPr>
            <p:cNvPr id="291" name="Group 290">
              <a:extLst>
                <a:ext uri="{FF2B5EF4-FFF2-40B4-BE49-F238E27FC236}">
                  <a16:creationId xmlns:a16="http://schemas.microsoft.com/office/drawing/2014/main" id="{6DD64278-81C9-4AEE-8C10-E0A0C98E8321}"/>
                </a:ext>
              </a:extLst>
            </p:cNvPr>
            <p:cNvGrpSpPr/>
            <p:nvPr/>
          </p:nvGrpSpPr>
          <p:grpSpPr>
            <a:xfrm>
              <a:off x="6718073" y="3370282"/>
              <a:ext cx="4019718" cy="539921"/>
              <a:chOff x="1217629" y="4028294"/>
              <a:chExt cx="4019718" cy="539921"/>
            </a:xfrm>
          </p:grpSpPr>
          <p:grpSp>
            <p:nvGrpSpPr>
              <p:cNvPr id="380" name="Group 379">
                <a:extLst>
                  <a:ext uri="{FF2B5EF4-FFF2-40B4-BE49-F238E27FC236}">
                    <a16:creationId xmlns:a16="http://schemas.microsoft.com/office/drawing/2014/main" id="{A47C13E8-F630-A5C8-05FE-0414A9E16EF8}"/>
                  </a:ext>
                </a:extLst>
              </p:cNvPr>
              <p:cNvGrpSpPr/>
              <p:nvPr/>
            </p:nvGrpSpPr>
            <p:grpSpPr>
              <a:xfrm>
                <a:off x="3797347" y="4028294"/>
                <a:ext cx="1440000" cy="535936"/>
                <a:chOff x="3644947" y="3875894"/>
                <a:chExt cx="1440000" cy="535936"/>
              </a:xfrm>
            </p:grpSpPr>
            <p:grpSp>
              <p:nvGrpSpPr>
                <p:cNvPr id="388" name="Group 387">
                  <a:extLst>
                    <a:ext uri="{FF2B5EF4-FFF2-40B4-BE49-F238E27FC236}">
                      <a16:creationId xmlns:a16="http://schemas.microsoft.com/office/drawing/2014/main" id="{77D014D0-6104-C38A-54AB-7B2A31BFF666}"/>
                    </a:ext>
                  </a:extLst>
                </p:cNvPr>
                <p:cNvGrpSpPr/>
                <p:nvPr/>
              </p:nvGrpSpPr>
              <p:grpSpPr>
                <a:xfrm>
                  <a:off x="3644947" y="3974698"/>
                  <a:ext cx="1440000" cy="338328"/>
                  <a:chOff x="3143836" y="3935689"/>
                  <a:chExt cx="1440000" cy="338328"/>
                </a:xfrm>
              </p:grpSpPr>
              <p:sp>
                <p:nvSpPr>
                  <p:cNvPr id="413" name="Rectangle 412">
                    <a:extLst>
                      <a:ext uri="{FF2B5EF4-FFF2-40B4-BE49-F238E27FC236}">
                        <a16:creationId xmlns:a16="http://schemas.microsoft.com/office/drawing/2014/main" id="{045918B3-39D3-6B8D-BEFC-CF69EC9610DE}"/>
                      </a:ext>
                    </a:extLst>
                  </p:cNvPr>
                  <p:cNvSpPr/>
                  <p:nvPr/>
                </p:nvSpPr>
                <p:spPr>
                  <a:xfrm>
                    <a:off x="3143836" y="3935689"/>
                    <a:ext cx="1440000" cy="338328"/>
                  </a:xfrm>
                  <a:prstGeom prst="rect">
                    <a:avLst/>
                  </a:prstGeom>
                  <a:solidFill>
                    <a:srgbClr val="0066FF">
                      <a:lumMod val="20000"/>
                      <a:lumOff val="80000"/>
                    </a:srgbClr>
                  </a:solidFill>
                  <a:ln w="12700" cap="flat">
                    <a:solidFill>
                      <a:srgbClr val="FFFFFF"/>
                    </a:solidFill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cxnSp>
                <p:nvCxnSpPr>
                  <p:cNvPr id="414" name="Straight Connector 413">
                    <a:extLst>
                      <a:ext uri="{FF2B5EF4-FFF2-40B4-BE49-F238E27FC236}">
                        <a16:creationId xmlns:a16="http://schemas.microsoft.com/office/drawing/2014/main" id="{5C1234D7-82F7-49D1-C9F0-9BF63A28C41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486275" y="3935689"/>
                    <a:ext cx="0" cy="333335"/>
                  </a:xfrm>
                  <a:prstGeom prst="line">
                    <a:avLst/>
                  </a:prstGeom>
                  <a:noFill/>
                  <a:ln w="57150" cap="flat">
                    <a:solidFill>
                      <a:srgbClr val="FFC000"/>
                    </a:solidFill>
                    <a:prstDash val="solid"/>
                    <a:miter lim="400000"/>
                  </a:ln>
                  <a:effectLst/>
                  <a:sp3d/>
                </p:spPr>
              </p:cxnSp>
              <p:cxnSp>
                <p:nvCxnSpPr>
                  <p:cNvPr id="415" name="Straight Connector 414">
                    <a:extLst>
                      <a:ext uri="{FF2B5EF4-FFF2-40B4-BE49-F238E27FC236}">
                        <a16:creationId xmlns:a16="http://schemas.microsoft.com/office/drawing/2014/main" id="{4BDA0E79-2FE2-8D56-A28F-D41790EC544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354033" y="3935689"/>
                    <a:ext cx="0" cy="333335"/>
                  </a:xfrm>
                  <a:prstGeom prst="line">
                    <a:avLst/>
                  </a:prstGeom>
                  <a:noFill/>
                  <a:ln w="57150" cap="flat">
                    <a:solidFill>
                      <a:srgbClr val="FFC000"/>
                    </a:solidFill>
                    <a:prstDash val="solid"/>
                    <a:miter lim="400000"/>
                  </a:ln>
                  <a:effectLst/>
                  <a:sp3d/>
                </p:spPr>
              </p:cxnSp>
              <p:cxnSp>
                <p:nvCxnSpPr>
                  <p:cNvPr id="416" name="Straight Connector 415">
                    <a:extLst>
                      <a:ext uri="{FF2B5EF4-FFF2-40B4-BE49-F238E27FC236}">
                        <a16:creationId xmlns:a16="http://schemas.microsoft.com/office/drawing/2014/main" id="{164DC423-F54A-CBCF-4A26-8B23526F8D4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211158" y="3935689"/>
                    <a:ext cx="0" cy="333335"/>
                  </a:xfrm>
                  <a:prstGeom prst="line">
                    <a:avLst/>
                  </a:prstGeom>
                  <a:noFill/>
                  <a:ln w="57150" cap="flat">
                    <a:solidFill>
                      <a:srgbClr val="FFC000"/>
                    </a:solidFill>
                    <a:prstDash val="solid"/>
                    <a:miter lim="400000"/>
                  </a:ln>
                  <a:effectLst/>
                  <a:sp3d/>
                </p:spPr>
              </p:cxnSp>
              <p:cxnSp>
                <p:nvCxnSpPr>
                  <p:cNvPr id="417" name="Straight Connector 416">
                    <a:extLst>
                      <a:ext uri="{FF2B5EF4-FFF2-40B4-BE49-F238E27FC236}">
                        <a16:creationId xmlns:a16="http://schemas.microsoft.com/office/drawing/2014/main" id="{ED37ECF4-76B5-4B79-7654-23C556DC60C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96078" y="3935689"/>
                    <a:ext cx="0" cy="333335"/>
                  </a:xfrm>
                  <a:prstGeom prst="line">
                    <a:avLst/>
                  </a:prstGeom>
                  <a:noFill/>
                  <a:ln w="57150" cap="flat">
                    <a:solidFill>
                      <a:srgbClr val="FFC000"/>
                    </a:solidFill>
                    <a:prstDash val="solid"/>
                    <a:miter lim="400000"/>
                  </a:ln>
                  <a:effectLst/>
                  <a:sp3d/>
                </p:spPr>
              </p:cxnSp>
              <p:cxnSp>
                <p:nvCxnSpPr>
                  <p:cNvPr id="418" name="Straight Connector 417">
                    <a:extLst>
                      <a:ext uri="{FF2B5EF4-FFF2-40B4-BE49-F238E27FC236}">
                        <a16:creationId xmlns:a16="http://schemas.microsoft.com/office/drawing/2014/main" id="{A0626A2B-B549-C515-4AA5-DDB2B90929A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863836" y="3935689"/>
                    <a:ext cx="0" cy="333335"/>
                  </a:xfrm>
                  <a:prstGeom prst="line">
                    <a:avLst/>
                  </a:prstGeom>
                  <a:noFill/>
                  <a:ln w="57150" cap="flat">
                    <a:solidFill>
                      <a:srgbClr val="FFC000"/>
                    </a:solidFill>
                    <a:prstDash val="solid"/>
                    <a:miter lim="400000"/>
                  </a:ln>
                  <a:effectLst/>
                  <a:sp3d/>
                </p:spPr>
              </p:cxnSp>
              <p:cxnSp>
                <p:nvCxnSpPr>
                  <p:cNvPr id="419" name="Straight Connector 418">
                    <a:extLst>
                      <a:ext uri="{FF2B5EF4-FFF2-40B4-BE49-F238E27FC236}">
                        <a16:creationId xmlns:a16="http://schemas.microsoft.com/office/drawing/2014/main" id="{77E1F62C-D3F3-10DA-F22D-AD15115EB91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20961" y="3935689"/>
                    <a:ext cx="0" cy="333335"/>
                  </a:xfrm>
                  <a:prstGeom prst="line">
                    <a:avLst/>
                  </a:prstGeom>
                  <a:noFill/>
                  <a:ln w="57150" cap="flat">
                    <a:solidFill>
                      <a:srgbClr val="FFC000"/>
                    </a:solidFill>
                    <a:prstDash val="solid"/>
                    <a:miter lim="400000"/>
                  </a:ln>
                  <a:effectLst/>
                  <a:sp3d/>
                </p:spPr>
              </p:cxnSp>
              <p:cxnSp>
                <p:nvCxnSpPr>
                  <p:cNvPr id="420" name="Straight Connector 419">
                    <a:extLst>
                      <a:ext uri="{FF2B5EF4-FFF2-40B4-BE49-F238E27FC236}">
                        <a16:creationId xmlns:a16="http://schemas.microsoft.com/office/drawing/2014/main" id="{47E4AC01-C724-2138-63EE-72E08752C79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501171" y="3935689"/>
                    <a:ext cx="0" cy="333335"/>
                  </a:xfrm>
                  <a:prstGeom prst="line">
                    <a:avLst/>
                  </a:prstGeom>
                  <a:noFill/>
                  <a:ln w="57150" cap="flat">
                    <a:solidFill>
                      <a:srgbClr val="FFC000"/>
                    </a:solidFill>
                    <a:prstDash val="solid"/>
                    <a:miter lim="400000"/>
                  </a:ln>
                  <a:effectLst/>
                  <a:sp3d/>
                </p:spPr>
              </p:cxnSp>
              <p:cxnSp>
                <p:nvCxnSpPr>
                  <p:cNvPr id="421" name="Straight Connector 420">
                    <a:extLst>
                      <a:ext uri="{FF2B5EF4-FFF2-40B4-BE49-F238E27FC236}">
                        <a16:creationId xmlns:a16="http://schemas.microsoft.com/office/drawing/2014/main" id="{53FA1176-2396-EC04-15EE-65C35373197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368929" y="3935689"/>
                    <a:ext cx="0" cy="333335"/>
                  </a:xfrm>
                  <a:prstGeom prst="line">
                    <a:avLst/>
                  </a:prstGeom>
                  <a:noFill/>
                  <a:ln w="57150" cap="flat">
                    <a:solidFill>
                      <a:srgbClr val="FFC000"/>
                    </a:solidFill>
                    <a:prstDash val="solid"/>
                    <a:miter lim="400000"/>
                  </a:ln>
                  <a:effectLst/>
                  <a:sp3d/>
                </p:spPr>
              </p:cxnSp>
              <p:cxnSp>
                <p:nvCxnSpPr>
                  <p:cNvPr id="422" name="Straight Connector 421">
                    <a:extLst>
                      <a:ext uri="{FF2B5EF4-FFF2-40B4-BE49-F238E27FC236}">
                        <a16:creationId xmlns:a16="http://schemas.microsoft.com/office/drawing/2014/main" id="{E00CCABE-6C87-59AE-1596-2F1A51F3F1B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226054" y="3935689"/>
                    <a:ext cx="0" cy="333335"/>
                  </a:xfrm>
                  <a:prstGeom prst="line">
                    <a:avLst/>
                  </a:prstGeom>
                  <a:noFill/>
                  <a:ln w="57150" cap="flat">
                    <a:solidFill>
                      <a:srgbClr val="FFC000"/>
                    </a:solidFill>
                    <a:prstDash val="solid"/>
                    <a:miter lim="400000"/>
                  </a:ln>
                  <a:effectLst/>
                  <a:sp3d/>
                </p:spPr>
              </p:cxnSp>
            </p:grpSp>
            <p:grpSp>
              <p:nvGrpSpPr>
                <p:cNvPr id="389" name="Group 388">
                  <a:extLst>
                    <a:ext uri="{FF2B5EF4-FFF2-40B4-BE49-F238E27FC236}">
                      <a16:creationId xmlns:a16="http://schemas.microsoft.com/office/drawing/2014/main" id="{977D50B1-E521-E7AC-A270-585431DCB51A}"/>
                    </a:ext>
                  </a:extLst>
                </p:cNvPr>
                <p:cNvGrpSpPr/>
                <p:nvPr/>
              </p:nvGrpSpPr>
              <p:grpSpPr>
                <a:xfrm>
                  <a:off x="3674971" y="4300382"/>
                  <a:ext cx="383117" cy="108000"/>
                  <a:chOff x="4730863" y="1819255"/>
                  <a:chExt cx="383117" cy="108000"/>
                </a:xfrm>
              </p:grpSpPr>
              <p:sp>
                <p:nvSpPr>
                  <p:cNvPr id="410" name="Oval 409">
                    <a:extLst>
                      <a:ext uri="{FF2B5EF4-FFF2-40B4-BE49-F238E27FC236}">
                        <a16:creationId xmlns:a16="http://schemas.microsoft.com/office/drawing/2014/main" id="{B5A254AE-4960-3D1D-5F9F-1F0A53B57AFE}"/>
                      </a:ext>
                    </a:extLst>
                  </p:cNvPr>
                  <p:cNvSpPr/>
                  <p:nvPr/>
                </p:nvSpPr>
                <p:spPr>
                  <a:xfrm>
                    <a:off x="4730863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411" name="Oval 410">
                    <a:extLst>
                      <a:ext uri="{FF2B5EF4-FFF2-40B4-BE49-F238E27FC236}">
                        <a16:creationId xmlns:a16="http://schemas.microsoft.com/office/drawing/2014/main" id="{0E63B930-995B-E13A-DB4B-F401034D0D5B}"/>
                      </a:ext>
                    </a:extLst>
                  </p:cNvPr>
                  <p:cNvSpPr/>
                  <p:nvPr/>
                </p:nvSpPr>
                <p:spPr>
                  <a:xfrm>
                    <a:off x="4873737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412" name="Oval 411">
                    <a:extLst>
                      <a:ext uri="{FF2B5EF4-FFF2-40B4-BE49-F238E27FC236}">
                        <a16:creationId xmlns:a16="http://schemas.microsoft.com/office/drawing/2014/main" id="{CE030D17-5BBD-9804-B4CC-8095CE10DB2A}"/>
                      </a:ext>
                    </a:extLst>
                  </p:cNvPr>
                  <p:cNvSpPr/>
                  <p:nvPr/>
                </p:nvSpPr>
                <p:spPr>
                  <a:xfrm>
                    <a:off x="5005980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</p:grpSp>
            <p:grpSp>
              <p:nvGrpSpPr>
                <p:cNvPr id="390" name="Group 389">
                  <a:extLst>
                    <a:ext uri="{FF2B5EF4-FFF2-40B4-BE49-F238E27FC236}">
                      <a16:creationId xmlns:a16="http://schemas.microsoft.com/office/drawing/2014/main" id="{64D319AC-DCA2-515F-49F3-06E617025B6D}"/>
                    </a:ext>
                  </a:extLst>
                </p:cNvPr>
                <p:cNvGrpSpPr/>
                <p:nvPr/>
              </p:nvGrpSpPr>
              <p:grpSpPr>
                <a:xfrm>
                  <a:off x="4170277" y="4303830"/>
                  <a:ext cx="383117" cy="108000"/>
                  <a:chOff x="4730863" y="1819255"/>
                  <a:chExt cx="383117" cy="108000"/>
                </a:xfrm>
              </p:grpSpPr>
              <p:sp>
                <p:nvSpPr>
                  <p:cNvPr id="407" name="Oval 406">
                    <a:extLst>
                      <a:ext uri="{FF2B5EF4-FFF2-40B4-BE49-F238E27FC236}">
                        <a16:creationId xmlns:a16="http://schemas.microsoft.com/office/drawing/2014/main" id="{76A28252-BFBC-C8AF-8C66-1553F45D65AD}"/>
                      </a:ext>
                    </a:extLst>
                  </p:cNvPr>
                  <p:cNvSpPr/>
                  <p:nvPr/>
                </p:nvSpPr>
                <p:spPr>
                  <a:xfrm>
                    <a:off x="4730863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408" name="Oval 407">
                    <a:extLst>
                      <a:ext uri="{FF2B5EF4-FFF2-40B4-BE49-F238E27FC236}">
                        <a16:creationId xmlns:a16="http://schemas.microsoft.com/office/drawing/2014/main" id="{F12F7D48-93EB-B5C8-0EF8-0DF379AEE445}"/>
                      </a:ext>
                    </a:extLst>
                  </p:cNvPr>
                  <p:cNvSpPr/>
                  <p:nvPr/>
                </p:nvSpPr>
                <p:spPr>
                  <a:xfrm>
                    <a:off x="4873737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409" name="Oval 408">
                    <a:extLst>
                      <a:ext uri="{FF2B5EF4-FFF2-40B4-BE49-F238E27FC236}">
                        <a16:creationId xmlns:a16="http://schemas.microsoft.com/office/drawing/2014/main" id="{3D442755-0D8C-CD53-B668-8A18455EE90B}"/>
                      </a:ext>
                    </a:extLst>
                  </p:cNvPr>
                  <p:cNvSpPr/>
                  <p:nvPr/>
                </p:nvSpPr>
                <p:spPr>
                  <a:xfrm>
                    <a:off x="5005980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</p:grpSp>
            <p:grpSp>
              <p:nvGrpSpPr>
                <p:cNvPr id="391" name="Group 390">
                  <a:extLst>
                    <a:ext uri="{FF2B5EF4-FFF2-40B4-BE49-F238E27FC236}">
                      <a16:creationId xmlns:a16="http://schemas.microsoft.com/office/drawing/2014/main" id="{8F0C3A08-F92D-51CD-CE84-BBB17D0D25D2}"/>
                    </a:ext>
                  </a:extLst>
                </p:cNvPr>
                <p:cNvGrpSpPr/>
                <p:nvPr/>
              </p:nvGrpSpPr>
              <p:grpSpPr>
                <a:xfrm>
                  <a:off x="4660390" y="4300687"/>
                  <a:ext cx="383117" cy="108000"/>
                  <a:chOff x="4730863" y="1819255"/>
                  <a:chExt cx="383117" cy="108000"/>
                </a:xfrm>
              </p:grpSpPr>
              <p:sp>
                <p:nvSpPr>
                  <p:cNvPr id="404" name="Oval 403">
                    <a:extLst>
                      <a:ext uri="{FF2B5EF4-FFF2-40B4-BE49-F238E27FC236}">
                        <a16:creationId xmlns:a16="http://schemas.microsoft.com/office/drawing/2014/main" id="{619A302B-6C47-ED19-5FFB-27634E984887}"/>
                      </a:ext>
                    </a:extLst>
                  </p:cNvPr>
                  <p:cNvSpPr/>
                  <p:nvPr/>
                </p:nvSpPr>
                <p:spPr>
                  <a:xfrm>
                    <a:off x="4730863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405" name="Oval 404">
                    <a:extLst>
                      <a:ext uri="{FF2B5EF4-FFF2-40B4-BE49-F238E27FC236}">
                        <a16:creationId xmlns:a16="http://schemas.microsoft.com/office/drawing/2014/main" id="{2511FC78-2A73-E6A4-40FA-64B4AB487865}"/>
                      </a:ext>
                    </a:extLst>
                  </p:cNvPr>
                  <p:cNvSpPr/>
                  <p:nvPr/>
                </p:nvSpPr>
                <p:spPr>
                  <a:xfrm>
                    <a:off x="4873737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406" name="Oval 405">
                    <a:extLst>
                      <a:ext uri="{FF2B5EF4-FFF2-40B4-BE49-F238E27FC236}">
                        <a16:creationId xmlns:a16="http://schemas.microsoft.com/office/drawing/2014/main" id="{EF8D242D-D57B-9E50-B239-923240DED568}"/>
                      </a:ext>
                    </a:extLst>
                  </p:cNvPr>
                  <p:cNvSpPr/>
                  <p:nvPr/>
                </p:nvSpPr>
                <p:spPr>
                  <a:xfrm>
                    <a:off x="5005980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</p:grpSp>
            <p:grpSp>
              <p:nvGrpSpPr>
                <p:cNvPr id="392" name="Group 391">
                  <a:extLst>
                    <a:ext uri="{FF2B5EF4-FFF2-40B4-BE49-F238E27FC236}">
                      <a16:creationId xmlns:a16="http://schemas.microsoft.com/office/drawing/2014/main" id="{A850EECB-EFCC-C38C-A4C0-77CC5B384C67}"/>
                    </a:ext>
                  </a:extLst>
                </p:cNvPr>
                <p:cNvGrpSpPr/>
                <p:nvPr/>
              </p:nvGrpSpPr>
              <p:grpSpPr>
                <a:xfrm>
                  <a:off x="3680711" y="3885025"/>
                  <a:ext cx="383117" cy="108000"/>
                  <a:chOff x="4730863" y="1819255"/>
                  <a:chExt cx="383117" cy="108000"/>
                </a:xfrm>
              </p:grpSpPr>
              <p:sp>
                <p:nvSpPr>
                  <p:cNvPr id="401" name="Oval 400">
                    <a:extLst>
                      <a:ext uri="{FF2B5EF4-FFF2-40B4-BE49-F238E27FC236}">
                        <a16:creationId xmlns:a16="http://schemas.microsoft.com/office/drawing/2014/main" id="{CE3E03DE-4965-A0D7-6CA0-DAB3110061DB}"/>
                      </a:ext>
                    </a:extLst>
                  </p:cNvPr>
                  <p:cNvSpPr/>
                  <p:nvPr/>
                </p:nvSpPr>
                <p:spPr>
                  <a:xfrm>
                    <a:off x="4730863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402" name="Oval 401">
                    <a:extLst>
                      <a:ext uri="{FF2B5EF4-FFF2-40B4-BE49-F238E27FC236}">
                        <a16:creationId xmlns:a16="http://schemas.microsoft.com/office/drawing/2014/main" id="{BEA59169-553F-E707-DD64-D3A1F972925E}"/>
                      </a:ext>
                    </a:extLst>
                  </p:cNvPr>
                  <p:cNvSpPr/>
                  <p:nvPr/>
                </p:nvSpPr>
                <p:spPr>
                  <a:xfrm>
                    <a:off x="4873737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403" name="Oval 402">
                    <a:extLst>
                      <a:ext uri="{FF2B5EF4-FFF2-40B4-BE49-F238E27FC236}">
                        <a16:creationId xmlns:a16="http://schemas.microsoft.com/office/drawing/2014/main" id="{26B92D73-3ECE-7749-B2D6-090897117E8E}"/>
                      </a:ext>
                    </a:extLst>
                  </p:cNvPr>
                  <p:cNvSpPr/>
                  <p:nvPr/>
                </p:nvSpPr>
                <p:spPr>
                  <a:xfrm>
                    <a:off x="5005980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</p:grpSp>
            <p:grpSp>
              <p:nvGrpSpPr>
                <p:cNvPr id="393" name="Group 392">
                  <a:extLst>
                    <a:ext uri="{FF2B5EF4-FFF2-40B4-BE49-F238E27FC236}">
                      <a16:creationId xmlns:a16="http://schemas.microsoft.com/office/drawing/2014/main" id="{CA7BA726-A18F-2E50-1357-E13BA76BA1C2}"/>
                    </a:ext>
                  </a:extLst>
                </p:cNvPr>
                <p:cNvGrpSpPr/>
                <p:nvPr/>
              </p:nvGrpSpPr>
              <p:grpSpPr>
                <a:xfrm>
                  <a:off x="4175618" y="3875894"/>
                  <a:ext cx="383117" cy="108000"/>
                  <a:chOff x="4730863" y="1819255"/>
                  <a:chExt cx="383117" cy="108000"/>
                </a:xfrm>
              </p:grpSpPr>
              <p:sp>
                <p:nvSpPr>
                  <p:cNvPr id="398" name="Oval 397">
                    <a:extLst>
                      <a:ext uri="{FF2B5EF4-FFF2-40B4-BE49-F238E27FC236}">
                        <a16:creationId xmlns:a16="http://schemas.microsoft.com/office/drawing/2014/main" id="{7CB92812-82DE-F4C0-8D27-BDBD3664D7B6}"/>
                      </a:ext>
                    </a:extLst>
                  </p:cNvPr>
                  <p:cNvSpPr/>
                  <p:nvPr/>
                </p:nvSpPr>
                <p:spPr>
                  <a:xfrm>
                    <a:off x="4730863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399" name="Oval 398">
                    <a:extLst>
                      <a:ext uri="{FF2B5EF4-FFF2-40B4-BE49-F238E27FC236}">
                        <a16:creationId xmlns:a16="http://schemas.microsoft.com/office/drawing/2014/main" id="{5BB72876-DFA7-6639-C042-C4DD059B062B}"/>
                      </a:ext>
                    </a:extLst>
                  </p:cNvPr>
                  <p:cNvSpPr/>
                  <p:nvPr/>
                </p:nvSpPr>
                <p:spPr>
                  <a:xfrm>
                    <a:off x="4873737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400" name="Oval 399">
                    <a:extLst>
                      <a:ext uri="{FF2B5EF4-FFF2-40B4-BE49-F238E27FC236}">
                        <a16:creationId xmlns:a16="http://schemas.microsoft.com/office/drawing/2014/main" id="{62363FE3-C99E-8A9E-5D21-19F1E1CEB3F3}"/>
                      </a:ext>
                    </a:extLst>
                  </p:cNvPr>
                  <p:cNvSpPr/>
                  <p:nvPr/>
                </p:nvSpPr>
                <p:spPr>
                  <a:xfrm>
                    <a:off x="5005980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</p:grpSp>
            <p:grpSp>
              <p:nvGrpSpPr>
                <p:cNvPr id="394" name="Group 393">
                  <a:extLst>
                    <a:ext uri="{FF2B5EF4-FFF2-40B4-BE49-F238E27FC236}">
                      <a16:creationId xmlns:a16="http://schemas.microsoft.com/office/drawing/2014/main" id="{87010888-D5AD-2759-797F-B726B25CB03E}"/>
                    </a:ext>
                  </a:extLst>
                </p:cNvPr>
                <p:cNvGrpSpPr/>
                <p:nvPr/>
              </p:nvGrpSpPr>
              <p:grpSpPr>
                <a:xfrm>
                  <a:off x="4656784" y="3885025"/>
                  <a:ext cx="383117" cy="108000"/>
                  <a:chOff x="4730863" y="1819255"/>
                  <a:chExt cx="383117" cy="108000"/>
                </a:xfrm>
              </p:grpSpPr>
              <p:sp>
                <p:nvSpPr>
                  <p:cNvPr id="395" name="Oval 394">
                    <a:extLst>
                      <a:ext uri="{FF2B5EF4-FFF2-40B4-BE49-F238E27FC236}">
                        <a16:creationId xmlns:a16="http://schemas.microsoft.com/office/drawing/2014/main" id="{8D28C289-15D6-D28B-FA81-627B16454757}"/>
                      </a:ext>
                    </a:extLst>
                  </p:cNvPr>
                  <p:cNvSpPr/>
                  <p:nvPr/>
                </p:nvSpPr>
                <p:spPr>
                  <a:xfrm>
                    <a:off x="4730863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396" name="Oval 395">
                    <a:extLst>
                      <a:ext uri="{FF2B5EF4-FFF2-40B4-BE49-F238E27FC236}">
                        <a16:creationId xmlns:a16="http://schemas.microsoft.com/office/drawing/2014/main" id="{7B2F8351-F2C8-CDAF-230F-18D26F9E41D5}"/>
                      </a:ext>
                    </a:extLst>
                  </p:cNvPr>
                  <p:cNvSpPr/>
                  <p:nvPr/>
                </p:nvSpPr>
                <p:spPr>
                  <a:xfrm>
                    <a:off x="4873737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397" name="Oval 396">
                    <a:extLst>
                      <a:ext uri="{FF2B5EF4-FFF2-40B4-BE49-F238E27FC236}">
                        <a16:creationId xmlns:a16="http://schemas.microsoft.com/office/drawing/2014/main" id="{3BB9DFBF-E4B4-E547-3311-19686933428E}"/>
                      </a:ext>
                    </a:extLst>
                  </p:cNvPr>
                  <p:cNvSpPr/>
                  <p:nvPr/>
                </p:nvSpPr>
                <p:spPr>
                  <a:xfrm>
                    <a:off x="5005980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</p:grpSp>
          </p:grpSp>
          <p:grpSp>
            <p:nvGrpSpPr>
              <p:cNvPr id="381" name="Group 380">
                <a:extLst>
                  <a:ext uri="{FF2B5EF4-FFF2-40B4-BE49-F238E27FC236}">
                    <a16:creationId xmlns:a16="http://schemas.microsoft.com/office/drawing/2014/main" id="{880E5489-F7B9-7AD6-8E3A-5AF643929F72}"/>
                  </a:ext>
                </a:extLst>
              </p:cNvPr>
              <p:cNvGrpSpPr/>
              <p:nvPr/>
            </p:nvGrpSpPr>
            <p:grpSpPr>
              <a:xfrm>
                <a:off x="1217629" y="4134746"/>
                <a:ext cx="2592371" cy="433469"/>
                <a:chOff x="1065229" y="3982346"/>
                <a:chExt cx="2592371" cy="433469"/>
              </a:xfrm>
            </p:grpSpPr>
            <p:sp>
              <p:nvSpPr>
                <p:cNvPr id="382" name="Rectangle 381">
                  <a:extLst>
                    <a:ext uri="{FF2B5EF4-FFF2-40B4-BE49-F238E27FC236}">
                      <a16:creationId xmlns:a16="http://schemas.microsoft.com/office/drawing/2014/main" id="{3CD11E8C-D7CE-DB2B-C1EF-44AD0770CBBD}"/>
                    </a:ext>
                  </a:extLst>
                </p:cNvPr>
                <p:cNvSpPr/>
                <p:nvPr/>
              </p:nvSpPr>
              <p:spPr>
                <a:xfrm>
                  <a:off x="1065229" y="3982346"/>
                  <a:ext cx="2592371" cy="318036"/>
                </a:xfrm>
                <a:prstGeom prst="rect">
                  <a:avLst/>
                </a:prstGeom>
                <a:solidFill>
                  <a:srgbClr val="FFFFFF">
                    <a:lumMod val="95000"/>
                  </a:srgbClr>
                </a:solidFill>
                <a:ln w="12700" cap="flat">
                  <a:solidFill>
                    <a:srgbClr val="FFFFFF"/>
                  </a:solidFill>
                  <a:miter lim="400000"/>
                </a:ln>
                <a:effectLst/>
                <a:sp3d/>
              </p:spPr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lvl="0" indent="0" algn="ctr" defTabSz="825500" eaLnBrk="1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66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rPr>
                    <a:t>Memory 1</a:t>
                  </a:r>
                  <a:r>
                    <a:rPr kumimoji="0" lang="en-US" sz="1400" b="0" i="0" u="none" strike="noStrike" kern="0" cap="none" spc="0" normalizeH="0" baseline="30000" noProof="0" dirty="0">
                      <a:ln>
                        <a:noFill/>
                      </a:ln>
                      <a:solidFill>
                        <a:srgbClr val="0066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rPr>
                    <a:t>st</a:t>
                  </a:r>
                  <a:r>
                    <a: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66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rPr>
                    <a:t> Tier</a:t>
                  </a:r>
                </a:p>
              </p:txBody>
            </p:sp>
            <p:grpSp>
              <p:nvGrpSpPr>
                <p:cNvPr id="383" name="Group 382">
                  <a:extLst>
                    <a:ext uri="{FF2B5EF4-FFF2-40B4-BE49-F238E27FC236}">
                      <a16:creationId xmlns:a16="http://schemas.microsoft.com/office/drawing/2014/main" id="{35E8B1CF-2CD6-2E13-3D4F-539E5ADD52BA}"/>
                    </a:ext>
                  </a:extLst>
                </p:cNvPr>
                <p:cNvGrpSpPr/>
                <p:nvPr/>
              </p:nvGrpSpPr>
              <p:grpSpPr>
                <a:xfrm>
                  <a:off x="3183948" y="4307815"/>
                  <a:ext cx="383117" cy="108000"/>
                  <a:chOff x="4730863" y="1819255"/>
                  <a:chExt cx="383117" cy="108000"/>
                </a:xfrm>
              </p:grpSpPr>
              <p:sp>
                <p:nvSpPr>
                  <p:cNvPr id="385" name="Oval 384">
                    <a:extLst>
                      <a:ext uri="{FF2B5EF4-FFF2-40B4-BE49-F238E27FC236}">
                        <a16:creationId xmlns:a16="http://schemas.microsoft.com/office/drawing/2014/main" id="{068F46E8-5522-6819-B41E-71C3DC1B2E22}"/>
                      </a:ext>
                    </a:extLst>
                  </p:cNvPr>
                  <p:cNvSpPr/>
                  <p:nvPr/>
                </p:nvSpPr>
                <p:spPr>
                  <a:xfrm>
                    <a:off x="4730863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386" name="Oval 385">
                    <a:extLst>
                      <a:ext uri="{FF2B5EF4-FFF2-40B4-BE49-F238E27FC236}">
                        <a16:creationId xmlns:a16="http://schemas.microsoft.com/office/drawing/2014/main" id="{9117CEF2-D7E8-6D8B-B3FC-7748A0233E51}"/>
                      </a:ext>
                    </a:extLst>
                  </p:cNvPr>
                  <p:cNvSpPr/>
                  <p:nvPr/>
                </p:nvSpPr>
                <p:spPr>
                  <a:xfrm>
                    <a:off x="4873737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387" name="Oval 386">
                    <a:extLst>
                      <a:ext uri="{FF2B5EF4-FFF2-40B4-BE49-F238E27FC236}">
                        <a16:creationId xmlns:a16="http://schemas.microsoft.com/office/drawing/2014/main" id="{E18F6D7A-961E-8629-E74B-FD992E53E827}"/>
                      </a:ext>
                    </a:extLst>
                  </p:cNvPr>
                  <p:cNvSpPr/>
                  <p:nvPr/>
                </p:nvSpPr>
                <p:spPr>
                  <a:xfrm>
                    <a:off x="5005980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</p:grpSp>
            <p:sp>
              <p:nvSpPr>
                <p:cNvPr id="384" name="Rectangle 383">
                  <a:extLst>
                    <a:ext uri="{FF2B5EF4-FFF2-40B4-BE49-F238E27FC236}">
                      <a16:creationId xmlns:a16="http://schemas.microsoft.com/office/drawing/2014/main" id="{973E1C04-B215-A6CF-D562-CA248D41E7F8}"/>
                    </a:ext>
                  </a:extLst>
                </p:cNvPr>
                <p:cNvSpPr/>
                <p:nvPr/>
              </p:nvSpPr>
              <p:spPr>
                <a:xfrm>
                  <a:off x="1066800" y="4254663"/>
                  <a:ext cx="2572978" cy="45719"/>
                </a:xfrm>
                <a:prstGeom prst="rect">
                  <a:avLst/>
                </a:prstGeom>
                <a:solidFill>
                  <a:srgbClr val="005CE7">
                    <a:lumMod val="20000"/>
                    <a:lumOff val="80000"/>
                  </a:srgb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110816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181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</p:grpSp>
        </p:grpSp>
        <p:grpSp>
          <p:nvGrpSpPr>
            <p:cNvPr id="292" name="Group 291">
              <a:extLst>
                <a:ext uri="{FF2B5EF4-FFF2-40B4-BE49-F238E27FC236}">
                  <a16:creationId xmlns:a16="http://schemas.microsoft.com/office/drawing/2014/main" id="{6FBD9834-09FF-EEDC-7166-E35CDD27BB0F}"/>
                </a:ext>
              </a:extLst>
            </p:cNvPr>
            <p:cNvGrpSpPr/>
            <p:nvPr/>
          </p:nvGrpSpPr>
          <p:grpSpPr>
            <a:xfrm>
              <a:off x="7220283" y="2945280"/>
              <a:ext cx="3517509" cy="539921"/>
              <a:chOff x="1217629" y="4028294"/>
              <a:chExt cx="3517509" cy="539921"/>
            </a:xfrm>
          </p:grpSpPr>
          <p:grpSp>
            <p:nvGrpSpPr>
              <p:cNvPr id="348" name="Group 347">
                <a:extLst>
                  <a:ext uri="{FF2B5EF4-FFF2-40B4-BE49-F238E27FC236}">
                    <a16:creationId xmlns:a16="http://schemas.microsoft.com/office/drawing/2014/main" id="{5A82185A-2C01-6890-E1F3-0158D3718125}"/>
                  </a:ext>
                </a:extLst>
              </p:cNvPr>
              <p:cNvGrpSpPr/>
              <p:nvPr/>
            </p:nvGrpSpPr>
            <p:grpSpPr>
              <a:xfrm>
                <a:off x="3797348" y="4028294"/>
                <a:ext cx="937790" cy="535936"/>
                <a:chOff x="3644948" y="3875894"/>
                <a:chExt cx="937790" cy="535936"/>
              </a:xfrm>
            </p:grpSpPr>
            <p:grpSp>
              <p:nvGrpSpPr>
                <p:cNvPr id="356" name="Group 355">
                  <a:extLst>
                    <a:ext uri="{FF2B5EF4-FFF2-40B4-BE49-F238E27FC236}">
                      <a16:creationId xmlns:a16="http://schemas.microsoft.com/office/drawing/2014/main" id="{397DF59C-D063-1C64-3B6A-9EA4D4CFED1C}"/>
                    </a:ext>
                  </a:extLst>
                </p:cNvPr>
                <p:cNvGrpSpPr/>
                <p:nvPr/>
              </p:nvGrpSpPr>
              <p:grpSpPr>
                <a:xfrm>
                  <a:off x="3644948" y="3974698"/>
                  <a:ext cx="937790" cy="338328"/>
                  <a:chOff x="3143837" y="3935689"/>
                  <a:chExt cx="937790" cy="338328"/>
                </a:xfrm>
              </p:grpSpPr>
              <p:sp>
                <p:nvSpPr>
                  <p:cNvPr id="373" name="Rectangle 372">
                    <a:extLst>
                      <a:ext uri="{FF2B5EF4-FFF2-40B4-BE49-F238E27FC236}">
                        <a16:creationId xmlns:a16="http://schemas.microsoft.com/office/drawing/2014/main" id="{3C9A32DF-AA1A-A807-D23A-16527E3BEBC7}"/>
                      </a:ext>
                    </a:extLst>
                  </p:cNvPr>
                  <p:cNvSpPr/>
                  <p:nvPr/>
                </p:nvSpPr>
                <p:spPr>
                  <a:xfrm>
                    <a:off x="3143837" y="3935689"/>
                    <a:ext cx="937790" cy="338328"/>
                  </a:xfrm>
                  <a:prstGeom prst="rect">
                    <a:avLst/>
                  </a:prstGeom>
                  <a:solidFill>
                    <a:srgbClr val="0066FF">
                      <a:lumMod val="20000"/>
                      <a:lumOff val="80000"/>
                    </a:srgbClr>
                  </a:solidFill>
                  <a:ln w="12700" cap="flat">
                    <a:solidFill>
                      <a:srgbClr val="FFFFFF"/>
                    </a:solidFill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cxnSp>
                <p:nvCxnSpPr>
                  <p:cNvPr id="374" name="Straight Connector 373">
                    <a:extLst>
                      <a:ext uri="{FF2B5EF4-FFF2-40B4-BE49-F238E27FC236}">
                        <a16:creationId xmlns:a16="http://schemas.microsoft.com/office/drawing/2014/main" id="{6E7B307E-652F-CE44-8D8D-A788D266B0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96078" y="3935689"/>
                    <a:ext cx="0" cy="333335"/>
                  </a:xfrm>
                  <a:prstGeom prst="line">
                    <a:avLst/>
                  </a:prstGeom>
                  <a:noFill/>
                  <a:ln w="57150" cap="flat">
                    <a:solidFill>
                      <a:srgbClr val="FFC000"/>
                    </a:solidFill>
                    <a:prstDash val="solid"/>
                    <a:miter lim="400000"/>
                  </a:ln>
                  <a:effectLst/>
                  <a:sp3d/>
                </p:spPr>
              </p:cxnSp>
              <p:cxnSp>
                <p:nvCxnSpPr>
                  <p:cNvPr id="375" name="Straight Connector 374">
                    <a:extLst>
                      <a:ext uri="{FF2B5EF4-FFF2-40B4-BE49-F238E27FC236}">
                        <a16:creationId xmlns:a16="http://schemas.microsoft.com/office/drawing/2014/main" id="{04DDF655-1887-6BB1-EC14-BB274F9352D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863836" y="3935689"/>
                    <a:ext cx="0" cy="333335"/>
                  </a:xfrm>
                  <a:prstGeom prst="line">
                    <a:avLst/>
                  </a:prstGeom>
                  <a:noFill/>
                  <a:ln w="57150" cap="flat">
                    <a:solidFill>
                      <a:srgbClr val="FFC000"/>
                    </a:solidFill>
                    <a:prstDash val="solid"/>
                    <a:miter lim="400000"/>
                  </a:ln>
                  <a:effectLst/>
                  <a:sp3d/>
                </p:spPr>
              </p:cxnSp>
              <p:cxnSp>
                <p:nvCxnSpPr>
                  <p:cNvPr id="376" name="Straight Connector 375">
                    <a:extLst>
                      <a:ext uri="{FF2B5EF4-FFF2-40B4-BE49-F238E27FC236}">
                        <a16:creationId xmlns:a16="http://schemas.microsoft.com/office/drawing/2014/main" id="{1265118E-FAB8-F09A-B179-A53F71976AB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20961" y="3935689"/>
                    <a:ext cx="0" cy="333335"/>
                  </a:xfrm>
                  <a:prstGeom prst="line">
                    <a:avLst/>
                  </a:prstGeom>
                  <a:noFill/>
                  <a:ln w="57150" cap="flat">
                    <a:solidFill>
                      <a:srgbClr val="FFC000"/>
                    </a:solidFill>
                    <a:prstDash val="solid"/>
                    <a:miter lim="400000"/>
                  </a:ln>
                  <a:effectLst/>
                  <a:sp3d/>
                </p:spPr>
              </p:cxnSp>
              <p:cxnSp>
                <p:nvCxnSpPr>
                  <p:cNvPr id="377" name="Straight Connector 376">
                    <a:extLst>
                      <a:ext uri="{FF2B5EF4-FFF2-40B4-BE49-F238E27FC236}">
                        <a16:creationId xmlns:a16="http://schemas.microsoft.com/office/drawing/2014/main" id="{87FECEA9-A21E-0ECD-5171-C52FEF3213E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501171" y="3935689"/>
                    <a:ext cx="0" cy="333335"/>
                  </a:xfrm>
                  <a:prstGeom prst="line">
                    <a:avLst/>
                  </a:prstGeom>
                  <a:noFill/>
                  <a:ln w="57150" cap="flat">
                    <a:solidFill>
                      <a:srgbClr val="FFC000"/>
                    </a:solidFill>
                    <a:prstDash val="solid"/>
                    <a:miter lim="400000"/>
                  </a:ln>
                  <a:effectLst/>
                  <a:sp3d/>
                </p:spPr>
              </p:cxnSp>
              <p:cxnSp>
                <p:nvCxnSpPr>
                  <p:cNvPr id="378" name="Straight Connector 377">
                    <a:extLst>
                      <a:ext uri="{FF2B5EF4-FFF2-40B4-BE49-F238E27FC236}">
                        <a16:creationId xmlns:a16="http://schemas.microsoft.com/office/drawing/2014/main" id="{8D9782CE-303A-92D0-B8FB-5D1ADDFA69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368929" y="3935689"/>
                    <a:ext cx="0" cy="333335"/>
                  </a:xfrm>
                  <a:prstGeom prst="line">
                    <a:avLst/>
                  </a:prstGeom>
                  <a:noFill/>
                  <a:ln w="57150" cap="flat">
                    <a:solidFill>
                      <a:srgbClr val="FFC000"/>
                    </a:solidFill>
                    <a:prstDash val="solid"/>
                    <a:miter lim="400000"/>
                  </a:ln>
                  <a:effectLst/>
                  <a:sp3d/>
                </p:spPr>
              </p:cxnSp>
              <p:cxnSp>
                <p:nvCxnSpPr>
                  <p:cNvPr id="379" name="Straight Connector 378">
                    <a:extLst>
                      <a:ext uri="{FF2B5EF4-FFF2-40B4-BE49-F238E27FC236}">
                        <a16:creationId xmlns:a16="http://schemas.microsoft.com/office/drawing/2014/main" id="{C6D404AA-5669-7FDF-7F31-DF4F398B655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226054" y="3935689"/>
                    <a:ext cx="0" cy="333335"/>
                  </a:xfrm>
                  <a:prstGeom prst="line">
                    <a:avLst/>
                  </a:prstGeom>
                  <a:noFill/>
                  <a:ln w="57150" cap="flat">
                    <a:solidFill>
                      <a:srgbClr val="FFC000"/>
                    </a:solidFill>
                    <a:prstDash val="solid"/>
                    <a:miter lim="400000"/>
                  </a:ln>
                  <a:effectLst/>
                  <a:sp3d/>
                </p:spPr>
              </p:cxnSp>
            </p:grpSp>
            <p:grpSp>
              <p:nvGrpSpPr>
                <p:cNvPr id="357" name="Group 356">
                  <a:extLst>
                    <a:ext uri="{FF2B5EF4-FFF2-40B4-BE49-F238E27FC236}">
                      <a16:creationId xmlns:a16="http://schemas.microsoft.com/office/drawing/2014/main" id="{1DA47EF5-F814-D7ED-C530-32DA5EE33290}"/>
                    </a:ext>
                  </a:extLst>
                </p:cNvPr>
                <p:cNvGrpSpPr/>
                <p:nvPr/>
              </p:nvGrpSpPr>
              <p:grpSpPr>
                <a:xfrm>
                  <a:off x="3674971" y="4300382"/>
                  <a:ext cx="383117" cy="108000"/>
                  <a:chOff x="4730863" y="1819255"/>
                  <a:chExt cx="383117" cy="108000"/>
                </a:xfrm>
              </p:grpSpPr>
              <p:sp>
                <p:nvSpPr>
                  <p:cNvPr id="370" name="Oval 369">
                    <a:extLst>
                      <a:ext uri="{FF2B5EF4-FFF2-40B4-BE49-F238E27FC236}">
                        <a16:creationId xmlns:a16="http://schemas.microsoft.com/office/drawing/2014/main" id="{5E9675BC-D867-EB86-A961-8056D25A4D4C}"/>
                      </a:ext>
                    </a:extLst>
                  </p:cNvPr>
                  <p:cNvSpPr/>
                  <p:nvPr/>
                </p:nvSpPr>
                <p:spPr>
                  <a:xfrm>
                    <a:off x="4730863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371" name="Oval 370">
                    <a:extLst>
                      <a:ext uri="{FF2B5EF4-FFF2-40B4-BE49-F238E27FC236}">
                        <a16:creationId xmlns:a16="http://schemas.microsoft.com/office/drawing/2014/main" id="{B6637317-0E15-9018-5C55-036E726D4BDD}"/>
                      </a:ext>
                    </a:extLst>
                  </p:cNvPr>
                  <p:cNvSpPr/>
                  <p:nvPr/>
                </p:nvSpPr>
                <p:spPr>
                  <a:xfrm>
                    <a:off x="4873737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372" name="Oval 371">
                    <a:extLst>
                      <a:ext uri="{FF2B5EF4-FFF2-40B4-BE49-F238E27FC236}">
                        <a16:creationId xmlns:a16="http://schemas.microsoft.com/office/drawing/2014/main" id="{47276600-9C95-6813-6F98-486E1BF5B2CF}"/>
                      </a:ext>
                    </a:extLst>
                  </p:cNvPr>
                  <p:cNvSpPr/>
                  <p:nvPr/>
                </p:nvSpPr>
                <p:spPr>
                  <a:xfrm>
                    <a:off x="5005980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</p:grpSp>
            <p:grpSp>
              <p:nvGrpSpPr>
                <p:cNvPr id="358" name="Group 357">
                  <a:extLst>
                    <a:ext uri="{FF2B5EF4-FFF2-40B4-BE49-F238E27FC236}">
                      <a16:creationId xmlns:a16="http://schemas.microsoft.com/office/drawing/2014/main" id="{866D5CB1-D74A-CFBD-5240-B014C57F0674}"/>
                    </a:ext>
                  </a:extLst>
                </p:cNvPr>
                <p:cNvGrpSpPr/>
                <p:nvPr/>
              </p:nvGrpSpPr>
              <p:grpSpPr>
                <a:xfrm>
                  <a:off x="4170277" y="4303830"/>
                  <a:ext cx="383117" cy="108000"/>
                  <a:chOff x="4730863" y="1819255"/>
                  <a:chExt cx="383117" cy="108000"/>
                </a:xfrm>
              </p:grpSpPr>
              <p:sp>
                <p:nvSpPr>
                  <p:cNvPr id="367" name="Oval 366">
                    <a:extLst>
                      <a:ext uri="{FF2B5EF4-FFF2-40B4-BE49-F238E27FC236}">
                        <a16:creationId xmlns:a16="http://schemas.microsoft.com/office/drawing/2014/main" id="{BA31A0B7-F4B8-B1FC-5629-789E4304324E}"/>
                      </a:ext>
                    </a:extLst>
                  </p:cNvPr>
                  <p:cNvSpPr/>
                  <p:nvPr/>
                </p:nvSpPr>
                <p:spPr>
                  <a:xfrm>
                    <a:off x="4730863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368" name="Oval 367">
                    <a:extLst>
                      <a:ext uri="{FF2B5EF4-FFF2-40B4-BE49-F238E27FC236}">
                        <a16:creationId xmlns:a16="http://schemas.microsoft.com/office/drawing/2014/main" id="{B9A210DE-41E8-C020-1FCB-2ED4C7EB5FED}"/>
                      </a:ext>
                    </a:extLst>
                  </p:cNvPr>
                  <p:cNvSpPr/>
                  <p:nvPr/>
                </p:nvSpPr>
                <p:spPr>
                  <a:xfrm>
                    <a:off x="4873737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369" name="Oval 368">
                    <a:extLst>
                      <a:ext uri="{FF2B5EF4-FFF2-40B4-BE49-F238E27FC236}">
                        <a16:creationId xmlns:a16="http://schemas.microsoft.com/office/drawing/2014/main" id="{F63D6E78-DCB1-8E73-5F20-A079DF69632C}"/>
                      </a:ext>
                    </a:extLst>
                  </p:cNvPr>
                  <p:cNvSpPr/>
                  <p:nvPr/>
                </p:nvSpPr>
                <p:spPr>
                  <a:xfrm>
                    <a:off x="5005980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</p:grpSp>
            <p:grpSp>
              <p:nvGrpSpPr>
                <p:cNvPr id="359" name="Group 358">
                  <a:extLst>
                    <a:ext uri="{FF2B5EF4-FFF2-40B4-BE49-F238E27FC236}">
                      <a16:creationId xmlns:a16="http://schemas.microsoft.com/office/drawing/2014/main" id="{DF84A418-2F97-29B2-7978-A0FF5E189E1E}"/>
                    </a:ext>
                  </a:extLst>
                </p:cNvPr>
                <p:cNvGrpSpPr/>
                <p:nvPr/>
              </p:nvGrpSpPr>
              <p:grpSpPr>
                <a:xfrm>
                  <a:off x="3680711" y="3885025"/>
                  <a:ext cx="383117" cy="108000"/>
                  <a:chOff x="4730863" y="1819255"/>
                  <a:chExt cx="383117" cy="108000"/>
                </a:xfrm>
              </p:grpSpPr>
              <p:sp>
                <p:nvSpPr>
                  <p:cNvPr id="364" name="Oval 363">
                    <a:extLst>
                      <a:ext uri="{FF2B5EF4-FFF2-40B4-BE49-F238E27FC236}">
                        <a16:creationId xmlns:a16="http://schemas.microsoft.com/office/drawing/2014/main" id="{E22BCDBB-6743-F7B7-B327-9E0CF1E167DF}"/>
                      </a:ext>
                    </a:extLst>
                  </p:cNvPr>
                  <p:cNvSpPr/>
                  <p:nvPr/>
                </p:nvSpPr>
                <p:spPr>
                  <a:xfrm>
                    <a:off x="4730863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365" name="Oval 364">
                    <a:extLst>
                      <a:ext uri="{FF2B5EF4-FFF2-40B4-BE49-F238E27FC236}">
                        <a16:creationId xmlns:a16="http://schemas.microsoft.com/office/drawing/2014/main" id="{A628CDEE-4378-5F4F-0D80-4BA18F8E6627}"/>
                      </a:ext>
                    </a:extLst>
                  </p:cNvPr>
                  <p:cNvSpPr/>
                  <p:nvPr/>
                </p:nvSpPr>
                <p:spPr>
                  <a:xfrm>
                    <a:off x="4873737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366" name="Oval 365">
                    <a:extLst>
                      <a:ext uri="{FF2B5EF4-FFF2-40B4-BE49-F238E27FC236}">
                        <a16:creationId xmlns:a16="http://schemas.microsoft.com/office/drawing/2014/main" id="{35552F63-5594-01EE-079F-0324CAEC5F32}"/>
                      </a:ext>
                    </a:extLst>
                  </p:cNvPr>
                  <p:cNvSpPr/>
                  <p:nvPr/>
                </p:nvSpPr>
                <p:spPr>
                  <a:xfrm>
                    <a:off x="5005980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</p:grpSp>
            <p:grpSp>
              <p:nvGrpSpPr>
                <p:cNvPr id="360" name="Group 359">
                  <a:extLst>
                    <a:ext uri="{FF2B5EF4-FFF2-40B4-BE49-F238E27FC236}">
                      <a16:creationId xmlns:a16="http://schemas.microsoft.com/office/drawing/2014/main" id="{A7527E25-83D2-2B65-159B-850881FFCCF8}"/>
                    </a:ext>
                  </a:extLst>
                </p:cNvPr>
                <p:cNvGrpSpPr/>
                <p:nvPr/>
              </p:nvGrpSpPr>
              <p:grpSpPr>
                <a:xfrm>
                  <a:off x="4175618" y="3875894"/>
                  <a:ext cx="383117" cy="108000"/>
                  <a:chOff x="4730863" y="1819255"/>
                  <a:chExt cx="383117" cy="108000"/>
                </a:xfrm>
              </p:grpSpPr>
              <p:sp>
                <p:nvSpPr>
                  <p:cNvPr id="361" name="Oval 360">
                    <a:extLst>
                      <a:ext uri="{FF2B5EF4-FFF2-40B4-BE49-F238E27FC236}">
                        <a16:creationId xmlns:a16="http://schemas.microsoft.com/office/drawing/2014/main" id="{14F6B607-A478-2A10-2B12-557DE72B5EE8}"/>
                      </a:ext>
                    </a:extLst>
                  </p:cNvPr>
                  <p:cNvSpPr/>
                  <p:nvPr/>
                </p:nvSpPr>
                <p:spPr>
                  <a:xfrm>
                    <a:off x="4730863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362" name="Oval 361">
                    <a:extLst>
                      <a:ext uri="{FF2B5EF4-FFF2-40B4-BE49-F238E27FC236}">
                        <a16:creationId xmlns:a16="http://schemas.microsoft.com/office/drawing/2014/main" id="{B8D2DAE8-FA0D-5385-A1F3-0C0A6E5EC5FB}"/>
                      </a:ext>
                    </a:extLst>
                  </p:cNvPr>
                  <p:cNvSpPr/>
                  <p:nvPr/>
                </p:nvSpPr>
                <p:spPr>
                  <a:xfrm>
                    <a:off x="4873737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363" name="Oval 362">
                    <a:extLst>
                      <a:ext uri="{FF2B5EF4-FFF2-40B4-BE49-F238E27FC236}">
                        <a16:creationId xmlns:a16="http://schemas.microsoft.com/office/drawing/2014/main" id="{4BCB088E-851B-23DA-F0FE-84D984A2268B}"/>
                      </a:ext>
                    </a:extLst>
                  </p:cNvPr>
                  <p:cNvSpPr/>
                  <p:nvPr/>
                </p:nvSpPr>
                <p:spPr>
                  <a:xfrm>
                    <a:off x="5005980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</p:grpSp>
          </p:grpSp>
          <p:grpSp>
            <p:nvGrpSpPr>
              <p:cNvPr id="349" name="Group 348">
                <a:extLst>
                  <a:ext uri="{FF2B5EF4-FFF2-40B4-BE49-F238E27FC236}">
                    <a16:creationId xmlns:a16="http://schemas.microsoft.com/office/drawing/2014/main" id="{F042D825-0583-AC79-90EB-0133CD080BFC}"/>
                  </a:ext>
                </a:extLst>
              </p:cNvPr>
              <p:cNvGrpSpPr/>
              <p:nvPr/>
            </p:nvGrpSpPr>
            <p:grpSpPr>
              <a:xfrm>
                <a:off x="1217629" y="4134746"/>
                <a:ext cx="2592371" cy="433469"/>
                <a:chOff x="1065229" y="3982346"/>
                <a:chExt cx="2592371" cy="433469"/>
              </a:xfrm>
            </p:grpSpPr>
            <p:sp>
              <p:nvSpPr>
                <p:cNvPr id="350" name="Rectangle 349">
                  <a:extLst>
                    <a:ext uri="{FF2B5EF4-FFF2-40B4-BE49-F238E27FC236}">
                      <a16:creationId xmlns:a16="http://schemas.microsoft.com/office/drawing/2014/main" id="{D5452CD0-A995-A6C9-5E14-D54108FE582F}"/>
                    </a:ext>
                  </a:extLst>
                </p:cNvPr>
                <p:cNvSpPr/>
                <p:nvPr/>
              </p:nvSpPr>
              <p:spPr>
                <a:xfrm>
                  <a:off x="1065229" y="3982346"/>
                  <a:ext cx="2592371" cy="318036"/>
                </a:xfrm>
                <a:prstGeom prst="rect">
                  <a:avLst/>
                </a:prstGeom>
                <a:solidFill>
                  <a:srgbClr val="FFFFFF">
                    <a:lumMod val="95000"/>
                  </a:srgbClr>
                </a:solidFill>
                <a:ln w="12700" cap="flat">
                  <a:solidFill>
                    <a:srgbClr val="FFFFFF"/>
                  </a:solidFill>
                  <a:miter lim="400000"/>
                </a:ln>
                <a:effectLst/>
                <a:sp3d/>
              </p:spPr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lvl="0" indent="0" algn="ctr" defTabSz="825500" eaLnBrk="1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66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rPr>
                    <a:t>Memory 2</a:t>
                  </a:r>
                  <a:r>
                    <a:rPr kumimoji="0" lang="en-US" sz="1400" b="0" i="0" u="none" strike="noStrike" kern="0" cap="none" spc="0" normalizeH="0" baseline="30000" noProof="0">
                      <a:ln>
                        <a:noFill/>
                      </a:ln>
                      <a:solidFill>
                        <a:srgbClr val="0066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rPr>
                    <a:t>nd</a:t>
                  </a:r>
                  <a:r>
                    <a:rPr kumimoji="0" lang="en-US" sz="14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66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rPr>
                    <a:t> Tier</a:t>
                  </a:r>
                </a:p>
              </p:txBody>
            </p:sp>
            <p:grpSp>
              <p:nvGrpSpPr>
                <p:cNvPr id="351" name="Group 350">
                  <a:extLst>
                    <a:ext uri="{FF2B5EF4-FFF2-40B4-BE49-F238E27FC236}">
                      <a16:creationId xmlns:a16="http://schemas.microsoft.com/office/drawing/2014/main" id="{9CD4E2F4-8544-787C-4BCB-F7C8D3A0B078}"/>
                    </a:ext>
                  </a:extLst>
                </p:cNvPr>
                <p:cNvGrpSpPr/>
                <p:nvPr/>
              </p:nvGrpSpPr>
              <p:grpSpPr>
                <a:xfrm>
                  <a:off x="3183948" y="4307815"/>
                  <a:ext cx="383117" cy="108000"/>
                  <a:chOff x="4730863" y="1819255"/>
                  <a:chExt cx="383117" cy="108000"/>
                </a:xfrm>
              </p:grpSpPr>
              <p:sp>
                <p:nvSpPr>
                  <p:cNvPr id="353" name="Oval 352">
                    <a:extLst>
                      <a:ext uri="{FF2B5EF4-FFF2-40B4-BE49-F238E27FC236}">
                        <a16:creationId xmlns:a16="http://schemas.microsoft.com/office/drawing/2014/main" id="{8C3A7AB2-B3FA-3810-8350-D9B23F2DA9B3}"/>
                      </a:ext>
                    </a:extLst>
                  </p:cNvPr>
                  <p:cNvSpPr/>
                  <p:nvPr/>
                </p:nvSpPr>
                <p:spPr>
                  <a:xfrm>
                    <a:off x="4730863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354" name="Oval 353">
                    <a:extLst>
                      <a:ext uri="{FF2B5EF4-FFF2-40B4-BE49-F238E27FC236}">
                        <a16:creationId xmlns:a16="http://schemas.microsoft.com/office/drawing/2014/main" id="{990946E3-E1DD-1712-E2B3-F2315AD6D519}"/>
                      </a:ext>
                    </a:extLst>
                  </p:cNvPr>
                  <p:cNvSpPr/>
                  <p:nvPr/>
                </p:nvSpPr>
                <p:spPr>
                  <a:xfrm>
                    <a:off x="4873737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355" name="Oval 354">
                    <a:extLst>
                      <a:ext uri="{FF2B5EF4-FFF2-40B4-BE49-F238E27FC236}">
                        <a16:creationId xmlns:a16="http://schemas.microsoft.com/office/drawing/2014/main" id="{2329AE83-4458-552D-EB86-EB3279820915}"/>
                      </a:ext>
                    </a:extLst>
                  </p:cNvPr>
                  <p:cNvSpPr/>
                  <p:nvPr/>
                </p:nvSpPr>
                <p:spPr>
                  <a:xfrm>
                    <a:off x="5005980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</p:grpSp>
            <p:sp>
              <p:nvSpPr>
                <p:cNvPr id="352" name="Rectangle 351">
                  <a:extLst>
                    <a:ext uri="{FF2B5EF4-FFF2-40B4-BE49-F238E27FC236}">
                      <a16:creationId xmlns:a16="http://schemas.microsoft.com/office/drawing/2014/main" id="{7C1FE14C-932B-D06B-A15F-40E451D3AF12}"/>
                    </a:ext>
                  </a:extLst>
                </p:cNvPr>
                <p:cNvSpPr/>
                <p:nvPr/>
              </p:nvSpPr>
              <p:spPr>
                <a:xfrm>
                  <a:off x="1066800" y="4254663"/>
                  <a:ext cx="2572978" cy="45719"/>
                </a:xfrm>
                <a:prstGeom prst="rect">
                  <a:avLst/>
                </a:prstGeom>
                <a:solidFill>
                  <a:srgbClr val="005CE7">
                    <a:lumMod val="20000"/>
                    <a:lumOff val="80000"/>
                  </a:srgb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110816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181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</p:grpSp>
        </p:grpSp>
        <p:grpSp>
          <p:nvGrpSpPr>
            <p:cNvPr id="293" name="Group 292">
              <a:extLst>
                <a:ext uri="{FF2B5EF4-FFF2-40B4-BE49-F238E27FC236}">
                  <a16:creationId xmlns:a16="http://schemas.microsoft.com/office/drawing/2014/main" id="{3B17F0DD-8BB4-32DE-EC73-E09F6FA51DF5}"/>
                </a:ext>
              </a:extLst>
            </p:cNvPr>
            <p:cNvGrpSpPr/>
            <p:nvPr/>
          </p:nvGrpSpPr>
          <p:grpSpPr>
            <a:xfrm>
              <a:off x="7720158" y="2531700"/>
              <a:ext cx="3017633" cy="530790"/>
              <a:chOff x="1217629" y="4037425"/>
              <a:chExt cx="3017633" cy="530790"/>
            </a:xfrm>
          </p:grpSpPr>
          <p:grpSp>
            <p:nvGrpSpPr>
              <p:cNvPr id="327" name="Group 326">
                <a:extLst>
                  <a:ext uri="{FF2B5EF4-FFF2-40B4-BE49-F238E27FC236}">
                    <a16:creationId xmlns:a16="http://schemas.microsoft.com/office/drawing/2014/main" id="{A1A8118A-A675-80FD-FA4E-A4D02494D7CC}"/>
                  </a:ext>
                </a:extLst>
              </p:cNvPr>
              <p:cNvGrpSpPr/>
              <p:nvPr/>
            </p:nvGrpSpPr>
            <p:grpSpPr>
              <a:xfrm>
                <a:off x="3797347" y="4037425"/>
                <a:ext cx="437915" cy="523357"/>
                <a:chOff x="3644947" y="3885025"/>
                <a:chExt cx="437915" cy="523357"/>
              </a:xfrm>
            </p:grpSpPr>
            <p:grpSp>
              <p:nvGrpSpPr>
                <p:cNvPr id="335" name="Group 334">
                  <a:extLst>
                    <a:ext uri="{FF2B5EF4-FFF2-40B4-BE49-F238E27FC236}">
                      <a16:creationId xmlns:a16="http://schemas.microsoft.com/office/drawing/2014/main" id="{93827242-C548-3023-5457-A5617FC058A9}"/>
                    </a:ext>
                  </a:extLst>
                </p:cNvPr>
                <p:cNvGrpSpPr/>
                <p:nvPr/>
              </p:nvGrpSpPr>
              <p:grpSpPr>
                <a:xfrm>
                  <a:off x="3644947" y="3974698"/>
                  <a:ext cx="437915" cy="338328"/>
                  <a:chOff x="3143836" y="3935689"/>
                  <a:chExt cx="437915" cy="338328"/>
                </a:xfrm>
              </p:grpSpPr>
              <p:sp>
                <p:nvSpPr>
                  <p:cNvPr id="344" name="Rectangle 343">
                    <a:extLst>
                      <a:ext uri="{FF2B5EF4-FFF2-40B4-BE49-F238E27FC236}">
                        <a16:creationId xmlns:a16="http://schemas.microsoft.com/office/drawing/2014/main" id="{A322A88C-D376-A5AC-6401-5994BEDC1998}"/>
                      </a:ext>
                    </a:extLst>
                  </p:cNvPr>
                  <p:cNvSpPr/>
                  <p:nvPr/>
                </p:nvSpPr>
                <p:spPr>
                  <a:xfrm>
                    <a:off x="3143836" y="3935689"/>
                    <a:ext cx="437915" cy="338328"/>
                  </a:xfrm>
                  <a:prstGeom prst="rect">
                    <a:avLst/>
                  </a:prstGeom>
                  <a:solidFill>
                    <a:srgbClr val="0066FF">
                      <a:lumMod val="20000"/>
                      <a:lumOff val="80000"/>
                    </a:srgbClr>
                  </a:solidFill>
                  <a:ln w="12700" cap="flat">
                    <a:solidFill>
                      <a:srgbClr val="FFFFFF"/>
                    </a:solidFill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cxnSp>
                <p:nvCxnSpPr>
                  <p:cNvPr id="345" name="Straight Connector 344">
                    <a:extLst>
                      <a:ext uri="{FF2B5EF4-FFF2-40B4-BE49-F238E27FC236}">
                        <a16:creationId xmlns:a16="http://schemas.microsoft.com/office/drawing/2014/main" id="{01953749-6F75-9A93-CDD8-2CD99150947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501171" y="3935689"/>
                    <a:ext cx="0" cy="333335"/>
                  </a:xfrm>
                  <a:prstGeom prst="line">
                    <a:avLst/>
                  </a:prstGeom>
                  <a:noFill/>
                  <a:ln w="57150" cap="flat">
                    <a:solidFill>
                      <a:srgbClr val="FFC000"/>
                    </a:solidFill>
                    <a:prstDash val="solid"/>
                    <a:miter lim="400000"/>
                  </a:ln>
                  <a:effectLst/>
                  <a:sp3d/>
                </p:spPr>
              </p:cxnSp>
              <p:cxnSp>
                <p:nvCxnSpPr>
                  <p:cNvPr id="346" name="Straight Connector 345">
                    <a:extLst>
                      <a:ext uri="{FF2B5EF4-FFF2-40B4-BE49-F238E27FC236}">
                        <a16:creationId xmlns:a16="http://schemas.microsoft.com/office/drawing/2014/main" id="{49C89888-AEDC-44B3-01CC-25A4F423017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368929" y="3935689"/>
                    <a:ext cx="0" cy="333335"/>
                  </a:xfrm>
                  <a:prstGeom prst="line">
                    <a:avLst/>
                  </a:prstGeom>
                  <a:noFill/>
                  <a:ln w="57150" cap="flat">
                    <a:solidFill>
                      <a:srgbClr val="FFC000"/>
                    </a:solidFill>
                    <a:prstDash val="solid"/>
                    <a:miter lim="400000"/>
                  </a:ln>
                  <a:effectLst/>
                  <a:sp3d/>
                </p:spPr>
              </p:cxnSp>
              <p:cxnSp>
                <p:nvCxnSpPr>
                  <p:cNvPr id="347" name="Straight Connector 346">
                    <a:extLst>
                      <a:ext uri="{FF2B5EF4-FFF2-40B4-BE49-F238E27FC236}">
                        <a16:creationId xmlns:a16="http://schemas.microsoft.com/office/drawing/2014/main" id="{0A1EC6F2-82B4-63EA-E58C-C1FC7D6D852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226054" y="3935689"/>
                    <a:ext cx="0" cy="333335"/>
                  </a:xfrm>
                  <a:prstGeom prst="line">
                    <a:avLst/>
                  </a:prstGeom>
                  <a:noFill/>
                  <a:ln w="57150" cap="flat">
                    <a:solidFill>
                      <a:srgbClr val="FFC000"/>
                    </a:solidFill>
                    <a:prstDash val="solid"/>
                    <a:miter lim="400000"/>
                  </a:ln>
                  <a:effectLst/>
                  <a:sp3d/>
                </p:spPr>
              </p:cxnSp>
            </p:grpSp>
            <p:grpSp>
              <p:nvGrpSpPr>
                <p:cNvPr id="336" name="Group 335">
                  <a:extLst>
                    <a:ext uri="{FF2B5EF4-FFF2-40B4-BE49-F238E27FC236}">
                      <a16:creationId xmlns:a16="http://schemas.microsoft.com/office/drawing/2014/main" id="{64815C54-8D61-621D-2A47-5E0719504C4F}"/>
                    </a:ext>
                  </a:extLst>
                </p:cNvPr>
                <p:cNvGrpSpPr/>
                <p:nvPr/>
              </p:nvGrpSpPr>
              <p:grpSpPr>
                <a:xfrm>
                  <a:off x="3674971" y="4300382"/>
                  <a:ext cx="383117" cy="108000"/>
                  <a:chOff x="4730863" y="1819255"/>
                  <a:chExt cx="383117" cy="108000"/>
                </a:xfrm>
              </p:grpSpPr>
              <p:sp>
                <p:nvSpPr>
                  <p:cNvPr id="341" name="Oval 340">
                    <a:extLst>
                      <a:ext uri="{FF2B5EF4-FFF2-40B4-BE49-F238E27FC236}">
                        <a16:creationId xmlns:a16="http://schemas.microsoft.com/office/drawing/2014/main" id="{4D535FC4-0622-FF14-7169-75A224A4CE21}"/>
                      </a:ext>
                    </a:extLst>
                  </p:cNvPr>
                  <p:cNvSpPr/>
                  <p:nvPr/>
                </p:nvSpPr>
                <p:spPr>
                  <a:xfrm>
                    <a:off x="4730863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342" name="Oval 341">
                    <a:extLst>
                      <a:ext uri="{FF2B5EF4-FFF2-40B4-BE49-F238E27FC236}">
                        <a16:creationId xmlns:a16="http://schemas.microsoft.com/office/drawing/2014/main" id="{47767654-EE89-F48F-F50D-90698620C088}"/>
                      </a:ext>
                    </a:extLst>
                  </p:cNvPr>
                  <p:cNvSpPr/>
                  <p:nvPr/>
                </p:nvSpPr>
                <p:spPr>
                  <a:xfrm>
                    <a:off x="4873737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343" name="Oval 342">
                    <a:extLst>
                      <a:ext uri="{FF2B5EF4-FFF2-40B4-BE49-F238E27FC236}">
                        <a16:creationId xmlns:a16="http://schemas.microsoft.com/office/drawing/2014/main" id="{346CE7E7-3780-3B95-3917-AD5E1CCB5BED}"/>
                      </a:ext>
                    </a:extLst>
                  </p:cNvPr>
                  <p:cNvSpPr/>
                  <p:nvPr/>
                </p:nvSpPr>
                <p:spPr>
                  <a:xfrm>
                    <a:off x="5005980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</p:grpSp>
            <p:grpSp>
              <p:nvGrpSpPr>
                <p:cNvPr id="337" name="Group 336">
                  <a:extLst>
                    <a:ext uri="{FF2B5EF4-FFF2-40B4-BE49-F238E27FC236}">
                      <a16:creationId xmlns:a16="http://schemas.microsoft.com/office/drawing/2014/main" id="{9152F681-CF0E-B615-F932-5E048C09BEC8}"/>
                    </a:ext>
                  </a:extLst>
                </p:cNvPr>
                <p:cNvGrpSpPr/>
                <p:nvPr/>
              </p:nvGrpSpPr>
              <p:grpSpPr>
                <a:xfrm>
                  <a:off x="3680711" y="3885025"/>
                  <a:ext cx="383117" cy="108000"/>
                  <a:chOff x="4730863" y="1819255"/>
                  <a:chExt cx="383117" cy="108000"/>
                </a:xfrm>
              </p:grpSpPr>
              <p:sp>
                <p:nvSpPr>
                  <p:cNvPr id="338" name="Oval 337">
                    <a:extLst>
                      <a:ext uri="{FF2B5EF4-FFF2-40B4-BE49-F238E27FC236}">
                        <a16:creationId xmlns:a16="http://schemas.microsoft.com/office/drawing/2014/main" id="{DDC58058-E650-F9E6-4033-FC86217EE1C2}"/>
                      </a:ext>
                    </a:extLst>
                  </p:cNvPr>
                  <p:cNvSpPr/>
                  <p:nvPr/>
                </p:nvSpPr>
                <p:spPr>
                  <a:xfrm>
                    <a:off x="4730863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339" name="Oval 338">
                    <a:extLst>
                      <a:ext uri="{FF2B5EF4-FFF2-40B4-BE49-F238E27FC236}">
                        <a16:creationId xmlns:a16="http://schemas.microsoft.com/office/drawing/2014/main" id="{9DA2C173-B7A5-3498-7B3F-9F0B8025D7E9}"/>
                      </a:ext>
                    </a:extLst>
                  </p:cNvPr>
                  <p:cNvSpPr/>
                  <p:nvPr/>
                </p:nvSpPr>
                <p:spPr>
                  <a:xfrm>
                    <a:off x="4873737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340" name="Oval 339">
                    <a:extLst>
                      <a:ext uri="{FF2B5EF4-FFF2-40B4-BE49-F238E27FC236}">
                        <a16:creationId xmlns:a16="http://schemas.microsoft.com/office/drawing/2014/main" id="{F8975584-E04F-C8DB-608C-D98AA35BA2D7}"/>
                      </a:ext>
                    </a:extLst>
                  </p:cNvPr>
                  <p:cNvSpPr/>
                  <p:nvPr/>
                </p:nvSpPr>
                <p:spPr>
                  <a:xfrm>
                    <a:off x="5005980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</p:grpSp>
          </p:grpSp>
          <p:grpSp>
            <p:nvGrpSpPr>
              <p:cNvPr id="328" name="Group 327">
                <a:extLst>
                  <a:ext uri="{FF2B5EF4-FFF2-40B4-BE49-F238E27FC236}">
                    <a16:creationId xmlns:a16="http://schemas.microsoft.com/office/drawing/2014/main" id="{6B62FDF9-4B8D-47E2-B0CA-ABD724F007E8}"/>
                  </a:ext>
                </a:extLst>
              </p:cNvPr>
              <p:cNvGrpSpPr/>
              <p:nvPr/>
            </p:nvGrpSpPr>
            <p:grpSpPr>
              <a:xfrm>
                <a:off x="1217629" y="4134746"/>
                <a:ext cx="2592371" cy="433469"/>
                <a:chOff x="1065229" y="3982346"/>
                <a:chExt cx="2592371" cy="433469"/>
              </a:xfrm>
            </p:grpSpPr>
            <p:sp>
              <p:nvSpPr>
                <p:cNvPr id="329" name="Rectangle 328">
                  <a:extLst>
                    <a:ext uri="{FF2B5EF4-FFF2-40B4-BE49-F238E27FC236}">
                      <a16:creationId xmlns:a16="http://schemas.microsoft.com/office/drawing/2014/main" id="{27650574-BA39-0527-48A9-A1F3A17D1D3B}"/>
                    </a:ext>
                  </a:extLst>
                </p:cNvPr>
                <p:cNvSpPr/>
                <p:nvPr/>
              </p:nvSpPr>
              <p:spPr>
                <a:xfrm>
                  <a:off x="1065229" y="3982346"/>
                  <a:ext cx="2592371" cy="318036"/>
                </a:xfrm>
                <a:prstGeom prst="rect">
                  <a:avLst/>
                </a:prstGeom>
                <a:solidFill>
                  <a:srgbClr val="FFFFFF">
                    <a:lumMod val="95000"/>
                  </a:srgbClr>
                </a:solidFill>
                <a:ln w="12700" cap="flat">
                  <a:solidFill>
                    <a:srgbClr val="FFFFFF"/>
                  </a:solidFill>
                  <a:miter lim="400000"/>
                </a:ln>
                <a:effectLst/>
                <a:sp3d/>
              </p:spPr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lvl="0" indent="0" algn="ctr" defTabSz="825500" eaLnBrk="1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66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rPr>
                    <a:t>Memory 3</a:t>
                  </a:r>
                  <a:r>
                    <a:rPr kumimoji="0" lang="en-US" sz="1400" b="0" i="0" u="none" strike="noStrike" kern="0" cap="none" spc="0" normalizeH="0" baseline="30000" noProof="0" dirty="0">
                      <a:ln>
                        <a:noFill/>
                      </a:ln>
                      <a:solidFill>
                        <a:srgbClr val="0066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rPr>
                    <a:t>rd</a:t>
                  </a:r>
                  <a:r>
                    <a: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66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rPr>
                    <a:t> Tier</a:t>
                  </a:r>
                </a:p>
              </p:txBody>
            </p:sp>
            <p:grpSp>
              <p:nvGrpSpPr>
                <p:cNvPr id="330" name="Group 329">
                  <a:extLst>
                    <a:ext uri="{FF2B5EF4-FFF2-40B4-BE49-F238E27FC236}">
                      <a16:creationId xmlns:a16="http://schemas.microsoft.com/office/drawing/2014/main" id="{38B857B0-A20C-E61A-E9B7-F714056976C2}"/>
                    </a:ext>
                  </a:extLst>
                </p:cNvPr>
                <p:cNvGrpSpPr/>
                <p:nvPr/>
              </p:nvGrpSpPr>
              <p:grpSpPr>
                <a:xfrm>
                  <a:off x="3183948" y="4307815"/>
                  <a:ext cx="383117" cy="108000"/>
                  <a:chOff x="4730863" y="1819255"/>
                  <a:chExt cx="383117" cy="108000"/>
                </a:xfrm>
              </p:grpSpPr>
              <p:sp>
                <p:nvSpPr>
                  <p:cNvPr id="332" name="Oval 331">
                    <a:extLst>
                      <a:ext uri="{FF2B5EF4-FFF2-40B4-BE49-F238E27FC236}">
                        <a16:creationId xmlns:a16="http://schemas.microsoft.com/office/drawing/2014/main" id="{F2005284-F7D0-6CBA-EA4C-5FE8FC5A11C6}"/>
                      </a:ext>
                    </a:extLst>
                  </p:cNvPr>
                  <p:cNvSpPr/>
                  <p:nvPr/>
                </p:nvSpPr>
                <p:spPr>
                  <a:xfrm>
                    <a:off x="4730863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333" name="Oval 332">
                    <a:extLst>
                      <a:ext uri="{FF2B5EF4-FFF2-40B4-BE49-F238E27FC236}">
                        <a16:creationId xmlns:a16="http://schemas.microsoft.com/office/drawing/2014/main" id="{AB06C70A-562E-3F82-BD40-704809643628}"/>
                      </a:ext>
                    </a:extLst>
                  </p:cNvPr>
                  <p:cNvSpPr/>
                  <p:nvPr/>
                </p:nvSpPr>
                <p:spPr>
                  <a:xfrm>
                    <a:off x="4873737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334" name="Oval 333">
                    <a:extLst>
                      <a:ext uri="{FF2B5EF4-FFF2-40B4-BE49-F238E27FC236}">
                        <a16:creationId xmlns:a16="http://schemas.microsoft.com/office/drawing/2014/main" id="{C8D7779D-3098-B294-F892-00590C734A95}"/>
                      </a:ext>
                    </a:extLst>
                  </p:cNvPr>
                  <p:cNvSpPr/>
                  <p:nvPr/>
                </p:nvSpPr>
                <p:spPr>
                  <a:xfrm>
                    <a:off x="5005980" y="1819255"/>
                    <a:ext cx="108000" cy="108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C0C0C0">
                          <a:lumMod val="5000"/>
                          <a:lumOff val="95000"/>
                        </a:srgbClr>
                      </a:gs>
                      <a:gs pos="74000">
                        <a:srgbClr val="808080"/>
                      </a:gs>
                      <a:gs pos="83000">
                        <a:srgbClr val="000000">
                          <a:lumMod val="50000"/>
                          <a:lumOff val="50000"/>
                        </a:srgbClr>
                      </a:gs>
                      <a:gs pos="100000">
                        <a:srgbClr val="808080">
                          <a:lumMod val="40000"/>
                          <a:lumOff val="60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2700" cap="flat">
                    <a:noFill/>
                    <a:miter lim="400000"/>
                  </a:ln>
                  <a:effectLst/>
                  <a:sp3d/>
                </p:spPr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spAutoFit/>
                  </a:bodyPr>
                  <a:lstStyle/>
                  <a:p>
                    <a:pPr marL="0" marR="0" lvl="0" indent="0" algn="ctr" defTabSz="825500" eaLnBrk="1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</p:grpSp>
            <p:sp>
              <p:nvSpPr>
                <p:cNvPr id="331" name="Rectangle 330">
                  <a:extLst>
                    <a:ext uri="{FF2B5EF4-FFF2-40B4-BE49-F238E27FC236}">
                      <a16:creationId xmlns:a16="http://schemas.microsoft.com/office/drawing/2014/main" id="{73E9C5A6-3749-0287-6DFF-55538DBD14D9}"/>
                    </a:ext>
                  </a:extLst>
                </p:cNvPr>
                <p:cNvSpPr/>
                <p:nvPr/>
              </p:nvSpPr>
              <p:spPr>
                <a:xfrm>
                  <a:off x="1066800" y="4254663"/>
                  <a:ext cx="2572978" cy="45719"/>
                </a:xfrm>
                <a:prstGeom prst="rect">
                  <a:avLst/>
                </a:prstGeom>
                <a:solidFill>
                  <a:srgbClr val="005CE7">
                    <a:lumMod val="20000"/>
                    <a:lumOff val="80000"/>
                  </a:srgbClr>
                </a:solidFill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110816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181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</p:grpSp>
        </p:grpSp>
        <p:grpSp>
          <p:nvGrpSpPr>
            <p:cNvPr id="294" name="Group 293">
              <a:extLst>
                <a:ext uri="{FF2B5EF4-FFF2-40B4-BE49-F238E27FC236}">
                  <a16:creationId xmlns:a16="http://schemas.microsoft.com/office/drawing/2014/main" id="{AC256D98-77A1-53DB-D89C-668444FD94C5}"/>
                </a:ext>
              </a:extLst>
            </p:cNvPr>
            <p:cNvGrpSpPr/>
            <p:nvPr/>
          </p:nvGrpSpPr>
          <p:grpSpPr>
            <a:xfrm>
              <a:off x="8205909" y="1758291"/>
              <a:ext cx="2592371" cy="867627"/>
              <a:chOff x="1051130" y="3548188"/>
              <a:chExt cx="2592371" cy="867627"/>
            </a:xfrm>
          </p:grpSpPr>
          <p:sp>
            <p:nvSpPr>
              <p:cNvPr id="321" name="Rectangle 320">
                <a:extLst>
                  <a:ext uri="{FF2B5EF4-FFF2-40B4-BE49-F238E27FC236}">
                    <a16:creationId xmlns:a16="http://schemas.microsoft.com/office/drawing/2014/main" id="{9422A8F4-157C-E7F8-5255-1D7DD43CF501}"/>
                  </a:ext>
                </a:extLst>
              </p:cNvPr>
              <p:cNvSpPr/>
              <p:nvPr/>
            </p:nvSpPr>
            <p:spPr>
              <a:xfrm>
                <a:off x="1051130" y="3548188"/>
                <a:ext cx="2592371" cy="748923"/>
              </a:xfrm>
              <a:prstGeom prst="rect">
                <a:avLst/>
              </a:prstGeom>
              <a:solidFill>
                <a:srgbClr val="FFFFFF">
                  <a:lumMod val="95000"/>
                </a:srgbClr>
              </a:solidFill>
              <a:ln w="12700" cap="flat">
                <a:solidFill>
                  <a:srgbClr val="FFFFFF"/>
                </a:solidFill>
                <a:miter lim="400000"/>
              </a:ln>
              <a:effectLst/>
              <a:sp3d/>
            </p:spPr>
            <p:txBody>
              <a:bodyPr rot="0" spcFirstLastPara="1" vertOverflow="overflow" horzOverflow="overflow" vert="horz" wrap="square" lIns="50800" tIns="50800" rIns="50800" bIns="50800" numCol="1" spcCol="38100" rtlCol="0" anchor="b">
                <a:spAutoFit/>
              </a:bodyPr>
              <a:lstStyle/>
              <a:p>
                <a:pPr marL="0" marR="0" lvl="0" indent="0" algn="ctr" defTabSz="82550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66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  <a:p>
                <a:pPr marL="0" marR="0" lvl="0" indent="0" algn="ctr" defTabSz="82550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66FF"/>
                  </a:solidFill>
                  <a:effectLst/>
                  <a:uLnTx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  <a:p>
                <a:pPr marL="0" marR="0" lvl="0" indent="0" algn="ctr" defTabSz="82550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66FF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Memory 4</a:t>
                </a:r>
                <a:r>
                  <a:rPr kumimoji="0" lang="en-US" sz="1400" b="0" i="0" u="none" strike="noStrike" kern="0" cap="none" spc="0" normalizeH="0" baseline="30000" noProof="0" dirty="0">
                    <a:ln>
                      <a:noFill/>
                    </a:ln>
                    <a:solidFill>
                      <a:srgbClr val="0066FF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th</a:t>
                </a: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66FF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rPr>
                  <a:t> Tier</a:t>
                </a:r>
              </a:p>
            </p:txBody>
          </p:sp>
          <p:grpSp>
            <p:nvGrpSpPr>
              <p:cNvPr id="322" name="Group 321">
                <a:extLst>
                  <a:ext uri="{FF2B5EF4-FFF2-40B4-BE49-F238E27FC236}">
                    <a16:creationId xmlns:a16="http://schemas.microsoft.com/office/drawing/2014/main" id="{83903A48-FF4D-3EC7-38D2-852E13234E64}"/>
                  </a:ext>
                </a:extLst>
              </p:cNvPr>
              <p:cNvGrpSpPr/>
              <p:nvPr/>
            </p:nvGrpSpPr>
            <p:grpSpPr>
              <a:xfrm>
                <a:off x="3183948" y="4307815"/>
                <a:ext cx="383117" cy="108000"/>
                <a:chOff x="4730863" y="1819255"/>
                <a:chExt cx="383117" cy="108000"/>
              </a:xfrm>
            </p:grpSpPr>
            <p:sp>
              <p:nvSpPr>
                <p:cNvPr id="324" name="Oval 323">
                  <a:extLst>
                    <a:ext uri="{FF2B5EF4-FFF2-40B4-BE49-F238E27FC236}">
                      <a16:creationId xmlns:a16="http://schemas.microsoft.com/office/drawing/2014/main" id="{B336AC33-9909-3CC5-BC8E-65AD9D318391}"/>
                    </a:ext>
                  </a:extLst>
                </p:cNvPr>
                <p:cNvSpPr/>
                <p:nvPr/>
              </p:nvSpPr>
              <p:spPr>
                <a:xfrm>
                  <a:off x="4730863" y="1819255"/>
                  <a:ext cx="108000" cy="1080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C0C0C0">
                        <a:lumMod val="5000"/>
                        <a:lumOff val="95000"/>
                      </a:srgbClr>
                    </a:gs>
                    <a:gs pos="74000">
                      <a:srgbClr val="808080"/>
                    </a:gs>
                    <a:gs pos="83000">
                      <a:srgbClr val="000000">
                        <a:lumMod val="50000"/>
                        <a:lumOff val="50000"/>
                      </a:srgbClr>
                    </a:gs>
                    <a:gs pos="100000">
                      <a:srgbClr val="808080">
                        <a:lumMod val="40000"/>
                        <a:lumOff val="60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2700" cap="flat">
                  <a:noFill/>
                  <a:miter lim="400000"/>
                </a:ln>
                <a:effectLst/>
                <a:sp3d/>
              </p:spPr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lvl="0" indent="0" algn="ctr" defTabSz="825500" eaLnBrk="1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25" name="Oval 324">
                  <a:extLst>
                    <a:ext uri="{FF2B5EF4-FFF2-40B4-BE49-F238E27FC236}">
                      <a16:creationId xmlns:a16="http://schemas.microsoft.com/office/drawing/2014/main" id="{1C919218-84AE-AB8A-90B7-84922FF2AC7B}"/>
                    </a:ext>
                  </a:extLst>
                </p:cNvPr>
                <p:cNvSpPr/>
                <p:nvPr/>
              </p:nvSpPr>
              <p:spPr>
                <a:xfrm>
                  <a:off x="4873737" y="1819255"/>
                  <a:ext cx="108000" cy="1080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C0C0C0">
                        <a:lumMod val="5000"/>
                        <a:lumOff val="95000"/>
                      </a:srgbClr>
                    </a:gs>
                    <a:gs pos="74000">
                      <a:srgbClr val="808080"/>
                    </a:gs>
                    <a:gs pos="83000">
                      <a:srgbClr val="000000">
                        <a:lumMod val="50000"/>
                        <a:lumOff val="50000"/>
                      </a:srgbClr>
                    </a:gs>
                    <a:gs pos="100000">
                      <a:srgbClr val="808080">
                        <a:lumMod val="40000"/>
                        <a:lumOff val="60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2700" cap="flat">
                  <a:noFill/>
                  <a:miter lim="400000"/>
                </a:ln>
                <a:effectLst/>
                <a:sp3d/>
              </p:spPr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lvl="0" indent="0" algn="ctr" defTabSz="825500" eaLnBrk="1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26" name="Oval 325">
                  <a:extLst>
                    <a:ext uri="{FF2B5EF4-FFF2-40B4-BE49-F238E27FC236}">
                      <a16:creationId xmlns:a16="http://schemas.microsoft.com/office/drawing/2014/main" id="{4CA8C52D-BA8F-3A15-8063-1A95E19DCB69}"/>
                    </a:ext>
                  </a:extLst>
                </p:cNvPr>
                <p:cNvSpPr/>
                <p:nvPr/>
              </p:nvSpPr>
              <p:spPr>
                <a:xfrm>
                  <a:off x="5005980" y="1819255"/>
                  <a:ext cx="108000" cy="1080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C0C0C0">
                        <a:lumMod val="5000"/>
                        <a:lumOff val="95000"/>
                      </a:srgbClr>
                    </a:gs>
                    <a:gs pos="74000">
                      <a:srgbClr val="808080"/>
                    </a:gs>
                    <a:gs pos="83000">
                      <a:srgbClr val="000000">
                        <a:lumMod val="50000"/>
                        <a:lumOff val="50000"/>
                      </a:srgbClr>
                    </a:gs>
                    <a:gs pos="100000">
                      <a:srgbClr val="808080">
                        <a:lumMod val="40000"/>
                        <a:lumOff val="60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2700" cap="flat">
                  <a:noFill/>
                  <a:miter lim="400000"/>
                </a:ln>
                <a:effectLst/>
                <a:sp3d/>
              </p:spPr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lvl="0" indent="0" algn="ctr" defTabSz="825500" eaLnBrk="1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sp>
            <p:nvSpPr>
              <p:cNvPr id="323" name="Rectangle 322">
                <a:extLst>
                  <a:ext uri="{FF2B5EF4-FFF2-40B4-BE49-F238E27FC236}">
                    <a16:creationId xmlns:a16="http://schemas.microsoft.com/office/drawing/2014/main" id="{95F83CC5-E182-7D36-EDDE-203AB7D3F0E8}"/>
                  </a:ext>
                </a:extLst>
              </p:cNvPr>
              <p:cNvSpPr/>
              <p:nvPr/>
            </p:nvSpPr>
            <p:spPr>
              <a:xfrm>
                <a:off x="1066800" y="4254663"/>
                <a:ext cx="2572978" cy="45719"/>
              </a:xfrm>
              <a:prstGeom prst="rect">
                <a:avLst/>
              </a:prstGeom>
              <a:solidFill>
                <a:srgbClr val="005CE7">
                  <a:lumMod val="20000"/>
                  <a:lumOff val="80000"/>
                </a:srgbClr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10816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181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</p:grpSp>
        <p:sp>
          <p:nvSpPr>
            <p:cNvPr id="423" name="Rectangle 422">
              <a:extLst>
                <a:ext uri="{FF2B5EF4-FFF2-40B4-BE49-F238E27FC236}">
                  <a16:creationId xmlns:a16="http://schemas.microsoft.com/office/drawing/2014/main" id="{7CC20ED3-A49E-A060-B855-9B934481E5EB}"/>
                </a:ext>
              </a:extLst>
            </p:cNvPr>
            <p:cNvSpPr/>
            <p:nvPr/>
          </p:nvSpPr>
          <p:spPr>
            <a:xfrm>
              <a:off x="10759334" y="3554409"/>
              <a:ext cx="624592" cy="16927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0" tIns="0" rIns="0" bIns="0" numCol="1" spcCol="38100" rtlCol="0" anchor="b">
              <a:spAutoFit/>
            </a:bodyPr>
            <a:lstStyle/>
            <a:p>
              <a:pPr marL="0" marR="0" lvl="0" indent="0" algn="ctr" defTabSz="8255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100" kern="0" dirty="0">
                  <a:solidFill>
                    <a:schemeClr val="bg1"/>
                  </a:solidFill>
                  <a:latin typeface="Calibri" panose="020F0502020204030204" pitchFamily="34" charset="0"/>
                  <a:ea typeface="Helvetica Neue Medium"/>
                  <a:cs typeface="Calibri" panose="020F0502020204030204" pitchFamily="34" charset="0"/>
                  <a:sym typeface="Helvetica Neue Medium"/>
                </a:rPr>
                <a:t>Tier 1 TSV </a:t>
              </a: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Helvetica Neue Medium"/>
                <a:cs typeface="Calibri" panose="020F0502020204030204" pitchFamily="34" charset="0"/>
                <a:sym typeface="Helvetica Neue Medium"/>
              </a:endParaRPr>
            </a:p>
          </p:txBody>
        </p:sp>
        <p:sp>
          <p:nvSpPr>
            <p:cNvPr id="424" name="Rectangle 423">
              <a:extLst>
                <a:ext uri="{FF2B5EF4-FFF2-40B4-BE49-F238E27FC236}">
                  <a16:creationId xmlns:a16="http://schemas.microsoft.com/office/drawing/2014/main" id="{3965E489-0799-D2A8-15AA-3857C2425F6C}"/>
                </a:ext>
              </a:extLst>
            </p:cNvPr>
            <p:cNvSpPr/>
            <p:nvPr/>
          </p:nvSpPr>
          <p:spPr>
            <a:xfrm>
              <a:off x="10759333" y="3131614"/>
              <a:ext cx="625641" cy="16927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0" tIns="0" rIns="0" bIns="0" numCol="1" spcCol="38100" rtlCol="0" anchor="b">
              <a:spAutoFit/>
            </a:bodyPr>
            <a:lstStyle/>
            <a:p>
              <a:pPr marL="0" marR="0" lvl="0" indent="0" algn="ctr" defTabSz="8255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100" kern="0" dirty="0">
                  <a:solidFill>
                    <a:schemeClr val="bg1"/>
                  </a:solidFill>
                  <a:latin typeface="Calibri" panose="020F0502020204030204" pitchFamily="34" charset="0"/>
                  <a:ea typeface="Helvetica Neue Medium"/>
                  <a:cs typeface="Calibri" panose="020F0502020204030204" pitchFamily="34" charset="0"/>
                  <a:sym typeface="Helvetica Neue Medium"/>
                </a:rPr>
                <a:t>Tier 2TSV </a:t>
              </a: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Helvetica Neue Medium"/>
                <a:cs typeface="Calibri" panose="020F0502020204030204" pitchFamily="34" charset="0"/>
                <a:sym typeface="Helvetica Neue Medium"/>
              </a:endParaRPr>
            </a:p>
          </p:txBody>
        </p:sp>
        <p:sp>
          <p:nvSpPr>
            <p:cNvPr id="425" name="Rectangle 424">
              <a:extLst>
                <a:ext uri="{FF2B5EF4-FFF2-40B4-BE49-F238E27FC236}">
                  <a16:creationId xmlns:a16="http://schemas.microsoft.com/office/drawing/2014/main" id="{6CDFA4EA-5BBE-ED56-CF81-B932329CCC38}"/>
                </a:ext>
              </a:extLst>
            </p:cNvPr>
            <p:cNvSpPr/>
            <p:nvPr/>
          </p:nvSpPr>
          <p:spPr>
            <a:xfrm>
              <a:off x="10759332" y="2721610"/>
              <a:ext cx="625641" cy="16927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txBody>
            <a:bodyPr rot="0" spcFirstLastPara="1" vertOverflow="overflow" horzOverflow="overflow" vert="horz" wrap="square" lIns="0" tIns="0" rIns="0" bIns="0" numCol="1" spcCol="38100" rtlCol="0" anchor="b">
              <a:spAutoFit/>
            </a:bodyPr>
            <a:lstStyle/>
            <a:p>
              <a:pPr marL="0" marR="0" lvl="0" indent="0" algn="ctr" defTabSz="8255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100" kern="0" dirty="0">
                  <a:solidFill>
                    <a:schemeClr val="bg1"/>
                  </a:solidFill>
                  <a:latin typeface="Calibri" panose="020F0502020204030204" pitchFamily="34" charset="0"/>
                  <a:ea typeface="Helvetica Neue Medium"/>
                  <a:cs typeface="Calibri" panose="020F0502020204030204" pitchFamily="34" charset="0"/>
                  <a:sym typeface="Helvetica Neue Medium"/>
                </a:rPr>
                <a:t>Tier 3 TSV </a:t>
              </a:r>
              <a:endPara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Helvetica Neue Medium"/>
                <a:cs typeface="Calibri" panose="020F0502020204030204" pitchFamily="34" charset="0"/>
                <a:sym typeface="Helvetica Neue Medium"/>
              </a:endParaRP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9F19F0E3-42DA-A538-E05B-C8DFC03EB08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98319" y="3295024"/>
            <a:ext cx="2717800" cy="142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479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938</TotalTime>
  <Words>53</Words>
  <Application>Microsoft Macintosh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 Neue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Kau, Derchang</dc:creator>
  <cp:lastModifiedBy>Kau, Derchang</cp:lastModifiedBy>
  <cp:revision>1</cp:revision>
  <dcterms:created xsi:type="dcterms:W3CDTF">2024-07-11T06:10:41Z</dcterms:created>
  <dcterms:modified xsi:type="dcterms:W3CDTF">2024-07-11T23:49:49Z</dcterms:modified>
</cp:coreProperties>
</file>