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58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FF"/>
    <a:srgbClr val="0064D2"/>
    <a:srgbClr val="0054B0"/>
    <a:srgbClr val="006FEA"/>
    <a:srgbClr val="0071EE"/>
    <a:srgbClr val="0150ED"/>
    <a:srgbClr val="0E5EFE"/>
    <a:srgbClr val="1E69FE"/>
    <a:srgbClr val="004FEE"/>
    <a:srgbClr val="005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4B54E7-32CC-734D-9951-87119F414EE6}" v="307" dt="2024-06-15T06:10:37.9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77" autoAdjust="0"/>
    <p:restoredTop sz="94660"/>
  </p:normalViewPr>
  <p:slideViewPr>
    <p:cSldViewPr>
      <p:cViewPr varScale="1">
        <p:scale>
          <a:sx n="140" d="100"/>
          <a:sy n="140" d="100"/>
        </p:scale>
        <p:origin x="216" y="101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6/13/24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917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CPG/GEMS/FTE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7C0EAF90-6C3A-A949-8A66-3D3F1E06B98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324600" y="6576057"/>
            <a:ext cx="3733800" cy="281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Contains or derived from supplier Confidential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6F0673F-7DF5-825F-A3C7-ABF2EFA20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LPW 32Gb x128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02B585F-EF3D-0279-C5B9-65129705EF39}"/>
              </a:ext>
            </a:extLst>
          </p:cNvPr>
          <p:cNvSpPr/>
          <p:nvPr/>
        </p:nvSpPr>
        <p:spPr>
          <a:xfrm>
            <a:off x="2286000" y="1447800"/>
            <a:ext cx="7315200" cy="3657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1C9D63-FF2C-C108-7352-38682E35C16D}"/>
              </a:ext>
            </a:extLst>
          </p:cNvPr>
          <p:cNvSpPr/>
          <p:nvPr/>
        </p:nvSpPr>
        <p:spPr>
          <a:xfrm>
            <a:off x="4594860" y="4868779"/>
            <a:ext cx="2697480" cy="8229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8042FD-C123-CBF5-D5E8-0DDD7D45941A}"/>
              </a:ext>
            </a:extLst>
          </p:cNvPr>
          <p:cNvSpPr txBox="1"/>
          <p:nvPr/>
        </p:nvSpPr>
        <p:spPr>
          <a:xfrm>
            <a:off x="1460918" y="2964967"/>
            <a:ext cx="771365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7mm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2F3A48-CF28-857E-7A82-2495E96F2869}"/>
              </a:ext>
            </a:extLst>
          </p:cNvPr>
          <p:cNvSpPr txBox="1"/>
          <p:nvPr/>
        </p:nvSpPr>
        <p:spPr>
          <a:xfrm>
            <a:off x="5557917" y="1065389"/>
            <a:ext cx="912429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14mm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3FFCEAE-31DE-42B0-DDAE-59BB0F0C2A2A}"/>
              </a:ext>
            </a:extLst>
          </p:cNvPr>
          <p:cNvSpPr txBox="1"/>
          <p:nvPr/>
        </p:nvSpPr>
        <p:spPr>
          <a:xfrm>
            <a:off x="5533987" y="4440841"/>
            <a:ext cx="1124026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5.16mm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2BDDADA-9EE5-CD68-D80F-A2079CE3069A}"/>
              </a:ext>
            </a:extLst>
          </p:cNvPr>
          <p:cNvSpPr txBox="1"/>
          <p:nvPr/>
        </p:nvSpPr>
        <p:spPr>
          <a:xfrm>
            <a:off x="3468250" y="4677462"/>
            <a:ext cx="984565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150µm</a:t>
            </a:r>
          </a:p>
        </p:txBody>
      </p:sp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1298E-7796-BDAF-DCD2-BE277B54F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Bump Pad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570ACC6-9281-DC2B-79F1-A7113D140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27" y="2971800"/>
            <a:ext cx="12020078" cy="762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FAEC949-C2D9-B928-A7C0-C05D3F3C3859}"/>
              </a:ext>
            </a:extLst>
          </p:cNvPr>
          <p:cNvSpPr txBox="1"/>
          <p:nvPr/>
        </p:nvSpPr>
        <p:spPr>
          <a:xfrm>
            <a:off x="3905476" y="2643568"/>
            <a:ext cx="2190524" cy="427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5.16mm X 150µm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C593C79-AF07-D7F7-FCC7-E3E2ED58DF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3914302"/>
            <a:ext cx="984565" cy="231313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76EF0B3-4920-7C7B-8B16-9F7435EDA4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0200" y="4159093"/>
            <a:ext cx="4699000" cy="2247900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78E429B9-03D5-B458-2C5A-57FF0329A300}"/>
              </a:ext>
            </a:extLst>
          </p:cNvPr>
          <p:cNvSpPr/>
          <p:nvPr/>
        </p:nvSpPr>
        <p:spPr>
          <a:xfrm>
            <a:off x="6006280" y="2866414"/>
            <a:ext cx="381000" cy="1052169"/>
          </a:xfrm>
          <a:prstGeom prst="ellipse">
            <a:avLst/>
          </a:prstGeom>
          <a:noFill/>
          <a:ln>
            <a:solidFill>
              <a:srgbClr val="0064D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DA906DF-9E31-8374-0BBA-A318D6D9EDEB}"/>
              </a:ext>
            </a:extLst>
          </p:cNvPr>
          <p:cNvSpPr/>
          <p:nvPr/>
        </p:nvSpPr>
        <p:spPr>
          <a:xfrm>
            <a:off x="6327691" y="2588118"/>
            <a:ext cx="5864309" cy="1495897"/>
          </a:xfrm>
          <a:prstGeom prst="ellipse">
            <a:avLst/>
          </a:prstGeom>
          <a:noFill/>
          <a:ln>
            <a:solidFill>
              <a:srgbClr val="0064D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9FD1070-5FD7-B2D1-82B2-C0704169DD86}"/>
              </a:ext>
            </a:extLst>
          </p:cNvPr>
          <p:cNvSpPr/>
          <p:nvPr/>
        </p:nvSpPr>
        <p:spPr>
          <a:xfrm>
            <a:off x="301089" y="2826715"/>
            <a:ext cx="1451511" cy="1052169"/>
          </a:xfrm>
          <a:prstGeom prst="ellipse">
            <a:avLst/>
          </a:prstGeom>
          <a:noFill/>
          <a:ln>
            <a:solidFill>
              <a:srgbClr val="0064D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5ED2A45-55A4-2203-C392-35B45F01E5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1949" y="904973"/>
            <a:ext cx="11568102" cy="1527271"/>
          </a:xfrm>
          <a:prstGeom prst="rect">
            <a:avLst/>
          </a:prstGeom>
        </p:spPr>
      </p:pic>
      <p:sp>
        <p:nvSpPr>
          <p:cNvPr id="13" name="Freeform 12">
            <a:extLst>
              <a:ext uri="{FF2B5EF4-FFF2-40B4-BE49-F238E27FC236}">
                <a16:creationId xmlns:a16="http://schemas.microsoft.com/office/drawing/2014/main" id="{6AEBE709-2BF7-DFAA-4E23-79B6B9955A38}"/>
              </a:ext>
            </a:extLst>
          </p:cNvPr>
          <p:cNvSpPr/>
          <p:nvPr/>
        </p:nvSpPr>
        <p:spPr>
          <a:xfrm>
            <a:off x="11445411" y="2434975"/>
            <a:ext cx="379181" cy="441789"/>
          </a:xfrm>
          <a:custGeom>
            <a:avLst/>
            <a:gdLst>
              <a:gd name="connsiteX0" fmla="*/ 359596 w 379181"/>
              <a:gd name="connsiteY0" fmla="*/ 441789 h 441789"/>
              <a:gd name="connsiteX1" fmla="*/ 339047 w 379181"/>
              <a:gd name="connsiteY1" fmla="*/ 215758 h 441789"/>
              <a:gd name="connsiteX2" fmla="*/ 0 w 379181"/>
              <a:gd name="connsiteY2" fmla="*/ 0 h 441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181" h="441789">
                <a:moveTo>
                  <a:pt x="359596" y="441789"/>
                </a:moveTo>
                <a:cubicBezTo>
                  <a:pt x="379288" y="365589"/>
                  <a:pt x="398980" y="289389"/>
                  <a:pt x="339047" y="215758"/>
                </a:cubicBezTo>
                <a:cubicBezTo>
                  <a:pt x="279114" y="142127"/>
                  <a:pt x="83905" y="171236"/>
                  <a:pt x="0" y="0"/>
                </a:cubicBezTo>
              </a:path>
            </a:pathLst>
          </a:custGeom>
          <a:noFill/>
          <a:ln w="38100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C023C353-0AD1-E8F3-7415-FA67929159B1}"/>
              </a:ext>
            </a:extLst>
          </p:cNvPr>
          <p:cNvSpPr/>
          <p:nvPr/>
        </p:nvSpPr>
        <p:spPr>
          <a:xfrm>
            <a:off x="6369978" y="3821987"/>
            <a:ext cx="1561671" cy="1109609"/>
          </a:xfrm>
          <a:custGeom>
            <a:avLst/>
            <a:gdLst>
              <a:gd name="connsiteX0" fmla="*/ 0 w 1561671"/>
              <a:gd name="connsiteY0" fmla="*/ 0 h 1109609"/>
              <a:gd name="connsiteX1" fmla="*/ 791110 w 1561671"/>
              <a:gd name="connsiteY1" fmla="*/ 904125 h 1109609"/>
              <a:gd name="connsiteX2" fmla="*/ 1561671 w 1561671"/>
              <a:gd name="connsiteY2" fmla="*/ 1109609 h 1109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61671" h="1109609">
                <a:moveTo>
                  <a:pt x="0" y="0"/>
                </a:moveTo>
                <a:cubicBezTo>
                  <a:pt x="265416" y="359595"/>
                  <a:pt x="530832" y="719190"/>
                  <a:pt x="791110" y="904125"/>
                </a:cubicBezTo>
                <a:cubicBezTo>
                  <a:pt x="1051389" y="1089060"/>
                  <a:pt x="1306530" y="1099334"/>
                  <a:pt x="1561671" y="1109609"/>
                </a:cubicBezTo>
              </a:path>
            </a:pathLst>
          </a:custGeom>
          <a:noFill/>
          <a:ln w="38100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38E1C7-2621-7FF7-0FC6-A6F77E0EF5C1}"/>
              </a:ext>
            </a:extLst>
          </p:cNvPr>
          <p:cNvSpPr/>
          <p:nvPr/>
        </p:nvSpPr>
        <p:spPr>
          <a:xfrm>
            <a:off x="838200" y="3973920"/>
            <a:ext cx="691222" cy="999324"/>
          </a:xfrm>
          <a:custGeom>
            <a:avLst/>
            <a:gdLst>
              <a:gd name="connsiteX0" fmla="*/ 0 w 1561671"/>
              <a:gd name="connsiteY0" fmla="*/ 0 h 1109609"/>
              <a:gd name="connsiteX1" fmla="*/ 791110 w 1561671"/>
              <a:gd name="connsiteY1" fmla="*/ 904125 h 1109609"/>
              <a:gd name="connsiteX2" fmla="*/ 1561671 w 1561671"/>
              <a:gd name="connsiteY2" fmla="*/ 1109609 h 1109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61671" h="1109609">
                <a:moveTo>
                  <a:pt x="0" y="0"/>
                </a:moveTo>
                <a:cubicBezTo>
                  <a:pt x="265416" y="359595"/>
                  <a:pt x="530832" y="719190"/>
                  <a:pt x="791110" y="904125"/>
                </a:cubicBezTo>
                <a:cubicBezTo>
                  <a:pt x="1051389" y="1089060"/>
                  <a:pt x="1306530" y="1099334"/>
                  <a:pt x="1561671" y="1109609"/>
                </a:cubicBezTo>
              </a:path>
            </a:pathLst>
          </a:custGeom>
          <a:noFill/>
          <a:ln w="38100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04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ectangle 95">
            <a:extLst>
              <a:ext uri="{FF2B5EF4-FFF2-40B4-BE49-F238E27FC236}">
                <a16:creationId xmlns:a16="http://schemas.microsoft.com/office/drawing/2014/main" id="{87C10859-4D3E-82A7-F215-043CD6AF79CC}"/>
              </a:ext>
            </a:extLst>
          </p:cNvPr>
          <p:cNvSpPr/>
          <p:nvPr/>
        </p:nvSpPr>
        <p:spPr>
          <a:xfrm>
            <a:off x="6088144" y="4111605"/>
            <a:ext cx="53418" cy="720000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85146D8-9DF4-387D-7310-AE3280B0BBF6}"/>
              </a:ext>
            </a:extLst>
          </p:cNvPr>
          <p:cNvSpPr/>
          <p:nvPr/>
        </p:nvSpPr>
        <p:spPr>
          <a:xfrm>
            <a:off x="6683356" y="4111605"/>
            <a:ext cx="53418" cy="720000"/>
          </a:xfrm>
          <a:prstGeom prst="rect">
            <a:avLst/>
          </a:prstGeom>
          <a:solidFill>
            <a:srgbClr val="FF0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72A26162-207D-AD3A-1A79-134DE7B01D95}"/>
              </a:ext>
            </a:extLst>
          </p:cNvPr>
          <p:cNvSpPr/>
          <p:nvPr/>
        </p:nvSpPr>
        <p:spPr>
          <a:xfrm>
            <a:off x="7279554" y="4111605"/>
            <a:ext cx="53418" cy="720000"/>
          </a:xfrm>
          <a:prstGeom prst="rect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9DBE09DD-A8AD-C0F3-5E87-98FF9F2BD9F0}"/>
              </a:ext>
            </a:extLst>
          </p:cNvPr>
          <p:cNvSpPr/>
          <p:nvPr/>
        </p:nvSpPr>
        <p:spPr>
          <a:xfrm>
            <a:off x="7871889" y="4113169"/>
            <a:ext cx="53418" cy="720000"/>
          </a:xfrm>
          <a:prstGeom prst="rect">
            <a:avLst/>
          </a:prstGeom>
          <a:solidFill>
            <a:srgbClr val="00B0F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19E34B40-58A5-D734-2CA6-85E8495EC22D}"/>
              </a:ext>
            </a:extLst>
          </p:cNvPr>
          <p:cNvSpPr/>
          <p:nvPr/>
        </p:nvSpPr>
        <p:spPr>
          <a:xfrm>
            <a:off x="8473986" y="4111605"/>
            <a:ext cx="53418" cy="7200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89439A54-0068-6AA8-E81B-6827F7E2785B}"/>
              </a:ext>
            </a:extLst>
          </p:cNvPr>
          <p:cNvSpPr/>
          <p:nvPr/>
        </p:nvSpPr>
        <p:spPr>
          <a:xfrm>
            <a:off x="10200055" y="4111605"/>
            <a:ext cx="53418" cy="720000"/>
          </a:xfrm>
          <a:prstGeom prst="rect">
            <a:avLst/>
          </a:prstGeom>
          <a:solidFill>
            <a:srgbClr val="7030A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FB9D9591-FC75-8B68-A112-282E4A8E8923}"/>
              </a:ext>
            </a:extLst>
          </p:cNvPr>
          <p:cNvSpPr/>
          <p:nvPr/>
        </p:nvSpPr>
        <p:spPr>
          <a:xfrm>
            <a:off x="10444741" y="4113169"/>
            <a:ext cx="53418" cy="720000"/>
          </a:xfrm>
          <a:prstGeom prst="rect">
            <a:avLst/>
          </a:prstGeom>
          <a:solidFill>
            <a:schemeClr val="bg1">
              <a:lumMod val="65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A1F9E7-569C-193F-9BA9-E7D0571F5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 Section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D104E7A-5525-414F-021E-A8135167A673}"/>
              </a:ext>
            </a:extLst>
          </p:cNvPr>
          <p:cNvCxnSpPr>
            <a:cxnSpLocks/>
          </p:cNvCxnSpPr>
          <p:nvPr/>
        </p:nvCxnSpPr>
        <p:spPr>
          <a:xfrm flipV="1">
            <a:off x="5550048" y="4830353"/>
            <a:ext cx="0" cy="792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11EB15B-C20B-9790-193C-CFE3DEBCFEEE}"/>
              </a:ext>
            </a:extLst>
          </p:cNvPr>
          <p:cNvCxnSpPr>
            <a:cxnSpLocks/>
          </p:cNvCxnSpPr>
          <p:nvPr/>
        </p:nvCxnSpPr>
        <p:spPr>
          <a:xfrm flipV="1">
            <a:off x="5732209" y="4830353"/>
            <a:ext cx="139" cy="1217996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164754A6-B6C0-A45C-D326-1FCCBD3DE35B}"/>
              </a:ext>
            </a:extLst>
          </p:cNvPr>
          <p:cNvSpPr txBox="1"/>
          <p:nvPr/>
        </p:nvSpPr>
        <p:spPr>
          <a:xfrm>
            <a:off x="4865522" y="6018459"/>
            <a:ext cx="10102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0000FF"/>
                </a:solidFill>
              </a:rPr>
              <a:t>Shift pitch 410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6EF7092-19DF-9E50-1FB2-DCC702536735}"/>
              </a:ext>
            </a:extLst>
          </p:cNvPr>
          <p:cNvCxnSpPr>
            <a:cxnSpLocks/>
          </p:cNvCxnSpPr>
          <p:nvPr/>
        </p:nvCxnSpPr>
        <p:spPr>
          <a:xfrm>
            <a:off x="5148105" y="5999475"/>
            <a:ext cx="592073" cy="0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28B72E9-E5C1-6AB9-AFA2-3FE1362A9BFD}"/>
              </a:ext>
            </a:extLst>
          </p:cNvPr>
          <p:cNvCxnSpPr>
            <a:cxnSpLocks/>
          </p:cNvCxnSpPr>
          <p:nvPr/>
        </p:nvCxnSpPr>
        <p:spPr>
          <a:xfrm>
            <a:off x="5140191" y="4824349"/>
            <a:ext cx="0" cy="122400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7FC279F-9BDB-ED52-F6E6-8BD7179058F4}"/>
              </a:ext>
            </a:extLst>
          </p:cNvPr>
          <p:cNvCxnSpPr>
            <a:cxnSpLocks/>
          </p:cNvCxnSpPr>
          <p:nvPr/>
        </p:nvCxnSpPr>
        <p:spPr>
          <a:xfrm>
            <a:off x="5823041" y="4830353"/>
            <a:ext cx="0" cy="1224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25FD44-A904-D23E-6B33-37DA4298C1BC}"/>
              </a:ext>
            </a:extLst>
          </p:cNvPr>
          <p:cNvCxnSpPr>
            <a:cxnSpLocks/>
          </p:cNvCxnSpPr>
          <p:nvPr/>
        </p:nvCxnSpPr>
        <p:spPr>
          <a:xfrm flipV="1">
            <a:off x="5461148" y="4830353"/>
            <a:ext cx="0" cy="576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182D9BC-FFA6-033D-D188-A251059D497C}"/>
              </a:ext>
            </a:extLst>
          </p:cNvPr>
          <p:cNvCxnSpPr>
            <a:cxnSpLocks/>
          </p:cNvCxnSpPr>
          <p:nvPr/>
        </p:nvCxnSpPr>
        <p:spPr>
          <a:xfrm>
            <a:off x="5163609" y="5349967"/>
            <a:ext cx="292346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BDD5957-4F0C-0637-C03D-088EC334F08F}"/>
              </a:ext>
            </a:extLst>
          </p:cNvPr>
          <p:cNvCxnSpPr>
            <a:cxnSpLocks/>
          </p:cNvCxnSpPr>
          <p:nvPr/>
        </p:nvCxnSpPr>
        <p:spPr>
          <a:xfrm flipH="1">
            <a:off x="5552052" y="5349967"/>
            <a:ext cx="124411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32229E50-5425-3005-8856-21F653EF23AC}"/>
              </a:ext>
            </a:extLst>
          </p:cNvPr>
          <p:cNvSpPr txBox="1"/>
          <p:nvPr/>
        </p:nvSpPr>
        <p:spPr>
          <a:xfrm>
            <a:off x="4551079" y="5309448"/>
            <a:ext cx="9541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50 (30 + kerf)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9FEDF08-F923-DB82-E59D-B1DE9813A55D}"/>
              </a:ext>
            </a:extLst>
          </p:cNvPr>
          <p:cNvCxnSpPr>
            <a:cxnSpLocks/>
          </p:cNvCxnSpPr>
          <p:nvPr/>
        </p:nvCxnSpPr>
        <p:spPr>
          <a:xfrm>
            <a:off x="4843787" y="5180629"/>
            <a:ext cx="296404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E032E41-C027-2B9D-0391-DDA6CAACA56C}"/>
              </a:ext>
            </a:extLst>
          </p:cNvPr>
          <p:cNvCxnSpPr>
            <a:cxnSpLocks/>
          </p:cNvCxnSpPr>
          <p:nvPr/>
        </p:nvCxnSpPr>
        <p:spPr>
          <a:xfrm flipH="1">
            <a:off x="5461148" y="5188042"/>
            <a:ext cx="144000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65E96157-B9A3-CFB9-FA97-7BF7164F4B7D}"/>
              </a:ext>
            </a:extLst>
          </p:cNvPr>
          <p:cNvSpPr txBox="1"/>
          <p:nvPr/>
        </p:nvSpPr>
        <p:spPr>
          <a:xfrm>
            <a:off x="4267200" y="4890880"/>
            <a:ext cx="83548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Pad range</a:t>
            </a: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150µm 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7C82E5C8-7EB5-4457-B46C-22DE390FC8D7}"/>
              </a:ext>
            </a:extLst>
          </p:cNvPr>
          <p:cNvCxnSpPr>
            <a:cxnSpLocks/>
          </p:cNvCxnSpPr>
          <p:nvPr/>
        </p:nvCxnSpPr>
        <p:spPr>
          <a:xfrm>
            <a:off x="5425515" y="5561532"/>
            <a:ext cx="124411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BFA52FD-968D-0297-9537-6868B4FDF65F}"/>
              </a:ext>
            </a:extLst>
          </p:cNvPr>
          <p:cNvCxnSpPr>
            <a:cxnSpLocks/>
          </p:cNvCxnSpPr>
          <p:nvPr/>
        </p:nvCxnSpPr>
        <p:spPr>
          <a:xfrm flipH="1">
            <a:off x="5740178" y="5561532"/>
            <a:ext cx="296404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15EF1306-89AB-E306-E643-85784C91452C}"/>
              </a:ext>
            </a:extLst>
          </p:cNvPr>
          <p:cNvSpPr txBox="1"/>
          <p:nvPr/>
        </p:nvSpPr>
        <p:spPr>
          <a:xfrm>
            <a:off x="5804085" y="5370346"/>
            <a:ext cx="11576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accent6"/>
                </a:solidFill>
              </a:rPr>
              <a:t>100 D2D space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A368D64-CC0C-9291-81AD-B920313BE885}"/>
              </a:ext>
            </a:extLst>
          </p:cNvPr>
          <p:cNvCxnSpPr>
            <a:cxnSpLocks/>
          </p:cNvCxnSpPr>
          <p:nvPr/>
        </p:nvCxnSpPr>
        <p:spPr>
          <a:xfrm>
            <a:off x="5607798" y="5810675"/>
            <a:ext cx="124411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6A41DB1-72DC-1698-C94A-D3E2253849AD}"/>
              </a:ext>
            </a:extLst>
          </p:cNvPr>
          <p:cNvCxnSpPr>
            <a:cxnSpLocks/>
          </p:cNvCxnSpPr>
          <p:nvPr/>
        </p:nvCxnSpPr>
        <p:spPr>
          <a:xfrm flipH="1">
            <a:off x="5827211" y="5810675"/>
            <a:ext cx="296404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E84C8489-F124-0A50-D874-9FD7CBE87E8A}"/>
              </a:ext>
            </a:extLst>
          </p:cNvPr>
          <p:cNvSpPr txBox="1"/>
          <p:nvPr/>
        </p:nvSpPr>
        <p:spPr>
          <a:xfrm>
            <a:off x="5804085" y="5583758"/>
            <a:ext cx="9541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50 (30 + kerf)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F1C8ECC-67A8-6850-0FAB-ADE3865F6C1E}"/>
              </a:ext>
            </a:extLst>
          </p:cNvPr>
          <p:cNvGrpSpPr/>
          <p:nvPr/>
        </p:nvGrpSpPr>
        <p:grpSpPr>
          <a:xfrm>
            <a:off x="838200" y="4114800"/>
            <a:ext cx="4711726" cy="797284"/>
            <a:chOff x="-3404750" y="4688765"/>
            <a:chExt cx="4711726" cy="797284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AFE5185-B628-6559-9AE5-3B82BE4D0F88}"/>
                </a:ext>
              </a:extLst>
            </p:cNvPr>
            <p:cNvSpPr/>
            <p:nvPr/>
          </p:nvSpPr>
          <p:spPr>
            <a:xfrm>
              <a:off x="-3404750" y="4688765"/>
              <a:ext cx="4711726" cy="691738"/>
            </a:xfrm>
            <a:prstGeom prst="rect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7514C966-EA45-29E5-7D90-2FD1A3AFB106}"/>
                </a:ext>
              </a:extLst>
            </p:cNvPr>
            <p:cNvGrpSpPr/>
            <p:nvPr/>
          </p:nvGrpSpPr>
          <p:grpSpPr>
            <a:xfrm>
              <a:off x="982597" y="5332318"/>
              <a:ext cx="233356" cy="72000"/>
              <a:chOff x="959737" y="5332318"/>
              <a:chExt cx="233356" cy="72000"/>
            </a:xfrm>
          </p:grpSpPr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ACEEAA4E-EEC8-E1E7-2063-A504B0C36605}"/>
                  </a:ext>
                </a:extLst>
              </p:cNvPr>
              <p:cNvSpPr/>
              <p:nvPr/>
            </p:nvSpPr>
            <p:spPr>
              <a:xfrm>
                <a:off x="1048942" y="5332318"/>
                <a:ext cx="53418" cy="72000"/>
              </a:xfrm>
              <a:prstGeom prst="rect">
                <a:avLst/>
              </a:prstGeom>
              <a:solidFill>
                <a:srgbClr val="FFC000"/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EBCC6A0D-BD65-AC37-5475-F2DDAF6FA046}"/>
                  </a:ext>
                </a:extLst>
              </p:cNvPr>
              <p:cNvSpPr/>
              <p:nvPr/>
            </p:nvSpPr>
            <p:spPr>
              <a:xfrm>
                <a:off x="1139675" y="5332318"/>
                <a:ext cx="53418" cy="72000"/>
              </a:xfrm>
              <a:prstGeom prst="rect">
                <a:avLst/>
              </a:prstGeom>
              <a:solidFill>
                <a:srgbClr val="FFC000"/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98F07562-FF2A-7278-53E9-574589DCF9F3}"/>
                  </a:ext>
                </a:extLst>
              </p:cNvPr>
              <p:cNvSpPr/>
              <p:nvPr/>
            </p:nvSpPr>
            <p:spPr>
              <a:xfrm>
                <a:off x="959737" y="5332318"/>
                <a:ext cx="53418" cy="72000"/>
              </a:xfrm>
              <a:prstGeom prst="rect">
                <a:avLst/>
              </a:prstGeom>
              <a:solidFill>
                <a:srgbClr val="FFC000"/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0475983D-45D0-53E5-29B7-F859C8ABEDCD}"/>
                </a:ext>
              </a:extLst>
            </p:cNvPr>
            <p:cNvGrpSpPr/>
            <p:nvPr/>
          </p:nvGrpSpPr>
          <p:grpSpPr>
            <a:xfrm>
              <a:off x="1012713" y="5378049"/>
              <a:ext cx="173660" cy="108000"/>
              <a:chOff x="1012713" y="5428849"/>
              <a:chExt cx="173660" cy="180000"/>
            </a:xfrm>
          </p:grpSpPr>
          <p:cxnSp>
            <p:nvCxnSpPr>
              <p:cNvPr id="36" name="Straight Arrow Connector 35">
                <a:extLst>
                  <a:ext uri="{FF2B5EF4-FFF2-40B4-BE49-F238E27FC236}">
                    <a16:creationId xmlns:a16="http://schemas.microsoft.com/office/drawing/2014/main" id="{C5E28B9A-12BA-42EC-4005-712092A0F03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86373" y="5428849"/>
                <a:ext cx="0" cy="180000"/>
              </a:xfrm>
              <a:prstGeom prst="straightConnector1">
                <a:avLst/>
              </a:prstGeom>
              <a:ln w="28575">
                <a:solidFill>
                  <a:schemeClr val="tx1">
                    <a:lumMod val="65000"/>
                    <a:lumOff val="35000"/>
                  </a:schemeClr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D68EA56A-FAA4-58E5-BCB6-F8DDA5DEEA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99543" y="5428849"/>
                <a:ext cx="0" cy="180000"/>
              </a:xfrm>
              <a:prstGeom prst="straightConnector1">
                <a:avLst/>
              </a:prstGeom>
              <a:ln w="28575">
                <a:solidFill>
                  <a:schemeClr val="tx1">
                    <a:lumMod val="65000"/>
                    <a:lumOff val="35000"/>
                  </a:schemeClr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>
                <a:extLst>
                  <a:ext uri="{FF2B5EF4-FFF2-40B4-BE49-F238E27FC236}">
                    <a16:creationId xmlns:a16="http://schemas.microsoft.com/office/drawing/2014/main" id="{E6EC0FC1-B181-E24E-13AB-8928B35BB4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12713" y="5428849"/>
                <a:ext cx="0" cy="180000"/>
              </a:xfrm>
              <a:prstGeom prst="straightConnector1">
                <a:avLst/>
              </a:prstGeom>
              <a:ln w="28575">
                <a:solidFill>
                  <a:schemeClr val="tx1">
                    <a:lumMod val="65000"/>
                    <a:lumOff val="35000"/>
                  </a:schemeClr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737884DD-7330-A4BB-0A58-7F7FE99839F6}"/>
              </a:ext>
            </a:extLst>
          </p:cNvPr>
          <p:cNvSpPr/>
          <p:nvPr/>
        </p:nvSpPr>
        <p:spPr>
          <a:xfrm>
            <a:off x="5732549" y="4114800"/>
            <a:ext cx="5148000" cy="691738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7F833866-10DA-F506-7EA4-B167890515ED}"/>
              </a:ext>
            </a:extLst>
          </p:cNvPr>
          <p:cNvGrpSpPr/>
          <p:nvPr/>
        </p:nvGrpSpPr>
        <p:grpSpPr>
          <a:xfrm>
            <a:off x="5822947" y="4114799"/>
            <a:ext cx="233356" cy="720000"/>
            <a:chOff x="959737" y="5455779"/>
            <a:chExt cx="233356" cy="468000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29B27981-EE87-EA50-50EB-285C45DF5D7B}"/>
                </a:ext>
              </a:extLst>
            </p:cNvPr>
            <p:cNvSpPr/>
            <p:nvPr/>
          </p:nvSpPr>
          <p:spPr>
            <a:xfrm>
              <a:off x="1048942" y="5455779"/>
              <a:ext cx="53418" cy="468000"/>
            </a:xfrm>
            <a:prstGeom prst="rect">
              <a:avLst/>
            </a:prstGeom>
            <a:solidFill>
              <a:srgbClr val="FFC00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D747DFB-BDC1-ACA6-9458-E15CFF9A7532}"/>
                </a:ext>
              </a:extLst>
            </p:cNvPr>
            <p:cNvSpPr/>
            <p:nvPr/>
          </p:nvSpPr>
          <p:spPr>
            <a:xfrm>
              <a:off x="1139675" y="5455779"/>
              <a:ext cx="53418" cy="468000"/>
            </a:xfrm>
            <a:prstGeom prst="rect">
              <a:avLst/>
            </a:prstGeom>
            <a:solidFill>
              <a:srgbClr val="FFC00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C4686190-8FBE-9A06-E12A-A62EECEB70B5}"/>
                </a:ext>
              </a:extLst>
            </p:cNvPr>
            <p:cNvSpPr/>
            <p:nvPr/>
          </p:nvSpPr>
          <p:spPr>
            <a:xfrm>
              <a:off x="959737" y="5455779"/>
              <a:ext cx="53418" cy="468000"/>
            </a:xfrm>
            <a:prstGeom prst="rect">
              <a:avLst/>
            </a:prstGeom>
            <a:solidFill>
              <a:srgbClr val="FFC00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02A1779E-C4F5-323A-822E-C70D59A7A4EE}"/>
              </a:ext>
            </a:extLst>
          </p:cNvPr>
          <p:cNvGrpSpPr/>
          <p:nvPr/>
        </p:nvGrpSpPr>
        <p:grpSpPr>
          <a:xfrm>
            <a:off x="6418236" y="4114798"/>
            <a:ext cx="233356" cy="720000"/>
            <a:chOff x="959737" y="4926405"/>
            <a:chExt cx="233356" cy="468000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0B010302-6D04-67E9-E9AE-E36B6B7E5977}"/>
                </a:ext>
              </a:extLst>
            </p:cNvPr>
            <p:cNvSpPr/>
            <p:nvPr/>
          </p:nvSpPr>
          <p:spPr>
            <a:xfrm>
              <a:off x="1048942" y="4926405"/>
              <a:ext cx="53418" cy="468000"/>
            </a:xfrm>
            <a:prstGeom prst="rect">
              <a:avLst/>
            </a:prstGeom>
            <a:solidFill>
              <a:srgbClr val="FF000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3787A348-8BA9-EFB0-AAC2-470665C89C6B}"/>
                </a:ext>
              </a:extLst>
            </p:cNvPr>
            <p:cNvSpPr/>
            <p:nvPr/>
          </p:nvSpPr>
          <p:spPr>
            <a:xfrm>
              <a:off x="1139675" y="4926405"/>
              <a:ext cx="53418" cy="468000"/>
            </a:xfrm>
            <a:prstGeom prst="rect">
              <a:avLst/>
            </a:prstGeom>
            <a:solidFill>
              <a:srgbClr val="FF000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98BBC4A9-F7DC-5A93-650A-3AB2A23B054D}"/>
                </a:ext>
              </a:extLst>
            </p:cNvPr>
            <p:cNvSpPr/>
            <p:nvPr/>
          </p:nvSpPr>
          <p:spPr>
            <a:xfrm>
              <a:off x="959737" y="4926405"/>
              <a:ext cx="53418" cy="468000"/>
            </a:xfrm>
            <a:prstGeom prst="rect">
              <a:avLst/>
            </a:prstGeom>
            <a:solidFill>
              <a:srgbClr val="FF000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E572DD4E-B418-589A-BC6C-8F98F43644F5}"/>
              </a:ext>
            </a:extLst>
          </p:cNvPr>
          <p:cNvGrpSpPr/>
          <p:nvPr/>
        </p:nvGrpSpPr>
        <p:grpSpPr>
          <a:xfrm>
            <a:off x="7012067" y="4114800"/>
            <a:ext cx="233356" cy="720000"/>
            <a:chOff x="959737" y="4336050"/>
            <a:chExt cx="233356" cy="468000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5EB8F57E-92C9-CB4E-0E80-6DC9EF9D4F13}"/>
                </a:ext>
              </a:extLst>
            </p:cNvPr>
            <p:cNvSpPr/>
            <p:nvPr/>
          </p:nvSpPr>
          <p:spPr>
            <a:xfrm>
              <a:off x="1048942" y="4336050"/>
              <a:ext cx="53418" cy="468000"/>
            </a:xfrm>
            <a:prstGeom prst="rect">
              <a:avLst/>
            </a:prstGeom>
            <a:solidFill>
              <a:srgbClr val="92D05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EA36B5C9-EA00-A153-EF00-F08B0EDAD2C1}"/>
                </a:ext>
              </a:extLst>
            </p:cNvPr>
            <p:cNvSpPr/>
            <p:nvPr/>
          </p:nvSpPr>
          <p:spPr>
            <a:xfrm>
              <a:off x="1139675" y="4336050"/>
              <a:ext cx="53418" cy="468000"/>
            </a:xfrm>
            <a:prstGeom prst="rect">
              <a:avLst/>
            </a:prstGeom>
            <a:solidFill>
              <a:srgbClr val="92D05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2D51C555-1493-FB04-4C95-D0EB19622BCA}"/>
                </a:ext>
              </a:extLst>
            </p:cNvPr>
            <p:cNvSpPr/>
            <p:nvPr/>
          </p:nvSpPr>
          <p:spPr>
            <a:xfrm>
              <a:off x="959737" y="4336050"/>
              <a:ext cx="53418" cy="468000"/>
            </a:xfrm>
            <a:prstGeom prst="rect">
              <a:avLst/>
            </a:prstGeom>
            <a:solidFill>
              <a:srgbClr val="92D05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B6B4BBF5-DE30-D58B-1B3A-430E96467095}"/>
              </a:ext>
            </a:extLst>
          </p:cNvPr>
          <p:cNvGrpSpPr/>
          <p:nvPr/>
        </p:nvGrpSpPr>
        <p:grpSpPr>
          <a:xfrm>
            <a:off x="7609467" y="4114800"/>
            <a:ext cx="233356" cy="720000"/>
            <a:chOff x="959737" y="3783784"/>
            <a:chExt cx="233356" cy="46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19CE1F06-FC0B-4F1D-F5C6-D33BF1DB9FA3}"/>
                </a:ext>
              </a:extLst>
            </p:cNvPr>
            <p:cNvSpPr/>
            <p:nvPr/>
          </p:nvSpPr>
          <p:spPr>
            <a:xfrm>
              <a:off x="1048942" y="3783784"/>
              <a:ext cx="53418" cy="468000"/>
            </a:xfrm>
            <a:prstGeom prst="rect">
              <a:avLst/>
            </a:prstGeom>
            <a:solidFill>
              <a:srgbClr val="00B0F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6A17EF40-481C-7821-73EF-7DEA6A7BAEF8}"/>
                </a:ext>
              </a:extLst>
            </p:cNvPr>
            <p:cNvSpPr/>
            <p:nvPr/>
          </p:nvSpPr>
          <p:spPr>
            <a:xfrm>
              <a:off x="1139675" y="3783784"/>
              <a:ext cx="53418" cy="468000"/>
            </a:xfrm>
            <a:prstGeom prst="rect">
              <a:avLst/>
            </a:prstGeom>
            <a:solidFill>
              <a:srgbClr val="00B0F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8D1374A1-7BCD-4654-A71F-9D62E77DFFA2}"/>
                </a:ext>
              </a:extLst>
            </p:cNvPr>
            <p:cNvSpPr/>
            <p:nvPr/>
          </p:nvSpPr>
          <p:spPr>
            <a:xfrm>
              <a:off x="959737" y="3783784"/>
              <a:ext cx="53418" cy="468000"/>
            </a:xfrm>
            <a:prstGeom prst="rect">
              <a:avLst/>
            </a:prstGeom>
            <a:solidFill>
              <a:srgbClr val="00B0F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EE00783F-4FD6-EE7D-EAF5-33C23188C8F6}"/>
              </a:ext>
            </a:extLst>
          </p:cNvPr>
          <p:cNvGrpSpPr/>
          <p:nvPr/>
        </p:nvGrpSpPr>
        <p:grpSpPr>
          <a:xfrm>
            <a:off x="10526614" y="4114800"/>
            <a:ext cx="233356" cy="720000"/>
            <a:chOff x="959737" y="3243284"/>
            <a:chExt cx="233356" cy="468000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40CA4ADF-F0B9-CD8C-0354-519701064E13}"/>
                </a:ext>
              </a:extLst>
            </p:cNvPr>
            <p:cNvSpPr/>
            <p:nvPr/>
          </p:nvSpPr>
          <p:spPr>
            <a:xfrm>
              <a:off x="1048942" y="3243284"/>
              <a:ext cx="53418" cy="46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6B4F72A6-DA12-402D-4F49-9473EE2DA52A}"/>
                </a:ext>
              </a:extLst>
            </p:cNvPr>
            <p:cNvSpPr/>
            <p:nvPr/>
          </p:nvSpPr>
          <p:spPr>
            <a:xfrm>
              <a:off x="1139675" y="3243284"/>
              <a:ext cx="53418" cy="46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18D971DD-160C-C9F1-C230-21D169FA75D8}"/>
                </a:ext>
              </a:extLst>
            </p:cNvPr>
            <p:cNvSpPr/>
            <p:nvPr/>
          </p:nvSpPr>
          <p:spPr>
            <a:xfrm>
              <a:off x="959737" y="3243284"/>
              <a:ext cx="53418" cy="46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207B58CF-382E-6B19-E3DB-AE7FE0331DBE}"/>
              </a:ext>
            </a:extLst>
          </p:cNvPr>
          <p:cNvGrpSpPr/>
          <p:nvPr/>
        </p:nvGrpSpPr>
        <p:grpSpPr>
          <a:xfrm>
            <a:off x="9929214" y="4114800"/>
            <a:ext cx="233356" cy="720000"/>
            <a:chOff x="959737" y="2743293"/>
            <a:chExt cx="233356" cy="468000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B2703FAA-BA81-EB91-B910-05A37D6E028A}"/>
                </a:ext>
              </a:extLst>
            </p:cNvPr>
            <p:cNvSpPr/>
            <p:nvPr/>
          </p:nvSpPr>
          <p:spPr>
            <a:xfrm>
              <a:off x="1048942" y="2743293"/>
              <a:ext cx="53418" cy="468000"/>
            </a:xfrm>
            <a:prstGeom prst="rect">
              <a:avLst/>
            </a:prstGeom>
            <a:solidFill>
              <a:srgbClr val="7030A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6ABF777A-917F-F0B3-CCA5-F128C32B7889}"/>
                </a:ext>
              </a:extLst>
            </p:cNvPr>
            <p:cNvSpPr/>
            <p:nvPr/>
          </p:nvSpPr>
          <p:spPr>
            <a:xfrm>
              <a:off x="1139675" y="2743293"/>
              <a:ext cx="53418" cy="468000"/>
            </a:xfrm>
            <a:prstGeom prst="rect">
              <a:avLst/>
            </a:prstGeom>
            <a:solidFill>
              <a:srgbClr val="7030A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79A7789C-9742-E809-D702-F8343D202B54}"/>
                </a:ext>
              </a:extLst>
            </p:cNvPr>
            <p:cNvSpPr/>
            <p:nvPr/>
          </p:nvSpPr>
          <p:spPr>
            <a:xfrm>
              <a:off x="959737" y="2743293"/>
              <a:ext cx="53418" cy="468000"/>
            </a:xfrm>
            <a:prstGeom prst="rect">
              <a:avLst/>
            </a:prstGeom>
            <a:solidFill>
              <a:srgbClr val="7030A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9703F5F3-DF74-9FE2-B4BC-926FA684B4AD}"/>
              </a:ext>
            </a:extLst>
          </p:cNvPr>
          <p:cNvGrpSpPr/>
          <p:nvPr/>
        </p:nvGrpSpPr>
        <p:grpSpPr>
          <a:xfrm>
            <a:off x="8206867" y="4114800"/>
            <a:ext cx="233356" cy="720000"/>
            <a:chOff x="959737" y="3243284"/>
            <a:chExt cx="233356" cy="468000"/>
          </a:xfrm>
          <a:solidFill>
            <a:schemeClr val="accent2">
              <a:lumMod val="75000"/>
            </a:schemeClr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A9BE761F-81C0-88C8-6BB9-F2446A4A34CE}"/>
                </a:ext>
              </a:extLst>
            </p:cNvPr>
            <p:cNvSpPr/>
            <p:nvPr/>
          </p:nvSpPr>
          <p:spPr>
            <a:xfrm>
              <a:off x="1048942" y="3243284"/>
              <a:ext cx="53418" cy="468000"/>
            </a:xfrm>
            <a:prstGeom prst="rect">
              <a:avLst/>
            </a:prstGeom>
            <a:grp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5FA90A3A-AF29-44AF-9828-AD24D2B1D4BF}"/>
                </a:ext>
              </a:extLst>
            </p:cNvPr>
            <p:cNvSpPr/>
            <p:nvPr/>
          </p:nvSpPr>
          <p:spPr>
            <a:xfrm>
              <a:off x="1139675" y="3243284"/>
              <a:ext cx="53418" cy="468000"/>
            </a:xfrm>
            <a:prstGeom prst="rect">
              <a:avLst/>
            </a:prstGeom>
            <a:grp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43AD7B83-2662-9F8B-8A17-878E48B80DB2}"/>
                </a:ext>
              </a:extLst>
            </p:cNvPr>
            <p:cNvSpPr/>
            <p:nvPr/>
          </p:nvSpPr>
          <p:spPr>
            <a:xfrm>
              <a:off x="959737" y="3243284"/>
              <a:ext cx="53418" cy="468000"/>
            </a:xfrm>
            <a:prstGeom prst="rect">
              <a:avLst/>
            </a:prstGeom>
            <a:grp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B57D839D-2E5C-87A7-4670-2135E6012D53}"/>
              </a:ext>
            </a:extLst>
          </p:cNvPr>
          <p:cNvGrpSpPr/>
          <p:nvPr/>
        </p:nvGrpSpPr>
        <p:grpSpPr>
          <a:xfrm>
            <a:off x="5849753" y="4804084"/>
            <a:ext cx="181280" cy="108000"/>
            <a:chOff x="1005093" y="5428849"/>
            <a:chExt cx="181280" cy="180000"/>
          </a:xfrm>
        </p:grpSpPr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9B2BC276-CDA1-11E1-2F0D-ED95D280504F}"/>
                </a:ext>
              </a:extLst>
            </p:cNvPr>
            <p:cNvCxnSpPr>
              <a:cxnSpLocks/>
            </p:cNvCxnSpPr>
            <p:nvPr/>
          </p:nvCxnSpPr>
          <p:spPr>
            <a:xfrm>
              <a:off x="1186373" y="5428849"/>
              <a:ext cx="0" cy="180000"/>
            </a:xfrm>
            <a:prstGeom prst="straightConnector1">
              <a:avLst/>
            </a:prstGeom>
            <a:ln w="28575">
              <a:solidFill>
                <a:schemeClr val="tx1">
                  <a:lumMod val="65000"/>
                  <a:lumOff val="35000"/>
                </a:schemeClr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7C2AB244-DD08-3840-0DC9-B029C2909032}"/>
                </a:ext>
              </a:extLst>
            </p:cNvPr>
            <p:cNvCxnSpPr>
              <a:cxnSpLocks/>
            </p:cNvCxnSpPr>
            <p:nvPr/>
          </p:nvCxnSpPr>
          <p:spPr>
            <a:xfrm>
              <a:off x="1099543" y="5428849"/>
              <a:ext cx="0" cy="180000"/>
            </a:xfrm>
            <a:prstGeom prst="straightConnector1">
              <a:avLst/>
            </a:prstGeom>
            <a:ln w="28575">
              <a:solidFill>
                <a:schemeClr val="tx1">
                  <a:lumMod val="65000"/>
                  <a:lumOff val="35000"/>
                </a:schemeClr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74A8B5B2-A7FE-4691-281E-D98063C8E46D}"/>
                </a:ext>
              </a:extLst>
            </p:cNvPr>
            <p:cNvCxnSpPr>
              <a:cxnSpLocks/>
            </p:cNvCxnSpPr>
            <p:nvPr/>
          </p:nvCxnSpPr>
          <p:spPr>
            <a:xfrm>
              <a:off x="1005093" y="5428849"/>
              <a:ext cx="0" cy="180000"/>
            </a:xfrm>
            <a:prstGeom prst="straightConnector1">
              <a:avLst/>
            </a:prstGeom>
            <a:ln w="28575">
              <a:solidFill>
                <a:schemeClr val="tx1">
                  <a:lumMod val="65000"/>
                  <a:lumOff val="35000"/>
                </a:schemeClr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5" name="TextBox 74">
            <a:extLst>
              <a:ext uri="{FF2B5EF4-FFF2-40B4-BE49-F238E27FC236}">
                <a16:creationId xmlns:a16="http://schemas.microsoft.com/office/drawing/2014/main" id="{DF5D8C3B-376D-C2B6-A160-6DE6C3C6BA10}"/>
              </a:ext>
            </a:extLst>
          </p:cNvPr>
          <p:cNvSpPr txBox="1"/>
          <p:nvPr/>
        </p:nvSpPr>
        <p:spPr>
          <a:xfrm>
            <a:off x="8997810" y="4234001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2DCCE954-741F-72D4-81E8-89A577E730D9}"/>
              </a:ext>
            </a:extLst>
          </p:cNvPr>
          <p:cNvGrpSpPr/>
          <p:nvPr/>
        </p:nvGrpSpPr>
        <p:grpSpPr>
          <a:xfrm>
            <a:off x="5811052" y="4223713"/>
            <a:ext cx="5032273" cy="261610"/>
            <a:chOff x="1568102" y="4823078"/>
            <a:chExt cx="5032273" cy="261610"/>
          </a:xfrm>
        </p:grpSpPr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2C65A74D-3B52-C6C9-E1C0-ADC760A7DF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68102" y="4938086"/>
              <a:ext cx="5032273" cy="31594"/>
            </a:xfrm>
            <a:prstGeom prst="straightConnector1">
              <a:avLst/>
            </a:prstGeom>
            <a:ln w="63500">
              <a:solidFill>
                <a:schemeClr val="accent6">
                  <a:lumMod val="20000"/>
                  <a:lumOff val="8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1FD67A3D-04F5-1C6A-E555-66C0A9A0F814}"/>
                </a:ext>
              </a:extLst>
            </p:cNvPr>
            <p:cNvSpPr txBox="1"/>
            <p:nvPr/>
          </p:nvSpPr>
          <p:spPr>
            <a:xfrm>
              <a:off x="4285521" y="4823078"/>
              <a:ext cx="141256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solidFill>
                    <a:srgbClr val="FF0000"/>
                  </a:solidFill>
                </a:rPr>
                <a:t>Up to 15 set of TSV</a:t>
              </a:r>
            </a:p>
          </p:txBody>
        </p:sp>
      </p:grp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C82BF71A-30C0-A2F6-5A2F-F25F00AE6198}"/>
              </a:ext>
            </a:extLst>
          </p:cNvPr>
          <p:cNvCxnSpPr>
            <a:cxnSpLocks/>
          </p:cNvCxnSpPr>
          <p:nvPr/>
        </p:nvCxnSpPr>
        <p:spPr>
          <a:xfrm>
            <a:off x="10880380" y="4830353"/>
            <a:ext cx="0" cy="122400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B43FAFF8-94B7-A7D1-3D26-726BDC43DF3E}"/>
              </a:ext>
            </a:extLst>
          </p:cNvPr>
          <p:cNvCxnSpPr>
            <a:cxnSpLocks/>
          </p:cNvCxnSpPr>
          <p:nvPr/>
        </p:nvCxnSpPr>
        <p:spPr>
          <a:xfrm>
            <a:off x="6418236" y="4830353"/>
            <a:ext cx="0" cy="396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93E0098F-6ECD-FBE2-C9C2-709270731617}"/>
              </a:ext>
            </a:extLst>
          </p:cNvPr>
          <p:cNvCxnSpPr>
            <a:cxnSpLocks/>
          </p:cNvCxnSpPr>
          <p:nvPr/>
        </p:nvCxnSpPr>
        <p:spPr>
          <a:xfrm>
            <a:off x="5821437" y="5118353"/>
            <a:ext cx="578587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33B230B2-0452-5FE6-2E52-1BE4DEE1B114}"/>
              </a:ext>
            </a:extLst>
          </p:cNvPr>
          <p:cNvSpPr txBox="1"/>
          <p:nvPr/>
        </p:nvSpPr>
        <p:spPr>
          <a:xfrm>
            <a:off x="5793048" y="4889422"/>
            <a:ext cx="11192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410 (shift pitch)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25FFDEB3-43EB-7CF8-27CA-F2479E6610CC}"/>
              </a:ext>
            </a:extLst>
          </p:cNvPr>
          <p:cNvSpPr txBox="1"/>
          <p:nvPr/>
        </p:nvSpPr>
        <p:spPr>
          <a:xfrm>
            <a:off x="7511644" y="5975533"/>
            <a:ext cx="8883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0000FF"/>
                </a:solidFill>
              </a:rPr>
              <a:t>410 x (N-1)</a:t>
            </a:r>
          </a:p>
        </p:txBody>
      </p: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E84F21D8-24CE-F303-A9AB-F4144990FA9E}"/>
              </a:ext>
            </a:extLst>
          </p:cNvPr>
          <p:cNvCxnSpPr>
            <a:cxnSpLocks/>
          </p:cNvCxnSpPr>
          <p:nvPr/>
        </p:nvCxnSpPr>
        <p:spPr>
          <a:xfrm>
            <a:off x="5732209" y="5999475"/>
            <a:ext cx="5130831" cy="0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E4D97287-F4D4-E2C7-CDB6-58AE84949269}"/>
              </a:ext>
            </a:extLst>
          </p:cNvPr>
          <p:cNvCxnSpPr>
            <a:cxnSpLocks/>
          </p:cNvCxnSpPr>
          <p:nvPr/>
        </p:nvCxnSpPr>
        <p:spPr>
          <a:xfrm flipV="1">
            <a:off x="10759970" y="4830353"/>
            <a:ext cx="0" cy="1044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21527BA2-A669-3600-E885-8B1D3B556158}"/>
              </a:ext>
            </a:extLst>
          </p:cNvPr>
          <p:cNvCxnSpPr>
            <a:cxnSpLocks/>
          </p:cNvCxnSpPr>
          <p:nvPr/>
        </p:nvCxnSpPr>
        <p:spPr>
          <a:xfrm>
            <a:off x="10460870" y="5810675"/>
            <a:ext cx="290390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471EF731-A7E4-F241-D5C9-2180AF7A6CF2}"/>
              </a:ext>
            </a:extLst>
          </p:cNvPr>
          <p:cNvCxnSpPr>
            <a:cxnSpLocks/>
          </p:cNvCxnSpPr>
          <p:nvPr/>
        </p:nvCxnSpPr>
        <p:spPr>
          <a:xfrm flipH="1">
            <a:off x="10869122" y="5810675"/>
            <a:ext cx="155628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>
            <a:extLst>
              <a:ext uri="{FF2B5EF4-FFF2-40B4-BE49-F238E27FC236}">
                <a16:creationId xmlns:a16="http://schemas.microsoft.com/office/drawing/2014/main" id="{AAF975E5-7CC9-51BC-2BBC-522C1CC64AE0}"/>
              </a:ext>
            </a:extLst>
          </p:cNvPr>
          <p:cNvSpPr txBox="1"/>
          <p:nvPr/>
        </p:nvSpPr>
        <p:spPr>
          <a:xfrm>
            <a:off x="9867399" y="5574267"/>
            <a:ext cx="9541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50 (30 + kerf)</a:t>
            </a: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7137E0E1-CE36-4881-7A01-DE301FFB5113}"/>
              </a:ext>
            </a:extLst>
          </p:cNvPr>
          <p:cNvCxnSpPr>
            <a:cxnSpLocks/>
          </p:cNvCxnSpPr>
          <p:nvPr/>
        </p:nvCxnSpPr>
        <p:spPr>
          <a:xfrm>
            <a:off x="6116688" y="4794353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tangle 97">
            <a:extLst>
              <a:ext uri="{FF2B5EF4-FFF2-40B4-BE49-F238E27FC236}">
                <a16:creationId xmlns:a16="http://schemas.microsoft.com/office/drawing/2014/main" id="{85046334-05D0-F1BC-B235-C597F6DA0F33}"/>
              </a:ext>
            </a:extLst>
          </p:cNvPr>
          <p:cNvSpPr/>
          <p:nvPr/>
        </p:nvSpPr>
        <p:spPr>
          <a:xfrm>
            <a:off x="5148105" y="4753280"/>
            <a:ext cx="53418" cy="72000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5B11AF77-84B1-1EB0-1938-2CE3268E143D}"/>
              </a:ext>
            </a:extLst>
          </p:cNvPr>
          <p:cNvCxnSpPr>
            <a:cxnSpLocks/>
          </p:cNvCxnSpPr>
          <p:nvPr/>
        </p:nvCxnSpPr>
        <p:spPr>
          <a:xfrm>
            <a:off x="5174814" y="4804084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7FBD3F0C-F91D-DC79-EBF4-F4A7757679B0}"/>
              </a:ext>
            </a:extLst>
          </p:cNvPr>
          <p:cNvCxnSpPr>
            <a:cxnSpLocks/>
          </p:cNvCxnSpPr>
          <p:nvPr/>
        </p:nvCxnSpPr>
        <p:spPr>
          <a:xfrm>
            <a:off x="2286000" y="4559173"/>
            <a:ext cx="0" cy="244911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42AEBA4D-FF6B-7ED3-6897-B6B2EA4A8EC8}"/>
              </a:ext>
            </a:extLst>
          </p:cNvPr>
          <p:cNvCxnSpPr>
            <a:cxnSpLocks/>
          </p:cNvCxnSpPr>
          <p:nvPr/>
        </p:nvCxnSpPr>
        <p:spPr>
          <a:xfrm flipV="1">
            <a:off x="2286000" y="4131585"/>
            <a:ext cx="0" cy="229167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>
            <a:extLst>
              <a:ext uri="{FF2B5EF4-FFF2-40B4-BE49-F238E27FC236}">
                <a16:creationId xmlns:a16="http://schemas.microsoft.com/office/drawing/2014/main" id="{0E36C5D6-E25E-9645-884A-7577A7C48273}"/>
              </a:ext>
            </a:extLst>
          </p:cNvPr>
          <p:cNvSpPr txBox="1"/>
          <p:nvPr/>
        </p:nvSpPr>
        <p:spPr>
          <a:xfrm>
            <a:off x="1600200" y="4329158"/>
            <a:ext cx="15055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Die Thickness 37µm </a:t>
            </a:r>
          </a:p>
        </p:txBody>
      </p:sp>
      <p:grpSp>
        <p:nvGrpSpPr>
          <p:cNvPr id="257" name="Group 256">
            <a:extLst>
              <a:ext uri="{FF2B5EF4-FFF2-40B4-BE49-F238E27FC236}">
                <a16:creationId xmlns:a16="http://schemas.microsoft.com/office/drawing/2014/main" id="{ADA986B3-A949-5C69-3F45-1BA401351C1C}"/>
              </a:ext>
            </a:extLst>
          </p:cNvPr>
          <p:cNvGrpSpPr/>
          <p:nvPr/>
        </p:nvGrpSpPr>
        <p:grpSpPr>
          <a:xfrm>
            <a:off x="1423704" y="3337309"/>
            <a:ext cx="9439336" cy="797286"/>
            <a:chOff x="-2808861" y="3936468"/>
            <a:chExt cx="9439336" cy="797286"/>
          </a:xfrm>
        </p:grpSpPr>
        <p:grpSp>
          <p:nvGrpSpPr>
            <p:cNvPr id="258" name="Group 257">
              <a:extLst>
                <a:ext uri="{FF2B5EF4-FFF2-40B4-BE49-F238E27FC236}">
                  <a16:creationId xmlns:a16="http://schemas.microsoft.com/office/drawing/2014/main" id="{53F0A008-680A-6CC2-F5F4-20C92B7B3C55}"/>
                </a:ext>
              </a:extLst>
            </p:cNvPr>
            <p:cNvGrpSpPr/>
            <p:nvPr/>
          </p:nvGrpSpPr>
          <p:grpSpPr>
            <a:xfrm>
              <a:off x="-2808861" y="3936468"/>
              <a:ext cx="4775817" cy="797284"/>
              <a:chOff x="-3404751" y="4688765"/>
              <a:chExt cx="4775817" cy="797284"/>
            </a:xfrm>
          </p:grpSpPr>
          <p:sp>
            <p:nvSpPr>
              <p:cNvPr id="294" name="Rectangle 293">
                <a:extLst>
                  <a:ext uri="{FF2B5EF4-FFF2-40B4-BE49-F238E27FC236}">
                    <a16:creationId xmlns:a16="http://schemas.microsoft.com/office/drawing/2014/main" id="{08720991-C959-4A2A-6C33-1E76C86DB927}"/>
                  </a:ext>
                </a:extLst>
              </p:cNvPr>
              <p:cNvSpPr/>
              <p:nvPr/>
            </p:nvSpPr>
            <p:spPr>
              <a:xfrm>
                <a:off x="-3404751" y="4688765"/>
                <a:ext cx="4775817" cy="691738"/>
              </a:xfrm>
              <a:prstGeom prst="rect">
                <a:avLst/>
              </a:prstGeom>
              <a:solidFill>
                <a:schemeClr val="bg1"/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95" name="Group 294">
                <a:extLst>
                  <a:ext uri="{FF2B5EF4-FFF2-40B4-BE49-F238E27FC236}">
                    <a16:creationId xmlns:a16="http://schemas.microsoft.com/office/drawing/2014/main" id="{392773B7-20DA-A681-93EC-F3F29BD9E155}"/>
                  </a:ext>
                </a:extLst>
              </p:cNvPr>
              <p:cNvGrpSpPr/>
              <p:nvPr/>
            </p:nvGrpSpPr>
            <p:grpSpPr>
              <a:xfrm>
                <a:off x="982597" y="5332318"/>
                <a:ext cx="233356" cy="72000"/>
                <a:chOff x="959737" y="5332318"/>
                <a:chExt cx="233356" cy="72000"/>
              </a:xfrm>
            </p:grpSpPr>
            <p:sp>
              <p:nvSpPr>
                <p:cNvPr id="300" name="Rectangle 299">
                  <a:extLst>
                    <a:ext uri="{FF2B5EF4-FFF2-40B4-BE49-F238E27FC236}">
                      <a16:creationId xmlns:a16="http://schemas.microsoft.com/office/drawing/2014/main" id="{C7B1E881-87D2-BD7C-792C-1373A9F3E64A}"/>
                    </a:ext>
                  </a:extLst>
                </p:cNvPr>
                <p:cNvSpPr/>
                <p:nvPr/>
              </p:nvSpPr>
              <p:spPr>
                <a:xfrm>
                  <a:off x="1048942" y="5332318"/>
                  <a:ext cx="53418" cy="72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01" name="Rectangle 300">
                  <a:extLst>
                    <a:ext uri="{FF2B5EF4-FFF2-40B4-BE49-F238E27FC236}">
                      <a16:creationId xmlns:a16="http://schemas.microsoft.com/office/drawing/2014/main" id="{B35A4DBB-A318-7207-9192-5DAB13061FD3}"/>
                    </a:ext>
                  </a:extLst>
                </p:cNvPr>
                <p:cNvSpPr/>
                <p:nvPr/>
              </p:nvSpPr>
              <p:spPr>
                <a:xfrm>
                  <a:off x="1139675" y="5332318"/>
                  <a:ext cx="53418" cy="72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02" name="Rectangle 301">
                  <a:extLst>
                    <a:ext uri="{FF2B5EF4-FFF2-40B4-BE49-F238E27FC236}">
                      <a16:creationId xmlns:a16="http://schemas.microsoft.com/office/drawing/2014/main" id="{E4B6D39F-1538-EF46-A590-E656FBFECAD9}"/>
                    </a:ext>
                  </a:extLst>
                </p:cNvPr>
                <p:cNvSpPr/>
                <p:nvPr/>
              </p:nvSpPr>
              <p:spPr>
                <a:xfrm>
                  <a:off x="959737" y="5332318"/>
                  <a:ext cx="53418" cy="72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96" name="Group 295">
                <a:extLst>
                  <a:ext uri="{FF2B5EF4-FFF2-40B4-BE49-F238E27FC236}">
                    <a16:creationId xmlns:a16="http://schemas.microsoft.com/office/drawing/2014/main" id="{F878068B-B503-13E2-D0AA-34FF8451DBAB}"/>
                  </a:ext>
                </a:extLst>
              </p:cNvPr>
              <p:cNvGrpSpPr/>
              <p:nvPr/>
            </p:nvGrpSpPr>
            <p:grpSpPr>
              <a:xfrm>
                <a:off x="1012713" y="5378049"/>
                <a:ext cx="173660" cy="108000"/>
                <a:chOff x="1012713" y="5428849"/>
                <a:chExt cx="173660" cy="180000"/>
              </a:xfrm>
            </p:grpSpPr>
            <p:cxnSp>
              <p:nvCxnSpPr>
                <p:cNvPr id="297" name="Straight Arrow Connector 296">
                  <a:extLst>
                    <a:ext uri="{FF2B5EF4-FFF2-40B4-BE49-F238E27FC236}">
                      <a16:creationId xmlns:a16="http://schemas.microsoft.com/office/drawing/2014/main" id="{2BB2B4E1-01BA-B439-E236-841A21CAFD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8637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8" name="Straight Arrow Connector 297">
                  <a:extLst>
                    <a:ext uri="{FF2B5EF4-FFF2-40B4-BE49-F238E27FC236}">
                      <a16:creationId xmlns:a16="http://schemas.microsoft.com/office/drawing/2014/main" id="{FB84BC54-7F22-E7AB-94F3-780F049608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9954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9" name="Straight Arrow Connector 298">
                  <a:extLst>
                    <a:ext uri="{FF2B5EF4-FFF2-40B4-BE49-F238E27FC236}">
                      <a16:creationId xmlns:a16="http://schemas.microsoft.com/office/drawing/2014/main" id="{2903EFF6-23BE-9DAB-8687-A581EF64F9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1271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59" name="Group 258">
              <a:extLst>
                <a:ext uri="{FF2B5EF4-FFF2-40B4-BE49-F238E27FC236}">
                  <a16:creationId xmlns:a16="http://schemas.microsoft.com/office/drawing/2014/main" id="{4F346E16-09CA-1C53-F2D1-55FC3BA4DF87}"/>
                </a:ext>
              </a:extLst>
            </p:cNvPr>
            <p:cNvGrpSpPr/>
            <p:nvPr/>
          </p:nvGrpSpPr>
          <p:grpSpPr>
            <a:xfrm>
              <a:off x="2085489" y="3936468"/>
              <a:ext cx="4544986" cy="797286"/>
              <a:chOff x="1489599" y="4688763"/>
              <a:chExt cx="4544986" cy="797286"/>
            </a:xfrm>
          </p:grpSpPr>
          <p:sp>
            <p:nvSpPr>
              <p:cNvPr id="260" name="Rectangle 259">
                <a:extLst>
                  <a:ext uri="{FF2B5EF4-FFF2-40B4-BE49-F238E27FC236}">
                    <a16:creationId xmlns:a16="http://schemas.microsoft.com/office/drawing/2014/main" id="{A5A6FFDF-3370-5DC0-DEED-4290F035F17F}"/>
                  </a:ext>
                </a:extLst>
              </p:cNvPr>
              <p:cNvSpPr/>
              <p:nvPr/>
            </p:nvSpPr>
            <p:spPr>
              <a:xfrm>
                <a:off x="1489599" y="4688765"/>
                <a:ext cx="4544986" cy="691738"/>
              </a:xfrm>
              <a:prstGeom prst="rect">
                <a:avLst/>
              </a:prstGeom>
              <a:solidFill>
                <a:schemeClr val="bg1"/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61" name="Group 260">
                <a:extLst>
                  <a:ext uri="{FF2B5EF4-FFF2-40B4-BE49-F238E27FC236}">
                    <a16:creationId xmlns:a16="http://schemas.microsoft.com/office/drawing/2014/main" id="{C06B5E86-B1DC-3036-80D1-9238D5152405}"/>
                  </a:ext>
                </a:extLst>
              </p:cNvPr>
              <p:cNvGrpSpPr/>
              <p:nvPr/>
            </p:nvGrpSpPr>
            <p:grpSpPr>
              <a:xfrm>
                <a:off x="1579997" y="4688764"/>
                <a:ext cx="233356" cy="720000"/>
                <a:chOff x="959737" y="5455779"/>
                <a:chExt cx="233356" cy="468000"/>
              </a:xfrm>
            </p:grpSpPr>
            <p:sp>
              <p:nvSpPr>
                <p:cNvPr id="291" name="Rectangle 290">
                  <a:extLst>
                    <a:ext uri="{FF2B5EF4-FFF2-40B4-BE49-F238E27FC236}">
                      <a16:creationId xmlns:a16="http://schemas.microsoft.com/office/drawing/2014/main" id="{49749997-FEE1-DBE3-005B-C41214865391}"/>
                    </a:ext>
                  </a:extLst>
                </p:cNvPr>
                <p:cNvSpPr/>
                <p:nvPr/>
              </p:nvSpPr>
              <p:spPr>
                <a:xfrm>
                  <a:off x="1048942" y="5455779"/>
                  <a:ext cx="53418" cy="468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92" name="Rectangle 291">
                  <a:extLst>
                    <a:ext uri="{FF2B5EF4-FFF2-40B4-BE49-F238E27FC236}">
                      <a16:creationId xmlns:a16="http://schemas.microsoft.com/office/drawing/2014/main" id="{9BF9F6AB-3B3B-52D2-13DE-8ABCD4EC44AA}"/>
                    </a:ext>
                  </a:extLst>
                </p:cNvPr>
                <p:cNvSpPr/>
                <p:nvPr/>
              </p:nvSpPr>
              <p:spPr>
                <a:xfrm>
                  <a:off x="1139675" y="5455779"/>
                  <a:ext cx="53418" cy="468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2DEC44D6-8CD6-9270-5B83-D8EBBC1FDE3B}"/>
                    </a:ext>
                  </a:extLst>
                </p:cNvPr>
                <p:cNvSpPr/>
                <p:nvPr/>
              </p:nvSpPr>
              <p:spPr>
                <a:xfrm>
                  <a:off x="959737" y="5455779"/>
                  <a:ext cx="53418" cy="468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62" name="Group 261">
                <a:extLst>
                  <a:ext uri="{FF2B5EF4-FFF2-40B4-BE49-F238E27FC236}">
                    <a16:creationId xmlns:a16="http://schemas.microsoft.com/office/drawing/2014/main" id="{C44F99C6-9EA5-BF64-EA9A-8A81D4E42467}"/>
                  </a:ext>
                </a:extLst>
              </p:cNvPr>
              <p:cNvGrpSpPr/>
              <p:nvPr/>
            </p:nvGrpSpPr>
            <p:grpSpPr>
              <a:xfrm>
                <a:off x="2175286" y="4688763"/>
                <a:ext cx="233356" cy="720000"/>
                <a:chOff x="959737" y="4926405"/>
                <a:chExt cx="233356" cy="468000"/>
              </a:xfrm>
            </p:grpSpPr>
            <p:sp>
              <p:nvSpPr>
                <p:cNvPr id="288" name="Rectangle 287">
                  <a:extLst>
                    <a:ext uri="{FF2B5EF4-FFF2-40B4-BE49-F238E27FC236}">
                      <a16:creationId xmlns:a16="http://schemas.microsoft.com/office/drawing/2014/main" id="{DB1106EB-5411-DA71-B172-91E6D7A8CF63}"/>
                    </a:ext>
                  </a:extLst>
                </p:cNvPr>
                <p:cNvSpPr/>
                <p:nvPr/>
              </p:nvSpPr>
              <p:spPr>
                <a:xfrm>
                  <a:off x="1048942" y="4926405"/>
                  <a:ext cx="53418" cy="468000"/>
                </a:xfrm>
                <a:prstGeom prst="rect">
                  <a:avLst/>
                </a:prstGeom>
                <a:solidFill>
                  <a:srgbClr val="FF0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89" name="Rectangle 288">
                  <a:extLst>
                    <a:ext uri="{FF2B5EF4-FFF2-40B4-BE49-F238E27FC236}">
                      <a16:creationId xmlns:a16="http://schemas.microsoft.com/office/drawing/2014/main" id="{26150481-65C8-B7D2-D3F0-B4118B54875C}"/>
                    </a:ext>
                  </a:extLst>
                </p:cNvPr>
                <p:cNvSpPr/>
                <p:nvPr/>
              </p:nvSpPr>
              <p:spPr>
                <a:xfrm>
                  <a:off x="1139675" y="4926405"/>
                  <a:ext cx="53418" cy="468000"/>
                </a:xfrm>
                <a:prstGeom prst="rect">
                  <a:avLst/>
                </a:prstGeom>
                <a:solidFill>
                  <a:srgbClr val="FF0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D6A35D7C-97F7-D158-E103-B6C49C3BF448}"/>
                    </a:ext>
                  </a:extLst>
                </p:cNvPr>
                <p:cNvSpPr/>
                <p:nvPr/>
              </p:nvSpPr>
              <p:spPr>
                <a:xfrm>
                  <a:off x="959737" y="4926405"/>
                  <a:ext cx="53418" cy="468000"/>
                </a:xfrm>
                <a:prstGeom prst="rect">
                  <a:avLst/>
                </a:prstGeom>
                <a:solidFill>
                  <a:srgbClr val="FF0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63" name="Group 262">
                <a:extLst>
                  <a:ext uri="{FF2B5EF4-FFF2-40B4-BE49-F238E27FC236}">
                    <a16:creationId xmlns:a16="http://schemas.microsoft.com/office/drawing/2014/main" id="{C5291BE4-4C05-9437-72A5-98343C812067}"/>
                  </a:ext>
                </a:extLst>
              </p:cNvPr>
              <p:cNvGrpSpPr/>
              <p:nvPr/>
            </p:nvGrpSpPr>
            <p:grpSpPr>
              <a:xfrm>
                <a:off x="2769117" y="4688765"/>
                <a:ext cx="233356" cy="720000"/>
                <a:chOff x="959737" y="4336050"/>
                <a:chExt cx="233356" cy="468000"/>
              </a:xfrm>
            </p:grpSpPr>
            <p:sp>
              <p:nvSpPr>
                <p:cNvPr id="285" name="Rectangle 284">
                  <a:extLst>
                    <a:ext uri="{FF2B5EF4-FFF2-40B4-BE49-F238E27FC236}">
                      <a16:creationId xmlns:a16="http://schemas.microsoft.com/office/drawing/2014/main" id="{4AA850FC-9651-9B8D-5D65-F7FD1AFFCB9F}"/>
                    </a:ext>
                  </a:extLst>
                </p:cNvPr>
                <p:cNvSpPr/>
                <p:nvPr/>
              </p:nvSpPr>
              <p:spPr>
                <a:xfrm>
                  <a:off x="1048942" y="4336050"/>
                  <a:ext cx="53418" cy="468000"/>
                </a:xfrm>
                <a:prstGeom prst="rect">
                  <a:avLst/>
                </a:prstGeom>
                <a:solidFill>
                  <a:srgbClr val="92D05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86" name="Rectangle 285">
                  <a:extLst>
                    <a:ext uri="{FF2B5EF4-FFF2-40B4-BE49-F238E27FC236}">
                      <a16:creationId xmlns:a16="http://schemas.microsoft.com/office/drawing/2014/main" id="{5EA6D511-C86F-105A-8D59-41B6B72F860E}"/>
                    </a:ext>
                  </a:extLst>
                </p:cNvPr>
                <p:cNvSpPr/>
                <p:nvPr/>
              </p:nvSpPr>
              <p:spPr>
                <a:xfrm>
                  <a:off x="1139675" y="4336050"/>
                  <a:ext cx="53418" cy="468000"/>
                </a:xfrm>
                <a:prstGeom prst="rect">
                  <a:avLst/>
                </a:prstGeom>
                <a:solidFill>
                  <a:srgbClr val="92D05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87" name="Rectangle 286">
                  <a:extLst>
                    <a:ext uri="{FF2B5EF4-FFF2-40B4-BE49-F238E27FC236}">
                      <a16:creationId xmlns:a16="http://schemas.microsoft.com/office/drawing/2014/main" id="{B86D15E6-C72C-C11B-408F-F729A7DC1253}"/>
                    </a:ext>
                  </a:extLst>
                </p:cNvPr>
                <p:cNvSpPr/>
                <p:nvPr/>
              </p:nvSpPr>
              <p:spPr>
                <a:xfrm>
                  <a:off x="959737" y="4336050"/>
                  <a:ext cx="53418" cy="468000"/>
                </a:xfrm>
                <a:prstGeom prst="rect">
                  <a:avLst/>
                </a:prstGeom>
                <a:solidFill>
                  <a:srgbClr val="92D05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64" name="Group 263">
                <a:extLst>
                  <a:ext uri="{FF2B5EF4-FFF2-40B4-BE49-F238E27FC236}">
                    <a16:creationId xmlns:a16="http://schemas.microsoft.com/office/drawing/2014/main" id="{F4256F1F-B005-6700-54E9-064518E1998A}"/>
                  </a:ext>
                </a:extLst>
              </p:cNvPr>
              <p:cNvGrpSpPr/>
              <p:nvPr/>
            </p:nvGrpSpPr>
            <p:grpSpPr>
              <a:xfrm>
                <a:off x="3366517" y="4688765"/>
                <a:ext cx="233356" cy="720000"/>
                <a:chOff x="959737" y="3783784"/>
                <a:chExt cx="233356" cy="468000"/>
              </a:xfrm>
            </p:grpSpPr>
            <p:sp>
              <p:nvSpPr>
                <p:cNvPr id="282" name="Rectangle 281">
                  <a:extLst>
                    <a:ext uri="{FF2B5EF4-FFF2-40B4-BE49-F238E27FC236}">
                      <a16:creationId xmlns:a16="http://schemas.microsoft.com/office/drawing/2014/main" id="{5543324C-9FC0-ACD3-852D-3825991B6502}"/>
                    </a:ext>
                  </a:extLst>
                </p:cNvPr>
                <p:cNvSpPr/>
                <p:nvPr/>
              </p:nvSpPr>
              <p:spPr>
                <a:xfrm>
                  <a:off x="1048942" y="3783784"/>
                  <a:ext cx="53418" cy="468000"/>
                </a:xfrm>
                <a:prstGeom prst="rect">
                  <a:avLst/>
                </a:prstGeom>
                <a:solidFill>
                  <a:srgbClr val="00B0F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83" name="Rectangle 282">
                  <a:extLst>
                    <a:ext uri="{FF2B5EF4-FFF2-40B4-BE49-F238E27FC236}">
                      <a16:creationId xmlns:a16="http://schemas.microsoft.com/office/drawing/2014/main" id="{E3C6F9BC-7D15-8FB8-2859-F8499E635A62}"/>
                    </a:ext>
                  </a:extLst>
                </p:cNvPr>
                <p:cNvSpPr/>
                <p:nvPr/>
              </p:nvSpPr>
              <p:spPr>
                <a:xfrm>
                  <a:off x="1139675" y="3783784"/>
                  <a:ext cx="53418" cy="468000"/>
                </a:xfrm>
                <a:prstGeom prst="rect">
                  <a:avLst/>
                </a:prstGeom>
                <a:solidFill>
                  <a:srgbClr val="00B0F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84" name="Rectangle 283">
                  <a:extLst>
                    <a:ext uri="{FF2B5EF4-FFF2-40B4-BE49-F238E27FC236}">
                      <a16:creationId xmlns:a16="http://schemas.microsoft.com/office/drawing/2014/main" id="{063BFD79-D9D5-B32C-A0AF-F9F49AD781AD}"/>
                    </a:ext>
                  </a:extLst>
                </p:cNvPr>
                <p:cNvSpPr/>
                <p:nvPr/>
              </p:nvSpPr>
              <p:spPr>
                <a:xfrm>
                  <a:off x="959737" y="3783784"/>
                  <a:ext cx="53418" cy="468000"/>
                </a:xfrm>
                <a:prstGeom prst="rect">
                  <a:avLst/>
                </a:prstGeom>
                <a:solidFill>
                  <a:srgbClr val="00B0F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67" name="Group 266">
                <a:extLst>
                  <a:ext uri="{FF2B5EF4-FFF2-40B4-BE49-F238E27FC236}">
                    <a16:creationId xmlns:a16="http://schemas.microsoft.com/office/drawing/2014/main" id="{B658CE1B-F845-AEF3-72EE-34C2CA3EDFCD}"/>
                  </a:ext>
                </a:extLst>
              </p:cNvPr>
              <p:cNvGrpSpPr/>
              <p:nvPr/>
            </p:nvGrpSpPr>
            <p:grpSpPr>
              <a:xfrm>
                <a:off x="3963917" y="4688765"/>
                <a:ext cx="233356" cy="720000"/>
                <a:chOff x="959737" y="3243284"/>
                <a:chExt cx="233356" cy="468000"/>
              </a:xfrm>
              <a:solidFill>
                <a:schemeClr val="accent2">
                  <a:lumMod val="75000"/>
                </a:schemeClr>
              </a:solidFill>
            </p:grpSpPr>
            <p:sp>
              <p:nvSpPr>
                <p:cNvPr id="273" name="Rectangle 272">
                  <a:extLst>
                    <a:ext uri="{FF2B5EF4-FFF2-40B4-BE49-F238E27FC236}">
                      <a16:creationId xmlns:a16="http://schemas.microsoft.com/office/drawing/2014/main" id="{3DCE07AA-8CD0-7922-85F8-373C406D0CC1}"/>
                    </a:ext>
                  </a:extLst>
                </p:cNvPr>
                <p:cNvSpPr/>
                <p:nvPr/>
              </p:nvSpPr>
              <p:spPr>
                <a:xfrm>
                  <a:off x="1048942" y="3243284"/>
                  <a:ext cx="53418" cy="468000"/>
                </a:xfrm>
                <a:prstGeom prst="rect">
                  <a:avLst/>
                </a:prstGeom>
                <a:grpFill/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 dirty="0"/>
                </a:p>
              </p:txBody>
            </p:sp>
            <p:sp>
              <p:nvSpPr>
                <p:cNvPr id="274" name="Rectangle 273">
                  <a:extLst>
                    <a:ext uri="{FF2B5EF4-FFF2-40B4-BE49-F238E27FC236}">
                      <a16:creationId xmlns:a16="http://schemas.microsoft.com/office/drawing/2014/main" id="{216922FA-BFC7-A5F0-4B18-9A5120D5BB70}"/>
                    </a:ext>
                  </a:extLst>
                </p:cNvPr>
                <p:cNvSpPr/>
                <p:nvPr/>
              </p:nvSpPr>
              <p:spPr>
                <a:xfrm>
                  <a:off x="1139675" y="3243284"/>
                  <a:ext cx="53418" cy="468000"/>
                </a:xfrm>
                <a:prstGeom prst="rect">
                  <a:avLst/>
                </a:prstGeom>
                <a:grpFill/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 dirty="0"/>
                </a:p>
              </p:txBody>
            </p:sp>
            <p:sp>
              <p:nvSpPr>
                <p:cNvPr id="275" name="Rectangle 274">
                  <a:extLst>
                    <a:ext uri="{FF2B5EF4-FFF2-40B4-BE49-F238E27FC236}">
                      <a16:creationId xmlns:a16="http://schemas.microsoft.com/office/drawing/2014/main" id="{0758FF5D-6DAB-8257-4D72-D0123756E246}"/>
                    </a:ext>
                  </a:extLst>
                </p:cNvPr>
                <p:cNvSpPr/>
                <p:nvPr/>
              </p:nvSpPr>
              <p:spPr>
                <a:xfrm>
                  <a:off x="959737" y="3243284"/>
                  <a:ext cx="53418" cy="468000"/>
                </a:xfrm>
                <a:prstGeom prst="rect">
                  <a:avLst/>
                </a:prstGeom>
                <a:grpFill/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 dirty="0"/>
                </a:p>
              </p:txBody>
            </p:sp>
          </p:grpSp>
          <p:grpSp>
            <p:nvGrpSpPr>
              <p:cNvPr id="268" name="Group 267">
                <a:extLst>
                  <a:ext uri="{FF2B5EF4-FFF2-40B4-BE49-F238E27FC236}">
                    <a16:creationId xmlns:a16="http://schemas.microsoft.com/office/drawing/2014/main" id="{F919B54B-253D-7A6E-CB01-33484E643B1D}"/>
                  </a:ext>
                </a:extLst>
              </p:cNvPr>
              <p:cNvGrpSpPr/>
              <p:nvPr/>
            </p:nvGrpSpPr>
            <p:grpSpPr>
              <a:xfrm>
                <a:off x="1606803" y="5378049"/>
                <a:ext cx="181280" cy="108000"/>
                <a:chOff x="1005093" y="5428849"/>
                <a:chExt cx="181280" cy="180000"/>
              </a:xfrm>
            </p:grpSpPr>
            <p:cxnSp>
              <p:nvCxnSpPr>
                <p:cNvPr id="270" name="Straight Arrow Connector 269">
                  <a:extLst>
                    <a:ext uri="{FF2B5EF4-FFF2-40B4-BE49-F238E27FC236}">
                      <a16:creationId xmlns:a16="http://schemas.microsoft.com/office/drawing/2014/main" id="{9E9354A3-F4BF-B493-A0F0-5D87404493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8637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1" name="Straight Arrow Connector 270">
                  <a:extLst>
                    <a:ext uri="{FF2B5EF4-FFF2-40B4-BE49-F238E27FC236}">
                      <a16:creationId xmlns:a16="http://schemas.microsoft.com/office/drawing/2014/main" id="{79F237D4-C6B7-9B59-8891-F1E46F276A9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9954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" name="Straight Arrow Connector 271">
                  <a:extLst>
                    <a:ext uri="{FF2B5EF4-FFF2-40B4-BE49-F238E27FC236}">
                      <a16:creationId xmlns:a16="http://schemas.microsoft.com/office/drawing/2014/main" id="{20B086D8-395E-A71E-373B-0401C5A1EE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0509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69" name="TextBox 268">
                <a:extLst>
                  <a:ext uri="{FF2B5EF4-FFF2-40B4-BE49-F238E27FC236}">
                    <a16:creationId xmlns:a16="http://schemas.microsoft.com/office/drawing/2014/main" id="{E0986A74-1CDB-5D00-CCF0-5A34BBC04BBF}"/>
                  </a:ext>
                </a:extLst>
              </p:cNvPr>
              <p:cNvSpPr txBox="1"/>
              <p:nvPr/>
            </p:nvSpPr>
            <p:spPr>
              <a:xfrm>
                <a:off x="4754860" y="4807966"/>
                <a:ext cx="3433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…</a:t>
                </a:r>
              </a:p>
            </p:txBody>
          </p:sp>
        </p:grpSp>
      </p:grpSp>
      <p:grpSp>
        <p:nvGrpSpPr>
          <p:cNvPr id="303" name="Group 302">
            <a:extLst>
              <a:ext uri="{FF2B5EF4-FFF2-40B4-BE49-F238E27FC236}">
                <a16:creationId xmlns:a16="http://schemas.microsoft.com/office/drawing/2014/main" id="{6610CE38-986D-43E9-663F-E8E276AE272C}"/>
              </a:ext>
            </a:extLst>
          </p:cNvPr>
          <p:cNvGrpSpPr/>
          <p:nvPr/>
        </p:nvGrpSpPr>
        <p:grpSpPr>
          <a:xfrm>
            <a:off x="2021791" y="2571791"/>
            <a:ext cx="8858588" cy="797286"/>
            <a:chOff x="-2210774" y="3170950"/>
            <a:chExt cx="8858588" cy="797286"/>
          </a:xfrm>
        </p:grpSpPr>
        <p:grpSp>
          <p:nvGrpSpPr>
            <p:cNvPr id="304" name="Group 303">
              <a:extLst>
                <a:ext uri="{FF2B5EF4-FFF2-40B4-BE49-F238E27FC236}">
                  <a16:creationId xmlns:a16="http://schemas.microsoft.com/office/drawing/2014/main" id="{C77C7649-507F-5FE7-8EDC-4DCFA600E241}"/>
                </a:ext>
              </a:extLst>
            </p:cNvPr>
            <p:cNvGrpSpPr/>
            <p:nvPr/>
          </p:nvGrpSpPr>
          <p:grpSpPr>
            <a:xfrm>
              <a:off x="-2210774" y="3170950"/>
              <a:ext cx="4741859" cy="797284"/>
              <a:chOff x="-3404751" y="4688765"/>
              <a:chExt cx="4741859" cy="797284"/>
            </a:xfrm>
          </p:grpSpPr>
          <p:sp>
            <p:nvSpPr>
              <p:cNvPr id="340" name="Rectangle 339">
                <a:extLst>
                  <a:ext uri="{FF2B5EF4-FFF2-40B4-BE49-F238E27FC236}">
                    <a16:creationId xmlns:a16="http://schemas.microsoft.com/office/drawing/2014/main" id="{5412B4F5-F5D1-5180-7101-3F1C7CE4FD84}"/>
                  </a:ext>
                </a:extLst>
              </p:cNvPr>
              <p:cNvSpPr/>
              <p:nvPr/>
            </p:nvSpPr>
            <p:spPr>
              <a:xfrm>
                <a:off x="-3404751" y="4688765"/>
                <a:ext cx="4741859" cy="691738"/>
              </a:xfrm>
              <a:prstGeom prst="rect">
                <a:avLst/>
              </a:prstGeom>
              <a:solidFill>
                <a:schemeClr val="bg1"/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341" name="Group 340">
                <a:extLst>
                  <a:ext uri="{FF2B5EF4-FFF2-40B4-BE49-F238E27FC236}">
                    <a16:creationId xmlns:a16="http://schemas.microsoft.com/office/drawing/2014/main" id="{63AA9D4B-9AB4-4724-1312-72C0BE834A58}"/>
                  </a:ext>
                </a:extLst>
              </p:cNvPr>
              <p:cNvGrpSpPr/>
              <p:nvPr/>
            </p:nvGrpSpPr>
            <p:grpSpPr>
              <a:xfrm>
                <a:off x="982597" y="5332318"/>
                <a:ext cx="233356" cy="72000"/>
                <a:chOff x="959737" y="5332318"/>
                <a:chExt cx="233356" cy="72000"/>
              </a:xfrm>
            </p:grpSpPr>
            <p:sp>
              <p:nvSpPr>
                <p:cNvPr id="346" name="Rectangle 345">
                  <a:extLst>
                    <a:ext uri="{FF2B5EF4-FFF2-40B4-BE49-F238E27FC236}">
                      <a16:creationId xmlns:a16="http://schemas.microsoft.com/office/drawing/2014/main" id="{D37A0804-B1D7-C52B-91EC-48FC7EED565B}"/>
                    </a:ext>
                  </a:extLst>
                </p:cNvPr>
                <p:cNvSpPr/>
                <p:nvPr/>
              </p:nvSpPr>
              <p:spPr>
                <a:xfrm>
                  <a:off x="1048942" y="5332318"/>
                  <a:ext cx="53418" cy="72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47" name="Rectangle 346">
                  <a:extLst>
                    <a:ext uri="{FF2B5EF4-FFF2-40B4-BE49-F238E27FC236}">
                      <a16:creationId xmlns:a16="http://schemas.microsoft.com/office/drawing/2014/main" id="{33BB0CE6-1856-5EA4-62FD-1C674BBE3006}"/>
                    </a:ext>
                  </a:extLst>
                </p:cNvPr>
                <p:cNvSpPr/>
                <p:nvPr/>
              </p:nvSpPr>
              <p:spPr>
                <a:xfrm>
                  <a:off x="1139675" y="5332318"/>
                  <a:ext cx="53418" cy="72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48" name="Rectangle 347">
                  <a:extLst>
                    <a:ext uri="{FF2B5EF4-FFF2-40B4-BE49-F238E27FC236}">
                      <a16:creationId xmlns:a16="http://schemas.microsoft.com/office/drawing/2014/main" id="{FAFB0C80-5A5C-DF73-5874-6CD08253FDF9}"/>
                    </a:ext>
                  </a:extLst>
                </p:cNvPr>
                <p:cNvSpPr/>
                <p:nvPr/>
              </p:nvSpPr>
              <p:spPr>
                <a:xfrm>
                  <a:off x="959737" y="5332318"/>
                  <a:ext cx="53418" cy="72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42" name="Group 341">
                <a:extLst>
                  <a:ext uri="{FF2B5EF4-FFF2-40B4-BE49-F238E27FC236}">
                    <a16:creationId xmlns:a16="http://schemas.microsoft.com/office/drawing/2014/main" id="{FF8F726B-A3C9-6A65-3004-5DBBD74E221B}"/>
                  </a:ext>
                </a:extLst>
              </p:cNvPr>
              <p:cNvGrpSpPr/>
              <p:nvPr/>
            </p:nvGrpSpPr>
            <p:grpSpPr>
              <a:xfrm>
                <a:off x="1012713" y="5378049"/>
                <a:ext cx="173660" cy="108000"/>
                <a:chOff x="1012713" y="5428849"/>
                <a:chExt cx="173660" cy="180000"/>
              </a:xfrm>
            </p:grpSpPr>
            <p:cxnSp>
              <p:nvCxnSpPr>
                <p:cNvPr id="343" name="Straight Arrow Connector 342">
                  <a:extLst>
                    <a:ext uri="{FF2B5EF4-FFF2-40B4-BE49-F238E27FC236}">
                      <a16:creationId xmlns:a16="http://schemas.microsoft.com/office/drawing/2014/main" id="{42AEB5E1-0DF7-5875-A86D-3B654530FA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8637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4" name="Straight Arrow Connector 343">
                  <a:extLst>
                    <a:ext uri="{FF2B5EF4-FFF2-40B4-BE49-F238E27FC236}">
                      <a16:creationId xmlns:a16="http://schemas.microsoft.com/office/drawing/2014/main" id="{56AE4FD7-0C61-0354-6080-4BFD022AD2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9954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5" name="Straight Arrow Connector 344">
                  <a:extLst>
                    <a:ext uri="{FF2B5EF4-FFF2-40B4-BE49-F238E27FC236}">
                      <a16:creationId xmlns:a16="http://schemas.microsoft.com/office/drawing/2014/main" id="{3222A6E5-F663-9364-466E-489D69F059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1271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05" name="Group 304">
              <a:extLst>
                <a:ext uri="{FF2B5EF4-FFF2-40B4-BE49-F238E27FC236}">
                  <a16:creationId xmlns:a16="http://schemas.microsoft.com/office/drawing/2014/main" id="{205AF0EC-2172-2744-3015-DF4D9FD72BC1}"/>
                </a:ext>
              </a:extLst>
            </p:cNvPr>
            <p:cNvGrpSpPr/>
            <p:nvPr/>
          </p:nvGrpSpPr>
          <p:grpSpPr>
            <a:xfrm>
              <a:off x="2683576" y="3170950"/>
              <a:ext cx="3964238" cy="797286"/>
              <a:chOff x="1489599" y="4688763"/>
              <a:chExt cx="3964238" cy="797286"/>
            </a:xfrm>
          </p:grpSpPr>
          <p:sp>
            <p:nvSpPr>
              <p:cNvPr id="306" name="Rectangle 305">
                <a:extLst>
                  <a:ext uri="{FF2B5EF4-FFF2-40B4-BE49-F238E27FC236}">
                    <a16:creationId xmlns:a16="http://schemas.microsoft.com/office/drawing/2014/main" id="{2998A198-8799-EAF0-B40F-EE472374A461}"/>
                  </a:ext>
                </a:extLst>
              </p:cNvPr>
              <p:cNvSpPr/>
              <p:nvPr/>
            </p:nvSpPr>
            <p:spPr>
              <a:xfrm>
                <a:off x="1489599" y="4688765"/>
                <a:ext cx="3964238" cy="691738"/>
              </a:xfrm>
              <a:prstGeom prst="rect">
                <a:avLst/>
              </a:prstGeom>
              <a:solidFill>
                <a:schemeClr val="bg1"/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307" name="Group 306">
                <a:extLst>
                  <a:ext uri="{FF2B5EF4-FFF2-40B4-BE49-F238E27FC236}">
                    <a16:creationId xmlns:a16="http://schemas.microsoft.com/office/drawing/2014/main" id="{22215482-FDDA-57B6-3E9E-0F563EB48066}"/>
                  </a:ext>
                </a:extLst>
              </p:cNvPr>
              <p:cNvGrpSpPr/>
              <p:nvPr/>
            </p:nvGrpSpPr>
            <p:grpSpPr>
              <a:xfrm>
                <a:off x="1579997" y="4688764"/>
                <a:ext cx="233356" cy="720000"/>
                <a:chOff x="959737" y="5455779"/>
                <a:chExt cx="233356" cy="468000"/>
              </a:xfrm>
            </p:grpSpPr>
            <p:sp>
              <p:nvSpPr>
                <p:cNvPr id="337" name="Rectangle 336">
                  <a:extLst>
                    <a:ext uri="{FF2B5EF4-FFF2-40B4-BE49-F238E27FC236}">
                      <a16:creationId xmlns:a16="http://schemas.microsoft.com/office/drawing/2014/main" id="{86EE34C1-6257-5346-B3EE-D26EE27DDE1C}"/>
                    </a:ext>
                  </a:extLst>
                </p:cNvPr>
                <p:cNvSpPr/>
                <p:nvPr/>
              </p:nvSpPr>
              <p:spPr>
                <a:xfrm>
                  <a:off x="1048942" y="5455779"/>
                  <a:ext cx="53418" cy="468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38" name="Rectangle 337">
                  <a:extLst>
                    <a:ext uri="{FF2B5EF4-FFF2-40B4-BE49-F238E27FC236}">
                      <a16:creationId xmlns:a16="http://schemas.microsoft.com/office/drawing/2014/main" id="{35D510F0-42C1-A577-BFE0-FA083B1670F6}"/>
                    </a:ext>
                  </a:extLst>
                </p:cNvPr>
                <p:cNvSpPr/>
                <p:nvPr/>
              </p:nvSpPr>
              <p:spPr>
                <a:xfrm>
                  <a:off x="1139675" y="5455779"/>
                  <a:ext cx="53418" cy="468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39" name="Rectangle 338">
                  <a:extLst>
                    <a:ext uri="{FF2B5EF4-FFF2-40B4-BE49-F238E27FC236}">
                      <a16:creationId xmlns:a16="http://schemas.microsoft.com/office/drawing/2014/main" id="{0DEE643D-308C-1881-4371-06ABBE816C41}"/>
                    </a:ext>
                  </a:extLst>
                </p:cNvPr>
                <p:cNvSpPr/>
                <p:nvPr/>
              </p:nvSpPr>
              <p:spPr>
                <a:xfrm>
                  <a:off x="959737" y="5455779"/>
                  <a:ext cx="53418" cy="468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08" name="Group 307">
                <a:extLst>
                  <a:ext uri="{FF2B5EF4-FFF2-40B4-BE49-F238E27FC236}">
                    <a16:creationId xmlns:a16="http://schemas.microsoft.com/office/drawing/2014/main" id="{97659E45-6ECE-D467-EE8A-855F5D712BFA}"/>
                  </a:ext>
                </a:extLst>
              </p:cNvPr>
              <p:cNvGrpSpPr/>
              <p:nvPr/>
            </p:nvGrpSpPr>
            <p:grpSpPr>
              <a:xfrm>
                <a:off x="2175286" y="4688763"/>
                <a:ext cx="233356" cy="720000"/>
                <a:chOff x="959737" y="4926405"/>
                <a:chExt cx="233356" cy="468000"/>
              </a:xfrm>
            </p:grpSpPr>
            <p:sp>
              <p:nvSpPr>
                <p:cNvPr id="334" name="Rectangle 333">
                  <a:extLst>
                    <a:ext uri="{FF2B5EF4-FFF2-40B4-BE49-F238E27FC236}">
                      <a16:creationId xmlns:a16="http://schemas.microsoft.com/office/drawing/2014/main" id="{788F66CE-45AC-03FD-4FAC-65493866FCD7}"/>
                    </a:ext>
                  </a:extLst>
                </p:cNvPr>
                <p:cNvSpPr/>
                <p:nvPr/>
              </p:nvSpPr>
              <p:spPr>
                <a:xfrm>
                  <a:off x="1048942" y="4926405"/>
                  <a:ext cx="53418" cy="468000"/>
                </a:xfrm>
                <a:prstGeom prst="rect">
                  <a:avLst/>
                </a:prstGeom>
                <a:solidFill>
                  <a:srgbClr val="FF0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35" name="Rectangle 334">
                  <a:extLst>
                    <a:ext uri="{FF2B5EF4-FFF2-40B4-BE49-F238E27FC236}">
                      <a16:creationId xmlns:a16="http://schemas.microsoft.com/office/drawing/2014/main" id="{298FCFC8-26AC-95B4-48F1-09CC6D054E59}"/>
                    </a:ext>
                  </a:extLst>
                </p:cNvPr>
                <p:cNvSpPr/>
                <p:nvPr/>
              </p:nvSpPr>
              <p:spPr>
                <a:xfrm>
                  <a:off x="1139675" y="4926405"/>
                  <a:ext cx="53418" cy="468000"/>
                </a:xfrm>
                <a:prstGeom prst="rect">
                  <a:avLst/>
                </a:prstGeom>
                <a:solidFill>
                  <a:srgbClr val="FF0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36" name="Rectangle 335">
                  <a:extLst>
                    <a:ext uri="{FF2B5EF4-FFF2-40B4-BE49-F238E27FC236}">
                      <a16:creationId xmlns:a16="http://schemas.microsoft.com/office/drawing/2014/main" id="{BEEAA1DF-7E86-7BF6-6D45-7F82561EA1CD}"/>
                    </a:ext>
                  </a:extLst>
                </p:cNvPr>
                <p:cNvSpPr/>
                <p:nvPr/>
              </p:nvSpPr>
              <p:spPr>
                <a:xfrm>
                  <a:off x="959737" y="4926405"/>
                  <a:ext cx="53418" cy="468000"/>
                </a:xfrm>
                <a:prstGeom prst="rect">
                  <a:avLst/>
                </a:prstGeom>
                <a:solidFill>
                  <a:srgbClr val="FF0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09" name="Group 308">
                <a:extLst>
                  <a:ext uri="{FF2B5EF4-FFF2-40B4-BE49-F238E27FC236}">
                    <a16:creationId xmlns:a16="http://schemas.microsoft.com/office/drawing/2014/main" id="{318AEEAE-E474-009D-4EC5-654B2BE6F47C}"/>
                  </a:ext>
                </a:extLst>
              </p:cNvPr>
              <p:cNvGrpSpPr/>
              <p:nvPr/>
            </p:nvGrpSpPr>
            <p:grpSpPr>
              <a:xfrm>
                <a:off x="2769117" y="4688765"/>
                <a:ext cx="233356" cy="720000"/>
                <a:chOff x="959737" y="4336050"/>
                <a:chExt cx="233356" cy="468000"/>
              </a:xfrm>
            </p:grpSpPr>
            <p:sp>
              <p:nvSpPr>
                <p:cNvPr id="331" name="Rectangle 330">
                  <a:extLst>
                    <a:ext uri="{FF2B5EF4-FFF2-40B4-BE49-F238E27FC236}">
                      <a16:creationId xmlns:a16="http://schemas.microsoft.com/office/drawing/2014/main" id="{1DF78B45-E532-38D2-BC81-1FD4CE5D3BFF}"/>
                    </a:ext>
                  </a:extLst>
                </p:cNvPr>
                <p:cNvSpPr/>
                <p:nvPr/>
              </p:nvSpPr>
              <p:spPr>
                <a:xfrm>
                  <a:off x="1048942" y="4336050"/>
                  <a:ext cx="53418" cy="468000"/>
                </a:xfrm>
                <a:prstGeom prst="rect">
                  <a:avLst/>
                </a:prstGeom>
                <a:solidFill>
                  <a:srgbClr val="92D05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32" name="Rectangle 331">
                  <a:extLst>
                    <a:ext uri="{FF2B5EF4-FFF2-40B4-BE49-F238E27FC236}">
                      <a16:creationId xmlns:a16="http://schemas.microsoft.com/office/drawing/2014/main" id="{68428D9A-6A93-CAA6-F3A0-67252D711FE6}"/>
                    </a:ext>
                  </a:extLst>
                </p:cNvPr>
                <p:cNvSpPr/>
                <p:nvPr/>
              </p:nvSpPr>
              <p:spPr>
                <a:xfrm>
                  <a:off x="1139675" y="4336050"/>
                  <a:ext cx="53418" cy="468000"/>
                </a:xfrm>
                <a:prstGeom prst="rect">
                  <a:avLst/>
                </a:prstGeom>
                <a:solidFill>
                  <a:srgbClr val="92D05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33" name="Rectangle 332">
                  <a:extLst>
                    <a:ext uri="{FF2B5EF4-FFF2-40B4-BE49-F238E27FC236}">
                      <a16:creationId xmlns:a16="http://schemas.microsoft.com/office/drawing/2014/main" id="{77BE126A-D392-384A-5FFE-6960CAD18A91}"/>
                    </a:ext>
                  </a:extLst>
                </p:cNvPr>
                <p:cNvSpPr/>
                <p:nvPr/>
              </p:nvSpPr>
              <p:spPr>
                <a:xfrm>
                  <a:off x="959737" y="4336050"/>
                  <a:ext cx="53418" cy="468000"/>
                </a:xfrm>
                <a:prstGeom prst="rect">
                  <a:avLst/>
                </a:prstGeom>
                <a:solidFill>
                  <a:srgbClr val="92D05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10" name="Group 309">
                <a:extLst>
                  <a:ext uri="{FF2B5EF4-FFF2-40B4-BE49-F238E27FC236}">
                    <a16:creationId xmlns:a16="http://schemas.microsoft.com/office/drawing/2014/main" id="{B07D6FC6-3A30-DE27-1843-58440101551B}"/>
                  </a:ext>
                </a:extLst>
              </p:cNvPr>
              <p:cNvGrpSpPr/>
              <p:nvPr/>
            </p:nvGrpSpPr>
            <p:grpSpPr>
              <a:xfrm>
                <a:off x="3366517" y="4688765"/>
                <a:ext cx="233356" cy="720000"/>
                <a:chOff x="959737" y="3783784"/>
                <a:chExt cx="233356" cy="468000"/>
              </a:xfrm>
            </p:grpSpPr>
            <p:sp>
              <p:nvSpPr>
                <p:cNvPr id="328" name="Rectangle 327">
                  <a:extLst>
                    <a:ext uri="{FF2B5EF4-FFF2-40B4-BE49-F238E27FC236}">
                      <a16:creationId xmlns:a16="http://schemas.microsoft.com/office/drawing/2014/main" id="{6AE25791-3659-F2A8-621D-28F2332005FD}"/>
                    </a:ext>
                  </a:extLst>
                </p:cNvPr>
                <p:cNvSpPr/>
                <p:nvPr/>
              </p:nvSpPr>
              <p:spPr>
                <a:xfrm>
                  <a:off x="1048942" y="3783784"/>
                  <a:ext cx="53418" cy="468000"/>
                </a:xfrm>
                <a:prstGeom prst="rect">
                  <a:avLst/>
                </a:prstGeom>
                <a:solidFill>
                  <a:srgbClr val="00B0F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29" name="Rectangle 328">
                  <a:extLst>
                    <a:ext uri="{FF2B5EF4-FFF2-40B4-BE49-F238E27FC236}">
                      <a16:creationId xmlns:a16="http://schemas.microsoft.com/office/drawing/2014/main" id="{5D53DDAB-E1FE-1521-7E18-0321D1E2DC32}"/>
                    </a:ext>
                  </a:extLst>
                </p:cNvPr>
                <p:cNvSpPr/>
                <p:nvPr/>
              </p:nvSpPr>
              <p:spPr>
                <a:xfrm>
                  <a:off x="1139675" y="3783784"/>
                  <a:ext cx="53418" cy="468000"/>
                </a:xfrm>
                <a:prstGeom prst="rect">
                  <a:avLst/>
                </a:prstGeom>
                <a:solidFill>
                  <a:srgbClr val="00B0F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30" name="Rectangle 329">
                  <a:extLst>
                    <a:ext uri="{FF2B5EF4-FFF2-40B4-BE49-F238E27FC236}">
                      <a16:creationId xmlns:a16="http://schemas.microsoft.com/office/drawing/2014/main" id="{9521B723-C3BA-2D10-579E-8E5F338A4585}"/>
                    </a:ext>
                  </a:extLst>
                </p:cNvPr>
                <p:cNvSpPr/>
                <p:nvPr/>
              </p:nvSpPr>
              <p:spPr>
                <a:xfrm>
                  <a:off x="959737" y="3783784"/>
                  <a:ext cx="53418" cy="468000"/>
                </a:xfrm>
                <a:prstGeom prst="rect">
                  <a:avLst/>
                </a:prstGeom>
                <a:solidFill>
                  <a:srgbClr val="00B0F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13" name="Group 312">
                <a:extLst>
                  <a:ext uri="{FF2B5EF4-FFF2-40B4-BE49-F238E27FC236}">
                    <a16:creationId xmlns:a16="http://schemas.microsoft.com/office/drawing/2014/main" id="{39548421-6B24-D0FF-CE0D-40DC36586209}"/>
                  </a:ext>
                </a:extLst>
              </p:cNvPr>
              <p:cNvGrpSpPr/>
              <p:nvPr/>
            </p:nvGrpSpPr>
            <p:grpSpPr>
              <a:xfrm>
                <a:off x="3963917" y="4688765"/>
                <a:ext cx="233356" cy="720000"/>
                <a:chOff x="959737" y="3243284"/>
                <a:chExt cx="233356" cy="468000"/>
              </a:xfrm>
              <a:solidFill>
                <a:schemeClr val="accent2">
                  <a:lumMod val="75000"/>
                </a:schemeClr>
              </a:solidFill>
            </p:grpSpPr>
            <p:sp>
              <p:nvSpPr>
                <p:cNvPr id="319" name="Rectangle 318">
                  <a:extLst>
                    <a:ext uri="{FF2B5EF4-FFF2-40B4-BE49-F238E27FC236}">
                      <a16:creationId xmlns:a16="http://schemas.microsoft.com/office/drawing/2014/main" id="{BA422F20-28E0-2754-06A2-CD34FEC2ED36}"/>
                    </a:ext>
                  </a:extLst>
                </p:cNvPr>
                <p:cNvSpPr/>
                <p:nvPr/>
              </p:nvSpPr>
              <p:spPr>
                <a:xfrm>
                  <a:off x="1048942" y="3243284"/>
                  <a:ext cx="53418" cy="468000"/>
                </a:xfrm>
                <a:prstGeom prst="rect">
                  <a:avLst/>
                </a:prstGeom>
                <a:grpFill/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 dirty="0"/>
                </a:p>
              </p:txBody>
            </p:sp>
            <p:sp>
              <p:nvSpPr>
                <p:cNvPr id="320" name="Rectangle 319">
                  <a:extLst>
                    <a:ext uri="{FF2B5EF4-FFF2-40B4-BE49-F238E27FC236}">
                      <a16:creationId xmlns:a16="http://schemas.microsoft.com/office/drawing/2014/main" id="{7BF708A2-12EC-581F-1A72-0ADC785C25A9}"/>
                    </a:ext>
                  </a:extLst>
                </p:cNvPr>
                <p:cNvSpPr/>
                <p:nvPr/>
              </p:nvSpPr>
              <p:spPr>
                <a:xfrm>
                  <a:off x="1139675" y="3243284"/>
                  <a:ext cx="53418" cy="468000"/>
                </a:xfrm>
                <a:prstGeom prst="rect">
                  <a:avLst/>
                </a:prstGeom>
                <a:grpFill/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 dirty="0"/>
                </a:p>
              </p:txBody>
            </p:sp>
            <p:sp>
              <p:nvSpPr>
                <p:cNvPr id="321" name="Rectangle 320">
                  <a:extLst>
                    <a:ext uri="{FF2B5EF4-FFF2-40B4-BE49-F238E27FC236}">
                      <a16:creationId xmlns:a16="http://schemas.microsoft.com/office/drawing/2014/main" id="{8D2A0994-DA9C-A1D2-31E9-3631886957D3}"/>
                    </a:ext>
                  </a:extLst>
                </p:cNvPr>
                <p:cNvSpPr/>
                <p:nvPr/>
              </p:nvSpPr>
              <p:spPr>
                <a:xfrm>
                  <a:off x="959737" y="3243284"/>
                  <a:ext cx="53418" cy="468000"/>
                </a:xfrm>
                <a:prstGeom prst="rect">
                  <a:avLst/>
                </a:prstGeom>
                <a:grpFill/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 dirty="0"/>
                </a:p>
              </p:txBody>
            </p:sp>
          </p:grpSp>
          <p:grpSp>
            <p:nvGrpSpPr>
              <p:cNvPr id="314" name="Group 313">
                <a:extLst>
                  <a:ext uri="{FF2B5EF4-FFF2-40B4-BE49-F238E27FC236}">
                    <a16:creationId xmlns:a16="http://schemas.microsoft.com/office/drawing/2014/main" id="{DB2D7DF0-7CB4-4E18-7299-998D72BE8CF4}"/>
                  </a:ext>
                </a:extLst>
              </p:cNvPr>
              <p:cNvGrpSpPr/>
              <p:nvPr/>
            </p:nvGrpSpPr>
            <p:grpSpPr>
              <a:xfrm>
                <a:off x="1606803" y="5378049"/>
                <a:ext cx="181280" cy="108000"/>
                <a:chOff x="1005093" y="5428849"/>
                <a:chExt cx="181280" cy="180000"/>
              </a:xfrm>
            </p:grpSpPr>
            <p:cxnSp>
              <p:nvCxnSpPr>
                <p:cNvPr id="316" name="Straight Arrow Connector 315">
                  <a:extLst>
                    <a:ext uri="{FF2B5EF4-FFF2-40B4-BE49-F238E27FC236}">
                      <a16:creationId xmlns:a16="http://schemas.microsoft.com/office/drawing/2014/main" id="{F1397985-9D26-FEA7-EF6E-B73349F77D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8637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7" name="Straight Arrow Connector 316">
                  <a:extLst>
                    <a:ext uri="{FF2B5EF4-FFF2-40B4-BE49-F238E27FC236}">
                      <a16:creationId xmlns:a16="http://schemas.microsoft.com/office/drawing/2014/main" id="{F4641C54-69A4-BEA0-D52D-BFF42E296E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9954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" name="Straight Arrow Connector 317">
                  <a:extLst>
                    <a:ext uri="{FF2B5EF4-FFF2-40B4-BE49-F238E27FC236}">
                      <a16:creationId xmlns:a16="http://schemas.microsoft.com/office/drawing/2014/main" id="{5CE0D354-F5FF-6DAC-344C-DD548FCE3B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0509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5" name="TextBox 314">
                <a:extLst>
                  <a:ext uri="{FF2B5EF4-FFF2-40B4-BE49-F238E27FC236}">
                    <a16:creationId xmlns:a16="http://schemas.microsoft.com/office/drawing/2014/main" id="{58F1E06A-DC1C-23FF-8199-FE6620D49C00}"/>
                  </a:ext>
                </a:extLst>
              </p:cNvPr>
              <p:cNvSpPr txBox="1"/>
              <p:nvPr/>
            </p:nvSpPr>
            <p:spPr>
              <a:xfrm>
                <a:off x="4754860" y="4807966"/>
                <a:ext cx="3433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…</a:t>
                </a:r>
              </a:p>
            </p:txBody>
          </p:sp>
        </p:grpSp>
      </p:grpSp>
      <p:grpSp>
        <p:nvGrpSpPr>
          <p:cNvPr id="349" name="Group 348">
            <a:extLst>
              <a:ext uri="{FF2B5EF4-FFF2-40B4-BE49-F238E27FC236}">
                <a16:creationId xmlns:a16="http://schemas.microsoft.com/office/drawing/2014/main" id="{C70C93D2-31B4-0826-C626-817F44112EFC}"/>
              </a:ext>
            </a:extLst>
          </p:cNvPr>
          <p:cNvGrpSpPr/>
          <p:nvPr/>
        </p:nvGrpSpPr>
        <p:grpSpPr>
          <a:xfrm>
            <a:off x="2615526" y="1798375"/>
            <a:ext cx="8247511" cy="797286"/>
            <a:chOff x="-2210773" y="3170950"/>
            <a:chExt cx="8247511" cy="797286"/>
          </a:xfrm>
        </p:grpSpPr>
        <p:grpSp>
          <p:nvGrpSpPr>
            <p:cNvPr id="350" name="Group 349">
              <a:extLst>
                <a:ext uri="{FF2B5EF4-FFF2-40B4-BE49-F238E27FC236}">
                  <a16:creationId xmlns:a16="http://schemas.microsoft.com/office/drawing/2014/main" id="{427B6F2B-AB59-A6FB-E697-AB195968393F}"/>
                </a:ext>
              </a:extLst>
            </p:cNvPr>
            <p:cNvGrpSpPr/>
            <p:nvPr/>
          </p:nvGrpSpPr>
          <p:grpSpPr>
            <a:xfrm>
              <a:off x="-2210773" y="3170950"/>
              <a:ext cx="4711726" cy="797284"/>
              <a:chOff x="-3404750" y="4688765"/>
              <a:chExt cx="4711726" cy="797284"/>
            </a:xfrm>
          </p:grpSpPr>
          <p:sp>
            <p:nvSpPr>
              <p:cNvPr id="386" name="Rectangle 385">
                <a:extLst>
                  <a:ext uri="{FF2B5EF4-FFF2-40B4-BE49-F238E27FC236}">
                    <a16:creationId xmlns:a16="http://schemas.microsoft.com/office/drawing/2014/main" id="{93EE7BE9-D77A-AB79-FC33-DA7A3B14DFD5}"/>
                  </a:ext>
                </a:extLst>
              </p:cNvPr>
              <p:cNvSpPr/>
              <p:nvPr/>
            </p:nvSpPr>
            <p:spPr>
              <a:xfrm>
                <a:off x="-3404750" y="4688765"/>
                <a:ext cx="4711726" cy="691738"/>
              </a:xfrm>
              <a:prstGeom prst="rect">
                <a:avLst/>
              </a:prstGeom>
              <a:solidFill>
                <a:schemeClr val="bg1"/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387" name="Group 386">
                <a:extLst>
                  <a:ext uri="{FF2B5EF4-FFF2-40B4-BE49-F238E27FC236}">
                    <a16:creationId xmlns:a16="http://schemas.microsoft.com/office/drawing/2014/main" id="{8337428D-3B6D-6878-AD32-F7D6F4549DA4}"/>
                  </a:ext>
                </a:extLst>
              </p:cNvPr>
              <p:cNvGrpSpPr/>
              <p:nvPr/>
            </p:nvGrpSpPr>
            <p:grpSpPr>
              <a:xfrm>
                <a:off x="982597" y="5332318"/>
                <a:ext cx="233356" cy="72000"/>
                <a:chOff x="959737" y="5332318"/>
                <a:chExt cx="233356" cy="72000"/>
              </a:xfrm>
            </p:grpSpPr>
            <p:sp>
              <p:nvSpPr>
                <p:cNvPr id="392" name="Rectangle 391">
                  <a:extLst>
                    <a:ext uri="{FF2B5EF4-FFF2-40B4-BE49-F238E27FC236}">
                      <a16:creationId xmlns:a16="http://schemas.microsoft.com/office/drawing/2014/main" id="{AE6CC64F-BE19-F310-DE88-E5CF420D2272}"/>
                    </a:ext>
                  </a:extLst>
                </p:cNvPr>
                <p:cNvSpPr/>
                <p:nvPr/>
              </p:nvSpPr>
              <p:spPr>
                <a:xfrm>
                  <a:off x="1048942" y="5332318"/>
                  <a:ext cx="53418" cy="72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93" name="Rectangle 392">
                  <a:extLst>
                    <a:ext uri="{FF2B5EF4-FFF2-40B4-BE49-F238E27FC236}">
                      <a16:creationId xmlns:a16="http://schemas.microsoft.com/office/drawing/2014/main" id="{27B5A7DA-60E1-57EE-C3A4-AD15CE3C213D}"/>
                    </a:ext>
                  </a:extLst>
                </p:cNvPr>
                <p:cNvSpPr/>
                <p:nvPr/>
              </p:nvSpPr>
              <p:spPr>
                <a:xfrm>
                  <a:off x="1139675" y="5332318"/>
                  <a:ext cx="53418" cy="72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94" name="Rectangle 393">
                  <a:extLst>
                    <a:ext uri="{FF2B5EF4-FFF2-40B4-BE49-F238E27FC236}">
                      <a16:creationId xmlns:a16="http://schemas.microsoft.com/office/drawing/2014/main" id="{4C2E3A46-3AC3-3151-CE2D-B859C513F27D}"/>
                    </a:ext>
                  </a:extLst>
                </p:cNvPr>
                <p:cNvSpPr/>
                <p:nvPr/>
              </p:nvSpPr>
              <p:spPr>
                <a:xfrm>
                  <a:off x="959737" y="5332318"/>
                  <a:ext cx="53418" cy="72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88" name="Group 387">
                <a:extLst>
                  <a:ext uri="{FF2B5EF4-FFF2-40B4-BE49-F238E27FC236}">
                    <a16:creationId xmlns:a16="http://schemas.microsoft.com/office/drawing/2014/main" id="{406A29DA-A28C-FE21-CF05-2405807DEC82}"/>
                  </a:ext>
                </a:extLst>
              </p:cNvPr>
              <p:cNvGrpSpPr/>
              <p:nvPr/>
            </p:nvGrpSpPr>
            <p:grpSpPr>
              <a:xfrm>
                <a:off x="1012713" y="5378049"/>
                <a:ext cx="173660" cy="108000"/>
                <a:chOff x="1012713" y="5428849"/>
                <a:chExt cx="173660" cy="180000"/>
              </a:xfrm>
            </p:grpSpPr>
            <p:cxnSp>
              <p:nvCxnSpPr>
                <p:cNvPr id="389" name="Straight Arrow Connector 388">
                  <a:extLst>
                    <a:ext uri="{FF2B5EF4-FFF2-40B4-BE49-F238E27FC236}">
                      <a16:creationId xmlns:a16="http://schemas.microsoft.com/office/drawing/2014/main" id="{BD0CE08A-72B1-A9A4-4D1F-09FDBABDBC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8637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0" name="Straight Arrow Connector 389">
                  <a:extLst>
                    <a:ext uri="{FF2B5EF4-FFF2-40B4-BE49-F238E27FC236}">
                      <a16:creationId xmlns:a16="http://schemas.microsoft.com/office/drawing/2014/main" id="{F23E78FD-B02C-346B-E8B6-D41F8F3C8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9954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1" name="Straight Arrow Connector 390">
                  <a:extLst>
                    <a:ext uri="{FF2B5EF4-FFF2-40B4-BE49-F238E27FC236}">
                      <a16:creationId xmlns:a16="http://schemas.microsoft.com/office/drawing/2014/main" id="{9D16FBD6-0ED5-2DCC-D934-66191C36492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1271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51" name="Group 350">
              <a:extLst>
                <a:ext uri="{FF2B5EF4-FFF2-40B4-BE49-F238E27FC236}">
                  <a16:creationId xmlns:a16="http://schemas.microsoft.com/office/drawing/2014/main" id="{293B5EF8-0FCF-044D-8AD3-A787C83486B2}"/>
                </a:ext>
              </a:extLst>
            </p:cNvPr>
            <p:cNvGrpSpPr/>
            <p:nvPr/>
          </p:nvGrpSpPr>
          <p:grpSpPr>
            <a:xfrm>
              <a:off x="2683576" y="3170950"/>
              <a:ext cx="3353162" cy="797286"/>
              <a:chOff x="1489599" y="4688763"/>
              <a:chExt cx="3353162" cy="797286"/>
            </a:xfrm>
          </p:grpSpPr>
          <p:sp>
            <p:nvSpPr>
              <p:cNvPr id="352" name="Rectangle 351">
                <a:extLst>
                  <a:ext uri="{FF2B5EF4-FFF2-40B4-BE49-F238E27FC236}">
                    <a16:creationId xmlns:a16="http://schemas.microsoft.com/office/drawing/2014/main" id="{75A891A1-6178-DA23-E93F-96AAB5BEAF67}"/>
                  </a:ext>
                </a:extLst>
              </p:cNvPr>
              <p:cNvSpPr/>
              <p:nvPr/>
            </p:nvSpPr>
            <p:spPr>
              <a:xfrm>
                <a:off x="1489599" y="4688765"/>
                <a:ext cx="3353162" cy="691738"/>
              </a:xfrm>
              <a:prstGeom prst="rect">
                <a:avLst/>
              </a:prstGeom>
              <a:solidFill>
                <a:schemeClr val="bg1"/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353" name="Group 352">
                <a:extLst>
                  <a:ext uri="{FF2B5EF4-FFF2-40B4-BE49-F238E27FC236}">
                    <a16:creationId xmlns:a16="http://schemas.microsoft.com/office/drawing/2014/main" id="{1B4DD339-57F7-67E8-8301-C8B3EEA5FC0C}"/>
                  </a:ext>
                </a:extLst>
              </p:cNvPr>
              <p:cNvGrpSpPr/>
              <p:nvPr/>
            </p:nvGrpSpPr>
            <p:grpSpPr>
              <a:xfrm>
                <a:off x="1579997" y="4688764"/>
                <a:ext cx="233356" cy="720000"/>
                <a:chOff x="959737" y="5455779"/>
                <a:chExt cx="233356" cy="468000"/>
              </a:xfrm>
            </p:grpSpPr>
            <p:sp>
              <p:nvSpPr>
                <p:cNvPr id="383" name="Rectangle 382">
                  <a:extLst>
                    <a:ext uri="{FF2B5EF4-FFF2-40B4-BE49-F238E27FC236}">
                      <a16:creationId xmlns:a16="http://schemas.microsoft.com/office/drawing/2014/main" id="{4E28942C-4C67-66A0-1390-A218D797A61C}"/>
                    </a:ext>
                  </a:extLst>
                </p:cNvPr>
                <p:cNvSpPr/>
                <p:nvPr/>
              </p:nvSpPr>
              <p:spPr>
                <a:xfrm>
                  <a:off x="1048942" y="5455779"/>
                  <a:ext cx="53418" cy="468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84" name="Rectangle 383">
                  <a:extLst>
                    <a:ext uri="{FF2B5EF4-FFF2-40B4-BE49-F238E27FC236}">
                      <a16:creationId xmlns:a16="http://schemas.microsoft.com/office/drawing/2014/main" id="{9C06033D-C1DB-1155-3BD4-34E52997A24B}"/>
                    </a:ext>
                  </a:extLst>
                </p:cNvPr>
                <p:cNvSpPr/>
                <p:nvPr/>
              </p:nvSpPr>
              <p:spPr>
                <a:xfrm>
                  <a:off x="1139675" y="5455779"/>
                  <a:ext cx="53418" cy="468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85" name="Rectangle 384">
                  <a:extLst>
                    <a:ext uri="{FF2B5EF4-FFF2-40B4-BE49-F238E27FC236}">
                      <a16:creationId xmlns:a16="http://schemas.microsoft.com/office/drawing/2014/main" id="{3AB5FACE-F2AD-3CB5-E341-1F169B202F2B}"/>
                    </a:ext>
                  </a:extLst>
                </p:cNvPr>
                <p:cNvSpPr/>
                <p:nvPr/>
              </p:nvSpPr>
              <p:spPr>
                <a:xfrm>
                  <a:off x="959737" y="5455779"/>
                  <a:ext cx="53418" cy="468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54" name="Group 353">
                <a:extLst>
                  <a:ext uri="{FF2B5EF4-FFF2-40B4-BE49-F238E27FC236}">
                    <a16:creationId xmlns:a16="http://schemas.microsoft.com/office/drawing/2014/main" id="{891B4B6B-0B7E-9D03-8653-E7110B5D1A28}"/>
                  </a:ext>
                </a:extLst>
              </p:cNvPr>
              <p:cNvGrpSpPr/>
              <p:nvPr/>
            </p:nvGrpSpPr>
            <p:grpSpPr>
              <a:xfrm>
                <a:off x="2175286" y="4688763"/>
                <a:ext cx="233356" cy="720000"/>
                <a:chOff x="959737" y="4926405"/>
                <a:chExt cx="233356" cy="468000"/>
              </a:xfrm>
            </p:grpSpPr>
            <p:sp>
              <p:nvSpPr>
                <p:cNvPr id="380" name="Rectangle 379">
                  <a:extLst>
                    <a:ext uri="{FF2B5EF4-FFF2-40B4-BE49-F238E27FC236}">
                      <a16:creationId xmlns:a16="http://schemas.microsoft.com/office/drawing/2014/main" id="{783DC1C1-C9D4-743A-CD8A-590F9DB4B741}"/>
                    </a:ext>
                  </a:extLst>
                </p:cNvPr>
                <p:cNvSpPr/>
                <p:nvPr/>
              </p:nvSpPr>
              <p:spPr>
                <a:xfrm>
                  <a:off x="1048942" y="4926405"/>
                  <a:ext cx="53418" cy="468000"/>
                </a:xfrm>
                <a:prstGeom prst="rect">
                  <a:avLst/>
                </a:prstGeom>
                <a:solidFill>
                  <a:srgbClr val="FF0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81" name="Rectangle 380">
                  <a:extLst>
                    <a:ext uri="{FF2B5EF4-FFF2-40B4-BE49-F238E27FC236}">
                      <a16:creationId xmlns:a16="http://schemas.microsoft.com/office/drawing/2014/main" id="{3978641D-15E4-4A1E-D7C8-40690FDE1434}"/>
                    </a:ext>
                  </a:extLst>
                </p:cNvPr>
                <p:cNvSpPr/>
                <p:nvPr/>
              </p:nvSpPr>
              <p:spPr>
                <a:xfrm>
                  <a:off x="1139675" y="4926405"/>
                  <a:ext cx="53418" cy="468000"/>
                </a:xfrm>
                <a:prstGeom prst="rect">
                  <a:avLst/>
                </a:prstGeom>
                <a:solidFill>
                  <a:srgbClr val="FF0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82" name="Rectangle 381">
                  <a:extLst>
                    <a:ext uri="{FF2B5EF4-FFF2-40B4-BE49-F238E27FC236}">
                      <a16:creationId xmlns:a16="http://schemas.microsoft.com/office/drawing/2014/main" id="{43EBB5FF-2370-08A7-52BB-37C8E473CE34}"/>
                    </a:ext>
                  </a:extLst>
                </p:cNvPr>
                <p:cNvSpPr/>
                <p:nvPr/>
              </p:nvSpPr>
              <p:spPr>
                <a:xfrm>
                  <a:off x="959737" y="4926405"/>
                  <a:ext cx="53418" cy="468000"/>
                </a:xfrm>
                <a:prstGeom prst="rect">
                  <a:avLst/>
                </a:prstGeom>
                <a:solidFill>
                  <a:srgbClr val="FF0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55" name="Group 354">
                <a:extLst>
                  <a:ext uri="{FF2B5EF4-FFF2-40B4-BE49-F238E27FC236}">
                    <a16:creationId xmlns:a16="http://schemas.microsoft.com/office/drawing/2014/main" id="{C95CA323-F899-C836-48B4-3B60B2E7F5FB}"/>
                  </a:ext>
                </a:extLst>
              </p:cNvPr>
              <p:cNvGrpSpPr/>
              <p:nvPr/>
            </p:nvGrpSpPr>
            <p:grpSpPr>
              <a:xfrm>
                <a:off x="2769117" y="4688765"/>
                <a:ext cx="233356" cy="720000"/>
                <a:chOff x="959737" y="4336050"/>
                <a:chExt cx="233356" cy="468000"/>
              </a:xfrm>
            </p:grpSpPr>
            <p:sp>
              <p:nvSpPr>
                <p:cNvPr id="377" name="Rectangle 376">
                  <a:extLst>
                    <a:ext uri="{FF2B5EF4-FFF2-40B4-BE49-F238E27FC236}">
                      <a16:creationId xmlns:a16="http://schemas.microsoft.com/office/drawing/2014/main" id="{E75803E7-BD7A-1991-CA4E-E3F3D87A2B1A}"/>
                    </a:ext>
                  </a:extLst>
                </p:cNvPr>
                <p:cNvSpPr/>
                <p:nvPr/>
              </p:nvSpPr>
              <p:spPr>
                <a:xfrm>
                  <a:off x="1048942" y="4336050"/>
                  <a:ext cx="53418" cy="468000"/>
                </a:xfrm>
                <a:prstGeom prst="rect">
                  <a:avLst/>
                </a:prstGeom>
                <a:solidFill>
                  <a:srgbClr val="92D05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78" name="Rectangle 377">
                  <a:extLst>
                    <a:ext uri="{FF2B5EF4-FFF2-40B4-BE49-F238E27FC236}">
                      <a16:creationId xmlns:a16="http://schemas.microsoft.com/office/drawing/2014/main" id="{DE24ECD7-AF49-832B-39E8-64F4D0470B28}"/>
                    </a:ext>
                  </a:extLst>
                </p:cNvPr>
                <p:cNvSpPr/>
                <p:nvPr/>
              </p:nvSpPr>
              <p:spPr>
                <a:xfrm>
                  <a:off x="1139675" y="4336050"/>
                  <a:ext cx="53418" cy="468000"/>
                </a:xfrm>
                <a:prstGeom prst="rect">
                  <a:avLst/>
                </a:prstGeom>
                <a:solidFill>
                  <a:srgbClr val="92D05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79" name="Rectangle 378">
                  <a:extLst>
                    <a:ext uri="{FF2B5EF4-FFF2-40B4-BE49-F238E27FC236}">
                      <a16:creationId xmlns:a16="http://schemas.microsoft.com/office/drawing/2014/main" id="{C8B4AADE-6B7E-CD54-CFB4-0F56F9F124A0}"/>
                    </a:ext>
                  </a:extLst>
                </p:cNvPr>
                <p:cNvSpPr/>
                <p:nvPr/>
              </p:nvSpPr>
              <p:spPr>
                <a:xfrm>
                  <a:off x="959737" y="4336050"/>
                  <a:ext cx="53418" cy="468000"/>
                </a:xfrm>
                <a:prstGeom prst="rect">
                  <a:avLst/>
                </a:prstGeom>
                <a:solidFill>
                  <a:srgbClr val="92D05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56" name="Group 355">
                <a:extLst>
                  <a:ext uri="{FF2B5EF4-FFF2-40B4-BE49-F238E27FC236}">
                    <a16:creationId xmlns:a16="http://schemas.microsoft.com/office/drawing/2014/main" id="{3B7A6F8A-4DE2-E46B-D0D7-257AF4A4D206}"/>
                  </a:ext>
                </a:extLst>
              </p:cNvPr>
              <p:cNvGrpSpPr/>
              <p:nvPr/>
            </p:nvGrpSpPr>
            <p:grpSpPr>
              <a:xfrm>
                <a:off x="3366517" y="4688765"/>
                <a:ext cx="233356" cy="720000"/>
                <a:chOff x="959737" y="3783784"/>
                <a:chExt cx="233356" cy="468000"/>
              </a:xfrm>
            </p:grpSpPr>
            <p:sp>
              <p:nvSpPr>
                <p:cNvPr id="374" name="Rectangle 373">
                  <a:extLst>
                    <a:ext uri="{FF2B5EF4-FFF2-40B4-BE49-F238E27FC236}">
                      <a16:creationId xmlns:a16="http://schemas.microsoft.com/office/drawing/2014/main" id="{62E72F36-EE69-236B-86F4-1D40F3DB11D9}"/>
                    </a:ext>
                  </a:extLst>
                </p:cNvPr>
                <p:cNvSpPr/>
                <p:nvPr/>
              </p:nvSpPr>
              <p:spPr>
                <a:xfrm>
                  <a:off x="1048942" y="3783784"/>
                  <a:ext cx="53418" cy="468000"/>
                </a:xfrm>
                <a:prstGeom prst="rect">
                  <a:avLst/>
                </a:prstGeom>
                <a:solidFill>
                  <a:srgbClr val="00B0F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75" name="Rectangle 374">
                  <a:extLst>
                    <a:ext uri="{FF2B5EF4-FFF2-40B4-BE49-F238E27FC236}">
                      <a16:creationId xmlns:a16="http://schemas.microsoft.com/office/drawing/2014/main" id="{625D3922-50BA-5B21-D913-893F61FF0773}"/>
                    </a:ext>
                  </a:extLst>
                </p:cNvPr>
                <p:cNvSpPr/>
                <p:nvPr/>
              </p:nvSpPr>
              <p:spPr>
                <a:xfrm>
                  <a:off x="1139675" y="3783784"/>
                  <a:ext cx="53418" cy="468000"/>
                </a:xfrm>
                <a:prstGeom prst="rect">
                  <a:avLst/>
                </a:prstGeom>
                <a:solidFill>
                  <a:srgbClr val="00B0F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76" name="Rectangle 375">
                  <a:extLst>
                    <a:ext uri="{FF2B5EF4-FFF2-40B4-BE49-F238E27FC236}">
                      <a16:creationId xmlns:a16="http://schemas.microsoft.com/office/drawing/2014/main" id="{02958AA4-94E5-FE73-DEE7-D548F51698A7}"/>
                    </a:ext>
                  </a:extLst>
                </p:cNvPr>
                <p:cNvSpPr/>
                <p:nvPr/>
              </p:nvSpPr>
              <p:spPr>
                <a:xfrm>
                  <a:off x="959737" y="3783784"/>
                  <a:ext cx="53418" cy="468000"/>
                </a:xfrm>
                <a:prstGeom prst="rect">
                  <a:avLst/>
                </a:prstGeom>
                <a:solidFill>
                  <a:srgbClr val="00B0F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59" name="Group 358">
                <a:extLst>
                  <a:ext uri="{FF2B5EF4-FFF2-40B4-BE49-F238E27FC236}">
                    <a16:creationId xmlns:a16="http://schemas.microsoft.com/office/drawing/2014/main" id="{AFB5730A-2C59-7A8B-0A88-635C334CABC2}"/>
                  </a:ext>
                </a:extLst>
              </p:cNvPr>
              <p:cNvGrpSpPr/>
              <p:nvPr/>
            </p:nvGrpSpPr>
            <p:grpSpPr>
              <a:xfrm>
                <a:off x="3963917" y="4688765"/>
                <a:ext cx="233356" cy="720000"/>
                <a:chOff x="959737" y="3243284"/>
                <a:chExt cx="233356" cy="468000"/>
              </a:xfrm>
              <a:solidFill>
                <a:schemeClr val="accent2">
                  <a:lumMod val="75000"/>
                </a:schemeClr>
              </a:solidFill>
            </p:grpSpPr>
            <p:sp>
              <p:nvSpPr>
                <p:cNvPr id="365" name="Rectangle 364">
                  <a:extLst>
                    <a:ext uri="{FF2B5EF4-FFF2-40B4-BE49-F238E27FC236}">
                      <a16:creationId xmlns:a16="http://schemas.microsoft.com/office/drawing/2014/main" id="{3F631456-0F5E-C381-1C3F-F5DFEED79B41}"/>
                    </a:ext>
                  </a:extLst>
                </p:cNvPr>
                <p:cNvSpPr/>
                <p:nvPr/>
              </p:nvSpPr>
              <p:spPr>
                <a:xfrm>
                  <a:off x="1048942" y="3243284"/>
                  <a:ext cx="53418" cy="468000"/>
                </a:xfrm>
                <a:prstGeom prst="rect">
                  <a:avLst/>
                </a:prstGeom>
                <a:grpFill/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 dirty="0"/>
                </a:p>
              </p:txBody>
            </p:sp>
            <p:sp>
              <p:nvSpPr>
                <p:cNvPr id="366" name="Rectangle 365">
                  <a:extLst>
                    <a:ext uri="{FF2B5EF4-FFF2-40B4-BE49-F238E27FC236}">
                      <a16:creationId xmlns:a16="http://schemas.microsoft.com/office/drawing/2014/main" id="{36A03E1A-13C4-9CBB-ECCF-22A20AC5B4D5}"/>
                    </a:ext>
                  </a:extLst>
                </p:cNvPr>
                <p:cNvSpPr/>
                <p:nvPr/>
              </p:nvSpPr>
              <p:spPr>
                <a:xfrm>
                  <a:off x="1139675" y="3243284"/>
                  <a:ext cx="53418" cy="468000"/>
                </a:xfrm>
                <a:prstGeom prst="rect">
                  <a:avLst/>
                </a:prstGeom>
                <a:grpFill/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 dirty="0"/>
                </a:p>
              </p:txBody>
            </p:sp>
            <p:sp>
              <p:nvSpPr>
                <p:cNvPr id="367" name="Rectangle 366">
                  <a:extLst>
                    <a:ext uri="{FF2B5EF4-FFF2-40B4-BE49-F238E27FC236}">
                      <a16:creationId xmlns:a16="http://schemas.microsoft.com/office/drawing/2014/main" id="{C1BD08FC-2E70-EC28-5C0F-76F3973E195D}"/>
                    </a:ext>
                  </a:extLst>
                </p:cNvPr>
                <p:cNvSpPr/>
                <p:nvPr/>
              </p:nvSpPr>
              <p:spPr>
                <a:xfrm>
                  <a:off x="959737" y="3243284"/>
                  <a:ext cx="53418" cy="468000"/>
                </a:xfrm>
                <a:prstGeom prst="rect">
                  <a:avLst/>
                </a:prstGeom>
                <a:grpFill/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 dirty="0"/>
                </a:p>
              </p:txBody>
            </p:sp>
          </p:grpSp>
          <p:grpSp>
            <p:nvGrpSpPr>
              <p:cNvPr id="360" name="Group 359">
                <a:extLst>
                  <a:ext uri="{FF2B5EF4-FFF2-40B4-BE49-F238E27FC236}">
                    <a16:creationId xmlns:a16="http://schemas.microsoft.com/office/drawing/2014/main" id="{EBC40438-05A5-624C-E3C4-AF5211C380E3}"/>
                  </a:ext>
                </a:extLst>
              </p:cNvPr>
              <p:cNvGrpSpPr/>
              <p:nvPr/>
            </p:nvGrpSpPr>
            <p:grpSpPr>
              <a:xfrm>
                <a:off x="1606803" y="5378049"/>
                <a:ext cx="181280" cy="108000"/>
                <a:chOff x="1005093" y="5428849"/>
                <a:chExt cx="181280" cy="180000"/>
              </a:xfrm>
            </p:grpSpPr>
            <p:cxnSp>
              <p:nvCxnSpPr>
                <p:cNvPr id="362" name="Straight Arrow Connector 361">
                  <a:extLst>
                    <a:ext uri="{FF2B5EF4-FFF2-40B4-BE49-F238E27FC236}">
                      <a16:creationId xmlns:a16="http://schemas.microsoft.com/office/drawing/2014/main" id="{719ED53F-FF3E-4566-9DF1-63479B7B2E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8637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3" name="Straight Arrow Connector 362">
                  <a:extLst>
                    <a:ext uri="{FF2B5EF4-FFF2-40B4-BE49-F238E27FC236}">
                      <a16:creationId xmlns:a16="http://schemas.microsoft.com/office/drawing/2014/main" id="{108CAB07-C133-7093-64FD-C39EBBD5B2B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9954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4" name="Straight Arrow Connector 363">
                  <a:extLst>
                    <a:ext uri="{FF2B5EF4-FFF2-40B4-BE49-F238E27FC236}">
                      <a16:creationId xmlns:a16="http://schemas.microsoft.com/office/drawing/2014/main" id="{CD7796E7-75E0-FE7B-0653-5221438B37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0509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61" name="TextBox 360">
                <a:extLst>
                  <a:ext uri="{FF2B5EF4-FFF2-40B4-BE49-F238E27FC236}">
                    <a16:creationId xmlns:a16="http://schemas.microsoft.com/office/drawing/2014/main" id="{F4BE6BFC-6A9A-7D46-761D-94183C001969}"/>
                  </a:ext>
                </a:extLst>
              </p:cNvPr>
              <p:cNvSpPr txBox="1"/>
              <p:nvPr/>
            </p:nvSpPr>
            <p:spPr>
              <a:xfrm>
                <a:off x="4436167" y="4796056"/>
                <a:ext cx="3433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…</a:t>
                </a:r>
              </a:p>
            </p:txBody>
          </p:sp>
        </p:grpSp>
      </p:grpSp>
      <p:cxnSp>
        <p:nvCxnSpPr>
          <p:cNvPr id="395" name="Straight Arrow Connector 394">
            <a:extLst>
              <a:ext uri="{FF2B5EF4-FFF2-40B4-BE49-F238E27FC236}">
                <a16:creationId xmlns:a16="http://schemas.microsoft.com/office/drawing/2014/main" id="{3690103C-32CF-8386-A173-3C5C4C7BE707}"/>
              </a:ext>
            </a:extLst>
          </p:cNvPr>
          <p:cNvCxnSpPr>
            <a:cxnSpLocks/>
          </p:cNvCxnSpPr>
          <p:nvPr/>
        </p:nvCxnSpPr>
        <p:spPr>
          <a:xfrm flipV="1">
            <a:off x="4689765" y="1204241"/>
            <a:ext cx="0" cy="3156717"/>
          </a:xfrm>
          <a:prstGeom prst="straightConnector1">
            <a:avLst/>
          </a:prstGeom>
          <a:ln w="635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6" name="TextBox 395">
            <a:extLst>
              <a:ext uri="{FF2B5EF4-FFF2-40B4-BE49-F238E27FC236}">
                <a16:creationId xmlns:a16="http://schemas.microsoft.com/office/drawing/2014/main" id="{3CFB1BD6-6AD8-D833-FDC1-22FFAAAD39CC}"/>
              </a:ext>
            </a:extLst>
          </p:cNvPr>
          <p:cNvSpPr txBox="1"/>
          <p:nvPr/>
        </p:nvSpPr>
        <p:spPr>
          <a:xfrm>
            <a:off x="4329318" y="2332744"/>
            <a:ext cx="1406154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600" dirty="0"/>
              <a:t>Up to 16 tiers</a:t>
            </a:r>
          </a:p>
        </p:txBody>
      </p:sp>
      <p:sp>
        <p:nvSpPr>
          <p:cNvPr id="397" name="TextBox 396">
            <a:extLst>
              <a:ext uri="{FF2B5EF4-FFF2-40B4-BE49-F238E27FC236}">
                <a16:creationId xmlns:a16="http://schemas.microsoft.com/office/drawing/2014/main" id="{A915299C-77C9-4AE6-12DB-64660D8F9378}"/>
              </a:ext>
            </a:extLst>
          </p:cNvPr>
          <p:cNvSpPr txBox="1"/>
          <p:nvPr/>
        </p:nvSpPr>
        <p:spPr>
          <a:xfrm rot="5400000">
            <a:off x="5706313" y="129990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cxnSp>
        <p:nvCxnSpPr>
          <p:cNvPr id="398" name="Straight Connector 397">
            <a:extLst>
              <a:ext uri="{FF2B5EF4-FFF2-40B4-BE49-F238E27FC236}">
                <a16:creationId xmlns:a16="http://schemas.microsoft.com/office/drawing/2014/main" id="{ED7B1031-D7EF-DDB6-AADF-B53BB5F11CEE}"/>
              </a:ext>
            </a:extLst>
          </p:cNvPr>
          <p:cNvCxnSpPr>
            <a:cxnSpLocks/>
          </p:cNvCxnSpPr>
          <p:nvPr/>
        </p:nvCxnSpPr>
        <p:spPr>
          <a:xfrm>
            <a:off x="7509875" y="1450644"/>
            <a:ext cx="0" cy="3240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" name="Straight Connector 398">
            <a:extLst>
              <a:ext uri="{FF2B5EF4-FFF2-40B4-BE49-F238E27FC236}">
                <a16:creationId xmlns:a16="http://schemas.microsoft.com/office/drawing/2014/main" id="{64A0E461-5AEC-6B9B-0DB6-81CF0AD2FF0E}"/>
              </a:ext>
            </a:extLst>
          </p:cNvPr>
          <p:cNvCxnSpPr>
            <a:cxnSpLocks/>
          </p:cNvCxnSpPr>
          <p:nvPr/>
        </p:nvCxnSpPr>
        <p:spPr>
          <a:xfrm>
            <a:off x="10864245" y="1450644"/>
            <a:ext cx="0" cy="3240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>
            <a:extLst>
              <a:ext uri="{FF2B5EF4-FFF2-40B4-BE49-F238E27FC236}">
                <a16:creationId xmlns:a16="http://schemas.microsoft.com/office/drawing/2014/main" id="{4F36C6BD-AF63-6B17-CDE9-678EB2941582}"/>
              </a:ext>
            </a:extLst>
          </p:cNvPr>
          <p:cNvCxnSpPr>
            <a:cxnSpLocks/>
          </p:cNvCxnSpPr>
          <p:nvPr/>
        </p:nvCxnSpPr>
        <p:spPr>
          <a:xfrm>
            <a:off x="7524946" y="1532244"/>
            <a:ext cx="3355433" cy="0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TextBox 400">
            <a:extLst>
              <a:ext uri="{FF2B5EF4-FFF2-40B4-BE49-F238E27FC236}">
                <a16:creationId xmlns:a16="http://schemas.microsoft.com/office/drawing/2014/main" id="{03679AF7-B7AB-D5BB-617E-D2EF26374E80}"/>
              </a:ext>
            </a:extLst>
          </p:cNvPr>
          <p:cNvSpPr txBox="1"/>
          <p:nvPr/>
        </p:nvSpPr>
        <p:spPr>
          <a:xfrm>
            <a:off x="8768401" y="1266839"/>
            <a:ext cx="7954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410 x N-1</a:t>
            </a:r>
            <a:endParaRPr lang="en-US" sz="1100" dirty="0">
              <a:solidFill>
                <a:srgbClr val="C00000"/>
              </a:solidFill>
            </a:endParaRPr>
          </a:p>
        </p:txBody>
      </p:sp>
      <p:sp>
        <p:nvSpPr>
          <p:cNvPr id="403" name="TextBox 402">
            <a:extLst>
              <a:ext uri="{FF2B5EF4-FFF2-40B4-BE49-F238E27FC236}">
                <a16:creationId xmlns:a16="http://schemas.microsoft.com/office/drawing/2014/main" id="{1B44F9E1-C64B-D6F5-9898-46F24AD44F27}"/>
              </a:ext>
            </a:extLst>
          </p:cNvPr>
          <p:cNvSpPr txBox="1"/>
          <p:nvPr/>
        </p:nvSpPr>
        <p:spPr>
          <a:xfrm>
            <a:off x="848239" y="3920289"/>
            <a:ext cx="8130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7µm gap </a:t>
            </a:r>
          </a:p>
        </p:txBody>
      </p:sp>
      <p:sp>
        <p:nvSpPr>
          <p:cNvPr id="405" name="TextBox 404">
            <a:extLst>
              <a:ext uri="{FF2B5EF4-FFF2-40B4-BE49-F238E27FC236}">
                <a16:creationId xmlns:a16="http://schemas.microsoft.com/office/drawing/2014/main" id="{63C4E5AB-F586-3E47-F3D1-0B1DCD34DAEE}"/>
              </a:ext>
            </a:extLst>
          </p:cNvPr>
          <p:cNvSpPr txBox="1"/>
          <p:nvPr/>
        </p:nvSpPr>
        <p:spPr>
          <a:xfrm>
            <a:off x="211024" y="1091639"/>
            <a:ext cx="411469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Top die thickness &gt; 150µm required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1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other</a:t>
            </a:r>
            <a:r>
              <a:rPr lang="en-US" sz="2000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die 37µm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TCB height 7µm</a:t>
            </a:r>
          </a:p>
        </p:txBody>
      </p:sp>
      <p:sp>
        <p:nvSpPr>
          <p:cNvPr id="411" name="Rectangle 410">
            <a:extLst>
              <a:ext uri="{FF2B5EF4-FFF2-40B4-BE49-F238E27FC236}">
                <a16:creationId xmlns:a16="http://schemas.microsoft.com/office/drawing/2014/main" id="{4362D710-02D2-D3FD-8206-ECEA2D203FF3}"/>
              </a:ext>
            </a:extLst>
          </p:cNvPr>
          <p:cNvSpPr/>
          <p:nvPr/>
        </p:nvSpPr>
        <p:spPr>
          <a:xfrm>
            <a:off x="6671673" y="3334101"/>
            <a:ext cx="53418" cy="720000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12" name="Straight Arrow Connector 411">
            <a:extLst>
              <a:ext uri="{FF2B5EF4-FFF2-40B4-BE49-F238E27FC236}">
                <a16:creationId xmlns:a16="http://schemas.microsoft.com/office/drawing/2014/main" id="{26425B33-1B4A-2F6D-F83B-D8BC36D4D7B9}"/>
              </a:ext>
            </a:extLst>
          </p:cNvPr>
          <p:cNvCxnSpPr>
            <a:cxnSpLocks/>
          </p:cNvCxnSpPr>
          <p:nvPr/>
        </p:nvCxnSpPr>
        <p:spPr>
          <a:xfrm>
            <a:off x="6698382" y="4026593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3" name="Rectangle 412">
            <a:extLst>
              <a:ext uri="{FF2B5EF4-FFF2-40B4-BE49-F238E27FC236}">
                <a16:creationId xmlns:a16="http://schemas.microsoft.com/office/drawing/2014/main" id="{6938CB43-B924-E8EE-0AC4-EEC073284CB6}"/>
              </a:ext>
            </a:extLst>
          </p:cNvPr>
          <p:cNvSpPr/>
          <p:nvPr/>
        </p:nvSpPr>
        <p:spPr>
          <a:xfrm>
            <a:off x="6667506" y="3215344"/>
            <a:ext cx="53418" cy="72000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14" name="Straight Arrow Connector 413">
            <a:extLst>
              <a:ext uri="{FF2B5EF4-FFF2-40B4-BE49-F238E27FC236}">
                <a16:creationId xmlns:a16="http://schemas.microsoft.com/office/drawing/2014/main" id="{C44A9528-5090-653A-21E4-817E2A87DC3A}"/>
              </a:ext>
            </a:extLst>
          </p:cNvPr>
          <p:cNvCxnSpPr>
            <a:cxnSpLocks/>
          </p:cNvCxnSpPr>
          <p:nvPr/>
        </p:nvCxnSpPr>
        <p:spPr>
          <a:xfrm>
            <a:off x="6694655" y="3275617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5" name="Rectangle 414">
            <a:extLst>
              <a:ext uri="{FF2B5EF4-FFF2-40B4-BE49-F238E27FC236}">
                <a16:creationId xmlns:a16="http://schemas.microsoft.com/office/drawing/2014/main" id="{41BDE80F-7472-653E-20A1-346E4BE48705}"/>
              </a:ext>
            </a:extLst>
          </p:cNvPr>
          <p:cNvSpPr/>
          <p:nvPr/>
        </p:nvSpPr>
        <p:spPr>
          <a:xfrm>
            <a:off x="6087819" y="3979094"/>
            <a:ext cx="53418" cy="72000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16" name="Straight Arrow Connector 415">
            <a:extLst>
              <a:ext uri="{FF2B5EF4-FFF2-40B4-BE49-F238E27FC236}">
                <a16:creationId xmlns:a16="http://schemas.microsoft.com/office/drawing/2014/main" id="{F1A84D88-0BFD-4A49-9A07-11B4D2B35A4F}"/>
              </a:ext>
            </a:extLst>
          </p:cNvPr>
          <p:cNvCxnSpPr>
            <a:cxnSpLocks/>
          </p:cNvCxnSpPr>
          <p:nvPr/>
        </p:nvCxnSpPr>
        <p:spPr>
          <a:xfrm>
            <a:off x="6108234" y="4030899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7" name="Rectangle 416">
            <a:extLst>
              <a:ext uri="{FF2B5EF4-FFF2-40B4-BE49-F238E27FC236}">
                <a16:creationId xmlns:a16="http://schemas.microsoft.com/office/drawing/2014/main" id="{99602789-D100-AC93-1590-1104DA2658C9}"/>
              </a:ext>
            </a:extLst>
          </p:cNvPr>
          <p:cNvSpPr/>
          <p:nvPr/>
        </p:nvSpPr>
        <p:spPr>
          <a:xfrm>
            <a:off x="7266040" y="2446375"/>
            <a:ext cx="53418" cy="72000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8" name="Rectangle 417">
            <a:extLst>
              <a:ext uri="{FF2B5EF4-FFF2-40B4-BE49-F238E27FC236}">
                <a16:creationId xmlns:a16="http://schemas.microsoft.com/office/drawing/2014/main" id="{ECC9C79C-8248-EA72-4520-AECDA5D98FFA}"/>
              </a:ext>
            </a:extLst>
          </p:cNvPr>
          <p:cNvSpPr/>
          <p:nvPr/>
        </p:nvSpPr>
        <p:spPr>
          <a:xfrm>
            <a:off x="7272509" y="2576522"/>
            <a:ext cx="53418" cy="720000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19" name="Straight Arrow Connector 418">
            <a:extLst>
              <a:ext uri="{FF2B5EF4-FFF2-40B4-BE49-F238E27FC236}">
                <a16:creationId xmlns:a16="http://schemas.microsoft.com/office/drawing/2014/main" id="{571A865C-B241-39FA-F247-73ECDB8DF7C7}"/>
              </a:ext>
            </a:extLst>
          </p:cNvPr>
          <p:cNvCxnSpPr>
            <a:cxnSpLocks/>
          </p:cNvCxnSpPr>
          <p:nvPr/>
        </p:nvCxnSpPr>
        <p:spPr>
          <a:xfrm>
            <a:off x="7290302" y="2487659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0" name="Rectangle 419">
            <a:extLst>
              <a:ext uri="{FF2B5EF4-FFF2-40B4-BE49-F238E27FC236}">
                <a16:creationId xmlns:a16="http://schemas.microsoft.com/office/drawing/2014/main" id="{6485BDC3-1A6B-7C09-C003-2FAF9FDD7B74}"/>
              </a:ext>
            </a:extLst>
          </p:cNvPr>
          <p:cNvSpPr/>
          <p:nvPr/>
        </p:nvSpPr>
        <p:spPr>
          <a:xfrm>
            <a:off x="7275851" y="3339933"/>
            <a:ext cx="53418" cy="720000"/>
          </a:xfrm>
          <a:prstGeom prst="rect">
            <a:avLst/>
          </a:prstGeom>
          <a:solidFill>
            <a:srgbClr val="FF0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21" name="Straight Arrow Connector 420">
            <a:extLst>
              <a:ext uri="{FF2B5EF4-FFF2-40B4-BE49-F238E27FC236}">
                <a16:creationId xmlns:a16="http://schemas.microsoft.com/office/drawing/2014/main" id="{92ADB4C2-E66A-75A8-AEF3-7D4F3B04F5A5}"/>
              </a:ext>
            </a:extLst>
          </p:cNvPr>
          <p:cNvCxnSpPr>
            <a:cxnSpLocks/>
          </p:cNvCxnSpPr>
          <p:nvPr/>
        </p:nvCxnSpPr>
        <p:spPr>
          <a:xfrm>
            <a:off x="7299218" y="3261075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Straight Arrow Connector 421">
            <a:extLst>
              <a:ext uri="{FF2B5EF4-FFF2-40B4-BE49-F238E27FC236}">
                <a16:creationId xmlns:a16="http://schemas.microsoft.com/office/drawing/2014/main" id="{8C7DC7A4-5B10-B9ED-9375-EE106F9F4AF0}"/>
              </a:ext>
            </a:extLst>
          </p:cNvPr>
          <p:cNvCxnSpPr>
            <a:cxnSpLocks/>
          </p:cNvCxnSpPr>
          <p:nvPr/>
        </p:nvCxnSpPr>
        <p:spPr>
          <a:xfrm>
            <a:off x="7033247" y="4030899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3" name="Straight Arrow Connector 422">
            <a:extLst>
              <a:ext uri="{FF2B5EF4-FFF2-40B4-BE49-F238E27FC236}">
                <a16:creationId xmlns:a16="http://schemas.microsoft.com/office/drawing/2014/main" id="{96FCEEE7-E7D2-6C08-26BF-32BAFABAEDCF}"/>
              </a:ext>
            </a:extLst>
          </p:cNvPr>
          <p:cNvCxnSpPr>
            <a:cxnSpLocks/>
          </p:cNvCxnSpPr>
          <p:nvPr/>
        </p:nvCxnSpPr>
        <p:spPr>
          <a:xfrm>
            <a:off x="7118787" y="4030899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" name="Straight Arrow Connector 423">
            <a:extLst>
              <a:ext uri="{FF2B5EF4-FFF2-40B4-BE49-F238E27FC236}">
                <a16:creationId xmlns:a16="http://schemas.microsoft.com/office/drawing/2014/main" id="{A0819A04-79ED-A53D-9500-0AD2777B7551}"/>
              </a:ext>
            </a:extLst>
          </p:cNvPr>
          <p:cNvCxnSpPr>
            <a:cxnSpLocks/>
          </p:cNvCxnSpPr>
          <p:nvPr/>
        </p:nvCxnSpPr>
        <p:spPr>
          <a:xfrm>
            <a:off x="7205485" y="4031904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" name="Straight Arrow Connector 424">
            <a:extLst>
              <a:ext uri="{FF2B5EF4-FFF2-40B4-BE49-F238E27FC236}">
                <a16:creationId xmlns:a16="http://schemas.microsoft.com/office/drawing/2014/main" id="{1C569644-7F44-4B99-3D2C-33E76694B3C6}"/>
              </a:ext>
            </a:extLst>
          </p:cNvPr>
          <p:cNvCxnSpPr>
            <a:cxnSpLocks/>
          </p:cNvCxnSpPr>
          <p:nvPr/>
        </p:nvCxnSpPr>
        <p:spPr>
          <a:xfrm>
            <a:off x="7306263" y="4026593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Rectangle 425">
            <a:extLst>
              <a:ext uri="{FF2B5EF4-FFF2-40B4-BE49-F238E27FC236}">
                <a16:creationId xmlns:a16="http://schemas.microsoft.com/office/drawing/2014/main" id="{F15428AB-AD3B-8149-97A4-F2931962B5B4}"/>
              </a:ext>
            </a:extLst>
          </p:cNvPr>
          <p:cNvSpPr/>
          <p:nvPr/>
        </p:nvSpPr>
        <p:spPr>
          <a:xfrm>
            <a:off x="7872268" y="3339933"/>
            <a:ext cx="53418" cy="720000"/>
          </a:xfrm>
          <a:prstGeom prst="rect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8" name="Rectangle 427">
            <a:extLst>
              <a:ext uri="{FF2B5EF4-FFF2-40B4-BE49-F238E27FC236}">
                <a16:creationId xmlns:a16="http://schemas.microsoft.com/office/drawing/2014/main" id="{2564070B-D894-548E-2AE9-2B7ACF7842F6}"/>
              </a:ext>
            </a:extLst>
          </p:cNvPr>
          <p:cNvSpPr/>
          <p:nvPr/>
        </p:nvSpPr>
        <p:spPr>
          <a:xfrm>
            <a:off x="7865223" y="1804850"/>
            <a:ext cx="53418" cy="720000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29" name="Straight Arrow Connector 428">
            <a:extLst>
              <a:ext uri="{FF2B5EF4-FFF2-40B4-BE49-F238E27FC236}">
                <a16:creationId xmlns:a16="http://schemas.microsoft.com/office/drawing/2014/main" id="{BE1F72F2-5696-40B9-E78D-20296FB68D11}"/>
              </a:ext>
            </a:extLst>
          </p:cNvPr>
          <p:cNvCxnSpPr>
            <a:cxnSpLocks/>
          </p:cNvCxnSpPr>
          <p:nvPr/>
        </p:nvCxnSpPr>
        <p:spPr>
          <a:xfrm>
            <a:off x="7883016" y="1715987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" name="Rectangle 429">
            <a:extLst>
              <a:ext uri="{FF2B5EF4-FFF2-40B4-BE49-F238E27FC236}">
                <a16:creationId xmlns:a16="http://schemas.microsoft.com/office/drawing/2014/main" id="{ED15816A-2EF0-E091-B220-07A2D9028730}"/>
              </a:ext>
            </a:extLst>
          </p:cNvPr>
          <p:cNvSpPr/>
          <p:nvPr/>
        </p:nvSpPr>
        <p:spPr>
          <a:xfrm>
            <a:off x="7868565" y="2568261"/>
            <a:ext cx="53418" cy="720000"/>
          </a:xfrm>
          <a:prstGeom prst="rect">
            <a:avLst/>
          </a:prstGeom>
          <a:solidFill>
            <a:srgbClr val="FF0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31" name="Straight Arrow Connector 430">
            <a:extLst>
              <a:ext uri="{FF2B5EF4-FFF2-40B4-BE49-F238E27FC236}">
                <a16:creationId xmlns:a16="http://schemas.microsoft.com/office/drawing/2014/main" id="{653A7A03-5193-0BAD-B909-ADBB3A4F5752}"/>
              </a:ext>
            </a:extLst>
          </p:cNvPr>
          <p:cNvCxnSpPr>
            <a:cxnSpLocks/>
          </p:cNvCxnSpPr>
          <p:nvPr/>
        </p:nvCxnSpPr>
        <p:spPr>
          <a:xfrm>
            <a:off x="7891932" y="2489403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>
            <a:extLst>
              <a:ext uri="{FF2B5EF4-FFF2-40B4-BE49-F238E27FC236}">
                <a16:creationId xmlns:a16="http://schemas.microsoft.com/office/drawing/2014/main" id="{5C525028-8035-12AD-4AA7-9276F75A69E1}"/>
              </a:ext>
            </a:extLst>
          </p:cNvPr>
          <p:cNvCxnSpPr>
            <a:cxnSpLocks/>
          </p:cNvCxnSpPr>
          <p:nvPr/>
        </p:nvCxnSpPr>
        <p:spPr>
          <a:xfrm>
            <a:off x="7898977" y="3254921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3" name="Rectangle 432">
            <a:extLst>
              <a:ext uri="{FF2B5EF4-FFF2-40B4-BE49-F238E27FC236}">
                <a16:creationId xmlns:a16="http://schemas.microsoft.com/office/drawing/2014/main" id="{DEF81920-DAEA-6D03-0DDE-01487F58EF3E}"/>
              </a:ext>
            </a:extLst>
          </p:cNvPr>
          <p:cNvSpPr/>
          <p:nvPr/>
        </p:nvSpPr>
        <p:spPr>
          <a:xfrm>
            <a:off x="8481450" y="3339933"/>
            <a:ext cx="53418" cy="720000"/>
          </a:xfrm>
          <a:prstGeom prst="rect">
            <a:avLst/>
          </a:prstGeom>
          <a:solidFill>
            <a:srgbClr val="00B0F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4" name="Rectangle 433">
            <a:extLst>
              <a:ext uri="{FF2B5EF4-FFF2-40B4-BE49-F238E27FC236}">
                <a16:creationId xmlns:a16="http://schemas.microsoft.com/office/drawing/2014/main" id="{03DE6C29-A5B9-B1F5-58AC-D6E2676D4048}"/>
              </a:ext>
            </a:extLst>
          </p:cNvPr>
          <p:cNvSpPr/>
          <p:nvPr/>
        </p:nvSpPr>
        <p:spPr>
          <a:xfrm>
            <a:off x="8481829" y="2566697"/>
            <a:ext cx="53418" cy="720000"/>
          </a:xfrm>
          <a:prstGeom prst="rect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8" name="Rectangle 437">
            <a:extLst>
              <a:ext uri="{FF2B5EF4-FFF2-40B4-BE49-F238E27FC236}">
                <a16:creationId xmlns:a16="http://schemas.microsoft.com/office/drawing/2014/main" id="{722B297D-0587-7132-10A6-7193B756C668}"/>
              </a:ext>
            </a:extLst>
          </p:cNvPr>
          <p:cNvSpPr/>
          <p:nvPr/>
        </p:nvSpPr>
        <p:spPr>
          <a:xfrm>
            <a:off x="8478126" y="1795025"/>
            <a:ext cx="53418" cy="720000"/>
          </a:xfrm>
          <a:prstGeom prst="rect">
            <a:avLst/>
          </a:prstGeom>
          <a:solidFill>
            <a:srgbClr val="FF0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39" name="Straight Arrow Connector 438">
            <a:extLst>
              <a:ext uri="{FF2B5EF4-FFF2-40B4-BE49-F238E27FC236}">
                <a16:creationId xmlns:a16="http://schemas.microsoft.com/office/drawing/2014/main" id="{5714892F-BB42-9C78-F60B-4647E8CF3537}"/>
              </a:ext>
            </a:extLst>
          </p:cNvPr>
          <p:cNvCxnSpPr>
            <a:cxnSpLocks/>
          </p:cNvCxnSpPr>
          <p:nvPr/>
        </p:nvCxnSpPr>
        <p:spPr>
          <a:xfrm>
            <a:off x="8501493" y="1716167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Straight Arrow Connector 439">
            <a:extLst>
              <a:ext uri="{FF2B5EF4-FFF2-40B4-BE49-F238E27FC236}">
                <a16:creationId xmlns:a16="http://schemas.microsoft.com/office/drawing/2014/main" id="{00AC539F-86D7-296D-DFAA-7F3AEA126DEC}"/>
              </a:ext>
            </a:extLst>
          </p:cNvPr>
          <p:cNvCxnSpPr>
            <a:cxnSpLocks/>
          </p:cNvCxnSpPr>
          <p:nvPr/>
        </p:nvCxnSpPr>
        <p:spPr>
          <a:xfrm>
            <a:off x="8508538" y="2481685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1" name="Rectangle 440">
            <a:extLst>
              <a:ext uri="{FF2B5EF4-FFF2-40B4-BE49-F238E27FC236}">
                <a16:creationId xmlns:a16="http://schemas.microsoft.com/office/drawing/2014/main" id="{83B9381F-6839-75EA-7956-4AA22168ED40}"/>
              </a:ext>
            </a:extLst>
          </p:cNvPr>
          <p:cNvSpPr/>
          <p:nvPr/>
        </p:nvSpPr>
        <p:spPr>
          <a:xfrm>
            <a:off x="9069695" y="3344204"/>
            <a:ext cx="53418" cy="7200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442" name="Rectangle 441">
            <a:extLst>
              <a:ext uri="{FF2B5EF4-FFF2-40B4-BE49-F238E27FC236}">
                <a16:creationId xmlns:a16="http://schemas.microsoft.com/office/drawing/2014/main" id="{91901BFD-A08F-8744-E7D7-F7156274E8A1}"/>
              </a:ext>
            </a:extLst>
          </p:cNvPr>
          <p:cNvSpPr/>
          <p:nvPr/>
        </p:nvSpPr>
        <p:spPr>
          <a:xfrm>
            <a:off x="9077159" y="2572532"/>
            <a:ext cx="53418" cy="720000"/>
          </a:xfrm>
          <a:prstGeom prst="rect">
            <a:avLst/>
          </a:prstGeom>
          <a:solidFill>
            <a:srgbClr val="00B0F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3" name="Rectangle 442">
            <a:extLst>
              <a:ext uri="{FF2B5EF4-FFF2-40B4-BE49-F238E27FC236}">
                <a16:creationId xmlns:a16="http://schemas.microsoft.com/office/drawing/2014/main" id="{6C2310B1-AA04-812F-EFA0-A6CA53A225C8}"/>
              </a:ext>
            </a:extLst>
          </p:cNvPr>
          <p:cNvSpPr/>
          <p:nvPr/>
        </p:nvSpPr>
        <p:spPr>
          <a:xfrm>
            <a:off x="9077538" y="1799296"/>
            <a:ext cx="53418" cy="720000"/>
          </a:xfrm>
          <a:prstGeom prst="rect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49" name="Straight Arrow Connector 448">
            <a:extLst>
              <a:ext uri="{FF2B5EF4-FFF2-40B4-BE49-F238E27FC236}">
                <a16:creationId xmlns:a16="http://schemas.microsoft.com/office/drawing/2014/main" id="{ECFDC7DE-50C5-5DEB-8036-EBBF8E3B1D42}"/>
              </a:ext>
            </a:extLst>
          </p:cNvPr>
          <p:cNvCxnSpPr>
            <a:cxnSpLocks/>
          </p:cNvCxnSpPr>
          <p:nvPr/>
        </p:nvCxnSpPr>
        <p:spPr>
          <a:xfrm>
            <a:off x="9104247" y="1714284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" name="Rectangle 449">
            <a:extLst>
              <a:ext uri="{FF2B5EF4-FFF2-40B4-BE49-F238E27FC236}">
                <a16:creationId xmlns:a16="http://schemas.microsoft.com/office/drawing/2014/main" id="{6C713B7C-AE56-E011-DDAC-7D7A3DE54076}"/>
              </a:ext>
            </a:extLst>
          </p:cNvPr>
          <p:cNvSpPr/>
          <p:nvPr/>
        </p:nvSpPr>
        <p:spPr>
          <a:xfrm>
            <a:off x="9660010" y="2576522"/>
            <a:ext cx="53418" cy="7200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451" name="Rectangle 450">
            <a:extLst>
              <a:ext uri="{FF2B5EF4-FFF2-40B4-BE49-F238E27FC236}">
                <a16:creationId xmlns:a16="http://schemas.microsoft.com/office/drawing/2014/main" id="{C1DDC941-794F-8F68-ECE3-EC9B92637D93}"/>
              </a:ext>
            </a:extLst>
          </p:cNvPr>
          <p:cNvSpPr/>
          <p:nvPr/>
        </p:nvSpPr>
        <p:spPr>
          <a:xfrm>
            <a:off x="9667474" y="1804850"/>
            <a:ext cx="53418" cy="720000"/>
          </a:xfrm>
          <a:prstGeom prst="rect">
            <a:avLst/>
          </a:prstGeom>
          <a:solidFill>
            <a:srgbClr val="00B0F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466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D9C96-FE1F-9C4A-9D5A-BF247F2BC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Dimensions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C7910C1-DAA8-C03E-45C1-BAAAB0A32550}"/>
              </a:ext>
            </a:extLst>
          </p:cNvPr>
          <p:cNvSpPr/>
          <p:nvPr/>
        </p:nvSpPr>
        <p:spPr>
          <a:xfrm>
            <a:off x="7318255" y="1442035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F82A8C0-093B-614C-12B0-062F62D282FD}"/>
              </a:ext>
            </a:extLst>
          </p:cNvPr>
          <p:cNvSpPr/>
          <p:nvPr/>
        </p:nvSpPr>
        <p:spPr>
          <a:xfrm>
            <a:off x="7181095" y="1438987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D8EEF8D-8E73-1829-C247-A7D742619F51}"/>
              </a:ext>
            </a:extLst>
          </p:cNvPr>
          <p:cNvSpPr/>
          <p:nvPr/>
        </p:nvSpPr>
        <p:spPr>
          <a:xfrm>
            <a:off x="7053079" y="1438987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5DE26AA-6BDF-8696-38A8-67095646773E}"/>
              </a:ext>
            </a:extLst>
          </p:cNvPr>
          <p:cNvSpPr/>
          <p:nvPr/>
        </p:nvSpPr>
        <p:spPr>
          <a:xfrm>
            <a:off x="7455415" y="1442035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D73E15-3417-B8D7-4B43-B752BE9F3CD7}"/>
              </a:ext>
            </a:extLst>
          </p:cNvPr>
          <p:cNvSpPr/>
          <p:nvPr/>
        </p:nvSpPr>
        <p:spPr>
          <a:xfrm>
            <a:off x="7583431" y="1438987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C14102-5665-C7BF-621B-4763612D12FB}"/>
              </a:ext>
            </a:extLst>
          </p:cNvPr>
          <p:cNvSpPr/>
          <p:nvPr/>
        </p:nvSpPr>
        <p:spPr>
          <a:xfrm>
            <a:off x="7720591" y="1438987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621F9B8-9B64-4576-BD11-57B0BEA9C609}"/>
              </a:ext>
            </a:extLst>
          </p:cNvPr>
          <p:cNvSpPr>
            <a:spLocks noChangeAspect="1"/>
          </p:cNvSpPr>
          <p:nvPr/>
        </p:nvSpPr>
        <p:spPr>
          <a:xfrm>
            <a:off x="7848607" y="1438987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C9EE1EDC-EBF8-A93E-E1E1-B7241D207001}"/>
              </a:ext>
            </a:extLst>
          </p:cNvPr>
          <p:cNvSpPr/>
          <p:nvPr/>
        </p:nvSpPr>
        <p:spPr>
          <a:xfrm>
            <a:off x="8262612" y="1440511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21448090-EA5F-1290-AA7E-33E2178CD19C}"/>
              </a:ext>
            </a:extLst>
          </p:cNvPr>
          <p:cNvSpPr/>
          <p:nvPr/>
        </p:nvSpPr>
        <p:spPr>
          <a:xfrm>
            <a:off x="7994549" y="1440511"/>
            <a:ext cx="1956816" cy="4572000"/>
          </a:xfrm>
          <a:prstGeom prst="rect">
            <a:avLst/>
          </a:prstGeom>
          <a:solidFill>
            <a:schemeClr val="bg1">
              <a:alpha val="1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FB2A647-A2D9-40D1-1B54-26BF3003911C}"/>
              </a:ext>
            </a:extLst>
          </p:cNvPr>
          <p:cNvSpPr/>
          <p:nvPr/>
        </p:nvSpPr>
        <p:spPr>
          <a:xfrm>
            <a:off x="6913032" y="1438987"/>
            <a:ext cx="1956816" cy="4572000"/>
          </a:xfrm>
          <a:prstGeom prst="rect">
            <a:avLst/>
          </a:prstGeom>
          <a:solidFill>
            <a:schemeClr val="bg1">
              <a:alpha val="1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BE9FB33A-DC0E-109C-9FE5-D64D6545FC45}"/>
              </a:ext>
            </a:extLst>
          </p:cNvPr>
          <p:cNvGrpSpPr/>
          <p:nvPr/>
        </p:nvGrpSpPr>
        <p:grpSpPr>
          <a:xfrm>
            <a:off x="6248400" y="1445088"/>
            <a:ext cx="720069" cy="4565899"/>
            <a:chOff x="2313425" y="1530101"/>
            <a:chExt cx="720069" cy="4565899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3D25D6E7-BC4F-0C39-4BCE-B789968134F0}"/>
                </a:ext>
              </a:extLst>
            </p:cNvPr>
            <p:cNvGrpSpPr/>
            <p:nvPr/>
          </p:nvGrpSpPr>
          <p:grpSpPr>
            <a:xfrm rot="5400000">
              <a:off x="380539" y="3664163"/>
              <a:ext cx="4565899" cy="297776"/>
              <a:chOff x="6825361" y="1706580"/>
              <a:chExt cx="4565899" cy="297776"/>
            </a:xfrm>
          </p:grpSpPr>
          <p:cxnSp>
            <p:nvCxnSpPr>
              <p:cNvPr id="53" name="Straight Arrow Connector 52">
                <a:extLst>
                  <a:ext uri="{FF2B5EF4-FFF2-40B4-BE49-F238E27FC236}">
                    <a16:creationId xmlns:a16="http://schemas.microsoft.com/office/drawing/2014/main" id="{BA211C56-517B-DA84-D0F0-75E03E75564E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388370" y="853938"/>
                <a:ext cx="0" cy="1956621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Arrow Connector 53">
                <a:extLst>
                  <a:ext uri="{FF2B5EF4-FFF2-40B4-BE49-F238E27FC236}">
                    <a16:creationId xmlns:a16="http://schemas.microsoft.com/office/drawing/2014/main" id="{CDFCE614-8E0E-9B7A-0DDD-953F38E7D0D4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7728137" y="1001771"/>
                <a:ext cx="0" cy="1687451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22E94CD1-C6BF-7DAC-A7D8-5E027F45D42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825361" y="1706580"/>
                <a:ext cx="0" cy="297776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55077951-BA37-9339-6B7D-78626A28818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391260" y="1706580"/>
                <a:ext cx="0" cy="297776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BEE4BE17-CF43-0815-4CB1-217DF77B6B28}"/>
                </a:ext>
              </a:extLst>
            </p:cNvPr>
            <p:cNvSpPr txBox="1"/>
            <p:nvPr/>
          </p:nvSpPr>
          <p:spPr>
            <a:xfrm>
              <a:off x="2313425" y="3406020"/>
              <a:ext cx="72006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14mm</a:t>
              </a: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9C8122CA-C277-5195-75DE-20BC2FF7F285}"/>
              </a:ext>
            </a:extLst>
          </p:cNvPr>
          <p:cNvGrpSpPr/>
          <p:nvPr/>
        </p:nvGrpSpPr>
        <p:grpSpPr>
          <a:xfrm>
            <a:off x="6906778" y="6054592"/>
            <a:ext cx="1971251" cy="338554"/>
            <a:chOff x="2971803" y="6139605"/>
            <a:chExt cx="1971251" cy="338554"/>
          </a:xfrm>
        </p:grpSpPr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6A5A8D2B-1061-6B8A-C038-6625F19FEC1E}"/>
                </a:ext>
              </a:extLst>
            </p:cNvPr>
            <p:cNvGrpSpPr/>
            <p:nvPr/>
          </p:nvGrpSpPr>
          <p:grpSpPr>
            <a:xfrm>
              <a:off x="2971803" y="6159994"/>
              <a:ext cx="1971251" cy="297776"/>
              <a:chOff x="6511939" y="1536569"/>
              <a:chExt cx="740360" cy="297776"/>
            </a:xfrm>
          </p:grpSpPr>
          <p:cxnSp>
            <p:nvCxnSpPr>
              <p:cNvPr id="63" name="Straight Arrow Connector 62">
                <a:extLst>
                  <a:ext uri="{FF2B5EF4-FFF2-40B4-BE49-F238E27FC236}">
                    <a16:creationId xmlns:a16="http://schemas.microsoft.com/office/drawing/2014/main" id="{9DDEDA9E-A2AD-AD05-8775-C0CC0AB714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48445" y="1675485"/>
                <a:ext cx="203854" cy="0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>
                <a:extLst>
                  <a:ext uri="{FF2B5EF4-FFF2-40B4-BE49-F238E27FC236}">
                    <a16:creationId xmlns:a16="http://schemas.microsoft.com/office/drawing/2014/main" id="{2BA20D6B-6867-D5A4-B4E1-0E5E98DE41B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511951" y="1675485"/>
                <a:ext cx="225523" cy="0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92FCA82E-B56B-49E4-4745-E7C11B9BF60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252296" y="1536569"/>
                <a:ext cx="0" cy="297776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40544862-2E28-449E-4D10-1520B99E011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11939" y="1536569"/>
                <a:ext cx="0" cy="297776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1F02AC78-A1BD-8717-9F1A-40EEF636DFC7}"/>
                </a:ext>
              </a:extLst>
            </p:cNvPr>
            <p:cNvSpPr txBox="1"/>
            <p:nvPr/>
          </p:nvSpPr>
          <p:spPr>
            <a:xfrm>
              <a:off x="3733800" y="6139605"/>
              <a:ext cx="61587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6mm</a:t>
              </a: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1F686078-0157-901F-BD88-EF787A275750}"/>
              </a:ext>
            </a:extLst>
          </p:cNvPr>
          <p:cNvGrpSpPr/>
          <p:nvPr/>
        </p:nvGrpSpPr>
        <p:grpSpPr>
          <a:xfrm>
            <a:off x="8878014" y="6070527"/>
            <a:ext cx="1991159" cy="338554"/>
            <a:chOff x="2971803" y="6139605"/>
            <a:chExt cx="1991159" cy="338554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5A341061-7BB6-FAE5-E4DA-33D9D0D5AEC7}"/>
                </a:ext>
              </a:extLst>
            </p:cNvPr>
            <p:cNvGrpSpPr/>
            <p:nvPr/>
          </p:nvGrpSpPr>
          <p:grpSpPr>
            <a:xfrm>
              <a:off x="2971803" y="6159994"/>
              <a:ext cx="1991159" cy="297776"/>
              <a:chOff x="6511939" y="1536569"/>
              <a:chExt cx="747837" cy="297776"/>
            </a:xfrm>
          </p:grpSpPr>
          <p:cxnSp>
            <p:nvCxnSpPr>
              <p:cNvPr id="92" name="Straight Arrow Connector 91">
                <a:extLst>
                  <a:ext uri="{FF2B5EF4-FFF2-40B4-BE49-F238E27FC236}">
                    <a16:creationId xmlns:a16="http://schemas.microsoft.com/office/drawing/2014/main" id="{BBF1B0FF-7E81-9F2A-988F-081976EF56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48445" y="1675485"/>
                <a:ext cx="203854" cy="0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Arrow Connector 92">
                <a:extLst>
                  <a:ext uri="{FF2B5EF4-FFF2-40B4-BE49-F238E27FC236}">
                    <a16:creationId xmlns:a16="http://schemas.microsoft.com/office/drawing/2014/main" id="{21C3D562-B443-72B2-393F-4D34F75C7D4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511951" y="1675485"/>
                <a:ext cx="225523" cy="0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734425B3-DA8E-0BDE-0C19-053A8DFCDAF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259776" y="1536569"/>
                <a:ext cx="0" cy="297776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EA6E92A4-709B-9675-A513-9F84F57779F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11939" y="1536569"/>
                <a:ext cx="0" cy="297776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C5C526D0-C45B-F619-DC92-26FB7BDA8233}"/>
                </a:ext>
              </a:extLst>
            </p:cNvPr>
            <p:cNvSpPr txBox="1"/>
            <p:nvPr/>
          </p:nvSpPr>
          <p:spPr>
            <a:xfrm>
              <a:off x="3591364" y="6139605"/>
              <a:ext cx="8755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6.15mm</a:t>
              </a:r>
            </a:p>
          </p:txBody>
        </p:sp>
      </p:grpSp>
      <p:sp>
        <p:nvSpPr>
          <p:cNvPr id="99" name="Rectangle 98">
            <a:extLst>
              <a:ext uri="{FF2B5EF4-FFF2-40B4-BE49-F238E27FC236}">
                <a16:creationId xmlns:a16="http://schemas.microsoft.com/office/drawing/2014/main" id="{32AB5198-A1F7-2107-88F0-33221A0FE04D}"/>
              </a:ext>
            </a:extLst>
          </p:cNvPr>
          <p:cNvSpPr/>
          <p:nvPr/>
        </p:nvSpPr>
        <p:spPr>
          <a:xfrm>
            <a:off x="8536932" y="1443559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26A8CFD0-3956-EDE3-A4F4-8A6D0D88540C}"/>
              </a:ext>
            </a:extLst>
          </p:cNvPr>
          <p:cNvSpPr/>
          <p:nvPr/>
        </p:nvSpPr>
        <p:spPr>
          <a:xfrm>
            <a:off x="8399772" y="1443559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9C74E9FE-593E-8D8E-B1EA-FA372C5AC9A0}"/>
              </a:ext>
            </a:extLst>
          </p:cNvPr>
          <p:cNvSpPr/>
          <p:nvPr/>
        </p:nvSpPr>
        <p:spPr>
          <a:xfrm>
            <a:off x="8664948" y="1440511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8FE60C9F-006D-1AD3-AC9C-152B32D35F71}"/>
              </a:ext>
            </a:extLst>
          </p:cNvPr>
          <p:cNvSpPr/>
          <p:nvPr/>
        </p:nvSpPr>
        <p:spPr>
          <a:xfrm>
            <a:off x="8134596" y="1440511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53B1202A-F9B4-2DB3-3893-4C67E550B79B}"/>
              </a:ext>
            </a:extLst>
          </p:cNvPr>
          <p:cNvSpPr/>
          <p:nvPr/>
        </p:nvSpPr>
        <p:spPr>
          <a:xfrm>
            <a:off x="8802108" y="1440511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FCF00955-B6FF-B36B-C834-E490C99AFEC6}"/>
              </a:ext>
            </a:extLst>
          </p:cNvPr>
          <p:cNvSpPr>
            <a:spLocks noChangeAspect="1"/>
          </p:cNvSpPr>
          <p:nvPr/>
        </p:nvSpPr>
        <p:spPr>
          <a:xfrm>
            <a:off x="8930124" y="1440511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A5829A80-CFF1-F732-E0DD-9B3E571204A0}"/>
              </a:ext>
            </a:extLst>
          </p:cNvPr>
          <p:cNvSpPr>
            <a:spLocks/>
          </p:cNvSpPr>
          <p:nvPr/>
        </p:nvSpPr>
        <p:spPr>
          <a:xfrm>
            <a:off x="8874453" y="2821941"/>
            <a:ext cx="2010270" cy="1680177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16C21646-4D1D-DE60-DF84-08D30CB6B1F3}"/>
              </a:ext>
            </a:extLst>
          </p:cNvPr>
          <p:cNvSpPr>
            <a:spLocks/>
          </p:cNvSpPr>
          <p:nvPr/>
        </p:nvSpPr>
        <p:spPr>
          <a:xfrm>
            <a:off x="8996247" y="2818238"/>
            <a:ext cx="1886685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E6C17EFF-98AA-C752-4C81-C9C214E6E48A}"/>
              </a:ext>
            </a:extLst>
          </p:cNvPr>
          <p:cNvSpPr>
            <a:spLocks/>
          </p:cNvSpPr>
          <p:nvPr/>
        </p:nvSpPr>
        <p:spPr>
          <a:xfrm>
            <a:off x="9135695" y="2819070"/>
            <a:ext cx="1754060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73BBCC89-949B-69B4-3D1A-57F6C2620A25}"/>
              </a:ext>
            </a:extLst>
          </p:cNvPr>
          <p:cNvSpPr>
            <a:spLocks/>
          </p:cNvSpPr>
          <p:nvPr/>
        </p:nvSpPr>
        <p:spPr>
          <a:xfrm>
            <a:off x="9272854" y="2818238"/>
            <a:ext cx="1616900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657D620D-59F0-40FC-DF57-08665AB92C21}"/>
              </a:ext>
            </a:extLst>
          </p:cNvPr>
          <p:cNvSpPr>
            <a:spLocks/>
          </p:cNvSpPr>
          <p:nvPr/>
        </p:nvSpPr>
        <p:spPr>
          <a:xfrm>
            <a:off x="9410014" y="2821941"/>
            <a:ext cx="1465541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EA465121-D863-150E-F866-10C3787130C2}"/>
              </a:ext>
            </a:extLst>
          </p:cNvPr>
          <p:cNvSpPr>
            <a:spLocks/>
          </p:cNvSpPr>
          <p:nvPr/>
        </p:nvSpPr>
        <p:spPr>
          <a:xfrm>
            <a:off x="9538030" y="2812797"/>
            <a:ext cx="1351724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B6A1FC02-4A49-2AC7-C4DC-A80CA511B49C}"/>
              </a:ext>
            </a:extLst>
          </p:cNvPr>
          <p:cNvSpPr>
            <a:spLocks/>
          </p:cNvSpPr>
          <p:nvPr/>
        </p:nvSpPr>
        <p:spPr>
          <a:xfrm>
            <a:off x="9675191" y="2817004"/>
            <a:ext cx="1207742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03047502-CE12-6CE4-D900-5933BC833011}"/>
              </a:ext>
            </a:extLst>
          </p:cNvPr>
          <p:cNvSpPr>
            <a:spLocks/>
          </p:cNvSpPr>
          <p:nvPr/>
        </p:nvSpPr>
        <p:spPr>
          <a:xfrm>
            <a:off x="9814141" y="2819472"/>
            <a:ext cx="1075174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9AEC00B9-39CC-ACC9-1D71-BA1B8C0DD734}"/>
              </a:ext>
            </a:extLst>
          </p:cNvPr>
          <p:cNvSpPr>
            <a:spLocks/>
          </p:cNvSpPr>
          <p:nvPr/>
        </p:nvSpPr>
        <p:spPr>
          <a:xfrm>
            <a:off x="9957748" y="2821359"/>
            <a:ext cx="931567" cy="1680177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641BB058-2E61-BE9C-4A44-B510CA5C11BE}"/>
              </a:ext>
            </a:extLst>
          </p:cNvPr>
          <p:cNvSpPr>
            <a:spLocks/>
          </p:cNvSpPr>
          <p:nvPr/>
        </p:nvSpPr>
        <p:spPr>
          <a:xfrm>
            <a:off x="10079543" y="2817656"/>
            <a:ext cx="816180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47E403EC-48DA-6DFE-BF7B-4CDD39A2914A}"/>
              </a:ext>
            </a:extLst>
          </p:cNvPr>
          <p:cNvSpPr>
            <a:spLocks/>
          </p:cNvSpPr>
          <p:nvPr/>
        </p:nvSpPr>
        <p:spPr>
          <a:xfrm>
            <a:off x="10218990" y="2818488"/>
            <a:ext cx="670325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7AF1EA7-EB82-F1B5-57A9-D1E661995C6F}"/>
              </a:ext>
            </a:extLst>
          </p:cNvPr>
          <p:cNvSpPr>
            <a:spLocks/>
          </p:cNvSpPr>
          <p:nvPr/>
        </p:nvSpPr>
        <p:spPr>
          <a:xfrm>
            <a:off x="10356149" y="2817656"/>
            <a:ext cx="539549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27D5B0CE-D753-45CB-586A-2A1D17B86874}"/>
              </a:ext>
            </a:extLst>
          </p:cNvPr>
          <p:cNvSpPr>
            <a:spLocks/>
          </p:cNvSpPr>
          <p:nvPr/>
        </p:nvSpPr>
        <p:spPr>
          <a:xfrm>
            <a:off x="10493310" y="2821359"/>
            <a:ext cx="396005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8AF9853A-08BF-F94F-B505-A3818CABABD6}"/>
              </a:ext>
            </a:extLst>
          </p:cNvPr>
          <p:cNvSpPr>
            <a:spLocks/>
          </p:cNvSpPr>
          <p:nvPr/>
        </p:nvSpPr>
        <p:spPr>
          <a:xfrm>
            <a:off x="10621325" y="2812215"/>
            <a:ext cx="267990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CCB7FE46-8C62-854B-0012-916F32668C22}"/>
              </a:ext>
            </a:extLst>
          </p:cNvPr>
          <p:cNvSpPr>
            <a:spLocks/>
          </p:cNvSpPr>
          <p:nvPr/>
        </p:nvSpPr>
        <p:spPr>
          <a:xfrm>
            <a:off x="10758486" y="2816422"/>
            <a:ext cx="130829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7</a:t>
            </a:r>
          </a:p>
        </p:txBody>
      </p: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FF3952F1-279A-0FF5-1C9B-093DA2316911}"/>
              </a:ext>
            </a:extLst>
          </p:cNvPr>
          <p:cNvGrpSpPr/>
          <p:nvPr/>
        </p:nvGrpSpPr>
        <p:grpSpPr>
          <a:xfrm>
            <a:off x="6895824" y="1066800"/>
            <a:ext cx="3973352" cy="338554"/>
            <a:chOff x="2971767" y="6139605"/>
            <a:chExt cx="3973352" cy="338554"/>
          </a:xfrm>
        </p:grpSpPr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70A8CDB9-8CE2-20B9-E589-330F76492A24}"/>
                </a:ext>
              </a:extLst>
            </p:cNvPr>
            <p:cNvGrpSpPr/>
            <p:nvPr/>
          </p:nvGrpSpPr>
          <p:grpSpPr>
            <a:xfrm>
              <a:off x="2971767" y="6159994"/>
              <a:ext cx="3973352" cy="297776"/>
              <a:chOff x="6511939" y="1536569"/>
              <a:chExt cx="1492309" cy="297776"/>
            </a:xfrm>
          </p:grpSpPr>
          <p:cxnSp>
            <p:nvCxnSpPr>
              <p:cNvPr id="116" name="Straight Arrow Connector 115">
                <a:extLst>
                  <a:ext uri="{FF2B5EF4-FFF2-40B4-BE49-F238E27FC236}">
                    <a16:creationId xmlns:a16="http://schemas.microsoft.com/office/drawing/2014/main" id="{15F2B0A7-2E56-0A58-943A-BB3726B58D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95775" y="1675485"/>
                <a:ext cx="500996" cy="0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Arrow Connector 116">
                <a:extLst>
                  <a:ext uri="{FF2B5EF4-FFF2-40B4-BE49-F238E27FC236}">
                    <a16:creationId xmlns:a16="http://schemas.microsoft.com/office/drawing/2014/main" id="{29EA1F70-E47E-2FB2-E780-72133C2D20A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511951" y="1675485"/>
                <a:ext cx="540609" cy="9972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FC2F889F-29B7-0143-D04F-A73CC115C2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004248" y="1536569"/>
                <a:ext cx="0" cy="297776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8DCF759E-C46F-4F21-8923-67E3A646262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11939" y="1536569"/>
                <a:ext cx="0" cy="297776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036B9B76-89FC-CFCA-73E8-EAAE95389C30}"/>
                </a:ext>
              </a:extLst>
            </p:cNvPr>
            <p:cNvSpPr txBox="1"/>
            <p:nvPr/>
          </p:nvSpPr>
          <p:spPr>
            <a:xfrm>
              <a:off x="4517563" y="6139605"/>
              <a:ext cx="97975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12.15mm</a:t>
              </a:r>
            </a:p>
          </p:txBody>
        </p:sp>
      </p:grpSp>
      <p:pic>
        <p:nvPicPr>
          <p:cNvPr id="123" name="Picture 122">
            <a:extLst>
              <a:ext uri="{FF2B5EF4-FFF2-40B4-BE49-F238E27FC236}">
                <a16:creationId xmlns:a16="http://schemas.microsoft.com/office/drawing/2014/main" id="{46B19CFF-4D54-D9B0-A301-15B091DEEA2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44"/>
          <a:stretch/>
        </p:blipFill>
        <p:spPr>
          <a:xfrm>
            <a:off x="327597" y="996047"/>
            <a:ext cx="5686113" cy="3198439"/>
          </a:xfrm>
          <a:prstGeom prst="rect">
            <a:avLst/>
          </a:prstGeom>
          <a:noFill/>
        </p:spPr>
      </p:pic>
      <p:grpSp>
        <p:nvGrpSpPr>
          <p:cNvPr id="124" name="Group 123">
            <a:extLst>
              <a:ext uri="{FF2B5EF4-FFF2-40B4-BE49-F238E27FC236}">
                <a16:creationId xmlns:a16="http://schemas.microsoft.com/office/drawing/2014/main" id="{52D447B5-E70F-BB9B-9D3C-74A0DAB3062A}"/>
              </a:ext>
            </a:extLst>
          </p:cNvPr>
          <p:cNvGrpSpPr/>
          <p:nvPr/>
        </p:nvGrpSpPr>
        <p:grpSpPr>
          <a:xfrm>
            <a:off x="10860315" y="2812217"/>
            <a:ext cx="771365" cy="1690554"/>
            <a:chOff x="2313425" y="2878948"/>
            <a:chExt cx="771365" cy="1690554"/>
          </a:xfrm>
        </p:grpSpPr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3F1CA5CE-F188-F487-9A32-96C2936FC52A}"/>
                </a:ext>
              </a:extLst>
            </p:cNvPr>
            <p:cNvGrpSpPr/>
            <p:nvPr/>
          </p:nvGrpSpPr>
          <p:grpSpPr>
            <a:xfrm rot="5400000">
              <a:off x="1818213" y="3575337"/>
              <a:ext cx="1690554" cy="297776"/>
              <a:chOff x="8174206" y="1706580"/>
              <a:chExt cx="1690554" cy="297776"/>
            </a:xfrm>
          </p:grpSpPr>
          <p:cxnSp>
            <p:nvCxnSpPr>
              <p:cNvPr id="127" name="Straight Arrow Connector 126">
                <a:extLst>
                  <a:ext uri="{FF2B5EF4-FFF2-40B4-BE49-F238E27FC236}">
                    <a16:creationId xmlns:a16="http://schemas.microsoft.com/office/drawing/2014/main" id="{27AE061A-EF24-794F-991E-9FEEB5A2AF66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9556475" y="1523963"/>
                <a:ext cx="0" cy="616571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Arrow Connector 127">
                <a:extLst>
                  <a:ext uri="{FF2B5EF4-FFF2-40B4-BE49-F238E27FC236}">
                    <a16:creationId xmlns:a16="http://schemas.microsoft.com/office/drawing/2014/main" id="{C738B779-4548-7511-F628-264B0652360F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8482598" y="1537106"/>
                <a:ext cx="0" cy="616783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1B8C0059-D793-EE79-91E2-8C40566118A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81391" y="1706580"/>
                <a:ext cx="0" cy="297776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B6BA3B36-D7A9-07BF-8709-C2A0BE9FC55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857790" y="1706580"/>
                <a:ext cx="0" cy="297776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A3BF6B2C-97F1-CF64-149B-EA311CD8DEBF}"/>
                </a:ext>
              </a:extLst>
            </p:cNvPr>
            <p:cNvSpPr txBox="1"/>
            <p:nvPr/>
          </p:nvSpPr>
          <p:spPr>
            <a:xfrm>
              <a:off x="2313425" y="3534786"/>
              <a:ext cx="7713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5.2mm</a:t>
              </a:r>
            </a:p>
          </p:txBody>
        </p:sp>
      </p:grpSp>
      <p:pic>
        <p:nvPicPr>
          <p:cNvPr id="137" name="Picture 136">
            <a:extLst>
              <a:ext uri="{FF2B5EF4-FFF2-40B4-BE49-F238E27FC236}">
                <a16:creationId xmlns:a16="http://schemas.microsoft.com/office/drawing/2014/main" id="{51829A87-74CD-18E6-1065-11D25B7802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8417" y="4502770"/>
            <a:ext cx="4076964" cy="2049422"/>
          </a:xfrm>
          <a:prstGeom prst="rect">
            <a:avLst/>
          </a:prstGeom>
        </p:spPr>
      </p:pic>
      <p:sp>
        <p:nvSpPr>
          <p:cNvPr id="138" name="TextBox 137">
            <a:extLst>
              <a:ext uri="{FF2B5EF4-FFF2-40B4-BE49-F238E27FC236}">
                <a16:creationId xmlns:a16="http://schemas.microsoft.com/office/drawing/2014/main" id="{D7F2817A-CFC9-B9AA-6FE7-572EC17C988E}"/>
              </a:ext>
            </a:extLst>
          </p:cNvPr>
          <p:cNvSpPr txBox="1"/>
          <p:nvPr/>
        </p:nvSpPr>
        <p:spPr>
          <a:xfrm>
            <a:off x="1088714" y="4194486"/>
            <a:ext cx="35301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SKH HBM4 Rev0.71 Proposal Mar/27/24</a:t>
            </a:r>
          </a:p>
        </p:txBody>
      </p:sp>
    </p:spTree>
    <p:extLst>
      <p:ext uri="{BB962C8B-B14F-4D97-AF65-F5344CB8AC3E}">
        <p14:creationId xmlns:p14="http://schemas.microsoft.com/office/powerpoint/2010/main" val="2864628092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CE47CDF4-E903-5740-8B7A-37FE3D2FD544}" vid="{82FDEB5B-D09A-2F40-BE21-7BE94F973D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schemas.openxmlformats.org/package/2006/metadata/core-properties"/>
    <ds:schemaRef ds:uri="http://schemas.microsoft.com/office/2006/documentManagement/types"/>
    <ds:schemaRef ds:uri="90b7a245-a7c3-4504-88b2-cf85318e6b78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terms/"/>
    <ds:schemaRef ds:uri="http://purl.org/dc/elements/1.1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4159</TotalTime>
  <Words>165</Words>
  <Application>Microsoft Macintosh PowerPoint</Application>
  <PresentationFormat>Widescreen</PresentationFormat>
  <Paragraphs>100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Neo Sans Intel</vt:lpstr>
      <vt:lpstr>Neo Sans Intel Medium</vt:lpstr>
      <vt:lpstr>Arial</vt:lpstr>
      <vt:lpstr>Calibri</vt:lpstr>
      <vt:lpstr>blank</vt:lpstr>
      <vt:lpstr>LPW 32Gb x128</vt:lpstr>
      <vt:lpstr>Bump Pad</vt:lpstr>
      <vt:lpstr>Cross Section</vt:lpstr>
      <vt:lpstr>Module Dimensions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Kau, Derchang</dc:creator>
  <cp:keywords>CTPClassification=CTP_NT</cp:keywords>
  <cp:lastModifiedBy>Kau, Derchang</cp:lastModifiedBy>
  <cp:revision>2</cp:revision>
  <dcterms:created xsi:type="dcterms:W3CDTF">2024-06-14T02:35:48Z</dcterms:created>
  <dcterms:modified xsi:type="dcterms:W3CDTF">2024-06-16T23:55:15Z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