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FF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4B54E7-32CC-734D-9951-87119F414EE6}" v="307" dt="2024-06-15T06:10:37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7" autoAdjust="0"/>
    <p:restoredTop sz="94660"/>
  </p:normalViewPr>
  <p:slideViewPr>
    <p:cSldViewPr>
      <p:cViewPr varScale="1">
        <p:scale>
          <a:sx n="140" d="100"/>
          <a:sy n="140" d="100"/>
        </p:scale>
        <p:origin x="216" y="101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554B54E7-32CC-734D-9951-87119F414EE6}"/>
    <pc:docChg chg="undo redo custSel addSld delSld modSld">
      <pc:chgData name="Kau, Derchang" userId="b9148588-e694-4445-9765-2c9aad6149ce" providerId="ADAL" clId="{554B54E7-32CC-734D-9951-87119F414EE6}" dt="2024-06-15T06:12:00.930" v="1538" actId="1076"/>
      <pc:docMkLst>
        <pc:docMk/>
      </pc:docMkLst>
      <pc:sldChg chg="del">
        <pc:chgData name="Kau, Derchang" userId="b9148588-e694-4445-9765-2c9aad6149ce" providerId="ADAL" clId="{554B54E7-32CC-734D-9951-87119F414EE6}" dt="2024-06-14T18:02:00.731" v="408" actId="2696"/>
        <pc:sldMkLst>
          <pc:docMk/>
          <pc:sldMk cId="571199631" sldId="257"/>
        </pc:sldMkLst>
      </pc:sldChg>
      <pc:sldChg chg="addSp delSp modSp mod">
        <pc:chgData name="Kau, Derchang" userId="b9148588-e694-4445-9765-2c9aad6149ce" providerId="ADAL" clId="{554B54E7-32CC-734D-9951-87119F414EE6}" dt="2024-06-14T02:53:54.834" v="88" actId="14100"/>
        <pc:sldMkLst>
          <pc:docMk/>
          <pc:sldMk cId="3727504993" sldId="259"/>
        </pc:sldMkLst>
        <pc:spChg chg="mod">
          <ac:chgData name="Kau, Derchang" userId="b9148588-e694-4445-9765-2c9aad6149ce" providerId="ADAL" clId="{554B54E7-32CC-734D-9951-87119F414EE6}" dt="2024-06-14T02:45:58.276" v="15" actId="20577"/>
          <ac:spMkLst>
            <pc:docMk/>
            <pc:sldMk cId="3727504993" sldId="259"/>
            <ac:spMk id="2" creationId="{43B1298E-7796-BDAF-DCD2-BE277B54F49B}"/>
          </ac:spMkLst>
        </pc:spChg>
        <pc:spChg chg="add mod">
          <ac:chgData name="Kau, Derchang" userId="b9148588-e694-4445-9765-2c9aad6149ce" providerId="ADAL" clId="{554B54E7-32CC-734D-9951-87119F414EE6}" dt="2024-06-14T02:52:09.607" v="74" actId="1076"/>
          <ac:spMkLst>
            <pc:docMk/>
            <pc:sldMk cId="3727504993" sldId="259"/>
            <ac:spMk id="4" creationId="{2FAEC949-C2D9-B928-A7C0-C05D3F3C3859}"/>
          </ac:spMkLst>
        </pc:spChg>
        <pc:spChg chg="add del mod">
          <ac:chgData name="Kau, Derchang" userId="b9148588-e694-4445-9765-2c9aad6149ce" providerId="ADAL" clId="{554B54E7-32CC-734D-9951-87119F414EE6}" dt="2024-06-14T02:49:44.574" v="44" actId="478"/>
          <ac:spMkLst>
            <pc:docMk/>
            <pc:sldMk cId="3727504993" sldId="259"/>
            <ac:spMk id="5" creationId="{50480C67-B13D-39E4-725E-4CB0765FE87D}"/>
          </ac:spMkLst>
        </pc:spChg>
        <pc:spChg chg="add mod">
          <ac:chgData name="Kau, Derchang" userId="b9148588-e694-4445-9765-2c9aad6149ce" providerId="ADAL" clId="{554B54E7-32CC-734D-9951-87119F414EE6}" dt="2024-06-14T02:50:57.377" v="57" actId="208"/>
          <ac:spMkLst>
            <pc:docMk/>
            <pc:sldMk cId="3727504993" sldId="259"/>
            <ac:spMk id="9" creationId="{78E429B9-03D5-B458-2C5A-57FF0329A300}"/>
          </ac:spMkLst>
        </pc:spChg>
        <pc:spChg chg="add mod">
          <ac:chgData name="Kau, Derchang" userId="b9148588-e694-4445-9765-2c9aad6149ce" providerId="ADAL" clId="{554B54E7-32CC-734D-9951-87119F414EE6}" dt="2024-06-14T02:52:05.648" v="73" actId="14100"/>
          <ac:spMkLst>
            <pc:docMk/>
            <pc:sldMk cId="3727504993" sldId="259"/>
            <ac:spMk id="10" creationId="{4DA906DF-9E31-8374-0BBA-A318D6D9EDEB}"/>
          </ac:spMkLst>
        </pc:spChg>
        <pc:spChg chg="add mod">
          <ac:chgData name="Kau, Derchang" userId="b9148588-e694-4445-9765-2c9aad6149ce" providerId="ADAL" clId="{554B54E7-32CC-734D-9951-87119F414EE6}" dt="2024-06-14T02:51:27.171" v="66" actId="14100"/>
          <ac:spMkLst>
            <pc:docMk/>
            <pc:sldMk cId="3727504993" sldId="259"/>
            <ac:spMk id="11" creationId="{39FD1070-5FD7-B2D1-82B2-C0704169DD86}"/>
          </ac:spMkLst>
        </pc:spChg>
        <pc:spChg chg="add mod">
          <ac:chgData name="Kau, Derchang" userId="b9148588-e694-4445-9765-2c9aad6149ce" providerId="ADAL" clId="{554B54E7-32CC-734D-9951-87119F414EE6}" dt="2024-06-14T02:53:10.701" v="79"/>
          <ac:spMkLst>
            <pc:docMk/>
            <pc:sldMk cId="3727504993" sldId="259"/>
            <ac:spMk id="13" creationId="{6AEBE709-2BF7-DFAA-4E23-79B6B9955A38}"/>
          </ac:spMkLst>
        </pc:spChg>
        <pc:spChg chg="add mod">
          <ac:chgData name="Kau, Derchang" userId="b9148588-e694-4445-9765-2c9aad6149ce" providerId="ADAL" clId="{554B54E7-32CC-734D-9951-87119F414EE6}" dt="2024-06-14T02:53:37.247" v="83"/>
          <ac:spMkLst>
            <pc:docMk/>
            <pc:sldMk cId="3727504993" sldId="259"/>
            <ac:spMk id="14" creationId="{C023C353-0AD1-E8F3-7415-FA67929159B1}"/>
          </ac:spMkLst>
        </pc:spChg>
        <pc:spChg chg="add mod">
          <ac:chgData name="Kau, Derchang" userId="b9148588-e694-4445-9765-2c9aad6149ce" providerId="ADAL" clId="{554B54E7-32CC-734D-9951-87119F414EE6}" dt="2024-06-14T02:53:54.834" v="88" actId="14100"/>
          <ac:spMkLst>
            <pc:docMk/>
            <pc:sldMk cId="3727504993" sldId="259"/>
            <ac:spMk id="15" creationId="{AC38E1C7-2621-7FF7-0FC6-A6F77E0EF5C1}"/>
          </ac:spMkLst>
        </pc:spChg>
        <pc:picChg chg="mod">
          <ac:chgData name="Kau, Derchang" userId="b9148588-e694-4445-9765-2c9aad6149ce" providerId="ADAL" clId="{554B54E7-32CC-734D-9951-87119F414EE6}" dt="2024-06-14T02:48:43.040" v="36" actId="1076"/>
          <ac:picMkLst>
            <pc:docMk/>
            <pc:sldMk cId="3727504993" sldId="259"/>
            <ac:picMk id="3" creationId="{7570ACC6-9281-DC2B-79F1-A7113D140BB7}"/>
          </ac:picMkLst>
        </pc:picChg>
        <pc:picChg chg="add mod">
          <ac:chgData name="Kau, Derchang" userId="b9148588-e694-4445-9765-2c9aad6149ce" providerId="ADAL" clId="{554B54E7-32CC-734D-9951-87119F414EE6}" dt="2024-06-14T02:50:00.180" v="51" actId="1076"/>
          <ac:picMkLst>
            <pc:docMk/>
            <pc:sldMk cId="3727504993" sldId="259"/>
            <ac:picMk id="6" creationId="{3C593C79-AF07-D7F7-FCC7-E3E2ED58DFEE}"/>
          </ac:picMkLst>
        </pc:picChg>
        <pc:picChg chg="add del mod">
          <ac:chgData name="Kau, Derchang" userId="b9148588-e694-4445-9765-2c9aad6149ce" providerId="ADAL" clId="{554B54E7-32CC-734D-9951-87119F414EE6}" dt="2024-06-14T02:51:39.845" v="67" actId="478"/>
          <ac:picMkLst>
            <pc:docMk/>
            <pc:sldMk cId="3727504993" sldId="259"/>
            <ac:picMk id="7" creationId="{CC33BED2-A90D-7C4D-B00B-C3C999B7E3F6}"/>
          </ac:picMkLst>
        </pc:picChg>
        <pc:picChg chg="add mod">
          <ac:chgData name="Kau, Derchang" userId="b9148588-e694-4445-9765-2c9aad6149ce" providerId="ADAL" clId="{554B54E7-32CC-734D-9951-87119F414EE6}" dt="2024-06-14T02:50:02.256" v="52" actId="1076"/>
          <ac:picMkLst>
            <pc:docMk/>
            <pc:sldMk cId="3727504993" sldId="259"/>
            <ac:picMk id="8" creationId="{D76EF0B3-4920-7C7B-8B16-9F7435EDA4E9}"/>
          </ac:picMkLst>
        </pc:picChg>
        <pc:picChg chg="add mod">
          <ac:chgData name="Kau, Derchang" userId="b9148588-e694-4445-9765-2c9aad6149ce" providerId="ADAL" clId="{554B54E7-32CC-734D-9951-87119F414EE6}" dt="2024-06-14T02:51:58.383" v="71" actId="1076"/>
          <ac:picMkLst>
            <pc:docMk/>
            <pc:sldMk cId="3727504993" sldId="259"/>
            <ac:picMk id="12" creationId="{65ED2A45-55A4-2203-C392-35B45F01E5A0}"/>
          </ac:picMkLst>
        </pc:picChg>
      </pc:sldChg>
      <pc:sldChg chg="addSp delSp modSp new del mod">
        <pc:chgData name="Kau, Derchang" userId="b9148588-e694-4445-9765-2c9aad6149ce" providerId="ADAL" clId="{554B54E7-32CC-734D-9951-87119F414EE6}" dt="2024-06-14T04:55:55.294" v="406" actId="2696"/>
        <pc:sldMkLst>
          <pc:docMk/>
          <pc:sldMk cId="1965475829" sldId="260"/>
        </pc:sldMkLst>
        <pc:spChg chg="mod">
          <ac:chgData name="Kau, Derchang" userId="b9148588-e694-4445-9765-2c9aad6149ce" providerId="ADAL" clId="{554B54E7-32CC-734D-9951-87119F414EE6}" dt="2024-06-14T02:54:23.965" v="101" actId="20577"/>
          <ac:spMkLst>
            <pc:docMk/>
            <pc:sldMk cId="1965475829" sldId="260"/>
            <ac:spMk id="2" creationId="{A861D06D-B708-DCBE-8E05-0844075C3042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6" creationId="{16EF0F6D-47EE-40A9-D040-FD5004688201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13" creationId="{5E415F91-E5BF-6488-7E28-E40DED5130AB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16" creationId="{42C1267D-0F78-397C-411C-70F520086B77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19" creationId="{3D7B5622-70B0-D851-C8C8-DD57938C85EB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22" creationId="{E6EC373D-3F98-205F-3F7D-6A2DA505CDE2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24" creationId="{A772C228-4DB2-966D-CDDA-CB9CEA77B767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33" creationId="{085878F9-80A8-E126-59F4-5D3C7FD8E2E1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38" creationId="{10E37411-DB27-146D-CA4D-8116DB48A623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39" creationId="{4396B94B-17CF-0A7B-6F46-5413F28D4D0B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44" creationId="{67085EFE-2AED-BB70-1C60-55AD17CFD323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45" creationId="{CCCC5ABE-C9D8-29B3-9646-8B23F6F08E44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50" creationId="{D93E11C4-2B77-8D38-E521-880F38FBC64D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53" creationId="{FF63F6EA-2966-1919-3E73-AD068209B40B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56" creationId="{FFFBBBAF-0B44-048A-0820-16C993F0A8E1}"/>
          </ac:spMkLst>
        </pc:spChg>
        <pc:spChg chg="mod topLvl">
          <ac:chgData name="Kau, Derchang" userId="b9148588-e694-4445-9765-2c9aad6149ce" providerId="ADAL" clId="{554B54E7-32CC-734D-9951-87119F414EE6}" dt="2024-06-14T02:55:30.084" v="103" actId="165"/>
          <ac:spMkLst>
            <pc:docMk/>
            <pc:sldMk cId="1965475829" sldId="260"/>
            <ac:spMk id="60" creationId="{A5FFCBA6-D633-FEA2-67A2-BF27147CF16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62" creationId="{5A53E81D-E7C1-8D51-EC13-270AB6B2DED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65" creationId="{E813288A-EFD3-926A-435E-CA1BB5BCE1F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74" creationId="{E43ECFED-64CD-E1A1-DF22-9E12D26B0C6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78" creationId="{9FFE43F4-EAE9-9F2B-E31F-0F1099915BF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79" creationId="{D6853247-9C9E-33E8-8DB0-94A91D19F7E0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0" creationId="{6907B440-539C-7A3F-0368-4C41829D0A7D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1" creationId="{35679325-6CF9-D35A-181B-F8A7678FDCE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2" creationId="{EF7C5285-17C5-DC0A-FA22-46197117C7D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3" creationId="{F9C17BFD-4D67-E756-C09C-F2C98DC0F47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4" creationId="{0BCEE82E-EC41-7B55-AA58-F4EEDF76DFC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5" creationId="{CBA21877-03B7-AE8F-9078-4F5176BC26DB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6" creationId="{52C6C1B7-6E1C-6A3E-33F1-D42FC3D21BB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7" creationId="{09623D5C-ED91-E301-F091-F1B1EC3656A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8" creationId="{A9462E53-7B11-D069-D2DE-ABE7A0059E1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89" creationId="{E24E0EB2-1F39-7311-BB61-572749C7C66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0" creationId="{0C12572E-6CAE-20F6-51CC-0EB3395AFFA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1" creationId="{11EC3924-31B9-7EDF-9248-5038820D7E9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2" creationId="{511DAE5C-0288-D75E-AE39-2DB3CE2F466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3" creationId="{0FAEA85E-8E37-8688-C7E4-A59DA91FE53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4" creationId="{198C089B-BDB4-07C8-9D97-646509AC45F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5" creationId="{DD1483F8-BDF7-5C94-A458-62E17043EC4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6" creationId="{763B60AF-EB84-4230-0133-A516126AB57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7" creationId="{BEB16D00-C5EE-AB15-D221-DBE61E16B1D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8" creationId="{D761EA6F-C23C-17CD-0378-E8AD59C0806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99" creationId="{0FD6539A-8D36-C855-AB2F-874DFB7C346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05" creationId="{D7396AAE-5B17-F332-F35E-E89A9DDD08A5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06" creationId="{354E3CAF-05C7-B6E2-5B85-922E6DF6A9F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07" creationId="{12C710C2-16CD-B416-4C6B-D83A5B15C55D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10" creationId="{17C04E1A-8731-4989-97B2-5B4186602D4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19" creationId="{D2E0E15F-802A-9514-13C4-EF6D2E30810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3" creationId="{DFFA3FD0-F1AC-7A10-88A0-D307EBB80D45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4" creationId="{129490EC-67DE-8BF3-F7AD-A3494973A46B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5" creationId="{5C910335-27A1-B3D1-B627-FDC13D23EA0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6" creationId="{818013F7-6EC7-C9A3-11DC-0ADCD6FA226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7" creationId="{73A6B483-11EE-4C48-142A-D3098EBC214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8" creationId="{9195F64A-C0B6-FDF3-1855-FB65AA04480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29" creationId="{296EA1C2-4024-5CE2-8A4C-FB2AE5B0EC2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0" creationId="{146E5120-03F9-8BD6-22FF-18F83DD2DA20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1" creationId="{D7D8BFFC-B095-09D4-3450-EC655085CE5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2" creationId="{4A78C6A4-DB26-181D-C255-7571B7498CD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3" creationId="{6408A2C6-08F9-EC92-76AE-C6B88227CAE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4" creationId="{23CBE33E-4E93-536D-39DB-131AA9629A0D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5" creationId="{6A2BFE2F-B6A9-B58E-C03D-354E9F22E42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6" creationId="{B7E76604-C177-E73B-5509-4D107CFE24E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7" creationId="{BA9DA10F-1EF6-1BFB-4172-D0E06C064705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8" creationId="{2FFEF11C-7D6A-15BD-CC7E-B34151DA75D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39" creationId="{A52EFDA5-1396-3C16-4334-FA89F26999C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40" creationId="{8C675485-54B2-0842-E35E-24E559C4A280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41" creationId="{CA7305CD-5319-AD42-2E2E-CAFFBBB95E1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42" creationId="{5D2E4AC6-8D18-888F-69E4-8C356726E7CB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43" creationId="{88C54536-00A9-F995-5A20-DA68D7B44D3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44" creationId="{7A875A30-5DC0-8EDA-10E8-716252C98DCD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50" creationId="{A7049C8B-7667-C44D-6470-1D81FAA64BE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51" creationId="{EB26B793-6D74-EFF3-F154-43C4A286E2B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52" creationId="{01B41864-725B-49B4-6F32-2079B523064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55" creationId="{0714F4CD-B2BE-FFBC-A2DC-A19012AB9FB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64" creationId="{0E459170-7D9E-2CF7-9269-49A9211944C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68" creationId="{AC415E92-08C9-3E3A-53B2-41041133F80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69" creationId="{19FABED6-6B68-DF0F-EFD6-BFB2D57BC85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0" creationId="{17C22AEB-A327-1668-5E9A-2B1BC5EC4005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1" creationId="{FA18C339-DAC4-DC31-9C59-F807D1E6035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2" creationId="{9399C04B-1D10-221C-1A37-989B5CD7A7F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3" creationId="{B609212A-2A6A-99C7-EBAB-E33E33CA65C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4" creationId="{7B722E65-7FEF-AA7D-1A81-334849C9D65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5" creationId="{50D5E034-30B5-BD37-DD6C-FE554378022B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6" creationId="{991F9259-2D3B-D348-3FEC-A22024213E7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7" creationId="{05DC6716-C894-C97D-FB1D-5F1D7A04B39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8" creationId="{C1484934-4C4D-B0E1-8A45-9028644A8053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79" creationId="{68C33378-8F13-5489-58F8-82100144EF7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0" creationId="{1D60D433-4007-F3CE-DDA1-AB4203CD0D5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1" creationId="{75FB354B-3C8D-C4D3-0056-A703F179FAC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2" creationId="{3B311E90-73DC-2CCA-3376-EAFBF69DD66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3" creationId="{99CA933E-C5E0-8BBD-4186-0538B8A17A04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4" creationId="{0F914F38-5A81-1347-A1F0-E16771BB50D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5" creationId="{336E262F-0C06-1FD2-D0A6-B0AF01B4302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6" creationId="{E8660337-DA6C-876F-C396-F1836366B7F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7" creationId="{6338D5C6-74C2-A484-5EB3-74C02EE439E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8" creationId="{D8F2D764-70C6-BE7F-45DF-927645C931E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89" creationId="{9092661B-F807-E45C-1865-5E07AAABED9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95" creationId="{7C02C41F-791F-DEFE-5AE1-C056DE56DE1D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96" creationId="{D4948E77-96F2-851F-044E-DF65357FC57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197" creationId="{E36DE825-72E6-4DDE-20E8-FBAE9628314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1" creationId="{3888A2B8-7B46-2048-A72E-1AFF22CBCA75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2" creationId="{3EDCC941-DE99-8EEF-6ECC-92383F671BBF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3" creationId="{2287680D-E92A-27A2-FF56-1790805FFFD9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4" creationId="{C7B450F0-F59F-99BF-87D4-FE8136D00550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5" creationId="{2978F98C-DE9F-484D-BE46-23824B935EDE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6" creationId="{21F1D041-3A16-8C66-97A8-D5E7521F924B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7" creationId="{FD0FF764-3D57-BFF6-A866-48F6F2F4FF26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8" creationId="{6C7B5DF3-5D61-48C9-5740-2E5B860884F4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09" creationId="{437CFCB7-7554-BB1E-177F-666F5C77C03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0" creationId="{9C59AF02-6F83-1B80-C1F1-3F240A608DE4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1" creationId="{8B21C338-1C3D-1455-103F-F20CAA045E0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2" creationId="{A05673DB-8FB5-2150-54A9-E64E80106F3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3" creationId="{75869689-8500-C3EA-E9B9-34B96677761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4" creationId="{DEF1FBC6-8638-9879-DF4F-26F904EB8E18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5" creationId="{13B10484-5423-9310-57FD-4DB10ADD531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6" creationId="{3BE8ED57-3F96-66CB-AA15-F584D627A652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7" creationId="{4BDE979B-C68B-E857-D597-3720923D0CA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8" creationId="{7F8FF3BD-3ED6-AE07-E8F2-62A822430C5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19" creationId="{C5E9D37C-434D-CA56-5F5B-A5BF31B68B6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20" creationId="{867AFD76-B0ED-D458-CBFA-2D82BA6D0ACA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21" creationId="{C0E61561-05B8-A7A5-E32E-AFFE246837F7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22" creationId="{47C78244-087F-253A-2DC4-EBA6504C24F0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28" creationId="{E2EC7EED-C25F-8547-D11A-D874AB58745C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29" creationId="{F1157477-05CA-75C4-58B7-17B014C626C1}"/>
          </ac:spMkLst>
        </pc:spChg>
        <pc:spChg chg="mod">
          <ac:chgData name="Kau, Derchang" userId="b9148588-e694-4445-9765-2c9aad6149ce" providerId="ADAL" clId="{554B54E7-32CC-734D-9951-87119F414EE6}" dt="2024-06-14T02:55:13.690" v="102"/>
          <ac:spMkLst>
            <pc:docMk/>
            <pc:sldMk cId="1965475829" sldId="260"/>
            <ac:spMk id="230" creationId="{93936702-F50C-35D6-DD27-191FCA755855}"/>
          </ac:spMkLst>
        </pc:spChg>
        <pc:grpChg chg="add del mod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" creationId="{25163D62-DCBF-2A1B-E545-0E54BB49A735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3" creationId="{08E62C10-FC62-F609-6D6A-1B1F704122B0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5" creationId="{3FF07954-6F38-B4D9-0C25-68D832A38E6D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6" creationId="{A6594F49-990C-83A0-C53D-FAC79EFA7331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7" creationId="{130FBFF7-C517-1BDF-F45B-7AAE7B971D9E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8" creationId="{E978055A-762E-E07E-7FB1-38200255DCB3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29" creationId="{5A2BA976-95D7-D6F4-C3D3-756B0D0BAB72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0" creationId="{5FB8679C-4D1F-222D-3133-164A201108AE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1" creationId="{A85C3753-0BAF-BE6A-8838-F74D8003D070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2" creationId="{A1D3A5D1-2509-1154-CDD6-F70CC77B4F9E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4" creationId="{903F2388-2D93-2690-7A1D-32E3CA2F807A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5" creationId="{E05C239D-9E53-D779-5F0A-32C059862269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36" creationId="{08755599-C0A2-36AC-660F-FB2F3E73A4C5}"/>
          </ac:grpSpMkLst>
        </pc:grpChg>
        <pc:grpChg chg="mod topLvl">
          <ac:chgData name="Kau, Derchang" userId="b9148588-e694-4445-9765-2c9aad6149ce" providerId="ADAL" clId="{554B54E7-32CC-734D-9951-87119F414EE6}" dt="2024-06-14T02:55:30.084" v="103" actId="165"/>
          <ac:grpSpMkLst>
            <pc:docMk/>
            <pc:sldMk cId="1965475829" sldId="260"/>
            <ac:grpSpMk id="40" creationId="{8DDF7C0A-7644-D44F-A4D7-72758951D195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3" creationId="{FC1919DB-EFA4-5702-E96C-2F789E44DA29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4" creationId="{358F58F2-97D5-B772-9298-F15C5AF04002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6" creationId="{C34958B0-7713-BA66-8868-B625B3B7470F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7" creationId="{B22F672E-2824-CED2-40C3-3B9BDFBE17EB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8" creationId="{5B4EB2ED-A16C-FBB5-C339-F419EC131142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69" creationId="{A9E50C3D-D997-27C9-222B-ECE18AD5156E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70" creationId="{385BE65D-CABF-4B7E-9112-12AF1A43EE85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71" creationId="{02E7F083-7183-E7BB-B0B8-7B6EACBAC4A2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72" creationId="{331EC925-A5A3-974C-A441-39B3733317CB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73" creationId="{F6AED922-7B8A-EF95-2DC2-13D0DBDDD91D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00" creationId="{7EE06695-07F1-A4D8-9AF8-45AF8B552E81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01" creationId="{F725F19E-AB44-A439-C562-79C3C6DE310C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08" creationId="{CEB2F310-D7B9-7DD0-2906-2399B03D6367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09" creationId="{D9E26D16-DCFA-FBE3-26DF-6AB6C2A63FE8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1" creationId="{C24D4BB3-957C-0CF6-CE83-32E8F8290A2D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2" creationId="{632FCF18-39F9-9AD3-A341-6C24F233838C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3" creationId="{84816B04-69DA-8A12-51DB-33DB1F6FF45B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4" creationId="{7FE85474-7A86-72EC-DA73-1F1A36BC5CAF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5" creationId="{51E866EA-C579-AF8D-6DB9-6722D4BA44AE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6" creationId="{8CBC85F3-A8E0-7B44-30D5-35861B5D5F26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7" creationId="{566B26BA-D904-8D48-EE0F-9E7201002E8C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18" creationId="{1E0729A0-ED34-A833-FDD4-9703F851D826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45" creationId="{0B88077E-4F01-6AF6-9192-0FD98790470F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46" creationId="{C5166BDF-083E-FA18-4763-494BD8AF83B9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3" creationId="{6222F13D-29CC-6FC6-03DF-DD582C7BB0CF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4" creationId="{01B5FC2F-0042-037D-B1EB-B4FDCF8FFE61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6" creationId="{F7109289-20AB-378A-A4B9-8A74B8D63C92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7" creationId="{6BA76314-AC9C-197E-753D-2B1D3ACD88CD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8" creationId="{24232B37-180D-92AA-A1AF-94EE855EE42D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59" creationId="{5CFE54F5-4472-901A-39E1-7F05A52D7CD7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60" creationId="{AEA69A71-8D85-66F6-0CD4-EA9F71D48A28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61" creationId="{8A5F718F-B343-FBFA-F6D3-12DFCD81C576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62" creationId="{2CEC73F9-7269-215D-0518-7F8CCCDEDD80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63" creationId="{69F6B6D6-ACAE-40D0-14C1-068CBF51A359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90" creationId="{B00F8567-A036-12C8-5E6A-961DD4DEA7D3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191" creationId="{F1529A65-22E6-8748-B014-991A8C6F93EE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223" creationId="{6F93DF30-8CB3-6712-EE29-C527F5699948}"/>
          </ac:grpSpMkLst>
        </pc:grpChg>
        <pc:grpChg chg="mod">
          <ac:chgData name="Kau, Derchang" userId="b9148588-e694-4445-9765-2c9aad6149ce" providerId="ADAL" clId="{554B54E7-32CC-734D-9951-87119F414EE6}" dt="2024-06-14T02:55:13.690" v="102"/>
          <ac:grpSpMkLst>
            <pc:docMk/>
            <pc:sldMk cId="1965475829" sldId="260"/>
            <ac:grpSpMk id="224" creationId="{22C5AFCB-F6F9-DFB0-7D2E-2D26AACE3D55}"/>
          </ac:grpSpMkLst>
        </pc:grp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" creationId="{C51D4108-8A64-484E-72B9-492C8F560125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" creationId="{7E8BED07-B525-E986-4627-D9A846D5389F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7" creationId="{B46ED92E-3330-CF3E-A2CC-D2CCE2DACD4F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8" creationId="{60085EC4-1BB3-2740-1B0C-5F552AD6F63D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9" creationId="{74D64B60-CBEF-A33B-3EA8-C6AD0E562E06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0" creationId="{D82EA1AB-897C-89DE-22B1-0770D7BD6F97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1" creationId="{2129C759-E0F5-B6F8-2EEB-64FD88137F7E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2" creationId="{0ABF21A4-7C38-7988-64BE-660A26500156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4" creationId="{2A184443-E846-8EDB-75A9-B3A71AA6C70A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5" creationId="{1E91C96F-E8E9-2D4D-1266-E60EC22AAF11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7" creationId="{B427D9C3-3C7A-CCEA-5CE1-36AC04B6D46B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18" creationId="{5E1F8975-A19A-05A2-BA49-CD566B40364A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20" creationId="{D04E1E25-8C1D-C3CD-4E75-4CCCE14CA4C6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21" creationId="{81E9B067-AC6A-BB3C-0CA0-7B8B8EF90E28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37" creationId="{3369D950-FD3E-DAD0-264A-D673CFF0888E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1" creationId="{38CEF2F1-B9F6-F162-CC63-1F6D81644AF6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2" creationId="{DF79392D-DAA2-9218-7911-2E326616E078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3" creationId="{53B9BA29-03E2-42A5-CE1B-CD5F09B861B3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6" creationId="{5F11FE96-CC07-833A-847B-636FEF6BEE7E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7" creationId="{C25B2E38-5B06-9382-4084-194688AB28DF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8" creationId="{0B3C8CBF-C34E-CE45-51F6-3857693D5C52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49" creationId="{ACC63C62-B530-6703-17C4-C2BCB03E91F6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1" creationId="{3F6DCFBF-0C5E-F77A-54CC-FC64D63E2A40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2" creationId="{06EEC576-AD4C-101D-AD6B-51E8A6C7DA2A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4" creationId="{8DD4955D-3F22-70F2-75C4-FCF135CFA343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5" creationId="{3660158B-0CB2-9F42-9578-2C99C3E242A0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7" creationId="{1FD34E02-4DA2-79DD-E6B1-A85AEDEFB341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8" creationId="{3B4AAB90-C89F-CD39-A447-68677D5689E1}"/>
          </ac:cxnSpMkLst>
        </pc:cxnChg>
        <pc:cxnChg chg="mod topLvl">
          <ac:chgData name="Kau, Derchang" userId="b9148588-e694-4445-9765-2c9aad6149ce" providerId="ADAL" clId="{554B54E7-32CC-734D-9951-87119F414EE6}" dt="2024-06-14T02:55:30.084" v="103" actId="165"/>
          <ac:cxnSpMkLst>
            <pc:docMk/>
            <pc:sldMk cId="1965475829" sldId="260"/>
            <ac:cxnSpMk id="59" creationId="{AC5AAA4B-9424-2CB8-94AD-F91D95F53E86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61" creationId="{5C07C970-BBDE-B61C-613F-F268FEF1E63A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75" creationId="{86C07919-5B4C-E6AD-2FAE-C1F64DC4A0E4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76" creationId="{192F045A-EBCC-4BFD-ECDA-D366B1618373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77" creationId="{DF4AF2F7-7B9C-370C-2D90-BB17081C4BFD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02" creationId="{C6D420EA-9645-4DF1-483E-B8F6B1EB3F0A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03" creationId="{56BA193E-D199-51C5-E91C-3AE91838B350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04" creationId="{F5D90E46-6D49-86C0-65B4-03ADCE46475E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20" creationId="{11C4C45A-C374-DB83-985D-A1FDDFA87848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21" creationId="{902A6996-D5F5-7190-6C99-25B319885FAF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22" creationId="{EAAA87D0-D54C-44AA-441D-6DCA3623E01C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47" creationId="{07F5A809-27A2-F21F-1831-6EB1B2B64F01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48" creationId="{E5E0DF38-DBB2-6043-7B0B-8B09B7541B9D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49" creationId="{2134326F-D074-766D-E766-0AD072D0E7F9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65" creationId="{79629B53-DF04-4230-C7CB-BB01D7B6F231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66" creationId="{AFD17E89-EBC0-ED48-A897-C88DC04C3207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67" creationId="{FC254F9B-6653-4E79-B4A1-65BD7D78BB1E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92" creationId="{A5515E09-BF68-1754-1A09-41BCE7F3F3E4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93" creationId="{91F63FD4-50B8-1B90-89DE-C854287B205C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94" creationId="{8DDF7BDC-4F8D-D665-3A82-BD4E5D038288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98" creationId="{6591D877-12CD-DE62-671D-23CFF92D97F7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199" creationId="{BA69640F-7695-9C30-81A1-D2A66105B4A0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200" creationId="{65D7A447-2579-9DC7-BCAF-C80FF3ABE672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225" creationId="{BDBDA955-6C27-A737-9C7F-5D5D432B07D7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226" creationId="{4EA8D268-EEE1-D5CA-F965-CD65A8ABA108}"/>
          </ac:cxnSpMkLst>
        </pc:cxnChg>
        <pc:cxnChg chg="mod">
          <ac:chgData name="Kau, Derchang" userId="b9148588-e694-4445-9765-2c9aad6149ce" providerId="ADAL" clId="{554B54E7-32CC-734D-9951-87119F414EE6}" dt="2024-06-14T02:55:13.690" v="102"/>
          <ac:cxnSpMkLst>
            <pc:docMk/>
            <pc:sldMk cId="1965475829" sldId="260"/>
            <ac:cxnSpMk id="227" creationId="{C0199551-D57E-A890-B4D9-49E10F73FA37}"/>
          </ac:cxnSpMkLst>
        </pc:cxnChg>
      </pc:sldChg>
      <pc:sldChg chg="addSp delSp modSp new mod">
        <pc:chgData name="Kau, Derchang" userId="b9148588-e694-4445-9765-2c9aad6149ce" providerId="ADAL" clId="{554B54E7-32CC-734D-9951-87119F414EE6}" dt="2024-06-14T20:22:03.564" v="516" actId="478"/>
        <pc:sldMkLst>
          <pc:docMk/>
          <pc:sldMk cId="534466812" sldId="261"/>
        </pc:sldMkLst>
        <pc:spChg chg="mod">
          <ac:chgData name="Kau, Derchang" userId="b9148588-e694-4445-9765-2c9aad6149ce" providerId="ADAL" clId="{554B54E7-32CC-734D-9951-87119F414EE6}" dt="2024-06-14T03:11:57.325" v="405" actId="20577"/>
          <ac:spMkLst>
            <pc:docMk/>
            <pc:sldMk cId="534466812" sldId="261"/>
            <ac:spMk id="2" creationId="{F9A1F9E7-569C-193F-9BA9-E7D0571F5C06}"/>
          </ac:spMkLst>
        </pc:spChg>
        <pc:spChg chg="mod">
          <ac:chgData name="Kau, Derchang" userId="b9148588-e694-4445-9765-2c9aad6149ce" providerId="ADAL" clId="{554B54E7-32CC-734D-9951-87119F414EE6}" dt="2024-06-14T02:55:43.400" v="105"/>
          <ac:spMkLst>
            <pc:docMk/>
            <pc:sldMk cId="534466812" sldId="261"/>
            <ac:spMk id="4" creationId="{63DDFDC6-FB8E-3C7C-09B3-7D9B3CC425C5}"/>
          </ac:spMkLst>
        </pc:spChg>
        <pc:spChg chg="mod">
          <ac:chgData name="Kau, Derchang" userId="b9148588-e694-4445-9765-2c9aad6149ce" providerId="ADAL" clId="{554B54E7-32CC-734D-9951-87119F414EE6}" dt="2024-06-14T02:55:43.400" v="105"/>
          <ac:spMkLst>
            <pc:docMk/>
            <pc:sldMk cId="534466812" sldId="261"/>
            <ac:spMk id="10" creationId="{28CFFB01-2B63-5C72-EB3E-7250062F2301}"/>
          </ac:spMkLst>
        </pc:spChg>
        <pc:spChg chg="mod">
          <ac:chgData name="Kau, Derchang" userId="b9148588-e694-4445-9765-2c9aad6149ce" providerId="ADAL" clId="{554B54E7-32CC-734D-9951-87119F414EE6}" dt="2024-06-14T02:55:43.400" v="105"/>
          <ac:spMkLst>
            <pc:docMk/>
            <pc:sldMk cId="534466812" sldId="261"/>
            <ac:spMk id="11" creationId="{CA070A40-7A17-64C5-86EA-5CB61B9AFACC}"/>
          </ac:spMkLst>
        </pc:spChg>
        <pc:spChg chg="mod">
          <ac:chgData name="Kau, Derchang" userId="b9148588-e694-4445-9765-2c9aad6149ce" providerId="ADAL" clId="{554B54E7-32CC-734D-9951-87119F414EE6}" dt="2024-06-14T02:55:43.400" v="105"/>
          <ac:spMkLst>
            <pc:docMk/>
            <pc:sldMk cId="534466812" sldId="261"/>
            <ac:spMk id="12" creationId="{3F9B4306-1532-630B-3A67-54C74120D8A4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15" creationId="{164754A6-B6C0-A45C-D326-1FCCBD3DE35B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22" creationId="{32229E50-5425-3005-8856-21F653EF23AC}"/>
          </ac:spMkLst>
        </pc:spChg>
        <pc:spChg chg="add mod">
          <ac:chgData name="Kau, Derchang" userId="b9148588-e694-4445-9765-2c9aad6149ce" providerId="ADAL" clId="{554B54E7-32CC-734D-9951-87119F414EE6}" dt="2024-06-14T02:58:43.121" v="145" actId="1037"/>
          <ac:spMkLst>
            <pc:docMk/>
            <pc:sldMk cId="534466812" sldId="261"/>
            <ac:spMk id="25" creationId="{65E96157-B9A3-CFB9-FA97-7BF7164F4B7D}"/>
          </ac:spMkLst>
        </pc:spChg>
        <pc:spChg chg="add mod">
          <ac:chgData name="Kau, Derchang" userId="b9148588-e694-4445-9765-2c9aad6149ce" providerId="ADAL" clId="{554B54E7-32CC-734D-9951-87119F414EE6}" dt="2024-06-14T20:10:55.952" v="428" actId="207"/>
          <ac:spMkLst>
            <pc:docMk/>
            <pc:sldMk cId="534466812" sldId="261"/>
            <ac:spMk id="28" creationId="{15EF1306-89AB-E306-E643-85784C91452C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31" creationId="{E84C8489-F124-0A50-D874-9FD7CBE87E8A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33" creationId="{1AFE5185-B628-6559-9AE5-3B82BE4D0F88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39" creationId="{ACEEAA4E-EEC8-E1E7-2063-A504B0C36605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0" creationId="{EBCC6A0D-BD65-AC37-5475-F2DDAF6FA046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1" creationId="{98F07562-FF2A-7278-53E9-574589DCF9F3}"/>
          </ac:spMkLst>
        </pc:spChg>
        <pc:spChg chg="add mod">
          <ac:chgData name="Kau, Derchang" userId="b9148588-e694-4445-9765-2c9aad6149ce" providerId="ADAL" clId="{554B54E7-32CC-734D-9951-87119F414EE6}" dt="2024-06-14T03:01:30.554" v="167" actId="207"/>
          <ac:spMkLst>
            <pc:docMk/>
            <pc:sldMk cId="534466812" sldId="261"/>
            <ac:spMk id="42" creationId="{737884DD-7330-A4BB-0A58-7F7FE99839F6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4" creationId="{29B27981-EE87-EA50-50EB-285C45DF5D7B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5" creationId="{FD747DFB-BDC1-ACA6-9458-E15CFF9A7532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6" creationId="{C4686190-8FBE-9A06-E12A-A62EECEB70B5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8" creationId="{0B010302-6D04-67E9-E9AE-E36B6B7E5977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49" creationId="{3787A348-8BA9-EFB0-AAC2-470665C89C6B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0" creationId="{98BBC4A9-F7DC-5A93-650A-3AB2A23B054D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2" creationId="{5EB8F57E-92C9-CB4E-0E80-6DC9EF9D4F13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3" creationId="{EA36B5C9-EA00-A153-EF00-F08B0EDAD2C1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4" creationId="{2D51C555-1493-FB04-4C95-D0EB19622BCA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6" creationId="{19CE1F06-FC0B-4F1D-F5C6-D33BF1DB9FA3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7" creationId="{6A17EF40-481C-7821-73EF-7DEA6A7BAEF8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58" creationId="{8D1374A1-7BCD-4654-A71F-9D62E77DFFA2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0" creationId="{40CA4ADF-F0B9-CD8C-0354-519701064E13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1" creationId="{6B4F72A6-DA12-402D-4F49-9473EE2DA52A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2" creationId="{18D971DD-160C-C9F1-C230-21D169FA75D8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4" creationId="{B2703FAA-BA81-EB91-B910-05A37D6E028A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5" creationId="{6ABF777A-917F-F0B3-CCA5-F128C32B7889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6" creationId="{79A7789C-9742-E809-D702-F8343D202B54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8" creationId="{A9BE761F-81C0-88C8-6BB9-F2446A4A34CE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69" creationId="{5FA90A3A-AF29-44AF-9828-AD24D2B1D4BF}"/>
          </ac:spMkLst>
        </pc:spChg>
        <pc:spChg chg="mod">
          <ac:chgData name="Kau, Derchang" userId="b9148588-e694-4445-9765-2c9aad6149ce" providerId="ADAL" clId="{554B54E7-32CC-734D-9951-87119F414EE6}" dt="2024-06-14T02:56:28.204" v="108"/>
          <ac:spMkLst>
            <pc:docMk/>
            <pc:sldMk cId="534466812" sldId="261"/>
            <ac:spMk id="70" creationId="{43AD7B83-2662-9F8B-8A17-878E48B80DB2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75" creationId="{DF5D8C3B-376D-C2B6-A160-6DE6C3C6BA10}"/>
          </ac:spMkLst>
        </pc:spChg>
        <pc:spChg chg="mod">
          <ac:chgData name="Kau, Derchang" userId="b9148588-e694-4445-9765-2c9aad6149ce" providerId="ADAL" clId="{554B54E7-32CC-734D-9951-87119F414EE6}" dt="2024-06-14T20:13:55.362" v="442" actId="1076"/>
          <ac:spMkLst>
            <pc:docMk/>
            <pc:sldMk cId="534466812" sldId="261"/>
            <ac:spMk id="78" creationId="{1FD67A3D-04F5-1C6A-E555-66C0A9A0F814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82" creationId="{33B230B2-0452-5FE6-2E52-1BE4DEE1B114}"/>
          </ac:spMkLst>
        </pc:spChg>
        <pc:spChg chg="add mod">
          <ac:chgData name="Kau, Derchang" userId="b9148588-e694-4445-9765-2c9aad6149ce" providerId="ADAL" clId="{554B54E7-32CC-734D-9951-87119F414EE6}" dt="2024-06-14T20:09:43.914" v="423" actId="20577"/>
          <ac:spMkLst>
            <pc:docMk/>
            <pc:sldMk cId="534466812" sldId="261"/>
            <ac:spMk id="83" creationId="{25FFDEB3-43EB-7CF8-27CA-F2479E6610CC}"/>
          </ac:spMkLst>
        </pc:spChg>
        <pc:spChg chg="add mod">
          <ac:chgData name="Kau, Derchang" userId="b9148588-e694-4445-9765-2c9aad6149ce" providerId="ADAL" clId="{554B54E7-32CC-734D-9951-87119F414EE6}" dt="2024-06-14T02:56:32.140" v="109" actId="1076"/>
          <ac:spMkLst>
            <pc:docMk/>
            <pc:sldMk cId="534466812" sldId="261"/>
            <ac:spMk id="88" creationId="{AAF975E5-7CC9-51BC-2BBC-522C1CC64AE0}"/>
          </ac:spMkLst>
        </pc:spChg>
        <pc:spChg chg="add del mod">
          <ac:chgData name="Kau, Derchang" userId="b9148588-e694-4445-9765-2c9aad6149ce" providerId="ADAL" clId="{554B54E7-32CC-734D-9951-87119F414EE6}" dt="2024-06-14T03:11:10.193" v="390" actId="478"/>
          <ac:spMkLst>
            <pc:docMk/>
            <pc:sldMk cId="534466812" sldId="261"/>
            <ac:spMk id="90" creationId="{F0553491-BC0D-0680-4853-A17977EEC9FF}"/>
          </ac:spMkLst>
        </pc:spChg>
        <pc:spChg chg="mod">
          <ac:chgData name="Kau, Derchang" userId="b9148588-e694-4445-9765-2c9aad6149ce" providerId="ADAL" clId="{554B54E7-32CC-734D-9951-87119F414EE6}" dt="2024-06-14T02:56:50.400" v="110"/>
          <ac:spMkLst>
            <pc:docMk/>
            <pc:sldMk cId="534466812" sldId="261"/>
            <ac:spMk id="93" creationId="{706A9ED0-05D1-2FFC-C61D-0816C7CC4806}"/>
          </ac:spMkLst>
        </pc:spChg>
        <pc:spChg chg="mod">
          <ac:chgData name="Kau, Derchang" userId="b9148588-e694-4445-9765-2c9aad6149ce" providerId="ADAL" clId="{554B54E7-32CC-734D-9951-87119F414EE6}" dt="2024-06-14T02:56:50.400" v="110"/>
          <ac:spMkLst>
            <pc:docMk/>
            <pc:sldMk cId="534466812" sldId="261"/>
            <ac:spMk id="94" creationId="{D9ED679C-4000-EB48-2362-8F0FA770AC5D}"/>
          </ac:spMkLst>
        </pc:spChg>
        <pc:spChg chg="mod">
          <ac:chgData name="Kau, Derchang" userId="b9148588-e694-4445-9765-2c9aad6149ce" providerId="ADAL" clId="{554B54E7-32CC-734D-9951-87119F414EE6}" dt="2024-06-14T02:56:50.400" v="110"/>
          <ac:spMkLst>
            <pc:docMk/>
            <pc:sldMk cId="534466812" sldId="261"/>
            <ac:spMk id="95" creationId="{17F7675C-09A9-E949-F5BC-3D654FB06BF5}"/>
          </ac:spMkLst>
        </pc:spChg>
        <pc:spChg chg="add mod">
          <ac:chgData name="Kau, Derchang" userId="b9148588-e694-4445-9765-2c9aad6149ce" providerId="ADAL" clId="{554B54E7-32CC-734D-9951-87119F414EE6}" dt="2024-06-14T03:02:00.126" v="173"/>
          <ac:spMkLst>
            <pc:docMk/>
            <pc:sldMk cId="534466812" sldId="261"/>
            <ac:spMk id="96" creationId="{87C10859-4D3E-82A7-F215-043CD6AF79CC}"/>
          </ac:spMkLst>
        </pc:spChg>
        <pc:spChg chg="add mod">
          <ac:chgData name="Kau, Derchang" userId="b9148588-e694-4445-9765-2c9aad6149ce" providerId="ADAL" clId="{554B54E7-32CC-734D-9951-87119F414EE6}" dt="2024-06-14T02:58:25.808" v="135" actId="1076"/>
          <ac:spMkLst>
            <pc:docMk/>
            <pc:sldMk cId="534466812" sldId="261"/>
            <ac:spMk id="98" creationId="{85046334-05D0-F1BC-B235-C597F6DA0F33}"/>
          </ac:spMkLst>
        </pc:spChg>
        <pc:spChg chg="add mod">
          <ac:chgData name="Kau, Derchang" userId="b9148588-e694-4445-9765-2c9aad6149ce" providerId="ADAL" clId="{554B54E7-32CC-734D-9951-87119F414EE6}" dt="2024-06-14T03:01:58.350" v="172"/>
          <ac:spMkLst>
            <pc:docMk/>
            <pc:sldMk cId="534466812" sldId="261"/>
            <ac:spMk id="100" creationId="{E85146D8-9DF4-387D-7310-AE3280B0BBF6}"/>
          </ac:spMkLst>
        </pc:spChg>
        <pc:spChg chg="add mod">
          <ac:chgData name="Kau, Derchang" userId="b9148588-e694-4445-9765-2c9aad6149ce" providerId="ADAL" clId="{554B54E7-32CC-734D-9951-87119F414EE6}" dt="2024-06-14T20:17:47.255" v="491" actId="1076"/>
          <ac:spMkLst>
            <pc:docMk/>
            <pc:sldMk cId="534466812" sldId="261"/>
            <ac:spMk id="101" creationId="{72A26162-207D-AD3A-1A79-134DE7B01D95}"/>
          </ac:spMkLst>
        </pc:spChg>
        <pc:spChg chg="add mod">
          <ac:chgData name="Kau, Derchang" userId="b9148588-e694-4445-9765-2c9aad6149ce" providerId="ADAL" clId="{554B54E7-32CC-734D-9951-87119F414EE6}" dt="2024-06-14T03:01:50.971" v="170" actId="167"/>
          <ac:spMkLst>
            <pc:docMk/>
            <pc:sldMk cId="534466812" sldId="261"/>
            <ac:spMk id="102" creationId="{9DBE09DD-A8AD-C0F3-5E87-98FF9F2BD9F0}"/>
          </ac:spMkLst>
        </pc:spChg>
        <pc:spChg chg="add mod">
          <ac:chgData name="Kau, Derchang" userId="b9148588-e694-4445-9765-2c9aad6149ce" providerId="ADAL" clId="{554B54E7-32CC-734D-9951-87119F414EE6}" dt="2024-06-14T03:01:43.786" v="169" actId="167"/>
          <ac:spMkLst>
            <pc:docMk/>
            <pc:sldMk cId="534466812" sldId="261"/>
            <ac:spMk id="103" creationId="{19E34B40-58A5-D734-2CA6-85E8495EC22D}"/>
          </ac:spMkLst>
        </pc:spChg>
        <pc:spChg chg="add mod">
          <ac:chgData name="Kau, Derchang" userId="b9148588-e694-4445-9765-2c9aad6149ce" providerId="ADAL" clId="{554B54E7-32CC-734D-9951-87119F414EE6}" dt="2024-06-14T03:01:38.657" v="168" actId="167"/>
          <ac:spMkLst>
            <pc:docMk/>
            <pc:sldMk cId="534466812" sldId="261"/>
            <ac:spMk id="104" creationId="{89439A54-0068-6AA8-E81B-6827F7E2785B}"/>
          </ac:spMkLst>
        </pc:spChg>
        <pc:spChg chg="add mod">
          <ac:chgData name="Kau, Derchang" userId="b9148588-e694-4445-9765-2c9aad6149ce" providerId="ADAL" clId="{554B54E7-32CC-734D-9951-87119F414EE6}" dt="2024-06-14T03:01:20.051" v="166" actId="167"/>
          <ac:spMkLst>
            <pc:docMk/>
            <pc:sldMk cId="534466812" sldId="261"/>
            <ac:spMk id="105" creationId="{FB9D9591-FC75-8B68-A112-282E4A8E8923}"/>
          </ac:spMkLst>
        </pc:spChg>
        <pc:spChg chg="add mod">
          <ac:chgData name="Kau, Derchang" userId="b9148588-e694-4445-9765-2c9aad6149ce" providerId="ADAL" clId="{554B54E7-32CC-734D-9951-87119F414EE6}" dt="2024-06-14T03:03:32.878" v="207" actId="1076"/>
          <ac:spMkLst>
            <pc:docMk/>
            <pc:sldMk cId="534466812" sldId="261"/>
            <ac:spMk id="112" creationId="{0E36C5D6-E25E-9645-884A-7577A7C4827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16" creationId="{8B05D7F3-6E83-0E00-5B74-779B81906B0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25" creationId="{307F8787-246F-C171-BD04-6500C17D07E9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29" creationId="{8830DF7C-B6EC-7935-6C1D-645F65BFA91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0" creationId="{865347B2-C270-5E9E-C71A-C59CEA33C26D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1" creationId="{3215ED9A-4114-E7A0-1068-647983F4A41A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2" creationId="{05AE4F20-D0EA-BAA1-E84E-257FE15D744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3" creationId="{2EBDD426-7510-1B37-3629-0DF9F2C82E91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4" creationId="{38092EF1-6992-4743-96ED-39FEE2C2118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5" creationId="{D1D1B869-2AA2-BC4D-5BA9-E9D594482ACB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6" creationId="{F3FA57A9-9FBD-874F-2811-B45D6ECF0DD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7" creationId="{0003E2E7-DBEC-0300-6193-36A1DD0D638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8" creationId="{29C41BB3-F292-574E-CFE8-57DBE71AE78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39" creationId="{3ED8948A-6751-F05E-C006-36799D8BD9C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0" creationId="{8AFC8AC5-E496-06F3-5DE1-A6B4E43A308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1" creationId="{CE4494C3-8EA4-3245-2FA6-CFEDCCD12F01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2" creationId="{BE81B93B-353C-468C-B58D-F57CABB93357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3" creationId="{869475D4-32BB-7D76-0285-2E56D446205E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4" creationId="{D516B123-41B5-5A4C-0C62-9782D3D2126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5" creationId="{E2CF53E3-7DC6-03D7-8470-161D4F63A9E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6" creationId="{6479541C-4E39-E0A3-1640-EE2A5428B101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7" creationId="{AB910E23-A555-D281-BB28-6FB7672D462B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8" creationId="{B1C3E52B-0922-BF4F-0930-71459A1F024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49" creationId="{5D0418C5-83D0-CBCA-7B8F-C6224133969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50" creationId="{B27CFDEC-ACEB-E381-F9BD-D8870A7FF129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56" creationId="{7A6F6F8D-52CC-B2CF-EA32-5BA8D8000E8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57" creationId="{D9BCB1D1-FFF5-6837-719E-6700089B657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58" creationId="{3B68F417-8E3F-E75B-ECB8-1D4B9A23053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62" creationId="{D6DD3DA1-A153-260C-0AC1-3EBDAD1214C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1" creationId="{8088018E-EA46-75FE-29AF-982FE66BC5C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5" creationId="{40E80F63-9082-D24F-DAE8-EF88F1D368FD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6" creationId="{07870428-A1D0-4E78-4A99-63390341088C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7" creationId="{BA778066-BF14-354E-A269-867AC8422BC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8" creationId="{FBAE9A90-D5A5-6D02-A9E8-F990A31CFB8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79" creationId="{0674F807-0826-4CAB-789B-B415FCB87A99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0" creationId="{61BF8DE8-A86F-FE12-A49F-A41A9930D60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1" creationId="{673894FF-4B6A-EFD1-FB08-0F52237BD427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2" creationId="{C10A0B40-BD92-140A-B642-FF69855882DE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3" creationId="{931DEE23-0003-576D-EFAD-34F0B3CA3E47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4" creationId="{08ABC4A6-5881-7264-C120-E4C55452D6FB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5" creationId="{B5677D91-9BDC-B859-E067-03FB51B3CB9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6" creationId="{D81172A1-D466-E569-3E01-C3516E900049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7" creationId="{2F4C0FDF-91D3-532A-B08C-7C60ADB92300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8" creationId="{421B6C46-2EE5-F712-A013-EC49EAB6FC1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89" creationId="{754857D6-B5A9-773C-8EF6-3BEE4834E50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0" creationId="{9F4AFE3F-7713-D298-AB79-4497E542994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1" creationId="{C57BCD16-53DC-BFDF-9896-8E6D82037A9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2" creationId="{A125CC82-2253-2396-7931-DDB364A35FB9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3" creationId="{30701E63-90F0-B136-B859-3CF7B60A3A0D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4" creationId="{F6298134-CEB2-F9DA-04D7-245B5BD12B5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5" creationId="{3EACC8DA-3519-BB9C-F7F5-B60439F01F12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196" creationId="{EABDC08C-5198-E645-668E-555C38BA497C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02" creationId="{8B9AFA31-8C74-DA53-22F4-999421890407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03" creationId="{FBF9AADA-B038-8AC2-368F-C3CAEC7AE151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04" creationId="{CF935C29-3E85-0F5F-0036-DCC98893063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08" creationId="{411EC4AA-99E9-4520-353F-4CF51D70B47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17" creationId="{C8FAC3BB-C085-2447-96AA-58835A3C67B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1" creationId="{49E0D923-1461-0FD6-E4B3-DEE00A6D6F90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2" creationId="{F57E0CD2-5674-FA39-7352-592EA1233727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3" creationId="{DBA6FC7D-1BC2-13FE-3537-08370099525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4" creationId="{710DCD7B-4816-C025-1381-136CE069DA1E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5" creationId="{67720721-8A58-BAEF-BA87-1693D677AD2E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6" creationId="{61DB1CBE-A53C-0F76-4703-2D51BAD1D0F1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7" creationId="{71281B47-C869-5129-B4E1-2B4266BE16B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8" creationId="{DD36B6A7-71AA-B4A4-C031-F3497F06BD8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29" creationId="{9A7641E2-50B7-5BDD-7144-DF233B1145E0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0" creationId="{0E276FF0-701B-4638-4A1A-8F5425B611B0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1" creationId="{0BBA643B-5DC8-5D67-F440-5027F27DECB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2" creationId="{3CA0618E-3808-561F-A8B8-E1BF0B5577A5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3" creationId="{2C6FCF98-3B65-7B23-599E-4F15D8DB12DA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4" creationId="{CB3575CC-7BF7-D0F3-5577-941E8A04629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5" creationId="{2D2B6443-846E-4F0A-48A2-E2751B895786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6" creationId="{7355A0B8-8A39-C18E-FD27-09677398557C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7" creationId="{98DA96D5-CDE6-82A2-4F79-BE2355766303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8" creationId="{DE15D5A7-CB79-39B8-5CD6-D398BAC438FA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39" creationId="{F61305C5-56AA-1B64-0E7F-A5059F7919C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40" creationId="{89C33E6C-DBAE-3A53-A3AE-D798DA4417B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41" creationId="{260B99FD-B8E7-051F-CA36-E2823E2E0C9A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42" creationId="{4FDAC3DA-6C89-9686-B73F-77A1D666E738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48" creationId="{A6C22B85-8656-F575-0DCA-928D8BD9931F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49" creationId="{D6DF3F5B-AB60-BF7C-BBF5-70922BA43BB4}"/>
          </ac:spMkLst>
        </pc:spChg>
        <pc:spChg chg="mod">
          <ac:chgData name="Kau, Derchang" userId="b9148588-e694-4445-9765-2c9aad6149ce" providerId="ADAL" clId="{554B54E7-32CC-734D-9951-87119F414EE6}" dt="2024-06-14T03:03:53.266" v="208"/>
          <ac:spMkLst>
            <pc:docMk/>
            <pc:sldMk cId="534466812" sldId="261"/>
            <ac:spMk id="250" creationId="{EEC5EEB8-B680-6D3C-A74E-EB66686624D8}"/>
          </ac:spMkLst>
        </pc:spChg>
        <pc:spChg chg="add mod">
          <ac:chgData name="Kau, Derchang" userId="b9148588-e694-4445-9765-2c9aad6149ce" providerId="ADAL" clId="{554B54E7-32CC-734D-9951-87119F414EE6}" dt="2024-06-14T03:04:22.488" v="237" actId="1035"/>
          <ac:spMkLst>
            <pc:docMk/>
            <pc:sldMk cId="534466812" sldId="261"/>
            <ac:spMk id="251" creationId="{9CC50F07-A2A6-EF3A-13D6-795B96C590AE}"/>
          </ac:spMkLst>
        </pc:spChg>
        <pc:spChg chg="add mod">
          <ac:chgData name="Kau, Derchang" userId="b9148588-e694-4445-9765-2c9aad6149ce" providerId="ADAL" clId="{554B54E7-32CC-734D-9951-87119F414EE6}" dt="2024-06-14T03:04:22.488" v="237" actId="1035"/>
          <ac:spMkLst>
            <pc:docMk/>
            <pc:sldMk cId="534466812" sldId="261"/>
            <ac:spMk id="252" creationId="{9BE5123D-88D4-5159-59B8-674DA2726648}"/>
          </ac:spMkLst>
        </pc:spChg>
        <pc:spChg chg="add mod">
          <ac:chgData name="Kau, Derchang" userId="b9148588-e694-4445-9765-2c9aad6149ce" providerId="ADAL" clId="{554B54E7-32CC-734D-9951-87119F414EE6}" dt="2024-06-14T03:04:22.488" v="237" actId="1035"/>
          <ac:spMkLst>
            <pc:docMk/>
            <pc:sldMk cId="534466812" sldId="261"/>
            <ac:spMk id="256" creationId="{FC52781E-71FC-2055-1268-6C28757A0074}"/>
          </ac:spMkLst>
        </pc:spChg>
        <pc:spChg chg="mod">
          <ac:chgData name="Kau, Derchang" userId="b9148588-e694-4445-9765-2c9aad6149ce" providerId="ADAL" clId="{554B54E7-32CC-734D-9951-87119F414EE6}" dt="2024-06-14T03:05:13.901" v="243" actId="14100"/>
          <ac:spMkLst>
            <pc:docMk/>
            <pc:sldMk cId="534466812" sldId="261"/>
            <ac:spMk id="260" creationId="{A5A6FFDF-3370-5DC0-DEED-4290F035F17F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69" creationId="{E0986A74-1CDB-5D00-CCF0-5A34BBC04BBF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73" creationId="{3DCE07AA-8CD0-7922-85F8-373C406D0CC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74" creationId="{216922FA-BFC7-A5F0-4B18-9A5120D5BB70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75" creationId="{0758FF5D-6DAB-8257-4D72-D0123756E246}"/>
          </ac:spMkLst>
        </pc:spChg>
        <pc:spChg chg="del mod">
          <ac:chgData name="Kau, Derchang" userId="b9148588-e694-4445-9765-2c9aad6149ce" providerId="ADAL" clId="{554B54E7-32CC-734D-9951-87119F414EE6}" dt="2024-06-14T03:06:32.301" v="261" actId="478"/>
          <ac:spMkLst>
            <pc:docMk/>
            <pc:sldMk cId="534466812" sldId="261"/>
            <ac:spMk id="276" creationId="{1F590ED9-E91E-512F-A3EA-9D47EDDEAE2B}"/>
          </ac:spMkLst>
        </pc:spChg>
        <pc:spChg chg="del mod">
          <ac:chgData name="Kau, Derchang" userId="b9148588-e694-4445-9765-2c9aad6149ce" providerId="ADAL" clId="{554B54E7-32CC-734D-9951-87119F414EE6}" dt="2024-06-14T03:06:30.536" v="260" actId="478"/>
          <ac:spMkLst>
            <pc:docMk/>
            <pc:sldMk cId="534466812" sldId="261"/>
            <ac:spMk id="277" creationId="{7AE43207-D2DA-CD58-43EB-5F8E62E08A93}"/>
          </ac:spMkLst>
        </pc:spChg>
        <pc:spChg chg="del mod">
          <ac:chgData name="Kau, Derchang" userId="b9148588-e694-4445-9765-2c9aad6149ce" providerId="ADAL" clId="{554B54E7-32CC-734D-9951-87119F414EE6}" dt="2024-06-14T03:06:26.766" v="259" actId="478"/>
          <ac:spMkLst>
            <pc:docMk/>
            <pc:sldMk cId="534466812" sldId="261"/>
            <ac:spMk id="278" creationId="{67A15FF8-1CA0-A3FD-02E3-FF7BC922AE97}"/>
          </ac:spMkLst>
        </pc:spChg>
        <pc:spChg chg="del mod">
          <ac:chgData name="Kau, Derchang" userId="b9148588-e694-4445-9765-2c9aad6149ce" providerId="ADAL" clId="{554B54E7-32CC-734D-9951-87119F414EE6}" dt="2024-06-14T03:04:57.513" v="241" actId="478"/>
          <ac:spMkLst>
            <pc:docMk/>
            <pc:sldMk cId="534466812" sldId="261"/>
            <ac:spMk id="279" creationId="{6E3947A6-64C9-DD28-881A-E56B5CA7AAB3}"/>
          </ac:spMkLst>
        </pc:spChg>
        <pc:spChg chg="del mod">
          <ac:chgData name="Kau, Derchang" userId="b9148588-e694-4445-9765-2c9aad6149ce" providerId="ADAL" clId="{554B54E7-32CC-734D-9951-87119F414EE6}" dt="2024-06-14T03:04:53.797" v="240" actId="478"/>
          <ac:spMkLst>
            <pc:docMk/>
            <pc:sldMk cId="534466812" sldId="261"/>
            <ac:spMk id="280" creationId="{03C1A513-A42B-6523-4468-27D6C2B25FBA}"/>
          </ac:spMkLst>
        </pc:spChg>
        <pc:spChg chg="del mod">
          <ac:chgData name="Kau, Derchang" userId="b9148588-e694-4445-9765-2c9aad6149ce" providerId="ADAL" clId="{554B54E7-32CC-734D-9951-87119F414EE6}" dt="2024-06-14T03:05:00.934" v="242" actId="478"/>
          <ac:spMkLst>
            <pc:docMk/>
            <pc:sldMk cId="534466812" sldId="261"/>
            <ac:spMk id="281" creationId="{E301716E-E00E-A5C3-5A49-FE5423C40673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2" creationId="{5543324C-9FC0-ACD3-852D-3825991B6502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3" creationId="{E3C6F9BC-7D15-8FB8-2859-F8499E635A62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4" creationId="{063BFD79-D9D5-B32C-A0AF-F9F49AD781AD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5" creationId="{4AA850FC-9651-9B8D-5D65-F7FD1AFFCB9F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6" creationId="{5EA6D511-C86F-105A-8D59-41B6B72F860E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7" creationId="{B86D15E6-C72C-C11B-408F-F729A7DC1253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8" creationId="{DB1106EB-5411-DA71-B172-91E6D7A8CF63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89" creationId="{26150481-65C8-B7D2-D3F0-B4118B54875C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90" creationId="{D6A35D7C-97F7-D158-E103-B6C49C3BF448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91" creationId="{49749997-FEE1-DBE3-005B-C4121486539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92" creationId="{9BF9F6AB-3B3B-52D2-13DE-8ABCD4EC44AA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293" creationId="{2DEC44D6-8CD6-9270-5B83-D8EBBC1FDE3B}"/>
          </ac:spMkLst>
        </pc:spChg>
        <pc:spChg chg="mod">
          <ac:chgData name="Kau, Derchang" userId="b9148588-e694-4445-9765-2c9aad6149ce" providerId="ADAL" clId="{554B54E7-32CC-734D-9951-87119F414EE6}" dt="2024-06-14T20:15:56.634" v="470" actId="14100"/>
          <ac:spMkLst>
            <pc:docMk/>
            <pc:sldMk cId="534466812" sldId="261"/>
            <ac:spMk id="294" creationId="{08720991-C959-4A2A-6C33-1E76C86DB927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00" creationId="{C7B1E881-87D2-BD7C-792C-1373A9F3E64A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01" creationId="{B35A4DBB-A318-7207-9192-5DAB13061FD3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02" creationId="{E4B6D39F-1538-EF46-A590-E656FBFECAD9}"/>
          </ac:spMkLst>
        </pc:spChg>
        <pc:spChg chg="add del mod">
          <ac:chgData name="Kau, Derchang" userId="b9148588-e694-4445-9765-2c9aad6149ce" providerId="ADAL" clId="{554B54E7-32CC-734D-9951-87119F414EE6}" dt="2024-06-14T03:06:59.933" v="269" actId="14100"/>
          <ac:spMkLst>
            <pc:docMk/>
            <pc:sldMk cId="534466812" sldId="261"/>
            <ac:spMk id="306" creationId="{2998A198-8799-EAF0-B40F-EE472374A46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15" creationId="{58F1E06A-DC1C-23FF-8199-FE6620D49C00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19" creationId="{BA422F20-28E0-2754-06A2-CD34FEC2ED36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20" creationId="{7BF708A2-12EC-581F-1A72-0ADC785C25A9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21" creationId="{8D2A0994-DA9C-A1D2-31E9-3631886957D3}"/>
          </ac:spMkLst>
        </pc:spChg>
        <pc:spChg chg="del mod">
          <ac:chgData name="Kau, Derchang" userId="b9148588-e694-4445-9765-2c9aad6149ce" providerId="ADAL" clId="{554B54E7-32CC-734D-9951-87119F414EE6}" dt="2024-06-14T03:06:23.609" v="258" actId="478"/>
          <ac:spMkLst>
            <pc:docMk/>
            <pc:sldMk cId="534466812" sldId="261"/>
            <ac:spMk id="322" creationId="{0CC793E7-9329-9098-2643-82F5D3FD71B4}"/>
          </ac:spMkLst>
        </pc:spChg>
        <pc:spChg chg="del mod">
          <ac:chgData name="Kau, Derchang" userId="b9148588-e694-4445-9765-2c9aad6149ce" providerId="ADAL" clId="{554B54E7-32CC-734D-9951-87119F414EE6}" dt="2024-06-14T03:06:19.350" v="256" actId="478"/>
          <ac:spMkLst>
            <pc:docMk/>
            <pc:sldMk cId="534466812" sldId="261"/>
            <ac:spMk id="323" creationId="{C70D52E6-93ED-464A-5951-7408282C7954}"/>
          </ac:spMkLst>
        </pc:spChg>
        <pc:spChg chg="del mod">
          <ac:chgData name="Kau, Derchang" userId="b9148588-e694-4445-9765-2c9aad6149ce" providerId="ADAL" clId="{554B54E7-32CC-734D-9951-87119F414EE6}" dt="2024-06-14T03:05:21.468" v="244" actId="478"/>
          <ac:spMkLst>
            <pc:docMk/>
            <pc:sldMk cId="534466812" sldId="261"/>
            <ac:spMk id="324" creationId="{E11391C6-5292-7670-BF35-796A3C5909EC}"/>
          </ac:spMkLst>
        </pc:spChg>
        <pc:spChg chg="del mod">
          <ac:chgData name="Kau, Derchang" userId="b9148588-e694-4445-9765-2c9aad6149ce" providerId="ADAL" clId="{554B54E7-32CC-734D-9951-87119F414EE6}" dt="2024-06-14T03:05:32.364" v="246" actId="478"/>
          <ac:spMkLst>
            <pc:docMk/>
            <pc:sldMk cId="534466812" sldId="261"/>
            <ac:spMk id="325" creationId="{078C0CC8-3931-7B4B-14D6-E3A787B1C66B}"/>
          </ac:spMkLst>
        </pc:spChg>
        <pc:spChg chg="del mod">
          <ac:chgData name="Kau, Derchang" userId="b9148588-e694-4445-9765-2c9aad6149ce" providerId="ADAL" clId="{554B54E7-32CC-734D-9951-87119F414EE6}" dt="2024-06-14T03:05:27.090" v="245" actId="478"/>
          <ac:spMkLst>
            <pc:docMk/>
            <pc:sldMk cId="534466812" sldId="261"/>
            <ac:spMk id="326" creationId="{2FEDA142-1801-2AEE-B455-40A7B0F7C832}"/>
          </ac:spMkLst>
        </pc:spChg>
        <pc:spChg chg="del mod">
          <ac:chgData name="Kau, Derchang" userId="b9148588-e694-4445-9765-2c9aad6149ce" providerId="ADAL" clId="{554B54E7-32CC-734D-9951-87119F414EE6}" dt="2024-06-14T03:06:21.503" v="257" actId="478"/>
          <ac:spMkLst>
            <pc:docMk/>
            <pc:sldMk cId="534466812" sldId="261"/>
            <ac:spMk id="327" creationId="{08FA2AFD-1910-2716-9BA5-B9B667FE62AD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28" creationId="{6AE25791-3659-F2A8-621D-28F2332005FD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29" creationId="{5D53DDAB-E1FE-1521-7E18-0321D1E2DC32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0" creationId="{9521B723-C3BA-2D10-579E-8E5F338A4585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1" creationId="{1DF78B45-E532-38D2-BC81-1FD4CE5D3BFF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2" creationId="{68428D9A-6A93-CAA6-F3A0-67252D711FE6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3" creationId="{77BE126A-D392-384A-5FFE-6960CAD18A9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4" creationId="{788F66CE-45AC-03FD-4FAC-65493866FCD7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5" creationId="{298FCFC8-26AC-95B4-48F1-09CC6D054E59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6" creationId="{BEEAA1DF-7E86-7BF6-6D45-7F82561EA1CD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7" creationId="{86EE34C1-6257-5346-B3EE-D26EE27DDE1C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8" creationId="{35D510F0-42C1-A577-BFE0-FA083B1670F6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39" creationId="{0DEE643D-308C-1881-4371-06ABBE816C41}"/>
          </ac:spMkLst>
        </pc:spChg>
        <pc:spChg chg="mod">
          <ac:chgData name="Kau, Derchang" userId="b9148588-e694-4445-9765-2c9aad6149ce" providerId="ADAL" clId="{554B54E7-32CC-734D-9951-87119F414EE6}" dt="2024-06-14T20:16:03.680" v="471" actId="14100"/>
          <ac:spMkLst>
            <pc:docMk/>
            <pc:sldMk cId="534466812" sldId="261"/>
            <ac:spMk id="340" creationId="{5412B4F5-F5D1-5180-7101-3F1C7CE4FD84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46" creationId="{D37A0804-B1D7-C52B-91EC-48FC7EED565B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47" creationId="{33BB0CE6-1856-5EA4-62FD-1C674BBE3006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48" creationId="{FAFB0C80-5A5C-DF73-5874-6CD08253FDF9}"/>
          </ac:spMkLst>
        </pc:spChg>
        <pc:spChg chg="mod">
          <ac:chgData name="Kau, Derchang" userId="b9148588-e694-4445-9765-2c9aad6149ce" providerId="ADAL" clId="{554B54E7-32CC-734D-9951-87119F414EE6}" dt="2024-06-14T03:06:49.663" v="267" actId="14100"/>
          <ac:spMkLst>
            <pc:docMk/>
            <pc:sldMk cId="534466812" sldId="261"/>
            <ac:spMk id="352" creationId="{75A891A1-6178-DA23-E93F-96AAB5BEAF67}"/>
          </ac:spMkLst>
        </pc:spChg>
        <pc:spChg chg="mod">
          <ac:chgData name="Kau, Derchang" userId="b9148588-e694-4445-9765-2c9aad6149ce" providerId="ADAL" clId="{554B54E7-32CC-734D-9951-87119F414EE6}" dt="2024-06-14T03:06:55.761" v="268" actId="1076"/>
          <ac:spMkLst>
            <pc:docMk/>
            <pc:sldMk cId="534466812" sldId="261"/>
            <ac:spMk id="361" creationId="{F4BE6BFC-6A9A-7D46-761D-94183C001969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65" creationId="{3F631456-0F5E-C381-1C3F-F5DFEED79B4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66" creationId="{36A03E1A-13C4-9CBB-ECCF-22A20AC5B4D5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67" creationId="{C1BD08FC-2E70-EC28-5C0F-76F3973E195D}"/>
          </ac:spMkLst>
        </pc:spChg>
        <pc:spChg chg="del mod">
          <ac:chgData name="Kau, Derchang" userId="b9148588-e694-4445-9765-2c9aad6149ce" providerId="ADAL" clId="{554B54E7-32CC-734D-9951-87119F414EE6}" dt="2024-06-14T03:06:35.083" v="262" actId="478"/>
          <ac:spMkLst>
            <pc:docMk/>
            <pc:sldMk cId="534466812" sldId="261"/>
            <ac:spMk id="368" creationId="{7020AE26-3BCA-72C8-8F51-B37F085FF3BC}"/>
          </ac:spMkLst>
        </pc:spChg>
        <pc:spChg chg="del mod">
          <ac:chgData name="Kau, Derchang" userId="b9148588-e694-4445-9765-2c9aad6149ce" providerId="ADAL" clId="{554B54E7-32CC-734D-9951-87119F414EE6}" dt="2024-06-14T03:06:36.940" v="263" actId="478"/>
          <ac:spMkLst>
            <pc:docMk/>
            <pc:sldMk cId="534466812" sldId="261"/>
            <ac:spMk id="369" creationId="{B78AD15E-15BD-C3C3-2DB4-FE054E47C424}"/>
          </ac:spMkLst>
        </pc:spChg>
        <pc:spChg chg="del mod">
          <ac:chgData name="Kau, Derchang" userId="b9148588-e694-4445-9765-2c9aad6149ce" providerId="ADAL" clId="{554B54E7-32CC-734D-9951-87119F414EE6}" dt="2024-06-14T03:06:09.943" v="253" actId="478"/>
          <ac:spMkLst>
            <pc:docMk/>
            <pc:sldMk cId="534466812" sldId="261"/>
            <ac:spMk id="370" creationId="{8063F608-4D2E-8030-08FF-113F5A44B8E3}"/>
          </ac:spMkLst>
        </pc:spChg>
        <pc:spChg chg="del mod">
          <ac:chgData name="Kau, Derchang" userId="b9148588-e694-4445-9765-2c9aad6149ce" providerId="ADAL" clId="{554B54E7-32CC-734D-9951-87119F414EE6}" dt="2024-06-14T03:06:41.780" v="265" actId="478"/>
          <ac:spMkLst>
            <pc:docMk/>
            <pc:sldMk cId="534466812" sldId="261"/>
            <ac:spMk id="371" creationId="{C8B70B1E-ADF6-0312-47E6-3B0D69B4318E}"/>
          </ac:spMkLst>
        </pc:spChg>
        <pc:spChg chg="del mod">
          <ac:chgData name="Kau, Derchang" userId="b9148588-e694-4445-9765-2c9aad6149ce" providerId="ADAL" clId="{554B54E7-32CC-734D-9951-87119F414EE6}" dt="2024-06-14T03:06:44.555" v="266" actId="478"/>
          <ac:spMkLst>
            <pc:docMk/>
            <pc:sldMk cId="534466812" sldId="261"/>
            <ac:spMk id="372" creationId="{C5C34980-4D5C-AB52-D79F-874B1F0566A5}"/>
          </ac:spMkLst>
        </pc:spChg>
        <pc:spChg chg="del mod">
          <ac:chgData name="Kau, Derchang" userId="b9148588-e694-4445-9765-2c9aad6149ce" providerId="ADAL" clId="{554B54E7-32CC-734D-9951-87119F414EE6}" dt="2024-06-14T03:06:39.268" v="264" actId="478"/>
          <ac:spMkLst>
            <pc:docMk/>
            <pc:sldMk cId="534466812" sldId="261"/>
            <ac:spMk id="373" creationId="{8C455F5E-F239-7376-6909-760A0EC8BD64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4" creationId="{62E72F36-EE69-236B-86F4-1D40F3DB11D9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5" creationId="{625D3922-50BA-5B21-D913-893F61FF0773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6" creationId="{02958AA4-94E5-FE73-DEE7-D548F51698A7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7" creationId="{E75803E7-BD7A-1991-CA4E-E3F3D87A2B1A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8" creationId="{DE24ECD7-AF49-832B-39E8-64F4D0470B28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79" creationId="{C8B4AADE-6B7E-CD54-CFB4-0F56F9F124A0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0" creationId="{783DC1C1-C9D4-743A-CD8A-590F9DB4B741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1" creationId="{3978641D-15E4-4A1E-D7C8-40690FDE1434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2" creationId="{43EBB5FF-2370-08A7-52BB-37C8E473CE34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3" creationId="{4E28942C-4C67-66A0-1390-A218D797A61C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4" creationId="{9C06033D-C1DB-1155-3BD4-34E52997A24B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5" creationId="{3AB5FACE-F2AD-3CB5-E341-1F169B202F2B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86" creationId="{93EE7BE9-D77A-AB79-FC33-DA7A3B14DFD5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92" creationId="{AE6CC64F-BE19-F310-DE88-E5CF420D2272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93" creationId="{27B5A7DA-60E1-57EE-C3A4-AD15CE3C213D}"/>
          </ac:spMkLst>
        </pc:spChg>
        <pc:spChg chg="mod">
          <ac:chgData name="Kau, Derchang" userId="b9148588-e694-4445-9765-2c9aad6149ce" providerId="ADAL" clId="{554B54E7-32CC-734D-9951-87119F414EE6}" dt="2024-06-14T03:04:37.868" v="238"/>
          <ac:spMkLst>
            <pc:docMk/>
            <pc:sldMk cId="534466812" sldId="261"/>
            <ac:spMk id="394" creationId="{4C2E3A46-3AC3-3151-CE2D-B859C513F27D}"/>
          </ac:spMkLst>
        </pc:spChg>
        <pc:spChg chg="add mod">
          <ac:chgData name="Kau, Derchang" userId="b9148588-e694-4445-9765-2c9aad6149ce" providerId="ADAL" clId="{554B54E7-32CC-734D-9951-87119F414EE6}" dt="2024-06-14T03:10:11.355" v="386" actId="20577"/>
          <ac:spMkLst>
            <pc:docMk/>
            <pc:sldMk cId="534466812" sldId="261"/>
            <ac:spMk id="396" creationId="{3CFB1BD6-6AD8-D833-FDC1-22FFAAAD39CC}"/>
          </ac:spMkLst>
        </pc:spChg>
        <pc:spChg chg="add mod">
          <ac:chgData name="Kau, Derchang" userId="b9148588-e694-4445-9765-2c9aad6149ce" providerId="ADAL" clId="{554B54E7-32CC-734D-9951-87119F414EE6}" dt="2024-06-14T03:04:47.182" v="239" actId="1076"/>
          <ac:spMkLst>
            <pc:docMk/>
            <pc:sldMk cId="534466812" sldId="261"/>
            <ac:spMk id="397" creationId="{A915299C-77C9-4AE6-12DB-64660D8F9378}"/>
          </ac:spMkLst>
        </pc:spChg>
        <pc:spChg chg="add del mod">
          <ac:chgData name="Kau, Derchang" userId="b9148588-e694-4445-9765-2c9aad6149ce" providerId="ADAL" clId="{554B54E7-32CC-734D-9951-87119F414EE6}" dt="2024-06-14T20:21:52.715" v="510" actId="20577"/>
          <ac:spMkLst>
            <pc:docMk/>
            <pc:sldMk cId="534466812" sldId="261"/>
            <ac:spMk id="401" creationId="{03679AF7-B7AB-D5BB-617E-D2EF26374E80}"/>
          </ac:spMkLst>
        </pc:spChg>
        <pc:spChg chg="add mod">
          <ac:chgData name="Kau, Derchang" userId="b9148588-e694-4445-9765-2c9aad6149ce" providerId="ADAL" clId="{554B54E7-32CC-734D-9951-87119F414EE6}" dt="2024-06-14T03:08:53.868" v="342" actId="20577"/>
          <ac:spMkLst>
            <pc:docMk/>
            <pc:sldMk cId="534466812" sldId="261"/>
            <ac:spMk id="403" creationId="{1B44F9E1-C64B-D6F5-9898-46F24AD44F27}"/>
          </ac:spMkLst>
        </pc:spChg>
        <pc:spChg chg="add mod">
          <ac:chgData name="Kau, Derchang" userId="b9148588-e694-4445-9765-2c9aad6149ce" providerId="ADAL" clId="{554B54E7-32CC-734D-9951-87119F414EE6}" dt="2024-06-14T03:09:50.376" v="373" actId="14100"/>
          <ac:spMkLst>
            <pc:docMk/>
            <pc:sldMk cId="534466812" sldId="261"/>
            <ac:spMk id="405" creationId="{63C4E5AB-F586-3E47-F3D1-0B1DCD34DAEE}"/>
          </ac:spMkLst>
        </pc:spChg>
        <pc:spChg chg="add mod">
          <ac:chgData name="Kau, Derchang" userId="b9148588-e694-4445-9765-2c9aad6149ce" providerId="ADAL" clId="{554B54E7-32CC-734D-9951-87119F414EE6}" dt="2024-06-14T20:14:43.360" v="454" actId="1076"/>
          <ac:spMkLst>
            <pc:docMk/>
            <pc:sldMk cId="534466812" sldId="261"/>
            <ac:spMk id="411" creationId="{4362D710-02D2-D3FD-8206-ECEA2D203FF3}"/>
          </ac:spMkLst>
        </pc:spChg>
        <pc:spChg chg="add mod">
          <ac:chgData name="Kau, Derchang" userId="b9148588-e694-4445-9765-2c9aad6149ce" providerId="ADAL" clId="{554B54E7-32CC-734D-9951-87119F414EE6}" dt="2024-06-14T20:15:08.164" v="461" actId="1076"/>
          <ac:spMkLst>
            <pc:docMk/>
            <pc:sldMk cId="534466812" sldId="261"/>
            <ac:spMk id="413" creationId="{6938CB43-B924-E8EE-0AC4-EEC073284CB6}"/>
          </ac:spMkLst>
        </pc:spChg>
        <pc:spChg chg="add mod">
          <ac:chgData name="Kau, Derchang" userId="b9148588-e694-4445-9765-2c9aad6149ce" providerId="ADAL" clId="{554B54E7-32CC-734D-9951-87119F414EE6}" dt="2024-06-14T20:15:51.889" v="469" actId="1076"/>
          <ac:spMkLst>
            <pc:docMk/>
            <pc:sldMk cId="534466812" sldId="261"/>
            <ac:spMk id="415" creationId="{41BDE80F-7472-653E-20A1-346E4BE48705}"/>
          </ac:spMkLst>
        </pc:spChg>
        <pc:spChg chg="add mod">
          <ac:chgData name="Kau, Derchang" userId="b9148588-e694-4445-9765-2c9aad6149ce" providerId="ADAL" clId="{554B54E7-32CC-734D-9951-87119F414EE6}" dt="2024-06-14T20:16:16.963" v="473" actId="1076"/>
          <ac:spMkLst>
            <pc:docMk/>
            <pc:sldMk cId="534466812" sldId="261"/>
            <ac:spMk id="417" creationId="{99602789-D100-AC93-1590-1104DA2658C9}"/>
          </ac:spMkLst>
        </pc:spChg>
        <pc:spChg chg="add mod">
          <ac:chgData name="Kau, Derchang" userId="b9148588-e694-4445-9765-2c9aad6149ce" providerId="ADAL" clId="{554B54E7-32CC-734D-9951-87119F414EE6}" dt="2024-06-14T20:16:29.607" v="475" actId="1076"/>
          <ac:spMkLst>
            <pc:docMk/>
            <pc:sldMk cId="534466812" sldId="261"/>
            <ac:spMk id="418" creationId="{ECC9C79C-8248-EA72-4520-AECDA5D98FFA}"/>
          </ac:spMkLst>
        </pc:spChg>
        <pc:spChg chg="add mod">
          <ac:chgData name="Kau, Derchang" userId="b9148588-e694-4445-9765-2c9aad6149ce" providerId="ADAL" clId="{554B54E7-32CC-734D-9951-87119F414EE6}" dt="2024-06-14T20:16:54.697" v="479" actId="1076"/>
          <ac:spMkLst>
            <pc:docMk/>
            <pc:sldMk cId="534466812" sldId="261"/>
            <ac:spMk id="420" creationId="{6485BDC3-1A6B-7C09-C003-2FAF9FDD7B74}"/>
          </ac:spMkLst>
        </pc:spChg>
        <pc:spChg chg="add mod">
          <ac:chgData name="Kau, Derchang" userId="b9148588-e694-4445-9765-2c9aad6149ce" providerId="ADAL" clId="{554B54E7-32CC-734D-9951-87119F414EE6}" dt="2024-06-14T20:19:23.001" v="494" actId="1076"/>
          <ac:spMkLst>
            <pc:docMk/>
            <pc:sldMk cId="534466812" sldId="261"/>
            <ac:spMk id="426" creationId="{F15428AB-AD3B-8149-97A4-F2931962B5B4}"/>
          </ac:spMkLst>
        </pc:spChg>
        <pc:spChg chg="add del mod">
          <ac:chgData name="Kau, Derchang" userId="b9148588-e694-4445-9765-2c9aad6149ce" providerId="ADAL" clId="{554B54E7-32CC-734D-9951-87119F414EE6}" dt="2024-06-14T20:21:28.315" v="503" actId="478"/>
          <ac:spMkLst>
            <pc:docMk/>
            <pc:sldMk cId="534466812" sldId="261"/>
            <ac:spMk id="427" creationId="{5A3694EC-DAB6-2B5D-55BC-C039230A8155}"/>
          </ac:spMkLst>
        </pc:spChg>
        <pc:spChg chg="add mod">
          <ac:chgData name="Kau, Derchang" userId="b9148588-e694-4445-9765-2c9aad6149ce" providerId="ADAL" clId="{554B54E7-32CC-734D-9951-87119F414EE6}" dt="2024-06-14T20:19:23.001" v="494" actId="1076"/>
          <ac:spMkLst>
            <pc:docMk/>
            <pc:sldMk cId="534466812" sldId="261"/>
            <ac:spMk id="428" creationId="{2564070B-D894-548E-2AE9-2B7ACF7842F6}"/>
          </ac:spMkLst>
        </pc:spChg>
        <pc:spChg chg="add mod">
          <ac:chgData name="Kau, Derchang" userId="b9148588-e694-4445-9765-2c9aad6149ce" providerId="ADAL" clId="{554B54E7-32CC-734D-9951-87119F414EE6}" dt="2024-06-14T20:19:23.001" v="494" actId="1076"/>
          <ac:spMkLst>
            <pc:docMk/>
            <pc:sldMk cId="534466812" sldId="261"/>
            <ac:spMk id="430" creationId="{ED15816A-2EF0-E091-B220-07A2D9028730}"/>
          </ac:spMkLst>
        </pc:spChg>
        <pc:spChg chg="add mod">
          <ac:chgData name="Kau, Derchang" userId="b9148588-e694-4445-9765-2c9aad6149ce" providerId="ADAL" clId="{554B54E7-32CC-734D-9951-87119F414EE6}" dt="2024-06-14T20:20:06.955" v="498" actId="1076"/>
          <ac:spMkLst>
            <pc:docMk/>
            <pc:sldMk cId="534466812" sldId="261"/>
            <ac:spMk id="433" creationId="{DEF81920-DAEA-6D03-0DDE-01487F58EF3E}"/>
          </ac:spMkLst>
        </pc:spChg>
        <pc:spChg chg="add mod">
          <ac:chgData name="Kau, Derchang" userId="b9148588-e694-4445-9765-2c9aad6149ce" providerId="ADAL" clId="{554B54E7-32CC-734D-9951-87119F414EE6}" dt="2024-06-14T20:20:06.955" v="498" actId="1076"/>
          <ac:spMkLst>
            <pc:docMk/>
            <pc:sldMk cId="534466812" sldId="261"/>
            <ac:spMk id="434" creationId="{03DE6C29-A5B9-B1F5-58AC-D6E2676D4048}"/>
          </ac:spMkLst>
        </pc:spChg>
        <pc:spChg chg="add del mod">
          <ac:chgData name="Kau, Derchang" userId="b9148588-e694-4445-9765-2c9aad6149ce" providerId="ADAL" clId="{554B54E7-32CC-734D-9951-87119F414EE6}" dt="2024-06-14T20:21:28.315" v="503" actId="478"/>
          <ac:spMkLst>
            <pc:docMk/>
            <pc:sldMk cId="534466812" sldId="261"/>
            <ac:spMk id="435" creationId="{80A5C580-4FC3-0BF8-F5F2-FBAA6B40083A}"/>
          </ac:spMkLst>
        </pc:spChg>
        <pc:spChg chg="add del mod">
          <ac:chgData name="Kau, Derchang" userId="b9148588-e694-4445-9765-2c9aad6149ce" providerId="ADAL" clId="{554B54E7-32CC-734D-9951-87119F414EE6}" dt="2024-06-14T20:21:31.413" v="504" actId="478"/>
          <ac:spMkLst>
            <pc:docMk/>
            <pc:sldMk cId="534466812" sldId="261"/>
            <ac:spMk id="436" creationId="{D4F5E5F1-DF32-95EF-CE12-AE73D02E41E2}"/>
          </ac:spMkLst>
        </pc:spChg>
        <pc:spChg chg="add mod">
          <ac:chgData name="Kau, Derchang" userId="b9148588-e694-4445-9765-2c9aad6149ce" providerId="ADAL" clId="{554B54E7-32CC-734D-9951-87119F414EE6}" dt="2024-06-14T20:20:06.955" v="498" actId="1076"/>
          <ac:spMkLst>
            <pc:docMk/>
            <pc:sldMk cId="534466812" sldId="261"/>
            <ac:spMk id="438" creationId="{722B297D-0587-7132-10A6-7193B756C668}"/>
          </ac:spMkLst>
        </pc:spChg>
        <pc:spChg chg="add mod">
          <ac:chgData name="Kau, Derchang" userId="b9148588-e694-4445-9765-2c9aad6149ce" providerId="ADAL" clId="{554B54E7-32CC-734D-9951-87119F414EE6}" dt="2024-06-14T20:20:31.319" v="500" actId="1076"/>
          <ac:spMkLst>
            <pc:docMk/>
            <pc:sldMk cId="534466812" sldId="261"/>
            <ac:spMk id="441" creationId="{83B9381F-6839-75EA-7956-4AA22168ED40}"/>
          </ac:spMkLst>
        </pc:spChg>
        <pc:spChg chg="add mod">
          <ac:chgData name="Kau, Derchang" userId="b9148588-e694-4445-9765-2c9aad6149ce" providerId="ADAL" clId="{554B54E7-32CC-734D-9951-87119F414EE6}" dt="2024-06-14T20:20:31.319" v="500" actId="1076"/>
          <ac:spMkLst>
            <pc:docMk/>
            <pc:sldMk cId="534466812" sldId="261"/>
            <ac:spMk id="442" creationId="{91901BFD-A08F-8744-E7D7-F7156274E8A1}"/>
          </ac:spMkLst>
        </pc:spChg>
        <pc:spChg chg="add mod">
          <ac:chgData name="Kau, Derchang" userId="b9148588-e694-4445-9765-2c9aad6149ce" providerId="ADAL" clId="{554B54E7-32CC-734D-9951-87119F414EE6}" dt="2024-06-14T20:20:31.319" v="500" actId="1076"/>
          <ac:spMkLst>
            <pc:docMk/>
            <pc:sldMk cId="534466812" sldId="261"/>
            <ac:spMk id="443" creationId="{6C2310B1-AA04-812F-EFA0-A6CA53A225C8}"/>
          </ac:spMkLst>
        </pc:spChg>
        <pc:spChg chg="add del mod">
          <ac:chgData name="Kau, Derchang" userId="b9148588-e694-4445-9765-2c9aad6149ce" providerId="ADAL" clId="{554B54E7-32CC-734D-9951-87119F414EE6}" dt="2024-06-14T20:21:28.315" v="503" actId="478"/>
          <ac:spMkLst>
            <pc:docMk/>
            <pc:sldMk cId="534466812" sldId="261"/>
            <ac:spMk id="444" creationId="{2BCDA181-51F3-58A8-827F-10F46E750913}"/>
          </ac:spMkLst>
        </pc:spChg>
        <pc:spChg chg="add del mod">
          <ac:chgData name="Kau, Derchang" userId="b9148588-e694-4445-9765-2c9aad6149ce" providerId="ADAL" clId="{554B54E7-32CC-734D-9951-87119F414EE6}" dt="2024-06-14T20:21:28.315" v="503" actId="478"/>
          <ac:spMkLst>
            <pc:docMk/>
            <pc:sldMk cId="534466812" sldId="261"/>
            <ac:spMk id="445" creationId="{4C9D83E5-8A58-AF31-1B44-EE89C79B529A}"/>
          </ac:spMkLst>
        </pc:spChg>
        <pc:spChg chg="add del mod">
          <ac:chgData name="Kau, Derchang" userId="b9148588-e694-4445-9765-2c9aad6149ce" providerId="ADAL" clId="{554B54E7-32CC-734D-9951-87119F414EE6}" dt="2024-06-14T20:21:28.315" v="503" actId="478"/>
          <ac:spMkLst>
            <pc:docMk/>
            <pc:sldMk cId="534466812" sldId="261"/>
            <ac:spMk id="447" creationId="{4F5F4431-6979-460D-F593-D2B37DA37DDF}"/>
          </ac:spMkLst>
        </pc:spChg>
        <pc:spChg chg="add mod">
          <ac:chgData name="Kau, Derchang" userId="b9148588-e694-4445-9765-2c9aad6149ce" providerId="ADAL" clId="{554B54E7-32CC-734D-9951-87119F414EE6}" dt="2024-06-14T20:20:52.561" v="502" actId="1076"/>
          <ac:spMkLst>
            <pc:docMk/>
            <pc:sldMk cId="534466812" sldId="261"/>
            <ac:spMk id="450" creationId="{6C713B7C-AE56-E011-DDAC-7D7A3DE54076}"/>
          </ac:spMkLst>
        </pc:spChg>
        <pc:spChg chg="add mod">
          <ac:chgData name="Kau, Derchang" userId="b9148588-e694-4445-9765-2c9aad6149ce" providerId="ADAL" clId="{554B54E7-32CC-734D-9951-87119F414EE6}" dt="2024-06-14T20:20:52.561" v="502" actId="1076"/>
          <ac:spMkLst>
            <pc:docMk/>
            <pc:sldMk cId="534466812" sldId="261"/>
            <ac:spMk id="451" creationId="{C1DDC941-794F-8F68-ECE3-EC9B92637D93}"/>
          </ac:spMkLst>
        </pc:spChg>
        <pc:spChg chg="add del mod">
          <ac:chgData name="Kau, Derchang" userId="b9148588-e694-4445-9765-2c9aad6149ce" providerId="ADAL" clId="{554B54E7-32CC-734D-9951-87119F414EE6}" dt="2024-06-14T20:21:37.749" v="507" actId="478"/>
          <ac:spMkLst>
            <pc:docMk/>
            <pc:sldMk cId="534466812" sldId="261"/>
            <ac:spMk id="452" creationId="{E8DDF14B-D6E3-35CD-2F1C-F72BAB7314D3}"/>
          </ac:spMkLst>
        </pc:spChg>
        <pc:spChg chg="add del mod">
          <ac:chgData name="Kau, Derchang" userId="b9148588-e694-4445-9765-2c9aad6149ce" providerId="ADAL" clId="{554B54E7-32CC-734D-9951-87119F414EE6}" dt="2024-06-14T20:22:03.564" v="516" actId="478"/>
          <ac:spMkLst>
            <pc:docMk/>
            <pc:sldMk cId="534466812" sldId="261"/>
            <ac:spMk id="453" creationId="{A8013EE5-9BBA-9503-5080-2FDD232EDEF8}"/>
          </ac:spMkLst>
        </pc:spChg>
        <pc:spChg chg="add del mod">
          <ac:chgData name="Kau, Derchang" userId="b9148588-e694-4445-9765-2c9aad6149ce" providerId="ADAL" clId="{554B54E7-32CC-734D-9951-87119F414EE6}" dt="2024-06-14T20:21:59.122" v="514" actId="478"/>
          <ac:spMkLst>
            <pc:docMk/>
            <pc:sldMk cId="534466812" sldId="261"/>
            <ac:spMk id="454" creationId="{0CC72A19-9AF0-0A33-B939-4D0F5176BB56}"/>
          </ac:spMkLst>
        </pc:spChg>
        <pc:spChg chg="add del mod">
          <ac:chgData name="Kau, Derchang" userId="b9148588-e694-4445-9765-2c9aad6149ce" providerId="ADAL" clId="{554B54E7-32CC-734D-9951-87119F414EE6}" dt="2024-06-14T20:21:55.490" v="511" actId="478"/>
          <ac:spMkLst>
            <pc:docMk/>
            <pc:sldMk cId="534466812" sldId="261"/>
            <ac:spMk id="456" creationId="{61DE6A72-A4DF-31D3-7945-38FDA520522E}"/>
          </ac:spMkLst>
        </pc:spChg>
        <pc:grpChg chg="add mod">
          <ac:chgData name="Kau, Derchang" userId="b9148588-e694-4445-9765-2c9aad6149ce" providerId="ADAL" clId="{554B54E7-32CC-734D-9951-87119F414EE6}" dt="2024-06-14T02:55:58.602" v="107" actId="1076"/>
          <ac:grpSpMkLst>
            <pc:docMk/>
            <pc:sldMk cId="534466812" sldId="261"/>
            <ac:grpSpMk id="3" creationId="{5592EC3B-4EA6-BC53-5DAB-F23E5C960F87}"/>
          </ac:grpSpMkLst>
        </pc:grpChg>
        <pc:grpChg chg="mod">
          <ac:chgData name="Kau, Derchang" userId="b9148588-e694-4445-9765-2c9aad6149ce" providerId="ADAL" clId="{554B54E7-32CC-734D-9951-87119F414EE6}" dt="2024-06-14T02:55:43.400" v="105"/>
          <ac:grpSpMkLst>
            <pc:docMk/>
            <pc:sldMk cId="534466812" sldId="261"/>
            <ac:grpSpMk id="5" creationId="{9C5C2170-7C1E-DEF2-1229-EC06A03FAF84}"/>
          </ac:grpSpMkLst>
        </pc:grpChg>
        <pc:grpChg chg="mod">
          <ac:chgData name="Kau, Derchang" userId="b9148588-e694-4445-9765-2c9aad6149ce" providerId="ADAL" clId="{554B54E7-32CC-734D-9951-87119F414EE6}" dt="2024-06-14T02:55:43.400" v="105"/>
          <ac:grpSpMkLst>
            <pc:docMk/>
            <pc:sldMk cId="534466812" sldId="261"/>
            <ac:grpSpMk id="6" creationId="{CFECCAF2-F7EA-7466-7AA0-8DC396FF12F0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32" creationId="{4F1C8ECC-67A8-6850-0FAB-ADE3865F6C1E}"/>
          </ac:grpSpMkLst>
        </pc:grpChg>
        <pc:grpChg chg="mod">
          <ac:chgData name="Kau, Derchang" userId="b9148588-e694-4445-9765-2c9aad6149ce" providerId="ADAL" clId="{554B54E7-32CC-734D-9951-87119F414EE6}" dt="2024-06-14T02:56:28.204" v="108"/>
          <ac:grpSpMkLst>
            <pc:docMk/>
            <pc:sldMk cId="534466812" sldId="261"/>
            <ac:grpSpMk id="34" creationId="{7514C966-EA45-29E5-7D90-2FD1A3AFB106}"/>
          </ac:grpSpMkLst>
        </pc:grpChg>
        <pc:grpChg chg="mod">
          <ac:chgData name="Kau, Derchang" userId="b9148588-e694-4445-9765-2c9aad6149ce" providerId="ADAL" clId="{554B54E7-32CC-734D-9951-87119F414EE6}" dt="2024-06-14T02:56:28.204" v="108"/>
          <ac:grpSpMkLst>
            <pc:docMk/>
            <pc:sldMk cId="534466812" sldId="261"/>
            <ac:grpSpMk id="35" creationId="{0475983D-45D0-53E5-29B7-F859C8ABEDCD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43" creationId="{7F833866-10DA-F506-7EA4-B167890515ED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47" creationId="{02A1779E-C4F5-323A-822E-C70D59A7A4EE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51" creationId="{E572DD4E-B418-589A-BC6C-8F98F43644F5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55" creationId="{B6B4BBF5-DE30-D58B-1B3A-430E96467095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59" creationId="{EE00783F-4FD6-EE7D-EAF5-33C23188C8F6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63" creationId="{207B58CF-382E-6B19-E3DB-AE7FE0331DBE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67" creationId="{9703F5F3-DF74-9FE2-B4BC-926FA684B4AD}"/>
          </ac:grpSpMkLst>
        </pc:grpChg>
        <pc:grpChg chg="add mod">
          <ac:chgData name="Kau, Derchang" userId="b9148588-e694-4445-9765-2c9aad6149ce" providerId="ADAL" clId="{554B54E7-32CC-734D-9951-87119F414EE6}" dt="2024-06-14T02:56:32.140" v="109" actId="1076"/>
          <ac:grpSpMkLst>
            <pc:docMk/>
            <pc:sldMk cId="534466812" sldId="261"/>
            <ac:grpSpMk id="71" creationId="{B57D839D-2E5C-87A7-4670-2135E6012D53}"/>
          </ac:grpSpMkLst>
        </pc:grpChg>
        <pc:grpChg chg="add mod">
          <ac:chgData name="Kau, Derchang" userId="b9148588-e694-4445-9765-2c9aad6149ce" providerId="ADAL" clId="{554B54E7-32CC-734D-9951-87119F414EE6}" dt="2024-06-14T03:00:32.647" v="161" actId="166"/>
          <ac:grpSpMkLst>
            <pc:docMk/>
            <pc:sldMk cId="534466812" sldId="261"/>
            <ac:grpSpMk id="76" creationId="{2DCCE954-741F-72D4-81E8-89A577E730D9}"/>
          </ac:grpSpMkLst>
        </pc:grpChg>
        <pc:grpChg chg="add mod">
          <ac:chgData name="Kau, Derchang" userId="b9148588-e694-4445-9765-2c9aad6149ce" providerId="ADAL" clId="{554B54E7-32CC-734D-9951-87119F414EE6}" dt="2024-06-14T02:57:12.798" v="112" actId="1076"/>
          <ac:grpSpMkLst>
            <pc:docMk/>
            <pc:sldMk cId="534466812" sldId="261"/>
            <ac:grpSpMk id="92" creationId="{94BDA99F-C0BF-594B-D609-610DE37FEFB5}"/>
          </ac:grpSpMkLst>
        </pc:grpChg>
        <pc:grpChg chg="add mod">
          <ac:chgData name="Kau, Derchang" userId="b9148588-e694-4445-9765-2c9aad6149ce" providerId="ADAL" clId="{554B54E7-32CC-734D-9951-87119F414EE6}" dt="2024-06-14T03:04:22.488" v="237" actId="1035"/>
          <ac:grpSpMkLst>
            <pc:docMk/>
            <pc:sldMk cId="534466812" sldId="261"/>
            <ac:grpSpMk id="113" creationId="{21355422-C340-16C5-029D-07281CC26DF0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14" creationId="{31565F68-5D4B-A4B8-DE83-BC59DCF846BA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15" creationId="{33456C85-FB7F-2839-C501-548A5C294B65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17" creationId="{3C752C01-CFC4-81A7-2A44-CE5FAAD4F517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18" creationId="{1C9282EE-CC70-7119-4A9D-95536468DF9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19" creationId="{028233DF-440D-54E3-3BD7-358EBD674EB8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20" creationId="{52354A97-26BC-40B8-C82D-584B59C966E4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21" creationId="{17B201DD-DA08-2407-8513-66FFDA793624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22" creationId="{2387E724-6C53-F116-FE83-4C2C49AC81B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23" creationId="{77F7F40A-A4FD-8C44-1552-F9374F14BE37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24" creationId="{243365D7-34F8-FCED-C4FC-1B866726D088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51" creationId="{9B87B325-1F22-FB46-F1DB-B724B88D3D82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52" creationId="{BAEEFBF9-6923-E877-CCC5-B5A279A651A6}"/>
          </ac:grpSpMkLst>
        </pc:grpChg>
        <pc:grpChg chg="add mod">
          <ac:chgData name="Kau, Derchang" userId="b9148588-e694-4445-9765-2c9aad6149ce" providerId="ADAL" clId="{554B54E7-32CC-734D-9951-87119F414EE6}" dt="2024-06-14T03:04:22.488" v="237" actId="1035"/>
          <ac:grpSpMkLst>
            <pc:docMk/>
            <pc:sldMk cId="534466812" sldId="261"/>
            <ac:grpSpMk id="159" creationId="{F618444E-9DBE-6D14-680E-75E05F34118D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0" creationId="{E5CF316E-773E-008E-93CA-010F30F96BA4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1" creationId="{4D75E1DF-07EC-B7C1-5D2B-5F507A939F21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3" creationId="{03D2D547-0A37-DC38-D81B-411686A198FA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4" creationId="{71057819-7824-4298-32BC-BEE6BE6B149D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5" creationId="{6CA9E483-AD1F-0211-0C60-C291D7C9E4F7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6" creationId="{6AB85F4D-4C94-AE12-E143-9E83293D3F12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7" creationId="{4BEF45B0-B18D-1BD7-79C7-8ECDCDDF99A1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8" creationId="{4257FB8E-649D-005F-C1C3-AFACDB371A6F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69" creationId="{22DC0A96-A71F-EAEB-8836-DF2EA453690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70" creationId="{6CE6C5C9-E653-57D7-B10B-6890A4ED8BF1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97" creationId="{91FA91D2-2153-AC63-8F2E-9009F6412AAA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198" creationId="{D097BACD-660F-3046-0667-99578E8CF9A8}"/>
          </ac:grpSpMkLst>
        </pc:grpChg>
        <pc:grpChg chg="add mod">
          <ac:chgData name="Kau, Derchang" userId="b9148588-e694-4445-9765-2c9aad6149ce" providerId="ADAL" clId="{554B54E7-32CC-734D-9951-87119F414EE6}" dt="2024-06-14T03:04:22.488" v="237" actId="1035"/>
          <ac:grpSpMkLst>
            <pc:docMk/>
            <pc:sldMk cId="534466812" sldId="261"/>
            <ac:grpSpMk id="205" creationId="{52D49191-DFE1-358D-E105-1BDF9F822965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06" creationId="{EF110D5F-612A-1BBF-7783-52014F43940C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07" creationId="{EA102278-3140-EC2A-0718-9C45E18B5455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09" creationId="{160E8228-BB36-3710-7F12-CFE056EE76D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0" creationId="{66DB42F5-0E7B-72E5-AA43-E07F31FAF461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1" creationId="{391C733C-A7F1-23EA-BEE3-A11AE83345B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2" creationId="{F4B371BA-8115-8EA5-EABA-51B42F3B1FC0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3" creationId="{2729900B-0ADC-4A27-2D65-135EFE75935E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4" creationId="{02867AB8-97A8-1E33-514D-3C8CA6D24034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5" creationId="{3DF3E64F-4DEE-30CA-A813-A0E3150F02A6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16" creationId="{2E1BCAE5-573A-5E1D-7BEF-20EB2557E94F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43" creationId="{F4D28696-46AD-A1FD-54B1-A2CFBE52550E}"/>
          </ac:grpSpMkLst>
        </pc:grpChg>
        <pc:grpChg chg="mod">
          <ac:chgData name="Kau, Derchang" userId="b9148588-e694-4445-9765-2c9aad6149ce" providerId="ADAL" clId="{554B54E7-32CC-734D-9951-87119F414EE6}" dt="2024-06-14T03:03:53.266" v="208"/>
          <ac:grpSpMkLst>
            <pc:docMk/>
            <pc:sldMk cId="534466812" sldId="261"/>
            <ac:grpSpMk id="244" creationId="{1FB713DF-186E-20CD-C45D-54FAFAB74551}"/>
          </ac:grpSpMkLst>
        </pc:grpChg>
        <pc:grpChg chg="add mod">
          <ac:chgData name="Kau, Derchang" userId="b9148588-e694-4445-9765-2c9aad6149ce" providerId="ADAL" clId="{554B54E7-32CC-734D-9951-87119F414EE6}" dt="2024-06-14T03:04:47.182" v="239" actId="1076"/>
          <ac:grpSpMkLst>
            <pc:docMk/>
            <pc:sldMk cId="534466812" sldId="261"/>
            <ac:grpSpMk id="257" creationId="{ADA986B3-A949-5C69-3F45-1BA401351C1C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58" creationId="{53F0A008-680A-6CC2-F5F4-20C92B7B3C55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59" creationId="{4F346E16-09CA-1C53-F2D1-55FC3BA4DF87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1" creationId="{C06B5E86-B1DC-3036-80D1-9238D5152405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2" creationId="{C44F99C6-9EA5-BF64-EA9A-8A81D4E42467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3" creationId="{C5291BE4-4C05-9437-72A5-98343C812067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4" creationId="{F4256F1F-B005-6700-54E9-064518E1998A}"/>
          </ac:grpSpMkLst>
        </pc:grpChg>
        <pc:grpChg chg="del mod">
          <ac:chgData name="Kau, Derchang" userId="b9148588-e694-4445-9765-2c9aad6149ce" providerId="ADAL" clId="{554B54E7-32CC-734D-9951-87119F414EE6}" dt="2024-06-14T03:04:57.513" v="241" actId="478"/>
          <ac:grpSpMkLst>
            <pc:docMk/>
            <pc:sldMk cId="534466812" sldId="261"/>
            <ac:grpSpMk id="265" creationId="{C07C1CEB-D9B7-B11A-2C7B-FD71A06402AF}"/>
          </ac:grpSpMkLst>
        </pc:grpChg>
        <pc:grpChg chg="del mod">
          <ac:chgData name="Kau, Derchang" userId="b9148588-e694-4445-9765-2c9aad6149ce" providerId="ADAL" clId="{554B54E7-32CC-734D-9951-87119F414EE6}" dt="2024-06-14T03:06:30.536" v="260" actId="478"/>
          <ac:grpSpMkLst>
            <pc:docMk/>
            <pc:sldMk cId="534466812" sldId="261"/>
            <ac:grpSpMk id="266" creationId="{BBFA6027-DA98-D7BD-C3B2-E9B909B8983E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7" creationId="{B658CE1B-F845-AEF3-72EE-34C2CA3EDFCD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68" creationId="{F919B54B-253D-7A6E-CB01-33484E643B1D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95" creationId="{392773B7-20DA-A681-93EC-F3F29BD9E155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296" creationId="{F878068B-B503-13E2-D0AA-34FF8451DBAB}"/>
          </ac:grpSpMkLst>
        </pc:grpChg>
        <pc:grpChg chg="add mod">
          <ac:chgData name="Kau, Derchang" userId="b9148588-e694-4445-9765-2c9aad6149ce" providerId="ADAL" clId="{554B54E7-32CC-734D-9951-87119F414EE6}" dt="2024-06-14T03:04:47.182" v="239" actId="1076"/>
          <ac:grpSpMkLst>
            <pc:docMk/>
            <pc:sldMk cId="534466812" sldId="261"/>
            <ac:grpSpMk id="303" creationId="{6610CE38-986D-43E9-663F-E8E276AE272C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04" creationId="{C77C7649-507F-5FE7-8EDC-4DCFA600E241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05" creationId="{205AF0EC-2172-2744-3015-DF4D9FD72BC1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07" creationId="{22215482-FDDA-57B6-3E9E-0F563EB48066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08" creationId="{97659E45-6ECE-D467-EE8A-855F5D712BFA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09" creationId="{318AEEAE-E474-009D-4EC5-654B2BE6F47C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10" creationId="{B07D6FC6-3A30-DE27-1843-58440101551B}"/>
          </ac:grpSpMkLst>
        </pc:grpChg>
        <pc:grpChg chg="del mod">
          <ac:chgData name="Kau, Derchang" userId="b9148588-e694-4445-9765-2c9aad6149ce" providerId="ADAL" clId="{554B54E7-32CC-734D-9951-87119F414EE6}" dt="2024-06-14T03:05:32.364" v="246" actId="478"/>
          <ac:grpSpMkLst>
            <pc:docMk/>
            <pc:sldMk cId="534466812" sldId="261"/>
            <ac:grpSpMk id="311" creationId="{BCFFF6B8-4CCD-DD70-125E-04A2591D410C}"/>
          </ac:grpSpMkLst>
        </pc:grpChg>
        <pc:grpChg chg="del mod">
          <ac:chgData name="Kau, Derchang" userId="b9148588-e694-4445-9765-2c9aad6149ce" providerId="ADAL" clId="{554B54E7-32CC-734D-9951-87119F414EE6}" dt="2024-06-14T03:06:19.350" v="256" actId="478"/>
          <ac:grpSpMkLst>
            <pc:docMk/>
            <pc:sldMk cId="534466812" sldId="261"/>
            <ac:grpSpMk id="312" creationId="{E02A1271-B9B0-1E46-B0EB-6FC95FE6E0B9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13" creationId="{39548421-6B24-D0FF-CE0D-40DC36586209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14" creationId="{DB2D7DF0-7CB4-4E18-7299-998D72BE8CF4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41" creationId="{63AA9D4B-9AB4-4724-1312-72C0BE834A58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42" creationId="{FF8F726B-A3C9-6A65-3004-5DBBD74E221B}"/>
          </ac:grpSpMkLst>
        </pc:grpChg>
        <pc:grpChg chg="add mod">
          <ac:chgData name="Kau, Derchang" userId="b9148588-e694-4445-9765-2c9aad6149ce" providerId="ADAL" clId="{554B54E7-32CC-734D-9951-87119F414EE6}" dt="2024-06-14T03:04:47.182" v="239" actId="1076"/>
          <ac:grpSpMkLst>
            <pc:docMk/>
            <pc:sldMk cId="534466812" sldId="261"/>
            <ac:grpSpMk id="349" creationId="{C70C93D2-31B4-0826-C626-817F44112EFC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0" creationId="{427B6F2B-AB59-A6FB-E697-AB195968393F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1" creationId="{293B5EF8-0FCF-044D-8AD3-A787C83486B2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3" creationId="{1B4DD339-57F7-67E8-8301-C8B3EEA5FC0C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4" creationId="{891B4B6B-0B7E-9D03-8653-E7110B5D1A28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5" creationId="{C95CA323-F899-C836-48B4-3B60B2E7F5FB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6" creationId="{3B7A6F8A-4DE2-E46B-D0D7-257AF4A4D206}"/>
          </ac:grpSpMkLst>
        </pc:grpChg>
        <pc:grpChg chg="del mod">
          <ac:chgData name="Kau, Derchang" userId="b9148588-e694-4445-9765-2c9aad6149ce" providerId="ADAL" clId="{554B54E7-32CC-734D-9951-87119F414EE6}" dt="2024-06-14T03:06:41.780" v="265" actId="478"/>
          <ac:grpSpMkLst>
            <pc:docMk/>
            <pc:sldMk cId="534466812" sldId="261"/>
            <ac:grpSpMk id="357" creationId="{0511E4A1-6525-67D6-BC9C-677E8239B8F3}"/>
          </ac:grpSpMkLst>
        </pc:grpChg>
        <pc:grpChg chg="del mod">
          <ac:chgData name="Kau, Derchang" userId="b9148588-e694-4445-9765-2c9aad6149ce" providerId="ADAL" clId="{554B54E7-32CC-734D-9951-87119F414EE6}" dt="2024-06-14T03:06:35.083" v="262" actId="478"/>
          <ac:grpSpMkLst>
            <pc:docMk/>
            <pc:sldMk cId="534466812" sldId="261"/>
            <ac:grpSpMk id="358" creationId="{6B547344-66B1-E0C9-B9F7-CDEBE9DBF08B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59" creationId="{AFB5730A-2C59-7A8B-0A88-635C334CABC2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60" creationId="{EBC40438-05A5-624C-E3C4-AF5211C380E3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87" creationId="{8337428D-3B6D-6878-AD32-F7D6F4549DA4}"/>
          </ac:grpSpMkLst>
        </pc:grpChg>
        <pc:grpChg chg="mod">
          <ac:chgData name="Kau, Derchang" userId="b9148588-e694-4445-9765-2c9aad6149ce" providerId="ADAL" clId="{554B54E7-32CC-734D-9951-87119F414EE6}" dt="2024-06-14T03:04:37.868" v="238"/>
          <ac:grpSpMkLst>
            <pc:docMk/>
            <pc:sldMk cId="534466812" sldId="261"/>
            <ac:grpSpMk id="388" creationId="{406A29DA-A28C-FE21-CF05-2405807DEC82}"/>
          </ac:grpSpMkLst>
        </pc:grpChg>
        <pc:cxnChg chg="mod">
          <ac:chgData name="Kau, Derchang" userId="b9148588-e694-4445-9765-2c9aad6149ce" providerId="ADAL" clId="{554B54E7-32CC-734D-9951-87119F414EE6}" dt="2024-06-14T02:55:43.400" v="105"/>
          <ac:cxnSpMkLst>
            <pc:docMk/>
            <pc:sldMk cId="534466812" sldId="261"/>
            <ac:cxnSpMk id="7" creationId="{0FDB7773-D824-5B48-B69A-312631B165BF}"/>
          </ac:cxnSpMkLst>
        </pc:cxnChg>
        <pc:cxnChg chg="mod">
          <ac:chgData name="Kau, Derchang" userId="b9148588-e694-4445-9765-2c9aad6149ce" providerId="ADAL" clId="{554B54E7-32CC-734D-9951-87119F414EE6}" dt="2024-06-14T02:55:43.400" v="105"/>
          <ac:cxnSpMkLst>
            <pc:docMk/>
            <pc:sldMk cId="534466812" sldId="261"/>
            <ac:cxnSpMk id="8" creationId="{7C211E63-AD75-BA82-D78B-F92122885A89}"/>
          </ac:cxnSpMkLst>
        </pc:cxnChg>
        <pc:cxnChg chg="mod">
          <ac:chgData name="Kau, Derchang" userId="b9148588-e694-4445-9765-2c9aad6149ce" providerId="ADAL" clId="{554B54E7-32CC-734D-9951-87119F414EE6}" dt="2024-06-14T02:55:43.400" v="105"/>
          <ac:cxnSpMkLst>
            <pc:docMk/>
            <pc:sldMk cId="534466812" sldId="261"/>
            <ac:cxnSpMk id="9" creationId="{D74D8C11-F165-EF31-2C0B-5D80E30E3012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13" creationId="{2D104E7A-5525-414F-021E-A8135167A673}"/>
          </ac:cxnSpMkLst>
        </pc:cxnChg>
        <pc:cxnChg chg="add mod">
          <ac:chgData name="Kau, Derchang" userId="b9148588-e694-4445-9765-2c9aad6149ce" providerId="ADAL" clId="{554B54E7-32CC-734D-9951-87119F414EE6}" dt="2024-06-14T20:10:06.061" v="425" actId="208"/>
          <ac:cxnSpMkLst>
            <pc:docMk/>
            <pc:sldMk cId="534466812" sldId="261"/>
            <ac:cxnSpMk id="14" creationId="{811EB15B-C20B-9790-193C-CFE3DEBCFEEE}"/>
          </ac:cxnSpMkLst>
        </pc:cxnChg>
        <pc:cxnChg chg="add mod">
          <ac:chgData name="Kau, Derchang" userId="b9148588-e694-4445-9765-2c9aad6149ce" providerId="ADAL" clId="{554B54E7-32CC-734D-9951-87119F414EE6}" dt="2024-06-14T20:11:17.215" v="429" actId="14100"/>
          <ac:cxnSpMkLst>
            <pc:docMk/>
            <pc:sldMk cId="534466812" sldId="261"/>
            <ac:cxnSpMk id="16" creationId="{26EF7092-19DF-9E50-1FB2-DCC702536735}"/>
          </ac:cxnSpMkLst>
        </pc:cxnChg>
        <pc:cxnChg chg="add mod">
          <ac:chgData name="Kau, Derchang" userId="b9148588-e694-4445-9765-2c9aad6149ce" providerId="ADAL" clId="{554B54E7-32CC-734D-9951-87119F414EE6}" dt="2024-06-14T02:58:48.304" v="146" actId="1076"/>
          <ac:cxnSpMkLst>
            <pc:docMk/>
            <pc:sldMk cId="534466812" sldId="261"/>
            <ac:cxnSpMk id="17" creationId="{D28B72E9-E5C1-6AB9-AFA2-3FE1362A9BFD}"/>
          </ac:cxnSpMkLst>
        </pc:cxnChg>
        <pc:cxnChg chg="add mod">
          <ac:chgData name="Kau, Derchang" userId="b9148588-e694-4445-9765-2c9aad6149ce" providerId="ADAL" clId="{554B54E7-32CC-734D-9951-87119F414EE6}" dt="2024-06-14T20:10:22.534" v="427" actId="208"/>
          <ac:cxnSpMkLst>
            <pc:docMk/>
            <pc:sldMk cId="534466812" sldId="261"/>
            <ac:cxnSpMk id="18" creationId="{77FC279F-9BDB-ED52-F6E6-8BD7179058F4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19" creationId="{1025FD44-A904-D23E-6B33-37DA4298C1BC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0" creationId="{C182D9BC-FFA6-033D-D188-A251059D497C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1" creationId="{4BDD5957-4F0C-0637-C03D-088EC334F08F}"/>
          </ac:cxnSpMkLst>
        </pc:cxnChg>
        <pc:cxnChg chg="add mod">
          <ac:chgData name="Kau, Derchang" userId="b9148588-e694-4445-9765-2c9aad6149ce" providerId="ADAL" clId="{554B54E7-32CC-734D-9951-87119F414EE6}" dt="2024-06-14T02:58:54.033" v="147" actId="1076"/>
          <ac:cxnSpMkLst>
            <pc:docMk/>
            <pc:sldMk cId="534466812" sldId="261"/>
            <ac:cxnSpMk id="23" creationId="{39FEDF08-F923-DB82-E59D-B1DE9813A55D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4" creationId="{7E032E41-C027-2B9D-0391-DDA6CAACA56C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6" creationId="{7C82E5C8-7EB5-4457-B46C-22DE390FC8D7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7" creationId="{FBFA52FD-968D-0297-9537-6868B4FDF65F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29" creationId="{0A368D64-CC0C-9291-81AD-B920313BE885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30" creationId="{C6A41DB1-72DC-1698-C94A-D3E2253849AD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36" creationId="{C5E28B9A-12BA-42EC-4005-712092A0F031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37" creationId="{D68EA56A-FAA4-58E5-BCB6-F8DDA5DEEA68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38" creationId="{E6EC0FC1-B181-E24E-13AB-8928B35BB47C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72" creationId="{9B2BC276-CDA1-11E1-2F0D-ED95D280504F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73" creationId="{7C2AB244-DD08-3840-0DC9-B029C2909032}"/>
          </ac:cxnSpMkLst>
        </pc:cxnChg>
        <pc:cxnChg chg="mod">
          <ac:chgData name="Kau, Derchang" userId="b9148588-e694-4445-9765-2c9aad6149ce" providerId="ADAL" clId="{554B54E7-32CC-734D-9951-87119F414EE6}" dt="2024-06-14T02:56:28.204" v="108"/>
          <ac:cxnSpMkLst>
            <pc:docMk/>
            <pc:sldMk cId="534466812" sldId="261"/>
            <ac:cxnSpMk id="74" creationId="{74A8B5B2-A7FE-4691-281E-D98063C8E46D}"/>
          </ac:cxnSpMkLst>
        </pc:cxnChg>
        <pc:cxnChg chg="mod">
          <ac:chgData name="Kau, Derchang" userId="b9148588-e694-4445-9765-2c9aad6149ce" providerId="ADAL" clId="{554B54E7-32CC-734D-9951-87119F414EE6}" dt="2024-06-14T20:12:41.960" v="431" actId="208"/>
          <ac:cxnSpMkLst>
            <pc:docMk/>
            <pc:sldMk cId="534466812" sldId="261"/>
            <ac:cxnSpMk id="77" creationId="{2C65A74D-3B52-C6C9-E1C0-ADC760A7DFCE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79" creationId="{C82BF71A-30C0-A2F6-5A2F-F25F00AE6198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80" creationId="{B43FAFF8-94B7-A7D1-3D26-726BDC43DF3E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81" creationId="{93E0098F-6ECD-FBE2-C9C2-709270731617}"/>
          </ac:cxnSpMkLst>
        </pc:cxnChg>
        <pc:cxnChg chg="add mod">
          <ac:chgData name="Kau, Derchang" userId="b9148588-e694-4445-9765-2c9aad6149ce" providerId="ADAL" clId="{554B54E7-32CC-734D-9951-87119F414EE6}" dt="2024-06-14T20:10:00.307" v="424" actId="14100"/>
          <ac:cxnSpMkLst>
            <pc:docMk/>
            <pc:sldMk cId="534466812" sldId="261"/>
            <ac:cxnSpMk id="84" creationId="{E84F21D8-24CE-F303-A9AB-F4144990FA9E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85" creationId="{E4D97287-F4D4-E2C7-CDB6-58AE84949269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86" creationId="{21527BA2-A669-3600-E885-8B1D3B556158}"/>
          </ac:cxnSpMkLst>
        </pc:cxnChg>
        <pc:cxnChg chg="add mod">
          <ac:chgData name="Kau, Derchang" userId="b9148588-e694-4445-9765-2c9aad6149ce" providerId="ADAL" clId="{554B54E7-32CC-734D-9951-87119F414EE6}" dt="2024-06-14T02:56:32.140" v="109" actId="1076"/>
          <ac:cxnSpMkLst>
            <pc:docMk/>
            <pc:sldMk cId="534466812" sldId="261"/>
            <ac:cxnSpMk id="87" creationId="{471EF731-A7E4-F241-D5C9-2180AF7A6CF2}"/>
          </ac:cxnSpMkLst>
        </pc:cxnChg>
        <pc:cxnChg chg="add del mod">
          <ac:chgData name="Kau, Derchang" userId="b9148588-e694-4445-9765-2c9aad6149ce" providerId="ADAL" clId="{554B54E7-32CC-734D-9951-87119F414EE6}" dt="2024-06-14T03:11:06.579" v="389" actId="478"/>
          <ac:cxnSpMkLst>
            <pc:docMk/>
            <pc:sldMk cId="534466812" sldId="261"/>
            <ac:cxnSpMk id="89" creationId="{F6C967A1-0819-4590-DBB5-97F21BD1F95E}"/>
          </ac:cxnSpMkLst>
        </pc:cxnChg>
        <pc:cxnChg chg="add del mod">
          <ac:chgData name="Kau, Derchang" userId="b9148588-e694-4445-9765-2c9aad6149ce" providerId="ADAL" clId="{554B54E7-32CC-734D-9951-87119F414EE6}" dt="2024-06-14T04:56:16.768" v="407" actId="21"/>
          <ac:cxnSpMkLst>
            <pc:docMk/>
            <pc:sldMk cId="534466812" sldId="261"/>
            <ac:cxnSpMk id="91" creationId="{FE49E6CF-E239-D48C-3F00-C0071BB8C04E}"/>
          </ac:cxnSpMkLst>
        </pc:cxnChg>
        <pc:cxnChg chg="add mod">
          <ac:chgData name="Kau, Derchang" userId="b9148588-e694-4445-9765-2c9aad6149ce" providerId="ADAL" clId="{554B54E7-32CC-734D-9951-87119F414EE6}" dt="2024-06-14T02:57:48.612" v="121" actId="1076"/>
          <ac:cxnSpMkLst>
            <pc:docMk/>
            <pc:sldMk cId="534466812" sldId="261"/>
            <ac:cxnSpMk id="97" creationId="{7137E0E1-CE36-4881-7A01-DE301FFB5113}"/>
          </ac:cxnSpMkLst>
        </pc:cxnChg>
        <pc:cxnChg chg="add mod">
          <ac:chgData name="Kau, Derchang" userId="b9148588-e694-4445-9765-2c9aad6149ce" providerId="ADAL" clId="{554B54E7-32CC-734D-9951-87119F414EE6}" dt="2024-06-14T02:58:32.176" v="137" actId="1076"/>
          <ac:cxnSpMkLst>
            <pc:docMk/>
            <pc:sldMk cId="534466812" sldId="261"/>
            <ac:cxnSpMk id="99" creationId="{5B11AF77-84B1-1EB0-1938-2CE3268E143D}"/>
          </ac:cxnSpMkLst>
        </pc:cxnChg>
        <pc:cxnChg chg="add mod">
          <ac:chgData name="Kau, Derchang" userId="b9148588-e694-4445-9765-2c9aad6149ce" providerId="ADAL" clId="{554B54E7-32CC-734D-9951-87119F414EE6}" dt="2024-06-14T03:02:59.891" v="184" actId="14100"/>
          <ac:cxnSpMkLst>
            <pc:docMk/>
            <pc:sldMk cId="534466812" sldId="261"/>
            <ac:cxnSpMk id="106" creationId="{7FBD3F0C-F91D-DC79-EBF4-F4A7757679B0}"/>
          </ac:cxnSpMkLst>
        </pc:cxnChg>
        <pc:cxnChg chg="add mod">
          <ac:chgData name="Kau, Derchang" userId="b9148588-e694-4445-9765-2c9aad6149ce" providerId="ADAL" clId="{554B54E7-32CC-734D-9951-87119F414EE6}" dt="2024-06-14T03:02:56.832" v="183" actId="14100"/>
          <ac:cxnSpMkLst>
            <pc:docMk/>
            <pc:sldMk cId="534466812" sldId="261"/>
            <ac:cxnSpMk id="107" creationId="{42AEBA4D-FF6B-7ED3-6897-B6B2EA4A8EC8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26" creationId="{93C00A14-121E-F895-96DB-79D7E2AD0A2D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27" creationId="{82E40C7A-5370-9326-4326-3976D2B95BA9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28" creationId="{5851E588-571F-64F6-62EF-34C54752E638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53" creationId="{7A137A15-BAE7-AE18-2FDC-C6CFAC8AAE4D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54" creationId="{ED65BF1F-37DE-B8A4-121F-C82E8A58FCE0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55" creationId="{47D6B53E-8707-A88D-044E-8111C46BF525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72" creationId="{CB57CED3-8C2E-F6F5-3AB8-36E8DA7DD0C9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73" creationId="{221C6AE7-DDC4-0195-80E2-A3E2CB76AB05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74" creationId="{B97E68A6-662C-3571-9769-377A595FD7FD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199" creationId="{0ED5FE12-577E-AD9A-0B31-8EA8FA237154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00" creationId="{6757C4A4-7AC3-03ED-D45E-9E1E389397C4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01" creationId="{AD41A58B-C690-0464-0694-70C18CAE1271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18" creationId="{083618D7-C58D-33C6-5AA8-157B61BF8667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19" creationId="{76975D9D-9136-CCBA-3FD0-21D837EC0CE2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20" creationId="{004AEC14-257C-9865-EA26-0A9F111BC51B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45" creationId="{0FD46348-993E-3260-B1C6-D29F89D3FAFB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46" creationId="{AE409A07-46A3-BA64-AE30-D91E40E43DB3}"/>
          </ac:cxnSpMkLst>
        </pc:cxnChg>
        <pc:cxnChg chg="mod">
          <ac:chgData name="Kau, Derchang" userId="b9148588-e694-4445-9765-2c9aad6149ce" providerId="ADAL" clId="{554B54E7-32CC-734D-9951-87119F414EE6}" dt="2024-06-14T03:03:53.266" v="208"/>
          <ac:cxnSpMkLst>
            <pc:docMk/>
            <pc:sldMk cId="534466812" sldId="261"/>
            <ac:cxnSpMk id="247" creationId="{5FFD3F4A-17F0-E7D6-8F1F-161F8F0CFCD2}"/>
          </ac:cxnSpMkLst>
        </pc:cxnChg>
        <pc:cxnChg chg="add mod">
          <ac:chgData name="Kau, Derchang" userId="b9148588-e694-4445-9765-2c9aad6149ce" providerId="ADAL" clId="{554B54E7-32CC-734D-9951-87119F414EE6}" dt="2024-06-14T03:04:22.488" v="237" actId="1035"/>
          <ac:cxnSpMkLst>
            <pc:docMk/>
            <pc:sldMk cId="534466812" sldId="261"/>
            <ac:cxnSpMk id="253" creationId="{11CFBE7D-FBCD-EAF2-321B-E951EB0D9707}"/>
          </ac:cxnSpMkLst>
        </pc:cxnChg>
        <pc:cxnChg chg="add mod">
          <ac:chgData name="Kau, Derchang" userId="b9148588-e694-4445-9765-2c9aad6149ce" providerId="ADAL" clId="{554B54E7-32CC-734D-9951-87119F414EE6}" dt="2024-06-14T03:04:22.488" v="237" actId="1035"/>
          <ac:cxnSpMkLst>
            <pc:docMk/>
            <pc:sldMk cId="534466812" sldId="261"/>
            <ac:cxnSpMk id="254" creationId="{669BB09E-D10C-4AFB-BA61-D0B4AB7A8097}"/>
          </ac:cxnSpMkLst>
        </pc:cxnChg>
        <pc:cxnChg chg="add mod">
          <ac:chgData name="Kau, Derchang" userId="b9148588-e694-4445-9765-2c9aad6149ce" providerId="ADAL" clId="{554B54E7-32CC-734D-9951-87119F414EE6}" dt="2024-06-14T03:04:22.488" v="237" actId="1035"/>
          <ac:cxnSpMkLst>
            <pc:docMk/>
            <pc:sldMk cId="534466812" sldId="261"/>
            <ac:cxnSpMk id="255" creationId="{3E0C7F98-0525-7FB3-703D-70081DF66588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70" creationId="{9E9354A3-F4BF-B493-A0F0-5D87404493CC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71" creationId="{79F237D4-C6B7-9B59-8891-F1E46F276A91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72" creationId="{20B086D8-395E-A71E-373B-0401C5A1EE27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97" creationId="{2BB2B4E1-01BA-B439-E236-841A21CAFD49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98" creationId="{FB84BC54-7F22-E7AB-94F3-780F04960807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299" creationId="{2903EFF6-23BE-9DAB-8687-A581EF64F979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16" creationId="{F1397985-9D26-FEA7-EF6E-B73349F77DE4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17" creationId="{F4641C54-69A4-BEA0-D52D-BFF42E296E62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18" creationId="{5CE0D354-F5FF-6DAC-344C-DD548FCE3B25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43" creationId="{42AEB5E1-0DF7-5875-A86D-3B654530FAF5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44" creationId="{56AE4FD7-0C61-0354-6080-4BFD022AD22A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45" creationId="{3222A6E5-F663-9364-466E-489D69F05969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62" creationId="{719ED53F-FF3E-4566-9DF1-63479B7B2EE4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63" creationId="{108CAB07-C133-7093-64FD-C39EBBD5B2BE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64" creationId="{CD7796E7-75E0-FE7B-0653-5221438B37A1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89" creationId="{BD0CE08A-72B1-A9A4-4D1F-09FDBABDBC73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90" creationId="{F23E78FD-B02C-346B-E8B6-D41F8F3C80B2}"/>
          </ac:cxnSpMkLst>
        </pc:cxnChg>
        <pc:cxnChg chg="mod">
          <ac:chgData name="Kau, Derchang" userId="b9148588-e694-4445-9765-2c9aad6149ce" providerId="ADAL" clId="{554B54E7-32CC-734D-9951-87119F414EE6}" dt="2024-06-14T03:04:37.868" v="238"/>
          <ac:cxnSpMkLst>
            <pc:docMk/>
            <pc:sldMk cId="534466812" sldId="261"/>
            <ac:cxnSpMk id="391" creationId="{9D16FBD6-0ED5-2DCC-D934-66191C364924}"/>
          </ac:cxnSpMkLst>
        </pc:cxnChg>
        <pc:cxnChg chg="add mod">
          <ac:chgData name="Kau, Derchang" userId="b9148588-e694-4445-9765-2c9aad6149ce" providerId="ADAL" clId="{554B54E7-32CC-734D-9951-87119F414EE6}" dt="2024-06-14T03:04:47.182" v="239" actId="1076"/>
          <ac:cxnSpMkLst>
            <pc:docMk/>
            <pc:sldMk cId="534466812" sldId="261"/>
            <ac:cxnSpMk id="395" creationId="{3690103C-32CF-8386-A173-3C5C4C7BE707}"/>
          </ac:cxnSpMkLst>
        </pc:cxnChg>
        <pc:cxnChg chg="add mod">
          <ac:chgData name="Kau, Derchang" userId="b9148588-e694-4445-9765-2c9aad6149ce" providerId="ADAL" clId="{554B54E7-32CC-734D-9951-87119F414EE6}" dt="2024-06-14T03:04:47.182" v="239" actId="1076"/>
          <ac:cxnSpMkLst>
            <pc:docMk/>
            <pc:sldMk cId="534466812" sldId="261"/>
            <ac:cxnSpMk id="398" creationId="{ED7B1031-D7EF-DDB6-AADF-B53BB5F11CEE}"/>
          </ac:cxnSpMkLst>
        </pc:cxnChg>
        <pc:cxnChg chg="add mod">
          <ac:chgData name="Kau, Derchang" userId="b9148588-e694-4445-9765-2c9aad6149ce" providerId="ADAL" clId="{554B54E7-32CC-734D-9951-87119F414EE6}" dt="2024-06-14T03:10:33.432" v="388" actId="1076"/>
          <ac:cxnSpMkLst>
            <pc:docMk/>
            <pc:sldMk cId="534466812" sldId="261"/>
            <ac:cxnSpMk id="399" creationId="{64A0E461-5AEC-6B9B-0DB6-81CF0AD2FF0E}"/>
          </ac:cxnSpMkLst>
        </pc:cxnChg>
        <pc:cxnChg chg="add mod">
          <ac:chgData name="Kau, Derchang" userId="b9148588-e694-4445-9765-2c9aad6149ce" providerId="ADAL" clId="{554B54E7-32CC-734D-9951-87119F414EE6}" dt="2024-06-14T03:10:28.512" v="387" actId="14100"/>
          <ac:cxnSpMkLst>
            <pc:docMk/>
            <pc:sldMk cId="534466812" sldId="261"/>
            <ac:cxnSpMk id="400" creationId="{4F36C6BD-AF63-6B17-CDE9-678EB2941582}"/>
          </ac:cxnSpMkLst>
        </pc:cxnChg>
        <pc:cxnChg chg="add mod">
          <ac:chgData name="Kau, Derchang" userId="b9148588-e694-4445-9765-2c9aad6149ce" providerId="ADAL" clId="{554B54E7-32CC-734D-9951-87119F414EE6}" dt="2024-06-14T20:14:58.506" v="459" actId="1076"/>
          <ac:cxnSpMkLst>
            <pc:docMk/>
            <pc:sldMk cId="534466812" sldId="261"/>
            <ac:cxnSpMk id="412" creationId="{26425B33-1B4A-2F6D-F83B-D8BC36D4D7B9}"/>
          </ac:cxnSpMkLst>
        </pc:cxnChg>
        <pc:cxnChg chg="add mod">
          <ac:chgData name="Kau, Derchang" userId="b9148588-e694-4445-9765-2c9aad6149ce" providerId="ADAL" clId="{554B54E7-32CC-734D-9951-87119F414EE6}" dt="2024-06-14T20:15:16.739" v="463" actId="1076"/>
          <ac:cxnSpMkLst>
            <pc:docMk/>
            <pc:sldMk cId="534466812" sldId="261"/>
            <ac:cxnSpMk id="414" creationId="{C44A9528-5090-653A-21E4-817E2A87DC3A}"/>
          </ac:cxnSpMkLst>
        </pc:cxnChg>
        <pc:cxnChg chg="add mod">
          <ac:chgData name="Kau, Derchang" userId="b9148588-e694-4445-9765-2c9aad6149ce" providerId="ADAL" clId="{554B54E7-32CC-734D-9951-87119F414EE6}" dt="2024-06-14T20:15:47.585" v="468" actId="1076"/>
          <ac:cxnSpMkLst>
            <pc:docMk/>
            <pc:sldMk cId="534466812" sldId="261"/>
            <ac:cxnSpMk id="416" creationId="{F1A84D88-0BFD-4A49-9A07-11B4D2B35A4F}"/>
          </ac:cxnSpMkLst>
        </pc:cxnChg>
        <pc:cxnChg chg="add mod">
          <ac:chgData name="Kau, Derchang" userId="b9148588-e694-4445-9765-2c9aad6149ce" providerId="ADAL" clId="{554B54E7-32CC-734D-9951-87119F414EE6}" dt="2024-06-14T20:16:41.305" v="477" actId="1076"/>
          <ac:cxnSpMkLst>
            <pc:docMk/>
            <pc:sldMk cId="534466812" sldId="261"/>
            <ac:cxnSpMk id="419" creationId="{571A865C-B241-39FA-F247-73ECDB8DF7C7}"/>
          </ac:cxnSpMkLst>
        </pc:cxnChg>
        <pc:cxnChg chg="add mod">
          <ac:chgData name="Kau, Derchang" userId="b9148588-e694-4445-9765-2c9aad6149ce" providerId="ADAL" clId="{554B54E7-32CC-734D-9951-87119F414EE6}" dt="2024-06-14T20:17:10.074" v="482" actId="1076"/>
          <ac:cxnSpMkLst>
            <pc:docMk/>
            <pc:sldMk cId="534466812" sldId="261"/>
            <ac:cxnSpMk id="421" creationId="{92ADB4C2-E66A-75A8-AEF3-7D4F3B04F5A5}"/>
          </ac:cxnSpMkLst>
        </pc:cxnChg>
        <pc:cxnChg chg="add mod">
          <ac:chgData name="Kau, Derchang" userId="b9148588-e694-4445-9765-2c9aad6149ce" providerId="ADAL" clId="{554B54E7-32CC-734D-9951-87119F414EE6}" dt="2024-06-14T20:17:19.186" v="484" actId="1076"/>
          <ac:cxnSpMkLst>
            <pc:docMk/>
            <pc:sldMk cId="534466812" sldId="261"/>
            <ac:cxnSpMk id="422" creationId="{8C7DC7A4-5B10-B9ED-9375-EE106F9F4AF0}"/>
          </ac:cxnSpMkLst>
        </pc:cxnChg>
        <pc:cxnChg chg="add mod">
          <ac:chgData name="Kau, Derchang" userId="b9148588-e694-4445-9765-2c9aad6149ce" providerId="ADAL" clId="{554B54E7-32CC-734D-9951-87119F414EE6}" dt="2024-06-14T20:17:25.253" v="486" actId="1076"/>
          <ac:cxnSpMkLst>
            <pc:docMk/>
            <pc:sldMk cId="534466812" sldId="261"/>
            <ac:cxnSpMk id="423" creationId="{96FCEEE7-E7D2-6C08-26BF-32BAFABAEDCF}"/>
          </ac:cxnSpMkLst>
        </pc:cxnChg>
        <pc:cxnChg chg="add mod">
          <ac:chgData name="Kau, Derchang" userId="b9148588-e694-4445-9765-2c9aad6149ce" providerId="ADAL" clId="{554B54E7-32CC-734D-9951-87119F414EE6}" dt="2024-06-14T20:17:33.966" v="488" actId="1076"/>
          <ac:cxnSpMkLst>
            <pc:docMk/>
            <pc:sldMk cId="534466812" sldId="261"/>
            <ac:cxnSpMk id="424" creationId="{A0819A04-79ED-A53D-9500-0AD2777B7551}"/>
          </ac:cxnSpMkLst>
        </pc:cxnChg>
        <pc:cxnChg chg="add mod">
          <ac:chgData name="Kau, Derchang" userId="b9148588-e694-4445-9765-2c9aad6149ce" providerId="ADAL" clId="{554B54E7-32CC-734D-9951-87119F414EE6}" dt="2024-06-14T20:17:52.711" v="492" actId="1076"/>
          <ac:cxnSpMkLst>
            <pc:docMk/>
            <pc:sldMk cId="534466812" sldId="261"/>
            <ac:cxnSpMk id="425" creationId="{1C569644-7F44-4B99-3D2C-33E76694B3C6}"/>
          </ac:cxnSpMkLst>
        </pc:cxnChg>
        <pc:cxnChg chg="add mod">
          <ac:chgData name="Kau, Derchang" userId="b9148588-e694-4445-9765-2c9aad6149ce" providerId="ADAL" clId="{554B54E7-32CC-734D-9951-87119F414EE6}" dt="2024-06-14T20:19:23.001" v="494" actId="1076"/>
          <ac:cxnSpMkLst>
            <pc:docMk/>
            <pc:sldMk cId="534466812" sldId="261"/>
            <ac:cxnSpMk id="429" creationId="{BE1F72F2-5696-40B9-E78D-20296FB68D11}"/>
          </ac:cxnSpMkLst>
        </pc:cxnChg>
        <pc:cxnChg chg="add mod">
          <ac:chgData name="Kau, Derchang" userId="b9148588-e694-4445-9765-2c9aad6149ce" providerId="ADAL" clId="{554B54E7-32CC-734D-9951-87119F414EE6}" dt="2024-06-14T20:19:23.001" v="494" actId="1076"/>
          <ac:cxnSpMkLst>
            <pc:docMk/>
            <pc:sldMk cId="534466812" sldId="261"/>
            <ac:cxnSpMk id="431" creationId="{653A7A03-5193-0BAD-B909-ADBB3A4F5752}"/>
          </ac:cxnSpMkLst>
        </pc:cxnChg>
        <pc:cxnChg chg="add mod">
          <ac:chgData name="Kau, Derchang" userId="b9148588-e694-4445-9765-2c9aad6149ce" providerId="ADAL" clId="{554B54E7-32CC-734D-9951-87119F414EE6}" dt="2024-06-14T20:19:23.001" v="494" actId="1076"/>
          <ac:cxnSpMkLst>
            <pc:docMk/>
            <pc:sldMk cId="534466812" sldId="261"/>
            <ac:cxnSpMk id="432" creationId="{5C525028-8035-12AD-4AA7-9276F75A69E1}"/>
          </ac:cxnSpMkLst>
        </pc:cxnChg>
        <pc:cxnChg chg="add del mod">
          <ac:chgData name="Kau, Derchang" userId="b9148588-e694-4445-9765-2c9aad6149ce" providerId="ADAL" clId="{554B54E7-32CC-734D-9951-87119F414EE6}" dt="2024-06-14T20:21:28.315" v="503" actId="478"/>
          <ac:cxnSpMkLst>
            <pc:docMk/>
            <pc:sldMk cId="534466812" sldId="261"/>
            <ac:cxnSpMk id="437" creationId="{D6BEB122-CEA8-1A9B-D0C7-8F3D4328341E}"/>
          </ac:cxnSpMkLst>
        </pc:cxnChg>
        <pc:cxnChg chg="add mod">
          <ac:chgData name="Kau, Derchang" userId="b9148588-e694-4445-9765-2c9aad6149ce" providerId="ADAL" clId="{554B54E7-32CC-734D-9951-87119F414EE6}" dt="2024-06-14T20:20:06.955" v="498" actId="1076"/>
          <ac:cxnSpMkLst>
            <pc:docMk/>
            <pc:sldMk cId="534466812" sldId="261"/>
            <ac:cxnSpMk id="439" creationId="{5714892F-BB42-9C78-F60B-4647E8CF3537}"/>
          </ac:cxnSpMkLst>
        </pc:cxnChg>
        <pc:cxnChg chg="add mod">
          <ac:chgData name="Kau, Derchang" userId="b9148588-e694-4445-9765-2c9aad6149ce" providerId="ADAL" clId="{554B54E7-32CC-734D-9951-87119F414EE6}" dt="2024-06-14T20:20:06.955" v="498" actId="1076"/>
          <ac:cxnSpMkLst>
            <pc:docMk/>
            <pc:sldMk cId="534466812" sldId="261"/>
            <ac:cxnSpMk id="440" creationId="{00AC539F-86D7-296D-DFAA-7F3AEA126DEC}"/>
          </ac:cxnSpMkLst>
        </pc:cxnChg>
        <pc:cxnChg chg="add del mod">
          <ac:chgData name="Kau, Derchang" userId="b9148588-e694-4445-9765-2c9aad6149ce" providerId="ADAL" clId="{554B54E7-32CC-734D-9951-87119F414EE6}" dt="2024-06-14T20:21:28.315" v="503" actId="478"/>
          <ac:cxnSpMkLst>
            <pc:docMk/>
            <pc:sldMk cId="534466812" sldId="261"/>
            <ac:cxnSpMk id="446" creationId="{25DF5E35-CFA1-7270-EE48-AB9DEA725493}"/>
          </ac:cxnSpMkLst>
        </pc:cxnChg>
        <pc:cxnChg chg="add del mod">
          <ac:chgData name="Kau, Derchang" userId="b9148588-e694-4445-9765-2c9aad6149ce" providerId="ADAL" clId="{554B54E7-32CC-734D-9951-87119F414EE6}" dt="2024-06-14T20:21:28.315" v="503" actId="478"/>
          <ac:cxnSpMkLst>
            <pc:docMk/>
            <pc:sldMk cId="534466812" sldId="261"/>
            <ac:cxnSpMk id="448" creationId="{6D7D00CB-34C9-74DA-4136-41973E2B8181}"/>
          </ac:cxnSpMkLst>
        </pc:cxnChg>
        <pc:cxnChg chg="add mod">
          <ac:chgData name="Kau, Derchang" userId="b9148588-e694-4445-9765-2c9aad6149ce" providerId="ADAL" clId="{554B54E7-32CC-734D-9951-87119F414EE6}" dt="2024-06-14T20:20:31.319" v="500" actId="1076"/>
          <ac:cxnSpMkLst>
            <pc:docMk/>
            <pc:sldMk cId="534466812" sldId="261"/>
            <ac:cxnSpMk id="449" creationId="{ECFDC7DE-50C5-5DEB-8036-EBBF8E3B1D42}"/>
          </ac:cxnSpMkLst>
        </pc:cxnChg>
        <pc:cxnChg chg="add del mod">
          <ac:chgData name="Kau, Derchang" userId="b9148588-e694-4445-9765-2c9aad6149ce" providerId="ADAL" clId="{554B54E7-32CC-734D-9951-87119F414EE6}" dt="2024-06-14T20:22:02.408" v="515" actId="478"/>
          <ac:cxnSpMkLst>
            <pc:docMk/>
            <pc:sldMk cId="534466812" sldId="261"/>
            <ac:cxnSpMk id="455" creationId="{A4FEB9E2-DF9C-3B67-2A66-B5993ECF4352}"/>
          </ac:cxnSpMkLst>
        </pc:cxnChg>
        <pc:cxnChg chg="add del mod">
          <ac:chgData name="Kau, Derchang" userId="b9148588-e694-4445-9765-2c9aad6149ce" providerId="ADAL" clId="{554B54E7-32CC-734D-9951-87119F414EE6}" dt="2024-06-14T20:21:58.236" v="513" actId="478"/>
          <ac:cxnSpMkLst>
            <pc:docMk/>
            <pc:sldMk cId="534466812" sldId="261"/>
            <ac:cxnSpMk id="457" creationId="{B698FA3D-27CC-A0BB-D072-75671D3769BD}"/>
          </ac:cxnSpMkLst>
        </pc:cxnChg>
        <pc:cxnChg chg="add del mod">
          <ac:chgData name="Kau, Derchang" userId="b9148588-e694-4445-9765-2c9aad6149ce" providerId="ADAL" clId="{554B54E7-32CC-734D-9951-87119F414EE6}" dt="2024-06-14T20:21:56.827" v="512" actId="478"/>
          <ac:cxnSpMkLst>
            <pc:docMk/>
            <pc:sldMk cId="534466812" sldId="261"/>
            <ac:cxnSpMk id="458" creationId="{73F6849A-E865-CF9F-01A6-441809C4F5F8}"/>
          </ac:cxnSpMkLst>
        </pc:cxnChg>
      </pc:sldChg>
      <pc:sldChg chg="addSp delSp modSp new mod">
        <pc:chgData name="Kau, Derchang" userId="b9148588-e694-4445-9765-2c9aad6149ce" providerId="ADAL" clId="{554B54E7-32CC-734D-9951-87119F414EE6}" dt="2024-06-15T06:12:00.930" v="1538" actId="1076"/>
        <pc:sldMkLst>
          <pc:docMk/>
          <pc:sldMk cId="2864628092" sldId="262"/>
        </pc:sldMkLst>
        <pc:spChg chg="mod">
          <ac:chgData name="Kau, Derchang" userId="b9148588-e694-4445-9765-2c9aad6149ce" providerId="ADAL" clId="{554B54E7-32CC-734D-9951-87119F414EE6}" dt="2024-06-15T05:09:56.844" v="1425" actId="1076"/>
          <ac:spMkLst>
            <pc:docMk/>
            <pc:sldMk cId="2864628092" sldId="262"/>
            <ac:spMk id="2" creationId="{A76D9C96-FE1F-9C4A-9D5A-BF247F2BC672}"/>
          </ac:spMkLst>
        </pc:spChg>
        <pc:spChg chg="add del mod">
          <ac:chgData name="Kau, Derchang" userId="b9148588-e694-4445-9765-2c9aad6149ce" providerId="ADAL" clId="{554B54E7-32CC-734D-9951-87119F414EE6}" dt="2024-06-14T20:23:56.239" v="523" actId="478"/>
          <ac:spMkLst>
            <pc:docMk/>
            <pc:sldMk cId="2864628092" sldId="262"/>
            <ac:spMk id="8" creationId="{61C4A0BE-917E-6B5E-2AAE-619F85ACCB75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9" creationId="{CDF54133-0036-D657-45C2-C86F30A4A4A6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" creationId="{8621F9B8-9B64-4576-BD11-57B0BEA9C609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11" creationId="{AF5EE95D-BCC2-2968-2478-D0E190972E2E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2" creationId="{DFC14102-5665-C7BF-621B-4763612D12FB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13" creationId="{167F3E7F-396B-AE4A-B66F-5569F15A21C0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4" creationId="{D5D73E15-3417-B8D7-4B43-B752BE9F3CD7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15" creationId="{9BF41162-F8E8-A31B-A7EE-1A8A49942958}"/>
          </ac:spMkLst>
        </pc:spChg>
        <pc:spChg chg="add del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6" creationId="{65DE26AA-6BDF-8696-38A8-67095646773E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17" creationId="{8356A9B2-CCED-78EB-3FC9-514D7D144677}"/>
          </ac:spMkLst>
        </pc:spChg>
        <pc:spChg chg="add del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8" creationId="{4C7910C1-DAA8-C03E-45C1-BAAAB0A32550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19" creationId="{DC79C1B0-DC42-F309-4B5C-D545FF071677}"/>
          </ac:spMkLst>
        </pc:spChg>
        <pc:spChg chg="add del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20" creationId="{AF82A8C0-093B-614C-12B0-062F62D282FD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21" creationId="{CC8AB5C3-F137-DA53-DE85-52797EE9B0D7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22" creationId="{7D8EEF8D-8E73-1829-C247-A7D742619F51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23" creationId="{92A3B7DC-B764-305B-1CF5-DA25A2EBD324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24" creationId="{0FB2A647-A2D9-40D1-1B54-26BF3003911C}"/>
          </ac:spMkLst>
        </pc:spChg>
        <pc:spChg chg="add del mod">
          <ac:chgData name="Kau, Derchang" userId="b9148588-e694-4445-9765-2c9aad6149ce" providerId="ADAL" clId="{554B54E7-32CC-734D-9951-87119F414EE6}" dt="2024-06-14T21:37:34.179" v="647" actId="478"/>
          <ac:spMkLst>
            <pc:docMk/>
            <pc:sldMk cId="2864628092" sldId="262"/>
            <ac:spMk id="25" creationId="{04348293-9BC0-6BE2-9765-4AF1084DB68E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26" creationId="{FDC41621-EE5E-3462-99EE-FC8F4F219A95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27" creationId="{3DB53D41-4C0D-9DFD-BEAE-F06A0B8AD768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28" creationId="{BAAF4864-F35C-90D9-3080-B46E48100920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29" creationId="{9F93D081-3833-9204-8B0F-7D69893175F0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0" creationId="{39F934C9-3E04-B737-9390-7644B15466B4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1" creationId="{86667E69-E821-94FC-B94D-DF0BA46B7579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2" creationId="{E9798D95-AD88-90D0-585E-D5DF8E8753D7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3" creationId="{8D436FB1-7555-670D-CAF6-F321865135E6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4" creationId="{A26D45F6-992A-98B1-AA43-DEB7913C54E4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5" creationId="{F3A6142F-2B7F-FD21-132C-FB6B8FFDE2BD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6" creationId="{2FB0E79C-155B-1D07-BD14-77E04F9F60F4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7" creationId="{846FD587-41AC-EEA8-EC7B-73B11BD6DAF5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8" creationId="{F39E973A-2756-3BA6-CAAC-84935015EE6F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39" creationId="{E04B3055-707E-9443-7DE1-1A77E7134D5C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40" creationId="{FE10E273-7D23-5283-27EB-774D46517EF2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41" creationId="{1990572B-AFC8-E26E-A2DA-CA1F2D55F792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42" creationId="{5E116A4E-6AE7-0920-7CFA-0DAA919009CE}"/>
          </ac:spMkLst>
        </pc:spChg>
        <pc:spChg chg="add mod">
          <ac:chgData name="Kau, Derchang" userId="b9148588-e694-4445-9765-2c9aad6149ce" providerId="ADAL" clId="{554B54E7-32CC-734D-9951-87119F414EE6}" dt="2024-06-14T20:23:33.820" v="521" actId="1076"/>
          <ac:spMkLst>
            <pc:docMk/>
            <pc:sldMk cId="2864628092" sldId="262"/>
            <ac:spMk id="43" creationId="{84EB33C5-DDA9-9FF3-9F4D-177D832BF345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4" creationId="{25EF60C9-F8C5-FD33-6CC7-9FDEF53D8F7A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5" creationId="{DB6DC602-697F-92CF-8496-8D334349D460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6" creationId="{6DD0D096-9E59-1724-CD13-09328CBC9345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7" creationId="{0D90391A-6240-A83A-BAC4-FC4E51E1E09F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8" creationId="{4077B9F5-8168-CA7E-8CDF-0501CA68D693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49" creationId="{CC963172-6B96-111C-1BA8-D360E7D2B15D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50" creationId="{D441FA33-4AD4-5D06-1F61-C601EE7E9136}"/>
          </ac:spMkLst>
        </pc:spChg>
        <pc:spChg chg="add del mod">
          <ac:chgData name="Kau, Derchang" userId="b9148588-e694-4445-9765-2c9aad6149ce" providerId="ADAL" clId="{554B54E7-32CC-734D-9951-87119F414EE6}" dt="2024-06-15T04:39:14.646" v="1039" actId="478"/>
          <ac:spMkLst>
            <pc:docMk/>
            <pc:sldMk cId="2864628092" sldId="262"/>
            <ac:spMk id="51" creationId="{9AEB091A-0ADF-7909-565C-88F8639F3969}"/>
          </ac:spMkLst>
        </pc:spChg>
        <pc:spChg chg="add mod">
          <ac:chgData name="Kau, Derchang" userId="b9148588-e694-4445-9765-2c9aad6149ce" providerId="ADAL" clId="{554B54E7-32CC-734D-9951-87119F414EE6}" dt="2024-06-14T21:40:20.865" v="756" actId="1076"/>
          <ac:spMkLst>
            <pc:docMk/>
            <pc:sldMk cId="2864628092" sldId="262"/>
            <ac:spMk id="60" creationId="{BEE4BE17-CF43-0815-4CB1-217DF77B6B28}"/>
          </ac:spMkLst>
        </pc:spChg>
        <pc:spChg chg="add mod">
          <ac:chgData name="Kau, Derchang" userId="b9148588-e694-4445-9765-2c9aad6149ce" providerId="ADAL" clId="{554B54E7-32CC-734D-9951-87119F414EE6}" dt="2024-06-14T21:44:35.469" v="824" actId="1037"/>
          <ac:spMkLst>
            <pc:docMk/>
            <pc:sldMk cId="2864628092" sldId="262"/>
            <ac:spMk id="71" creationId="{1F02AC78-A1BD-8717-9F1A-40EEF636DFC7}"/>
          </ac:spMkLst>
        </pc:spChg>
        <pc:spChg chg="add del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2" creationId="{A5829A80-CFF1-F732-E0DD-9B3E571204A0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4" creationId="{16C21646-4D1D-DE60-DF84-08D30CB6B1F3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5" creationId="{E6C17EFF-98AA-C752-4C81-C9C214E6E48A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6" creationId="{73BBCC89-949B-69B4-3D1A-57F6C2620A25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7" creationId="{657D620D-59F0-40FC-DF57-08665AB92C21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8" creationId="{EA465121-D863-150E-F866-10C3787130C2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79" creationId="{B6A1FC02-4A49-2AC7-C4DC-A80CA511B49C}"/>
          </ac:spMkLst>
        </pc:spChg>
        <pc:spChg chg="add del mod">
          <ac:chgData name="Kau, Derchang" userId="b9148588-e694-4445-9765-2c9aad6149ce" providerId="ADAL" clId="{554B54E7-32CC-734D-9951-87119F414EE6}" dt="2024-06-14T22:03:00.675" v="872" actId="478"/>
          <ac:spMkLst>
            <pc:docMk/>
            <pc:sldMk cId="2864628092" sldId="262"/>
            <ac:spMk id="80" creationId="{6A2183A0-25E2-3042-A79C-11E4E9E8E3FA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1" creationId="{E3CADA59-5F35-602F-BC44-344D85DA88CF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2" creationId="{EE2B43EA-31E4-0E9D-1B8B-648DE82A58F6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3" creationId="{ADF3E2C6-E826-184C-F52E-89F64B87550D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4" creationId="{EB56BEE2-A9CD-CC3A-6E8D-47B9BF6A7A08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5" creationId="{69F93ADC-A991-4024-BE67-570B3ACBF335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6" creationId="{DAD66FBE-2855-BB72-8E58-62DE8DD99219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7" creationId="{8E27C5C6-53DA-9A46-CB91-D9913E7B3946}"/>
          </ac:spMkLst>
        </pc:spChg>
        <pc:spChg chg="add del mod">
          <ac:chgData name="Kau, Derchang" userId="b9148588-e694-4445-9765-2c9aad6149ce" providerId="ADAL" clId="{554B54E7-32CC-734D-9951-87119F414EE6}" dt="2024-06-15T05:07:12.929" v="1359" actId="478"/>
          <ac:spMkLst>
            <pc:docMk/>
            <pc:sldMk cId="2864628092" sldId="262"/>
            <ac:spMk id="88" creationId="{B347A210-1E59-C46E-3FF5-6C6C8E20779E}"/>
          </ac:spMkLst>
        </pc:spChg>
        <pc:spChg chg="mod">
          <ac:chgData name="Kau, Derchang" userId="b9148588-e694-4445-9765-2c9aad6149ce" providerId="ADAL" clId="{554B54E7-32CC-734D-9951-87119F414EE6}" dt="2024-06-14T23:15:21.771" v="926" actId="1037"/>
          <ac:spMkLst>
            <pc:docMk/>
            <pc:sldMk cId="2864628092" sldId="262"/>
            <ac:spMk id="91" creationId="{C5C526D0-C45B-F619-DC92-26FB7BDA8233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96" creationId="{FCF00955-B6FF-B36B-C834-E490C99AFEC6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97" creationId="{53B1202A-F9B4-2DB3-3893-4C67E550B79B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98" creationId="{9C74E9FE-593E-8D8E-B1EA-FA372C5AC9A0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99" creationId="{32AB5198-A1F7-2107-88F0-33221A0FE04D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0" creationId="{26A8CFD0-3956-EDE3-A4F4-8A6D0D88540C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1" creationId="{C9EE1EDC-EBF8-A93E-E1E1-B7241D207001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2" creationId="{8FE60C9F-006D-1AD3-AC9C-152B32D35F71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3" creationId="{21448090-EA5F-1290-AA7E-33E2178CD19C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5" creationId="{03047502-CE12-6CE4-D900-5933BC833011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6" creationId="{9AEC00B9-39CC-ACC9-1D71-BA1B8C0DD734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7" creationId="{641BB058-2E61-BE9C-4A44-B510CA5C11BE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8" creationId="{47E403EC-48DA-6DFE-BF7B-4CDD39A2914A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09" creationId="{E7AF1EA7-EB82-F1B5-57A9-D1E661995C6F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10" creationId="{27D5B0CE-D753-45CB-586A-2A1D17B86874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11" creationId="{8AF9853A-08BF-F94F-B505-A3818CABABD6}"/>
          </ac:spMkLst>
        </pc:spChg>
        <pc:spChg chg="add mod topLvl">
          <ac:chgData name="Kau, Derchang" userId="b9148588-e694-4445-9765-2c9aad6149ce" providerId="ADAL" clId="{554B54E7-32CC-734D-9951-87119F414EE6}" dt="2024-06-15T05:43:34.372" v="1431" actId="165"/>
          <ac:spMkLst>
            <pc:docMk/>
            <pc:sldMk cId="2864628092" sldId="262"/>
            <ac:spMk id="112" creationId="{CCB7FE46-8C62-854B-0012-916F32668C22}"/>
          </ac:spMkLst>
        </pc:spChg>
        <pc:spChg chg="mod">
          <ac:chgData name="Kau, Derchang" userId="b9148588-e694-4445-9765-2c9aad6149ce" providerId="ADAL" clId="{554B54E7-32CC-734D-9951-87119F414EE6}" dt="2024-06-15T05:08:17.460" v="1403" actId="1038"/>
          <ac:spMkLst>
            <pc:docMk/>
            <pc:sldMk cId="2864628092" sldId="262"/>
            <ac:spMk id="115" creationId="{036B9B76-89FC-CFCA-73E8-EAAE95389C30}"/>
          </ac:spMkLst>
        </pc:spChg>
        <pc:spChg chg="mod">
          <ac:chgData name="Kau, Derchang" userId="b9148588-e694-4445-9765-2c9aad6149ce" providerId="ADAL" clId="{554B54E7-32CC-734D-9951-87119F414EE6}" dt="2024-06-15T05:44:45.951" v="1486" actId="20577"/>
          <ac:spMkLst>
            <pc:docMk/>
            <pc:sldMk cId="2864628092" sldId="262"/>
            <ac:spMk id="126" creationId="{A3BF6B2C-97F1-CF64-149B-EA311CD8DEBF}"/>
          </ac:spMkLst>
        </pc:spChg>
        <pc:spChg chg="add mod">
          <ac:chgData name="Kau, Derchang" userId="b9148588-e694-4445-9765-2c9aad6149ce" providerId="ADAL" clId="{554B54E7-32CC-734D-9951-87119F414EE6}" dt="2024-06-15T06:12:00.930" v="1538" actId="1076"/>
          <ac:spMkLst>
            <pc:docMk/>
            <pc:sldMk cId="2864628092" sldId="262"/>
            <ac:spMk id="138" creationId="{D7F2817A-CFC9-B9AA-6FE7-572EC17C988E}"/>
          </ac:spMkLst>
        </pc:spChg>
        <pc:grpChg chg="add del mod">
          <ac:chgData name="Kau, Derchang" userId="b9148588-e694-4445-9765-2c9aad6149ce" providerId="ADAL" clId="{554B54E7-32CC-734D-9951-87119F414EE6}" dt="2024-06-15T05:07:12.929" v="1359" actId="478"/>
          <ac:grpSpMkLst>
            <pc:docMk/>
            <pc:sldMk cId="2864628092" sldId="262"/>
            <ac:grpSpMk id="3" creationId="{DB451F6C-2FAC-476A-23BA-2C759E8DA328}"/>
          </ac:grpSpMkLst>
        </pc:grpChg>
        <pc:grpChg chg="add mod">
          <ac:chgData name="Kau, Derchang" userId="b9148588-e694-4445-9765-2c9aad6149ce" providerId="ADAL" clId="{554B54E7-32CC-734D-9951-87119F414EE6}" dt="2024-06-14T21:38:12.592" v="683" actId="1076"/>
          <ac:grpSpMkLst>
            <pc:docMk/>
            <pc:sldMk cId="2864628092" sldId="262"/>
            <ac:grpSpMk id="52" creationId="{3D25D6E7-BC4F-0C39-4BCE-B789968134F0}"/>
          </ac:grpSpMkLst>
        </pc:grpChg>
        <pc:grpChg chg="add mod topLvl">
          <ac:chgData name="Kau, Derchang" userId="b9148588-e694-4445-9765-2c9aad6149ce" providerId="ADAL" clId="{554B54E7-32CC-734D-9951-87119F414EE6}" dt="2024-06-15T05:43:34.372" v="1431" actId="165"/>
          <ac:grpSpMkLst>
            <pc:docMk/>
            <pc:sldMk cId="2864628092" sldId="262"/>
            <ac:grpSpMk id="61" creationId="{BE9FB33A-DC0E-109C-9FE5-D64D6545FC45}"/>
          </ac:grpSpMkLst>
        </pc:grpChg>
        <pc:grpChg chg="add mod">
          <ac:chgData name="Kau, Derchang" userId="b9148588-e694-4445-9765-2c9aad6149ce" providerId="ADAL" clId="{554B54E7-32CC-734D-9951-87119F414EE6}" dt="2024-06-14T21:41:38.108" v="764" actId="14100"/>
          <ac:grpSpMkLst>
            <pc:docMk/>
            <pc:sldMk cId="2864628092" sldId="262"/>
            <ac:grpSpMk id="62" creationId="{6A5A8D2B-1061-6B8A-C038-6625F19FEC1E}"/>
          </ac:grpSpMkLst>
        </pc:grpChg>
        <pc:grpChg chg="add mod topLvl">
          <ac:chgData name="Kau, Derchang" userId="b9148588-e694-4445-9765-2c9aad6149ce" providerId="ADAL" clId="{554B54E7-32CC-734D-9951-87119F414EE6}" dt="2024-06-15T05:43:34.372" v="1431" actId="165"/>
          <ac:grpSpMkLst>
            <pc:docMk/>
            <pc:sldMk cId="2864628092" sldId="262"/>
            <ac:grpSpMk id="73" creationId="{9C8122CA-C277-5195-75DE-20BC2FF7F285}"/>
          </ac:grpSpMkLst>
        </pc:grpChg>
        <pc:grpChg chg="add mod topLvl">
          <ac:chgData name="Kau, Derchang" userId="b9148588-e694-4445-9765-2c9aad6149ce" providerId="ADAL" clId="{554B54E7-32CC-734D-9951-87119F414EE6}" dt="2024-06-15T05:43:34.372" v="1431" actId="165"/>
          <ac:grpSpMkLst>
            <pc:docMk/>
            <pc:sldMk cId="2864628092" sldId="262"/>
            <ac:grpSpMk id="89" creationId="{1F686078-0157-901F-BD88-EF787A275750}"/>
          </ac:grpSpMkLst>
        </pc:grpChg>
        <pc:grpChg chg="mod">
          <ac:chgData name="Kau, Derchang" userId="b9148588-e694-4445-9765-2c9aad6149ce" providerId="ADAL" clId="{554B54E7-32CC-734D-9951-87119F414EE6}" dt="2024-06-14T22:08:38.028" v="911"/>
          <ac:grpSpMkLst>
            <pc:docMk/>
            <pc:sldMk cId="2864628092" sldId="262"/>
            <ac:grpSpMk id="90" creationId="{5A341061-7BB6-FAE5-E4DA-33D9D0D5AEC7}"/>
          </ac:grpSpMkLst>
        </pc:grpChg>
        <pc:grpChg chg="add del mod">
          <ac:chgData name="Kau, Derchang" userId="b9148588-e694-4445-9765-2c9aad6149ce" providerId="ADAL" clId="{554B54E7-32CC-734D-9951-87119F414EE6}" dt="2024-06-15T04:36:49.534" v="1002" actId="165"/>
          <ac:grpSpMkLst>
            <pc:docMk/>
            <pc:sldMk cId="2864628092" sldId="262"/>
            <ac:grpSpMk id="104" creationId="{2D5B9779-AA01-7A6D-EB2C-368F2B2E18E2}"/>
          </ac:grpSpMkLst>
        </pc:grpChg>
        <pc:grpChg chg="add mod topLvl">
          <ac:chgData name="Kau, Derchang" userId="b9148588-e694-4445-9765-2c9aad6149ce" providerId="ADAL" clId="{554B54E7-32CC-734D-9951-87119F414EE6}" dt="2024-06-15T05:43:34.372" v="1431" actId="165"/>
          <ac:grpSpMkLst>
            <pc:docMk/>
            <pc:sldMk cId="2864628092" sldId="262"/>
            <ac:grpSpMk id="113" creationId="{FF3952F1-279A-0FF5-1C9B-093DA2316911}"/>
          </ac:grpSpMkLst>
        </pc:grpChg>
        <pc:grpChg chg="mod">
          <ac:chgData name="Kau, Derchang" userId="b9148588-e694-4445-9765-2c9aad6149ce" providerId="ADAL" clId="{554B54E7-32CC-734D-9951-87119F414EE6}" dt="2024-06-15T05:07:46.789" v="1360"/>
          <ac:grpSpMkLst>
            <pc:docMk/>
            <pc:sldMk cId="2864628092" sldId="262"/>
            <ac:grpSpMk id="114" creationId="{70A8CDB9-8CE2-20B9-E589-330F76492A24}"/>
          </ac:grpSpMkLst>
        </pc:grpChg>
        <pc:grpChg chg="add del mod">
          <ac:chgData name="Kau, Derchang" userId="b9148588-e694-4445-9765-2c9aad6149ce" providerId="ADAL" clId="{554B54E7-32CC-734D-9951-87119F414EE6}" dt="2024-06-15T05:43:34.372" v="1431" actId="165"/>
          <ac:grpSpMkLst>
            <pc:docMk/>
            <pc:sldMk cId="2864628092" sldId="262"/>
            <ac:grpSpMk id="122" creationId="{B16C1DD7-E77A-8E1C-8C62-BA01977AD3C1}"/>
          </ac:grpSpMkLst>
        </pc:grpChg>
        <pc:grpChg chg="add mod">
          <ac:chgData name="Kau, Derchang" userId="b9148588-e694-4445-9765-2c9aad6149ce" providerId="ADAL" clId="{554B54E7-32CC-734D-9951-87119F414EE6}" dt="2024-06-15T05:43:47.184" v="1433" actId="1076"/>
          <ac:grpSpMkLst>
            <pc:docMk/>
            <pc:sldMk cId="2864628092" sldId="262"/>
            <ac:grpSpMk id="124" creationId="{52D447B5-E70F-BB9B-9D3C-74A0DAB3062A}"/>
          </ac:grpSpMkLst>
        </pc:grpChg>
        <pc:grpChg chg="mod">
          <ac:chgData name="Kau, Derchang" userId="b9148588-e694-4445-9765-2c9aad6149ce" providerId="ADAL" clId="{554B54E7-32CC-734D-9951-87119F414EE6}" dt="2024-06-15T05:43:40.328" v="1432"/>
          <ac:grpSpMkLst>
            <pc:docMk/>
            <pc:sldMk cId="2864628092" sldId="262"/>
            <ac:grpSpMk id="125" creationId="{3F1CA5CE-F188-F487-9A32-96C2936FC52A}"/>
          </ac:grpSpMkLst>
        </pc:grpChg>
        <pc:picChg chg="add mod">
          <ac:chgData name="Kau, Derchang" userId="b9148588-e694-4445-9765-2c9aad6149ce" providerId="ADAL" clId="{554B54E7-32CC-734D-9951-87119F414EE6}" dt="2024-06-15T06:10:21.187" v="1487" actId="1076"/>
          <ac:picMkLst>
            <pc:docMk/>
            <pc:sldMk cId="2864628092" sldId="262"/>
            <ac:picMk id="123" creationId="{46B19CFF-4D54-D9B0-A301-15B091DEEA2B}"/>
          </ac:picMkLst>
        </pc:picChg>
        <pc:picChg chg="add mod">
          <ac:chgData name="Kau, Derchang" userId="b9148588-e694-4445-9765-2c9aad6149ce" providerId="ADAL" clId="{554B54E7-32CC-734D-9951-87119F414EE6}" dt="2024-06-15T06:10:36.484" v="1494" actId="1076"/>
          <ac:picMkLst>
            <pc:docMk/>
            <pc:sldMk cId="2864628092" sldId="262"/>
            <ac:picMk id="137" creationId="{51829A87-74CD-18E6-1065-11D25B7802B1}"/>
          </ac:picMkLst>
        </pc:picChg>
        <pc:cxnChg chg="mod">
          <ac:chgData name="Kau, Derchang" userId="b9148588-e694-4445-9765-2c9aad6149ce" providerId="ADAL" clId="{554B54E7-32CC-734D-9951-87119F414EE6}" dt="2024-06-14T20:22:47.993" v="517"/>
          <ac:cxnSpMkLst>
            <pc:docMk/>
            <pc:sldMk cId="2864628092" sldId="262"/>
            <ac:cxnSpMk id="4" creationId="{EFF1E6C3-7EB2-6070-BB15-002F0BC3F9FC}"/>
          </ac:cxnSpMkLst>
        </pc:cxnChg>
        <pc:cxnChg chg="mod">
          <ac:chgData name="Kau, Derchang" userId="b9148588-e694-4445-9765-2c9aad6149ce" providerId="ADAL" clId="{554B54E7-32CC-734D-9951-87119F414EE6}" dt="2024-06-14T20:22:47.993" v="517"/>
          <ac:cxnSpMkLst>
            <pc:docMk/>
            <pc:sldMk cId="2864628092" sldId="262"/>
            <ac:cxnSpMk id="5" creationId="{25E9681D-98F3-CAE0-D74C-2FE7AE14CCA1}"/>
          </ac:cxnSpMkLst>
        </pc:cxnChg>
        <pc:cxnChg chg="mod">
          <ac:chgData name="Kau, Derchang" userId="b9148588-e694-4445-9765-2c9aad6149ce" providerId="ADAL" clId="{554B54E7-32CC-734D-9951-87119F414EE6}" dt="2024-06-14T20:22:47.993" v="517"/>
          <ac:cxnSpMkLst>
            <pc:docMk/>
            <pc:sldMk cId="2864628092" sldId="262"/>
            <ac:cxnSpMk id="6" creationId="{0FD7C32C-B1E9-51D8-30D1-E87245C05DCA}"/>
          </ac:cxnSpMkLst>
        </pc:cxnChg>
        <pc:cxnChg chg="mod">
          <ac:chgData name="Kau, Derchang" userId="b9148588-e694-4445-9765-2c9aad6149ce" providerId="ADAL" clId="{554B54E7-32CC-734D-9951-87119F414EE6}" dt="2024-06-14T20:22:47.993" v="517"/>
          <ac:cxnSpMkLst>
            <pc:docMk/>
            <pc:sldMk cId="2864628092" sldId="262"/>
            <ac:cxnSpMk id="7" creationId="{040C343E-FC57-55A9-5314-D4D199D6AD7C}"/>
          </ac:cxnSpMkLst>
        </pc:cxnChg>
        <pc:cxnChg chg="mod">
          <ac:chgData name="Kau, Derchang" userId="b9148588-e694-4445-9765-2c9aad6149ce" providerId="ADAL" clId="{554B54E7-32CC-734D-9951-87119F414EE6}" dt="2024-06-14T21:39:22.771" v="727" actId="208"/>
          <ac:cxnSpMkLst>
            <pc:docMk/>
            <pc:sldMk cId="2864628092" sldId="262"/>
            <ac:cxnSpMk id="53" creationId="{BA211C56-517B-DA84-D0F0-75E03E75564E}"/>
          </ac:cxnSpMkLst>
        </pc:cxnChg>
        <pc:cxnChg chg="mod">
          <ac:chgData name="Kau, Derchang" userId="b9148588-e694-4445-9765-2c9aad6149ce" providerId="ADAL" clId="{554B54E7-32CC-734D-9951-87119F414EE6}" dt="2024-06-14T21:39:08.354" v="724" actId="1037"/>
          <ac:cxnSpMkLst>
            <pc:docMk/>
            <pc:sldMk cId="2864628092" sldId="262"/>
            <ac:cxnSpMk id="54" creationId="{CDFCE614-8E0E-9B7A-0DDD-953F38E7D0D4}"/>
          </ac:cxnSpMkLst>
        </pc:cxnChg>
        <pc:cxnChg chg="mod">
          <ac:chgData name="Kau, Derchang" userId="b9148588-e694-4445-9765-2c9aad6149ce" providerId="ADAL" clId="{554B54E7-32CC-734D-9951-87119F414EE6}" dt="2024-06-14T21:39:08.354" v="724" actId="1037"/>
          <ac:cxnSpMkLst>
            <pc:docMk/>
            <pc:sldMk cId="2864628092" sldId="262"/>
            <ac:cxnSpMk id="55" creationId="{22E94CD1-C6BF-7DAC-A7D8-5E027F45D42D}"/>
          </ac:cxnSpMkLst>
        </pc:cxnChg>
        <pc:cxnChg chg="mod">
          <ac:chgData name="Kau, Derchang" userId="b9148588-e694-4445-9765-2c9aad6149ce" providerId="ADAL" clId="{554B54E7-32CC-734D-9951-87119F414EE6}" dt="2024-06-14T21:39:26.115" v="728" actId="1036"/>
          <ac:cxnSpMkLst>
            <pc:docMk/>
            <pc:sldMk cId="2864628092" sldId="262"/>
            <ac:cxnSpMk id="56" creationId="{55077951-BA37-9339-6B7D-78626A288185}"/>
          </ac:cxnSpMkLst>
        </pc:cxnChg>
        <pc:cxnChg chg="mod">
          <ac:chgData name="Kau, Derchang" userId="b9148588-e694-4445-9765-2c9aad6149ce" providerId="ADAL" clId="{554B54E7-32CC-734D-9951-87119F414EE6}" dt="2024-06-14T21:44:25.989" v="820" actId="208"/>
          <ac:cxnSpMkLst>
            <pc:docMk/>
            <pc:sldMk cId="2864628092" sldId="262"/>
            <ac:cxnSpMk id="63" creationId="{9DDEDA9E-A2AD-AD05-8775-C0CC0AB714A6}"/>
          </ac:cxnSpMkLst>
        </pc:cxnChg>
        <pc:cxnChg chg="mod">
          <ac:chgData name="Kau, Derchang" userId="b9148588-e694-4445-9765-2c9aad6149ce" providerId="ADAL" clId="{554B54E7-32CC-734D-9951-87119F414EE6}" dt="2024-06-14T21:44:25.989" v="820" actId="208"/>
          <ac:cxnSpMkLst>
            <pc:docMk/>
            <pc:sldMk cId="2864628092" sldId="262"/>
            <ac:cxnSpMk id="64" creationId="{2BA20D6B-6867-D5A4-B4E1-0E5E98DE41B5}"/>
          </ac:cxnSpMkLst>
        </pc:cxnChg>
        <pc:cxnChg chg="mod">
          <ac:chgData name="Kau, Derchang" userId="b9148588-e694-4445-9765-2c9aad6149ce" providerId="ADAL" clId="{554B54E7-32CC-734D-9951-87119F414EE6}" dt="2024-06-14T21:44:25.989" v="820" actId="208"/>
          <ac:cxnSpMkLst>
            <pc:docMk/>
            <pc:sldMk cId="2864628092" sldId="262"/>
            <ac:cxnSpMk id="65" creationId="{92FCA82E-B56B-49E4-4745-E7C11B9BF609}"/>
          </ac:cxnSpMkLst>
        </pc:cxnChg>
        <pc:cxnChg chg="mod">
          <ac:chgData name="Kau, Derchang" userId="b9148588-e694-4445-9765-2c9aad6149ce" providerId="ADAL" clId="{554B54E7-32CC-734D-9951-87119F414EE6}" dt="2024-06-14T21:44:25.989" v="820" actId="208"/>
          <ac:cxnSpMkLst>
            <pc:docMk/>
            <pc:sldMk cId="2864628092" sldId="262"/>
            <ac:cxnSpMk id="66" creationId="{40544862-2E28-449E-4D10-1520B99E011D}"/>
          </ac:cxnSpMkLst>
        </pc:cxnChg>
        <pc:cxnChg chg="mod">
          <ac:chgData name="Kau, Derchang" userId="b9148588-e694-4445-9765-2c9aad6149ce" providerId="ADAL" clId="{554B54E7-32CC-734D-9951-87119F414EE6}" dt="2024-06-14T22:08:38.028" v="911"/>
          <ac:cxnSpMkLst>
            <pc:docMk/>
            <pc:sldMk cId="2864628092" sldId="262"/>
            <ac:cxnSpMk id="92" creationId="{BBF1B0FF-7E81-9F2A-988F-081976EF5610}"/>
          </ac:cxnSpMkLst>
        </pc:cxnChg>
        <pc:cxnChg chg="mod">
          <ac:chgData name="Kau, Derchang" userId="b9148588-e694-4445-9765-2c9aad6149ce" providerId="ADAL" clId="{554B54E7-32CC-734D-9951-87119F414EE6}" dt="2024-06-14T22:08:38.028" v="911"/>
          <ac:cxnSpMkLst>
            <pc:docMk/>
            <pc:sldMk cId="2864628092" sldId="262"/>
            <ac:cxnSpMk id="93" creationId="{21C3D562-B443-72B2-393F-4D34F75C7D4D}"/>
          </ac:cxnSpMkLst>
        </pc:cxnChg>
        <pc:cxnChg chg="mod">
          <ac:chgData name="Kau, Derchang" userId="b9148588-e694-4445-9765-2c9aad6149ce" providerId="ADAL" clId="{554B54E7-32CC-734D-9951-87119F414EE6}" dt="2024-06-14T23:15:11.786" v="921" actId="1038"/>
          <ac:cxnSpMkLst>
            <pc:docMk/>
            <pc:sldMk cId="2864628092" sldId="262"/>
            <ac:cxnSpMk id="94" creationId="{734425B3-DA8E-0BDE-0C19-053A8DFCDAF0}"/>
          </ac:cxnSpMkLst>
        </pc:cxnChg>
        <pc:cxnChg chg="mod">
          <ac:chgData name="Kau, Derchang" userId="b9148588-e694-4445-9765-2c9aad6149ce" providerId="ADAL" clId="{554B54E7-32CC-734D-9951-87119F414EE6}" dt="2024-06-15T04:40:16.396" v="1046" actId="1037"/>
          <ac:cxnSpMkLst>
            <pc:docMk/>
            <pc:sldMk cId="2864628092" sldId="262"/>
            <ac:cxnSpMk id="95" creationId="{EA6E92A4-709B-9675-A513-9F84F57779F0}"/>
          </ac:cxnSpMkLst>
        </pc:cxnChg>
        <pc:cxnChg chg="mod">
          <ac:chgData name="Kau, Derchang" userId="b9148588-e694-4445-9765-2c9aad6149ce" providerId="ADAL" clId="{554B54E7-32CC-734D-9951-87119F414EE6}" dt="2024-06-15T05:08:26.740" v="1405" actId="14100"/>
          <ac:cxnSpMkLst>
            <pc:docMk/>
            <pc:sldMk cId="2864628092" sldId="262"/>
            <ac:cxnSpMk id="116" creationId="{15F2B0A7-2E56-0A58-943A-BB3726B58DA4}"/>
          </ac:cxnSpMkLst>
        </pc:cxnChg>
        <pc:cxnChg chg="mod">
          <ac:chgData name="Kau, Derchang" userId="b9148588-e694-4445-9765-2c9aad6149ce" providerId="ADAL" clId="{554B54E7-32CC-734D-9951-87119F414EE6}" dt="2024-06-15T05:08:22.691" v="1404" actId="14100"/>
          <ac:cxnSpMkLst>
            <pc:docMk/>
            <pc:sldMk cId="2864628092" sldId="262"/>
            <ac:cxnSpMk id="117" creationId="{29EA1F70-E47E-2FB2-E780-72133C2D20A0}"/>
          </ac:cxnSpMkLst>
        </pc:cxnChg>
        <pc:cxnChg chg="mod">
          <ac:chgData name="Kau, Derchang" userId="b9148588-e694-4445-9765-2c9aad6149ce" providerId="ADAL" clId="{554B54E7-32CC-734D-9951-87119F414EE6}" dt="2024-06-15T05:08:00.965" v="1387" actId="1038"/>
          <ac:cxnSpMkLst>
            <pc:docMk/>
            <pc:sldMk cId="2864628092" sldId="262"/>
            <ac:cxnSpMk id="118" creationId="{FC2F889F-29B7-0143-D04F-A73CC115C2B7}"/>
          </ac:cxnSpMkLst>
        </pc:cxnChg>
        <pc:cxnChg chg="mod">
          <ac:chgData name="Kau, Derchang" userId="b9148588-e694-4445-9765-2c9aad6149ce" providerId="ADAL" clId="{554B54E7-32CC-734D-9951-87119F414EE6}" dt="2024-06-15T05:07:46.789" v="1360"/>
          <ac:cxnSpMkLst>
            <pc:docMk/>
            <pc:sldMk cId="2864628092" sldId="262"/>
            <ac:cxnSpMk id="119" creationId="{8DCF759E-C46F-4F21-8923-67E3A646262B}"/>
          </ac:cxnSpMkLst>
        </pc:cxnChg>
        <pc:cxnChg chg="mod">
          <ac:chgData name="Kau, Derchang" userId="b9148588-e694-4445-9765-2c9aad6149ce" providerId="ADAL" clId="{554B54E7-32CC-734D-9951-87119F414EE6}" dt="2024-06-15T05:44:40.647" v="1479" actId="14100"/>
          <ac:cxnSpMkLst>
            <pc:docMk/>
            <pc:sldMk cId="2864628092" sldId="262"/>
            <ac:cxnSpMk id="127" creationId="{27AE061A-EF24-794F-991E-9FEEB5A2AF66}"/>
          </ac:cxnSpMkLst>
        </pc:cxnChg>
        <pc:cxnChg chg="mod">
          <ac:chgData name="Kau, Derchang" userId="b9148588-e694-4445-9765-2c9aad6149ce" providerId="ADAL" clId="{554B54E7-32CC-734D-9951-87119F414EE6}" dt="2024-06-15T05:44:35.899" v="1478" actId="14100"/>
          <ac:cxnSpMkLst>
            <pc:docMk/>
            <pc:sldMk cId="2864628092" sldId="262"/>
            <ac:cxnSpMk id="128" creationId="{C738B779-4548-7511-F628-264B0652360F}"/>
          </ac:cxnSpMkLst>
        </pc:cxnChg>
        <pc:cxnChg chg="mod">
          <ac:chgData name="Kau, Derchang" userId="b9148588-e694-4445-9765-2c9aad6149ce" providerId="ADAL" clId="{554B54E7-32CC-734D-9951-87119F414EE6}" dt="2024-06-15T05:43:54.294" v="1451" actId="1036"/>
          <ac:cxnSpMkLst>
            <pc:docMk/>
            <pc:sldMk cId="2864628092" sldId="262"/>
            <ac:cxnSpMk id="129" creationId="{1B8C0059-D793-EE79-91E2-8C40566118AC}"/>
          </ac:cxnSpMkLst>
        </pc:cxnChg>
        <pc:cxnChg chg="mod">
          <ac:chgData name="Kau, Derchang" userId="b9148588-e694-4445-9765-2c9aad6149ce" providerId="ADAL" clId="{554B54E7-32CC-734D-9951-87119F414EE6}" dt="2024-06-15T05:44:17.351" v="1474" actId="1035"/>
          <ac:cxnSpMkLst>
            <pc:docMk/>
            <pc:sldMk cId="2864628092" sldId="262"/>
            <ac:cxnSpMk id="130" creationId="{B6BA3B36-D7A9-07BF-8709-C2A0BE9FC55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F0673F-7DF5-825F-A3C7-ABF2EFA2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LPW 32Gb x128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2B585F-EF3D-0279-C5B9-65129705EF39}"/>
              </a:ext>
            </a:extLst>
          </p:cNvPr>
          <p:cNvSpPr/>
          <p:nvPr/>
        </p:nvSpPr>
        <p:spPr>
          <a:xfrm>
            <a:off x="2286000" y="1447800"/>
            <a:ext cx="7315200" cy="3657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C9D63-FF2C-C108-7352-38682E35C16D}"/>
              </a:ext>
            </a:extLst>
          </p:cNvPr>
          <p:cNvSpPr/>
          <p:nvPr/>
        </p:nvSpPr>
        <p:spPr>
          <a:xfrm>
            <a:off x="4594860" y="4868779"/>
            <a:ext cx="2697480" cy="8229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8042FD-C123-CBF5-D5E8-0DDD7D45941A}"/>
              </a:ext>
            </a:extLst>
          </p:cNvPr>
          <p:cNvSpPr txBox="1"/>
          <p:nvPr/>
        </p:nvSpPr>
        <p:spPr>
          <a:xfrm>
            <a:off x="1460918" y="2964967"/>
            <a:ext cx="771365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7mm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2F3A48-CF28-857E-7A82-2495E96F2869}"/>
              </a:ext>
            </a:extLst>
          </p:cNvPr>
          <p:cNvSpPr txBox="1"/>
          <p:nvPr/>
        </p:nvSpPr>
        <p:spPr>
          <a:xfrm>
            <a:off x="5557917" y="1065389"/>
            <a:ext cx="91242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14mm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FFCEAE-31DE-42B0-DDAE-59BB0F0C2A2A}"/>
              </a:ext>
            </a:extLst>
          </p:cNvPr>
          <p:cNvSpPr txBox="1"/>
          <p:nvPr/>
        </p:nvSpPr>
        <p:spPr>
          <a:xfrm>
            <a:off x="5533987" y="4440841"/>
            <a:ext cx="1124026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5.16mm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BDDADA-9EE5-CD68-D80F-A2079CE3069A}"/>
              </a:ext>
            </a:extLst>
          </p:cNvPr>
          <p:cNvSpPr txBox="1"/>
          <p:nvPr/>
        </p:nvSpPr>
        <p:spPr>
          <a:xfrm>
            <a:off x="3468250" y="4677462"/>
            <a:ext cx="984565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150µm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1298E-7796-BDAF-DCD2-BE277B54F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Bump Pad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70ACC6-9281-DC2B-79F1-A7113D140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7" y="2971800"/>
            <a:ext cx="12020078" cy="76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AEC949-C2D9-B928-A7C0-C05D3F3C3859}"/>
              </a:ext>
            </a:extLst>
          </p:cNvPr>
          <p:cNvSpPr txBox="1"/>
          <p:nvPr/>
        </p:nvSpPr>
        <p:spPr>
          <a:xfrm>
            <a:off x="3905476" y="2643568"/>
            <a:ext cx="2190524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5.16mm X 150µm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593C79-AF07-D7F7-FCC7-E3E2ED58D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914302"/>
            <a:ext cx="984565" cy="23131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76EF0B3-4920-7C7B-8B16-9F7435EDA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4159093"/>
            <a:ext cx="4699000" cy="22479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8E429B9-03D5-B458-2C5A-57FF0329A300}"/>
              </a:ext>
            </a:extLst>
          </p:cNvPr>
          <p:cNvSpPr/>
          <p:nvPr/>
        </p:nvSpPr>
        <p:spPr>
          <a:xfrm>
            <a:off x="6006280" y="2866414"/>
            <a:ext cx="381000" cy="1052169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A906DF-9E31-8374-0BBA-A318D6D9EDEB}"/>
              </a:ext>
            </a:extLst>
          </p:cNvPr>
          <p:cNvSpPr/>
          <p:nvPr/>
        </p:nvSpPr>
        <p:spPr>
          <a:xfrm>
            <a:off x="6327691" y="2588118"/>
            <a:ext cx="5864309" cy="1495897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9FD1070-5FD7-B2D1-82B2-C0704169DD86}"/>
              </a:ext>
            </a:extLst>
          </p:cNvPr>
          <p:cNvSpPr/>
          <p:nvPr/>
        </p:nvSpPr>
        <p:spPr>
          <a:xfrm>
            <a:off x="301089" y="2826715"/>
            <a:ext cx="1451511" cy="1052169"/>
          </a:xfrm>
          <a:prstGeom prst="ellipse">
            <a:avLst/>
          </a:prstGeom>
          <a:noFill/>
          <a:ln>
            <a:solidFill>
              <a:srgbClr val="0064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ED2A45-55A4-2203-C392-35B45F01E5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949" y="904973"/>
            <a:ext cx="11568102" cy="1527271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6AEBE709-2BF7-DFAA-4E23-79B6B9955A38}"/>
              </a:ext>
            </a:extLst>
          </p:cNvPr>
          <p:cNvSpPr/>
          <p:nvPr/>
        </p:nvSpPr>
        <p:spPr>
          <a:xfrm>
            <a:off x="11445411" y="2434975"/>
            <a:ext cx="379181" cy="441789"/>
          </a:xfrm>
          <a:custGeom>
            <a:avLst/>
            <a:gdLst>
              <a:gd name="connsiteX0" fmla="*/ 359596 w 379181"/>
              <a:gd name="connsiteY0" fmla="*/ 441789 h 441789"/>
              <a:gd name="connsiteX1" fmla="*/ 339047 w 379181"/>
              <a:gd name="connsiteY1" fmla="*/ 215758 h 441789"/>
              <a:gd name="connsiteX2" fmla="*/ 0 w 379181"/>
              <a:gd name="connsiteY2" fmla="*/ 0 h 44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81" h="441789">
                <a:moveTo>
                  <a:pt x="359596" y="441789"/>
                </a:moveTo>
                <a:cubicBezTo>
                  <a:pt x="379288" y="365589"/>
                  <a:pt x="398980" y="289389"/>
                  <a:pt x="339047" y="215758"/>
                </a:cubicBezTo>
                <a:cubicBezTo>
                  <a:pt x="279114" y="142127"/>
                  <a:pt x="83905" y="171236"/>
                  <a:pt x="0" y="0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023C353-0AD1-E8F3-7415-FA67929159B1}"/>
              </a:ext>
            </a:extLst>
          </p:cNvPr>
          <p:cNvSpPr/>
          <p:nvPr/>
        </p:nvSpPr>
        <p:spPr>
          <a:xfrm>
            <a:off x="6369978" y="3821987"/>
            <a:ext cx="1561671" cy="1109609"/>
          </a:xfrm>
          <a:custGeom>
            <a:avLst/>
            <a:gdLst>
              <a:gd name="connsiteX0" fmla="*/ 0 w 1561671"/>
              <a:gd name="connsiteY0" fmla="*/ 0 h 1109609"/>
              <a:gd name="connsiteX1" fmla="*/ 791110 w 1561671"/>
              <a:gd name="connsiteY1" fmla="*/ 904125 h 1109609"/>
              <a:gd name="connsiteX2" fmla="*/ 1561671 w 1561671"/>
              <a:gd name="connsiteY2" fmla="*/ 1109609 h 110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671" h="1109609">
                <a:moveTo>
                  <a:pt x="0" y="0"/>
                </a:moveTo>
                <a:cubicBezTo>
                  <a:pt x="265416" y="359595"/>
                  <a:pt x="530832" y="719190"/>
                  <a:pt x="791110" y="904125"/>
                </a:cubicBezTo>
                <a:cubicBezTo>
                  <a:pt x="1051389" y="1089060"/>
                  <a:pt x="1306530" y="1099334"/>
                  <a:pt x="1561671" y="1109609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38E1C7-2621-7FF7-0FC6-A6F77E0EF5C1}"/>
              </a:ext>
            </a:extLst>
          </p:cNvPr>
          <p:cNvSpPr/>
          <p:nvPr/>
        </p:nvSpPr>
        <p:spPr>
          <a:xfrm>
            <a:off x="838200" y="3973920"/>
            <a:ext cx="691222" cy="999324"/>
          </a:xfrm>
          <a:custGeom>
            <a:avLst/>
            <a:gdLst>
              <a:gd name="connsiteX0" fmla="*/ 0 w 1561671"/>
              <a:gd name="connsiteY0" fmla="*/ 0 h 1109609"/>
              <a:gd name="connsiteX1" fmla="*/ 791110 w 1561671"/>
              <a:gd name="connsiteY1" fmla="*/ 904125 h 1109609"/>
              <a:gd name="connsiteX2" fmla="*/ 1561671 w 1561671"/>
              <a:gd name="connsiteY2" fmla="*/ 1109609 h 110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671" h="1109609">
                <a:moveTo>
                  <a:pt x="0" y="0"/>
                </a:moveTo>
                <a:cubicBezTo>
                  <a:pt x="265416" y="359595"/>
                  <a:pt x="530832" y="719190"/>
                  <a:pt x="791110" y="904125"/>
                </a:cubicBezTo>
                <a:cubicBezTo>
                  <a:pt x="1051389" y="1089060"/>
                  <a:pt x="1306530" y="1099334"/>
                  <a:pt x="1561671" y="1109609"/>
                </a:cubicBezTo>
              </a:path>
            </a:pathLst>
          </a:custGeom>
          <a:noFill/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0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>
            <a:extLst>
              <a:ext uri="{FF2B5EF4-FFF2-40B4-BE49-F238E27FC236}">
                <a16:creationId xmlns:a16="http://schemas.microsoft.com/office/drawing/2014/main" id="{87C10859-4D3E-82A7-F215-043CD6AF79CC}"/>
              </a:ext>
            </a:extLst>
          </p:cNvPr>
          <p:cNvSpPr/>
          <p:nvPr/>
        </p:nvSpPr>
        <p:spPr>
          <a:xfrm>
            <a:off x="6088144" y="4111605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85146D8-9DF4-387D-7310-AE3280B0BBF6}"/>
              </a:ext>
            </a:extLst>
          </p:cNvPr>
          <p:cNvSpPr/>
          <p:nvPr/>
        </p:nvSpPr>
        <p:spPr>
          <a:xfrm>
            <a:off x="6683356" y="4111605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A26162-207D-AD3A-1A79-134DE7B01D95}"/>
              </a:ext>
            </a:extLst>
          </p:cNvPr>
          <p:cNvSpPr/>
          <p:nvPr/>
        </p:nvSpPr>
        <p:spPr>
          <a:xfrm>
            <a:off x="7279554" y="4111605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DBE09DD-A8AD-C0F3-5E87-98FF9F2BD9F0}"/>
              </a:ext>
            </a:extLst>
          </p:cNvPr>
          <p:cNvSpPr/>
          <p:nvPr/>
        </p:nvSpPr>
        <p:spPr>
          <a:xfrm>
            <a:off x="7871889" y="4113169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9E34B40-58A5-D734-2CA6-85E8495EC22D}"/>
              </a:ext>
            </a:extLst>
          </p:cNvPr>
          <p:cNvSpPr/>
          <p:nvPr/>
        </p:nvSpPr>
        <p:spPr>
          <a:xfrm>
            <a:off x="8473986" y="4111605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9439A54-0068-6AA8-E81B-6827F7E2785B}"/>
              </a:ext>
            </a:extLst>
          </p:cNvPr>
          <p:cNvSpPr/>
          <p:nvPr/>
        </p:nvSpPr>
        <p:spPr>
          <a:xfrm>
            <a:off x="10200055" y="4111605"/>
            <a:ext cx="53418" cy="720000"/>
          </a:xfrm>
          <a:prstGeom prst="rect">
            <a:avLst/>
          </a:prstGeom>
          <a:solidFill>
            <a:srgbClr val="7030A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B9D9591-FC75-8B68-A112-282E4A8E8923}"/>
              </a:ext>
            </a:extLst>
          </p:cNvPr>
          <p:cNvSpPr/>
          <p:nvPr/>
        </p:nvSpPr>
        <p:spPr>
          <a:xfrm>
            <a:off x="10444741" y="4113169"/>
            <a:ext cx="53418" cy="720000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A1F9E7-569C-193F-9BA9-E7D0571F5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Section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D104E7A-5525-414F-021E-A8135167A673}"/>
              </a:ext>
            </a:extLst>
          </p:cNvPr>
          <p:cNvCxnSpPr>
            <a:cxnSpLocks/>
          </p:cNvCxnSpPr>
          <p:nvPr/>
        </p:nvCxnSpPr>
        <p:spPr>
          <a:xfrm flipV="1">
            <a:off x="5550048" y="4830353"/>
            <a:ext cx="0" cy="792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11EB15B-C20B-9790-193C-CFE3DEBCFEEE}"/>
              </a:ext>
            </a:extLst>
          </p:cNvPr>
          <p:cNvCxnSpPr>
            <a:cxnSpLocks/>
          </p:cNvCxnSpPr>
          <p:nvPr/>
        </p:nvCxnSpPr>
        <p:spPr>
          <a:xfrm flipV="1">
            <a:off x="5732209" y="4830353"/>
            <a:ext cx="139" cy="121799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64754A6-B6C0-A45C-D326-1FCCBD3DE35B}"/>
              </a:ext>
            </a:extLst>
          </p:cNvPr>
          <p:cNvSpPr txBox="1"/>
          <p:nvPr/>
        </p:nvSpPr>
        <p:spPr>
          <a:xfrm>
            <a:off x="4865522" y="6018459"/>
            <a:ext cx="10102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Shift pitch 410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6EF7092-19DF-9E50-1FB2-DCC702536735}"/>
              </a:ext>
            </a:extLst>
          </p:cNvPr>
          <p:cNvCxnSpPr>
            <a:cxnSpLocks/>
          </p:cNvCxnSpPr>
          <p:nvPr/>
        </p:nvCxnSpPr>
        <p:spPr>
          <a:xfrm>
            <a:off x="5148105" y="5999475"/>
            <a:ext cx="592073" cy="0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8B72E9-E5C1-6AB9-AFA2-3FE1362A9BFD}"/>
              </a:ext>
            </a:extLst>
          </p:cNvPr>
          <p:cNvCxnSpPr>
            <a:cxnSpLocks/>
          </p:cNvCxnSpPr>
          <p:nvPr/>
        </p:nvCxnSpPr>
        <p:spPr>
          <a:xfrm>
            <a:off x="5140191" y="4824349"/>
            <a:ext cx="0" cy="1224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FC279F-9BDB-ED52-F6E6-8BD7179058F4}"/>
              </a:ext>
            </a:extLst>
          </p:cNvPr>
          <p:cNvCxnSpPr>
            <a:cxnSpLocks/>
          </p:cNvCxnSpPr>
          <p:nvPr/>
        </p:nvCxnSpPr>
        <p:spPr>
          <a:xfrm>
            <a:off x="5823041" y="4830353"/>
            <a:ext cx="0" cy="122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25FD44-A904-D23E-6B33-37DA4298C1BC}"/>
              </a:ext>
            </a:extLst>
          </p:cNvPr>
          <p:cNvCxnSpPr>
            <a:cxnSpLocks/>
          </p:cNvCxnSpPr>
          <p:nvPr/>
        </p:nvCxnSpPr>
        <p:spPr>
          <a:xfrm flipV="1">
            <a:off x="5461148" y="4830353"/>
            <a:ext cx="0" cy="576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182D9BC-FFA6-033D-D188-A251059D497C}"/>
              </a:ext>
            </a:extLst>
          </p:cNvPr>
          <p:cNvCxnSpPr>
            <a:cxnSpLocks/>
          </p:cNvCxnSpPr>
          <p:nvPr/>
        </p:nvCxnSpPr>
        <p:spPr>
          <a:xfrm>
            <a:off x="5163609" y="5349967"/>
            <a:ext cx="292346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DD5957-4F0C-0637-C03D-088EC334F08F}"/>
              </a:ext>
            </a:extLst>
          </p:cNvPr>
          <p:cNvCxnSpPr>
            <a:cxnSpLocks/>
          </p:cNvCxnSpPr>
          <p:nvPr/>
        </p:nvCxnSpPr>
        <p:spPr>
          <a:xfrm flipH="1">
            <a:off x="5552052" y="5349967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2229E50-5425-3005-8856-21F653EF23AC}"/>
              </a:ext>
            </a:extLst>
          </p:cNvPr>
          <p:cNvSpPr txBox="1"/>
          <p:nvPr/>
        </p:nvSpPr>
        <p:spPr>
          <a:xfrm>
            <a:off x="4551079" y="5309448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9FEDF08-F923-DB82-E59D-B1DE9813A55D}"/>
              </a:ext>
            </a:extLst>
          </p:cNvPr>
          <p:cNvCxnSpPr>
            <a:cxnSpLocks/>
          </p:cNvCxnSpPr>
          <p:nvPr/>
        </p:nvCxnSpPr>
        <p:spPr>
          <a:xfrm>
            <a:off x="4843787" y="5180629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E032E41-C027-2B9D-0391-DDA6CAACA56C}"/>
              </a:ext>
            </a:extLst>
          </p:cNvPr>
          <p:cNvCxnSpPr>
            <a:cxnSpLocks/>
          </p:cNvCxnSpPr>
          <p:nvPr/>
        </p:nvCxnSpPr>
        <p:spPr>
          <a:xfrm flipH="1">
            <a:off x="5461148" y="5188042"/>
            <a:ext cx="144000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5E96157-B9A3-CFB9-FA97-7BF7164F4B7D}"/>
              </a:ext>
            </a:extLst>
          </p:cNvPr>
          <p:cNvSpPr txBox="1"/>
          <p:nvPr/>
        </p:nvSpPr>
        <p:spPr>
          <a:xfrm>
            <a:off x="4267200" y="4890880"/>
            <a:ext cx="835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Pad range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150µm 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C82E5C8-7EB5-4457-B46C-22DE390FC8D7}"/>
              </a:ext>
            </a:extLst>
          </p:cNvPr>
          <p:cNvCxnSpPr>
            <a:cxnSpLocks/>
          </p:cNvCxnSpPr>
          <p:nvPr/>
        </p:nvCxnSpPr>
        <p:spPr>
          <a:xfrm>
            <a:off x="5425515" y="5561532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BFA52FD-968D-0297-9537-6868B4FDF65F}"/>
              </a:ext>
            </a:extLst>
          </p:cNvPr>
          <p:cNvCxnSpPr>
            <a:cxnSpLocks/>
          </p:cNvCxnSpPr>
          <p:nvPr/>
        </p:nvCxnSpPr>
        <p:spPr>
          <a:xfrm flipH="1">
            <a:off x="5740178" y="5561532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5EF1306-89AB-E306-E643-85784C91452C}"/>
              </a:ext>
            </a:extLst>
          </p:cNvPr>
          <p:cNvSpPr txBox="1"/>
          <p:nvPr/>
        </p:nvSpPr>
        <p:spPr>
          <a:xfrm>
            <a:off x="5804085" y="5370346"/>
            <a:ext cx="11576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accent6"/>
                </a:solidFill>
              </a:rPr>
              <a:t>100 D2D space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A368D64-CC0C-9291-81AD-B920313BE885}"/>
              </a:ext>
            </a:extLst>
          </p:cNvPr>
          <p:cNvCxnSpPr>
            <a:cxnSpLocks/>
          </p:cNvCxnSpPr>
          <p:nvPr/>
        </p:nvCxnSpPr>
        <p:spPr>
          <a:xfrm>
            <a:off x="5607798" y="5810675"/>
            <a:ext cx="124411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6A41DB1-72DC-1698-C94A-D3E2253849AD}"/>
              </a:ext>
            </a:extLst>
          </p:cNvPr>
          <p:cNvCxnSpPr>
            <a:cxnSpLocks/>
          </p:cNvCxnSpPr>
          <p:nvPr/>
        </p:nvCxnSpPr>
        <p:spPr>
          <a:xfrm flipH="1">
            <a:off x="5827211" y="5810675"/>
            <a:ext cx="296404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84C8489-F124-0A50-D874-9FD7CBE87E8A}"/>
              </a:ext>
            </a:extLst>
          </p:cNvPr>
          <p:cNvSpPr txBox="1"/>
          <p:nvPr/>
        </p:nvSpPr>
        <p:spPr>
          <a:xfrm>
            <a:off x="5804085" y="5583758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F1C8ECC-67A8-6850-0FAB-ADE3865F6C1E}"/>
              </a:ext>
            </a:extLst>
          </p:cNvPr>
          <p:cNvGrpSpPr/>
          <p:nvPr/>
        </p:nvGrpSpPr>
        <p:grpSpPr>
          <a:xfrm>
            <a:off x="838200" y="4114800"/>
            <a:ext cx="4711726" cy="797284"/>
            <a:chOff x="-3404750" y="4688765"/>
            <a:chExt cx="4711726" cy="797284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AFE5185-B628-6559-9AE5-3B82BE4D0F88}"/>
                </a:ext>
              </a:extLst>
            </p:cNvPr>
            <p:cNvSpPr/>
            <p:nvPr/>
          </p:nvSpPr>
          <p:spPr>
            <a:xfrm>
              <a:off x="-3404750" y="4688765"/>
              <a:ext cx="4711726" cy="691738"/>
            </a:xfrm>
            <a:prstGeom prst="rec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514C966-EA45-29E5-7D90-2FD1A3AFB106}"/>
                </a:ext>
              </a:extLst>
            </p:cNvPr>
            <p:cNvGrpSpPr/>
            <p:nvPr/>
          </p:nvGrpSpPr>
          <p:grpSpPr>
            <a:xfrm>
              <a:off x="982597" y="5332318"/>
              <a:ext cx="233356" cy="72000"/>
              <a:chOff x="959737" y="5332318"/>
              <a:chExt cx="233356" cy="72000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CEEAA4E-EEC8-E1E7-2063-A504B0C36605}"/>
                  </a:ext>
                </a:extLst>
              </p:cNvPr>
              <p:cNvSpPr/>
              <p:nvPr/>
            </p:nvSpPr>
            <p:spPr>
              <a:xfrm>
                <a:off x="1048942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EBCC6A0D-BD65-AC37-5475-F2DDAF6FA046}"/>
                  </a:ext>
                </a:extLst>
              </p:cNvPr>
              <p:cNvSpPr/>
              <p:nvPr/>
            </p:nvSpPr>
            <p:spPr>
              <a:xfrm>
                <a:off x="1139675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8F07562-FF2A-7278-53E9-574589DCF9F3}"/>
                  </a:ext>
                </a:extLst>
              </p:cNvPr>
              <p:cNvSpPr/>
              <p:nvPr/>
            </p:nvSpPr>
            <p:spPr>
              <a:xfrm>
                <a:off x="959737" y="5332318"/>
                <a:ext cx="53418" cy="72000"/>
              </a:xfrm>
              <a:prstGeom prst="rect">
                <a:avLst/>
              </a:prstGeom>
              <a:solidFill>
                <a:srgbClr val="FFC000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475983D-45D0-53E5-29B7-F859C8ABEDCD}"/>
                </a:ext>
              </a:extLst>
            </p:cNvPr>
            <p:cNvGrpSpPr/>
            <p:nvPr/>
          </p:nvGrpSpPr>
          <p:grpSpPr>
            <a:xfrm>
              <a:off x="1012713" y="5378049"/>
              <a:ext cx="173660" cy="108000"/>
              <a:chOff x="1012713" y="5428849"/>
              <a:chExt cx="173660" cy="180000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C5E28B9A-12BA-42EC-4005-712092A0F0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8637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D68EA56A-FAA4-58E5-BCB6-F8DDA5DEE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954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E6EC0FC1-B181-E24E-13AB-8928B35BB4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2713" y="5428849"/>
                <a:ext cx="0" cy="180000"/>
              </a:xfrm>
              <a:prstGeom prst="straightConnector1">
                <a:avLst/>
              </a:prstGeom>
              <a:ln w="28575">
                <a:solidFill>
                  <a:schemeClr val="tx1">
                    <a:lumMod val="65000"/>
                    <a:lumOff val="35000"/>
                  </a:schemeClr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37884DD-7330-A4BB-0A58-7F7FE99839F6}"/>
              </a:ext>
            </a:extLst>
          </p:cNvPr>
          <p:cNvSpPr/>
          <p:nvPr/>
        </p:nvSpPr>
        <p:spPr>
          <a:xfrm>
            <a:off x="5732549" y="4114800"/>
            <a:ext cx="5148000" cy="69173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F833866-10DA-F506-7EA4-B167890515ED}"/>
              </a:ext>
            </a:extLst>
          </p:cNvPr>
          <p:cNvGrpSpPr/>
          <p:nvPr/>
        </p:nvGrpSpPr>
        <p:grpSpPr>
          <a:xfrm>
            <a:off x="5822947" y="4114799"/>
            <a:ext cx="233356" cy="720000"/>
            <a:chOff x="959737" y="5455779"/>
            <a:chExt cx="233356" cy="46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9B27981-EE87-EA50-50EB-285C45DF5D7B}"/>
                </a:ext>
              </a:extLst>
            </p:cNvPr>
            <p:cNvSpPr/>
            <p:nvPr/>
          </p:nvSpPr>
          <p:spPr>
            <a:xfrm>
              <a:off x="1048942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D747DFB-BDC1-ACA6-9458-E15CFF9A7532}"/>
                </a:ext>
              </a:extLst>
            </p:cNvPr>
            <p:cNvSpPr/>
            <p:nvPr/>
          </p:nvSpPr>
          <p:spPr>
            <a:xfrm>
              <a:off x="1139675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4686190-8FBE-9A06-E12A-A62EECEB70B5}"/>
                </a:ext>
              </a:extLst>
            </p:cNvPr>
            <p:cNvSpPr/>
            <p:nvPr/>
          </p:nvSpPr>
          <p:spPr>
            <a:xfrm>
              <a:off x="959737" y="5455779"/>
              <a:ext cx="53418" cy="468000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2A1779E-C4F5-323A-822E-C70D59A7A4EE}"/>
              </a:ext>
            </a:extLst>
          </p:cNvPr>
          <p:cNvGrpSpPr/>
          <p:nvPr/>
        </p:nvGrpSpPr>
        <p:grpSpPr>
          <a:xfrm>
            <a:off x="6418236" y="4114798"/>
            <a:ext cx="233356" cy="720000"/>
            <a:chOff x="959737" y="4926405"/>
            <a:chExt cx="233356" cy="46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B010302-6D04-67E9-E9AE-E36B6B7E5977}"/>
                </a:ext>
              </a:extLst>
            </p:cNvPr>
            <p:cNvSpPr/>
            <p:nvPr/>
          </p:nvSpPr>
          <p:spPr>
            <a:xfrm>
              <a:off x="1048942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787A348-8BA9-EFB0-AAC2-470665C89C6B}"/>
                </a:ext>
              </a:extLst>
            </p:cNvPr>
            <p:cNvSpPr/>
            <p:nvPr/>
          </p:nvSpPr>
          <p:spPr>
            <a:xfrm>
              <a:off x="1139675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8BBC4A9-F7DC-5A93-650A-3AB2A23B054D}"/>
                </a:ext>
              </a:extLst>
            </p:cNvPr>
            <p:cNvSpPr/>
            <p:nvPr/>
          </p:nvSpPr>
          <p:spPr>
            <a:xfrm>
              <a:off x="959737" y="4926405"/>
              <a:ext cx="53418" cy="46800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572DD4E-B418-589A-BC6C-8F98F43644F5}"/>
              </a:ext>
            </a:extLst>
          </p:cNvPr>
          <p:cNvGrpSpPr/>
          <p:nvPr/>
        </p:nvGrpSpPr>
        <p:grpSpPr>
          <a:xfrm>
            <a:off x="7012067" y="4114800"/>
            <a:ext cx="233356" cy="720000"/>
            <a:chOff x="959737" y="4336050"/>
            <a:chExt cx="233356" cy="468000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EB8F57E-92C9-CB4E-0E80-6DC9EF9D4F13}"/>
                </a:ext>
              </a:extLst>
            </p:cNvPr>
            <p:cNvSpPr/>
            <p:nvPr/>
          </p:nvSpPr>
          <p:spPr>
            <a:xfrm>
              <a:off x="1048942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A36B5C9-EA00-A153-EF00-F08B0EDAD2C1}"/>
                </a:ext>
              </a:extLst>
            </p:cNvPr>
            <p:cNvSpPr/>
            <p:nvPr/>
          </p:nvSpPr>
          <p:spPr>
            <a:xfrm>
              <a:off x="1139675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D51C555-1493-FB04-4C95-D0EB19622BCA}"/>
                </a:ext>
              </a:extLst>
            </p:cNvPr>
            <p:cNvSpPr/>
            <p:nvPr/>
          </p:nvSpPr>
          <p:spPr>
            <a:xfrm>
              <a:off x="959737" y="4336050"/>
              <a:ext cx="53418" cy="468000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6B4BBF5-DE30-D58B-1B3A-430E96467095}"/>
              </a:ext>
            </a:extLst>
          </p:cNvPr>
          <p:cNvGrpSpPr/>
          <p:nvPr/>
        </p:nvGrpSpPr>
        <p:grpSpPr>
          <a:xfrm>
            <a:off x="7609467" y="4114800"/>
            <a:ext cx="233356" cy="720000"/>
            <a:chOff x="959737" y="3783784"/>
            <a:chExt cx="233356" cy="46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9CE1F06-FC0B-4F1D-F5C6-D33BF1DB9FA3}"/>
                </a:ext>
              </a:extLst>
            </p:cNvPr>
            <p:cNvSpPr/>
            <p:nvPr/>
          </p:nvSpPr>
          <p:spPr>
            <a:xfrm>
              <a:off x="1048942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A17EF40-481C-7821-73EF-7DEA6A7BAEF8}"/>
                </a:ext>
              </a:extLst>
            </p:cNvPr>
            <p:cNvSpPr/>
            <p:nvPr/>
          </p:nvSpPr>
          <p:spPr>
            <a:xfrm>
              <a:off x="1139675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D1374A1-7BCD-4654-A71F-9D62E77DFFA2}"/>
                </a:ext>
              </a:extLst>
            </p:cNvPr>
            <p:cNvSpPr/>
            <p:nvPr/>
          </p:nvSpPr>
          <p:spPr>
            <a:xfrm>
              <a:off x="959737" y="3783784"/>
              <a:ext cx="53418" cy="468000"/>
            </a:xfrm>
            <a:prstGeom prst="rect">
              <a:avLst/>
            </a:prstGeom>
            <a:solidFill>
              <a:srgbClr val="00B0F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E00783F-4FD6-EE7D-EAF5-33C23188C8F6}"/>
              </a:ext>
            </a:extLst>
          </p:cNvPr>
          <p:cNvGrpSpPr/>
          <p:nvPr/>
        </p:nvGrpSpPr>
        <p:grpSpPr>
          <a:xfrm>
            <a:off x="10526614" y="4114800"/>
            <a:ext cx="233356" cy="720000"/>
            <a:chOff x="959737" y="3243284"/>
            <a:chExt cx="233356" cy="4680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0CA4ADF-F0B9-CD8C-0354-519701064E13}"/>
                </a:ext>
              </a:extLst>
            </p:cNvPr>
            <p:cNvSpPr/>
            <p:nvPr/>
          </p:nvSpPr>
          <p:spPr>
            <a:xfrm>
              <a:off x="1048942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B4F72A6-DA12-402D-4F49-9473EE2DA52A}"/>
                </a:ext>
              </a:extLst>
            </p:cNvPr>
            <p:cNvSpPr/>
            <p:nvPr/>
          </p:nvSpPr>
          <p:spPr>
            <a:xfrm>
              <a:off x="1139675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8D971DD-160C-C9F1-C230-21D169FA75D8}"/>
                </a:ext>
              </a:extLst>
            </p:cNvPr>
            <p:cNvSpPr/>
            <p:nvPr/>
          </p:nvSpPr>
          <p:spPr>
            <a:xfrm>
              <a:off x="959737" y="3243284"/>
              <a:ext cx="53418" cy="46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07B58CF-382E-6B19-E3DB-AE7FE0331DBE}"/>
              </a:ext>
            </a:extLst>
          </p:cNvPr>
          <p:cNvGrpSpPr/>
          <p:nvPr/>
        </p:nvGrpSpPr>
        <p:grpSpPr>
          <a:xfrm>
            <a:off x="9929214" y="4114800"/>
            <a:ext cx="233356" cy="720000"/>
            <a:chOff x="959737" y="2743293"/>
            <a:chExt cx="233356" cy="468000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2703FAA-BA81-EB91-B910-05A37D6E028A}"/>
                </a:ext>
              </a:extLst>
            </p:cNvPr>
            <p:cNvSpPr/>
            <p:nvPr/>
          </p:nvSpPr>
          <p:spPr>
            <a:xfrm>
              <a:off x="1048942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ABF777A-917F-F0B3-CCA5-F128C32B7889}"/>
                </a:ext>
              </a:extLst>
            </p:cNvPr>
            <p:cNvSpPr/>
            <p:nvPr/>
          </p:nvSpPr>
          <p:spPr>
            <a:xfrm>
              <a:off x="1139675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9A7789C-9742-E809-D702-F8343D202B54}"/>
                </a:ext>
              </a:extLst>
            </p:cNvPr>
            <p:cNvSpPr/>
            <p:nvPr/>
          </p:nvSpPr>
          <p:spPr>
            <a:xfrm>
              <a:off x="959737" y="2743293"/>
              <a:ext cx="53418" cy="468000"/>
            </a:xfrm>
            <a:prstGeom prst="rect">
              <a:avLst/>
            </a:prstGeom>
            <a:solidFill>
              <a:srgbClr val="7030A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9703F5F3-DF74-9FE2-B4BC-926FA684B4AD}"/>
              </a:ext>
            </a:extLst>
          </p:cNvPr>
          <p:cNvGrpSpPr/>
          <p:nvPr/>
        </p:nvGrpSpPr>
        <p:grpSpPr>
          <a:xfrm>
            <a:off x="8206867" y="4114800"/>
            <a:ext cx="233356" cy="720000"/>
            <a:chOff x="959737" y="3243284"/>
            <a:chExt cx="233356" cy="468000"/>
          </a:xfrm>
          <a:solidFill>
            <a:schemeClr val="accent2">
              <a:lumMod val="75000"/>
            </a:schemeClr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A9BE761F-81C0-88C8-6BB9-F2446A4A34CE}"/>
                </a:ext>
              </a:extLst>
            </p:cNvPr>
            <p:cNvSpPr/>
            <p:nvPr/>
          </p:nvSpPr>
          <p:spPr>
            <a:xfrm>
              <a:off x="1048942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FA90A3A-AF29-44AF-9828-AD24D2B1D4BF}"/>
                </a:ext>
              </a:extLst>
            </p:cNvPr>
            <p:cNvSpPr/>
            <p:nvPr/>
          </p:nvSpPr>
          <p:spPr>
            <a:xfrm>
              <a:off x="1139675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3AD7B83-2662-9F8B-8A17-878E48B80DB2}"/>
                </a:ext>
              </a:extLst>
            </p:cNvPr>
            <p:cNvSpPr/>
            <p:nvPr/>
          </p:nvSpPr>
          <p:spPr>
            <a:xfrm>
              <a:off x="959737" y="3243284"/>
              <a:ext cx="53418" cy="468000"/>
            </a:xfrm>
            <a:prstGeom prst="rect">
              <a:avLst/>
            </a:prstGeom>
            <a:grp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57D839D-2E5C-87A7-4670-2135E6012D53}"/>
              </a:ext>
            </a:extLst>
          </p:cNvPr>
          <p:cNvGrpSpPr/>
          <p:nvPr/>
        </p:nvGrpSpPr>
        <p:grpSpPr>
          <a:xfrm>
            <a:off x="5849753" y="4804084"/>
            <a:ext cx="181280" cy="108000"/>
            <a:chOff x="1005093" y="5428849"/>
            <a:chExt cx="181280" cy="180000"/>
          </a:xfrm>
        </p:grpSpPr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9B2BC276-CDA1-11E1-2F0D-ED95D280504F}"/>
                </a:ext>
              </a:extLst>
            </p:cNvPr>
            <p:cNvCxnSpPr>
              <a:cxnSpLocks/>
            </p:cNvCxnSpPr>
            <p:nvPr/>
          </p:nvCxnSpPr>
          <p:spPr>
            <a:xfrm>
              <a:off x="118637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7C2AB244-DD08-3840-0DC9-B029C2909032}"/>
                </a:ext>
              </a:extLst>
            </p:cNvPr>
            <p:cNvCxnSpPr>
              <a:cxnSpLocks/>
            </p:cNvCxnSpPr>
            <p:nvPr/>
          </p:nvCxnSpPr>
          <p:spPr>
            <a:xfrm>
              <a:off x="109954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74A8B5B2-A7FE-4691-281E-D98063C8E46D}"/>
                </a:ext>
              </a:extLst>
            </p:cNvPr>
            <p:cNvCxnSpPr>
              <a:cxnSpLocks/>
            </p:cNvCxnSpPr>
            <p:nvPr/>
          </p:nvCxnSpPr>
          <p:spPr>
            <a:xfrm>
              <a:off x="1005093" y="5428849"/>
              <a:ext cx="0" cy="180000"/>
            </a:xfrm>
            <a:prstGeom prst="straightConnector1">
              <a:avLst/>
            </a:prstGeom>
            <a:ln w="28575">
              <a:solidFill>
                <a:schemeClr val="tx1">
                  <a:lumMod val="65000"/>
                  <a:lumOff val="35000"/>
                </a:schemeClr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DF5D8C3B-376D-C2B6-A160-6DE6C3C6BA10}"/>
              </a:ext>
            </a:extLst>
          </p:cNvPr>
          <p:cNvSpPr txBox="1"/>
          <p:nvPr/>
        </p:nvSpPr>
        <p:spPr>
          <a:xfrm>
            <a:off x="8997810" y="42340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DCCE954-741F-72D4-81E8-89A577E730D9}"/>
              </a:ext>
            </a:extLst>
          </p:cNvPr>
          <p:cNvGrpSpPr/>
          <p:nvPr/>
        </p:nvGrpSpPr>
        <p:grpSpPr>
          <a:xfrm>
            <a:off x="5811052" y="4223713"/>
            <a:ext cx="5032273" cy="261610"/>
            <a:chOff x="1568102" y="4823078"/>
            <a:chExt cx="5032273" cy="261610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2C65A74D-3B52-C6C9-E1C0-ADC760A7DF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68102" y="4938086"/>
              <a:ext cx="5032273" cy="31594"/>
            </a:xfrm>
            <a:prstGeom prst="straightConnector1">
              <a:avLst/>
            </a:prstGeom>
            <a:ln w="63500">
              <a:solidFill>
                <a:schemeClr val="accent6">
                  <a:lumMod val="20000"/>
                  <a:lumOff val="8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FD67A3D-04F5-1C6A-E555-66C0A9A0F814}"/>
                </a:ext>
              </a:extLst>
            </p:cNvPr>
            <p:cNvSpPr txBox="1"/>
            <p:nvPr/>
          </p:nvSpPr>
          <p:spPr>
            <a:xfrm>
              <a:off x="4285521" y="4823078"/>
              <a:ext cx="14125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</a:rPr>
                <a:t>Up to 15 set of TSV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82BF71A-30C0-A2F6-5A2F-F25F00AE6198}"/>
              </a:ext>
            </a:extLst>
          </p:cNvPr>
          <p:cNvCxnSpPr>
            <a:cxnSpLocks/>
          </p:cNvCxnSpPr>
          <p:nvPr/>
        </p:nvCxnSpPr>
        <p:spPr>
          <a:xfrm>
            <a:off x="10880380" y="4830353"/>
            <a:ext cx="0" cy="1224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43FAFF8-94B7-A7D1-3D26-726BDC43DF3E}"/>
              </a:ext>
            </a:extLst>
          </p:cNvPr>
          <p:cNvCxnSpPr>
            <a:cxnSpLocks/>
          </p:cNvCxnSpPr>
          <p:nvPr/>
        </p:nvCxnSpPr>
        <p:spPr>
          <a:xfrm>
            <a:off x="6418236" y="4830353"/>
            <a:ext cx="0" cy="396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3E0098F-6ECD-FBE2-C9C2-709270731617}"/>
              </a:ext>
            </a:extLst>
          </p:cNvPr>
          <p:cNvCxnSpPr>
            <a:cxnSpLocks/>
          </p:cNvCxnSpPr>
          <p:nvPr/>
        </p:nvCxnSpPr>
        <p:spPr>
          <a:xfrm>
            <a:off x="5821437" y="5118353"/>
            <a:ext cx="5785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3B230B2-0452-5FE6-2E52-1BE4DEE1B114}"/>
              </a:ext>
            </a:extLst>
          </p:cNvPr>
          <p:cNvSpPr txBox="1"/>
          <p:nvPr/>
        </p:nvSpPr>
        <p:spPr>
          <a:xfrm>
            <a:off x="5793048" y="4889422"/>
            <a:ext cx="11192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410 (shift pitch)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5FFDEB3-43EB-7CF8-27CA-F2479E6610CC}"/>
              </a:ext>
            </a:extLst>
          </p:cNvPr>
          <p:cNvSpPr txBox="1"/>
          <p:nvPr/>
        </p:nvSpPr>
        <p:spPr>
          <a:xfrm>
            <a:off x="7511644" y="5975533"/>
            <a:ext cx="8883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410 x (N-1)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84F21D8-24CE-F303-A9AB-F4144990FA9E}"/>
              </a:ext>
            </a:extLst>
          </p:cNvPr>
          <p:cNvCxnSpPr>
            <a:cxnSpLocks/>
          </p:cNvCxnSpPr>
          <p:nvPr/>
        </p:nvCxnSpPr>
        <p:spPr>
          <a:xfrm>
            <a:off x="5732209" y="5999475"/>
            <a:ext cx="5130831" cy="0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4D97287-F4D4-E2C7-CDB6-58AE84949269}"/>
              </a:ext>
            </a:extLst>
          </p:cNvPr>
          <p:cNvCxnSpPr>
            <a:cxnSpLocks/>
          </p:cNvCxnSpPr>
          <p:nvPr/>
        </p:nvCxnSpPr>
        <p:spPr>
          <a:xfrm flipV="1">
            <a:off x="10759970" y="4830353"/>
            <a:ext cx="0" cy="1044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21527BA2-A669-3600-E885-8B1D3B556158}"/>
              </a:ext>
            </a:extLst>
          </p:cNvPr>
          <p:cNvCxnSpPr>
            <a:cxnSpLocks/>
          </p:cNvCxnSpPr>
          <p:nvPr/>
        </p:nvCxnSpPr>
        <p:spPr>
          <a:xfrm>
            <a:off x="10460870" y="5810675"/>
            <a:ext cx="290390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71EF731-A7E4-F241-D5C9-2180AF7A6CF2}"/>
              </a:ext>
            </a:extLst>
          </p:cNvPr>
          <p:cNvCxnSpPr>
            <a:cxnSpLocks/>
          </p:cNvCxnSpPr>
          <p:nvPr/>
        </p:nvCxnSpPr>
        <p:spPr>
          <a:xfrm flipH="1">
            <a:off x="10869122" y="5810675"/>
            <a:ext cx="155628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AAF975E5-7CC9-51BC-2BBC-522C1CC64AE0}"/>
              </a:ext>
            </a:extLst>
          </p:cNvPr>
          <p:cNvSpPr txBox="1"/>
          <p:nvPr/>
        </p:nvSpPr>
        <p:spPr>
          <a:xfrm>
            <a:off x="9867399" y="5574267"/>
            <a:ext cx="9541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50 (30 + kerf)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137E0E1-CE36-4881-7A01-DE301FFB5113}"/>
              </a:ext>
            </a:extLst>
          </p:cNvPr>
          <p:cNvCxnSpPr>
            <a:cxnSpLocks/>
          </p:cNvCxnSpPr>
          <p:nvPr/>
        </p:nvCxnSpPr>
        <p:spPr>
          <a:xfrm>
            <a:off x="6116688" y="479435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85046334-05D0-F1BC-B235-C597F6DA0F33}"/>
              </a:ext>
            </a:extLst>
          </p:cNvPr>
          <p:cNvSpPr/>
          <p:nvPr/>
        </p:nvSpPr>
        <p:spPr>
          <a:xfrm>
            <a:off x="5148105" y="4753280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B11AF77-84B1-1EB0-1938-2CE3268E143D}"/>
              </a:ext>
            </a:extLst>
          </p:cNvPr>
          <p:cNvCxnSpPr>
            <a:cxnSpLocks/>
          </p:cNvCxnSpPr>
          <p:nvPr/>
        </p:nvCxnSpPr>
        <p:spPr>
          <a:xfrm>
            <a:off x="5174814" y="480408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7FBD3F0C-F91D-DC79-EBF4-F4A7757679B0}"/>
              </a:ext>
            </a:extLst>
          </p:cNvPr>
          <p:cNvCxnSpPr>
            <a:cxnSpLocks/>
          </p:cNvCxnSpPr>
          <p:nvPr/>
        </p:nvCxnSpPr>
        <p:spPr>
          <a:xfrm>
            <a:off x="2286000" y="4559173"/>
            <a:ext cx="0" cy="2449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2AEBA4D-FF6B-7ED3-6897-B6B2EA4A8EC8}"/>
              </a:ext>
            </a:extLst>
          </p:cNvPr>
          <p:cNvCxnSpPr>
            <a:cxnSpLocks/>
          </p:cNvCxnSpPr>
          <p:nvPr/>
        </p:nvCxnSpPr>
        <p:spPr>
          <a:xfrm flipV="1">
            <a:off x="2286000" y="4131585"/>
            <a:ext cx="0" cy="22916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0E36C5D6-E25E-9645-884A-7577A7C48273}"/>
              </a:ext>
            </a:extLst>
          </p:cNvPr>
          <p:cNvSpPr txBox="1"/>
          <p:nvPr/>
        </p:nvSpPr>
        <p:spPr>
          <a:xfrm>
            <a:off x="1600200" y="4329158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 Thickness 37µm </a:t>
            </a:r>
          </a:p>
        </p:txBody>
      </p: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ADA986B3-A949-5C69-3F45-1BA401351C1C}"/>
              </a:ext>
            </a:extLst>
          </p:cNvPr>
          <p:cNvGrpSpPr/>
          <p:nvPr/>
        </p:nvGrpSpPr>
        <p:grpSpPr>
          <a:xfrm>
            <a:off x="1423704" y="3337309"/>
            <a:ext cx="9439336" cy="797286"/>
            <a:chOff x="-2808861" y="3936468"/>
            <a:chExt cx="9439336" cy="797286"/>
          </a:xfrm>
        </p:grpSpPr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53F0A008-680A-6CC2-F5F4-20C92B7B3C55}"/>
                </a:ext>
              </a:extLst>
            </p:cNvPr>
            <p:cNvGrpSpPr/>
            <p:nvPr/>
          </p:nvGrpSpPr>
          <p:grpSpPr>
            <a:xfrm>
              <a:off x="-2808861" y="3936468"/>
              <a:ext cx="4775817" cy="797284"/>
              <a:chOff x="-3404751" y="4688765"/>
              <a:chExt cx="4775817" cy="797284"/>
            </a:xfrm>
          </p:grpSpPr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08720991-C959-4A2A-6C33-1E76C86DB927}"/>
                  </a:ext>
                </a:extLst>
              </p:cNvPr>
              <p:cNvSpPr/>
              <p:nvPr/>
            </p:nvSpPr>
            <p:spPr>
              <a:xfrm>
                <a:off x="-3404751" y="4688765"/>
                <a:ext cx="4775817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95" name="Group 294">
                <a:extLst>
                  <a:ext uri="{FF2B5EF4-FFF2-40B4-BE49-F238E27FC236}">
                    <a16:creationId xmlns:a16="http://schemas.microsoft.com/office/drawing/2014/main" id="{392773B7-20DA-A681-93EC-F3F29BD9E155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00" name="Rectangle 299">
                  <a:extLst>
                    <a:ext uri="{FF2B5EF4-FFF2-40B4-BE49-F238E27FC236}">
                      <a16:creationId xmlns:a16="http://schemas.microsoft.com/office/drawing/2014/main" id="{C7B1E881-87D2-BD7C-792C-1373A9F3E64A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01" name="Rectangle 300">
                  <a:extLst>
                    <a:ext uri="{FF2B5EF4-FFF2-40B4-BE49-F238E27FC236}">
                      <a16:creationId xmlns:a16="http://schemas.microsoft.com/office/drawing/2014/main" id="{B35A4DBB-A318-7207-9192-5DAB13061FD3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02" name="Rectangle 301">
                  <a:extLst>
                    <a:ext uri="{FF2B5EF4-FFF2-40B4-BE49-F238E27FC236}">
                      <a16:creationId xmlns:a16="http://schemas.microsoft.com/office/drawing/2014/main" id="{E4B6D39F-1538-EF46-A590-E656FBFECAD9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F878068B-B503-13E2-D0AA-34FF8451DBAB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297" name="Straight Arrow Connector 296">
                  <a:extLst>
                    <a:ext uri="{FF2B5EF4-FFF2-40B4-BE49-F238E27FC236}">
                      <a16:creationId xmlns:a16="http://schemas.microsoft.com/office/drawing/2014/main" id="{2BB2B4E1-01BA-B439-E236-841A21CAFD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Arrow Connector 297">
                  <a:extLst>
                    <a:ext uri="{FF2B5EF4-FFF2-40B4-BE49-F238E27FC236}">
                      <a16:creationId xmlns:a16="http://schemas.microsoft.com/office/drawing/2014/main" id="{FB84BC54-7F22-E7AB-94F3-780F049608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Arrow Connector 298">
                  <a:extLst>
                    <a:ext uri="{FF2B5EF4-FFF2-40B4-BE49-F238E27FC236}">
                      <a16:creationId xmlns:a16="http://schemas.microsoft.com/office/drawing/2014/main" id="{2903EFF6-23BE-9DAB-8687-A581EF64F9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4F346E16-09CA-1C53-F2D1-55FC3BA4DF87}"/>
                </a:ext>
              </a:extLst>
            </p:cNvPr>
            <p:cNvGrpSpPr/>
            <p:nvPr/>
          </p:nvGrpSpPr>
          <p:grpSpPr>
            <a:xfrm>
              <a:off x="2085489" y="3936468"/>
              <a:ext cx="4544986" cy="797286"/>
              <a:chOff x="1489599" y="4688763"/>
              <a:chExt cx="4544986" cy="797286"/>
            </a:xfrm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id="{A5A6FFDF-3370-5DC0-DEED-4290F035F17F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4544986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C06B5E86-B1DC-3036-80D1-9238D5152405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291" name="Rectangle 290">
                  <a:extLst>
                    <a:ext uri="{FF2B5EF4-FFF2-40B4-BE49-F238E27FC236}">
                      <a16:creationId xmlns:a16="http://schemas.microsoft.com/office/drawing/2014/main" id="{49749997-FEE1-DBE3-005B-C41214865391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9BF9F6AB-3B3B-52D2-13DE-8ABCD4EC44AA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2DEC44D6-8CD6-9270-5B83-D8EBBC1FDE3B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C44F99C6-9EA5-BF64-EA9A-8A81D4E42467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DB1106EB-5411-DA71-B172-91E6D7A8CF63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26150481-65C8-B7D2-D3F0-B4118B54875C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D6A35D7C-97F7-D158-E103-B6C49C3BF448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3" name="Group 262">
                <a:extLst>
                  <a:ext uri="{FF2B5EF4-FFF2-40B4-BE49-F238E27FC236}">
                    <a16:creationId xmlns:a16="http://schemas.microsoft.com/office/drawing/2014/main" id="{C5291BE4-4C05-9437-72A5-98343C812067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4AA850FC-9651-9B8D-5D65-F7FD1AFFCB9F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5EA6D511-C86F-105A-8D59-41B6B72F860E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B86D15E6-C72C-C11B-408F-F729A7DC1253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F4256F1F-B005-6700-54E9-064518E1998A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5543324C-9FC0-ACD3-852D-3825991B6502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3" name="Rectangle 282">
                  <a:extLst>
                    <a:ext uri="{FF2B5EF4-FFF2-40B4-BE49-F238E27FC236}">
                      <a16:creationId xmlns:a16="http://schemas.microsoft.com/office/drawing/2014/main" id="{E3C6F9BC-7D15-8FB8-2859-F8499E635A62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4" name="Rectangle 283">
                  <a:extLst>
                    <a:ext uri="{FF2B5EF4-FFF2-40B4-BE49-F238E27FC236}">
                      <a16:creationId xmlns:a16="http://schemas.microsoft.com/office/drawing/2014/main" id="{063BFD79-D9D5-B32C-A0AF-F9F49AD781AD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B658CE1B-F845-AEF3-72EE-34C2CA3EDFCD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3DCE07AA-8CD0-7922-85F8-373C406D0CC1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216922FA-BFC7-A5F0-4B18-9A5120D5BB70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0758FF5D-6DAB-8257-4D72-D0123756E246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268" name="Group 267">
                <a:extLst>
                  <a:ext uri="{FF2B5EF4-FFF2-40B4-BE49-F238E27FC236}">
                    <a16:creationId xmlns:a16="http://schemas.microsoft.com/office/drawing/2014/main" id="{F919B54B-253D-7A6E-CB01-33484E643B1D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270" name="Straight Arrow Connector 269">
                  <a:extLst>
                    <a:ext uri="{FF2B5EF4-FFF2-40B4-BE49-F238E27FC236}">
                      <a16:creationId xmlns:a16="http://schemas.microsoft.com/office/drawing/2014/main" id="{9E9354A3-F4BF-B493-A0F0-5D87404493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Arrow Connector 270">
                  <a:extLst>
                    <a:ext uri="{FF2B5EF4-FFF2-40B4-BE49-F238E27FC236}">
                      <a16:creationId xmlns:a16="http://schemas.microsoft.com/office/drawing/2014/main" id="{79F237D4-C6B7-9B59-8891-F1E46F276A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Arrow Connector 271">
                  <a:extLst>
                    <a:ext uri="{FF2B5EF4-FFF2-40B4-BE49-F238E27FC236}">
                      <a16:creationId xmlns:a16="http://schemas.microsoft.com/office/drawing/2014/main" id="{20B086D8-395E-A71E-373B-0401C5A1EE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id="{E0986A74-1CDB-5D00-CCF0-5A34BBC04BBF}"/>
                  </a:ext>
                </a:extLst>
              </p:cNvPr>
              <p:cNvSpPr txBox="1"/>
              <p:nvPr/>
            </p:nvSpPr>
            <p:spPr>
              <a:xfrm>
                <a:off x="4754860" y="480796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grpSp>
        <p:nvGrpSpPr>
          <p:cNvPr id="303" name="Group 302">
            <a:extLst>
              <a:ext uri="{FF2B5EF4-FFF2-40B4-BE49-F238E27FC236}">
                <a16:creationId xmlns:a16="http://schemas.microsoft.com/office/drawing/2014/main" id="{6610CE38-986D-43E9-663F-E8E276AE272C}"/>
              </a:ext>
            </a:extLst>
          </p:cNvPr>
          <p:cNvGrpSpPr/>
          <p:nvPr/>
        </p:nvGrpSpPr>
        <p:grpSpPr>
          <a:xfrm>
            <a:off x="2021791" y="2571791"/>
            <a:ext cx="8858588" cy="797286"/>
            <a:chOff x="-2210774" y="3170950"/>
            <a:chExt cx="8858588" cy="797286"/>
          </a:xfrm>
        </p:grpSpPr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C77C7649-507F-5FE7-8EDC-4DCFA600E241}"/>
                </a:ext>
              </a:extLst>
            </p:cNvPr>
            <p:cNvGrpSpPr/>
            <p:nvPr/>
          </p:nvGrpSpPr>
          <p:grpSpPr>
            <a:xfrm>
              <a:off x="-2210774" y="3170950"/>
              <a:ext cx="4741859" cy="797284"/>
              <a:chOff x="-3404751" y="4688765"/>
              <a:chExt cx="4741859" cy="797284"/>
            </a:xfrm>
          </p:grpSpPr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5412B4F5-F5D1-5180-7101-3F1C7CE4FD84}"/>
                  </a:ext>
                </a:extLst>
              </p:cNvPr>
              <p:cNvSpPr/>
              <p:nvPr/>
            </p:nvSpPr>
            <p:spPr>
              <a:xfrm>
                <a:off x="-3404751" y="4688765"/>
                <a:ext cx="4741859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41" name="Group 340">
                <a:extLst>
                  <a:ext uri="{FF2B5EF4-FFF2-40B4-BE49-F238E27FC236}">
                    <a16:creationId xmlns:a16="http://schemas.microsoft.com/office/drawing/2014/main" id="{63AA9D4B-9AB4-4724-1312-72C0BE834A58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46" name="Rectangle 345">
                  <a:extLst>
                    <a:ext uri="{FF2B5EF4-FFF2-40B4-BE49-F238E27FC236}">
                      <a16:creationId xmlns:a16="http://schemas.microsoft.com/office/drawing/2014/main" id="{D37A0804-B1D7-C52B-91EC-48FC7EED565B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7" name="Rectangle 346">
                  <a:extLst>
                    <a:ext uri="{FF2B5EF4-FFF2-40B4-BE49-F238E27FC236}">
                      <a16:creationId xmlns:a16="http://schemas.microsoft.com/office/drawing/2014/main" id="{33BB0CE6-1856-5EA4-62FD-1C674BBE3006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48" name="Rectangle 347">
                  <a:extLst>
                    <a:ext uri="{FF2B5EF4-FFF2-40B4-BE49-F238E27FC236}">
                      <a16:creationId xmlns:a16="http://schemas.microsoft.com/office/drawing/2014/main" id="{FAFB0C80-5A5C-DF73-5874-6CD08253FDF9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42" name="Group 341">
                <a:extLst>
                  <a:ext uri="{FF2B5EF4-FFF2-40B4-BE49-F238E27FC236}">
                    <a16:creationId xmlns:a16="http://schemas.microsoft.com/office/drawing/2014/main" id="{FF8F726B-A3C9-6A65-3004-5DBBD74E221B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343" name="Straight Arrow Connector 342">
                  <a:extLst>
                    <a:ext uri="{FF2B5EF4-FFF2-40B4-BE49-F238E27FC236}">
                      <a16:creationId xmlns:a16="http://schemas.microsoft.com/office/drawing/2014/main" id="{42AEB5E1-0DF7-5875-A86D-3B654530FA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Arrow Connector 343">
                  <a:extLst>
                    <a:ext uri="{FF2B5EF4-FFF2-40B4-BE49-F238E27FC236}">
                      <a16:creationId xmlns:a16="http://schemas.microsoft.com/office/drawing/2014/main" id="{56AE4FD7-0C61-0354-6080-4BFD022AD2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Arrow Connector 344">
                  <a:extLst>
                    <a:ext uri="{FF2B5EF4-FFF2-40B4-BE49-F238E27FC236}">
                      <a16:creationId xmlns:a16="http://schemas.microsoft.com/office/drawing/2014/main" id="{3222A6E5-F663-9364-466E-489D69F05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205AF0EC-2172-2744-3015-DF4D9FD72BC1}"/>
                </a:ext>
              </a:extLst>
            </p:cNvPr>
            <p:cNvGrpSpPr/>
            <p:nvPr/>
          </p:nvGrpSpPr>
          <p:grpSpPr>
            <a:xfrm>
              <a:off x="2683576" y="3170950"/>
              <a:ext cx="3964238" cy="797286"/>
              <a:chOff x="1489599" y="4688763"/>
              <a:chExt cx="3964238" cy="797286"/>
            </a:xfrm>
          </p:grpSpPr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2998A198-8799-EAF0-B40F-EE472374A461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3964238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07" name="Group 306">
                <a:extLst>
                  <a:ext uri="{FF2B5EF4-FFF2-40B4-BE49-F238E27FC236}">
                    <a16:creationId xmlns:a16="http://schemas.microsoft.com/office/drawing/2014/main" id="{22215482-FDDA-57B6-3E9E-0F563EB48066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86EE34C1-6257-5346-B3EE-D26EE27DDE1C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5D510F0-42C1-A577-BFE0-FA083B1670F6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0DEE643D-308C-1881-4371-06ABBE816C41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08" name="Group 307">
                <a:extLst>
                  <a:ext uri="{FF2B5EF4-FFF2-40B4-BE49-F238E27FC236}">
                    <a16:creationId xmlns:a16="http://schemas.microsoft.com/office/drawing/2014/main" id="{97659E45-6ECE-D467-EE8A-855F5D712BFA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788F66CE-45AC-03FD-4FAC-65493866FCD7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298FCFC8-26AC-95B4-48F1-09CC6D054E59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BEEAA1DF-7E86-7BF6-6D45-7F82561EA1CD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318AEEAE-E474-009D-4EC5-654B2BE6F47C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1DF78B45-E532-38D2-BC81-1FD4CE5D3BFF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68428D9A-6A93-CAA6-F3A0-67252D711FE6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77BE126A-D392-384A-5FFE-6960CAD18A91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B07D6FC6-3A30-DE27-1843-58440101551B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6AE25791-3659-F2A8-621D-28F2332005FD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5D53DDAB-E1FE-1521-7E18-0321D1E2DC32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9521B723-C3BA-2D10-579E-8E5F338A4585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9548421-6B24-D0FF-CE0D-40DC36586209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BA422F20-28E0-2754-06A2-CD34FEC2ED36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7BF708A2-12EC-581F-1A72-0ADC785C25A9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8D2A0994-DA9C-A1D2-31E9-3631886957D3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DB2D7DF0-7CB4-4E18-7299-998D72BE8CF4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316" name="Straight Arrow Connector 315">
                  <a:extLst>
                    <a:ext uri="{FF2B5EF4-FFF2-40B4-BE49-F238E27FC236}">
                      <a16:creationId xmlns:a16="http://schemas.microsoft.com/office/drawing/2014/main" id="{F1397985-9D26-FEA7-EF6E-B73349F77D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Arrow Connector 316">
                  <a:extLst>
                    <a:ext uri="{FF2B5EF4-FFF2-40B4-BE49-F238E27FC236}">
                      <a16:creationId xmlns:a16="http://schemas.microsoft.com/office/drawing/2014/main" id="{F4641C54-69A4-BEA0-D52D-BFF42E296E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Arrow Connector 317">
                  <a:extLst>
                    <a:ext uri="{FF2B5EF4-FFF2-40B4-BE49-F238E27FC236}">
                      <a16:creationId xmlns:a16="http://schemas.microsoft.com/office/drawing/2014/main" id="{5CE0D354-F5FF-6DAC-344C-DD548FCE3B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58F1E06A-DC1C-23FF-8199-FE6620D49C00}"/>
                  </a:ext>
                </a:extLst>
              </p:cNvPr>
              <p:cNvSpPr txBox="1"/>
              <p:nvPr/>
            </p:nvSpPr>
            <p:spPr>
              <a:xfrm>
                <a:off x="4754860" y="480796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C70C93D2-31B4-0826-C626-817F44112EFC}"/>
              </a:ext>
            </a:extLst>
          </p:cNvPr>
          <p:cNvGrpSpPr/>
          <p:nvPr/>
        </p:nvGrpSpPr>
        <p:grpSpPr>
          <a:xfrm>
            <a:off x="2615526" y="1798375"/>
            <a:ext cx="8247511" cy="797286"/>
            <a:chOff x="-2210773" y="3170950"/>
            <a:chExt cx="8247511" cy="797286"/>
          </a:xfrm>
        </p:grpSpPr>
        <p:grpSp>
          <p:nvGrpSpPr>
            <p:cNvPr id="350" name="Group 349">
              <a:extLst>
                <a:ext uri="{FF2B5EF4-FFF2-40B4-BE49-F238E27FC236}">
                  <a16:creationId xmlns:a16="http://schemas.microsoft.com/office/drawing/2014/main" id="{427B6F2B-AB59-A6FB-E697-AB195968393F}"/>
                </a:ext>
              </a:extLst>
            </p:cNvPr>
            <p:cNvGrpSpPr/>
            <p:nvPr/>
          </p:nvGrpSpPr>
          <p:grpSpPr>
            <a:xfrm>
              <a:off x="-2210773" y="3170950"/>
              <a:ext cx="4711726" cy="797284"/>
              <a:chOff x="-3404750" y="4688765"/>
              <a:chExt cx="4711726" cy="797284"/>
            </a:xfrm>
          </p:grpSpPr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93EE7BE9-D77A-AB79-FC33-DA7A3B14DFD5}"/>
                  </a:ext>
                </a:extLst>
              </p:cNvPr>
              <p:cNvSpPr/>
              <p:nvPr/>
            </p:nvSpPr>
            <p:spPr>
              <a:xfrm>
                <a:off x="-3404750" y="4688765"/>
                <a:ext cx="4711726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87" name="Group 386">
                <a:extLst>
                  <a:ext uri="{FF2B5EF4-FFF2-40B4-BE49-F238E27FC236}">
                    <a16:creationId xmlns:a16="http://schemas.microsoft.com/office/drawing/2014/main" id="{8337428D-3B6D-6878-AD32-F7D6F4549DA4}"/>
                  </a:ext>
                </a:extLst>
              </p:cNvPr>
              <p:cNvGrpSpPr/>
              <p:nvPr/>
            </p:nvGrpSpPr>
            <p:grpSpPr>
              <a:xfrm>
                <a:off x="982597" y="5332318"/>
                <a:ext cx="233356" cy="72000"/>
                <a:chOff x="959737" y="5332318"/>
                <a:chExt cx="233356" cy="72000"/>
              </a:xfrm>
            </p:grpSpPr>
            <p:sp>
              <p:nvSpPr>
                <p:cNvPr id="392" name="Rectangle 391">
                  <a:extLst>
                    <a:ext uri="{FF2B5EF4-FFF2-40B4-BE49-F238E27FC236}">
                      <a16:creationId xmlns:a16="http://schemas.microsoft.com/office/drawing/2014/main" id="{AE6CC64F-BE19-F310-DE88-E5CF420D2272}"/>
                    </a:ext>
                  </a:extLst>
                </p:cNvPr>
                <p:cNvSpPr/>
                <p:nvPr/>
              </p:nvSpPr>
              <p:spPr>
                <a:xfrm>
                  <a:off x="1048942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27B5A7DA-60E1-57EE-C3A4-AD15CE3C213D}"/>
                    </a:ext>
                  </a:extLst>
                </p:cNvPr>
                <p:cNvSpPr/>
                <p:nvPr/>
              </p:nvSpPr>
              <p:spPr>
                <a:xfrm>
                  <a:off x="1139675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4C2E3A46-3AC3-3151-CE2D-B859C513F27D}"/>
                    </a:ext>
                  </a:extLst>
                </p:cNvPr>
                <p:cNvSpPr/>
                <p:nvPr/>
              </p:nvSpPr>
              <p:spPr>
                <a:xfrm>
                  <a:off x="959737" y="5332318"/>
                  <a:ext cx="53418" cy="72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406A29DA-A28C-FE21-CF05-2405807DEC82}"/>
                  </a:ext>
                </a:extLst>
              </p:cNvPr>
              <p:cNvGrpSpPr/>
              <p:nvPr/>
            </p:nvGrpSpPr>
            <p:grpSpPr>
              <a:xfrm>
                <a:off x="1012713" y="5378049"/>
                <a:ext cx="173660" cy="108000"/>
                <a:chOff x="1012713" y="5428849"/>
                <a:chExt cx="173660" cy="180000"/>
              </a:xfrm>
            </p:grpSpPr>
            <p:cxnSp>
              <p:nvCxnSpPr>
                <p:cNvPr id="389" name="Straight Arrow Connector 388">
                  <a:extLst>
                    <a:ext uri="{FF2B5EF4-FFF2-40B4-BE49-F238E27FC236}">
                      <a16:creationId xmlns:a16="http://schemas.microsoft.com/office/drawing/2014/main" id="{BD0CE08A-72B1-A9A4-4D1F-09FDBABDBC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Arrow Connector 389">
                  <a:extLst>
                    <a:ext uri="{FF2B5EF4-FFF2-40B4-BE49-F238E27FC236}">
                      <a16:creationId xmlns:a16="http://schemas.microsoft.com/office/drawing/2014/main" id="{F23E78FD-B02C-346B-E8B6-D41F8F3C8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Arrow Connector 390">
                  <a:extLst>
                    <a:ext uri="{FF2B5EF4-FFF2-40B4-BE49-F238E27FC236}">
                      <a16:creationId xmlns:a16="http://schemas.microsoft.com/office/drawing/2014/main" id="{9D16FBD6-0ED5-2DCC-D934-66191C3649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1271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51" name="Group 350">
              <a:extLst>
                <a:ext uri="{FF2B5EF4-FFF2-40B4-BE49-F238E27FC236}">
                  <a16:creationId xmlns:a16="http://schemas.microsoft.com/office/drawing/2014/main" id="{293B5EF8-0FCF-044D-8AD3-A787C83486B2}"/>
                </a:ext>
              </a:extLst>
            </p:cNvPr>
            <p:cNvGrpSpPr/>
            <p:nvPr/>
          </p:nvGrpSpPr>
          <p:grpSpPr>
            <a:xfrm>
              <a:off x="2683576" y="3170950"/>
              <a:ext cx="3353162" cy="797286"/>
              <a:chOff x="1489599" y="4688763"/>
              <a:chExt cx="3353162" cy="797286"/>
            </a:xfrm>
          </p:grpSpPr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75A891A1-6178-DA23-E93F-96AAB5BEAF67}"/>
                  </a:ext>
                </a:extLst>
              </p:cNvPr>
              <p:cNvSpPr/>
              <p:nvPr/>
            </p:nvSpPr>
            <p:spPr>
              <a:xfrm>
                <a:off x="1489599" y="4688765"/>
                <a:ext cx="3353162" cy="691738"/>
              </a:xfrm>
              <a:prstGeom prst="rect">
                <a:avLst/>
              </a:prstGeom>
              <a:solidFill>
                <a:schemeClr val="bg1"/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53" name="Group 352">
                <a:extLst>
                  <a:ext uri="{FF2B5EF4-FFF2-40B4-BE49-F238E27FC236}">
                    <a16:creationId xmlns:a16="http://schemas.microsoft.com/office/drawing/2014/main" id="{1B4DD339-57F7-67E8-8301-C8B3EEA5FC0C}"/>
                  </a:ext>
                </a:extLst>
              </p:cNvPr>
              <p:cNvGrpSpPr/>
              <p:nvPr/>
            </p:nvGrpSpPr>
            <p:grpSpPr>
              <a:xfrm>
                <a:off x="1579997" y="4688764"/>
                <a:ext cx="233356" cy="720000"/>
                <a:chOff x="959737" y="5455779"/>
                <a:chExt cx="233356" cy="468000"/>
              </a:xfrm>
            </p:grpSpPr>
            <p:sp>
              <p:nvSpPr>
                <p:cNvPr id="383" name="Rectangle 382">
                  <a:extLst>
                    <a:ext uri="{FF2B5EF4-FFF2-40B4-BE49-F238E27FC236}">
                      <a16:creationId xmlns:a16="http://schemas.microsoft.com/office/drawing/2014/main" id="{4E28942C-4C67-66A0-1390-A218D797A61C}"/>
                    </a:ext>
                  </a:extLst>
                </p:cNvPr>
                <p:cNvSpPr/>
                <p:nvPr/>
              </p:nvSpPr>
              <p:spPr>
                <a:xfrm>
                  <a:off x="1048942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4" name="Rectangle 383">
                  <a:extLst>
                    <a:ext uri="{FF2B5EF4-FFF2-40B4-BE49-F238E27FC236}">
                      <a16:creationId xmlns:a16="http://schemas.microsoft.com/office/drawing/2014/main" id="{9C06033D-C1DB-1155-3BD4-34E52997A24B}"/>
                    </a:ext>
                  </a:extLst>
                </p:cNvPr>
                <p:cNvSpPr/>
                <p:nvPr/>
              </p:nvSpPr>
              <p:spPr>
                <a:xfrm>
                  <a:off x="1139675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5" name="Rectangle 384">
                  <a:extLst>
                    <a:ext uri="{FF2B5EF4-FFF2-40B4-BE49-F238E27FC236}">
                      <a16:creationId xmlns:a16="http://schemas.microsoft.com/office/drawing/2014/main" id="{3AB5FACE-F2AD-3CB5-E341-1F169B202F2B}"/>
                    </a:ext>
                  </a:extLst>
                </p:cNvPr>
                <p:cNvSpPr/>
                <p:nvPr/>
              </p:nvSpPr>
              <p:spPr>
                <a:xfrm>
                  <a:off x="959737" y="5455779"/>
                  <a:ext cx="53418" cy="468000"/>
                </a:xfrm>
                <a:prstGeom prst="rect">
                  <a:avLst/>
                </a:prstGeom>
                <a:solidFill>
                  <a:srgbClr val="FFC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891B4B6B-0B7E-9D03-8653-E7110B5D1A28}"/>
                  </a:ext>
                </a:extLst>
              </p:cNvPr>
              <p:cNvGrpSpPr/>
              <p:nvPr/>
            </p:nvGrpSpPr>
            <p:grpSpPr>
              <a:xfrm>
                <a:off x="2175286" y="4688763"/>
                <a:ext cx="233356" cy="720000"/>
                <a:chOff x="959737" y="4926405"/>
                <a:chExt cx="233356" cy="468000"/>
              </a:xfrm>
            </p:grpSpPr>
            <p:sp>
              <p:nvSpPr>
                <p:cNvPr id="380" name="Rectangle 379">
                  <a:extLst>
                    <a:ext uri="{FF2B5EF4-FFF2-40B4-BE49-F238E27FC236}">
                      <a16:creationId xmlns:a16="http://schemas.microsoft.com/office/drawing/2014/main" id="{783DC1C1-C9D4-743A-CD8A-590F9DB4B741}"/>
                    </a:ext>
                  </a:extLst>
                </p:cNvPr>
                <p:cNvSpPr/>
                <p:nvPr/>
              </p:nvSpPr>
              <p:spPr>
                <a:xfrm>
                  <a:off x="1048942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1" name="Rectangle 380">
                  <a:extLst>
                    <a:ext uri="{FF2B5EF4-FFF2-40B4-BE49-F238E27FC236}">
                      <a16:creationId xmlns:a16="http://schemas.microsoft.com/office/drawing/2014/main" id="{3978641D-15E4-4A1E-D7C8-40690FDE1434}"/>
                    </a:ext>
                  </a:extLst>
                </p:cNvPr>
                <p:cNvSpPr/>
                <p:nvPr/>
              </p:nvSpPr>
              <p:spPr>
                <a:xfrm>
                  <a:off x="1139675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82" name="Rectangle 381">
                  <a:extLst>
                    <a:ext uri="{FF2B5EF4-FFF2-40B4-BE49-F238E27FC236}">
                      <a16:creationId xmlns:a16="http://schemas.microsoft.com/office/drawing/2014/main" id="{43EBB5FF-2370-08A7-52BB-37C8E473CE34}"/>
                    </a:ext>
                  </a:extLst>
                </p:cNvPr>
                <p:cNvSpPr/>
                <p:nvPr/>
              </p:nvSpPr>
              <p:spPr>
                <a:xfrm>
                  <a:off x="959737" y="4926405"/>
                  <a:ext cx="53418" cy="468000"/>
                </a:xfrm>
                <a:prstGeom prst="rect">
                  <a:avLst/>
                </a:pr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C95CA323-F899-C836-48B4-3B60B2E7F5FB}"/>
                  </a:ext>
                </a:extLst>
              </p:cNvPr>
              <p:cNvGrpSpPr/>
              <p:nvPr/>
            </p:nvGrpSpPr>
            <p:grpSpPr>
              <a:xfrm>
                <a:off x="2769117" y="4688765"/>
                <a:ext cx="233356" cy="720000"/>
                <a:chOff x="959737" y="4336050"/>
                <a:chExt cx="233356" cy="468000"/>
              </a:xfrm>
            </p:grpSpPr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E75803E7-BD7A-1991-CA4E-E3F3D87A2B1A}"/>
                    </a:ext>
                  </a:extLst>
                </p:cNvPr>
                <p:cNvSpPr/>
                <p:nvPr/>
              </p:nvSpPr>
              <p:spPr>
                <a:xfrm>
                  <a:off x="1048942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DE24ECD7-AF49-832B-39E8-64F4D0470B28}"/>
                    </a:ext>
                  </a:extLst>
                </p:cNvPr>
                <p:cNvSpPr/>
                <p:nvPr/>
              </p:nvSpPr>
              <p:spPr>
                <a:xfrm>
                  <a:off x="1139675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id="{C8B4AADE-6B7E-CD54-CFB4-0F56F9F124A0}"/>
                    </a:ext>
                  </a:extLst>
                </p:cNvPr>
                <p:cNvSpPr/>
                <p:nvPr/>
              </p:nvSpPr>
              <p:spPr>
                <a:xfrm>
                  <a:off x="959737" y="4336050"/>
                  <a:ext cx="53418" cy="468000"/>
                </a:xfrm>
                <a:prstGeom prst="rect">
                  <a:avLst/>
                </a:prstGeom>
                <a:solidFill>
                  <a:srgbClr val="92D05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3B7A6F8A-4DE2-E46B-D0D7-257AF4A4D206}"/>
                  </a:ext>
                </a:extLst>
              </p:cNvPr>
              <p:cNvGrpSpPr/>
              <p:nvPr/>
            </p:nvGrpSpPr>
            <p:grpSpPr>
              <a:xfrm>
                <a:off x="3366517" y="4688765"/>
                <a:ext cx="233356" cy="720000"/>
                <a:chOff x="959737" y="3783784"/>
                <a:chExt cx="233356" cy="468000"/>
              </a:xfrm>
            </p:grpSpPr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62E72F36-EE69-236B-86F4-1D40F3DB11D9}"/>
                    </a:ext>
                  </a:extLst>
                </p:cNvPr>
                <p:cNvSpPr/>
                <p:nvPr/>
              </p:nvSpPr>
              <p:spPr>
                <a:xfrm>
                  <a:off x="1048942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625D3922-50BA-5B21-D913-893F61FF0773}"/>
                    </a:ext>
                  </a:extLst>
                </p:cNvPr>
                <p:cNvSpPr/>
                <p:nvPr/>
              </p:nvSpPr>
              <p:spPr>
                <a:xfrm>
                  <a:off x="1139675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02958AA4-94E5-FE73-DEE7-D548F51698A7}"/>
                    </a:ext>
                  </a:extLst>
                </p:cNvPr>
                <p:cNvSpPr/>
                <p:nvPr/>
              </p:nvSpPr>
              <p:spPr>
                <a:xfrm>
                  <a:off x="959737" y="3783784"/>
                  <a:ext cx="53418" cy="468000"/>
                </a:xfrm>
                <a:prstGeom prst="rect">
                  <a:avLst/>
                </a:prstGeom>
                <a:solidFill>
                  <a:srgbClr val="00B0F0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9" name="Group 358">
                <a:extLst>
                  <a:ext uri="{FF2B5EF4-FFF2-40B4-BE49-F238E27FC236}">
                    <a16:creationId xmlns:a16="http://schemas.microsoft.com/office/drawing/2014/main" id="{AFB5730A-2C59-7A8B-0A88-635C334CABC2}"/>
                  </a:ext>
                </a:extLst>
              </p:cNvPr>
              <p:cNvGrpSpPr/>
              <p:nvPr/>
            </p:nvGrpSpPr>
            <p:grpSpPr>
              <a:xfrm>
                <a:off x="3963917" y="4688765"/>
                <a:ext cx="233356" cy="720000"/>
                <a:chOff x="959737" y="3243284"/>
                <a:chExt cx="233356" cy="468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3F631456-0F5E-C381-1C3F-F5DFEED79B41}"/>
                    </a:ext>
                  </a:extLst>
                </p:cNvPr>
                <p:cNvSpPr/>
                <p:nvPr/>
              </p:nvSpPr>
              <p:spPr>
                <a:xfrm>
                  <a:off x="1048942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36A03E1A-13C4-9CBB-ECCF-22A20AC5B4D5}"/>
                    </a:ext>
                  </a:extLst>
                </p:cNvPr>
                <p:cNvSpPr/>
                <p:nvPr/>
              </p:nvSpPr>
              <p:spPr>
                <a:xfrm>
                  <a:off x="1139675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C1BD08FC-2E70-EC28-5C0F-76F3973E195D}"/>
                    </a:ext>
                  </a:extLst>
                </p:cNvPr>
                <p:cNvSpPr/>
                <p:nvPr/>
              </p:nvSpPr>
              <p:spPr>
                <a:xfrm>
                  <a:off x="959737" y="3243284"/>
                  <a:ext cx="53418" cy="468000"/>
                </a:xfrm>
                <a:prstGeom prst="rect">
                  <a:avLst/>
                </a:prstGeom>
                <a:grpFill/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EBC40438-05A5-624C-E3C4-AF5211C380E3}"/>
                  </a:ext>
                </a:extLst>
              </p:cNvPr>
              <p:cNvGrpSpPr/>
              <p:nvPr/>
            </p:nvGrpSpPr>
            <p:grpSpPr>
              <a:xfrm>
                <a:off x="1606803" y="5378049"/>
                <a:ext cx="181280" cy="108000"/>
                <a:chOff x="1005093" y="5428849"/>
                <a:chExt cx="181280" cy="180000"/>
              </a:xfrm>
            </p:grpSpPr>
            <p:cxnSp>
              <p:nvCxnSpPr>
                <p:cNvPr id="362" name="Straight Arrow Connector 361">
                  <a:extLst>
                    <a:ext uri="{FF2B5EF4-FFF2-40B4-BE49-F238E27FC236}">
                      <a16:creationId xmlns:a16="http://schemas.microsoft.com/office/drawing/2014/main" id="{719ED53F-FF3E-4566-9DF1-63479B7B2E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8637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Arrow Connector 362">
                  <a:extLst>
                    <a:ext uri="{FF2B5EF4-FFF2-40B4-BE49-F238E27FC236}">
                      <a16:creationId xmlns:a16="http://schemas.microsoft.com/office/drawing/2014/main" id="{108CAB07-C133-7093-64FD-C39EBBD5B2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954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Straight Arrow Connector 363">
                  <a:extLst>
                    <a:ext uri="{FF2B5EF4-FFF2-40B4-BE49-F238E27FC236}">
                      <a16:creationId xmlns:a16="http://schemas.microsoft.com/office/drawing/2014/main" id="{CD7796E7-75E0-FE7B-0653-5221438B37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05093" y="5428849"/>
                  <a:ext cx="0" cy="180000"/>
                </a:xfrm>
                <a:prstGeom prst="straightConnector1">
                  <a:avLst/>
                </a:prstGeom>
                <a:ln w="28575">
                  <a:solidFill>
                    <a:schemeClr val="tx1">
                      <a:lumMod val="65000"/>
                      <a:lumOff val="35000"/>
                    </a:schemeClr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1" name="TextBox 360">
                <a:extLst>
                  <a:ext uri="{FF2B5EF4-FFF2-40B4-BE49-F238E27FC236}">
                    <a16:creationId xmlns:a16="http://schemas.microsoft.com/office/drawing/2014/main" id="{F4BE6BFC-6A9A-7D46-761D-94183C001969}"/>
                  </a:ext>
                </a:extLst>
              </p:cNvPr>
              <p:cNvSpPr txBox="1"/>
              <p:nvPr/>
            </p:nvSpPr>
            <p:spPr>
              <a:xfrm>
                <a:off x="4436167" y="4796056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…</a:t>
                </a:r>
              </a:p>
            </p:txBody>
          </p:sp>
        </p:grpSp>
      </p:grp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3690103C-32CF-8386-A173-3C5C4C7BE707}"/>
              </a:ext>
            </a:extLst>
          </p:cNvPr>
          <p:cNvCxnSpPr>
            <a:cxnSpLocks/>
          </p:cNvCxnSpPr>
          <p:nvPr/>
        </p:nvCxnSpPr>
        <p:spPr>
          <a:xfrm flipV="1">
            <a:off x="4689765" y="1204241"/>
            <a:ext cx="0" cy="3156717"/>
          </a:xfrm>
          <a:prstGeom prst="straightConnector1">
            <a:avLst/>
          </a:prstGeom>
          <a:ln w="635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>
            <a:extLst>
              <a:ext uri="{FF2B5EF4-FFF2-40B4-BE49-F238E27FC236}">
                <a16:creationId xmlns:a16="http://schemas.microsoft.com/office/drawing/2014/main" id="{3CFB1BD6-6AD8-D833-FDC1-22FFAAAD39CC}"/>
              </a:ext>
            </a:extLst>
          </p:cNvPr>
          <p:cNvSpPr txBox="1"/>
          <p:nvPr/>
        </p:nvSpPr>
        <p:spPr>
          <a:xfrm>
            <a:off x="4329318" y="2332744"/>
            <a:ext cx="140615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/>
              <a:t>Up to 16 tiers</a:t>
            </a:r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A915299C-77C9-4AE6-12DB-64660D8F9378}"/>
              </a:ext>
            </a:extLst>
          </p:cNvPr>
          <p:cNvSpPr txBox="1"/>
          <p:nvPr/>
        </p:nvSpPr>
        <p:spPr>
          <a:xfrm rot="5400000">
            <a:off x="5706313" y="129990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ED7B1031-D7EF-DDB6-AADF-B53BB5F11CEE}"/>
              </a:ext>
            </a:extLst>
          </p:cNvPr>
          <p:cNvCxnSpPr>
            <a:cxnSpLocks/>
          </p:cNvCxnSpPr>
          <p:nvPr/>
        </p:nvCxnSpPr>
        <p:spPr>
          <a:xfrm>
            <a:off x="7509875" y="1450644"/>
            <a:ext cx="0" cy="324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64A0E461-5AEC-6B9B-0DB6-81CF0AD2FF0E}"/>
              </a:ext>
            </a:extLst>
          </p:cNvPr>
          <p:cNvCxnSpPr>
            <a:cxnSpLocks/>
          </p:cNvCxnSpPr>
          <p:nvPr/>
        </p:nvCxnSpPr>
        <p:spPr>
          <a:xfrm>
            <a:off x="10864245" y="1450644"/>
            <a:ext cx="0" cy="324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>
            <a:extLst>
              <a:ext uri="{FF2B5EF4-FFF2-40B4-BE49-F238E27FC236}">
                <a16:creationId xmlns:a16="http://schemas.microsoft.com/office/drawing/2014/main" id="{4F36C6BD-AF63-6B17-CDE9-678EB2941582}"/>
              </a:ext>
            </a:extLst>
          </p:cNvPr>
          <p:cNvCxnSpPr>
            <a:cxnSpLocks/>
          </p:cNvCxnSpPr>
          <p:nvPr/>
        </p:nvCxnSpPr>
        <p:spPr>
          <a:xfrm>
            <a:off x="7524946" y="1532244"/>
            <a:ext cx="3355433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03679AF7-B7AB-D5BB-617E-D2EF26374E80}"/>
              </a:ext>
            </a:extLst>
          </p:cNvPr>
          <p:cNvSpPr txBox="1"/>
          <p:nvPr/>
        </p:nvSpPr>
        <p:spPr>
          <a:xfrm>
            <a:off x="8768401" y="1266839"/>
            <a:ext cx="7954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410 x N-1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1B44F9E1-C64B-D6F5-9898-46F24AD44F27}"/>
              </a:ext>
            </a:extLst>
          </p:cNvPr>
          <p:cNvSpPr txBox="1"/>
          <p:nvPr/>
        </p:nvSpPr>
        <p:spPr>
          <a:xfrm>
            <a:off x="848239" y="3920289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7µm gap </a:t>
            </a:r>
          </a:p>
        </p:txBody>
      </p:sp>
      <p:sp>
        <p:nvSpPr>
          <p:cNvPr id="405" name="TextBox 404">
            <a:extLst>
              <a:ext uri="{FF2B5EF4-FFF2-40B4-BE49-F238E27FC236}">
                <a16:creationId xmlns:a16="http://schemas.microsoft.com/office/drawing/2014/main" id="{63C4E5AB-F586-3E47-F3D1-0B1DCD34DAEE}"/>
              </a:ext>
            </a:extLst>
          </p:cNvPr>
          <p:cNvSpPr txBox="1"/>
          <p:nvPr/>
        </p:nvSpPr>
        <p:spPr>
          <a:xfrm>
            <a:off x="211024" y="1091639"/>
            <a:ext cx="411469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 die thickness &gt; 150µm required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other</a:t>
            </a: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die 37µm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TCB height 7µm</a:t>
            </a: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4362D710-02D2-D3FD-8206-ECEA2D203FF3}"/>
              </a:ext>
            </a:extLst>
          </p:cNvPr>
          <p:cNvSpPr/>
          <p:nvPr/>
        </p:nvSpPr>
        <p:spPr>
          <a:xfrm>
            <a:off x="6671673" y="3334101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2" name="Straight Arrow Connector 411">
            <a:extLst>
              <a:ext uri="{FF2B5EF4-FFF2-40B4-BE49-F238E27FC236}">
                <a16:creationId xmlns:a16="http://schemas.microsoft.com/office/drawing/2014/main" id="{26425B33-1B4A-2F6D-F83B-D8BC36D4D7B9}"/>
              </a:ext>
            </a:extLst>
          </p:cNvPr>
          <p:cNvCxnSpPr>
            <a:cxnSpLocks/>
          </p:cNvCxnSpPr>
          <p:nvPr/>
        </p:nvCxnSpPr>
        <p:spPr>
          <a:xfrm>
            <a:off x="6698382" y="402659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Rectangle 412">
            <a:extLst>
              <a:ext uri="{FF2B5EF4-FFF2-40B4-BE49-F238E27FC236}">
                <a16:creationId xmlns:a16="http://schemas.microsoft.com/office/drawing/2014/main" id="{6938CB43-B924-E8EE-0AC4-EEC073284CB6}"/>
              </a:ext>
            </a:extLst>
          </p:cNvPr>
          <p:cNvSpPr/>
          <p:nvPr/>
        </p:nvSpPr>
        <p:spPr>
          <a:xfrm>
            <a:off x="6667506" y="3215344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4" name="Straight Arrow Connector 413">
            <a:extLst>
              <a:ext uri="{FF2B5EF4-FFF2-40B4-BE49-F238E27FC236}">
                <a16:creationId xmlns:a16="http://schemas.microsoft.com/office/drawing/2014/main" id="{C44A9528-5090-653A-21E4-817E2A87DC3A}"/>
              </a:ext>
            </a:extLst>
          </p:cNvPr>
          <p:cNvCxnSpPr>
            <a:cxnSpLocks/>
          </p:cNvCxnSpPr>
          <p:nvPr/>
        </p:nvCxnSpPr>
        <p:spPr>
          <a:xfrm>
            <a:off x="6694655" y="327561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Rectangle 414">
            <a:extLst>
              <a:ext uri="{FF2B5EF4-FFF2-40B4-BE49-F238E27FC236}">
                <a16:creationId xmlns:a16="http://schemas.microsoft.com/office/drawing/2014/main" id="{41BDE80F-7472-653E-20A1-346E4BE48705}"/>
              </a:ext>
            </a:extLst>
          </p:cNvPr>
          <p:cNvSpPr/>
          <p:nvPr/>
        </p:nvSpPr>
        <p:spPr>
          <a:xfrm>
            <a:off x="6087819" y="3979094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6" name="Straight Arrow Connector 415">
            <a:extLst>
              <a:ext uri="{FF2B5EF4-FFF2-40B4-BE49-F238E27FC236}">
                <a16:creationId xmlns:a16="http://schemas.microsoft.com/office/drawing/2014/main" id="{F1A84D88-0BFD-4A49-9A07-11B4D2B35A4F}"/>
              </a:ext>
            </a:extLst>
          </p:cNvPr>
          <p:cNvCxnSpPr>
            <a:cxnSpLocks/>
          </p:cNvCxnSpPr>
          <p:nvPr/>
        </p:nvCxnSpPr>
        <p:spPr>
          <a:xfrm>
            <a:off x="6108234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7" name="Rectangle 416">
            <a:extLst>
              <a:ext uri="{FF2B5EF4-FFF2-40B4-BE49-F238E27FC236}">
                <a16:creationId xmlns:a16="http://schemas.microsoft.com/office/drawing/2014/main" id="{99602789-D100-AC93-1590-1104DA2658C9}"/>
              </a:ext>
            </a:extLst>
          </p:cNvPr>
          <p:cNvSpPr/>
          <p:nvPr/>
        </p:nvSpPr>
        <p:spPr>
          <a:xfrm>
            <a:off x="7266040" y="2446375"/>
            <a:ext cx="53418" cy="72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ECC9C79C-8248-EA72-4520-AECDA5D98FFA}"/>
              </a:ext>
            </a:extLst>
          </p:cNvPr>
          <p:cNvSpPr/>
          <p:nvPr/>
        </p:nvSpPr>
        <p:spPr>
          <a:xfrm>
            <a:off x="7272509" y="2576522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9" name="Straight Arrow Connector 418">
            <a:extLst>
              <a:ext uri="{FF2B5EF4-FFF2-40B4-BE49-F238E27FC236}">
                <a16:creationId xmlns:a16="http://schemas.microsoft.com/office/drawing/2014/main" id="{571A865C-B241-39FA-F247-73ECDB8DF7C7}"/>
              </a:ext>
            </a:extLst>
          </p:cNvPr>
          <p:cNvCxnSpPr>
            <a:cxnSpLocks/>
          </p:cNvCxnSpPr>
          <p:nvPr/>
        </p:nvCxnSpPr>
        <p:spPr>
          <a:xfrm>
            <a:off x="7290302" y="248765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" name="Rectangle 419">
            <a:extLst>
              <a:ext uri="{FF2B5EF4-FFF2-40B4-BE49-F238E27FC236}">
                <a16:creationId xmlns:a16="http://schemas.microsoft.com/office/drawing/2014/main" id="{6485BDC3-1A6B-7C09-C003-2FAF9FDD7B74}"/>
              </a:ext>
            </a:extLst>
          </p:cNvPr>
          <p:cNvSpPr/>
          <p:nvPr/>
        </p:nvSpPr>
        <p:spPr>
          <a:xfrm>
            <a:off x="7275851" y="3339933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1" name="Straight Arrow Connector 420">
            <a:extLst>
              <a:ext uri="{FF2B5EF4-FFF2-40B4-BE49-F238E27FC236}">
                <a16:creationId xmlns:a16="http://schemas.microsoft.com/office/drawing/2014/main" id="{92ADB4C2-E66A-75A8-AEF3-7D4F3B04F5A5}"/>
              </a:ext>
            </a:extLst>
          </p:cNvPr>
          <p:cNvCxnSpPr>
            <a:cxnSpLocks/>
          </p:cNvCxnSpPr>
          <p:nvPr/>
        </p:nvCxnSpPr>
        <p:spPr>
          <a:xfrm>
            <a:off x="7299218" y="3261075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Arrow Connector 421">
            <a:extLst>
              <a:ext uri="{FF2B5EF4-FFF2-40B4-BE49-F238E27FC236}">
                <a16:creationId xmlns:a16="http://schemas.microsoft.com/office/drawing/2014/main" id="{8C7DC7A4-5B10-B9ED-9375-EE106F9F4AF0}"/>
              </a:ext>
            </a:extLst>
          </p:cNvPr>
          <p:cNvCxnSpPr>
            <a:cxnSpLocks/>
          </p:cNvCxnSpPr>
          <p:nvPr/>
        </p:nvCxnSpPr>
        <p:spPr>
          <a:xfrm>
            <a:off x="7033247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Arrow Connector 422">
            <a:extLst>
              <a:ext uri="{FF2B5EF4-FFF2-40B4-BE49-F238E27FC236}">
                <a16:creationId xmlns:a16="http://schemas.microsoft.com/office/drawing/2014/main" id="{96FCEEE7-E7D2-6C08-26BF-32BAFABAEDCF}"/>
              </a:ext>
            </a:extLst>
          </p:cNvPr>
          <p:cNvCxnSpPr>
            <a:cxnSpLocks/>
          </p:cNvCxnSpPr>
          <p:nvPr/>
        </p:nvCxnSpPr>
        <p:spPr>
          <a:xfrm>
            <a:off x="7118787" y="4030899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>
            <a:extLst>
              <a:ext uri="{FF2B5EF4-FFF2-40B4-BE49-F238E27FC236}">
                <a16:creationId xmlns:a16="http://schemas.microsoft.com/office/drawing/2014/main" id="{A0819A04-79ED-A53D-9500-0AD2777B7551}"/>
              </a:ext>
            </a:extLst>
          </p:cNvPr>
          <p:cNvCxnSpPr>
            <a:cxnSpLocks/>
          </p:cNvCxnSpPr>
          <p:nvPr/>
        </p:nvCxnSpPr>
        <p:spPr>
          <a:xfrm>
            <a:off x="7205485" y="403190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Arrow Connector 424">
            <a:extLst>
              <a:ext uri="{FF2B5EF4-FFF2-40B4-BE49-F238E27FC236}">
                <a16:creationId xmlns:a16="http://schemas.microsoft.com/office/drawing/2014/main" id="{1C569644-7F44-4B99-3D2C-33E76694B3C6}"/>
              </a:ext>
            </a:extLst>
          </p:cNvPr>
          <p:cNvCxnSpPr>
            <a:cxnSpLocks/>
          </p:cNvCxnSpPr>
          <p:nvPr/>
        </p:nvCxnSpPr>
        <p:spPr>
          <a:xfrm>
            <a:off x="7306263" y="402659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425">
            <a:extLst>
              <a:ext uri="{FF2B5EF4-FFF2-40B4-BE49-F238E27FC236}">
                <a16:creationId xmlns:a16="http://schemas.microsoft.com/office/drawing/2014/main" id="{F15428AB-AD3B-8149-97A4-F2931962B5B4}"/>
              </a:ext>
            </a:extLst>
          </p:cNvPr>
          <p:cNvSpPr/>
          <p:nvPr/>
        </p:nvSpPr>
        <p:spPr>
          <a:xfrm>
            <a:off x="7872268" y="3339933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2564070B-D894-548E-2AE9-2B7ACF7842F6}"/>
              </a:ext>
            </a:extLst>
          </p:cNvPr>
          <p:cNvSpPr/>
          <p:nvPr/>
        </p:nvSpPr>
        <p:spPr>
          <a:xfrm>
            <a:off x="7865223" y="1804850"/>
            <a:ext cx="53418" cy="72000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9" name="Straight Arrow Connector 428">
            <a:extLst>
              <a:ext uri="{FF2B5EF4-FFF2-40B4-BE49-F238E27FC236}">
                <a16:creationId xmlns:a16="http://schemas.microsoft.com/office/drawing/2014/main" id="{BE1F72F2-5696-40B9-E78D-20296FB68D11}"/>
              </a:ext>
            </a:extLst>
          </p:cNvPr>
          <p:cNvCxnSpPr>
            <a:cxnSpLocks/>
          </p:cNvCxnSpPr>
          <p:nvPr/>
        </p:nvCxnSpPr>
        <p:spPr>
          <a:xfrm>
            <a:off x="7883016" y="171598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Rectangle 429">
            <a:extLst>
              <a:ext uri="{FF2B5EF4-FFF2-40B4-BE49-F238E27FC236}">
                <a16:creationId xmlns:a16="http://schemas.microsoft.com/office/drawing/2014/main" id="{ED15816A-2EF0-E091-B220-07A2D9028730}"/>
              </a:ext>
            </a:extLst>
          </p:cNvPr>
          <p:cNvSpPr/>
          <p:nvPr/>
        </p:nvSpPr>
        <p:spPr>
          <a:xfrm>
            <a:off x="7868565" y="2568261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1" name="Straight Arrow Connector 430">
            <a:extLst>
              <a:ext uri="{FF2B5EF4-FFF2-40B4-BE49-F238E27FC236}">
                <a16:creationId xmlns:a16="http://schemas.microsoft.com/office/drawing/2014/main" id="{653A7A03-5193-0BAD-B909-ADBB3A4F5752}"/>
              </a:ext>
            </a:extLst>
          </p:cNvPr>
          <p:cNvCxnSpPr>
            <a:cxnSpLocks/>
          </p:cNvCxnSpPr>
          <p:nvPr/>
        </p:nvCxnSpPr>
        <p:spPr>
          <a:xfrm>
            <a:off x="7891932" y="2489403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>
            <a:extLst>
              <a:ext uri="{FF2B5EF4-FFF2-40B4-BE49-F238E27FC236}">
                <a16:creationId xmlns:a16="http://schemas.microsoft.com/office/drawing/2014/main" id="{5C525028-8035-12AD-4AA7-9276F75A69E1}"/>
              </a:ext>
            </a:extLst>
          </p:cNvPr>
          <p:cNvCxnSpPr>
            <a:cxnSpLocks/>
          </p:cNvCxnSpPr>
          <p:nvPr/>
        </p:nvCxnSpPr>
        <p:spPr>
          <a:xfrm>
            <a:off x="7898977" y="3254921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Rectangle 432">
            <a:extLst>
              <a:ext uri="{FF2B5EF4-FFF2-40B4-BE49-F238E27FC236}">
                <a16:creationId xmlns:a16="http://schemas.microsoft.com/office/drawing/2014/main" id="{DEF81920-DAEA-6D03-0DDE-01487F58EF3E}"/>
              </a:ext>
            </a:extLst>
          </p:cNvPr>
          <p:cNvSpPr/>
          <p:nvPr/>
        </p:nvSpPr>
        <p:spPr>
          <a:xfrm>
            <a:off x="8481450" y="3339933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03DE6C29-A5B9-B1F5-58AC-D6E2676D4048}"/>
              </a:ext>
            </a:extLst>
          </p:cNvPr>
          <p:cNvSpPr/>
          <p:nvPr/>
        </p:nvSpPr>
        <p:spPr>
          <a:xfrm>
            <a:off x="8481829" y="2566697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722B297D-0587-7132-10A6-7193B756C668}"/>
              </a:ext>
            </a:extLst>
          </p:cNvPr>
          <p:cNvSpPr/>
          <p:nvPr/>
        </p:nvSpPr>
        <p:spPr>
          <a:xfrm>
            <a:off x="8478126" y="1795025"/>
            <a:ext cx="53418" cy="720000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9" name="Straight Arrow Connector 438">
            <a:extLst>
              <a:ext uri="{FF2B5EF4-FFF2-40B4-BE49-F238E27FC236}">
                <a16:creationId xmlns:a16="http://schemas.microsoft.com/office/drawing/2014/main" id="{5714892F-BB42-9C78-F60B-4647E8CF3537}"/>
              </a:ext>
            </a:extLst>
          </p:cNvPr>
          <p:cNvCxnSpPr>
            <a:cxnSpLocks/>
          </p:cNvCxnSpPr>
          <p:nvPr/>
        </p:nvCxnSpPr>
        <p:spPr>
          <a:xfrm>
            <a:off x="8501493" y="1716167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Arrow Connector 439">
            <a:extLst>
              <a:ext uri="{FF2B5EF4-FFF2-40B4-BE49-F238E27FC236}">
                <a16:creationId xmlns:a16="http://schemas.microsoft.com/office/drawing/2014/main" id="{00AC539F-86D7-296D-DFAA-7F3AEA126DEC}"/>
              </a:ext>
            </a:extLst>
          </p:cNvPr>
          <p:cNvCxnSpPr>
            <a:cxnSpLocks/>
          </p:cNvCxnSpPr>
          <p:nvPr/>
        </p:nvCxnSpPr>
        <p:spPr>
          <a:xfrm>
            <a:off x="8508538" y="2481685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Rectangle 440">
            <a:extLst>
              <a:ext uri="{FF2B5EF4-FFF2-40B4-BE49-F238E27FC236}">
                <a16:creationId xmlns:a16="http://schemas.microsoft.com/office/drawing/2014/main" id="{83B9381F-6839-75EA-7956-4AA22168ED40}"/>
              </a:ext>
            </a:extLst>
          </p:cNvPr>
          <p:cNvSpPr/>
          <p:nvPr/>
        </p:nvSpPr>
        <p:spPr>
          <a:xfrm>
            <a:off x="9069695" y="3344204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91901BFD-A08F-8744-E7D7-F7156274E8A1}"/>
              </a:ext>
            </a:extLst>
          </p:cNvPr>
          <p:cNvSpPr/>
          <p:nvPr/>
        </p:nvSpPr>
        <p:spPr>
          <a:xfrm>
            <a:off x="9077159" y="2572532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6C2310B1-AA04-812F-EFA0-A6CA53A225C8}"/>
              </a:ext>
            </a:extLst>
          </p:cNvPr>
          <p:cNvSpPr/>
          <p:nvPr/>
        </p:nvSpPr>
        <p:spPr>
          <a:xfrm>
            <a:off x="9077538" y="1799296"/>
            <a:ext cx="53418" cy="720000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49" name="Straight Arrow Connector 448">
            <a:extLst>
              <a:ext uri="{FF2B5EF4-FFF2-40B4-BE49-F238E27FC236}">
                <a16:creationId xmlns:a16="http://schemas.microsoft.com/office/drawing/2014/main" id="{ECFDC7DE-50C5-5DEB-8036-EBBF8E3B1D42}"/>
              </a:ext>
            </a:extLst>
          </p:cNvPr>
          <p:cNvCxnSpPr>
            <a:cxnSpLocks/>
          </p:cNvCxnSpPr>
          <p:nvPr/>
        </p:nvCxnSpPr>
        <p:spPr>
          <a:xfrm>
            <a:off x="9104247" y="1714284"/>
            <a:ext cx="0" cy="108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Rectangle 449">
            <a:extLst>
              <a:ext uri="{FF2B5EF4-FFF2-40B4-BE49-F238E27FC236}">
                <a16:creationId xmlns:a16="http://schemas.microsoft.com/office/drawing/2014/main" id="{6C713B7C-AE56-E011-DDAC-7D7A3DE54076}"/>
              </a:ext>
            </a:extLst>
          </p:cNvPr>
          <p:cNvSpPr/>
          <p:nvPr/>
        </p:nvSpPr>
        <p:spPr>
          <a:xfrm>
            <a:off x="9660010" y="2576522"/>
            <a:ext cx="53418" cy="72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C1DDC941-794F-8F68-ECE3-EC9B92637D93}"/>
              </a:ext>
            </a:extLst>
          </p:cNvPr>
          <p:cNvSpPr/>
          <p:nvPr/>
        </p:nvSpPr>
        <p:spPr>
          <a:xfrm>
            <a:off x="9667474" y="1804850"/>
            <a:ext cx="53418" cy="720000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6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9C96-FE1F-9C4A-9D5A-BF247F2B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Dimensions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7910C1-DAA8-C03E-45C1-BAAAB0A32550}"/>
              </a:ext>
            </a:extLst>
          </p:cNvPr>
          <p:cNvSpPr/>
          <p:nvPr/>
        </p:nvSpPr>
        <p:spPr>
          <a:xfrm>
            <a:off x="7318255" y="1442035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82A8C0-093B-614C-12B0-062F62D282FD}"/>
              </a:ext>
            </a:extLst>
          </p:cNvPr>
          <p:cNvSpPr/>
          <p:nvPr/>
        </p:nvSpPr>
        <p:spPr>
          <a:xfrm>
            <a:off x="7181095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8EEF8D-8E73-1829-C247-A7D742619F51}"/>
              </a:ext>
            </a:extLst>
          </p:cNvPr>
          <p:cNvSpPr/>
          <p:nvPr/>
        </p:nvSpPr>
        <p:spPr>
          <a:xfrm>
            <a:off x="7053079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DE26AA-6BDF-8696-38A8-67095646773E}"/>
              </a:ext>
            </a:extLst>
          </p:cNvPr>
          <p:cNvSpPr/>
          <p:nvPr/>
        </p:nvSpPr>
        <p:spPr>
          <a:xfrm>
            <a:off x="7455415" y="1442035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D73E15-3417-B8D7-4B43-B752BE9F3CD7}"/>
              </a:ext>
            </a:extLst>
          </p:cNvPr>
          <p:cNvSpPr/>
          <p:nvPr/>
        </p:nvSpPr>
        <p:spPr>
          <a:xfrm>
            <a:off x="7583431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C14102-5665-C7BF-621B-4763612D12FB}"/>
              </a:ext>
            </a:extLst>
          </p:cNvPr>
          <p:cNvSpPr/>
          <p:nvPr/>
        </p:nvSpPr>
        <p:spPr>
          <a:xfrm>
            <a:off x="7720591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21F9B8-9B64-4576-BD11-57B0BEA9C609}"/>
              </a:ext>
            </a:extLst>
          </p:cNvPr>
          <p:cNvSpPr>
            <a:spLocks noChangeAspect="1"/>
          </p:cNvSpPr>
          <p:nvPr/>
        </p:nvSpPr>
        <p:spPr>
          <a:xfrm>
            <a:off x="7848607" y="1438987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C9EE1EDC-EBF8-A93E-E1E1-B7241D207001}"/>
              </a:ext>
            </a:extLst>
          </p:cNvPr>
          <p:cNvSpPr/>
          <p:nvPr/>
        </p:nvSpPr>
        <p:spPr>
          <a:xfrm>
            <a:off x="8262612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1448090-EA5F-1290-AA7E-33E2178CD19C}"/>
              </a:ext>
            </a:extLst>
          </p:cNvPr>
          <p:cNvSpPr/>
          <p:nvPr/>
        </p:nvSpPr>
        <p:spPr>
          <a:xfrm>
            <a:off x="7994549" y="1440511"/>
            <a:ext cx="1956816" cy="4572000"/>
          </a:xfrm>
          <a:prstGeom prst="rect">
            <a:avLst/>
          </a:prstGeom>
          <a:solidFill>
            <a:schemeClr val="bg1">
              <a:alpha val="1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FB2A647-A2D9-40D1-1B54-26BF3003911C}"/>
              </a:ext>
            </a:extLst>
          </p:cNvPr>
          <p:cNvSpPr/>
          <p:nvPr/>
        </p:nvSpPr>
        <p:spPr>
          <a:xfrm>
            <a:off x="6913032" y="1438987"/>
            <a:ext cx="1956816" cy="4572000"/>
          </a:xfrm>
          <a:prstGeom prst="rect">
            <a:avLst/>
          </a:prstGeom>
          <a:solidFill>
            <a:schemeClr val="bg1">
              <a:alpha val="1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E9FB33A-DC0E-109C-9FE5-D64D6545FC45}"/>
              </a:ext>
            </a:extLst>
          </p:cNvPr>
          <p:cNvGrpSpPr/>
          <p:nvPr/>
        </p:nvGrpSpPr>
        <p:grpSpPr>
          <a:xfrm>
            <a:off x="6248400" y="1445088"/>
            <a:ext cx="720069" cy="4565899"/>
            <a:chOff x="2313425" y="1530101"/>
            <a:chExt cx="720069" cy="4565899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D25D6E7-BC4F-0C39-4BCE-B789968134F0}"/>
                </a:ext>
              </a:extLst>
            </p:cNvPr>
            <p:cNvGrpSpPr/>
            <p:nvPr/>
          </p:nvGrpSpPr>
          <p:grpSpPr>
            <a:xfrm rot="5400000">
              <a:off x="380539" y="3664163"/>
              <a:ext cx="4565899" cy="297776"/>
              <a:chOff x="6825361" y="1706580"/>
              <a:chExt cx="4565899" cy="297776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BA211C56-517B-DA84-D0F0-75E03E7556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388370" y="853938"/>
                <a:ext cx="0" cy="195662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CDFCE614-8E0E-9B7A-0DDD-953F38E7D0D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7728137" y="1001771"/>
                <a:ext cx="0" cy="168745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2E94CD1-C6BF-7DAC-A7D8-5E027F45D4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825361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55077951-BA37-9339-6B7D-78626A28818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391260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EE4BE17-CF43-0815-4CB1-217DF77B6B28}"/>
                </a:ext>
              </a:extLst>
            </p:cNvPr>
            <p:cNvSpPr txBox="1"/>
            <p:nvPr/>
          </p:nvSpPr>
          <p:spPr>
            <a:xfrm>
              <a:off x="2313425" y="3406020"/>
              <a:ext cx="7200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14mm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C8122CA-C277-5195-75DE-20BC2FF7F285}"/>
              </a:ext>
            </a:extLst>
          </p:cNvPr>
          <p:cNvGrpSpPr/>
          <p:nvPr/>
        </p:nvGrpSpPr>
        <p:grpSpPr>
          <a:xfrm>
            <a:off x="6906778" y="6054592"/>
            <a:ext cx="1971251" cy="338554"/>
            <a:chOff x="2971803" y="6139605"/>
            <a:chExt cx="1971251" cy="338554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A5A8D2B-1061-6B8A-C038-6625F19FEC1E}"/>
                </a:ext>
              </a:extLst>
            </p:cNvPr>
            <p:cNvGrpSpPr/>
            <p:nvPr/>
          </p:nvGrpSpPr>
          <p:grpSpPr>
            <a:xfrm>
              <a:off x="2971803" y="6159994"/>
              <a:ext cx="1971251" cy="297776"/>
              <a:chOff x="6511939" y="1536569"/>
              <a:chExt cx="740360" cy="297776"/>
            </a:xfrm>
          </p:grpSpPr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9DDEDA9E-A2AD-AD05-8775-C0CC0AB714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8445" y="1675485"/>
                <a:ext cx="203854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2BA20D6B-6867-D5A4-B4E1-0E5E98DE41B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11951" y="1675485"/>
                <a:ext cx="225523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2FCA82E-B56B-49E4-4745-E7C11B9BF60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52296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0544862-2E28-449E-4D10-1520B99E01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F02AC78-A1BD-8717-9F1A-40EEF636DFC7}"/>
                </a:ext>
              </a:extLst>
            </p:cNvPr>
            <p:cNvSpPr txBox="1"/>
            <p:nvPr/>
          </p:nvSpPr>
          <p:spPr>
            <a:xfrm>
              <a:off x="3733800" y="6139605"/>
              <a:ext cx="6158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6mm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F686078-0157-901F-BD88-EF787A275750}"/>
              </a:ext>
            </a:extLst>
          </p:cNvPr>
          <p:cNvGrpSpPr/>
          <p:nvPr/>
        </p:nvGrpSpPr>
        <p:grpSpPr>
          <a:xfrm>
            <a:off x="8878014" y="6070527"/>
            <a:ext cx="1991159" cy="338554"/>
            <a:chOff x="2971803" y="6139605"/>
            <a:chExt cx="1991159" cy="338554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5A341061-7BB6-FAE5-E4DA-33D9D0D5AEC7}"/>
                </a:ext>
              </a:extLst>
            </p:cNvPr>
            <p:cNvGrpSpPr/>
            <p:nvPr/>
          </p:nvGrpSpPr>
          <p:grpSpPr>
            <a:xfrm>
              <a:off x="2971803" y="6159994"/>
              <a:ext cx="1991159" cy="297776"/>
              <a:chOff x="6511939" y="1536569"/>
              <a:chExt cx="747837" cy="297776"/>
            </a:xfrm>
          </p:grpSpPr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BBF1B0FF-7E81-9F2A-988F-081976EF56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8445" y="1675485"/>
                <a:ext cx="203854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21C3D562-B443-72B2-393F-4D34F75C7D4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11951" y="1675485"/>
                <a:ext cx="225523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734425B3-DA8E-0BDE-0C19-053A8DFCDA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59776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A6E92A4-709B-9675-A513-9F84F57779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5C526D0-C45B-F619-DC92-26FB7BDA8233}"/>
                </a:ext>
              </a:extLst>
            </p:cNvPr>
            <p:cNvSpPr txBox="1"/>
            <p:nvPr/>
          </p:nvSpPr>
          <p:spPr>
            <a:xfrm>
              <a:off x="3591364" y="6139605"/>
              <a:ext cx="8755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6.15mm</a:t>
              </a:r>
            </a:p>
          </p:txBody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32AB5198-A1F7-2107-88F0-33221A0FE04D}"/>
              </a:ext>
            </a:extLst>
          </p:cNvPr>
          <p:cNvSpPr/>
          <p:nvPr/>
        </p:nvSpPr>
        <p:spPr>
          <a:xfrm>
            <a:off x="8536932" y="1443559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6A8CFD0-3956-EDE3-A4F4-8A6D0D88540C}"/>
              </a:ext>
            </a:extLst>
          </p:cNvPr>
          <p:cNvSpPr/>
          <p:nvPr/>
        </p:nvSpPr>
        <p:spPr>
          <a:xfrm>
            <a:off x="8399772" y="1443559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C74E9FE-593E-8D8E-B1EA-FA372C5AC9A0}"/>
              </a:ext>
            </a:extLst>
          </p:cNvPr>
          <p:cNvSpPr/>
          <p:nvPr/>
        </p:nvSpPr>
        <p:spPr>
          <a:xfrm>
            <a:off x="8664948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8FE60C9F-006D-1AD3-AC9C-152B32D35F71}"/>
              </a:ext>
            </a:extLst>
          </p:cNvPr>
          <p:cNvSpPr/>
          <p:nvPr/>
        </p:nvSpPr>
        <p:spPr>
          <a:xfrm>
            <a:off x="8134596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3B1202A-F9B4-2DB3-3893-4C67E550B79B}"/>
              </a:ext>
            </a:extLst>
          </p:cNvPr>
          <p:cNvSpPr/>
          <p:nvPr/>
        </p:nvSpPr>
        <p:spPr>
          <a:xfrm>
            <a:off x="8802108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CF00955-B6FF-B36B-C834-E490C99AFEC6}"/>
              </a:ext>
            </a:extLst>
          </p:cNvPr>
          <p:cNvSpPr>
            <a:spLocks noChangeAspect="1"/>
          </p:cNvSpPr>
          <p:nvPr/>
        </p:nvSpPr>
        <p:spPr>
          <a:xfrm>
            <a:off x="8930124" y="1440511"/>
            <a:ext cx="1956816" cy="4572000"/>
          </a:xfrm>
          <a:prstGeom prst="rect">
            <a:avLst/>
          </a:prstGeom>
          <a:solidFill>
            <a:srgbClr val="00FF00">
              <a:alpha val="10000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5829A80-CFF1-F732-E0DD-9B3E571204A0}"/>
              </a:ext>
            </a:extLst>
          </p:cNvPr>
          <p:cNvSpPr>
            <a:spLocks/>
          </p:cNvSpPr>
          <p:nvPr/>
        </p:nvSpPr>
        <p:spPr>
          <a:xfrm>
            <a:off x="8874453" y="2821941"/>
            <a:ext cx="2010270" cy="1680177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6C21646-4D1D-DE60-DF84-08D30CB6B1F3}"/>
              </a:ext>
            </a:extLst>
          </p:cNvPr>
          <p:cNvSpPr>
            <a:spLocks/>
          </p:cNvSpPr>
          <p:nvPr/>
        </p:nvSpPr>
        <p:spPr>
          <a:xfrm>
            <a:off x="8996247" y="2818238"/>
            <a:ext cx="188668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6C17EFF-98AA-C752-4C81-C9C214E6E48A}"/>
              </a:ext>
            </a:extLst>
          </p:cNvPr>
          <p:cNvSpPr>
            <a:spLocks/>
          </p:cNvSpPr>
          <p:nvPr/>
        </p:nvSpPr>
        <p:spPr>
          <a:xfrm>
            <a:off x="9135695" y="2819070"/>
            <a:ext cx="175406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3BBCC89-949B-69B4-3D1A-57F6C2620A25}"/>
              </a:ext>
            </a:extLst>
          </p:cNvPr>
          <p:cNvSpPr>
            <a:spLocks/>
          </p:cNvSpPr>
          <p:nvPr/>
        </p:nvSpPr>
        <p:spPr>
          <a:xfrm>
            <a:off x="9272854" y="2818238"/>
            <a:ext cx="161690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57D620D-59F0-40FC-DF57-08665AB92C21}"/>
              </a:ext>
            </a:extLst>
          </p:cNvPr>
          <p:cNvSpPr>
            <a:spLocks/>
          </p:cNvSpPr>
          <p:nvPr/>
        </p:nvSpPr>
        <p:spPr>
          <a:xfrm>
            <a:off x="9410014" y="2821941"/>
            <a:ext cx="1465541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A465121-D863-150E-F866-10C3787130C2}"/>
              </a:ext>
            </a:extLst>
          </p:cNvPr>
          <p:cNvSpPr>
            <a:spLocks/>
          </p:cNvSpPr>
          <p:nvPr/>
        </p:nvSpPr>
        <p:spPr>
          <a:xfrm>
            <a:off x="9538030" y="2812797"/>
            <a:ext cx="1351724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6A1FC02-4A49-2AC7-C4DC-A80CA511B49C}"/>
              </a:ext>
            </a:extLst>
          </p:cNvPr>
          <p:cNvSpPr>
            <a:spLocks/>
          </p:cNvSpPr>
          <p:nvPr/>
        </p:nvSpPr>
        <p:spPr>
          <a:xfrm>
            <a:off x="9675191" y="2817004"/>
            <a:ext cx="1207742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3047502-CE12-6CE4-D900-5933BC833011}"/>
              </a:ext>
            </a:extLst>
          </p:cNvPr>
          <p:cNvSpPr>
            <a:spLocks/>
          </p:cNvSpPr>
          <p:nvPr/>
        </p:nvSpPr>
        <p:spPr>
          <a:xfrm>
            <a:off x="9814141" y="2819472"/>
            <a:ext cx="1075174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AEC00B9-39CC-ACC9-1D71-BA1B8C0DD734}"/>
              </a:ext>
            </a:extLst>
          </p:cNvPr>
          <p:cNvSpPr>
            <a:spLocks/>
          </p:cNvSpPr>
          <p:nvPr/>
        </p:nvSpPr>
        <p:spPr>
          <a:xfrm>
            <a:off x="9957748" y="2821359"/>
            <a:ext cx="931567" cy="1680177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41BB058-2E61-BE9C-4A44-B510CA5C11BE}"/>
              </a:ext>
            </a:extLst>
          </p:cNvPr>
          <p:cNvSpPr>
            <a:spLocks/>
          </p:cNvSpPr>
          <p:nvPr/>
        </p:nvSpPr>
        <p:spPr>
          <a:xfrm>
            <a:off x="10079543" y="2817656"/>
            <a:ext cx="81618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E403EC-48DA-6DFE-BF7B-4CDD39A2914A}"/>
              </a:ext>
            </a:extLst>
          </p:cNvPr>
          <p:cNvSpPr>
            <a:spLocks/>
          </p:cNvSpPr>
          <p:nvPr/>
        </p:nvSpPr>
        <p:spPr>
          <a:xfrm>
            <a:off x="10218990" y="2818488"/>
            <a:ext cx="67032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AF1EA7-EB82-F1B5-57A9-D1E661995C6F}"/>
              </a:ext>
            </a:extLst>
          </p:cNvPr>
          <p:cNvSpPr>
            <a:spLocks/>
          </p:cNvSpPr>
          <p:nvPr/>
        </p:nvSpPr>
        <p:spPr>
          <a:xfrm>
            <a:off x="10356149" y="2817656"/>
            <a:ext cx="539549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7D5B0CE-D753-45CB-586A-2A1D17B86874}"/>
              </a:ext>
            </a:extLst>
          </p:cNvPr>
          <p:cNvSpPr>
            <a:spLocks/>
          </p:cNvSpPr>
          <p:nvPr/>
        </p:nvSpPr>
        <p:spPr>
          <a:xfrm>
            <a:off x="10493310" y="2821359"/>
            <a:ext cx="396005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AF9853A-08BF-F94F-B505-A3818CABABD6}"/>
              </a:ext>
            </a:extLst>
          </p:cNvPr>
          <p:cNvSpPr>
            <a:spLocks/>
          </p:cNvSpPr>
          <p:nvPr/>
        </p:nvSpPr>
        <p:spPr>
          <a:xfrm>
            <a:off x="10621325" y="2812215"/>
            <a:ext cx="267990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CB7FE46-8C62-854B-0012-916F32668C22}"/>
              </a:ext>
            </a:extLst>
          </p:cNvPr>
          <p:cNvSpPr>
            <a:spLocks/>
          </p:cNvSpPr>
          <p:nvPr/>
        </p:nvSpPr>
        <p:spPr>
          <a:xfrm>
            <a:off x="10758486" y="2816422"/>
            <a:ext cx="130829" cy="1685114"/>
          </a:xfrm>
          <a:prstGeom prst="rect">
            <a:avLst/>
          </a:prstGeom>
          <a:solidFill>
            <a:srgbClr val="0096FF">
              <a:alpha val="9804"/>
            </a:srgb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1</a:t>
            </a:r>
          </a:p>
          <a:p>
            <a:r>
              <a:rPr lang="en-US" sz="1200" dirty="0">
                <a:solidFill>
                  <a:schemeClr val="tx1"/>
                </a:solidFill>
              </a:rPr>
              <a:t>7</a:t>
            </a: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FF3952F1-279A-0FF5-1C9B-093DA2316911}"/>
              </a:ext>
            </a:extLst>
          </p:cNvPr>
          <p:cNvGrpSpPr/>
          <p:nvPr/>
        </p:nvGrpSpPr>
        <p:grpSpPr>
          <a:xfrm>
            <a:off x="6895824" y="1066800"/>
            <a:ext cx="3973352" cy="338554"/>
            <a:chOff x="2971767" y="6139605"/>
            <a:chExt cx="3973352" cy="338554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70A8CDB9-8CE2-20B9-E589-330F76492A24}"/>
                </a:ext>
              </a:extLst>
            </p:cNvPr>
            <p:cNvGrpSpPr/>
            <p:nvPr/>
          </p:nvGrpSpPr>
          <p:grpSpPr>
            <a:xfrm>
              <a:off x="2971767" y="6159994"/>
              <a:ext cx="3973352" cy="297776"/>
              <a:chOff x="6511939" y="1536569"/>
              <a:chExt cx="1492309" cy="297776"/>
            </a:xfrm>
          </p:grpSpPr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15F2B0A7-2E56-0A58-943A-BB3726B58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95775" y="1675485"/>
                <a:ext cx="500996" cy="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29EA1F70-E47E-2FB2-E780-72133C2D20A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511951" y="1675485"/>
                <a:ext cx="540609" cy="997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FC2F889F-29B7-0143-D04F-A73CC115C2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04248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8DCF759E-C46F-4F21-8923-67E3A64626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511939" y="1536569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36B9B76-89FC-CFCA-73E8-EAAE95389C30}"/>
                </a:ext>
              </a:extLst>
            </p:cNvPr>
            <p:cNvSpPr txBox="1"/>
            <p:nvPr/>
          </p:nvSpPr>
          <p:spPr>
            <a:xfrm>
              <a:off x="4517563" y="6139605"/>
              <a:ext cx="97975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12.15mm</a:t>
              </a:r>
            </a:p>
          </p:txBody>
        </p:sp>
      </p:grpSp>
      <p:pic>
        <p:nvPicPr>
          <p:cNvPr id="123" name="Picture 122">
            <a:extLst>
              <a:ext uri="{FF2B5EF4-FFF2-40B4-BE49-F238E27FC236}">
                <a16:creationId xmlns:a16="http://schemas.microsoft.com/office/drawing/2014/main" id="{46B19CFF-4D54-D9B0-A301-15B091DEEA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44"/>
          <a:stretch/>
        </p:blipFill>
        <p:spPr>
          <a:xfrm>
            <a:off x="327597" y="996047"/>
            <a:ext cx="5686113" cy="3198439"/>
          </a:xfrm>
          <a:prstGeom prst="rect">
            <a:avLst/>
          </a:prstGeom>
          <a:noFill/>
        </p:spPr>
      </p:pic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2D447B5-E70F-BB9B-9D3C-74A0DAB3062A}"/>
              </a:ext>
            </a:extLst>
          </p:cNvPr>
          <p:cNvGrpSpPr/>
          <p:nvPr/>
        </p:nvGrpSpPr>
        <p:grpSpPr>
          <a:xfrm>
            <a:off x="10860315" y="2812217"/>
            <a:ext cx="771365" cy="1690554"/>
            <a:chOff x="2313425" y="2878948"/>
            <a:chExt cx="771365" cy="169055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3F1CA5CE-F188-F487-9A32-96C2936FC52A}"/>
                </a:ext>
              </a:extLst>
            </p:cNvPr>
            <p:cNvGrpSpPr/>
            <p:nvPr/>
          </p:nvGrpSpPr>
          <p:grpSpPr>
            <a:xfrm rot="5400000">
              <a:off x="1818213" y="3575337"/>
              <a:ext cx="1690554" cy="297776"/>
              <a:chOff x="8174206" y="1706580"/>
              <a:chExt cx="1690554" cy="297776"/>
            </a:xfrm>
          </p:grpSpPr>
          <p:cxnSp>
            <p:nvCxnSpPr>
              <p:cNvPr id="127" name="Straight Arrow Connector 126">
                <a:extLst>
                  <a:ext uri="{FF2B5EF4-FFF2-40B4-BE49-F238E27FC236}">
                    <a16:creationId xmlns:a16="http://schemas.microsoft.com/office/drawing/2014/main" id="{27AE061A-EF24-794F-991E-9FEEB5A2AF6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9556475" y="1523963"/>
                <a:ext cx="0" cy="61657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>
                <a:extLst>
                  <a:ext uri="{FF2B5EF4-FFF2-40B4-BE49-F238E27FC236}">
                    <a16:creationId xmlns:a16="http://schemas.microsoft.com/office/drawing/2014/main" id="{C738B779-4548-7511-F628-264B0652360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8482598" y="1537106"/>
                <a:ext cx="0" cy="616783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1B8C0059-D793-EE79-91E2-8C40566118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81391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B6BA3B36-D7A9-07BF-8709-C2A0BE9FC5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857790" y="1706580"/>
                <a:ext cx="0" cy="297776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3BF6B2C-97F1-CF64-149B-EA311CD8DEBF}"/>
                </a:ext>
              </a:extLst>
            </p:cNvPr>
            <p:cNvSpPr txBox="1"/>
            <p:nvPr/>
          </p:nvSpPr>
          <p:spPr>
            <a:xfrm>
              <a:off x="2313425" y="3534786"/>
              <a:ext cx="7713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5.2mm</a:t>
              </a:r>
            </a:p>
          </p:txBody>
        </p:sp>
      </p:grp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1829A87-74CD-18E6-1065-11D25B780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17" y="4502770"/>
            <a:ext cx="4076964" cy="2049422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D7F2817A-CFC9-B9AA-6FE7-572EC17C988E}"/>
              </a:ext>
            </a:extLst>
          </p:cNvPr>
          <p:cNvSpPr txBox="1"/>
          <p:nvPr/>
        </p:nvSpPr>
        <p:spPr>
          <a:xfrm>
            <a:off x="1088714" y="4194486"/>
            <a:ext cx="35301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SKH HBM4 Rev0.71 Proposal Mar/27/24</a:t>
            </a:r>
          </a:p>
        </p:txBody>
      </p:sp>
    </p:spTree>
    <p:extLst>
      <p:ext uri="{BB962C8B-B14F-4D97-AF65-F5344CB8AC3E}">
        <p14:creationId xmlns:p14="http://schemas.microsoft.com/office/powerpoint/2010/main" val="286462809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1656</TotalTime>
  <Words>165</Words>
  <Application>Microsoft Macintosh PowerPoint</Application>
  <PresentationFormat>Widescreen</PresentationFormat>
  <Paragraphs>100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blank</vt:lpstr>
      <vt:lpstr>LPW 32Gb x128</vt:lpstr>
      <vt:lpstr>Bump Pad</vt:lpstr>
      <vt:lpstr>Cross Section</vt:lpstr>
      <vt:lpstr>Module Dimensions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keywords>CTPClassification=CTP_NT</cp:keywords>
  <cp:lastModifiedBy>Kau, Derchang</cp:lastModifiedBy>
  <cp:revision>1</cp:revision>
  <dcterms:created xsi:type="dcterms:W3CDTF">2024-06-14T02:35:48Z</dcterms:created>
  <dcterms:modified xsi:type="dcterms:W3CDTF">2024-06-15T06:12:05Z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