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 autoAdjust="0"/>
    <p:restoredTop sz="94660"/>
  </p:normalViewPr>
  <p:slideViewPr>
    <p:cSldViewPr>
      <p:cViewPr varScale="1">
        <p:scale>
          <a:sx n="119" d="100"/>
          <a:sy n="119" d="100"/>
        </p:scale>
        <p:origin x="384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SMG/CPG/GEMS/FTE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A7B86-8DF5-B0C8-1D8E-5A1A88A14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4" b="91066" l="2025" r="97975">
                        <a14:foregroundMark x1="10202" y1="46542" x2="12227" y2="35447"/>
                        <a14:foregroundMark x1="12227" y1="35447" x2="19782" y2="27378"/>
                        <a14:foregroundMark x1="19782" y1="27378" x2="26168" y2="26801"/>
                        <a14:foregroundMark x1="26168" y1="26801" x2="29283" y2="38617"/>
                        <a14:foregroundMark x1="29283" y1="38617" x2="23364" y2="43660"/>
                        <a14:foregroundMark x1="23364" y1="43660" x2="18847" y2="44524"/>
                        <a14:foregroundMark x1="3271" y1="92939" x2="7009" y2="70173"/>
                        <a14:foregroundMark x1="7009" y1="70173" x2="13863" y2="62392"/>
                        <a14:foregroundMark x1="13863" y1="62392" x2="20016" y2="61239"/>
                        <a14:foregroundMark x1="20016" y1="61239" x2="26090" y2="64841"/>
                        <a14:foregroundMark x1="26090" y1="64841" x2="26168" y2="80259"/>
                        <a14:foregroundMark x1="26168" y1="80259" x2="20327" y2="87464"/>
                        <a14:foregroundMark x1="20327" y1="87464" x2="9813" y2="91354"/>
                        <a14:foregroundMark x1="2025" y1="90922" x2="7555" y2="66138"/>
                        <a14:foregroundMark x1="40966" y1="38329" x2="42601" y2="26657"/>
                        <a14:foregroundMark x1="42601" y1="26657" x2="47897" y2="21182"/>
                        <a14:foregroundMark x1="47897" y1="21182" x2="54361" y2="23775"/>
                        <a14:foregroundMark x1="54361" y1="23775" x2="57477" y2="34870"/>
                        <a14:foregroundMark x1="57477" y1="34870" x2="43847" y2="39625"/>
                        <a14:foregroundMark x1="43847" y1="39625" x2="42757" y2="23055"/>
                        <a14:foregroundMark x1="42757" y1="23055" x2="50545" y2="20029"/>
                        <a14:foregroundMark x1="41433" y1="85591" x2="41900" y2="60086"/>
                        <a14:foregroundMark x1="41900" y1="60086" x2="47664" y2="53890"/>
                        <a14:foregroundMark x1="47664" y1="53890" x2="54829" y2="54035"/>
                        <a14:foregroundMark x1="54829" y1="54035" x2="60903" y2="60663"/>
                        <a14:foregroundMark x1="60903" y1="60663" x2="61916" y2="71902"/>
                        <a14:foregroundMark x1="61916" y1="71902" x2="55997" y2="80980"/>
                        <a14:foregroundMark x1="55997" y1="80980" x2="48209" y2="85159"/>
                        <a14:foregroundMark x1="48209" y1="85159" x2="44704" y2="83862"/>
                        <a14:foregroundMark x1="68692" y1="36744" x2="67835" y2="24928"/>
                        <a14:foregroundMark x1="67835" y1="24928" x2="70950" y2="15130"/>
                        <a14:foregroundMark x1="70950" y1="15130" x2="77259" y2="16571"/>
                        <a14:foregroundMark x1="77259" y1="16571" x2="82477" y2="22478"/>
                        <a14:foregroundMark x1="82477" y1="22478" x2="81464" y2="34006"/>
                        <a14:foregroundMark x1="81464" y1="34006" x2="69470" y2="35879"/>
                        <a14:foregroundMark x1="77181" y1="78386" x2="74455" y2="56052"/>
                        <a14:foregroundMark x1="74455" y1="56052" x2="78193" y2="46686"/>
                        <a14:foregroundMark x1="78193" y1="46686" x2="84735" y2="46398"/>
                        <a14:foregroundMark x1="84735" y1="46398" x2="91433" y2="51009"/>
                        <a14:foregroundMark x1="91433" y1="51009" x2="97975" y2="72046"/>
                        <a14:foregroundMark x1="97975" y1="72046" x2="78583" y2="76801"/>
                        <a14:foregroundMark x1="78583" y1="76801" x2="78427" y2="76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48" y="-97743"/>
            <a:ext cx="7772400" cy="4200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2C58C9-B1E2-A4F1-9CF7-AEBE5CFB5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5" b="89848" l="2906" r="98709">
                        <a14:foregroundMark x1="4278" y1="24535" x2="4278" y2="38409"/>
                        <a14:foregroundMark x1="4278" y1="38409" x2="11219" y2="42132"/>
                        <a14:foregroundMark x1="11219" y1="42132" x2="17756" y2="40778"/>
                        <a14:foregroundMark x1="17756" y1="40778" x2="22276" y2="28934"/>
                        <a14:foregroundMark x1="22276" y1="28934" x2="17433" y2="20474"/>
                        <a14:foregroundMark x1="17433" y1="20474" x2="11219" y2="20643"/>
                        <a14:foregroundMark x1="11219" y1="20643" x2="11542" y2="30288"/>
                        <a14:foregroundMark x1="2421" y1="62606" x2="1211" y2="92724"/>
                        <a14:foregroundMark x1="1211" y1="92724" x2="10573" y2="96785"/>
                        <a14:foregroundMark x1="10573" y1="96785" x2="23002" y2="87817"/>
                        <a14:foregroundMark x1="23002" y1="87817" x2="25908" y2="72927"/>
                        <a14:foregroundMark x1="25908" y1="72927" x2="22922" y2="58206"/>
                        <a14:foregroundMark x1="22922" y1="58206" x2="2986" y2="61760"/>
                        <a14:foregroundMark x1="34786" y1="37394" x2="33333" y2="24704"/>
                        <a14:foregroundMark x1="33333" y1="24704" x2="37046" y2="13875"/>
                        <a14:foregroundMark x1="37046" y1="13875" x2="43341" y2="13536"/>
                        <a14:foregroundMark x1="43341" y1="13536" x2="49556" y2="17597"/>
                        <a14:foregroundMark x1="49556" y1="17597" x2="51735" y2="30795"/>
                        <a14:foregroundMark x1="51735" y1="30795" x2="37611" y2="37563"/>
                        <a14:foregroundMark x1="37611" y1="37563" x2="34867" y2="38071"/>
                        <a14:foregroundMark x1="66990" y1="45347" x2="79015" y2="37394"/>
                        <a14:foregroundMark x1="79015" y1="37394" x2="91364" y2="45008"/>
                        <a14:foregroundMark x1="91364" y1="45008" x2="94673" y2="58206"/>
                        <a14:foregroundMark x1="94673" y1="58206" x2="90799" y2="70558"/>
                        <a14:foregroundMark x1="90799" y1="70558" x2="80065" y2="74112"/>
                        <a14:foregroundMark x1="80065" y1="74112" x2="68119" y2="47716"/>
                        <a14:foregroundMark x1="94512" y1="62437" x2="95642" y2="65821"/>
                        <a14:foregroundMark x1="98789" y1="69374" x2="98789" y2="69374"/>
                        <a14:foregroundMark x1="98628" y1="68190" x2="98628" y2="68190"/>
                        <a14:foregroundMark x1="64245" y1="30288" x2="60291" y2="16582"/>
                        <a14:foregroundMark x1="60291" y1="16582" x2="64003" y2="5415"/>
                        <a14:foregroundMark x1="64003" y1="5415" x2="76190" y2="12690"/>
                        <a14:foregroundMark x1="76190" y1="12690" x2="77724" y2="26396"/>
                        <a14:foregroundMark x1="77724" y1="26396" x2="68927" y2="30626"/>
                        <a14:foregroundMark x1="68927" y1="30626" x2="62308" y2="26734"/>
                        <a14:foregroundMark x1="62308" y1="26734" x2="57869" y2="16751"/>
                        <a14:foregroundMark x1="57869" y1="16751" x2="57304" y2="13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8652" y="3096684"/>
            <a:ext cx="7772400" cy="37074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6A410E-6A46-D01B-C570-EBF62BE674CD}"/>
              </a:ext>
            </a:extLst>
          </p:cNvPr>
          <p:cNvCxnSpPr/>
          <p:nvPr/>
        </p:nvCxnSpPr>
        <p:spPr>
          <a:xfrm flipV="1">
            <a:off x="1676400" y="1871885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6A18F0-8A0E-289E-2BD0-2A8816CC77FC}"/>
              </a:ext>
            </a:extLst>
          </p:cNvPr>
          <p:cNvCxnSpPr/>
          <p:nvPr/>
        </p:nvCxnSpPr>
        <p:spPr>
          <a:xfrm flipV="1">
            <a:off x="4038600" y="1712368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7F2B12-E23B-5577-32BB-92374EF6F482}"/>
              </a:ext>
            </a:extLst>
          </p:cNvPr>
          <p:cNvCxnSpPr/>
          <p:nvPr/>
        </p:nvCxnSpPr>
        <p:spPr>
          <a:xfrm flipV="1">
            <a:off x="6248400" y="1450653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06CA3603-4C44-C2DB-14EC-495A716BBEFE}"/>
              </a:ext>
            </a:extLst>
          </p:cNvPr>
          <p:cNvSpPr/>
          <p:nvPr/>
        </p:nvSpPr>
        <p:spPr>
          <a:xfrm>
            <a:off x="2646381" y="1344706"/>
            <a:ext cx="613186" cy="1678193"/>
          </a:xfrm>
          <a:custGeom>
            <a:avLst/>
            <a:gdLst>
              <a:gd name="connsiteX0" fmla="*/ 0 w 613186"/>
              <a:gd name="connsiteY0" fmla="*/ 0 h 1678193"/>
              <a:gd name="connsiteX1" fmla="*/ 150607 w 613186"/>
              <a:gd name="connsiteY1" fmla="*/ 365760 h 1678193"/>
              <a:gd name="connsiteX2" fmla="*/ 301214 w 613186"/>
              <a:gd name="connsiteY2" fmla="*/ 1344706 h 1678193"/>
              <a:gd name="connsiteX3" fmla="*/ 613186 w 613186"/>
              <a:gd name="connsiteY3" fmla="*/ 1678193 h 16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186" h="1678193">
                <a:moveTo>
                  <a:pt x="0" y="0"/>
                </a:moveTo>
                <a:cubicBezTo>
                  <a:pt x="50202" y="70821"/>
                  <a:pt x="100405" y="141642"/>
                  <a:pt x="150607" y="365760"/>
                </a:cubicBezTo>
                <a:cubicBezTo>
                  <a:pt x="200809" y="589878"/>
                  <a:pt x="224118" y="1125967"/>
                  <a:pt x="301214" y="1344706"/>
                </a:cubicBezTo>
                <a:cubicBezTo>
                  <a:pt x="378311" y="1563445"/>
                  <a:pt x="495748" y="1620819"/>
                  <a:pt x="613186" y="167819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CBCDF8-C2EB-6203-ADAD-6EE23B0F6029}"/>
              </a:ext>
            </a:extLst>
          </p:cNvPr>
          <p:cNvCxnSpPr/>
          <p:nvPr/>
        </p:nvCxnSpPr>
        <p:spPr>
          <a:xfrm flipV="1">
            <a:off x="5257800" y="4752947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5994DD-3E85-5069-4AEA-0980A508109C}"/>
              </a:ext>
            </a:extLst>
          </p:cNvPr>
          <p:cNvCxnSpPr/>
          <p:nvPr/>
        </p:nvCxnSpPr>
        <p:spPr>
          <a:xfrm flipV="1">
            <a:off x="7391400" y="4491232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6D5999-3471-AA72-ABFA-3AF36242E33E}"/>
              </a:ext>
            </a:extLst>
          </p:cNvPr>
          <p:cNvCxnSpPr/>
          <p:nvPr/>
        </p:nvCxnSpPr>
        <p:spPr>
          <a:xfrm flipV="1">
            <a:off x="9753600" y="4229517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9AF4A2B3-8FAF-1DCC-F13E-B7F098A2D0FF}"/>
              </a:ext>
            </a:extLst>
          </p:cNvPr>
          <p:cNvSpPr/>
          <p:nvPr/>
        </p:nvSpPr>
        <p:spPr>
          <a:xfrm>
            <a:off x="4817634" y="1163645"/>
            <a:ext cx="1125966" cy="1678193"/>
          </a:xfrm>
          <a:custGeom>
            <a:avLst/>
            <a:gdLst>
              <a:gd name="connsiteX0" fmla="*/ 0 w 613186"/>
              <a:gd name="connsiteY0" fmla="*/ 0 h 1678193"/>
              <a:gd name="connsiteX1" fmla="*/ 150607 w 613186"/>
              <a:gd name="connsiteY1" fmla="*/ 365760 h 1678193"/>
              <a:gd name="connsiteX2" fmla="*/ 301214 w 613186"/>
              <a:gd name="connsiteY2" fmla="*/ 1344706 h 1678193"/>
              <a:gd name="connsiteX3" fmla="*/ 613186 w 613186"/>
              <a:gd name="connsiteY3" fmla="*/ 1678193 h 16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186" h="1678193">
                <a:moveTo>
                  <a:pt x="0" y="0"/>
                </a:moveTo>
                <a:cubicBezTo>
                  <a:pt x="50202" y="70821"/>
                  <a:pt x="100405" y="141642"/>
                  <a:pt x="150607" y="365760"/>
                </a:cubicBezTo>
                <a:cubicBezTo>
                  <a:pt x="200809" y="589878"/>
                  <a:pt x="224118" y="1125967"/>
                  <a:pt x="301214" y="1344706"/>
                </a:cubicBezTo>
                <a:cubicBezTo>
                  <a:pt x="378311" y="1563445"/>
                  <a:pt x="495748" y="1620819"/>
                  <a:pt x="613186" y="167819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EC9760E-CDFC-AB45-DD81-FCA7AC99EA6C}"/>
              </a:ext>
            </a:extLst>
          </p:cNvPr>
          <p:cNvSpPr/>
          <p:nvPr/>
        </p:nvSpPr>
        <p:spPr>
          <a:xfrm>
            <a:off x="6096000" y="4103227"/>
            <a:ext cx="1142996" cy="1678193"/>
          </a:xfrm>
          <a:custGeom>
            <a:avLst/>
            <a:gdLst>
              <a:gd name="connsiteX0" fmla="*/ 0 w 613186"/>
              <a:gd name="connsiteY0" fmla="*/ 0 h 1678193"/>
              <a:gd name="connsiteX1" fmla="*/ 150607 w 613186"/>
              <a:gd name="connsiteY1" fmla="*/ 365760 h 1678193"/>
              <a:gd name="connsiteX2" fmla="*/ 301214 w 613186"/>
              <a:gd name="connsiteY2" fmla="*/ 1344706 h 1678193"/>
              <a:gd name="connsiteX3" fmla="*/ 613186 w 613186"/>
              <a:gd name="connsiteY3" fmla="*/ 1678193 h 16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186" h="1678193">
                <a:moveTo>
                  <a:pt x="0" y="0"/>
                </a:moveTo>
                <a:cubicBezTo>
                  <a:pt x="50202" y="70821"/>
                  <a:pt x="100405" y="141642"/>
                  <a:pt x="150607" y="365760"/>
                </a:cubicBezTo>
                <a:cubicBezTo>
                  <a:pt x="200809" y="589878"/>
                  <a:pt x="224118" y="1125967"/>
                  <a:pt x="301214" y="1344706"/>
                </a:cubicBezTo>
                <a:cubicBezTo>
                  <a:pt x="378311" y="1563445"/>
                  <a:pt x="495748" y="1620819"/>
                  <a:pt x="613186" y="167819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D14812D-6CD9-3543-B8B9-0D48BAF02F1C}"/>
              </a:ext>
            </a:extLst>
          </p:cNvPr>
          <p:cNvSpPr/>
          <p:nvPr/>
        </p:nvSpPr>
        <p:spPr>
          <a:xfrm rot="20053249">
            <a:off x="8748626" y="3782991"/>
            <a:ext cx="613186" cy="1678193"/>
          </a:xfrm>
          <a:custGeom>
            <a:avLst/>
            <a:gdLst>
              <a:gd name="connsiteX0" fmla="*/ 0 w 613186"/>
              <a:gd name="connsiteY0" fmla="*/ 0 h 1678193"/>
              <a:gd name="connsiteX1" fmla="*/ 150607 w 613186"/>
              <a:gd name="connsiteY1" fmla="*/ 365760 h 1678193"/>
              <a:gd name="connsiteX2" fmla="*/ 301214 w 613186"/>
              <a:gd name="connsiteY2" fmla="*/ 1344706 h 1678193"/>
              <a:gd name="connsiteX3" fmla="*/ 613186 w 613186"/>
              <a:gd name="connsiteY3" fmla="*/ 1678193 h 16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186" h="1678193">
                <a:moveTo>
                  <a:pt x="0" y="0"/>
                </a:moveTo>
                <a:cubicBezTo>
                  <a:pt x="50202" y="70821"/>
                  <a:pt x="100405" y="141642"/>
                  <a:pt x="150607" y="365760"/>
                </a:cubicBezTo>
                <a:cubicBezTo>
                  <a:pt x="200809" y="589878"/>
                  <a:pt x="224118" y="1125967"/>
                  <a:pt x="301214" y="1344706"/>
                </a:cubicBezTo>
                <a:cubicBezTo>
                  <a:pt x="378311" y="1563445"/>
                  <a:pt x="495748" y="1620819"/>
                  <a:pt x="613186" y="167819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24F00A13-CB77-3D90-7EA3-C970AFCFC859}"/>
              </a:ext>
            </a:extLst>
          </p:cNvPr>
          <p:cNvSpPr/>
          <p:nvPr/>
        </p:nvSpPr>
        <p:spPr>
          <a:xfrm>
            <a:off x="7391400" y="762000"/>
            <a:ext cx="571948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4DBC1C1-3DB8-2B2D-760B-A3D9B38478AA}"/>
              </a:ext>
            </a:extLst>
          </p:cNvPr>
          <p:cNvSpPr/>
          <p:nvPr/>
        </p:nvSpPr>
        <p:spPr>
          <a:xfrm>
            <a:off x="3504300" y="5781420"/>
            <a:ext cx="571948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EA309-F9D4-3B25-6B7A-616B0702BE97}"/>
              </a:ext>
            </a:extLst>
          </p:cNvPr>
          <p:cNvSpPr txBox="1"/>
          <p:nvPr/>
        </p:nvSpPr>
        <p:spPr>
          <a:xfrm>
            <a:off x="8092055" y="735707"/>
            <a:ext cx="102143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·········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5DDEFA-E383-150E-5411-A80B52CF69D8}"/>
              </a:ext>
            </a:extLst>
          </p:cNvPr>
          <p:cNvSpPr txBox="1"/>
          <p:nvPr/>
        </p:nvSpPr>
        <p:spPr>
          <a:xfrm>
            <a:off x="2406665" y="5719851"/>
            <a:ext cx="102143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·········</a:t>
            </a:r>
          </a:p>
        </p:txBody>
      </p:sp>
    </p:spTree>
    <p:extLst>
      <p:ext uri="{BB962C8B-B14F-4D97-AF65-F5344CB8AC3E}">
        <p14:creationId xmlns:p14="http://schemas.microsoft.com/office/powerpoint/2010/main" val="71398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31C986-A441-FCD1-831B-4E0BDEEC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96377" l="5190" r="97751">
                        <a14:foregroundMark x1="5190" y1="84783" x2="28547" y2="7971"/>
                        <a14:foregroundMark x1="28547" y1="7971" x2="37197" y2="6522"/>
                        <a14:foregroundMark x1="37197" y1="6522" x2="46021" y2="6522"/>
                        <a14:foregroundMark x1="46021" y1="6522" x2="62630" y2="6159"/>
                        <a14:foregroundMark x1="62630" y1="6159" x2="93772" y2="9783"/>
                        <a14:foregroundMark x1="93772" y1="9783" x2="95329" y2="28261"/>
                        <a14:foregroundMark x1="95329" y1="28261" x2="91003" y2="90942"/>
                        <a14:foregroundMark x1="91003" y1="90942" x2="84602" y2="96739"/>
                        <a14:foregroundMark x1="84602" y1="96739" x2="5536" y2="86594"/>
                        <a14:foregroundMark x1="13149" y1="75362" x2="19377" y2="68478"/>
                        <a14:foregroundMark x1="19377" y1="68478" x2="31661" y2="15580"/>
                        <a14:foregroundMark x1="31661" y1="15580" x2="51730" y2="11594"/>
                        <a14:foregroundMark x1="51730" y1="11594" x2="81488" y2="12319"/>
                        <a14:foregroundMark x1="81488" y1="12319" x2="88927" y2="11232"/>
                        <a14:foregroundMark x1="88927" y1="11232" x2="95156" y2="15942"/>
                        <a14:foregroundMark x1="95156" y1="15942" x2="92215" y2="82609"/>
                        <a14:foregroundMark x1="92215" y1="82609" x2="92561" y2="62681"/>
                        <a14:foregroundMark x1="92561" y1="62681" x2="85640" y2="77174"/>
                        <a14:foregroundMark x1="85640" y1="77174" x2="16090" y2="74638"/>
                        <a14:foregroundMark x1="96540" y1="11594" x2="93599" y2="53986"/>
                        <a14:foregroundMark x1="93599" y1="53986" x2="97751" y2="18841"/>
                        <a14:foregroundMark x1="97751" y1="18841" x2="97232" y2="97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640977"/>
            <a:ext cx="4749800" cy="2268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448B2E-F9FA-9CA4-E15B-C6DB1071E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1" b="95787" l="3416" r="95636">
                        <a14:foregroundMark x1="18786" y1="24719" x2="6262" y2="80618"/>
                        <a14:foregroundMark x1="6262" y1="80618" x2="13662" y2="89888"/>
                        <a14:foregroundMark x1="13662" y1="89888" x2="33397" y2="93820"/>
                        <a14:foregroundMark x1="33397" y1="93820" x2="42315" y2="91573"/>
                        <a14:foregroundMark x1="42315" y1="91573" x2="93738" y2="96348"/>
                        <a14:foregroundMark x1="93738" y1="96348" x2="95446" y2="79775"/>
                        <a14:foregroundMark x1="95446" y1="79775" x2="91461" y2="33427"/>
                        <a14:foregroundMark x1="91461" y1="33427" x2="89564" y2="29213"/>
                        <a14:foregroundMark x1="38520" y1="8708" x2="46869" y2="7584"/>
                        <a14:foregroundMark x1="46869" y1="7584" x2="65655" y2="9270"/>
                        <a14:foregroundMark x1="24668" y1="28090" x2="22581" y2="33427"/>
                        <a14:foregroundMark x1="91271" y1="30618" x2="95066" y2="87079"/>
                        <a14:foregroundMark x1="95066" y1="87079" x2="86907" y2="94101"/>
                        <a14:foregroundMark x1="86907" y1="94101" x2="75332" y2="93820"/>
                        <a14:foregroundMark x1="77609" y1="81461" x2="77609" y2="58989"/>
                        <a14:foregroundMark x1="86717" y1="60112" x2="81784" y2="68820"/>
                        <a14:foregroundMark x1="81784" y1="68820" x2="80835" y2="69382"/>
                        <a14:foregroundMark x1="95636" y1="96067" x2="93169" y2="44382"/>
                        <a14:foregroundMark x1="5313" y1="75843" x2="3605" y2="86236"/>
                        <a14:foregroundMark x1="3605" y1="86236" x2="10247" y2="90730"/>
                        <a14:foregroundMark x1="10247" y1="90730" x2="11195" y2="90730"/>
                        <a14:foregroundMark x1="41935" y1="93539" x2="57306" y2="95225"/>
                        <a14:foregroundMark x1="57306" y1="95225" x2="63188" y2="94663"/>
                        <a14:foregroundMark x1="38710" y1="6742" x2="46869" y2="6461"/>
                        <a14:foregroundMark x1="46869" y1="6461" x2="63947" y2="87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3581400"/>
            <a:ext cx="4330700" cy="2925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0AB72-78A3-AAC8-DB3D-A78A4B818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53" b="94677" l="758" r="96970">
                        <a14:foregroundMark x1="3333" y1="83080" x2="10606" y2="69202"/>
                        <a14:foregroundMark x1="10606" y1="69202" x2="8485" y2="59125"/>
                        <a14:foregroundMark x1="8485" y1="59125" x2="5152" y2="52281"/>
                        <a14:foregroundMark x1="5152" y1="52281" x2="23788" y2="12357"/>
                        <a14:foregroundMark x1="23788" y1="12357" x2="11970" y2="58365"/>
                        <a14:foregroundMark x1="11970" y1="58365" x2="36440" y2="18296"/>
                        <a14:foregroundMark x1="46132" y1="7800" x2="48485" y2="7224"/>
                        <a14:foregroundMark x1="48485" y1="7224" x2="92576" y2="12167"/>
                        <a14:foregroundMark x1="92576" y1="12167" x2="97273" y2="19772"/>
                        <a14:foregroundMark x1="97273" y1="19772" x2="94091" y2="86502"/>
                        <a14:foregroundMark x1="94091" y1="86502" x2="91212" y2="94677"/>
                        <a14:foregroundMark x1="91212" y1="94677" x2="1970" y2="84791"/>
                        <a14:foregroundMark x1="26468" y1="6053" x2="27576" y2="4563"/>
                        <a14:foregroundMark x1="23333" y1="10266" x2="26360" y2="6197"/>
                        <a14:foregroundMark x1="26659" y1="8745" x2="25909" y2="12167"/>
                        <a14:foregroundMark x1="27576" y1="4563" x2="27234" y2="6121"/>
                        <a14:foregroundMark x1="28690" y1="6252" x2="29394" y2="4753"/>
                        <a14:foregroundMark x1="25909" y1="12167" x2="27483" y2="8818"/>
                        <a14:foregroundMark x1="29394" y1="4753" x2="39128" y2="4753"/>
                        <a14:foregroundMark x1="32529" y1="11607" x2="32273" y2="11977"/>
                        <a14:foregroundMark x1="37421" y1="4539" x2="35129" y2="7850"/>
                        <a14:foregroundMark x1="35428" y1="18480" x2="36515" y2="20722"/>
                        <a14:foregroundMark x1="32273" y1="11977" x2="35091" y2="17786"/>
                        <a14:foregroundMark x1="36515" y1="20722" x2="37020" y2="18190"/>
                        <a14:foregroundMark x1="42371" y1="6118" x2="43182" y2="5133"/>
                        <a14:foregroundMark x1="41678" y1="6960" x2="42118" y2="6425"/>
                        <a14:foregroundMark x1="47240" y1="5341" x2="58030" y2="5894"/>
                        <a14:foregroundMark x1="58030" y1="5894" x2="65152" y2="5894"/>
                        <a14:foregroundMark x1="65152" y1="5894" x2="92727" y2="9696"/>
                        <a14:foregroundMark x1="92727" y1="9696" x2="96667" y2="16160"/>
                        <a14:foregroundMark x1="96667" y1="16160" x2="94545" y2="92776"/>
                        <a14:foregroundMark x1="94545" y1="92776" x2="97121" y2="13498"/>
                        <a14:foregroundMark x1="97121" y1="13498" x2="95758" y2="64068"/>
                        <a14:foregroundMark x1="29206" y1="8972" x2="29091" y2="18821"/>
                        <a14:foregroundMark x1="29242" y1="5894" x2="29237" y2="6301"/>
                        <a14:foregroundMark x1="39984" y1="5591" x2="40758" y2="5703"/>
                        <a14:foregroundMark x1="38666" y1="5401" x2="39711" y2="5552"/>
                        <a14:foregroundMark x1="27576" y1="3802" x2="37165" y2="5185"/>
                        <a14:foregroundMark x1="84242" y1="7414" x2="84242" y2="7414"/>
                        <a14:foregroundMark x1="84848" y1="7034" x2="84848" y2="7034"/>
                        <a14:foregroundMark x1="758" y1="46578" x2="867" y2="47602"/>
                        <a14:foregroundMark x1="41818" y1="7605" x2="43182" y2="7414"/>
                        <a14:foregroundMark x1="30909" y1="7034" x2="32273" y2="4943"/>
                        <a14:foregroundMark x1="31515" y1="7034" x2="31667" y2="7985"/>
                        <a14:foregroundMark x1="31061" y1="7414" x2="31061" y2="7414"/>
                        <a14:foregroundMark x1="31515" y1="6464" x2="31818" y2="6084"/>
                        <a14:foregroundMark x1="31515" y1="4753" x2="31667" y2="10837"/>
                        <a14:foregroundMark x1="43030" y1="5703" x2="43182" y2="11597"/>
                        <a14:backgroundMark x1="152" y1="50380" x2="303" y2="46578"/>
                        <a14:backgroundMark x1="0" y1="47529" x2="909" y2="46578"/>
                        <a14:backgroundMark x1="303" y1="47719" x2="606" y2="50000"/>
                        <a14:backgroundMark x1="758" y1="47529" x2="758" y2="47719"/>
                        <a14:backgroundMark x1="606" y1="47148" x2="606" y2="47529"/>
                        <a14:backgroundMark x1="758" y1="47148" x2="758" y2="47529"/>
                        <a14:backgroundMark x1="28874" y1="7414" x2="28788" y2="8935"/>
                        <a14:backgroundMark x1="28939" y1="6274" x2="28874" y2="7414"/>
                        <a14:backgroundMark x1="33058" y1="10782" x2="33182" y2="11407"/>
                        <a14:backgroundMark x1="36061" y1="7224" x2="37576" y2="7414"/>
                        <a14:backgroundMark x1="40637" y1="11700" x2="40758" y2="14829"/>
                        <a14:backgroundMark x1="40758" y1="14829" x2="40630" y2="11700"/>
                        <a14:backgroundMark x1="36818" y1="10266" x2="37727" y2="18061"/>
                        <a14:backgroundMark x1="37727" y1="18061" x2="37879" y2="9316"/>
                        <a14:backgroundMark x1="44206" y1="11556" x2="44545" y2="13308"/>
                        <a14:backgroundMark x1="44545" y1="5323" x2="44621" y2="56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-31376"/>
            <a:ext cx="5029200" cy="40081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536B1B7-F927-12E7-B384-9F88F0747411}"/>
              </a:ext>
            </a:extLst>
          </p:cNvPr>
          <p:cNvSpPr/>
          <p:nvPr/>
        </p:nvSpPr>
        <p:spPr>
          <a:xfrm>
            <a:off x="1045567" y="3119718"/>
            <a:ext cx="2052635" cy="2431228"/>
          </a:xfrm>
          <a:custGeom>
            <a:avLst/>
            <a:gdLst>
              <a:gd name="connsiteX0" fmla="*/ 40955 w 2052635"/>
              <a:gd name="connsiteY0" fmla="*/ 0 h 2431228"/>
              <a:gd name="connsiteX1" fmla="*/ 266866 w 2052635"/>
              <a:gd name="connsiteY1" fmla="*/ 1237129 h 2431228"/>
              <a:gd name="connsiteX2" fmla="*/ 2052635 w 2052635"/>
              <a:gd name="connsiteY2" fmla="*/ 2431228 h 243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635" h="2431228">
                <a:moveTo>
                  <a:pt x="40955" y="0"/>
                </a:moveTo>
                <a:cubicBezTo>
                  <a:pt x="-13730" y="415962"/>
                  <a:pt x="-68414" y="831924"/>
                  <a:pt x="266866" y="1237129"/>
                </a:cubicBezTo>
                <a:cubicBezTo>
                  <a:pt x="602146" y="1642334"/>
                  <a:pt x="1327390" y="2036781"/>
                  <a:pt x="2052635" y="2431228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55C1183-9A6B-38AF-19CD-E79A1D26FF33}"/>
              </a:ext>
            </a:extLst>
          </p:cNvPr>
          <p:cNvSpPr/>
          <p:nvPr/>
        </p:nvSpPr>
        <p:spPr>
          <a:xfrm>
            <a:off x="7723991" y="3829722"/>
            <a:ext cx="1818042" cy="1699709"/>
          </a:xfrm>
          <a:custGeom>
            <a:avLst/>
            <a:gdLst>
              <a:gd name="connsiteX0" fmla="*/ 0 w 1818042"/>
              <a:gd name="connsiteY0" fmla="*/ 1699709 h 1699709"/>
              <a:gd name="connsiteX1" fmla="*/ 1011218 w 1818042"/>
              <a:gd name="connsiteY1" fmla="*/ 1290918 h 1699709"/>
              <a:gd name="connsiteX2" fmla="*/ 1818042 w 1818042"/>
              <a:gd name="connsiteY2" fmla="*/ 0 h 16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8042" h="1699709">
                <a:moveTo>
                  <a:pt x="0" y="1699709"/>
                </a:moveTo>
                <a:cubicBezTo>
                  <a:pt x="354105" y="1636956"/>
                  <a:pt x="708211" y="1574203"/>
                  <a:pt x="1011218" y="1290918"/>
                </a:cubicBezTo>
                <a:cubicBezTo>
                  <a:pt x="1314225" y="1007633"/>
                  <a:pt x="1566133" y="503816"/>
                  <a:pt x="1818042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866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012D7F1-EFE0-C649-B8D1-22BC7BDD8F80}" vid="{C52C8763-F40E-704A-87B5-0B6E7B579E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</TotalTime>
  <Words>2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Neo Sans Intel</vt:lpstr>
      <vt:lpstr>Neo Sans Intel Medium</vt:lpstr>
      <vt:lpstr>Arial</vt:lpstr>
      <vt:lpstr>Calibri</vt:lpstr>
      <vt:lpstr>blank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1</cp:revision>
  <dcterms:created xsi:type="dcterms:W3CDTF">2022-12-28T06:46:45Z</dcterms:created>
  <dcterms:modified xsi:type="dcterms:W3CDTF">2022-12-28T07:28:26Z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