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147470896" r:id="rId5"/>
    <p:sldId id="257" r:id="rId6"/>
    <p:sldId id="2147309880" r:id="rId7"/>
    <p:sldId id="2147470884" r:id="rId8"/>
    <p:sldId id="2147470888" r:id="rId9"/>
    <p:sldId id="2147309881" r:id="rId10"/>
    <p:sldId id="2147470893" r:id="rId11"/>
    <p:sldId id="2147470894" r:id="rId12"/>
    <p:sldId id="2147470890" r:id="rId13"/>
    <p:sldId id="2147470891" r:id="rId14"/>
    <p:sldId id="2147470895" r:id="rId15"/>
    <p:sldId id="2147470889" r:id="rId16"/>
    <p:sldId id="2147470892" r:id="rId17"/>
    <p:sldId id="2147470898" r:id="rId18"/>
    <p:sldId id="2147470899" r:id="rId19"/>
    <p:sldId id="2147470900" r:id="rId20"/>
    <p:sldId id="260" r:id="rId21"/>
    <p:sldId id="2147470887" r:id="rId22"/>
    <p:sldId id="2147309878" r:id="rId23"/>
    <p:sldId id="2147470897" r:id="rId24"/>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D2"/>
    <a:srgbClr val="0054B0"/>
    <a:srgbClr val="006FEA"/>
    <a:srgbClr val="0071EE"/>
    <a:srgbClr val="0150ED"/>
    <a:srgbClr val="0E5EFE"/>
    <a:srgbClr val="1E69FE"/>
    <a:srgbClr val="004FEE"/>
    <a:srgbClr val="005ADE"/>
    <a:srgbClr val="0D6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4"/>
    <p:restoredTop sz="94682"/>
  </p:normalViewPr>
  <p:slideViewPr>
    <p:cSldViewPr snapToGrid="0">
      <p:cViewPr varScale="1">
        <p:scale>
          <a:sx n="92" d="100"/>
          <a:sy n="92" d="100"/>
        </p:scale>
        <p:origin x="176" y="488"/>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BCFDCFAF-6272-2749-8F1B-30916F0C9D08}"/>
    <pc:docChg chg="custSel modSld">
      <pc:chgData name="Kau, Derchang" userId="b9148588-e694-4445-9765-2c9aad6149ce" providerId="ADAL" clId="{BCFDCFAF-6272-2749-8F1B-30916F0C9D08}" dt="2024-04-05T08:53:29.144" v="207" actId="1076"/>
      <pc:docMkLst>
        <pc:docMk/>
      </pc:docMkLst>
      <pc:sldChg chg="modSp">
        <pc:chgData name="Kau, Derchang" userId="b9148588-e694-4445-9765-2c9aad6149ce" providerId="ADAL" clId="{BCFDCFAF-6272-2749-8F1B-30916F0C9D08}" dt="2024-04-05T08:53:29.144" v="207" actId="1076"/>
        <pc:sldMkLst>
          <pc:docMk/>
          <pc:sldMk cId="571199631" sldId="257"/>
        </pc:sldMkLst>
        <pc:spChg chg="mod">
          <ac:chgData name="Kau, Derchang" userId="b9148588-e694-4445-9765-2c9aad6149ce" providerId="ADAL" clId="{BCFDCFAF-6272-2749-8F1B-30916F0C9D08}" dt="2024-04-05T08:53:29.144" v="207" actId="1076"/>
          <ac:spMkLst>
            <pc:docMk/>
            <pc:sldMk cId="571199631" sldId="257"/>
            <ac:spMk id="4" creationId="{BD877467-4947-834F-B23F-CD8D4BF05E06}"/>
          </ac:spMkLst>
        </pc:spChg>
      </pc:sldChg>
      <pc:sldChg chg="modSp">
        <pc:chgData name="Kau, Derchang" userId="b9148588-e694-4445-9765-2c9aad6149ce" providerId="ADAL" clId="{BCFDCFAF-6272-2749-8F1B-30916F0C9D08}" dt="2024-04-05T08:50:42.455" v="203" actId="20577"/>
        <pc:sldMkLst>
          <pc:docMk/>
          <pc:sldMk cId="3259044396" sldId="2147309881"/>
        </pc:sldMkLst>
        <pc:spChg chg="mod">
          <ac:chgData name="Kau, Derchang" userId="b9148588-e694-4445-9765-2c9aad6149ce" providerId="ADAL" clId="{BCFDCFAF-6272-2749-8F1B-30916F0C9D08}" dt="2024-04-05T08:50:42.455" v="203" actId="20577"/>
          <ac:spMkLst>
            <pc:docMk/>
            <pc:sldMk cId="3259044396" sldId="2147309881"/>
            <ac:spMk id="3" creationId="{5230FE40-76ED-9E84-956C-87DA56828B48}"/>
          </ac:spMkLst>
        </pc:spChg>
        <pc:graphicFrameChg chg="mod">
          <ac:chgData name="Kau, Derchang" userId="b9148588-e694-4445-9765-2c9aad6149ce" providerId="ADAL" clId="{BCFDCFAF-6272-2749-8F1B-30916F0C9D08}" dt="2024-04-05T08:49:57.952" v="190" actId="1036"/>
          <ac:graphicFrameMkLst>
            <pc:docMk/>
            <pc:sldMk cId="3259044396" sldId="2147309881"/>
            <ac:graphicFrameMk id="7" creationId="{D0EBBEDD-18A5-F323-8FC0-282FA7AADD21}"/>
          </ac:graphicFrameMkLst>
        </pc:graphicFrameChg>
        <pc:graphicFrameChg chg="mod">
          <ac:chgData name="Kau, Derchang" userId="b9148588-e694-4445-9765-2c9aad6149ce" providerId="ADAL" clId="{BCFDCFAF-6272-2749-8F1B-30916F0C9D08}" dt="2024-04-05T08:49:57.952" v="190" actId="1036"/>
          <ac:graphicFrameMkLst>
            <pc:docMk/>
            <pc:sldMk cId="3259044396" sldId="2147309881"/>
            <ac:graphicFrameMk id="8" creationId="{CC38EA53-B27D-ACA3-3BB5-8A1F55FD9526}"/>
          </ac:graphicFrameMkLst>
        </pc:graphicFrameChg>
      </pc:sldChg>
      <pc:sldChg chg="modSp">
        <pc:chgData name="Kau, Derchang" userId="b9148588-e694-4445-9765-2c9aad6149ce" providerId="ADAL" clId="{BCFDCFAF-6272-2749-8F1B-30916F0C9D08}" dt="2024-04-05T08:46:29.987" v="76" actId="20577"/>
        <pc:sldMkLst>
          <pc:docMk/>
          <pc:sldMk cId="1664569886" sldId="2147470888"/>
        </pc:sldMkLst>
        <pc:spChg chg="mod">
          <ac:chgData name="Kau, Derchang" userId="b9148588-e694-4445-9765-2c9aad6149ce" providerId="ADAL" clId="{BCFDCFAF-6272-2749-8F1B-30916F0C9D08}" dt="2024-04-05T08:46:29.987" v="76" actId="20577"/>
          <ac:spMkLst>
            <pc:docMk/>
            <pc:sldMk cId="1664569886" sldId="2147470888"/>
            <ac:spMk id="3" creationId="{095E7615-C1BD-4F47-EDD0-2E064935B801}"/>
          </ac:spMkLst>
        </pc:spChg>
      </pc:sldChg>
    </pc:docChg>
  </pc:docChgLst>
  <pc:docChgLst>
    <pc:chgData name="Kau, Derchang" userId="b9148588-e694-4445-9765-2c9aad6149ce" providerId="ADAL" clId="{95E833B5-C431-5242-AB7B-F5E88CE1254B}"/>
    <pc:docChg chg="modSld">
      <pc:chgData name="Kau, Derchang" userId="b9148588-e694-4445-9765-2c9aad6149ce" providerId="ADAL" clId="{95E833B5-C431-5242-AB7B-F5E88CE1254B}" dt="2024-08-08T17:12:11.338" v="0" actId="1076"/>
      <pc:docMkLst>
        <pc:docMk/>
      </pc:docMkLst>
      <pc:sldChg chg="modSp mod">
        <pc:chgData name="Kau, Derchang" userId="b9148588-e694-4445-9765-2c9aad6149ce" providerId="ADAL" clId="{95E833B5-C431-5242-AB7B-F5E88CE1254B}" dt="2024-08-08T17:12:11.338" v="0" actId="1076"/>
        <pc:sldMkLst>
          <pc:docMk/>
          <pc:sldMk cId="3259044396" sldId="2147309881"/>
        </pc:sldMkLst>
        <pc:spChg chg="mod">
          <ac:chgData name="Kau, Derchang" userId="b9148588-e694-4445-9765-2c9aad6149ce" providerId="ADAL" clId="{95E833B5-C431-5242-AB7B-F5E88CE1254B}" dt="2024-08-08T17:12:11.338" v="0" actId="1076"/>
          <ac:spMkLst>
            <pc:docMk/>
            <pc:sldMk cId="3259044396" sldId="2147309881"/>
            <ac:spMk id="2" creationId="{9F9AF311-8405-7F37-BFB6-1CD9E1999508}"/>
          </ac:spMkLst>
        </pc:spChg>
      </pc:sldChg>
    </pc:docChg>
  </pc:docChgLst>
  <pc:docChgLst>
    <pc:chgData name="Kau, Derchang" userId="b9148588-e694-4445-9765-2c9aad6149ce" providerId="ADAL" clId="{C8382BAA-1094-D14B-A0C9-DE49F34FCC9D}"/>
    <pc:docChg chg="undo redo custSel addSld delSld modSld sldOrd modMainMaster">
      <pc:chgData name="Kau, Derchang" userId="b9148588-e694-4445-9765-2c9aad6149ce" providerId="ADAL" clId="{C8382BAA-1094-D14B-A0C9-DE49F34FCC9D}" dt="2024-05-30T21:27:29.433" v="18076" actId="20577"/>
      <pc:docMkLst>
        <pc:docMk/>
      </pc:docMkLst>
      <pc:sldChg chg="modSp add del mod">
        <pc:chgData name="Kau, Derchang" userId="b9148588-e694-4445-9765-2c9aad6149ce" providerId="ADAL" clId="{C8382BAA-1094-D14B-A0C9-DE49F34FCC9D}" dt="2024-04-10T06:36:37.457" v="16330" actId="20577"/>
        <pc:sldMkLst>
          <pc:docMk/>
          <pc:sldMk cId="571199631" sldId="257"/>
        </pc:sldMkLst>
        <pc:spChg chg="mod">
          <ac:chgData name="Kau, Derchang" userId="b9148588-e694-4445-9765-2c9aad6149ce" providerId="ADAL" clId="{C8382BAA-1094-D14B-A0C9-DE49F34FCC9D}" dt="2024-04-05T17:02:54.302" v="6986" actId="20577"/>
          <ac:spMkLst>
            <pc:docMk/>
            <pc:sldMk cId="571199631" sldId="257"/>
            <ac:spMk id="2" creationId="{1880C7EB-82EA-2F44-9CE6-85D3359A96E6}"/>
          </ac:spMkLst>
        </pc:spChg>
        <pc:spChg chg="mod">
          <ac:chgData name="Kau, Derchang" userId="b9148588-e694-4445-9765-2c9aad6149ce" providerId="ADAL" clId="{C8382BAA-1094-D14B-A0C9-DE49F34FCC9D}" dt="2024-04-10T06:36:37.457" v="16330" actId="20577"/>
          <ac:spMkLst>
            <pc:docMk/>
            <pc:sldMk cId="571199631" sldId="257"/>
            <ac:spMk id="3" creationId="{4DEDCBA4-DD72-584F-A76E-6BB7A0CFAF7D}"/>
          </ac:spMkLst>
        </pc:spChg>
        <pc:spChg chg="mod">
          <ac:chgData name="Kau, Derchang" userId="b9148588-e694-4445-9765-2c9aad6149ce" providerId="ADAL" clId="{C8382BAA-1094-D14B-A0C9-DE49F34FCC9D}" dt="2024-04-05T21:26:07.862" v="7297" actId="20577"/>
          <ac:spMkLst>
            <pc:docMk/>
            <pc:sldMk cId="571199631" sldId="257"/>
            <ac:spMk id="4" creationId="{BD877467-4947-834F-B23F-CD8D4BF05E06}"/>
          </ac:spMkLst>
        </pc:spChg>
      </pc:sldChg>
      <pc:sldChg chg="add del">
        <pc:chgData name="Kau, Derchang" userId="b9148588-e694-4445-9765-2c9aad6149ce" providerId="ADAL" clId="{C8382BAA-1094-D14B-A0C9-DE49F34FCC9D}" dt="2024-04-04T07:24:08.800" v="5285" actId="2696"/>
        <pc:sldMkLst>
          <pc:docMk/>
          <pc:sldMk cId="3634505535" sldId="258"/>
        </pc:sldMkLst>
      </pc:sldChg>
      <pc:sldChg chg="modSp add mod ord">
        <pc:chgData name="Kau, Derchang" userId="b9148588-e694-4445-9765-2c9aad6149ce" providerId="ADAL" clId="{C8382BAA-1094-D14B-A0C9-DE49F34FCC9D}" dt="2024-04-10T01:04:29.655" v="14221" actId="20578"/>
        <pc:sldMkLst>
          <pc:docMk/>
          <pc:sldMk cId="141835231" sldId="260"/>
        </pc:sldMkLst>
        <pc:spChg chg="mod">
          <ac:chgData name="Kau, Derchang" userId="b9148588-e694-4445-9765-2c9aad6149ce" providerId="ADAL" clId="{C8382BAA-1094-D14B-A0C9-DE49F34FCC9D}" dt="2024-04-09T20:45:09.076" v="11807" actId="207"/>
          <ac:spMkLst>
            <pc:docMk/>
            <pc:sldMk cId="141835231" sldId="260"/>
            <ac:spMk id="3" creationId="{06509CAA-A260-077C-F75D-022762938592}"/>
          </ac:spMkLst>
        </pc:spChg>
        <pc:spChg chg="mod">
          <ac:chgData name="Kau, Derchang" userId="b9148588-e694-4445-9765-2c9aad6149ce" providerId="ADAL" clId="{C8382BAA-1094-D14B-A0C9-DE49F34FCC9D}" dt="2024-04-09T16:54:12.942" v="10259" actId="20577"/>
          <ac:spMkLst>
            <pc:docMk/>
            <pc:sldMk cId="141835231" sldId="260"/>
            <ac:spMk id="6" creationId="{4F2B973B-1BD5-C2BF-D9EC-85B6CF000C59}"/>
          </ac:spMkLst>
        </pc:spChg>
        <pc:graphicFrameChg chg="mod modGraphic">
          <ac:chgData name="Kau, Derchang" userId="b9148588-e694-4445-9765-2c9aad6149ce" providerId="ADAL" clId="{C8382BAA-1094-D14B-A0C9-DE49F34FCC9D}" dt="2024-04-09T20:43:08.886" v="11802" actId="20577"/>
          <ac:graphicFrameMkLst>
            <pc:docMk/>
            <pc:sldMk cId="141835231" sldId="260"/>
            <ac:graphicFrameMk id="325" creationId="{60F8F65B-2A34-27AD-1B53-3097F4F89EDC}"/>
          </ac:graphicFrameMkLst>
        </pc:graphicFrameChg>
      </pc:sldChg>
      <pc:sldChg chg="del">
        <pc:chgData name="Kau, Derchang" userId="b9148588-e694-4445-9765-2c9aad6149ce" providerId="ADAL" clId="{C8382BAA-1094-D14B-A0C9-DE49F34FCC9D}" dt="2024-04-04T07:24:43.863" v="5305" actId="2696"/>
        <pc:sldMkLst>
          <pc:docMk/>
          <pc:sldMk cId="2634185704" sldId="308"/>
        </pc:sldMkLst>
      </pc:sldChg>
      <pc:sldChg chg="modSp add del">
        <pc:chgData name="Kau, Derchang" userId="b9148588-e694-4445-9765-2c9aad6149ce" providerId="ADAL" clId="{C8382BAA-1094-D14B-A0C9-DE49F34FCC9D}" dt="2024-04-03T21:35:34.796" v="2388" actId="2696"/>
        <pc:sldMkLst>
          <pc:docMk/>
          <pc:sldMk cId="2394738045" sldId="2147308735"/>
        </pc:sldMkLst>
        <pc:spChg chg="mod">
          <ac:chgData name="Kau, Derchang" userId="b9148588-e694-4445-9765-2c9aad6149ce" providerId="ADAL" clId="{C8382BAA-1094-D14B-A0C9-DE49F34FCC9D}" dt="2024-04-03T17:00:21.821" v="1114"/>
          <ac:spMkLst>
            <pc:docMk/>
            <pc:sldMk cId="2394738045" sldId="2147308735"/>
            <ac:spMk id="2" creationId="{D412DFCD-0C0B-509E-F4EF-A8D0C8FC553C}"/>
          </ac:spMkLst>
        </pc:spChg>
      </pc:sldChg>
      <pc:sldChg chg="del">
        <pc:chgData name="Kau, Derchang" userId="b9148588-e694-4445-9765-2c9aad6149ce" providerId="ADAL" clId="{C8382BAA-1094-D14B-A0C9-DE49F34FCC9D}" dt="2024-04-04T07:24:20.875" v="5293" actId="2696"/>
        <pc:sldMkLst>
          <pc:docMk/>
          <pc:sldMk cId="1639661010" sldId="2147309846"/>
        </pc:sldMkLst>
      </pc:sldChg>
      <pc:sldChg chg="del">
        <pc:chgData name="Kau, Derchang" userId="b9148588-e694-4445-9765-2c9aad6149ce" providerId="ADAL" clId="{C8382BAA-1094-D14B-A0C9-DE49F34FCC9D}" dt="2024-04-04T07:24:21.826" v="5294" actId="2696"/>
        <pc:sldMkLst>
          <pc:docMk/>
          <pc:sldMk cId="3898640017" sldId="2147309847"/>
        </pc:sldMkLst>
      </pc:sldChg>
      <pc:sldChg chg="del">
        <pc:chgData name="Kau, Derchang" userId="b9148588-e694-4445-9765-2c9aad6149ce" providerId="ADAL" clId="{C8382BAA-1094-D14B-A0C9-DE49F34FCC9D}" dt="2024-04-04T07:24:19.723" v="5292" actId="2696"/>
        <pc:sldMkLst>
          <pc:docMk/>
          <pc:sldMk cId="81670327" sldId="2147309848"/>
        </pc:sldMkLst>
      </pc:sldChg>
      <pc:sldChg chg="del">
        <pc:chgData name="Kau, Derchang" userId="b9148588-e694-4445-9765-2c9aad6149ce" providerId="ADAL" clId="{C8382BAA-1094-D14B-A0C9-DE49F34FCC9D}" dt="2024-04-04T07:24:13.218" v="5288" actId="2696"/>
        <pc:sldMkLst>
          <pc:docMk/>
          <pc:sldMk cId="1362902179" sldId="2147309849"/>
        </pc:sldMkLst>
      </pc:sldChg>
      <pc:sldChg chg="del">
        <pc:chgData name="Kau, Derchang" userId="b9148588-e694-4445-9765-2c9aad6149ce" providerId="ADAL" clId="{C8382BAA-1094-D14B-A0C9-DE49F34FCC9D}" dt="2024-04-04T07:24:22.790" v="5295" actId="2696"/>
        <pc:sldMkLst>
          <pc:docMk/>
          <pc:sldMk cId="2616025369" sldId="2147309851"/>
        </pc:sldMkLst>
      </pc:sldChg>
      <pc:sldChg chg="del">
        <pc:chgData name="Kau, Derchang" userId="b9148588-e694-4445-9765-2c9aad6149ce" providerId="ADAL" clId="{C8382BAA-1094-D14B-A0C9-DE49F34FCC9D}" dt="2024-04-04T07:24:12.133" v="5287" actId="2696"/>
        <pc:sldMkLst>
          <pc:docMk/>
          <pc:sldMk cId="3671932242" sldId="2147309852"/>
        </pc:sldMkLst>
      </pc:sldChg>
      <pc:sldChg chg="del">
        <pc:chgData name="Kau, Derchang" userId="b9148588-e694-4445-9765-2c9aad6149ce" providerId="ADAL" clId="{C8382BAA-1094-D14B-A0C9-DE49F34FCC9D}" dt="2024-04-04T07:24:38.030" v="5300" actId="2696"/>
        <pc:sldMkLst>
          <pc:docMk/>
          <pc:sldMk cId="1694494649" sldId="2147309853"/>
        </pc:sldMkLst>
      </pc:sldChg>
      <pc:sldChg chg="del">
        <pc:chgData name="Kau, Derchang" userId="b9148588-e694-4445-9765-2c9aad6149ce" providerId="ADAL" clId="{C8382BAA-1094-D14B-A0C9-DE49F34FCC9D}" dt="2024-04-04T07:24:36.923" v="5299" actId="2696"/>
        <pc:sldMkLst>
          <pc:docMk/>
          <pc:sldMk cId="3928458971" sldId="2147309854"/>
        </pc:sldMkLst>
      </pc:sldChg>
      <pc:sldChg chg="del">
        <pc:chgData name="Kau, Derchang" userId="b9148588-e694-4445-9765-2c9aad6149ce" providerId="ADAL" clId="{C8382BAA-1094-D14B-A0C9-DE49F34FCC9D}" dt="2024-04-04T07:24:41.468" v="5303" actId="2696"/>
        <pc:sldMkLst>
          <pc:docMk/>
          <pc:sldMk cId="3559694082" sldId="2147309855"/>
        </pc:sldMkLst>
      </pc:sldChg>
      <pc:sldChg chg="add del">
        <pc:chgData name="Kau, Derchang" userId="b9148588-e694-4445-9765-2c9aad6149ce" providerId="ADAL" clId="{C8382BAA-1094-D14B-A0C9-DE49F34FCC9D}" dt="2024-04-04T07:24:35.520" v="5298" actId="2696"/>
        <pc:sldMkLst>
          <pc:docMk/>
          <pc:sldMk cId="4165855084" sldId="2147309856"/>
        </pc:sldMkLst>
      </pc:sldChg>
      <pc:sldChg chg="del">
        <pc:chgData name="Kau, Derchang" userId="b9148588-e694-4445-9765-2c9aad6149ce" providerId="ADAL" clId="{C8382BAA-1094-D14B-A0C9-DE49F34FCC9D}" dt="2024-04-04T07:24:40.105" v="5302" actId="2696"/>
        <pc:sldMkLst>
          <pc:docMk/>
          <pc:sldMk cId="1859843188" sldId="2147309857"/>
        </pc:sldMkLst>
      </pc:sldChg>
      <pc:sldChg chg="del">
        <pc:chgData name="Kau, Derchang" userId="b9148588-e694-4445-9765-2c9aad6149ce" providerId="ADAL" clId="{C8382BAA-1094-D14B-A0C9-DE49F34FCC9D}" dt="2024-04-04T07:24:18.272" v="5291" actId="2696"/>
        <pc:sldMkLst>
          <pc:docMk/>
          <pc:sldMk cId="2377406945" sldId="2147309859"/>
        </pc:sldMkLst>
      </pc:sldChg>
      <pc:sldChg chg="del">
        <pc:chgData name="Kau, Derchang" userId="b9148588-e694-4445-9765-2c9aad6149ce" providerId="ADAL" clId="{C8382BAA-1094-D14B-A0C9-DE49F34FCC9D}" dt="2024-04-04T07:24:45.146" v="5306" actId="2696"/>
        <pc:sldMkLst>
          <pc:docMk/>
          <pc:sldMk cId="1317308889" sldId="2147309860"/>
        </pc:sldMkLst>
      </pc:sldChg>
      <pc:sldChg chg="del">
        <pc:chgData name="Kau, Derchang" userId="b9148588-e694-4445-9765-2c9aad6149ce" providerId="ADAL" clId="{C8382BAA-1094-D14B-A0C9-DE49F34FCC9D}" dt="2024-04-04T07:24:42.752" v="5304" actId="2696"/>
        <pc:sldMkLst>
          <pc:docMk/>
          <pc:sldMk cId="2584483161" sldId="2147309861"/>
        </pc:sldMkLst>
      </pc:sldChg>
      <pc:sldChg chg="del">
        <pc:chgData name="Kau, Derchang" userId="b9148588-e694-4445-9765-2c9aad6149ce" providerId="ADAL" clId="{C8382BAA-1094-D14B-A0C9-DE49F34FCC9D}" dt="2024-04-04T07:24:38.984" v="5301" actId="2696"/>
        <pc:sldMkLst>
          <pc:docMk/>
          <pc:sldMk cId="1160793672" sldId="2147309868"/>
        </pc:sldMkLst>
      </pc:sldChg>
      <pc:sldChg chg="del">
        <pc:chgData name="Kau, Derchang" userId="b9148588-e694-4445-9765-2c9aad6149ce" providerId="ADAL" clId="{C8382BAA-1094-D14B-A0C9-DE49F34FCC9D}" dt="2024-04-04T07:24:46.862" v="5307" actId="2696"/>
        <pc:sldMkLst>
          <pc:docMk/>
          <pc:sldMk cId="2807881381" sldId="2147309871"/>
        </pc:sldMkLst>
      </pc:sldChg>
      <pc:sldChg chg="del">
        <pc:chgData name="Kau, Derchang" userId="b9148588-e694-4445-9765-2c9aad6149ce" providerId="ADAL" clId="{C8382BAA-1094-D14B-A0C9-DE49F34FCC9D}" dt="2024-04-04T07:24:47.907" v="5308" actId="2696"/>
        <pc:sldMkLst>
          <pc:docMk/>
          <pc:sldMk cId="2700130805" sldId="2147309872"/>
        </pc:sldMkLst>
      </pc:sldChg>
      <pc:sldChg chg="del">
        <pc:chgData name="Kau, Derchang" userId="b9148588-e694-4445-9765-2c9aad6149ce" providerId="ADAL" clId="{C8382BAA-1094-D14B-A0C9-DE49F34FCC9D}" dt="2024-04-04T07:24:48.898" v="5309" actId="2696"/>
        <pc:sldMkLst>
          <pc:docMk/>
          <pc:sldMk cId="2002529280" sldId="2147309873"/>
        </pc:sldMkLst>
      </pc:sldChg>
      <pc:sldChg chg="del">
        <pc:chgData name="Kau, Derchang" userId="b9148588-e694-4445-9765-2c9aad6149ce" providerId="ADAL" clId="{C8382BAA-1094-D14B-A0C9-DE49F34FCC9D}" dt="2024-04-04T07:24:49.918" v="5310" actId="2696"/>
        <pc:sldMkLst>
          <pc:docMk/>
          <pc:sldMk cId="2107094928" sldId="2147309874"/>
        </pc:sldMkLst>
      </pc:sldChg>
      <pc:sldChg chg="del">
        <pc:chgData name="Kau, Derchang" userId="b9148588-e694-4445-9765-2c9aad6149ce" providerId="ADAL" clId="{C8382BAA-1094-D14B-A0C9-DE49F34FCC9D}" dt="2024-04-04T07:24:14.225" v="5289" actId="2696"/>
        <pc:sldMkLst>
          <pc:docMk/>
          <pc:sldMk cId="741262721" sldId="2147309875"/>
        </pc:sldMkLst>
      </pc:sldChg>
      <pc:sldChg chg="del">
        <pc:chgData name="Kau, Derchang" userId="b9148588-e694-4445-9765-2c9aad6149ce" providerId="ADAL" clId="{C8382BAA-1094-D14B-A0C9-DE49F34FCC9D}" dt="2024-04-04T07:23:58.556" v="5283" actId="2696"/>
        <pc:sldMkLst>
          <pc:docMk/>
          <pc:sldMk cId="127369747" sldId="2147309876"/>
        </pc:sldMkLst>
      </pc:sldChg>
      <pc:sldChg chg="del">
        <pc:chgData name="Kau, Derchang" userId="b9148588-e694-4445-9765-2c9aad6149ce" providerId="ADAL" clId="{C8382BAA-1094-D14B-A0C9-DE49F34FCC9D}" dt="2024-04-04T07:24:16.466" v="5290" actId="2696"/>
        <pc:sldMkLst>
          <pc:docMk/>
          <pc:sldMk cId="1300495316" sldId="2147309877"/>
        </pc:sldMkLst>
      </pc:sldChg>
      <pc:sldChg chg="del">
        <pc:chgData name="Kau, Derchang" userId="b9148588-e694-4445-9765-2c9aad6149ce" providerId="ADAL" clId="{C8382BAA-1094-D14B-A0C9-DE49F34FCC9D}" dt="2024-04-04T07:24:11.016" v="5286" actId="2696"/>
        <pc:sldMkLst>
          <pc:docMk/>
          <pc:sldMk cId="653691476" sldId="2147309879"/>
        </pc:sldMkLst>
      </pc:sldChg>
      <pc:sldChg chg="addSp delSp modSp new add del mod ord modClrScheme chgLayout">
        <pc:chgData name="Kau, Derchang" userId="b9148588-e694-4445-9765-2c9aad6149ce" providerId="ADAL" clId="{C8382BAA-1094-D14B-A0C9-DE49F34FCC9D}" dt="2024-04-08T20:20:10.064" v="9903" actId="14100"/>
        <pc:sldMkLst>
          <pc:docMk/>
          <pc:sldMk cId="3286144973" sldId="2147309880"/>
        </pc:sldMkLst>
        <pc:spChg chg="add mod">
          <ac:chgData name="Kau, Derchang" userId="b9148588-e694-4445-9765-2c9aad6149ce" providerId="ADAL" clId="{C8382BAA-1094-D14B-A0C9-DE49F34FCC9D}" dt="2024-04-03T06:05:50.439" v="740" actId="20577"/>
          <ac:spMkLst>
            <pc:docMk/>
            <pc:sldMk cId="3286144973" sldId="2147309880"/>
            <ac:spMk id="2" creationId="{80AFDBF7-853C-0DD8-EE65-87E583F8FB57}"/>
          </ac:spMkLst>
        </pc:spChg>
        <pc:spChg chg="add mod">
          <ac:chgData name="Kau, Derchang" userId="b9148588-e694-4445-9765-2c9aad6149ce" providerId="ADAL" clId="{C8382BAA-1094-D14B-A0C9-DE49F34FCC9D}" dt="2024-04-08T20:15:45.860" v="9811" actId="1076"/>
          <ac:spMkLst>
            <pc:docMk/>
            <pc:sldMk cId="3286144973" sldId="2147309880"/>
            <ac:spMk id="3" creationId="{E922F164-8882-36C9-794F-8C63CC735DF1}"/>
          </ac:spMkLst>
        </pc:spChg>
        <pc:spChg chg="add del mod">
          <ac:chgData name="Kau, Derchang" userId="b9148588-e694-4445-9765-2c9aad6149ce" providerId="ADAL" clId="{C8382BAA-1094-D14B-A0C9-DE49F34FCC9D}" dt="2024-04-08T20:13:09.590" v="9735" actId="478"/>
          <ac:spMkLst>
            <pc:docMk/>
            <pc:sldMk cId="3286144973" sldId="2147309880"/>
            <ac:spMk id="4" creationId="{44F2EBE5-25F8-681A-73E6-A5D441FE102D}"/>
          </ac:spMkLst>
        </pc:spChg>
        <pc:spChg chg="add mod">
          <ac:chgData name="Kau, Derchang" userId="b9148588-e694-4445-9765-2c9aad6149ce" providerId="ADAL" clId="{C8382BAA-1094-D14B-A0C9-DE49F34FCC9D}" dt="2024-04-08T20:15:45.860" v="9811" actId="1076"/>
          <ac:spMkLst>
            <pc:docMk/>
            <pc:sldMk cId="3286144973" sldId="2147309880"/>
            <ac:spMk id="5" creationId="{D6C78BD6-0611-3369-B190-F2637ADD98A5}"/>
          </ac:spMkLst>
        </pc:spChg>
        <pc:spChg chg="add mod">
          <ac:chgData name="Kau, Derchang" userId="b9148588-e694-4445-9765-2c9aad6149ce" providerId="ADAL" clId="{C8382BAA-1094-D14B-A0C9-DE49F34FCC9D}" dt="2024-04-03T07:02:31.519" v="1111" actId="571"/>
          <ac:spMkLst>
            <pc:docMk/>
            <pc:sldMk cId="3286144973" sldId="2147309880"/>
            <ac:spMk id="9" creationId="{9DBF83AE-4AF3-0F7D-38AC-5873DA4AA6F6}"/>
          </ac:spMkLst>
        </pc:spChg>
        <pc:graphicFrameChg chg="add del mod">
          <ac:chgData name="Kau, Derchang" userId="b9148588-e694-4445-9765-2c9aad6149ce" providerId="ADAL" clId="{C8382BAA-1094-D14B-A0C9-DE49F34FCC9D}" dt="2024-04-03T04:02:20.393" v="682" actId="478"/>
          <ac:graphicFrameMkLst>
            <pc:docMk/>
            <pc:sldMk cId="3286144973" sldId="2147309880"/>
            <ac:graphicFrameMk id="4" creationId="{BC750E89-0CAB-D1DD-057A-97E0F186D7D7}"/>
          </ac:graphicFrameMkLst>
        </pc:graphicFrameChg>
        <pc:graphicFrameChg chg="add del mod">
          <ac:chgData name="Kau, Derchang" userId="b9148588-e694-4445-9765-2c9aad6149ce" providerId="ADAL" clId="{C8382BAA-1094-D14B-A0C9-DE49F34FCC9D}" dt="2024-04-05T16:56:51.978" v="6797" actId="478"/>
          <ac:graphicFrameMkLst>
            <pc:docMk/>
            <pc:sldMk cId="3286144973" sldId="2147309880"/>
            <ac:graphicFrameMk id="4" creationId="{F7FA5EA4-1D99-F34E-8F47-A7AA95C4769E}"/>
          </ac:graphicFrameMkLst>
        </pc:graphicFrameChg>
        <pc:graphicFrameChg chg="add del mod">
          <ac:chgData name="Kau, Derchang" userId="b9148588-e694-4445-9765-2c9aad6149ce" providerId="ADAL" clId="{C8382BAA-1094-D14B-A0C9-DE49F34FCC9D}" dt="2024-04-03T06:06:23.509" v="742" actId="478"/>
          <ac:graphicFrameMkLst>
            <pc:docMk/>
            <pc:sldMk cId="3286144973" sldId="2147309880"/>
            <ac:graphicFrameMk id="5" creationId="{BC750E89-0CAB-D1DD-057A-97E0F186D7D7}"/>
          </ac:graphicFrameMkLst>
        </pc:graphicFrameChg>
        <pc:graphicFrameChg chg="add del mod">
          <ac:chgData name="Kau, Derchang" userId="b9148588-e694-4445-9765-2c9aad6149ce" providerId="ADAL" clId="{C8382BAA-1094-D14B-A0C9-DE49F34FCC9D}" dt="2024-04-05T21:16:19.704" v="7200" actId="478"/>
          <ac:graphicFrameMkLst>
            <pc:docMk/>
            <pc:sldMk cId="3286144973" sldId="2147309880"/>
            <ac:graphicFrameMk id="5" creationId="{F7FA5EA4-1D99-F34E-8F47-A7AA95C4769E}"/>
          </ac:graphicFrameMkLst>
        </pc:graphicFrameChg>
        <pc:graphicFrameChg chg="add mod modGraphic">
          <ac:chgData name="Kau, Derchang" userId="b9148588-e694-4445-9765-2c9aad6149ce" providerId="ADAL" clId="{C8382BAA-1094-D14B-A0C9-DE49F34FCC9D}" dt="2024-04-08T20:20:10.064" v="9903" actId="14100"/>
          <ac:graphicFrameMkLst>
            <pc:docMk/>
            <pc:sldMk cId="3286144973" sldId="2147309880"/>
            <ac:graphicFrameMk id="6" creationId="{D8EE4765-26C8-9C84-4FAE-A9A5D6900889}"/>
          </ac:graphicFrameMkLst>
        </pc:graphicFrameChg>
        <pc:graphicFrameChg chg="add del mod">
          <ac:chgData name="Kau, Derchang" userId="b9148588-e694-4445-9765-2c9aad6149ce" providerId="ADAL" clId="{C8382BAA-1094-D14B-A0C9-DE49F34FCC9D}" dt="2024-04-05T16:51:13.575" v="6740" actId="478"/>
          <ac:graphicFrameMkLst>
            <pc:docMk/>
            <pc:sldMk cId="3286144973" sldId="2147309880"/>
            <ac:graphicFrameMk id="6" creationId="{F7FA5EA4-1D99-F34E-8F47-A7AA95C4769E}"/>
          </ac:graphicFrameMkLst>
        </pc:graphicFrameChg>
        <pc:graphicFrameChg chg="add del mod">
          <ac:chgData name="Kau, Derchang" userId="b9148588-e694-4445-9765-2c9aad6149ce" providerId="ADAL" clId="{C8382BAA-1094-D14B-A0C9-DE49F34FCC9D}" dt="2024-04-03T06:48:14.739" v="887" actId="478"/>
          <ac:graphicFrameMkLst>
            <pc:docMk/>
            <pc:sldMk cId="3286144973" sldId="2147309880"/>
            <ac:graphicFrameMk id="7" creationId="{43F98867-40C7-7EC1-2613-D79E074C6E73}"/>
          </ac:graphicFrameMkLst>
        </pc:graphicFrameChg>
        <pc:graphicFrameChg chg="add mod modGraphic">
          <ac:chgData name="Kau, Derchang" userId="b9148588-e694-4445-9765-2c9aad6149ce" providerId="ADAL" clId="{C8382BAA-1094-D14B-A0C9-DE49F34FCC9D}" dt="2024-04-08T20:16:01.751" v="9819" actId="1036"/>
          <ac:graphicFrameMkLst>
            <pc:docMk/>
            <pc:sldMk cId="3286144973" sldId="2147309880"/>
            <ac:graphicFrameMk id="8" creationId="{7F108A3F-044A-42FA-802D-4A8C14DFBFA8}"/>
          </ac:graphicFrameMkLst>
        </pc:graphicFrameChg>
        <pc:graphicFrameChg chg="add del mod">
          <ac:chgData name="Kau, Derchang" userId="b9148588-e694-4445-9765-2c9aad6149ce" providerId="ADAL" clId="{C8382BAA-1094-D14B-A0C9-DE49F34FCC9D}" dt="2024-04-05T21:16:45.560" v="7203" actId="478"/>
          <ac:graphicFrameMkLst>
            <pc:docMk/>
            <pc:sldMk cId="3286144973" sldId="2147309880"/>
            <ac:graphicFrameMk id="11" creationId="{F7FA5EA4-1D99-F34E-8F47-A7AA95C4769E}"/>
          </ac:graphicFrameMkLst>
        </pc:graphicFrameChg>
        <pc:picChg chg="add del mod">
          <ac:chgData name="Kau, Derchang" userId="b9148588-e694-4445-9765-2c9aad6149ce" providerId="ADAL" clId="{C8382BAA-1094-D14B-A0C9-DE49F34FCC9D}" dt="2024-04-05T21:15:02.098" v="7190" actId="478"/>
          <ac:picMkLst>
            <pc:docMk/>
            <pc:sldMk cId="3286144973" sldId="2147309880"/>
            <ac:picMk id="7" creationId="{BD21A0C0-21FF-E7A7-37D1-7E01094B7A5E}"/>
          </ac:picMkLst>
        </pc:picChg>
        <pc:picChg chg="add mod">
          <ac:chgData name="Kau, Derchang" userId="b9148588-e694-4445-9765-2c9aad6149ce" providerId="ADAL" clId="{C8382BAA-1094-D14B-A0C9-DE49F34FCC9D}" dt="2024-04-05T21:15:40.183" v="7194"/>
          <ac:picMkLst>
            <pc:docMk/>
            <pc:sldMk cId="3286144973" sldId="2147309880"/>
            <ac:picMk id="9" creationId="{F3F7797C-1433-EC00-8A41-C646B88E16D2}"/>
          </ac:picMkLst>
        </pc:picChg>
        <pc:picChg chg="add mod">
          <ac:chgData name="Kau, Derchang" userId="b9148588-e694-4445-9765-2c9aad6149ce" providerId="ADAL" clId="{C8382BAA-1094-D14B-A0C9-DE49F34FCC9D}" dt="2024-04-05T21:15:59.527" v="7196"/>
          <ac:picMkLst>
            <pc:docMk/>
            <pc:sldMk cId="3286144973" sldId="2147309880"/>
            <ac:picMk id="10" creationId="{1B8A78B2-ED40-8258-A3B5-FAABB9E9EA0A}"/>
          </ac:picMkLst>
        </pc:picChg>
        <pc:picChg chg="add mod modCrop">
          <ac:chgData name="Kau, Derchang" userId="b9148588-e694-4445-9765-2c9aad6149ce" providerId="ADAL" clId="{C8382BAA-1094-D14B-A0C9-DE49F34FCC9D}" dt="2024-04-06T09:58:52.596" v="7864" actId="1035"/>
          <ac:picMkLst>
            <pc:docMk/>
            <pc:sldMk cId="3286144973" sldId="2147309880"/>
            <ac:picMk id="12" creationId="{6C37B9C2-021F-8D0A-F557-463DF84C29A2}"/>
          </ac:picMkLst>
        </pc:picChg>
        <pc:picChg chg="add mod">
          <ac:chgData name="Kau, Derchang" userId="b9148588-e694-4445-9765-2c9aad6149ce" providerId="ADAL" clId="{C8382BAA-1094-D14B-A0C9-DE49F34FCC9D}" dt="2024-04-05T21:17:48.010" v="7212"/>
          <ac:picMkLst>
            <pc:docMk/>
            <pc:sldMk cId="3286144973" sldId="2147309880"/>
            <ac:picMk id="13" creationId="{93766074-E6BE-EC07-FD82-0BA337293542}"/>
          </ac:picMkLst>
        </pc:picChg>
      </pc:sldChg>
      <pc:sldChg chg="addSp delSp modSp new mod modAnim">
        <pc:chgData name="Kau, Derchang" userId="b9148588-e694-4445-9765-2c9aad6149ce" providerId="ADAL" clId="{C8382BAA-1094-D14B-A0C9-DE49F34FCC9D}" dt="2024-04-11T02:57:09.841" v="16682"/>
        <pc:sldMkLst>
          <pc:docMk/>
          <pc:sldMk cId="3259044396" sldId="2147309881"/>
        </pc:sldMkLst>
        <pc:spChg chg="mod">
          <ac:chgData name="Kau, Derchang" userId="b9148588-e694-4445-9765-2c9aad6149ce" providerId="ADAL" clId="{C8382BAA-1094-D14B-A0C9-DE49F34FCC9D}" dt="2024-04-08T04:05:37.462" v="7869" actId="20577"/>
          <ac:spMkLst>
            <pc:docMk/>
            <pc:sldMk cId="3259044396" sldId="2147309881"/>
            <ac:spMk id="2" creationId="{9F9AF311-8405-7F37-BFB6-1CD9E1999508}"/>
          </ac:spMkLst>
        </pc:spChg>
        <pc:spChg chg="mod">
          <ac:chgData name="Kau, Derchang" userId="b9148588-e694-4445-9765-2c9aad6149ce" providerId="ADAL" clId="{C8382BAA-1094-D14B-A0C9-DE49F34FCC9D}" dt="2024-04-05T21:18:28.797" v="7230" actId="1038"/>
          <ac:spMkLst>
            <pc:docMk/>
            <pc:sldMk cId="3259044396" sldId="2147309881"/>
            <ac:spMk id="3" creationId="{5230FE40-76ED-9E84-956C-87DA56828B48}"/>
          </ac:spMkLst>
        </pc:spChg>
        <pc:graphicFrameChg chg="add del mod">
          <ac:chgData name="Kau, Derchang" userId="b9148588-e694-4445-9765-2c9aad6149ce" providerId="ADAL" clId="{C8382BAA-1094-D14B-A0C9-DE49F34FCC9D}" dt="2024-04-05T04:15:29.335" v="6700"/>
          <ac:graphicFrameMkLst>
            <pc:docMk/>
            <pc:sldMk cId="3259044396" sldId="2147309881"/>
            <ac:graphicFrameMk id="4" creationId="{E8FE8D11-E47B-0A4F-8D05-F54B328FFB77}"/>
          </ac:graphicFrameMkLst>
        </pc:graphicFrameChg>
        <pc:graphicFrameChg chg="add mod">
          <ac:chgData name="Kau, Derchang" userId="b9148588-e694-4445-9765-2c9aad6149ce" providerId="ADAL" clId="{C8382BAA-1094-D14B-A0C9-DE49F34FCC9D}" dt="2024-04-04T06:43:45.094" v="4734" actId="1076"/>
          <ac:graphicFrameMkLst>
            <pc:docMk/>
            <pc:sldMk cId="3259044396" sldId="2147309881"/>
            <ac:graphicFrameMk id="4" creationId="{F4A6F379-DDFF-43DA-C5FC-22ED890B09F9}"/>
          </ac:graphicFrameMkLst>
        </pc:graphicFrameChg>
        <pc:graphicFrameChg chg="add del mod">
          <ac:chgData name="Kau, Derchang" userId="b9148588-e694-4445-9765-2c9aad6149ce" providerId="ADAL" clId="{C8382BAA-1094-D14B-A0C9-DE49F34FCC9D}" dt="2024-04-05T04:17:00.193" v="6720" actId="478"/>
          <ac:graphicFrameMkLst>
            <pc:docMk/>
            <pc:sldMk cId="3259044396" sldId="2147309881"/>
            <ac:graphicFrameMk id="5" creationId="{E8FE8D11-E47B-0A4F-8D05-F54B328FFB77}"/>
          </ac:graphicFrameMkLst>
        </pc:graphicFrameChg>
        <pc:graphicFrameChg chg="add del mod">
          <ac:chgData name="Kau, Derchang" userId="b9148588-e694-4445-9765-2c9aad6149ce" providerId="ADAL" clId="{C8382BAA-1094-D14B-A0C9-DE49F34FCC9D}" dt="2024-04-04T06:49:19.382" v="4747" actId="478"/>
          <ac:graphicFrameMkLst>
            <pc:docMk/>
            <pc:sldMk cId="3259044396" sldId="2147309881"/>
            <ac:graphicFrameMk id="6" creationId="{214B3866-4450-8B61-6CAE-75956FC54DF0}"/>
          </ac:graphicFrameMkLst>
        </pc:graphicFrameChg>
        <pc:graphicFrameChg chg="add del mod">
          <ac:chgData name="Kau, Derchang" userId="b9148588-e694-4445-9765-2c9aad6149ce" providerId="ADAL" clId="{C8382BAA-1094-D14B-A0C9-DE49F34FCC9D}" dt="2024-04-05T16:55:41.612" v="6784" actId="478"/>
          <ac:graphicFrameMkLst>
            <pc:docMk/>
            <pc:sldMk cId="3259044396" sldId="2147309881"/>
            <ac:graphicFrameMk id="6" creationId="{E8FE8D11-E47B-0A4F-8D05-F54B328FFB77}"/>
          </ac:graphicFrameMkLst>
        </pc:graphicFrameChg>
        <pc:graphicFrameChg chg="add mod modGraphic">
          <ac:chgData name="Kau, Derchang" userId="b9148588-e694-4445-9765-2c9aad6149ce" providerId="ADAL" clId="{C8382BAA-1094-D14B-A0C9-DE49F34FCC9D}" dt="2024-04-06T08:45:10.093" v="7326" actId="14734"/>
          <ac:graphicFrameMkLst>
            <pc:docMk/>
            <pc:sldMk cId="3259044396" sldId="2147309881"/>
            <ac:graphicFrameMk id="7" creationId="{D0EBBEDD-18A5-F323-8FC0-282FA7AADD21}"/>
          </ac:graphicFrameMkLst>
        </pc:graphicFrameChg>
        <pc:graphicFrameChg chg="add mod modGraphic">
          <ac:chgData name="Kau, Derchang" userId="b9148588-e694-4445-9765-2c9aad6149ce" providerId="ADAL" clId="{C8382BAA-1094-D14B-A0C9-DE49F34FCC9D}" dt="2024-04-06T08:44:31.418" v="7322"/>
          <ac:graphicFrameMkLst>
            <pc:docMk/>
            <pc:sldMk cId="3259044396" sldId="2147309881"/>
            <ac:graphicFrameMk id="8" creationId="{CC38EA53-B27D-ACA3-3BB5-8A1F55FD9526}"/>
          </ac:graphicFrameMkLst>
        </pc:graphicFrameChg>
        <pc:graphicFrameChg chg="add mod">
          <ac:chgData name="Kau, Derchang" userId="b9148588-e694-4445-9765-2c9aad6149ce" providerId="ADAL" clId="{C8382BAA-1094-D14B-A0C9-DE49F34FCC9D}" dt="2024-04-05T16:55:11.051" v="6780"/>
          <ac:graphicFrameMkLst>
            <pc:docMk/>
            <pc:sldMk cId="3259044396" sldId="2147309881"/>
            <ac:graphicFrameMk id="9" creationId="{E8FE8D11-E47B-0A4F-8D05-F54B328FFB77}"/>
          </ac:graphicFrameMkLst>
        </pc:graphicFrameChg>
        <pc:graphicFrameChg chg="add del mod">
          <ac:chgData name="Kau, Derchang" userId="b9148588-e694-4445-9765-2c9aad6149ce" providerId="ADAL" clId="{C8382BAA-1094-D14B-A0C9-DE49F34FCC9D}" dt="2024-04-05T17:17:38.204" v="6990" actId="478"/>
          <ac:graphicFrameMkLst>
            <pc:docMk/>
            <pc:sldMk cId="3259044396" sldId="2147309881"/>
            <ac:graphicFrameMk id="10" creationId="{E8FE8D11-E47B-0A4F-8D05-F54B328FFB77}"/>
          </ac:graphicFrameMkLst>
        </pc:graphicFrameChg>
        <pc:graphicFrameChg chg="add del mod">
          <ac:chgData name="Kau, Derchang" userId="b9148588-e694-4445-9765-2c9aad6149ce" providerId="ADAL" clId="{C8382BAA-1094-D14B-A0C9-DE49F34FCC9D}" dt="2024-04-05T17:19:10.450" v="6994" actId="478"/>
          <ac:graphicFrameMkLst>
            <pc:docMk/>
            <pc:sldMk cId="3259044396" sldId="2147309881"/>
            <ac:graphicFrameMk id="11" creationId="{E8FE8D11-E47B-0A4F-8D05-F54B328FFB77}"/>
          </ac:graphicFrameMkLst>
        </pc:graphicFrameChg>
        <pc:graphicFrameChg chg="add del mod">
          <ac:chgData name="Kau, Derchang" userId="b9148588-e694-4445-9765-2c9aad6149ce" providerId="ADAL" clId="{C8382BAA-1094-D14B-A0C9-DE49F34FCC9D}" dt="2024-04-05T21:17:57.642" v="7214" actId="478"/>
          <ac:graphicFrameMkLst>
            <pc:docMk/>
            <pc:sldMk cId="3259044396" sldId="2147309881"/>
            <ac:graphicFrameMk id="12" creationId="{E8FE8D11-E47B-0A4F-8D05-F54B328FFB77}"/>
          </ac:graphicFrameMkLst>
        </pc:graphicFrameChg>
        <pc:picChg chg="add mod">
          <ac:chgData name="Kau, Derchang" userId="b9148588-e694-4445-9765-2c9aad6149ce" providerId="ADAL" clId="{C8382BAA-1094-D14B-A0C9-DE49F34FCC9D}" dt="2024-04-11T02:51:41.775" v="16651" actId="1076"/>
          <ac:picMkLst>
            <pc:docMk/>
            <pc:sldMk cId="3259044396" sldId="2147309881"/>
            <ac:picMk id="4" creationId="{8D58B52B-D7EF-9D66-0308-A8BFE8D3F883}"/>
          </ac:picMkLst>
        </pc:picChg>
        <pc:picChg chg="add mod">
          <ac:chgData name="Kau, Derchang" userId="b9148588-e694-4445-9765-2c9aad6149ce" providerId="ADAL" clId="{C8382BAA-1094-D14B-A0C9-DE49F34FCC9D}" dt="2024-04-11T02:51:41.775" v="16651" actId="1076"/>
          <ac:picMkLst>
            <pc:docMk/>
            <pc:sldMk cId="3259044396" sldId="2147309881"/>
            <ac:picMk id="5" creationId="{3A67C7C8-A189-8A3F-9600-5983DE6138B3}"/>
          </ac:picMkLst>
        </pc:picChg>
        <pc:picChg chg="add mod">
          <ac:chgData name="Kau, Derchang" userId="b9148588-e694-4445-9765-2c9aad6149ce" providerId="ADAL" clId="{C8382BAA-1094-D14B-A0C9-DE49F34FCC9D}" dt="2024-04-11T02:51:41.775" v="16651" actId="1076"/>
          <ac:picMkLst>
            <pc:docMk/>
            <pc:sldMk cId="3259044396" sldId="2147309881"/>
            <ac:picMk id="6" creationId="{DDD8DEFC-12FF-B4AB-B910-796B96512153}"/>
          </ac:picMkLst>
        </pc:picChg>
        <pc:picChg chg="add mod">
          <ac:chgData name="Kau, Derchang" userId="b9148588-e694-4445-9765-2c9aad6149ce" providerId="ADAL" clId="{C8382BAA-1094-D14B-A0C9-DE49F34FCC9D}" dt="2024-04-11T02:54:37.746" v="16673" actId="1076"/>
          <ac:picMkLst>
            <pc:docMk/>
            <pc:sldMk cId="3259044396" sldId="2147309881"/>
            <ac:picMk id="9" creationId="{7D6CD9A6-C804-0033-40BA-B471E5F4E259}"/>
          </ac:picMkLst>
        </pc:picChg>
        <pc:picChg chg="add mod">
          <ac:chgData name="Kau, Derchang" userId="b9148588-e694-4445-9765-2c9aad6149ce" providerId="ADAL" clId="{C8382BAA-1094-D14B-A0C9-DE49F34FCC9D}" dt="2024-04-11T02:54:34.984" v="16672" actId="1076"/>
          <ac:picMkLst>
            <pc:docMk/>
            <pc:sldMk cId="3259044396" sldId="2147309881"/>
            <ac:picMk id="10" creationId="{7AA97443-D6B8-7F47-C363-784F499BA64C}"/>
          </ac:picMkLst>
        </pc:picChg>
        <pc:picChg chg="add mod">
          <ac:chgData name="Kau, Derchang" userId="b9148588-e694-4445-9765-2c9aad6149ce" providerId="ADAL" clId="{C8382BAA-1094-D14B-A0C9-DE49F34FCC9D}" dt="2024-04-11T02:54:34.984" v="16672" actId="1076"/>
          <ac:picMkLst>
            <pc:docMk/>
            <pc:sldMk cId="3259044396" sldId="2147309881"/>
            <ac:picMk id="11" creationId="{C1A98EA6-8798-241C-97B9-C72B8C9EA69E}"/>
          </ac:picMkLst>
        </pc:picChg>
        <pc:picChg chg="add mod modCrop">
          <ac:chgData name="Kau, Derchang" userId="b9148588-e694-4445-9765-2c9aad6149ce" providerId="ADAL" clId="{C8382BAA-1094-D14B-A0C9-DE49F34FCC9D}" dt="2024-04-11T02:54:15.855" v="16670" actId="732"/>
          <ac:picMkLst>
            <pc:docMk/>
            <pc:sldMk cId="3259044396" sldId="2147309881"/>
            <ac:picMk id="13" creationId="{AE1205E9-7980-68FF-4DFA-DD23A72D52C4}"/>
          </ac:picMkLst>
        </pc:picChg>
      </pc:sldChg>
      <pc:sldChg chg="add del">
        <pc:chgData name="Kau, Derchang" userId="b9148588-e694-4445-9765-2c9aad6149ce" providerId="ADAL" clId="{C8382BAA-1094-D14B-A0C9-DE49F34FCC9D}" dt="2024-04-03T21:35:31.402" v="2387" actId="2696"/>
        <pc:sldMkLst>
          <pc:docMk/>
          <pc:sldMk cId="2793192019" sldId="2147470883"/>
        </pc:sldMkLst>
      </pc:sldChg>
      <pc:sldChg chg="addSp delSp modSp new mod">
        <pc:chgData name="Kau, Derchang" userId="b9148588-e694-4445-9765-2c9aad6149ce" providerId="ADAL" clId="{C8382BAA-1094-D14B-A0C9-DE49F34FCC9D}" dt="2024-04-05T21:20:02.885" v="7240" actId="1076"/>
        <pc:sldMkLst>
          <pc:docMk/>
          <pc:sldMk cId="4136103582" sldId="2147470884"/>
        </pc:sldMkLst>
        <pc:spChg chg="mod">
          <ac:chgData name="Kau, Derchang" userId="b9148588-e694-4445-9765-2c9aad6149ce" providerId="ADAL" clId="{C8382BAA-1094-D14B-A0C9-DE49F34FCC9D}" dt="2024-04-04T04:03:43.852" v="3929" actId="20577"/>
          <ac:spMkLst>
            <pc:docMk/>
            <pc:sldMk cId="4136103582" sldId="2147470884"/>
            <ac:spMk id="2" creationId="{952295C9-7D75-34E1-8767-059847E7662A}"/>
          </ac:spMkLst>
        </pc:spChg>
        <pc:spChg chg="mod">
          <ac:chgData name="Kau, Derchang" userId="b9148588-e694-4445-9765-2c9aad6149ce" providerId="ADAL" clId="{C8382BAA-1094-D14B-A0C9-DE49F34FCC9D}" dt="2024-04-05T21:20:02.885" v="7240" actId="1076"/>
          <ac:spMkLst>
            <pc:docMk/>
            <pc:sldMk cId="4136103582" sldId="2147470884"/>
            <ac:spMk id="3" creationId="{E44AD6B1-CFE2-233F-D220-802614354A1A}"/>
          </ac:spMkLst>
        </pc:spChg>
        <pc:spChg chg="mod">
          <ac:chgData name="Kau, Derchang" userId="b9148588-e694-4445-9765-2c9aad6149ce" providerId="ADAL" clId="{C8382BAA-1094-D14B-A0C9-DE49F34FCC9D}" dt="2024-04-03T17:33:04.280" v="1565" actId="404"/>
          <ac:spMkLst>
            <pc:docMk/>
            <pc:sldMk cId="4136103582" sldId="2147470884"/>
            <ac:spMk id="6" creationId="{B4CA9758-947C-2991-4092-A686422AD457}"/>
          </ac:spMkLst>
        </pc:spChg>
        <pc:spChg chg="mod">
          <ac:chgData name="Kau, Derchang" userId="b9148588-e694-4445-9765-2c9aad6149ce" providerId="ADAL" clId="{C8382BAA-1094-D14B-A0C9-DE49F34FCC9D}" dt="2024-04-03T17:33:04.280" v="1565" actId="404"/>
          <ac:spMkLst>
            <pc:docMk/>
            <pc:sldMk cId="4136103582" sldId="2147470884"/>
            <ac:spMk id="7" creationId="{3BB0BF1C-0CD6-4AF8-1216-FEFDB5987DC3}"/>
          </ac:spMkLst>
        </pc:spChg>
        <pc:spChg chg="mod">
          <ac:chgData name="Kau, Derchang" userId="b9148588-e694-4445-9765-2c9aad6149ce" providerId="ADAL" clId="{C8382BAA-1094-D14B-A0C9-DE49F34FCC9D}" dt="2024-04-03T17:33:04.280" v="1565" actId="404"/>
          <ac:spMkLst>
            <pc:docMk/>
            <pc:sldMk cId="4136103582" sldId="2147470884"/>
            <ac:spMk id="8" creationId="{D7D7F83C-A993-AC2A-5D68-E462C2EF5E3D}"/>
          </ac:spMkLst>
        </pc:spChg>
        <pc:spChg chg="mod">
          <ac:chgData name="Kau, Derchang" userId="b9148588-e694-4445-9765-2c9aad6149ce" providerId="ADAL" clId="{C8382BAA-1094-D14B-A0C9-DE49F34FCC9D}" dt="2024-04-03T17:33:04.280" v="1565" actId="404"/>
          <ac:spMkLst>
            <pc:docMk/>
            <pc:sldMk cId="4136103582" sldId="2147470884"/>
            <ac:spMk id="9" creationId="{948BB1FA-7030-FDE1-BB5B-F8C2C28844FC}"/>
          </ac:spMkLst>
        </pc:spChg>
        <pc:spChg chg="mod">
          <ac:chgData name="Kau, Derchang" userId="b9148588-e694-4445-9765-2c9aad6149ce" providerId="ADAL" clId="{C8382BAA-1094-D14B-A0C9-DE49F34FCC9D}" dt="2024-04-03T17:33:04.280" v="1565" actId="404"/>
          <ac:spMkLst>
            <pc:docMk/>
            <pc:sldMk cId="4136103582" sldId="2147470884"/>
            <ac:spMk id="10" creationId="{71BEC5EB-F315-56FB-3200-0354758EA722}"/>
          </ac:spMkLst>
        </pc:spChg>
        <pc:spChg chg="mod">
          <ac:chgData name="Kau, Derchang" userId="b9148588-e694-4445-9765-2c9aad6149ce" providerId="ADAL" clId="{C8382BAA-1094-D14B-A0C9-DE49F34FCC9D}" dt="2024-04-03T17:33:04.280" v="1565" actId="404"/>
          <ac:spMkLst>
            <pc:docMk/>
            <pc:sldMk cId="4136103582" sldId="2147470884"/>
            <ac:spMk id="17" creationId="{04FC9EDA-7A8B-F8CE-1316-EBC0AF8EB424}"/>
          </ac:spMkLst>
        </pc:spChg>
        <pc:spChg chg="mod">
          <ac:chgData name="Kau, Derchang" userId="b9148588-e694-4445-9765-2c9aad6149ce" providerId="ADAL" clId="{C8382BAA-1094-D14B-A0C9-DE49F34FCC9D}" dt="2024-04-03T17:33:04.280" v="1565" actId="404"/>
          <ac:spMkLst>
            <pc:docMk/>
            <pc:sldMk cId="4136103582" sldId="2147470884"/>
            <ac:spMk id="18" creationId="{3A631482-C124-E0D5-A4FE-C8882C26EDDD}"/>
          </ac:spMkLst>
        </pc:spChg>
        <pc:spChg chg="mod">
          <ac:chgData name="Kau, Derchang" userId="b9148588-e694-4445-9765-2c9aad6149ce" providerId="ADAL" clId="{C8382BAA-1094-D14B-A0C9-DE49F34FCC9D}" dt="2024-04-03T17:33:04.280" v="1565" actId="404"/>
          <ac:spMkLst>
            <pc:docMk/>
            <pc:sldMk cId="4136103582" sldId="2147470884"/>
            <ac:spMk id="19" creationId="{A7FD20E8-4F91-479D-8C1C-95A73D548C14}"/>
          </ac:spMkLst>
        </pc:spChg>
        <pc:spChg chg="mod">
          <ac:chgData name="Kau, Derchang" userId="b9148588-e694-4445-9765-2c9aad6149ce" providerId="ADAL" clId="{C8382BAA-1094-D14B-A0C9-DE49F34FCC9D}" dt="2024-04-03T17:33:04.280" v="1565" actId="404"/>
          <ac:spMkLst>
            <pc:docMk/>
            <pc:sldMk cId="4136103582" sldId="2147470884"/>
            <ac:spMk id="23" creationId="{8F06EF44-9EED-96BB-531C-66E5BD4ADAB7}"/>
          </ac:spMkLst>
        </pc:spChg>
        <pc:spChg chg="mod">
          <ac:chgData name="Kau, Derchang" userId="b9148588-e694-4445-9765-2c9aad6149ce" providerId="ADAL" clId="{C8382BAA-1094-D14B-A0C9-DE49F34FCC9D}" dt="2024-04-03T17:33:04.280" v="1565" actId="404"/>
          <ac:spMkLst>
            <pc:docMk/>
            <pc:sldMk cId="4136103582" sldId="2147470884"/>
            <ac:spMk id="24" creationId="{1ECCB151-45EC-0CDC-4E3E-D6BDDEB9CB3D}"/>
          </ac:spMkLst>
        </pc:spChg>
        <pc:spChg chg="mod">
          <ac:chgData name="Kau, Derchang" userId="b9148588-e694-4445-9765-2c9aad6149ce" providerId="ADAL" clId="{C8382BAA-1094-D14B-A0C9-DE49F34FCC9D}" dt="2024-04-03T17:33:04.280" v="1565" actId="404"/>
          <ac:spMkLst>
            <pc:docMk/>
            <pc:sldMk cId="4136103582" sldId="2147470884"/>
            <ac:spMk id="25" creationId="{121E7793-F4B0-FB86-642F-93E5CFF3F4B4}"/>
          </ac:spMkLst>
        </pc:spChg>
        <pc:spChg chg="mod">
          <ac:chgData name="Kau, Derchang" userId="b9148588-e694-4445-9765-2c9aad6149ce" providerId="ADAL" clId="{C8382BAA-1094-D14B-A0C9-DE49F34FCC9D}" dt="2024-04-03T17:33:04.280" v="1565" actId="404"/>
          <ac:spMkLst>
            <pc:docMk/>
            <pc:sldMk cId="4136103582" sldId="2147470884"/>
            <ac:spMk id="26" creationId="{82CE5624-3295-5A46-2D66-B019FDEAFBCF}"/>
          </ac:spMkLst>
        </pc:spChg>
        <pc:spChg chg="mod">
          <ac:chgData name="Kau, Derchang" userId="b9148588-e694-4445-9765-2c9aad6149ce" providerId="ADAL" clId="{C8382BAA-1094-D14B-A0C9-DE49F34FCC9D}" dt="2024-04-03T17:33:04.280" v="1565" actId="404"/>
          <ac:spMkLst>
            <pc:docMk/>
            <pc:sldMk cId="4136103582" sldId="2147470884"/>
            <ac:spMk id="27" creationId="{794BBFD5-0CF8-9E5D-B79C-54243FB68A27}"/>
          </ac:spMkLst>
        </pc:spChg>
        <pc:spChg chg="mod">
          <ac:chgData name="Kau, Derchang" userId="b9148588-e694-4445-9765-2c9aad6149ce" providerId="ADAL" clId="{C8382BAA-1094-D14B-A0C9-DE49F34FCC9D}" dt="2024-04-03T17:33:04.280" v="1565" actId="404"/>
          <ac:spMkLst>
            <pc:docMk/>
            <pc:sldMk cId="4136103582" sldId="2147470884"/>
            <ac:spMk id="28" creationId="{3780C38E-4A4B-C499-6731-A4507C15D0B2}"/>
          </ac:spMkLst>
        </pc:spChg>
        <pc:spChg chg="mod">
          <ac:chgData name="Kau, Derchang" userId="b9148588-e694-4445-9765-2c9aad6149ce" providerId="ADAL" clId="{C8382BAA-1094-D14B-A0C9-DE49F34FCC9D}" dt="2024-04-03T17:33:04.280" v="1565" actId="404"/>
          <ac:spMkLst>
            <pc:docMk/>
            <pc:sldMk cId="4136103582" sldId="2147470884"/>
            <ac:spMk id="29" creationId="{F128B193-59DC-C70A-919C-971D182700B1}"/>
          </ac:spMkLst>
        </pc:spChg>
        <pc:spChg chg="mod">
          <ac:chgData name="Kau, Derchang" userId="b9148588-e694-4445-9765-2c9aad6149ce" providerId="ADAL" clId="{C8382BAA-1094-D14B-A0C9-DE49F34FCC9D}" dt="2024-04-03T17:33:04.280" v="1565" actId="404"/>
          <ac:spMkLst>
            <pc:docMk/>
            <pc:sldMk cId="4136103582" sldId="2147470884"/>
            <ac:spMk id="30" creationId="{38F22BF7-426A-5531-B90C-75381B3609A8}"/>
          </ac:spMkLst>
        </pc:spChg>
        <pc:spChg chg="mod">
          <ac:chgData name="Kau, Derchang" userId="b9148588-e694-4445-9765-2c9aad6149ce" providerId="ADAL" clId="{C8382BAA-1094-D14B-A0C9-DE49F34FCC9D}" dt="2024-04-03T17:33:04.280" v="1565" actId="404"/>
          <ac:spMkLst>
            <pc:docMk/>
            <pc:sldMk cId="4136103582" sldId="2147470884"/>
            <ac:spMk id="31" creationId="{F6152691-4BDB-A136-A047-98B82D77F2F0}"/>
          </ac:spMkLst>
        </pc:spChg>
        <pc:spChg chg="mod">
          <ac:chgData name="Kau, Derchang" userId="b9148588-e694-4445-9765-2c9aad6149ce" providerId="ADAL" clId="{C8382BAA-1094-D14B-A0C9-DE49F34FCC9D}" dt="2024-04-03T17:33:04.280" v="1565" actId="404"/>
          <ac:spMkLst>
            <pc:docMk/>
            <pc:sldMk cId="4136103582" sldId="2147470884"/>
            <ac:spMk id="32" creationId="{589B2FDA-B594-8FE5-B179-A57A7D6FDE71}"/>
          </ac:spMkLst>
        </pc:spChg>
        <pc:spChg chg="mod">
          <ac:chgData name="Kau, Derchang" userId="b9148588-e694-4445-9765-2c9aad6149ce" providerId="ADAL" clId="{C8382BAA-1094-D14B-A0C9-DE49F34FCC9D}" dt="2024-04-03T17:33:04.280" v="1565" actId="404"/>
          <ac:spMkLst>
            <pc:docMk/>
            <pc:sldMk cId="4136103582" sldId="2147470884"/>
            <ac:spMk id="34" creationId="{8568C2A4-2D4F-E893-BDE7-BCDE480AE5AF}"/>
          </ac:spMkLst>
        </pc:spChg>
        <pc:spChg chg="mod">
          <ac:chgData name="Kau, Derchang" userId="b9148588-e694-4445-9765-2c9aad6149ce" providerId="ADAL" clId="{C8382BAA-1094-D14B-A0C9-DE49F34FCC9D}" dt="2024-04-03T17:33:04.280" v="1565" actId="404"/>
          <ac:spMkLst>
            <pc:docMk/>
            <pc:sldMk cId="4136103582" sldId="2147470884"/>
            <ac:spMk id="35" creationId="{7D48E9C9-1E32-067B-9F4D-5B6628DDBD39}"/>
          </ac:spMkLst>
        </pc:spChg>
        <pc:spChg chg="mod">
          <ac:chgData name="Kau, Derchang" userId="b9148588-e694-4445-9765-2c9aad6149ce" providerId="ADAL" clId="{C8382BAA-1094-D14B-A0C9-DE49F34FCC9D}" dt="2024-04-03T17:33:04.280" v="1565" actId="404"/>
          <ac:spMkLst>
            <pc:docMk/>
            <pc:sldMk cId="4136103582" sldId="2147470884"/>
            <ac:spMk id="36" creationId="{BB874544-7EA7-5413-2BF2-D02791600263}"/>
          </ac:spMkLst>
        </pc:spChg>
        <pc:spChg chg="mod">
          <ac:chgData name="Kau, Derchang" userId="b9148588-e694-4445-9765-2c9aad6149ce" providerId="ADAL" clId="{C8382BAA-1094-D14B-A0C9-DE49F34FCC9D}" dt="2024-04-03T17:33:04.280" v="1565" actId="404"/>
          <ac:spMkLst>
            <pc:docMk/>
            <pc:sldMk cId="4136103582" sldId="2147470884"/>
            <ac:spMk id="37" creationId="{2B384803-CC4E-E622-9A57-8AF8C7F87DE3}"/>
          </ac:spMkLst>
        </pc:spChg>
        <pc:spChg chg="mod">
          <ac:chgData name="Kau, Derchang" userId="b9148588-e694-4445-9765-2c9aad6149ce" providerId="ADAL" clId="{C8382BAA-1094-D14B-A0C9-DE49F34FCC9D}" dt="2024-04-03T17:33:04.280" v="1565" actId="404"/>
          <ac:spMkLst>
            <pc:docMk/>
            <pc:sldMk cId="4136103582" sldId="2147470884"/>
            <ac:spMk id="38" creationId="{7ABB05E4-0BCD-C8C0-530E-509BCE2CBD9D}"/>
          </ac:spMkLst>
        </pc:spChg>
        <pc:spChg chg="mod">
          <ac:chgData name="Kau, Derchang" userId="b9148588-e694-4445-9765-2c9aad6149ce" providerId="ADAL" clId="{C8382BAA-1094-D14B-A0C9-DE49F34FCC9D}" dt="2024-04-03T17:33:04.280" v="1565" actId="404"/>
          <ac:spMkLst>
            <pc:docMk/>
            <pc:sldMk cId="4136103582" sldId="2147470884"/>
            <ac:spMk id="39" creationId="{B0E8F628-5A02-4098-0939-8EAA5C1D3952}"/>
          </ac:spMkLst>
        </pc:spChg>
        <pc:spChg chg="mod">
          <ac:chgData name="Kau, Derchang" userId="b9148588-e694-4445-9765-2c9aad6149ce" providerId="ADAL" clId="{C8382BAA-1094-D14B-A0C9-DE49F34FCC9D}" dt="2024-04-03T17:33:04.280" v="1565" actId="404"/>
          <ac:spMkLst>
            <pc:docMk/>
            <pc:sldMk cId="4136103582" sldId="2147470884"/>
            <ac:spMk id="40" creationId="{53341CF0-DB7D-7C56-B401-86EC0B7E98AA}"/>
          </ac:spMkLst>
        </pc:spChg>
        <pc:spChg chg="mod">
          <ac:chgData name="Kau, Derchang" userId="b9148588-e694-4445-9765-2c9aad6149ce" providerId="ADAL" clId="{C8382BAA-1094-D14B-A0C9-DE49F34FCC9D}" dt="2024-04-03T17:33:04.280" v="1565" actId="404"/>
          <ac:spMkLst>
            <pc:docMk/>
            <pc:sldMk cId="4136103582" sldId="2147470884"/>
            <ac:spMk id="41" creationId="{98DE6841-323E-066E-BB61-9D774F2223AC}"/>
          </ac:spMkLst>
        </pc:spChg>
        <pc:spChg chg="mod">
          <ac:chgData name="Kau, Derchang" userId="b9148588-e694-4445-9765-2c9aad6149ce" providerId="ADAL" clId="{C8382BAA-1094-D14B-A0C9-DE49F34FCC9D}" dt="2024-04-03T17:33:04.280" v="1565" actId="404"/>
          <ac:spMkLst>
            <pc:docMk/>
            <pc:sldMk cId="4136103582" sldId="2147470884"/>
            <ac:spMk id="42" creationId="{D9ECFFA4-59D5-E413-3697-688B2D10856A}"/>
          </ac:spMkLst>
        </pc:spChg>
        <pc:spChg chg="mod">
          <ac:chgData name="Kau, Derchang" userId="b9148588-e694-4445-9765-2c9aad6149ce" providerId="ADAL" clId="{C8382BAA-1094-D14B-A0C9-DE49F34FCC9D}" dt="2024-04-03T17:33:04.280" v="1565" actId="404"/>
          <ac:spMkLst>
            <pc:docMk/>
            <pc:sldMk cId="4136103582" sldId="2147470884"/>
            <ac:spMk id="43" creationId="{FD29A44F-E05A-9401-4BA8-25E1996884D4}"/>
          </ac:spMkLst>
        </pc:spChg>
        <pc:spChg chg="mod">
          <ac:chgData name="Kau, Derchang" userId="b9148588-e694-4445-9765-2c9aad6149ce" providerId="ADAL" clId="{C8382BAA-1094-D14B-A0C9-DE49F34FCC9D}" dt="2024-04-03T17:33:04.280" v="1565" actId="404"/>
          <ac:spMkLst>
            <pc:docMk/>
            <pc:sldMk cId="4136103582" sldId="2147470884"/>
            <ac:spMk id="44" creationId="{64B7DA20-BBE7-8E91-3B0E-3569F51C7078}"/>
          </ac:spMkLst>
        </pc:spChg>
        <pc:spChg chg="mod">
          <ac:chgData name="Kau, Derchang" userId="b9148588-e694-4445-9765-2c9aad6149ce" providerId="ADAL" clId="{C8382BAA-1094-D14B-A0C9-DE49F34FCC9D}" dt="2024-04-03T17:33:04.280" v="1565" actId="404"/>
          <ac:spMkLst>
            <pc:docMk/>
            <pc:sldMk cId="4136103582" sldId="2147470884"/>
            <ac:spMk id="45" creationId="{EBFC720D-166C-072E-0531-E82C17D51251}"/>
          </ac:spMkLst>
        </pc:spChg>
        <pc:spChg chg="mod">
          <ac:chgData name="Kau, Derchang" userId="b9148588-e694-4445-9765-2c9aad6149ce" providerId="ADAL" clId="{C8382BAA-1094-D14B-A0C9-DE49F34FCC9D}" dt="2024-04-03T17:33:04.280" v="1565" actId="404"/>
          <ac:spMkLst>
            <pc:docMk/>
            <pc:sldMk cId="4136103582" sldId="2147470884"/>
            <ac:spMk id="46" creationId="{14410D1E-DFC6-D6FC-498D-1F05F3EF4D72}"/>
          </ac:spMkLst>
        </pc:spChg>
        <pc:spChg chg="mod">
          <ac:chgData name="Kau, Derchang" userId="b9148588-e694-4445-9765-2c9aad6149ce" providerId="ADAL" clId="{C8382BAA-1094-D14B-A0C9-DE49F34FCC9D}" dt="2024-04-03T17:33:04.280" v="1565" actId="404"/>
          <ac:spMkLst>
            <pc:docMk/>
            <pc:sldMk cId="4136103582" sldId="2147470884"/>
            <ac:spMk id="47" creationId="{A97C3388-64FF-431D-8C50-0904A1C9EE3C}"/>
          </ac:spMkLst>
        </pc:spChg>
        <pc:spChg chg="mod">
          <ac:chgData name="Kau, Derchang" userId="b9148588-e694-4445-9765-2c9aad6149ce" providerId="ADAL" clId="{C8382BAA-1094-D14B-A0C9-DE49F34FCC9D}" dt="2024-04-03T17:33:04.280" v="1565" actId="404"/>
          <ac:spMkLst>
            <pc:docMk/>
            <pc:sldMk cId="4136103582" sldId="2147470884"/>
            <ac:spMk id="49" creationId="{EDF29D7E-5C8A-80ED-F7A8-9B7601AE805E}"/>
          </ac:spMkLst>
        </pc:spChg>
        <pc:spChg chg="mod">
          <ac:chgData name="Kau, Derchang" userId="b9148588-e694-4445-9765-2c9aad6149ce" providerId="ADAL" clId="{C8382BAA-1094-D14B-A0C9-DE49F34FCC9D}" dt="2024-04-03T17:33:04.280" v="1565" actId="404"/>
          <ac:spMkLst>
            <pc:docMk/>
            <pc:sldMk cId="4136103582" sldId="2147470884"/>
            <ac:spMk id="50" creationId="{3F567E0D-1091-CCFD-CC34-24B8572F6E41}"/>
          </ac:spMkLst>
        </pc:spChg>
        <pc:spChg chg="mod">
          <ac:chgData name="Kau, Derchang" userId="b9148588-e694-4445-9765-2c9aad6149ce" providerId="ADAL" clId="{C8382BAA-1094-D14B-A0C9-DE49F34FCC9D}" dt="2024-04-03T17:33:04.280" v="1565" actId="404"/>
          <ac:spMkLst>
            <pc:docMk/>
            <pc:sldMk cId="4136103582" sldId="2147470884"/>
            <ac:spMk id="51" creationId="{B9AE443C-DF13-B7D8-3BDD-36D2322CC5D6}"/>
          </ac:spMkLst>
        </pc:spChg>
        <pc:spChg chg="mod">
          <ac:chgData name="Kau, Derchang" userId="b9148588-e694-4445-9765-2c9aad6149ce" providerId="ADAL" clId="{C8382BAA-1094-D14B-A0C9-DE49F34FCC9D}" dt="2024-04-03T17:33:04.280" v="1565" actId="404"/>
          <ac:spMkLst>
            <pc:docMk/>
            <pc:sldMk cId="4136103582" sldId="2147470884"/>
            <ac:spMk id="52" creationId="{3902CAD5-B5DF-EA45-3AA7-04ABA27B089E}"/>
          </ac:spMkLst>
        </pc:spChg>
        <pc:spChg chg="mod">
          <ac:chgData name="Kau, Derchang" userId="b9148588-e694-4445-9765-2c9aad6149ce" providerId="ADAL" clId="{C8382BAA-1094-D14B-A0C9-DE49F34FCC9D}" dt="2024-04-03T17:33:04.280" v="1565" actId="404"/>
          <ac:spMkLst>
            <pc:docMk/>
            <pc:sldMk cId="4136103582" sldId="2147470884"/>
            <ac:spMk id="53" creationId="{F3D5EAD1-78F0-061E-C5AD-6FB07CC8C314}"/>
          </ac:spMkLst>
        </pc:spChg>
        <pc:spChg chg="mod">
          <ac:chgData name="Kau, Derchang" userId="b9148588-e694-4445-9765-2c9aad6149ce" providerId="ADAL" clId="{C8382BAA-1094-D14B-A0C9-DE49F34FCC9D}" dt="2024-04-03T17:33:04.280" v="1565" actId="404"/>
          <ac:spMkLst>
            <pc:docMk/>
            <pc:sldMk cId="4136103582" sldId="2147470884"/>
            <ac:spMk id="54" creationId="{A98753CF-6D69-A1E2-48B8-96F14C36DB14}"/>
          </ac:spMkLst>
        </pc:spChg>
        <pc:spChg chg="mod">
          <ac:chgData name="Kau, Derchang" userId="b9148588-e694-4445-9765-2c9aad6149ce" providerId="ADAL" clId="{C8382BAA-1094-D14B-A0C9-DE49F34FCC9D}" dt="2024-04-03T17:33:04.280" v="1565" actId="404"/>
          <ac:spMkLst>
            <pc:docMk/>
            <pc:sldMk cId="4136103582" sldId="2147470884"/>
            <ac:spMk id="55" creationId="{02BFA389-8474-8A20-130A-EBDB6E3076DC}"/>
          </ac:spMkLst>
        </pc:spChg>
        <pc:spChg chg="mod">
          <ac:chgData name="Kau, Derchang" userId="b9148588-e694-4445-9765-2c9aad6149ce" providerId="ADAL" clId="{C8382BAA-1094-D14B-A0C9-DE49F34FCC9D}" dt="2024-04-03T17:33:04.280" v="1565" actId="404"/>
          <ac:spMkLst>
            <pc:docMk/>
            <pc:sldMk cId="4136103582" sldId="2147470884"/>
            <ac:spMk id="56" creationId="{7016D9F9-4495-38C2-D009-7B287476FC67}"/>
          </ac:spMkLst>
        </pc:spChg>
        <pc:spChg chg="mod">
          <ac:chgData name="Kau, Derchang" userId="b9148588-e694-4445-9765-2c9aad6149ce" providerId="ADAL" clId="{C8382BAA-1094-D14B-A0C9-DE49F34FCC9D}" dt="2024-04-03T17:33:04.280" v="1565" actId="404"/>
          <ac:spMkLst>
            <pc:docMk/>
            <pc:sldMk cId="4136103582" sldId="2147470884"/>
            <ac:spMk id="57" creationId="{DA45BFB8-C381-8A88-A4C7-9BB1061D2826}"/>
          </ac:spMkLst>
        </pc:spChg>
        <pc:spChg chg="mod">
          <ac:chgData name="Kau, Derchang" userId="b9148588-e694-4445-9765-2c9aad6149ce" providerId="ADAL" clId="{C8382BAA-1094-D14B-A0C9-DE49F34FCC9D}" dt="2024-04-03T17:33:04.280" v="1565" actId="404"/>
          <ac:spMkLst>
            <pc:docMk/>
            <pc:sldMk cId="4136103582" sldId="2147470884"/>
            <ac:spMk id="58" creationId="{845FA939-19A1-6035-452D-91ABD75EBDFE}"/>
          </ac:spMkLst>
        </pc:spChg>
        <pc:spChg chg="mod">
          <ac:chgData name="Kau, Derchang" userId="b9148588-e694-4445-9765-2c9aad6149ce" providerId="ADAL" clId="{C8382BAA-1094-D14B-A0C9-DE49F34FCC9D}" dt="2024-04-03T17:33:04.280" v="1565" actId="404"/>
          <ac:spMkLst>
            <pc:docMk/>
            <pc:sldMk cId="4136103582" sldId="2147470884"/>
            <ac:spMk id="59" creationId="{DE910C28-CDA1-9DA8-84FB-1E1099C2D5F1}"/>
          </ac:spMkLst>
        </pc:spChg>
        <pc:spChg chg="mod">
          <ac:chgData name="Kau, Derchang" userId="b9148588-e694-4445-9765-2c9aad6149ce" providerId="ADAL" clId="{C8382BAA-1094-D14B-A0C9-DE49F34FCC9D}" dt="2024-04-03T17:33:04.280" v="1565" actId="404"/>
          <ac:spMkLst>
            <pc:docMk/>
            <pc:sldMk cId="4136103582" sldId="2147470884"/>
            <ac:spMk id="60" creationId="{8741BD35-C5D8-CE9F-5AA4-8A6F02340954}"/>
          </ac:spMkLst>
        </pc:spChg>
        <pc:spChg chg="mod">
          <ac:chgData name="Kau, Derchang" userId="b9148588-e694-4445-9765-2c9aad6149ce" providerId="ADAL" clId="{C8382BAA-1094-D14B-A0C9-DE49F34FCC9D}" dt="2024-04-03T17:33:04.280" v="1565" actId="404"/>
          <ac:spMkLst>
            <pc:docMk/>
            <pc:sldMk cId="4136103582" sldId="2147470884"/>
            <ac:spMk id="61" creationId="{E38F80E7-2845-4DEE-1EB2-2424DF1818F7}"/>
          </ac:spMkLst>
        </pc:spChg>
        <pc:spChg chg="mod">
          <ac:chgData name="Kau, Derchang" userId="b9148588-e694-4445-9765-2c9aad6149ce" providerId="ADAL" clId="{C8382BAA-1094-D14B-A0C9-DE49F34FCC9D}" dt="2024-04-03T17:33:04.280" v="1565" actId="404"/>
          <ac:spMkLst>
            <pc:docMk/>
            <pc:sldMk cId="4136103582" sldId="2147470884"/>
            <ac:spMk id="62" creationId="{19B7A13B-AF39-ED0A-42D8-37E0FA8490FE}"/>
          </ac:spMkLst>
        </pc:spChg>
        <pc:spChg chg="mod">
          <ac:chgData name="Kau, Derchang" userId="b9148588-e694-4445-9765-2c9aad6149ce" providerId="ADAL" clId="{C8382BAA-1094-D14B-A0C9-DE49F34FCC9D}" dt="2024-04-03T17:33:04.280" v="1565" actId="404"/>
          <ac:spMkLst>
            <pc:docMk/>
            <pc:sldMk cId="4136103582" sldId="2147470884"/>
            <ac:spMk id="63" creationId="{AEB3BA95-D691-DA49-89E8-E5C9B231580D}"/>
          </ac:spMkLst>
        </pc:spChg>
        <pc:spChg chg="mod">
          <ac:chgData name="Kau, Derchang" userId="b9148588-e694-4445-9765-2c9aad6149ce" providerId="ADAL" clId="{C8382BAA-1094-D14B-A0C9-DE49F34FCC9D}" dt="2024-04-03T17:33:04.280" v="1565" actId="404"/>
          <ac:spMkLst>
            <pc:docMk/>
            <pc:sldMk cId="4136103582" sldId="2147470884"/>
            <ac:spMk id="64" creationId="{80028386-38A6-C8C7-B896-5A4F16EB9E50}"/>
          </ac:spMkLst>
        </pc:spChg>
        <pc:spChg chg="mod">
          <ac:chgData name="Kau, Derchang" userId="b9148588-e694-4445-9765-2c9aad6149ce" providerId="ADAL" clId="{C8382BAA-1094-D14B-A0C9-DE49F34FCC9D}" dt="2024-04-03T17:33:04.280" v="1565" actId="404"/>
          <ac:spMkLst>
            <pc:docMk/>
            <pc:sldMk cId="4136103582" sldId="2147470884"/>
            <ac:spMk id="65" creationId="{28626F88-0AD2-34EF-2725-FA0B46FBAB7C}"/>
          </ac:spMkLst>
        </pc:spChg>
        <pc:spChg chg="mod">
          <ac:chgData name="Kau, Derchang" userId="b9148588-e694-4445-9765-2c9aad6149ce" providerId="ADAL" clId="{C8382BAA-1094-D14B-A0C9-DE49F34FCC9D}" dt="2024-04-03T17:33:04.280" v="1565" actId="404"/>
          <ac:spMkLst>
            <pc:docMk/>
            <pc:sldMk cId="4136103582" sldId="2147470884"/>
            <ac:spMk id="66" creationId="{2E494972-0F28-8E06-B3DE-96F50695A534}"/>
          </ac:spMkLst>
        </pc:spChg>
        <pc:spChg chg="mod">
          <ac:chgData name="Kau, Derchang" userId="b9148588-e694-4445-9765-2c9aad6149ce" providerId="ADAL" clId="{C8382BAA-1094-D14B-A0C9-DE49F34FCC9D}" dt="2024-04-03T17:33:04.280" v="1565" actId="404"/>
          <ac:spMkLst>
            <pc:docMk/>
            <pc:sldMk cId="4136103582" sldId="2147470884"/>
            <ac:spMk id="67" creationId="{527BE37A-370F-A5EE-0E5D-FBBFE2C966E4}"/>
          </ac:spMkLst>
        </pc:spChg>
        <pc:spChg chg="mod">
          <ac:chgData name="Kau, Derchang" userId="b9148588-e694-4445-9765-2c9aad6149ce" providerId="ADAL" clId="{C8382BAA-1094-D14B-A0C9-DE49F34FCC9D}" dt="2024-04-03T17:33:04.280" v="1565" actId="404"/>
          <ac:spMkLst>
            <pc:docMk/>
            <pc:sldMk cId="4136103582" sldId="2147470884"/>
            <ac:spMk id="68" creationId="{32637CFB-C229-EAB4-C50D-1137B5562FBA}"/>
          </ac:spMkLst>
        </pc:spChg>
        <pc:spChg chg="mod">
          <ac:chgData name="Kau, Derchang" userId="b9148588-e694-4445-9765-2c9aad6149ce" providerId="ADAL" clId="{C8382BAA-1094-D14B-A0C9-DE49F34FCC9D}" dt="2024-04-03T17:33:04.280" v="1565" actId="404"/>
          <ac:spMkLst>
            <pc:docMk/>
            <pc:sldMk cId="4136103582" sldId="2147470884"/>
            <ac:spMk id="69" creationId="{CD34853F-CEEB-2FAA-0A23-9BE80E065CBE}"/>
          </ac:spMkLst>
        </pc:spChg>
        <pc:spChg chg="mod">
          <ac:chgData name="Kau, Derchang" userId="b9148588-e694-4445-9765-2c9aad6149ce" providerId="ADAL" clId="{C8382BAA-1094-D14B-A0C9-DE49F34FCC9D}" dt="2024-04-03T17:33:04.280" v="1565" actId="404"/>
          <ac:spMkLst>
            <pc:docMk/>
            <pc:sldMk cId="4136103582" sldId="2147470884"/>
            <ac:spMk id="70" creationId="{36A52455-DF51-FF97-317E-8430145219C0}"/>
          </ac:spMkLst>
        </pc:spChg>
        <pc:spChg chg="mod">
          <ac:chgData name="Kau, Derchang" userId="b9148588-e694-4445-9765-2c9aad6149ce" providerId="ADAL" clId="{C8382BAA-1094-D14B-A0C9-DE49F34FCC9D}" dt="2024-04-03T17:33:04.280" v="1565" actId="404"/>
          <ac:spMkLst>
            <pc:docMk/>
            <pc:sldMk cId="4136103582" sldId="2147470884"/>
            <ac:spMk id="71" creationId="{F41C7665-BD73-4C3E-8E94-88DF2B3397E9}"/>
          </ac:spMkLst>
        </pc:spChg>
        <pc:spChg chg="mod">
          <ac:chgData name="Kau, Derchang" userId="b9148588-e694-4445-9765-2c9aad6149ce" providerId="ADAL" clId="{C8382BAA-1094-D14B-A0C9-DE49F34FCC9D}" dt="2024-04-03T17:33:04.280" v="1565" actId="404"/>
          <ac:spMkLst>
            <pc:docMk/>
            <pc:sldMk cId="4136103582" sldId="2147470884"/>
            <ac:spMk id="72" creationId="{2344A0C1-ED36-A4B5-CF87-A7121A885FD5}"/>
          </ac:spMkLst>
        </pc:spChg>
        <pc:spChg chg="mod">
          <ac:chgData name="Kau, Derchang" userId="b9148588-e694-4445-9765-2c9aad6149ce" providerId="ADAL" clId="{C8382BAA-1094-D14B-A0C9-DE49F34FCC9D}" dt="2024-04-03T17:33:04.280" v="1565" actId="404"/>
          <ac:spMkLst>
            <pc:docMk/>
            <pc:sldMk cId="4136103582" sldId="2147470884"/>
            <ac:spMk id="73" creationId="{22C3B0F3-0505-DE6B-13C5-AB8463C4AB2C}"/>
          </ac:spMkLst>
        </pc:spChg>
        <pc:spChg chg="mod">
          <ac:chgData name="Kau, Derchang" userId="b9148588-e694-4445-9765-2c9aad6149ce" providerId="ADAL" clId="{C8382BAA-1094-D14B-A0C9-DE49F34FCC9D}" dt="2024-04-03T17:33:04.280" v="1565" actId="404"/>
          <ac:spMkLst>
            <pc:docMk/>
            <pc:sldMk cId="4136103582" sldId="2147470884"/>
            <ac:spMk id="74" creationId="{7586E44C-19C5-66C6-8F6A-2CCFAD37D470}"/>
          </ac:spMkLst>
        </pc:spChg>
        <pc:spChg chg="mod">
          <ac:chgData name="Kau, Derchang" userId="b9148588-e694-4445-9765-2c9aad6149ce" providerId="ADAL" clId="{C8382BAA-1094-D14B-A0C9-DE49F34FCC9D}" dt="2024-04-03T17:33:04.280" v="1565" actId="404"/>
          <ac:spMkLst>
            <pc:docMk/>
            <pc:sldMk cId="4136103582" sldId="2147470884"/>
            <ac:spMk id="75" creationId="{3DEDF592-7CD3-C722-DA35-765DC4F56653}"/>
          </ac:spMkLst>
        </pc:spChg>
        <pc:spChg chg="mod">
          <ac:chgData name="Kau, Derchang" userId="b9148588-e694-4445-9765-2c9aad6149ce" providerId="ADAL" clId="{C8382BAA-1094-D14B-A0C9-DE49F34FCC9D}" dt="2024-04-03T17:33:04.280" v="1565" actId="404"/>
          <ac:spMkLst>
            <pc:docMk/>
            <pc:sldMk cId="4136103582" sldId="2147470884"/>
            <ac:spMk id="76" creationId="{2BE1D9EF-891B-FF06-282D-F1A2636D442D}"/>
          </ac:spMkLst>
        </pc:spChg>
        <pc:spChg chg="mod">
          <ac:chgData name="Kau, Derchang" userId="b9148588-e694-4445-9765-2c9aad6149ce" providerId="ADAL" clId="{C8382BAA-1094-D14B-A0C9-DE49F34FCC9D}" dt="2024-04-03T17:33:04.280" v="1565" actId="404"/>
          <ac:spMkLst>
            <pc:docMk/>
            <pc:sldMk cId="4136103582" sldId="2147470884"/>
            <ac:spMk id="77" creationId="{C23FF465-1F67-BF66-E3ED-0A6669218DD0}"/>
          </ac:spMkLst>
        </pc:spChg>
        <pc:spChg chg="mod">
          <ac:chgData name="Kau, Derchang" userId="b9148588-e694-4445-9765-2c9aad6149ce" providerId="ADAL" clId="{C8382BAA-1094-D14B-A0C9-DE49F34FCC9D}" dt="2024-04-03T17:33:04.280" v="1565" actId="404"/>
          <ac:spMkLst>
            <pc:docMk/>
            <pc:sldMk cId="4136103582" sldId="2147470884"/>
            <ac:spMk id="78" creationId="{124F7048-0A60-B4DC-B0B2-66197D1169A7}"/>
          </ac:spMkLst>
        </pc:spChg>
        <pc:spChg chg="mod">
          <ac:chgData name="Kau, Derchang" userId="b9148588-e694-4445-9765-2c9aad6149ce" providerId="ADAL" clId="{C8382BAA-1094-D14B-A0C9-DE49F34FCC9D}" dt="2024-04-03T17:33:04.280" v="1565" actId="404"/>
          <ac:spMkLst>
            <pc:docMk/>
            <pc:sldMk cId="4136103582" sldId="2147470884"/>
            <ac:spMk id="79" creationId="{D90E9461-4467-AB12-BC1D-4DD62D779856}"/>
          </ac:spMkLst>
        </pc:spChg>
        <pc:spChg chg="mod">
          <ac:chgData name="Kau, Derchang" userId="b9148588-e694-4445-9765-2c9aad6149ce" providerId="ADAL" clId="{C8382BAA-1094-D14B-A0C9-DE49F34FCC9D}" dt="2024-04-03T17:33:04.280" v="1565" actId="404"/>
          <ac:spMkLst>
            <pc:docMk/>
            <pc:sldMk cId="4136103582" sldId="2147470884"/>
            <ac:spMk id="80" creationId="{9E7301E9-C6BF-CB25-F349-01131A09079B}"/>
          </ac:spMkLst>
        </pc:spChg>
        <pc:spChg chg="mod">
          <ac:chgData name="Kau, Derchang" userId="b9148588-e694-4445-9765-2c9aad6149ce" providerId="ADAL" clId="{C8382BAA-1094-D14B-A0C9-DE49F34FCC9D}" dt="2024-04-03T17:33:04.280" v="1565" actId="404"/>
          <ac:spMkLst>
            <pc:docMk/>
            <pc:sldMk cId="4136103582" sldId="2147470884"/>
            <ac:spMk id="81" creationId="{03030F9E-EE36-DBEB-758B-3CE9D740D465}"/>
          </ac:spMkLst>
        </pc:spChg>
        <pc:spChg chg="mod">
          <ac:chgData name="Kau, Derchang" userId="b9148588-e694-4445-9765-2c9aad6149ce" providerId="ADAL" clId="{C8382BAA-1094-D14B-A0C9-DE49F34FCC9D}" dt="2024-04-03T17:33:04.280" v="1565" actId="404"/>
          <ac:spMkLst>
            <pc:docMk/>
            <pc:sldMk cId="4136103582" sldId="2147470884"/>
            <ac:spMk id="82" creationId="{FF9E2DC5-93D4-AD5B-DE7E-A2482FAE03E9}"/>
          </ac:spMkLst>
        </pc:spChg>
        <pc:spChg chg="mod">
          <ac:chgData name="Kau, Derchang" userId="b9148588-e694-4445-9765-2c9aad6149ce" providerId="ADAL" clId="{C8382BAA-1094-D14B-A0C9-DE49F34FCC9D}" dt="2024-04-03T17:33:04.280" v="1565" actId="404"/>
          <ac:spMkLst>
            <pc:docMk/>
            <pc:sldMk cId="4136103582" sldId="2147470884"/>
            <ac:spMk id="83" creationId="{BE3B53FA-3F50-0142-EFBA-3A48621E1FD3}"/>
          </ac:spMkLst>
        </pc:spChg>
        <pc:spChg chg="mod">
          <ac:chgData name="Kau, Derchang" userId="b9148588-e694-4445-9765-2c9aad6149ce" providerId="ADAL" clId="{C8382BAA-1094-D14B-A0C9-DE49F34FCC9D}" dt="2024-04-03T17:33:04.280" v="1565" actId="404"/>
          <ac:spMkLst>
            <pc:docMk/>
            <pc:sldMk cId="4136103582" sldId="2147470884"/>
            <ac:spMk id="84" creationId="{6BFF7BDC-0E88-454A-ED75-65B41A689973}"/>
          </ac:spMkLst>
        </pc:spChg>
        <pc:spChg chg="mod">
          <ac:chgData name="Kau, Derchang" userId="b9148588-e694-4445-9765-2c9aad6149ce" providerId="ADAL" clId="{C8382BAA-1094-D14B-A0C9-DE49F34FCC9D}" dt="2024-04-03T17:33:04.280" v="1565" actId="404"/>
          <ac:spMkLst>
            <pc:docMk/>
            <pc:sldMk cId="4136103582" sldId="2147470884"/>
            <ac:spMk id="85" creationId="{6984A2ED-BA89-8B53-E9F4-4A64089226F8}"/>
          </ac:spMkLst>
        </pc:spChg>
        <pc:spChg chg="mod">
          <ac:chgData name="Kau, Derchang" userId="b9148588-e694-4445-9765-2c9aad6149ce" providerId="ADAL" clId="{C8382BAA-1094-D14B-A0C9-DE49F34FCC9D}" dt="2024-04-03T17:33:04.280" v="1565" actId="404"/>
          <ac:spMkLst>
            <pc:docMk/>
            <pc:sldMk cId="4136103582" sldId="2147470884"/>
            <ac:spMk id="86" creationId="{7DE2CF8B-6A73-FC68-E553-823E3F9B4257}"/>
          </ac:spMkLst>
        </pc:spChg>
        <pc:spChg chg="mod">
          <ac:chgData name="Kau, Derchang" userId="b9148588-e694-4445-9765-2c9aad6149ce" providerId="ADAL" clId="{C8382BAA-1094-D14B-A0C9-DE49F34FCC9D}" dt="2024-04-03T17:33:04.280" v="1565" actId="404"/>
          <ac:spMkLst>
            <pc:docMk/>
            <pc:sldMk cId="4136103582" sldId="2147470884"/>
            <ac:spMk id="87" creationId="{CF84B209-1BCE-2071-4E58-30EE79B9FD68}"/>
          </ac:spMkLst>
        </pc:spChg>
        <pc:spChg chg="mod">
          <ac:chgData name="Kau, Derchang" userId="b9148588-e694-4445-9765-2c9aad6149ce" providerId="ADAL" clId="{C8382BAA-1094-D14B-A0C9-DE49F34FCC9D}" dt="2024-04-03T17:33:04.280" v="1565" actId="404"/>
          <ac:spMkLst>
            <pc:docMk/>
            <pc:sldMk cId="4136103582" sldId="2147470884"/>
            <ac:spMk id="88" creationId="{A381B828-050E-12C2-011B-B2ED944F459A}"/>
          </ac:spMkLst>
        </pc:spChg>
        <pc:spChg chg="mod">
          <ac:chgData name="Kau, Derchang" userId="b9148588-e694-4445-9765-2c9aad6149ce" providerId="ADAL" clId="{C8382BAA-1094-D14B-A0C9-DE49F34FCC9D}" dt="2024-04-03T17:33:04.280" v="1565" actId="404"/>
          <ac:spMkLst>
            <pc:docMk/>
            <pc:sldMk cId="4136103582" sldId="2147470884"/>
            <ac:spMk id="89" creationId="{7F243856-A090-52A2-79F0-EFFF979E0575}"/>
          </ac:spMkLst>
        </pc:spChg>
        <pc:spChg chg="mod">
          <ac:chgData name="Kau, Derchang" userId="b9148588-e694-4445-9765-2c9aad6149ce" providerId="ADAL" clId="{C8382BAA-1094-D14B-A0C9-DE49F34FCC9D}" dt="2024-04-03T17:33:04.280" v="1565" actId="404"/>
          <ac:spMkLst>
            <pc:docMk/>
            <pc:sldMk cId="4136103582" sldId="2147470884"/>
            <ac:spMk id="90" creationId="{4E0A584A-2DDC-B7E6-D0C6-E80C96098D70}"/>
          </ac:spMkLst>
        </pc:spChg>
        <pc:spChg chg="mod">
          <ac:chgData name="Kau, Derchang" userId="b9148588-e694-4445-9765-2c9aad6149ce" providerId="ADAL" clId="{C8382BAA-1094-D14B-A0C9-DE49F34FCC9D}" dt="2024-04-03T17:33:04.280" v="1565" actId="404"/>
          <ac:spMkLst>
            <pc:docMk/>
            <pc:sldMk cId="4136103582" sldId="2147470884"/>
            <ac:spMk id="91" creationId="{4F11C58E-74FE-E2BC-812C-EA94AFAEB2EE}"/>
          </ac:spMkLst>
        </pc:spChg>
        <pc:spChg chg="mod">
          <ac:chgData name="Kau, Derchang" userId="b9148588-e694-4445-9765-2c9aad6149ce" providerId="ADAL" clId="{C8382BAA-1094-D14B-A0C9-DE49F34FCC9D}" dt="2024-04-03T17:33:04.280" v="1565" actId="404"/>
          <ac:spMkLst>
            <pc:docMk/>
            <pc:sldMk cId="4136103582" sldId="2147470884"/>
            <ac:spMk id="92" creationId="{6800AC20-2959-5EBF-E4CB-8568F998F66A}"/>
          </ac:spMkLst>
        </pc:spChg>
        <pc:spChg chg="mod">
          <ac:chgData name="Kau, Derchang" userId="b9148588-e694-4445-9765-2c9aad6149ce" providerId="ADAL" clId="{C8382BAA-1094-D14B-A0C9-DE49F34FCC9D}" dt="2024-04-03T17:33:04.280" v="1565" actId="404"/>
          <ac:spMkLst>
            <pc:docMk/>
            <pc:sldMk cId="4136103582" sldId="2147470884"/>
            <ac:spMk id="93" creationId="{2BE037C0-99C5-09C1-2C40-48AF7B3A5033}"/>
          </ac:spMkLst>
        </pc:spChg>
        <pc:spChg chg="mod">
          <ac:chgData name="Kau, Derchang" userId="b9148588-e694-4445-9765-2c9aad6149ce" providerId="ADAL" clId="{C8382BAA-1094-D14B-A0C9-DE49F34FCC9D}" dt="2024-04-03T17:33:04.280" v="1565" actId="404"/>
          <ac:spMkLst>
            <pc:docMk/>
            <pc:sldMk cId="4136103582" sldId="2147470884"/>
            <ac:spMk id="94" creationId="{976C8ECC-76B8-EB2F-5E0E-061E55A33711}"/>
          </ac:spMkLst>
        </pc:spChg>
        <pc:spChg chg="mod">
          <ac:chgData name="Kau, Derchang" userId="b9148588-e694-4445-9765-2c9aad6149ce" providerId="ADAL" clId="{C8382BAA-1094-D14B-A0C9-DE49F34FCC9D}" dt="2024-04-03T17:33:04.280" v="1565" actId="404"/>
          <ac:spMkLst>
            <pc:docMk/>
            <pc:sldMk cId="4136103582" sldId="2147470884"/>
            <ac:spMk id="95" creationId="{128BE848-B059-9010-511C-03074788DE4E}"/>
          </ac:spMkLst>
        </pc:spChg>
        <pc:spChg chg="mod">
          <ac:chgData name="Kau, Derchang" userId="b9148588-e694-4445-9765-2c9aad6149ce" providerId="ADAL" clId="{C8382BAA-1094-D14B-A0C9-DE49F34FCC9D}" dt="2024-04-03T17:33:04.280" v="1565" actId="404"/>
          <ac:spMkLst>
            <pc:docMk/>
            <pc:sldMk cId="4136103582" sldId="2147470884"/>
            <ac:spMk id="96" creationId="{43642E4B-A2DB-CCAC-A31D-E6E021320D9A}"/>
          </ac:spMkLst>
        </pc:spChg>
        <pc:spChg chg="mod">
          <ac:chgData name="Kau, Derchang" userId="b9148588-e694-4445-9765-2c9aad6149ce" providerId="ADAL" clId="{C8382BAA-1094-D14B-A0C9-DE49F34FCC9D}" dt="2024-04-03T17:33:04.280" v="1565" actId="404"/>
          <ac:spMkLst>
            <pc:docMk/>
            <pc:sldMk cId="4136103582" sldId="2147470884"/>
            <ac:spMk id="97" creationId="{148A5E3F-EBBC-518B-A595-F45EFD62C889}"/>
          </ac:spMkLst>
        </pc:spChg>
        <pc:spChg chg="mod">
          <ac:chgData name="Kau, Derchang" userId="b9148588-e694-4445-9765-2c9aad6149ce" providerId="ADAL" clId="{C8382BAA-1094-D14B-A0C9-DE49F34FCC9D}" dt="2024-04-03T17:33:04.280" v="1565" actId="404"/>
          <ac:spMkLst>
            <pc:docMk/>
            <pc:sldMk cId="4136103582" sldId="2147470884"/>
            <ac:spMk id="98" creationId="{777FE9D1-82B4-3E01-4C53-DCDF9E754B48}"/>
          </ac:spMkLst>
        </pc:spChg>
        <pc:spChg chg="mod">
          <ac:chgData name="Kau, Derchang" userId="b9148588-e694-4445-9765-2c9aad6149ce" providerId="ADAL" clId="{C8382BAA-1094-D14B-A0C9-DE49F34FCC9D}" dt="2024-04-03T17:33:04.280" v="1565" actId="404"/>
          <ac:spMkLst>
            <pc:docMk/>
            <pc:sldMk cId="4136103582" sldId="2147470884"/>
            <ac:spMk id="99" creationId="{EA03D8A3-2A70-3A8F-1631-8198ED5CA0DD}"/>
          </ac:spMkLst>
        </pc:spChg>
        <pc:spChg chg="mod">
          <ac:chgData name="Kau, Derchang" userId="b9148588-e694-4445-9765-2c9aad6149ce" providerId="ADAL" clId="{C8382BAA-1094-D14B-A0C9-DE49F34FCC9D}" dt="2024-04-03T17:33:04.280" v="1565" actId="404"/>
          <ac:spMkLst>
            <pc:docMk/>
            <pc:sldMk cId="4136103582" sldId="2147470884"/>
            <ac:spMk id="101" creationId="{8A97E753-D8EA-4044-8198-FFB3C35A3E55}"/>
          </ac:spMkLst>
        </pc:spChg>
        <pc:spChg chg="mod">
          <ac:chgData name="Kau, Derchang" userId="b9148588-e694-4445-9765-2c9aad6149ce" providerId="ADAL" clId="{C8382BAA-1094-D14B-A0C9-DE49F34FCC9D}" dt="2024-04-03T17:33:04.280" v="1565" actId="404"/>
          <ac:spMkLst>
            <pc:docMk/>
            <pc:sldMk cId="4136103582" sldId="2147470884"/>
            <ac:spMk id="102" creationId="{4ED83FFC-11AC-C513-E584-D93642648300}"/>
          </ac:spMkLst>
        </pc:spChg>
        <pc:spChg chg="mod">
          <ac:chgData name="Kau, Derchang" userId="b9148588-e694-4445-9765-2c9aad6149ce" providerId="ADAL" clId="{C8382BAA-1094-D14B-A0C9-DE49F34FCC9D}" dt="2024-04-03T17:33:04.280" v="1565" actId="404"/>
          <ac:spMkLst>
            <pc:docMk/>
            <pc:sldMk cId="4136103582" sldId="2147470884"/>
            <ac:spMk id="103" creationId="{254D3E79-0BB3-9899-45FE-F97989B6DF08}"/>
          </ac:spMkLst>
        </pc:spChg>
        <pc:spChg chg="mod">
          <ac:chgData name="Kau, Derchang" userId="b9148588-e694-4445-9765-2c9aad6149ce" providerId="ADAL" clId="{C8382BAA-1094-D14B-A0C9-DE49F34FCC9D}" dt="2024-04-03T17:33:04.280" v="1565" actId="404"/>
          <ac:spMkLst>
            <pc:docMk/>
            <pc:sldMk cId="4136103582" sldId="2147470884"/>
            <ac:spMk id="105" creationId="{56644821-C133-CA6C-1C5D-EC2F5E595EED}"/>
          </ac:spMkLst>
        </pc:spChg>
        <pc:spChg chg="mod">
          <ac:chgData name="Kau, Derchang" userId="b9148588-e694-4445-9765-2c9aad6149ce" providerId="ADAL" clId="{C8382BAA-1094-D14B-A0C9-DE49F34FCC9D}" dt="2024-04-03T17:33:04.280" v="1565" actId="404"/>
          <ac:spMkLst>
            <pc:docMk/>
            <pc:sldMk cId="4136103582" sldId="2147470884"/>
            <ac:spMk id="106" creationId="{7537D888-190B-F856-8F10-E16F483173B0}"/>
          </ac:spMkLst>
        </pc:spChg>
        <pc:spChg chg="mod">
          <ac:chgData name="Kau, Derchang" userId="b9148588-e694-4445-9765-2c9aad6149ce" providerId="ADAL" clId="{C8382BAA-1094-D14B-A0C9-DE49F34FCC9D}" dt="2024-04-03T17:33:04.280" v="1565" actId="404"/>
          <ac:spMkLst>
            <pc:docMk/>
            <pc:sldMk cId="4136103582" sldId="2147470884"/>
            <ac:spMk id="107" creationId="{C9ECB6C1-40D4-977B-E0E7-15F77067D2E7}"/>
          </ac:spMkLst>
        </pc:spChg>
        <pc:spChg chg="mod">
          <ac:chgData name="Kau, Derchang" userId="b9148588-e694-4445-9765-2c9aad6149ce" providerId="ADAL" clId="{C8382BAA-1094-D14B-A0C9-DE49F34FCC9D}" dt="2024-04-03T17:33:04.280" v="1565" actId="404"/>
          <ac:spMkLst>
            <pc:docMk/>
            <pc:sldMk cId="4136103582" sldId="2147470884"/>
            <ac:spMk id="111" creationId="{472855B6-610D-6463-6799-274E0EDB2FF6}"/>
          </ac:spMkLst>
        </pc:spChg>
        <pc:spChg chg="mod">
          <ac:chgData name="Kau, Derchang" userId="b9148588-e694-4445-9765-2c9aad6149ce" providerId="ADAL" clId="{C8382BAA-1094-D14B-A0C9-DE49F34FCC9D}" dt="2024-04-03T17:33:04.280" v="1565" actId="404"/>
          <ac:spMkLst>
            <pc:docMk/>
            <pc:sldMk cId="4136103582" sldId="2147470884"/>
            <ac:spMk id="112" creationId="{898912A5-A000-364C-CE5F-8904566B9F0A}"/>
          </ac:spMkLst>
        </pc:spChg>
        <pc:spChg chg="mod">
          <ac:chgData name="Kau, Derchang" userId="b9148588-e694-4445-9765-2c9aad6149ce" providerId="ADAL" clId="{C8382BAA-1094-D14B-A0C9-DE49F34FCC9D}" dt="2024-04-03T17:33:04.280" v="1565" actId="404"/>
          <ac:spMkLst>
            <pc:docMk/>
            <pc:sldMk cId="4136103582" sldId="2147470884"/>
            <ac:spMk id="113" creationId="{10602A50-64FF-9DBB-4AF7-925AED997AD7}"/>
          </ac:spMkLst>
        </pc:spChg>
        <pc:spChg chg="mod">
          <ac:chgData name="Kau, Derchang" userId="b9148588-e694-4445-9765-2c9aad6149ce" providerId="ADAL" clId="{C8382BAA-1094-D14B-A0C9-DE49F34FCC9D}" dt="2024-04-03T17:33:04.280" v="1565" actId="404"/>
          <ac:spMkLst>
            <pc:docMk/>
            <pc:sldMk cId="4136103582" sldId="2147470884"/>
            <ac:spMk id="114" creationId="{D0A576C2-2626-BB39-1581-112A7A536EC5}"/>
          </ac:spMkLst>
        </pc:spChg>
        <pc:spChg chg="mod">
          <ac:chgData name="Kau, Derchang" userId="b9148588-e694-4445-9765-2c9aad6149ce" providerId="ADAL" clId="{C8382BAA-1094-D14B-A0C9-DE49F34FCC9D}" dt="2024-04-03T17:33:04.280" v="1565" actId="404"/>
          <ac:spMkLst>
            <pc:docMk/>
            <pc:sldMk cId="4136103582" sldId="2147470884"/>
            <ac:spMk id="115" creationId="{E3EDFE5B-6BE9-A5C2-8114-A0668C723D58}"/>
          </ac:spMkLst>
        </pc:spChg>
        <pc:spChg chg="mod">
          <ac:chgData name="Kau, Derchang" userId="b9148588-e694-4445-9765-2c9aad6149ce" providerId="ADAL" clId="{C8382BAA-1094-D14B-A0C9-DE49F34FCC9D}" dt="2024-04-03T17:33:04.280" v="1565" actId="404"/>
          <ac:spMkLst>
            <pc:docMk/>
            <pc:sldMk cId="4136103582" sldId="2147470884"/>
            <ac:spMk id="116" creationId="{CB190819-6C60-1C86-1DB5-9321483906D9}"/>
          </ac:spMkLst>
        </pc:spChg>
        <pc:spChg chg="mod">
          <ac:chgData name="Kau, Derchang" userId="b9148588-e694-4445-9765-2c9aad6149ce" providerId="ADAL" clId="{C8382BAA-1094-D14B-A0C9-DE49F34FCC9D}" dt="2024-04-03T17:33:04.280" v="1565" actId="404"/>
          <ac:spMkLst>
            <pc:docMk/>
            <pc:sldMk cId="4136103582" sldId="2147470884"/>
            <ac:spMk id="117" creationId="{2A8BA1A1-15F5-4BDE-734C-FB42B57B6D7B}"/>
          </ac:spMkLst>
        </pc:spChg>
        <pc:spChg chg="mod">
          <ac:chgData name="Kau, Derchang" userId="b9148588-e694-4445-9765-2c9aad6149ce" providerId="ADAL" clId="{C8382BAA-1094-D14B-A0C9-DE49F34FCC9D}" dt="2024-04-03T17:33:04.280" v="1565" actId="404"/>
          <ac:spMkLst>
            <pc:docMk/>
            <pc:sldMk cId="4136103582" sldId="2147470884"/>
            <ac:spMk id="118" creationId="{0B821DDD-9169-EDF3-71AB-A42D7CAECE7D}"/>
          </ac:spMkLst>
        </pc:spChg>
        <pc:spChg chg="mod">
          <ac:chgData name="Kau, Derchang" userId="b9148588-e694-4445-9765-2c9aad6149ce" providerId="ADAL" clId="{C8382BAA-1094-D14B-A0C9-DE49F34FCC9D}" dt="2024-04-03T17:33:04.280" v="1565" actId="404"/>
          <ac:spMkLst>
            <pc:docMk/>
            <pc:sldMk cId="4136103582" sldId="2147470884"/>
            <ac:spMk id="119" creationId="{C3763BB1-54D5-711F-65E6-D3B3E058A95D}"/>
          </ac:spMkLst>
        </pc:spChg>
        <pc:spChg chg="mod">
          <ac:chgData name="Kau, Derchang" userId="b9148588-e694-4445-9765-2c9aad6149ce" providerId="ADAL" clId="{C8382BAA-1094-D14B-A0C9-DE49F34FCC9D}" dt="2024-04-03T17:33:04.280" v="1565" actId="404"/>
          <ac:spMkLst>
            <pc:docMk/>
            <pc:sldMk cId="4136103582" sldId="2147470884"/>
            <ac:spMk id="120" creationId="{692E8F55-F175-DE00-F090-E14CE7ACBD01}"/>
          </ac:spMkLst>
        </pc:spChg>
        <pc:spChg chg="mod">
          <ac:chgData name="Kau, Derchang" userId="b9148588-e694-4445-9765-2c9aad6149ce" providerId="ADAL" clId="{C8382BAA-1094-D14B-A0C9-DE49F34FCC9D}" dt="2024-04-03T17:33:04.280" v="1565" actId="404"/>
          <ac:spMkLst>
            <pc:docMk/>
            <pc:sldMk cId="4136103582" sldId="2147470884"/>
            <ac:spMk id="121" creationId="{F9A279A3-A944-2B21-75BB-26B35118476B}"/>
          </ac:spMkLst>
        </pc:spChg>
        <pc:spChg chg="mod">
          <ac:chgData name="Kau, Derchang" userId="b9148588-e694-4445-9765-2c9aad6149ce" providerId="ADAL" clId="{C8382BAA-1094-D14B-A0C9-DE49F34FCC9D}" dt="2024-04-03T17:33:04.280" v="1565" actId="404"/>
          <ac:spMkLst>
            <pc:docMk/>
            <pc:sldMk cId="4136103582" sldId="2147470884"/>
            <ac:spMk id="122" creationId="{8D753B21-091E-7939-1DAF-93BB49DA1810}"/>
          </ac:spMkLst>
        </pc:spChg>
        <pc:spChg chg="mod">
          <ac:chgData name="Kau, Derchang" userId="b9148588-e694-4445-9765-2c9aad6149ce" providerId="ADAL" clId="{C8382BAA-1094-D14B-A0C9-DE49F34FCC9D}" dt="2024-04-03T17:33:04.280" v="1565" actId="404"/>
          <ac:spMkLst>
            <pc:docMk/>
            <pc:sldMk cId="4136103582" sldId="2147470884"/>
            <ac:spMk id="123" creationId="{9BF335ED-A7E0-2EA9-57F6-7EECC834F67D}"/>
          </ac:spMkLst>
        </pc:spChg>
        <pc:spChg chg="mod">
          <ac:chgData name="Kau, Derchang" userId="b9148588-e694-4445-9765-2c9aad6149ce" providerId="ADAL" clId="{C8382BAA-1094-D14B-A0C9-DE49F34FCC9D}" dt="2024-04-03T17:33:04.280" v="1565" actId="404"/>
          <ac:spMkLst>
            <pc:docMk/>
            <pc:sldMk cId="4136103582" sldId="2147470884"/>
            <ac:spMk id="124" creationId="{36E099EB-E5E5-4EE1-6920-FB9F651DFE47}"/>
          </ac:spMkLst>
        </pc:spChg>
        <pc:spChg chg="mod">
          <ac:chgData name="Kau, Derchang" userId="b9148588-e694-4445-9765-2c9aad6149ce" providerId="ADAL" clId="{C8382BAA-1094-D14B-A0C9-DE49F34FCC9D}" dt="2024-04-03T17:33:04.280" v="1565" actId="404"/>
          <ac:spMkLst>
            <pc:docMk/>
            <pc:sldMk cId="4136103582" sldId="2147470884"/>
            <ac:spMk id="125" creationId="{4FB41662-AE85-F83D-9F72-7050BCD1A3E8}"/>
          </ac:spMkLst>
        </pc:spChg>
        <pc:spChg chg="mod">
          <ac:chgData name="Kau, Derchang" userId="b9148588-e694-4445-9765-2c9aad6149ce" providerId="ADAL" clId="{C8382BAA-1094-D14B-A0C9-DE49F34FCC9D}" dt="2024-04-03T17:33:04.280" v="1565" actId="404"/>
          <ac:spMkLst>
            <pc:docMk/>
            <pc:sldMk cId="4136103582" sldId="2147470884"/>
            <ac:spMk id="126" creationId="{ED1D79A4-C7C5-8584-466E-2F454974B910}"/>
          </ac:spMkLst>
        </pc:spChg>
        <pc:spChg chg="mod">
          <ac:chgData name="Kau, Derchang" userId="b9148588-e694-4445-9765-2c9aad6149ce" providerId="ADAL" clId="{C8382BAA-1094-D14B-A0C9-DE49F34FCC9D}" dt="2024-04-03T17:33:04.280" v="1565" actId="404"/>
          <ac:spMkLst>
            <pc:docMk/>
            <pc:sldMk cId="4136103582" sldId="2147470884"/>
            <ac:spMk id="127" creationId="{7C8873A3-A5B6-22A7-FFCC-43685BE45072}"/>
          </ac:spMkLst>
        </pc:spChg>
        <pc:spChg chg="mod">
          <ac:chgData name="Kau, Derchang" userId="b9148588-e694-4445-9765-2c9aad6149ce" providerId="ADAL" clId="{C8382BAA-1094-D14B-A0C9-DE49F34FCC9D}" dt="2024-04-03T17:33:04.280" v="1565" actId="404"/>
          <ac:spMkLst>
            <pc:docMk/>
            <pc:sldMk cId="4136103582" sldId="2147470884"/>
            <ac:spMk id="128" creationId="{CF903BD7-61D6-C39E-D13F-1052210704DA}"/>
          </ac:spMkLst>
        </pc:spChg>
        <pc:spChg chg="mod">
          <ac:chgData name="Kau, Derchang" userId="b9148588-e694-4445-9765-2c9aad6149ce" providerId="ADAL" clId="{C8382BAA-1094-D14B-A0C9-DE49F34FCC9D}" dt="2024-04-03T17:33:04.280" v="1565" actId="404"/>
          <ac:spMkLst>
            <pc:docMk/>
            <pc:sldMk cId="4136103582" sldId="2147470884"/>
            <ac:spMk id="129" creationId="{589D5CC1-364C-22C6-44F4-68BEDED93613}"/>
          </ac:spMkLst>
        </pc:spChg>
        <pc:spChg chg="mod">
          <ac:chgData name="Kau, Derchang" userId="b9148588-e694-4445-9765-2c9aad6149ce" providerId="ADAL" clId="{C8382BAA-1094-D14B-A0C9-DE49F34FCC9D}" dt="2024-04-03T17:33:04.280" v="1565" actId="404"/>
          <ac:spMkLst>
            <pc:docMk/>
            <pc:sldMk cId="4136103582" sldId="2147470884"/>
            <ac:spMk id="130" creationId="{BEF8FEA6-0392-70AB-1B6D-2AFE70E77E7C}"/>
          </ac:spMkLst>
        </pc:spChg>
        <pc:spChg chg="mod">
          <ac:chgData name="Kau, Derchang" userId="b9148588-e694-4445-9765-2c9aad6149ce" providerId="ADAL" clId="{C8382BAA-1094-D14B-A0C9-DE49F34FCC9D}" dt="2024-04-03T17:33:04.280" v="1565" actId="404"/>
          <ac:spMkLst>
            <pc:docMk/>
            <pc:sldMk cId="4136103582" sldId="2147470884"/>
            <ac:spMk id="131" creationId="{2E556E33-538C-91DB-14F7-2770C0857C07}"/>
          </ac:spMkLst>
        </pc:spChg>
        <pc:spChg chg="mod">
          <ac:chgData name="Kau, Derchang" userId="b9148588-e694-4445-9765-2c9aad6149ce" providerId="ADAL" clId="{C8382BAA-1094-D14B-A0C9-DE49F34FCC9D}" dt="2024-04-03T17:33:04.280" v="1565" actId="404"/>
          <ac:spMkLst>
            <pc:docMk/>
            <pc:sldMk cId="4136103582" sldId="2147470884"/>
            <ac:spMk id="132" creationId="{CF822B4C-437D-DDB2-B16A-7F77005B91E4}"/>
          </ac:spMkLst>
        </pc:spChg>
        <pc:spChg chg="mod">
          <ac:chgData name="Kau, Derchang" userId="b9148588-e694-4445-9765-2c9aad6149ce" providerId="ADAL" clId="{C8382BAA-1094-D14B-A0C9-DE49F34FCC9D}" dt="2024-04-03T17:33:04.280" v="1565" actId="404"/>
          <ac:spMkLst>
            <pc:docMk/>
            <pc:sldMk cId="4136103582" sldId="2147470884"/>
            <ac:spMk id="133" creationId="{9A6568D8-CCE2-C101-962F-C2EA999FCED2}"/>
          </ac:spMkLst>
        </pc:spChg>
        <pc:spChg chg="mod">
          <ac:chgData name="Kau, Derchang" userId="b9148588-e694-4445-9765-2c9aad6149ce" providerId="ADAL" clId="{C8382BAA-1094-D14B-A0C9-DE49F34FCC9D}" dt="2024-04-03T17:33:04.280" v="1565" actId="404"/>
          <ac:spMkLst>
            <pc:docMk/>
            <pc:sldMk cId="4136103582" sldId="2147470884"/>
            <ac:spMk id="134" creationId="{FC3A5EF1-9658-1786-97BB-B31866DF3F35}"/>
          </ac:spMkLst>
        </pc:spChg>
        <pc:spChg chg="mod">
          <ac:chgData name="Kau, Derchang" userId="b9148588-e694-4445-9765-2c9aad6149ce" providerId="ADAL" clId="{C8382BAA-1094-D14B-A0C9-DE49F34FCC9D}" dt="2024-04-03T17:33:04.280" v="1565" actId="404"/>
          <ac:spMkLst>
            <pc:docMk/>
            <pc:sldMk cId="4136103582" sldId="2147470884"/>
            <ac:spMk id="135" creationId="{BF5EFE3B-7576-8101-AF77-4DADEB109D8E}"/>
          </ac:spMkLst>
        </pc:spChg>
        <pc:spChg chg="mod">
          <ac:chgData name="Kau, Derchang" userId="b9148588-e694-4445-9765-2c9aad6149ce" providerId="ADAL" clId="{C8382BAA-1094-D14B-A0C9-DE49F34FCC9D}" dt="2024-04-03T17:33:04.280" v="1565" actId="404"/>
          <ac:spMkLst>
            <pc:docMk/>
            <pc:sldMk cId="4136103582" sldId="2147470884"/>
            <ac:spMk id="136" creationId="{90398288-B7EC-431F-1DFB-D5C366D69040}"/>
          </ac:spMkLst>
        </pc:spChg>
        <pc:spChg chg="mod">
          <ac:chgData name="Kau, Derchang" userId="b9148588-e694-4445-9765-2c9aad6149ce" providerId="ADAL" clId="{C8382BAA-1094-D14B-A0C9-DE49F34FCC9D}" dt="2024-04-03T17:33:04.280" v="1565" actId="404"/>
          <ac:spMkLst>
            <pc:docMk/>
            <pc:sldMk cId="4136103582" sldId="2147470884"/>
            <ac:spMk id="137" creationId="{3674AE60-A7FE-AAF0-25B7-4474CCA8D241}"/>
          </ac:spMkLst>
        </pc:spChg>
        <pc:spChg chg="mod">
          <ac:chgData name="Kau, Derchang" userId="b9148588-e694-4445-9765-2c9aad6149ce" providerId="ADAL" clId="{C8382BAA-1094-D14B-A0C9-DE49F34FCC9D}" dt="2024-04-03T17:33:04.280" v="1565" actId="404"/>
          <ac:spMkLst>
            <pc:docMk/>
            <pc:sldMk cId="4136103582" sldId="2147470884"/>
            <ac:spMk id="138" creationId="{47C61496-4486-61D0-4E58-3735A9E59EF4}"/>
          </ac:spMkLst>
        </pc:spChg>
        <pc:spChg chg="mod">
          <ac:chgData name="Kau, Derchang" userId="b9148588-e694-4445-9765-2c9aad6149ce" providerId="ADAL" clId="{C8382BAA-1094-D14B-A0C9-DE49F34FCC9D}" dt="2024-04-03T17:33:04.280" v="1565" actId="404"/>
          <ac:spMkLst>
            <pc:docMk/>
            <pc:sldMk cId="4136103582" sldId="2147470884"/>
            <ac:spMk id="139" creationId="{72F8FF92-72B1-526A-F937-8E55254B8804}"/>
          </ac:spMkLst>
        </pc:spChg>
        <pc:spChg chg="mod">
          <ac:chgData name="Kau, Derchang" userId="b9148588-e694-4445-9765-2c9aad6149ce" providerId="ADAL" clId="{C8382BAA-1094-D14B-A0C9-DE49F34FCC9D}" dt="2024-04-03T17:33:04.280" v="1565" actId="404"/>
          <ac:spMkLst>
            <pc:docMk/>
            <pc:sldMk cId="4136103582" sldId="2147470884"/>
            <ac:spMk id="140" creationId="{05BF8565-7F35-2137-4F4B-061164711370}"/>
          </ac:spMkLst>
        </pc:spChg>
        <pc:spChg chg="mod">
          <ac:chgData name="Kau, Derchang" userId="b9148588-e694-4445-9765-2c9aad6149ce" providerId="ADAL" clId="{C8382BAA-1094-D14B-A0C9-DE49F34FCC9D}" dt="2024-04-03T17:33:04.280" v="1565" actId="404"/>
          <ac:spMkLst>
            <pc:docMk/>
            <pc:sldMk cId="4136103582" sldId="2147470884"/>
            <ac:spMk id="141" creationId="{A8960373-D728-AFEA-62A1-4A0F4D6A7129}"/>
          </ac:spMkLst>
        </pc:spChg>
        <pc:spChg chg="mod">
          <ac:chgData name="Kau, Derchang" userId="b9148588-e694-4445-9765-2c9aad6149ce" providerId="ADAL" clId="{C8382BAA-1094-D14B-A0C9-DE49F34FCC9D}" dt="2024-04-03T17:33:04.280" v="1565" actId="404"/>
          <ac:spMkLst>
            <pc:docMk/>
            <pc:sldMk cId="4136103582" sldId="2147470884"/>
            <ac:spMk id="142" creationId="{0268CD29-7350-50EC-7158-6875E88620C2}"/>
          </ac:spMkLst>
        </pc:spChg>
        <pc:spChg chg="mod">
          <ac:chgData name="Kau, Derchang" userId="b9148588-e694-4445-9765-2c9aad6149ce" providerId="ADAL" clId="{C8382BAA-1094-D14B-A0C9-DE49F34FCC9D}" dt="2024-04-03T17:33:04.280" v="1565" actId="404"/>
          <ac:spMkLst>
            <pc:docMk/>
            <pc:sldMk cId="4136103582" sldId="2147470884"/>
            <ac:spMk id="143" creationId="{54E9F0A8-78DB-DA39-23BE-9F0F7C6614BA}"/>
          </ac:spMkLst>
        </pc:spChg>
        <pc:spChg chg="mod">
          <ac:chgData name="Kau, Derchang" userId="b9148588-e694-4445-9765-2c9aad6149ce" providerId="ADAL" clId="{C8382BAA-1094-D14B-A0C9-DE49F34FCC9D}" dt="2024-04-03T17:33:04.280" v="1565" actId="404"/>
          <ac:spMkLst>
            <pc:docMk/>
            <pc:sldMk cId="4136103582" sldId="2147470884"/>
            <ac:spMk id="144" creationId="{155CCF30-6721-472C-F4B4-05FA3EEB9523}"/>
          </ac:spMkLst>
        </pc:spChg>
        <pc:spChg chg="mod">
          <ac:chgData name="Kau, Derchang" userId="b9148588-e694-4445-9765-2c9aad6149ce" providerId="ADAL" clId="{C8382BAA-1094-D14B-A0C9-DE49F34FCC9D}" dt="2024-04-03T17:33:04.280" v="1565" actId="404"/>
          <ac:spMkLst>
            <pc:docMk/>
            <pc:sldMk cId="4136103582" sldId="2147470884"/>
            <ac:spMk id="145" creationId="{1BF7FF75-BD3D-A739-55AE-799E997438F1}"/>
          </ac:spMkLst>
        </pc:spChg>
        <pc:spChg chg="mod">
          <ac:chgData name="Kau, Derchang" userId="b9148588-e694-4445-9765-2c9aad6149ce" providerId="ADAL" clId="{C8382BAA-1094-D14B-A0C9-DE49F34FCC9D}" dt="2024-04-03T17:33:04.280" v="1565" actId="404"/>
          <ac:spMkLst>
            <pc:docMk/>
            <pc:sldMk cId="4136103582" sldId="2147470884"/>
            <ac:spMk id="146" creationId="{33B9CA02-5460-90D1-769D-B0ACE5129B6C}"/>
          </ac:spMkLst>
        </pc:spChg>
        <pc:spChg chg="mod">
          <ac:chgData name="Kau, Derchang" userId="b9148588-e694-4445-9765-2c9aad6149ce" providerId="ADAL" clId="{C8382BAA-1094-D14B-A0C9-DE49F34FCC9D}" dt="2024-04-03T17:33:04.280" v="1565" actId="404"/>
          <ac:spMkLst>
            <pc:docMk/>
            <pc:sldMk cId="4136103582" sldId="2147470884"/>
            <ac:spMk id="147" creationId="{D736F912-29FA-D9A8-05C3-679526660FE7}"/>
          </ac:spMkLst>
        </pc:spChg>
        <pc:spChg chg="mod">
          <ac:chgData name="Kau, Derchang" userId="b9148588-e694-4445-9765-2c9aad6149ce" providerId="ADAL" clId="{C8382BAA-1094-D14B-A0C9-DE49F34FCC9D}" dt="2024-04-03T17:33:04.280" v="1565" actId="404"/>
          <ac:spMkLst>
            <pc:docMk/>
            <pc:sldMk cId="4136103582" sldId="2147470884"/>
            <ac:spMk id="149" creationId="{F1A690A3-016C-6C27-4DF5-2DBA2220872D}"/>
          </ac:spMkLst>
        </pc:spChg>
        <pc:spChg chg="mod">
          <ac:chgData name="Kau, Derchang" userId="b9148588-e694-4445-9765-2c9aad6149ce" providerId="ADAL" clId="{C8382BAA-1094-D14B-A0C9-DE49F34FCC9D}" dt="2024-04-03T17:33:04.280" v="1565" actId="404"/>
          <ac:spMkLst>
            <pc:docMk/>
            <pc:sldMk cId="4136103582" sldId="2147470884"/>
            <ac:spMk id="153" creationId="{16EC8453-6497-8027-4D21-EEE731EA6158}"/>
          </ac:spMkLst>
        </pc:spChg>
        <pc:spChg chg="mod">
          <ac:chgData name="Kau, Derchang" userId="b9148588-e694-4445-9765-2c9aad6149ce" providerId="ADAL" clId="{C8382BAA-1094-D14B-A0C9-DE49F34FCC9D}" dt="2024-04-03T17:33:04.280" v="1565" actId="404"/>
          <ac:spMkLst>
            <pc:docMk/>
            <pc:sldMk cId="4136103582" sldId="2147470884"/>
            <ac:spMk id="154" creationId="{41839B4B-3C74-E3BD-8D9B-C2A86B8856F4}"/>
          </ac:spMkLst>
        </pc:spChg>
        <pc:spChg chg="mod">
          <ac:chgData name="Kau, Derchang" userId="b9148588-e694-4445-9765-2c9aad6149ce" providerId="ADAL" clId="{C8382BAA-1094-D14B-A0C9-DE49F34FCC9D}" dt="2024-04-03T17:33:04.280" v="1565" actId="404"/>
          <ac:spMkLst>
            <pc:docMk/>
            <pc:sldMk cId="4136103582" sldId="2147470884"/>
            <ac:spMk id="156" creationId="{4EAA9E52-870C-F197-0147-30074C2A0EC7}"/>
          </ac:spMkLst>
        </pc:spChg>
        <pc:spChg chg="mod">
          <ac:chgData name="Kau, Derchang" userId="b9148588-e694-4445-9765-2c9aad6149ce" providerId="ADAL" clId="{C8382BAA-1094-D14B-A0C9-DE49F34FCC9D}" dt="2024-04-03T17:33:04.280" v="1565" actId="404"/>
          <ac:spMkLst>
            <pc:docMk/>
            <pc:sldMk cId="4136103582" sldId="2147470884"/>
            <ac:spMk id="157" creationId="{600CC400-DEDA-E524-E7A9-85CBBDC38FBF}"/>
          </ac:spMkLst>
        </pc:spChg>
        <pc:spChg chg="mod">
          <ac:chgData name="Kau, Derchang" userId="b9148588-e694-4445-9765-2c9aad6149ce" providerId="ADAL" clId="{C8382BAA-1094-D14B-A0C9-DE49F34FCC9D}" dt="2024-04-03T17:33:04.280" v="1565" actId="404"/>
          <ac:spMkLst>
            <pc:docMk/>
            <pc:sldMk cId="4136103582" sldId="2147470884"/>
            <ac:spMk id="158" creationId="{FAA98B12-03B5-05C7-175B-8A5F1E1F6D9B}"/>
          </ac:spMkLst>
        </pc:spChg>
        <pc:spChg chg="mod">
          <ac:chgData name="Kau, Derchang" userId="b9148588-e694-4445-9765-2c9aad6149ce" providerId="ADAL" clId="{C8382BAA-1094-D14B-A0C9-DE49F34FCC9D}" dt="2024-04-03T17:33:04.280" v="1565" actId="404"/>
          <ac:spMkLst>
            <pc:docMk/>
            <pc:sldMk cId="4136103582" sldId="2147470884"/>
            <ac:spMk id="159" creationId="{584B2F72-9D31-7BFB-FA80-71B51AA581B4}"/>
          </ac:spMkLst>
        </pc:spChg>
        <pc:spChg chg="mod">
          <ac:chgData name="Kau, Derchang" userId="b9148588-e694-4445-9765-2c9aad6149ce" providerId="ADAL" clId="{C8382BAA-1094-D14B-A0C9-DE49F34FCC9D}" dt="2024-04-03T17:33:04.280" v="1565" actId="404"/>
          <ac:spMkLst>
            <pc:docMk/>
            <pc:sldMk cId="4136103582" sldId="2147470884"/>
            <ac:spMk id="160" creationId="{8B0DF60E-DCCB-0A81-CC54-AFFA1979F821}"/>
          </ac:spMkLst>
        </pc:spChg>
        <pc:spChg chg="mod">
          <ac:chgData name="Kau, Derchang" userId="b9148588-e694-4445-9765-2c9aad6149ce" providerId="ADAL" clId="{C8382BAA-1094-D14B-A0C9-DE49F34FCC9D}" dt="2024-04-03T17:33:04.280" v="1565" actId="404"/>
          <ac:spMkLst>
            <pc:docMk/>
            <pc:sldMk cId="4136103582" sldId="2147470884"/>
            <ac:spMk id="161" creationId="{CD6F0EED-DAEF-F21B-3055-26017294A35C}"/>
          </ac:spMkLst>
        </pc:spChg>
        <pc:spChg chg="mod">
          <ac:chgData name="Kau, Derchang" userId="b9148588-e694-4445-9765-2c9aad6149ce" providerId="ADAL" clId="{C8382BAA-1094-D14B-A0C9-DE49F34FCC9D}" dt="2024-04-03T17:33:04.280" v="1565" actId="404"/>
          <ac:spMkLst>
            <pc:docMk/>
            <pc:sldMk cId="4136103582" sldId="2147470884"/>
            <ac:spMk id="162" creationId="{78FE8BD4-E4F3-70CB-591D-3D08FA385394}"/>
          </ac:spMkLst>
        </pc:spChg>
        <pc:spChg chg="mod">
          <ac:chgData name="Kau, Derchang" userId="b9148588-e694-4445-9765-2c9aad6149ce" providerId="ADAL" clId="{C8382BAA-1094-D14B-A0C9-DE49F34FCC9D}" dt="2024-04-03T17:33:04.280" v="1565" actId="404"/>
          <ac:spMkLst>
            <pc:docMk/>
            <pc:sldMk cId="4136103582" sldId="2147470884"/>
            <ac:spMk id="163" creationId="{9C47EBDB-C36C-6C91-6E1D-B1454BF70467}"/>
          </ac:spMkLst>
        </pc:spChg>
        <pc:spChg chg="mod">
          <ac:chgData name="Kau, Derchang" userId="b9148588-e694-4445-9765-2c9aad6149ce" providerId="ADAL" clId="{C8382BAA-1094-D14B-A0C9-DE49F34FCC9D}" dt="2024-04-03T17:33:04.280" v="1565" actId="404"/>
          <ac:spMkLst>
            <pc:docMk/>
            <pc:sldMk cId="4136103582" sldId="2147470884"/>
            <ac:spMk id="165" creationId="{9B2299E6-3B3F-CB25-464A-CF9BBF5148EC}"/>
          </ac:spMkLst>
        </pc:spChg>
        <pc:spChg chg="mod">
          <ac:chgData name="Kau, Derchang" userId="b9148588-e694-4445-9765-2c9aad6149ce" providerId="ADAL" clId="{C8382BAA-1094-D14B-A0C9-DE49F34FCC9D}" dt="2024-04-03T17:33:04.280" v="1565" actId="404"/>
          <ac:spMkLst>
            <pc:docMk/>
            <pc:sldMk cId="4136103582" sldId="2147470884"/>
            <ac:spMk id="166" creationId="{3750D086-1F6A-A23F-219A-9E1D82BD498B}"/>
          </ac:spMkLst>
        </pc:spChg>
        <pc:spChg chg="mod">
          <ac:chgData name="Kau, Derchang" userId="b9148588-e694-4445-9765-2c9aad6149ce" providerId="ADAL" clId="{C8382BAA-1094-D14B-A0C9-DE49F34FCC9D}" dt="2024-04-03T17:33:04.280" v="1565" actId="404"/>
          <ac:spMkLst>
            <pc:docMk/>
            <pc:sldMk cId="4136103582" sldId="2147470884"/>
            <ac:spMk id="167" creationId="{2BC8CC05-23AD-64F7-C7C2-1487672CE0F7}"/>
          </ac:spMkLst>
        </pc:spChg>
        <pc:spChg chg="mod">
          <ac:chgData name="Kau, Derchang" userId="b9148588-e694-4445-9765-2c9aad6149ce" providerId="ADAL" clId="{C8382BAA-1094-D14B-A0C9-DE49F34FCC9D}" dt="2024-04-03T17:33:04.280" v="1565" actId="404"/>
          <ac:spMkLst>
            <pc:docMk/>
            <pc:sldMk cId="4136103582" sldId="2147470884"/>
            <ac:spMk id="168" creationId="{59C3AFAF-C0AF-8517-29C6-BE665AD05067}"/>
          </ac:spMkLst>
        </pc:spChg>
        <pc:spChg chg="mod">
          <ac:chgData name="Kau, Derchang" userId="b9148588-e694-4445-9765-2c9aad6149ce" providerId="ADAL" clId="{C8382BAA-1094-D14B-A0C9-DE49F34FCC9D}" dt="2024-04-03T17:33:04.280" v="1565" actId="404"/>
          <ac:spMkLst>
            <pc:docMk/>
            <pc:sldMk cId="4136103582" sldId="2147470884"/>
            <ac:spMk id="169" creationId="{7BE62456-4986-4745-2367-004113BD9B6D}"/>
          </ac:spMkLst>
        </pc:spChg>
        <pc:spChg chg="mod">
          <ac:chgData name="Kau, Derchang" userId="b9148588-e694-4445-9765-2c9aad6149ce" providerId="ADAL" clId="{C8382BAA-1094-D14B-A0C9-DE49F34FCC9D}" dt="2024-04-03T17:33:04.280" v="1565" actId="404"/>
          <ac:spMkLst>
            <pc:docMk/>
            <pc:sldMk cId="4136103582" sldId="2147470884"/>
            <ac:spMk id="170" creationId="{DC95A206-491E-3445-DAB2-7B61CD97F706}"/>
          </ac:spMkLst>
        </pc:spChg>
        <pc:spChg chg="mod">
          <ac:chgData name="Kau, Derchang" userId="b9148588-e694-4445-9765-2c9aad6149ce" providerId="ADAL" clId="{C8382BAA-1094-D14B-A0C9-DE49F34FCC9D}" dt="2024-04-03T17:33:04.280" v="1565" actId="404"/>
          <ac:spMkLst>
            <pc:docMk/>
            <pc:sldMk cId="4136103582" sldId="2147470884"/>
            <ac:spMk id="171" creationId="{76C743D1-4704-B01D-5399-C0667BE0AEA1}"/>
          </ac:spMkLst>
        </pc:spChg>
        <pc:spChg chg="mod">
          <ac:chgData name="Kau, Derchang" userId="b9148588-e694-4445-9765-2c9aad6149ce" providerId="ADAL" clId="{C8382BAA-1094-D14B-A0C9-DE49F34FCC9D}" dt="2024-04-03T17:33:04.280" v="1565" actId="404"/>
          <ac:spMkLst>
            <pc:docMk/>
            <pc:sldMk cId="4136103582" sldId="2147470884"/>
            <ac:spMk id="172" creationId="{47F7C6DE-8489-5FDB-9EE4-30478F86A50A}"/>
          </ac:spMkLst>
        </pc:spChg>
        <pc:spChg chg="mod">
          <ac:chgData name="Kau, Derchang" userId="b9148588-e694-4445-9765-2c9aad6149ce" providerId="ADAL" clId="{C8382BAA-1094-D14B-A0C9-DE49F34FCC9D}" dt="2024-04-03T17:33:04.280" v="1565" actId="404"/>
          <ac:spMkLst>
            <pc:docMk/>
            <pc:sldMk cId="4136103582" sldId="2147470884"/>
            <ac:spMk id="173" creationId="{B3965D3F-CD72-759B-0A3A-F4D8058BFA3E}"/>
          </ac:spMkLst>
        </pc:spChg>
        <pc:spChg chg="mod">
          <ac:chgData name="Kau, Derchang" userId="b9148588-e694-4445-9765-2c9aad6149ce" providerId="ADAL" clId="{C8382BAA-1094-D14B-A0C9-DE49F34FCC9D}" dt="2024-04-03T17:33:04.280" v="1565" actId="404"/>
          <ac:spMkLst>
            <pc:docMk/>
            <pc:sldMk cId="4136103582" sldId="2147470884"/>
            <ac:spMk id="174" creationId="{1F78787F-A63B-5ADC-9C48-9C4E6384E54F}"/>
          </ac:spMkLst>
        </pc:spChg>
        <pc:spChg chg="mod">
          <ac:chgData name="Kau, Derchang" userId="b9148588-e694-4445-9765-2c9aad6149ce" providerId="ADAL" clId="{C8382BAA-1094-D14B-A0C9-DE49F34FCC9D}" dt="2024-04-03T17:33:04.280" v="1565" actId="404"/>
          <ac:spMkLst>
            <pc:docMk/>
            <pc:sldMk cId="4136103582" sldId="2147470884"/>
            <ac:spMk id="175" creationId="{965E4A50-FB46-DBE5-5DB4-E922E7943509}"/>
          </ac:spMkLst>
        </pc:spChg>
        <pc:spChg chg="mod">
          <ac:chgData name="Kau, Derchang" userId="b9148588-e694-4445-9765-2c9aad6149ce" providerId="ADAL" clId="{C8382BAA-1094-D14B-A0C9-DE49F34FCC9D}" dt="2024-04-03T17:33:04.280" v="1565" actId="404"/>
          <ac:spMkLst>
            <pc:docMk/>
            <pc:sldMk cId="4136103582" sldId="2147470884"/>
            <ac:spMk id="176" creationId="{BABC9767-992C-186F-A440-6ED0D8102AAB}"/>
          </ac:spMkLst>
        </pc:spChg>
        <pc:spChg chg="mod">
          <ac:chgData name="Kau, Derchang" userId="b9148588-e694-4445-9765-2c9aad6149ce" providerId="ADAL" clId="{C8382BAA-1094-D14B-A0C9-DE49F34FCC9D}" dt="2024-04-03T17:33:04.280" v="1565" actId="404"/>
          <ac:spMkLst>
            <pc:docMk/>
            <pc:sldMk cId="4136103582" sldId="2147470884"/>
            <ac:spMk id="177" creationId="{7E44EA03-9771-61D3-B1A6-23F562CC151D}"/>
          </ac:spMkLst>
        </pc:spChg>
        <pc:spChg chg="mod">
          <ac:chgData name="Kau, Derchang" userId="b9148588-e694-4445-9765-2c9aad6149ce" providerId="ADAL" clId="{C8382BAA-1094-D14B-A0C9-DE49F34FCC9D}" dt="2024-04-03T17:33:04.280" v="1565" actId="404"/>
          <ac:spMkLst>
            <pc:docMk/>
            <pc:sldMk cId="4136103582" sldId="2147470884"/>
            <ac:spMk id="181" creationId="{A8424D5F-3697-675D-8EF9-790622292C7D}"/>
          </ac:spMkLst>
        </pc:spChg>
        <pc:spChg chg="mod">
          <ac:chgData name="Kau, Derchang" userId="b9148588-e694-4445-9765-2c9aad6149ce" providerId="ADAL" clId="{C8382BAA-1094-D14B-A0C9-DE49F34FCC9D}" dt="2024-04-03T17:33:04.280" v="1565" actId="404"/>
          <ac:spMkLst>
            <pc:docMk/>
            <pc:sldMk cId="4136103582" sldId="2147470884"/>
            <ac:spMk id="182" creationId="{2B0C930D-A5FC-B878-F88A-80D4BE05EC14}"/>
          </ac:spMkLst>
        </pc:spChg>
        <pc:spChg chg="mod">
          <ac:chgData name="Kau, Derchang" userId="b9148588-e694-4445-9765-2c9aad6149ce" providerId="ADAL" clId="{C8382BAA-1094-D14B-A0C9-DE49F34FCC9D}" dt="2024-04-03T17:33:04.280" v="1565" actId="404"/>
          <ac:spMkLst>
            <pc:docMk/>
            <pc:sldMk cId="4136103582" sldId="2147470884"/>
            <ac:spMk id="183" creationId="{F6C3E358-C851-963E-C74D-7FC821D72E4B}"/>
          </ac:spMkLst>
        </pc:spChg>
        <pc:spChg chg="mod">
          <ac:chgData name="Kau, Derchang" userId="b9148588-e694-4445-9765-2c9aad6149ce" providerId="ADAL" clId="{C8382BAA-1094-D14B-A0C9-DE49F34FCC9D}" dt="2024-04-03T17:33:04.280" v="1565" actId="404"/>
          <ac:spMkLst>
            <pc:docMk/>
            <pc:sldMk cId="4136103582" sldId="2147470884"/>
            <ac:spMk id="184" creationId="{20113074-6BF8-031A-DE76-D754CD6A25B0}"/>
          </ac:spMkLst>
        </pc:spChg>
        <pc:spChg chg="mod">
          <ac:chgData name="Kau, Derchang" userId="b9148588-e694-4445-9765-2c9aad6149ce" providerId="ADAL" clId="{C8382BAA-1094-D14B-A0C9-DE49F34FCC9D}" dt="2024-04-03T17:33:04.280" v="1565" actId="404"/>
          <ac:spMkLst>
            <pc:docMk/>
            <pc:sldMk cId="4136103582" sldId="2147470884"/>
            <ac:spMk id="186" creationId="{AE17E3EC-6B65-AD5A-A383-C911143C5A5E}"/>
          </ac:spMkLst>
        </pc:spChg>
        <pc:spChg chg="mod">
          <ac:chgData name="Kau, Derchang" userId="b9148588-e694-4445-9765-2c9aad6149ce" providerId="ADAL" clId="{C8382BAA-1094-D14B-A0C9-DE49F34FCC9D}" dt="2024-04-03T17:33:04.280" v="1565" actId="404"/>
          <ac:spMkLst>
            <pc:docMk/>
            <pc:sldMk cId="4136103582" sldId="2147470884"/>
            <ac:spMk id="187" creationId="{71B41F00-F37C-7060-426D-70EE5E5A64BF}"/>
          </ac:spMkLst>
        </pc:spChg>
        <pc:spChg chg="mod">
          <ac:chgData name="Kau, Derchang" userId="b9148588-e694-4445-9765-2c9aad6149ce" providerId="ADAL" clId="{C8382BAA-1094-D14B-A0C9-DE49F34FCC9D}" dt="2024-04-03T17:33:04.280" v="1565" actId="404"/>
          <ac:spMkLst>
            <pc:docMk/>
            <pc:sldMk cId="4136103582" sldId="2147470884"/>
            <ac:spMk id="188" creationId="{1E26E3D4-9618-A79A-DF39-FD345F408419}"/>
          </ac:spMkLst>
        </pc:spChg>
        <pc:spChg chg="mod">
          <ac:chgData name="Kau, Derchang" userId="b9148588-e694-4445-9765-2c9aad6149ce" providerId="ADAL" clId="{C8382BAA-1094-D14B-A0C9-DE49F34FCC9D}" dt="2024-04-03T17:33:04.280" v="1565" actId="404"/>
          <ac:spMkLst>
            <pc:docMk/>
            <pc:sldMk cId="4136103582" sldId="2147470884"/>
            <ac:spMk id="189" creationId="{C4F57FC8-6981-4644-05F4-CCE01F265406}"/>
          </ac:spMkLst>
        </pc:spChg>
        <pc:spChg chg="mod">
          <ac:chgData name="Kau, Derchang" userId="b9148588-e694-4445-9765-2c9aad6149ce" providerId="ADAL" clId="{C8382BAA-1094-D14B-A0C9-DE49F34FCC9D}" dt="2024-04-03T17:33:04.280" v="1565" actId="404"/>
          <ac:spMkLst>
            <pc:docMk/>
            <pc:sldMk cId="4136103582" sldId="2147470884"/>
            <ac:spMk id="190" creationId="{E06131D9-7CEA-522A-D7BD-9311E9077C0C}"/>
          </ac:spMkLst>
        </pc:spChg>
        <pc:spChg chg="mod">
          <ac:chgData name="Kau, Derchang" userId="b9148588-e694-4445-9765-2c9aad6149ce" providerId="ADAL" clId="{C8382BAA-1094-D14B-A0C9-DE49F34FCC9D}" dt="2024-04-03T17:33:04.280" v="1565" actId="404"/>
          <ac:spMkLst>
            <pc:docMk/>
            <pc:sldMk cId="4136103582" sldId="2147470884"/>
            <ac:spMk id="191" creationId="{5E203B56-DDA5-C818-DF53-BC729AA14E6B}"/>
          </ac:spMkLst>
        </pc:spChg>
        <pc:spChg chg="mod">
          <ac:chgData name="Kau, Derchang" userId="b9148588-e694-4445-9765-2c9aad6149ce" providerId="ADAL" clId="{C8382BAA-1094-D14B-A0C9-DE49F34FCC9D}" dt="2024-04-03T17:33:04.280" v="1565" actId="404"/>
          <ac:spMkLst>
            <pc:docMk/>
            <pc:sldMk cId="4136103582" sldId="2147470884"/>
            <ac:spMk id="192" creationId="{F6BF5B15-0CC6-1E7D-7187-6138573F0D04}"/>
          </ac:spMkLst>
        </pc:spChg>
        <pc:spChg chg="mod">
          <ac:chgData name="Kau, Derchang" userId="b9148588-e694-4445-9765-2c9aad6149ce" providerId="ADAL" clId="{C8382BAA-1094-D14B-A0C9-DE49F34FCC9D}" dt="2024-04-03T17:33:04.280" v="1565" actId="404"/>
          <ac:spMkLst>
            <pc:docMk/>
            <pc:sldMk cId="4136103582" sldId="2147470884"/>
            <ac:spMk id="193" creationId="{CD41A229-BEAE-AB95-4CD8-E4C785B20AF6}"/>
          </ac:spMkLst>
        </pc:spChg>
        <pc:spChg chg="mod">
          <ac:chgData name="Kau, Derchang" userId="b9148588-e694-4445-9765-2c9aad6149ce" providerId="ADAL" clId="{C8382BAA-1094-D14B-A0C9-DE49F34FCC9D}" dt="2024-04-03T17:33:04.280" v="1565" actId="404"/>
          <ac:spMkLst>
            <pc:docMk/>
            <pc:sldMk cId="4136103582" sldId="2147470884"/>
            <ac:spMk id="194" creationId="{4A1F1196-A6F3-2D6A-82D2-87BB6E4F8EF3}"/>
          </ac:spMkLst>
        </pc:spChg>
        <pc:spChg chg="mod">
          <ac:chgData name="Kau, Derchang" userId="b9148588-e694-4445-9765-2c9aad6149ce" providerId="ADAL" clId="{C8382BAA-1094-D14B-A0C9-DE49F34FCC9D}" dt="2024-04-03T17:33:04.280" v="1565" actId="404"/>
          <ac:spMkLst>
            <pc:docMk/>
            <pc:sldMk cId="4136103582" sldId="2147470884"/>
            <ac:spMk id="195" creationId="{18F356F4-73BD-CD8B-09B8-43E8C13337B3}"/>
          </ac:spMkLst>
        </pc:spChg>
        <pc:spChg chg="mod">
          <ac:chgData name="Kau, Derchang" userId="b9148588-e694-4445-9765-2c9aad6149ce" providerId="ADAL" clId="{C8382BAA-1094-D14B-A0C9-DE49F34FCC9D}" dt="2024-04-03T17:33:04.280" v="1565" actId="404"/>
          <ac:spMkLst>
            <pc:docMk/>
            <pc:sldMk cId="4136103582" sldId="2147470884"/>
            <ac:spMk id="196" creationId="{52DEC8AF-71D3-2AA4-4A64-A38DA7E39C5D}"/>
          </ac:spMkLst>
        </pc:spChg>
        <pc:spChg chg="mod">
          <ac:chgData name="Kau, Derchang" userId="b9148588-e694-4445-9765-2c9aad6149ce" providerId="ADAL" clId="{C8382BAA-1094-D14B-A0C9-DE49F34FCC9D}" dt="2024-04-03T17:33:04.280" v="1565" actId="404"/>
          <ac:spMkLst>
            <pc:docMk/>
            <pc:sldMk cId="4136103582" sldId="2147470884"/>
            <ac:spMk id="197" creationId="{831C9AB7-D671-C8BD-B8C3-378BD2CBD4B2}"/>
          </ac:spMkLst>
        </pc:spChg>
        <pc:spChg chg="mod">
          <ac:chgData name="Kau, Derchang" userId="b9148588-e694-4445-9765-2c9aad6149ce" providerId="ADAL" clId="{C8382BAA-1094-D14B-A0C9-DE49F34FCC9D}" dt="2024-04-03T17:33:04.280" v="1565" actId="404"/>
          <ac:spMkLst>
            <pc:docMk/>
            <pc:sldMk cId="4136103582" sldId="2147470884"/>
            <ac:spMk id="198" creationId="{D131FF77-8D93-DB94-7151-887F52E520C7}"/>
          </ac:spMkLst>
        </pc:spChg>
        <pc:spChg chg="mod">
          <ac:chgData name="Kau, Derchang" userId="b9148588-e694-4445-9765-2c9aad6149ce" providerId="ADAL" clId="{C8382BAA-1094-D14B-A0C9-DE49F34FCC9D}" dt="2024-04-03T17:33:04.280" v="1565" actId="404"/>
          <ac:spMkLst>
            <pc:docMk/>
            <pc:sldMk cId="4136103582" sldId="2147470884"/>
            <ac:spMk id="199" creationId="{221704A3-B2DD-76D7-338C-957D275F41B7}"/>
          </ac:spMkLst>
        </pc:spChg>
        <pc:spChg chg="mod">
          <ac:chgData name="Kau, Derchang" userId="b9148588-e694-4445-9765-2c9aad6149ce" providerId="ADAL" clId="{C8382BAA-1094-D14B-A0C9-DE49F34FCC9D}" dt="2024-04-03T17:33:04.280" v="1565" actId="404"/>
          <ac:spMkLst>
            <pc:docMk/>
            <pc:sldMk cId="4136103582" sldId="2147470884"/>
            <ac:spMk id="200" creationId="{96D39A4C-4F7F-ACA3-669B-73CB5DA25186}"/>
          </ac:spMkLst>
        </pc:spChg>
        <pc:spChg chg="mod">
          <ac:chgData name="Kau, Derchang" userId="b9148588-e694-4445-9765-2c9aad6149ce" providerId="ADAL" clId="{C8382BAA-1094-D14B-A0C9-DE49F34FCC9D}" dt="2024-04-03T17:33:04.280" v="1565" actId="404"/>
          <ac:spMkLst>
            <pc:docMk/>
            <pc:sldMk cId="4136103582" sldId="2147470884"/>
            <ac:spMk id="201" creationId="{0891213A-2ACC-7045-E2F3-2A26EBAE56D9}"/>
          </ac:spMkLst>
        </pc:spChg>
        <pc:spChg chg="mod">
          <ac:chgData name="Kau, Derchang" userId="b9148588-e694-4445-9765-2c9aad6149ce" providerId="ADAL" clId="{C8382BAA-1094-D14B-A0C9-DE49F34FCC9D}" dt="2024-04-03T17:33:04.280" v="1565" actId="404"/>
          <ac:spMkLst>
            <pc:docMk/>
            <pc:sldMk cId="4136103582" sldId="2147470884"/>
            <ac:spMk id="202" creationId="{D6F75076-C1EA-897C-B880-169B469397BC}"/>
          </ac:spMkLst>
        </pc:spChg>
        <pc:spChg chg="mod">
          <ac:chgData name="Kau, Derchang" userId="b9148588-e694-4445-9765-2c9aad6149ce" providerId="ADAL" clId="{C8382BAA-1094-D14B-A0C9-DE49F34FCC9D}" dt="2024-04-03T17:33:04.280" v="1565" actId="404"/>
          <ac:spMkLst>
            <pc:docMk/>
            <pc:sldMk cId="4136103582" sldId="2147470884"/>
            <ac:spMk id="203" creationId="{55287084-9BB1-9F37-D3C8-0276AFB0C965}"/>
          </ac:spMkLst>
        </pc:spChg>
        <pc:spChg chg="mod">
          <ac:chgData name="Kau, Derchang" userId="b9148588-e694-4445-9765-2c9aad6149ce" providerId="ADAL" clId="{C8382BAA-1094-D14B-A0C9-DE49F34FCC9D}" dt="2024-04-03T17:33:04.280" v="1565" actId="404"/>
          <ac:spMkLst>
            <pc:docMk/>
            <pc:sldMk cId="4136103582" sldId="2147470884"/>
            <ac:spMk id="204" creationId="{8DC4CB12-EE7E-F8AC-D9B9-5790062CA83F}"/>
          </ac:spMkLst>
        </pc:spChg>
        <pc:spChg chg="mod">
          <ac:chgData name="Kau, Derchang" userId="b9148588-e694-4445-9765-2c9aad6149ce" providerId="ADAL" clId="{C8382BAA-1094-D14B-A0C9-DE49F34FCC9D}" dt="2024-04-03T17:33:04.280" v="1565" actId="404"/>
          <ac:spMkLst>
            <pc:docMk/>
            <pc:sldMk cId="4136103582" sldId="2147470884"/>
            <ac:spMk id="205" creationId="{1244BB1A-2BE3-2239-966A-8A18CE832C72}"/>
          </ac:spMkLst>
        </pc:spChg>
        <pc:spChg chg="mod">
          <ac:chgData name="Kau, Derchang" userId="b9148588-e694-4445-9765-2c9aad6149ce" providerId="ADAL" clId="{C8382BAA-1094-D14B-A0C9-DE49F34FCC9D}" dt="2024-04-03T17:33:04.280" v="1565" actId="404"/>
          <ac:spMkLst>
            <pc:docMk/>
            <pc:sldMk cId="4136103582" sldId="2147470884"/>
            <ac:spMk id="206" creationId="{245E5502-D024-3734-1736-E36C4320A830}"/>
          </ac:spMkLst>
        </pc:spChg>
        <pc:spChg chg="mod">
          <ac:chgData name="Kau, Derchang" userId="b9148588-e694-4445-9765-2c9aad6149ce" providerId="ADAL" clId="{C8382BAA-1094-D14B-A0C9-DE49F34FCC9D}" dt="2024-04-03T17:33:04.280" v="1565" actId="404"/>
          <ac:spMkLst>
            <pc:docMk/>
            <pc:sldMk cId="4136103582" sldId="2147470884"/>
            <ac:spMk id="207" creationId="{32DDFC03-5B90-F099-3005-9416E25AF9C2}"/>
          </ac:spMkLst>
        </pc:spChg>
        <pc:spChg chg="mod">
          <ac:chgData name="Kau, Derchang" userId="b9148588-e694-4445-9765-2c9aad6149ce" providerId="ADAL" clId="{C8382BAA-1094-D14B-A0C9-DE49F34FCC9D}" dt="2024-04-03T17:33:04.280" v="1565" actId="404"/>
          <ac:spMkLst>
            <pc:docMk/>
            <pc:sldMk cId="4136103582" sldId="2147470884"/>
            <ac:spMk id="208" creationId="{9F3D35D8-76E8-6F87-603E-00D27A622BB1}"/>
          </ac:spMkLst>
        </pc:spChg>
        <pc:spChg chg="mod">
          <ac:chgData name="Kau, Derchang" userId="b9148588-e694-4445-9765-2c9aad6149ce" providerId="ADAL" clId="{C8382BAA-1094-D14B-A0C9-DE49F34FCC9D}" dt="2024-04-03T17:33:04.280" v="1565" actId="404"/>
          <ac:spMkLst>
            <pc:docMk/>
            <pc:sldMk cId="4136103582" sldId="2147470884"/>
            <ac:spMk id="209" creationId="{DC2A2ED7-EE01-109E-68CA-0090540BBB61}"/>
          </ac:spMkLst>
        </pc:spChg>
        <pc:spChg chg="mod">
          <ac:chgData name="Kau, Derchang" userId="b9148588-e694-4445-9765-2c9aad6149ce" providerId="ADAL" clId="{C8382BAA-1094-D14B-A0C9-DE49F34FCC9D}" dt="2024-04-03T17:33:04.280" v="1565" actId="404"/>
          <ac:spMkLst>
            <pc:docMk/>
            <pc:sldMk cId="4136103582" sldId="2147470884"/>
            <ac:spMk id="210" creationId="{99259A1B-426B-75EF-EB5A-A4A5F443E423}"/>
          </ac:spMkLst>
        </pc:spChg>
        <pc:spChg chg="mod">
          <ac:chgData name="Kau, Derchang" userId="b9148588-e694-4445-9765-2c9aad6149ce" providerId="ADAL" clId="{C8382BAA-1094-D14B-A0C9-DE49F34FCC9D}" dt="2024-04-03T17:33:04.280" v="1565" actId="404"/>
          <ac:spMkLst>
            <pc:docMk/>
            <pc:sldMk cId="4136103582" sldId="2147470884"/>
            <ac:spMk id="211" creationId="{26BD6A1F-0CF6-4917-1918-35A94AC46B63}"/>
          </ac:spMkLst>
        </pc:spChg>
        <pc:spChg chg="mod">
          <ac:chgData name="Kau, Derchang" userId="b9148588-e694-4445-9765-2c9aad6149ce" providerId="ADAL" clId="{C8382BAA-1094-D14B-A0C9-DE49F34FCC9D}" dt="2024-04-03T17:33:04.280" v="1565" actId="404"/>
          <ac:spMkLst>
            <pc:docMk/>
            <pc:sldMk cId="4136103582" sldId="2147470884"/>
            <ac:spMk id="212" creationId="{D48C94A2-17C4-5170-B82E-06FF7B883641}"/>
          </ac:spMkLst>
        </pc:spChg>
        <pc:spChg chg="mod">
          <ac:chgData name="Kau, Derchang" userId="b9148588-e694-4445-9765-2c9aad6149ce" providerId="ADAL" clId="{C8382BAA-1094-D14B-A0C9-DE49F34FCC9D}" dt="2024-04-03T17:33:04.280" v="1565" actId="404"/>
          <ac:spMkLst>
            <pc:docMk/>
            <pc:sldMk cId="4136103582" sldId="2147470884"/>
            <ac:spMk id="213" creationId="{00DBA033-BC0A-BFCF-D81F-CDE44CACF7C9}"/>
          </ac:spMkLst>
        </pc:spChg>
        <pc:spChg chg="mod">
          <ac:chgData name="Kau, Derchang" userId="b9148588-e694-4445-9765-2c9aad6149ce" providerId="ADAL" clId="{C8382BAA-1094-D14B-A0C9-DE49F34FCC9D}" dt="2024-04-03T17:33:04.280" v="1565" actId="404"/>
          <ac:spMkLst>
            <pc:docMk/>
            <pc:sldMk cId="4136103582" sldId="2147470884"/>
            <ac:spMk id="214" creationId="{BB5540E2-9CCA-F4E2-6BC4-66766206FCCD}"/>
          </ac:spMkLst>
        </pc:spChg>
        <pc:spChg chg="mod">
          <ac:chgData name="Kau, Derchang" userId="b9148588-e694-4445-9765-2c9aad6149ce" providerId="ADAL" clId="{C8382BAA-1094-D14B-A0C9-DE49F34FCC9D}" dt="2024-04-03T17:33:04.280" v="1565" actId="404"/>
          <ac:spMkLst>
            <pc:docMk/>
            <pc:sldMk cId="4136103582" sldId="2147470884"/>
            <ac:spMk id="215" creationId="{29676DBB-7A20-503A-E571-415433002B0F}"/>
          </ac:spMkLst>
        </pc:spChg>
        <pc:spChg chg="mod">
          <ac:chgData name="Kau, Derchang" userId="b9148588-e694-4445-9765-2c9aad6149ce" providerId="ADAL" clId="{C8382BAA-1094-D14B-A0C9-DE49F34FCC9D}" dt="2024-04-03T17:33:04.280" v="1565" actId="404"/>
          <ac:spMkLst>
            <pc:docMk/>
            <pc:sldMk cId="4136103582" sldId="2147470884"/>
            <ac:spMk id="216" creationId="{711C536B-3999-F586-9281-C1ACAEA4C2FA}"/>
          </ac:spMkLst>
        </pc:spChg>
        <pc:spChg chg="mod">
          <ac:chgData name="Kau, Derchang" userId="b9148588-e694-4445-9765-2c9aad6149ce" providerId="ADAL" clId="{C8382BAA-1094-D14B-A0C9-DE49F34FCC9D}" dt="2024-04-03T17:33:04.280" v="1565" actId="404"/>
          <ac:spMkLst>
            <pc:docMk/>
            <pc:sldMk cId="4136103582" sldId="2147470884"/>
            <ac:spMk id="217" creationId="{B1273DA4-7AD3-4A7E-84B2-0B955C25EFAC}"/>
          </ac:spMkLst>
        </pc:spChg>
        <pc:spChg chg="mod">
          <ac:chgData name="Kau, Derchang" userId="b9148588-e694-4445-9765-2c9aad6149ce" providerId="ADAL" clId="{C8382BAA-1094-D14B-A0C9-DE49F34FCC9D}" dt="2024-04-03T17:33:04.280" v="1565" actId="404"/>
          <ac:spMkLst>
            <pc:docMk/>
            <pc:sldMk cId="4136103582" sldId="2147470884"/>
            <ac:spMk id="218" creationId="{3030B24F-182B-823A-2D4A-CACFECCB0A53}"/>
          </ac:spMkLst>
        </pc:spChg>
        <pc:spChg chg="mod">
          <ac:chgData name="Kau, Derchang" userId="b9148588-e694-4445-9765-2c9aad6149ce" providerId="ADAL" clId="{C8382BAA-1094-D14B-A0C9-DE49F34FCC9D}" dt="2024-04-03T17:33:04.280" v="1565" actId="404"/>
          <ac:spMkLst>
            <pc:docMk/>
            <pc:sldMk cId="4136103582" sldId="2147470884"/>
            <ac:spMk id="219" creationId="{7282E5AE-30EE-F92F-BB5C-8AABE1ECF86B}"/>
          </ac:spMkLst>
        </pc:spChg>
        <pc:spChg chg="mod">
          <ac:chgData name="Kau, Derchang" userId="b9148588-e694-4445-9765-2c9aad6149ce" providerId="ADAL" clId="{C8382BAA-1094-D14B-A0C9-DE49F34FCC9D}" dt="2024-04-03T17:33:04.280" v="1565" actId="404"/>
          <ac:spMkLst>
            <pc:docMk/>
            <pc:sldMk cId="4136103582" sldId="2147470884"/>
            <ac:spMk id="220" creationId="{29484168-D0FC-7CAC-01FE-CDBC4197763F}"/>
          </ac:spMkLst>
        </pc:spChg>
        <pc:spChg chg="mod">
          <ac:chgData name="Kau, Derchang" userId="b9148588-e694-4445-9765-2c9aad6149ce" providerId="ADAL" clId="{C8382BAA-1094-D14B-A0C9-DE49F34FCC9D}" dt="2024-04-03T17:33:04.280" v="1565" actId="404"/>
          <ac:spMkLst>
            <pc:docMk/>
            <pc:sldMk cId="4136103582" sldId="2147470884"/>
            <ac:spMk id="221" creationId="{ABF1ECCE-31C9-7E5F-0033-6B840FBF3346}"/>
          </ac:spMkLst>
        </pc:spChg>
        <pc:spChg chg="mod">
          <ac:chgData name="Kau, Derchang" userId="b9148588-e694-4445-9765-2c9aad6149ce" providerId="ADAL" clId="{C8382BAA-1094-D14B-A0C9-DE49F34FCC9D}" dt="2024-04-03T17:33:04.280" v="1565" actId="404"/>
          <ac:spMkLst>
            <pc:docMk/>
            <pc:sldMk cId="4136103582" sldId="2147470884"/>
            <ac:spMk id="222" creationId="{961E3021-A16A-DF24-E643-5D0DF5DBFCA9}"/>
          </ac:spMkLst>
        </pc:spChg>
        <pc:spChg chg="mod">
          <ac:chgData name="Kau, Derchang" userId="b9148588-e694-4445-9765-2c9aad6149ce" providerId="ADAL" clId="{C8382BAA-1094-D14B-A0C9-DE49F34FCC9D}" dt="2024-04-03T17:33:04.280" v="1565" actId="404"/>
          <ac:spMkLst>
            <pc:docMk/>
            <pc:sldMk cId="4136103582" sldId="2147470884"/>
            <ac:spMk id="223" creationId="{74826A4F-AE60-A4D3-7237-6DD7A434FF46}"/>
          </ac:spMkLst>
        </pc:spChg>
        <pc:spChg chg="mod">
          <ac:chgData name="Kau, Derchang" userId="b9148588-e694-4445-9765-2c9aad6149ce" providerId="ADAL" clId="{C8382BAA-1094-D14B-A0C9-DE49F34FCC9D}" dt="2024-04-03T17:33:04.280" v="1565" actId="404"/>
          <ac:spMkLst>
            <pc:docMk/>
            <pc:sldMk cId="4136103582" sldId="2147470884"/>
            <ac:spMk id="224" creationId="{9C3197DD-D693-299A-A0EF-2F106CBD7069}"/>
          </ac:spMkLst>
        </pc:spChg>
        <pc:spChg chg="mod">
          <ac:chgData name="Kau, Derchang" userId="b9148588-e694-4445-9765-2c9aad6149ce" providerId="ADAL" clId="{C8382BAA-1094-D14B-A0C9-DE49F34FCC9D}" dt="2024-04-03T17:33:04.280" v="1565" actId="404"/>
          <ac:spMkLst>
            <pc:docMk/>
            <pc:sldMk cId="4136103582" sldId="2147470884"/>
            <ac:spMk id="225" creationId="{890185C9-B194-2E67-7124-AF5533262001}"/>
          </ac:spMkLst>
        </pc:spChg>
        <pc:spChg chg="mod">
          <ac:chgData name="Kau, Derchang" userId="b9148588-e694-4445-9765-2c9aad6149ce" providerId="ADAL" clId="{C8382BAA-1094-D14B-A0C9-DE49F34FCC9D}" dt="2024-04-03T17:33:04.280" v="1565" actId="404"/>
          <ac:spMkLst>
            <pc:docMk/>
            <pc:sldMk cId="4136103582" sldId="2147470884"/>
            <ac:spMk id="226" creationId="{83AB9F89-127C-F562-2A2D-64C6C4DE7F4F}"/>
          </ac:spMkLst>
        </pc:spChg>
        <pc:spChg chg="mod">
          <ac:chgData name="Kau, Derchang" userId="b9148588-e694-4445-9765-2c9aad6149ce" providerId="ADAL" clId="{C8382BAA-1094-D14B-A0C9-DE49F34FCC9D}" dt="2024-04-03T17:33:04.280" v="1565" actId="404"/>
          <ac:spMkLst>
            <pc:docMk/>
            <pc:sldMk cId="4136103582" sldId="2147470884"/>
            <ac:spMk id="227" creationId="{B86104D6-D224-E4FF-13AC-0F7752312229}"/>
          </ac:spMkLst>
        </pc:spChg>
        <pc:spChg chg="mod">
          <ac:chgData name="Kau, Derchang" userId="b9148588-e694-4445-9765-2c9aad6149ce" providerId="ADAL" clId="{C8382BAA-1094-D14B-A0C9-DE49F34FCC9D}" dt="2024-04-03T17:33:04.280" v="1565" actId="404"/>
          <ac:spMkLst>
            <pc:docMk/>
            <pc:sldMk cId="4136103582" sldId="2147470884"/>
            <ac:spMk id="228" creationId="{332F309D-A6F7-42A3-2978-4A96DB269D5F}"/>
          </ac:spMkLst>
        </pc:spChg>
        <pc:spChg chg="mod">
          <ac:chgData name="Kau, Derchang" userId="b9148588-e694-4445-9765-2c9aad6149ce" providerId="ADAL" clId="{C8382BAA-1094-D14B-A0C9-DE49F34FCC9D}" dt="2024-04-03T17:33:04.280" v="1565" actId="404"/>
          <ac:spMkLst>
            <pc:docMk/>
            <pc:sldMk cId="4136103582" sldId="2147470884"/>
            <ac:spMk id="229" creationId="{15D8FB2B-EC1D-5FB4-3ADF-FE5E91DCFB4E}"/>
          </ac:spMkLst>
        </pc:spChg>
        <pc:spChg chg="mod">
          <ac:chgData name="Kau, Derchang" userId="b9148588-e694-4445-9765-2c9aad6149ce" providerId="ADAL" clId="{C8382BAA-1094-D14B-A0C9-DE49F34FCC9D}" dt="2024-04-03T17:33:04.280" v="1565" actId="404"/>
          <ac:spMkLst>
            <pc:docMk/>
            <pc:sldMk cId="4136103582" sldId="2147470884"/>
            <ac:spMk id="230" creationId="{B8260260-C2BC-BE72-F268-5B6EACFA5D26}"/>
          </ac:spMkLst>
        </pc:spChg>
        <pc:spChg chg="mod">
          <ac:chgData name="Kau, Derchang" userId="b9148588-e694-4445-9765-2c9aad6149ce" providerId="ADAL" clId="{C8382BAA-1094-D14B-A0C9-DE49F34FCC9D}" dt="2024-04-03T17:33:04.280" v="1565" actId="404"/>
          <ac:spMkLst>
            <pc:docMk/>
            <pc:sldMk cId="4136103582" sldId="2147470884"/>
            <ac:spMk id="231" creationId="{37646E28-DB71-CA72-F51B-BC33E46876EA}"/>
          </ac:spMkLst>
        </pc:spChg>
        <pc:spChg chg="mod">
          <ac:chgData name="Kau, Derchang" userId="b9148588-e694-4445-9765-2c9aad6149ce" providerId="ADAL" clId="{C8382BAA-1094-D14B-A0C9-DE49F34FCC9D}" dt="2024-04-03T17:33:04.280" v="1565" actId="404"/>
          <ac:spMkLst>
            <pc:docMk/>
            <pc:sldMk cId="4136103582" sldId="2147470884"/>
            <ac:spMk id="232" creationId="{0DA13405-3FC1-B601-5B04-C9820A27B61D}"/>
          </ac:spMkLst>
        </pc:spChg>
        <pc:spChg chg="mod">
          <ac:chgData name="Kau, Derchang" userId="b9148588-e694-4445-9765-2c9aad6149ce" providerId="ADAL" clId="{C8382BAA-1094-D14B-A0C9-DE49F34FCC9D}" dt="2024-04-03T17:33:04.280" v="1565" actId="404"/>
          <ac:spMkLst>
            <pc:docMk/>
            <pc:sldMk cId="4136103582" sldId="2147470884"/>
            <ac:spMk id="233" creationId="{1F508B88-9A5E-4678-E6F2-7948C04A2074}"/>
          </ac:spMkLst>
        </pc:spChg>
        <pc:spChg chg="mod">
          <ac:chgData name="Kau, Derchang" userId="b9148588-e694-4445-9765-2c9aad6149ce" providerId="ADAL" clId="{C8382BAA-1094-D14B-A0C9-DE49F34FCC9D}" dt="2024-04-03T17:33:04.280" v="1565" actId="404"/>
          <ac:spMkLst>
            <pc:docMk/>
            <pc:sldMk cId="4136103582" sldId="2147470884"/>
            <ac:spMk id="234" creationId="{CB019B74-D9DA-6D1F-2FDA-3680098ACD29}"/>
          </ac:spMkLst>
        </pc:spChg>
        <pc:spChg chg="mod">
          <ac:chgData name="Kau, Derchang" userId="b9148588-e694-4445-9765-2c9aad6149ce" providerId="ADAL" clId="{C8382BAA-1094-D14B-A0C9-DE49F34FCC9D}" dt="2024-04-03T17:33:04.280" v="1565" actId="404"/>
          <ac:spMkLst>
            <pc:docMk/>
            <pc:sldMk cId="4136103582" sldId="2147470884"/>
            <ac:spMk id="235" creationId="{3C9C638C-F817-726E-8512-626657B66E01}"/>
          </ac:spMkLst>
        </pc:spChg>
        <pc:spChg chg="mod">
          <ac:chgData name="Kau, Derchang" userId="b9148588-e694-4445-9765-2c9aad6149ce" providerId="ADAL" clId="{C8382BAA-1094-D14B-A0C9-DE49F34FCC9D}" dt="2024-04-03T17:33:04.280" v="1565" actId="404"/>
          <ac:spMkLst>
            <pc:docMk/>
            <pc:sldMk cId="4136103582" sldId="2147470884"/>
            <ac:spMk id="236" creationId="{AA1A1B73-3337-DBA4-A8FD-824FEA53E6F6}"/>
          </ac:spMkLst>
        </pc:spChg>
        <pc:spChg chg="mod">
          <ac:chgData name="Kau, Derchang" userId="b9148588-e694-4445-9765-2c9aad6149ce" providerId="ADAL" clId="{C8382BAA-1094-D14B-A0C9-DE49F34FCC9D}" dt="2024-04-03T17:33:04.280" v="1565" actId="404"/>
          <ac:spMkLst>
            <pc:docMk/>
            <pc:sldMk cId="4136103582" sldId="2147470884"/>
            <ac:spMk id="237" creationId="{A565DC1C-3BBD-2C29-A78A-112088A53C7A}"/>
          </ac:spMkLst>
        </pc:spChg>
        <pc:spChg chg="mod">
          <ac:chgData name="Kau, Derchang" userId="b9148588-e694-4445-9765-2c9aad6149ce" providerId="ADAL" clId="{C8382BAA-1094-D14B-A0C9-DE49F34FCC9D}" dt="2024-04-03T17:33:04.280" v="1565" actId="404"/>
          <ac:spMkLst>
            <pc:docMk/>
            <pc:sldMk cId="4136103582" sldId="2147470884"/>
            <ac:spMk id="238" creationId="{58FEA744-9736-6EA4-900C-1394A9A98FC1}"/>
          </ac:spMkLst>
        </pc:spChg>
        <pc:spChg chg="mod">
          <ac:chgData name="Kau, Derchang" userId="b9148588-e694-4445-9765-2c9aad6149ce" providerId="ADAL" clId="{C8382BAA-1094-D14B-A0C9-DE49F34FCC9D}" dt="2024-04-03T17:33:04.280" v="1565" actId="404"/>
          <ac:spMkLst>
            <pc:docMk/>
            <pc:sldMk cId="4136103582" sldId="2147470884"/>
            <ac:spMk id="239" creationId="{549CF465-B6AE-23A2-E341-97BFB1CF8562}"/>
          </ac:spMkLst>
        </pc:spChg>
        <pc:spChg chg="mod">
          <ac:chgData name="Kau, Derchang" userId="b9148588-e694-4445-9765-2c9aad6149ce" providerId="ADAL" clId="{C8382BAA-1094-D14B-A0C9-DE49F34FCC9D}" dt="2024-04-03T17:33:04.280" v="1565" actId="404"/>
          <ac:spMkLst>
            <pc:docMk/>
            <pc:sldMk cId="4136103582" sldId="2147470884"/>
            <ac:spMk id="240" creationId="{A28FF54E-70C1-60A3-72D2-FE7E5130C0AC}"/>
          </ac:spMkLst>
        </pc:spChg>
        <pc:spChg chg="mod">
          <ac:chgData name="Kau, Derchang" userId="b9148588-e694-4445-9765-2c9aad6149ce" providerId="ADAL" clId="{C8382BAA-1094-D14B-A0C9-DE49F34FCC9D}" dt="2024-04-03T17:33:04.280" v="1565" actId="404"/>
          <ac:spMkLst>
            <pc:docMk/>
            <pc:sldMk cId="4136103582" sldId="2147470884"/>
            <ac:spMk id="241" creationId="{406B37B9-7C1B-6CAD-6A77-93D7E9B54FF2}"/>
          </ac:spMkLst>
        </pc:spChg>
        <pc:spChg chg="mod">
          <ac:chgData name="Kau, Derchang" userId="b9148588-e694-4445-9765-2c9aad6149ce" providerId="ADAL" clId="{C8382BAA-1094-D14B-A0C9-DE49F34FCC9D}" dt="2024-04-03T17:33:04.280" v="1565" actId="404"/>
          <ac:spMkLst>
            <pc:docMk/>
            <pc:sldMk cId="4136103582" sldId="2147470884"/>
            <ac:spMk id="242" creationId="{C48AEF77-893C-A7EF-9AB0-CC97A042AA85}"/>
          </ac:spMkLst>
        </pc:spChg>
        <pc:spChg chg="mod">
          <ac:chgData name="Kau, Derchang" userId="b9148588-e694-4445-9765-2c9aad6149ce" providerId="ADAL" clId="{C8382BAA-1094-D14B-A0C9-DE49F34FCC9D}" dt="2024-04-03T17:33:04.280" v="1565" actId="404"/>
          <ac:spMkLst>
            <pc:docMk/>
            <pc:sldMk cId="4136103582" sldId="2147470884"/>
            <ac:spMk id="243" creationId="{2B70BB78-BD84-F3BF-C4F9-E8FA88546990}"/>
          </ac:spMkLst>
        </pc:spChg>
        <pc:spChg chg="mod">
          <ac:chgData name="Kau, Derchang" userId="b9148588-e694-4445-9765-2c9aad6149ce" providerId="ADAL" clId="{C8382BAA-1094-D14B-A0C9-DE49F34FCC9D}" dt="2024-04-03T17:33:04.280" v="1565" actId="404"/>
          <ac:spMkLst>
            <pc:docMk/>
            <pc:sldMk cId="4136103582" sldId="2147470884"/>
            <ac:spMk id="244" creationId="{37FA66FA-9AA8-4FA6-C652-85F7084110C1}"/>
          </ac:spMkLst>
        </pc:spChg>
        <pc:spChg chg="mod">
          <ac:chgData name="Kau, Derchang" userId="b9148588-e694-4445-9765-2c9aad6149ce" providerId="ADAL" clId="{C8382BAA-1094-D14B-A0C9-DE49F34FCC9D}" dt="2024-04-03T17:33:04.280" v="1565" actId="404"/>
          <ac:spMkLst>
            <pc:docMk/>
            <pc:sldMk cId="4136103582" sldId="2147470884"/>
            <ac:spMk id="245" creationId="{37C38228-A58E-4095-9BBE-FCCC781DAD06}"/>
          </ac:spMkLst>
        </pc:spChg>
        <pc:spChg chg="mod">
          <ac:chgData name="Kau, Derchang" userId="b9148588-e694-4445-9765-2c9aad6149ce" providerId="ADAL" clId="{C8382BAA-1094-D14B-A0C9-DE49F34FCC9D}" dt="2024-04-03T17:33:04.280" v="1565" actId="404"/>
          <ac:spMkLst>
            <pc:docMk/>
            <pc:sldMk cId="4136103582" sldId="2147470884"/>
            <ac:spMk id="246" creationId="{D2CA94A7-1906-E091-89B4-8BDBB365EBB1}"/>
          </ac:spMkLst>
        </pc:spChg>
        <pc:spChg chg="mod">
          <ac:chgData name="Kau, Derchang" userId="b9148588-e694-4445-9765-2c9aad6149ce" providerId="ADAL" clId="{C8382BAA-1094-D14B-A0C9-DE49F34FCC9D}" dt="2024-04-03T17:33:04.280" v="1565" actId="404"/>
          <ac:spMkLst>
            <pc:docMk/>
            <pc:sldMk cId="4136103582" sldId="2147470884"/>
            <ac:spMk id="247" creationId="{1A006B60-3E06-7B36-7E89-D5F442B7E99A}"/>
          </ac:spMkLst>
        </pc:spChg>
        <pc:spChg chg="mod">
          <ac:chgData name="Kau, Derchang" userId="b9148588-e694-4445-9765-2c9aad6149ce" providerId="ADAL" clId="{C8382BAA-1094-D14B-A0C9-DE49F34FCC9D}" dt="2024-04-03T17:33:04.280" v="1565" actId="404"/>
          <ac:spMkLst>
            <pc:docMk/>
            <pc:sldMk cId="4136103582" sldId="2147470884"/>
            <ac:spMk id="248" creationId="{41B766A9-F1C0-5DB3-924D-3CE464368A55}"/>
          </ac:spMkLst>
        </pc:spChg>
        <pc:spChg chg="mod">
          <ac:chgData name="Kau, Derchang" userId="b9148588-e694-4445-9765-2c9aad6149ce" providerId="ADAL" clId="{C8382BAA-1094-D14B-A0C9-DE49F34FCC9D}" dt="2024-04-03T17:33:04.280" v="1565" actId="404"/>
          <ac:spMkLst>
            <pc:docMk/>
            <pc:sldMk cId="4136103582" sldId="2147470884"/>
            <ac:spMk id="249" creationId="{EA2559F7-BACA-453A-462B-D444ABC1FA11}"/>
          </ac:spMkLst>
        </pc:spChg>
        <pc:spChg chg="mod">
          <ac:chgData name="Kau, Derchang" userId="b9148588-e694-4445-9765-2c9aad6149ce" providerId="ADAL" clId="{C8382BAA-1094-D14B-A0C9-DE49F34FCC9D}" dt="2024-04-03T17:33:04.280" v="1565" actId="404"/>
          <ac:spMkLst>
            <pc:docMk/>
            <pc:sldMk cId="4136103582" sldId="2147470884"/>
            <ac:spMk id="250" creationId="{0E7F26F6-A35E-7C03-B7D3-3DD961ACDBDA}"/>
          </ac:spMkLst>
        </pc:spChg>
        <pc:spChg chg="mod">
          <ac:chgData name="Kau, Derchang" userId="b9148588-e694-4445-9765-2c9aad6149ce" providerId="ADAL" clId="{C8382BAA-1094-D14B-A0C9-DE49F34FCC9D}" dt="2024-04-03T17:33:04.280" v="1565" actId="404"/>
          <ac:spMkLst>
            <pc:docMk/>
            <pc:sldMk cId="4136103582" sldId="2147470884"/>
            <ac:spMk id="251" creationId="{9B7BE058-3E98-6AD2-2532-F4FBE22F237D}"/>
          </ac:spMkLst>
        </pc:spChg>
        <pc:spChg chg="mod">
          <ac:chgData name="Kau, Derchang" userId="b9148588-e694-4445-9765-2c9aad6149ce" providerId="ADAL" clId="{C8382BAA-1094-D14B-A0C9-DE49F34FCC9D}" dt="2024-04-03T17:33:04.280" v="1565" actId="404"/>
          <ac:spMkLst>
            <pc:docMk/>
            <pc:sldMk cId="4136103582" sldId="2147470884"/>
            <ac:spMk id="252" creationId="{984F709C-681E-A96D-F484-2B8D46CE884B}"/>
          </ac:spMkLst>
        </pc:spChg>
        <pc:spChg chg="mod">
          <ac:chgData name="Kau, Derchang" userId="b9148588-e694-4445-9765-2c9aad6149ce" providerId="ADAL" clId="{C8382BAA-1094-D14B-A0C9-DE49F34FCC9D}" dt="2024-04-03T17:33:04.280" v="1565" actId="404"/>
          <ac:spMkLst>
            <pc:docMk/>
            <pc:sldMk cId="4136103582" sldId="2147470884"/>
            <ac:spMk id="253" creationId="{F2A09F6A-29C7-4266-7FA2-0BB928426258}"/>
          </ac:spMkLst>
        </pc:spChg>
        <pc:spChg chg="mod">
          <ac:chgData name="Kau, Derchang" userId="b9148588-e694-4445-9765-2c9aad6149ce" providerId="ADAL" clId="{C8382BAA-1094-D14B-A0C9-DE49F34FCC9D}" dt="2024-04-03T17:33:04.280" v="1565" actId="404"/>
          <ac:spMkLst>
            <pc:docMk/>
            <pc:sldMk cId="4136103582" sldId="2147470884"/>
            <ac:spMk id="254" creationId="{69CA721F-C45B-5B54-4862-37E50E6C746D}"/>
          </ac:spMkLst>
        </pc:spChg>
        <pc:spChg chg="mod">
          <ac:chgData name="Kau, Derchang" userId="b9148588-e694-4445-9765-2c9aad6149ce" providerId="ADAL" clId="{C8382BAA-1094-D14B-A0C9-DE49F34FCC9D}" dt="2024-04-03T17:33:04.280" v="1565" actId="404"/>
          <ac:spMkLst>
            <pc:docMk/>
            <pc:sldMk cId="4136103582" sldId="2147470884"/>
            <ac:spMk id="255" creationId="{D82976C9-5997-C5F9-2786-51494EED0CE3}"/>
          </ac:spMkLst>
        </pc:spChg>
        <pc:spChg chg="mod">
          <ac:chgData name="Kau, Derchang" userId="b9148588-e694-4445-9765-2c9aad6149ce" providerId="ADAL" clId="{C8382BAA-1094-D14B-A0C9-DE49F34FCC9D}" dt="2024-04-03T17:33:04.280" v="1565" actId="404"/>
          <ac:spMkLst>
            <pc:docMk/>
            <pc:sldMk cId="4136103582" sldId="2147470884"/>
            <ac:spMk id="256" creationId="{D0A16ECE-9565-0EC4-805C-A84FA1F4E96A}"/>
          </ac:spMkLst>
        </pc:spChg>
        <pc:spChg chg="mod">
          <ac:chgData name="Kau, Derchang" userId="b9148588-e694-4445-9765-2c9aad6149ce" providerId="ADAL" clId="{C8382BAA-1094-D14B-A0C9-DE49F34FCC9D}" dt="2024-04-03T17:33:04.280" v="1565" actId="404"/>
          <ac:spMkLst>
            <pc:docMk/>
            <pc:sldMk cId="4136103582" sldId="2147470884"/>
            <ac:spMk id="257" creationId="{95B67999-FEEA-1C4C-BA97-CDEB3C5C564F}"/>
          </ac:spMkLst>
        </pc:spChg>
        <pc:spChg chg="mod">
          <ac:chgData name="Kau, Derchang" userId="b9148588-e694-4445-9765-2c9aad6149ce" providerId="ADAL" clId="{C8382BAA-1094-D14B-A0C9-DE49F34FCC9D}" dt="2024-04-03T17:33:04.280" v="1565" actId="404"/>
          <ac:spMkLst>
            <pc:docMk/>
            <pc:sldMk cId="4136103582" sldId="2147470884"/>
            <ac:spMk id="258" creationId="{EB5654F9-1D97-DABD-E486-BA2A4F1C617A}"/>
          </ac:spMkLst>
        </pc:spChg>
        <pc:spChg chg="mod">
          <ac:chgData name="Kau, Derchang" userId="b9148588-e694-4445-9765-2c9aad6149ce" providerId="ADAL" clId="{C8382BAA-1094-D14B-A0C9-DE49F34FCC9D}" dt="2024-04-03T17:33:04.280" v="1565" actId="404"/>
          <ac:spMkLst>
            <pc:docMk/>
            <pc:sldMk cId="4136103582" sldId="2147470884"/>
            <ac:spMk id="259" creationId="{A38B9D36-8F60-2418-13D7-D4C06049E90D}"/>
          </ac:spMkLst>
        </pc:spChg>
        <pc:spChg chg="mod">
          <ac:chgData name="Kau, Derchang" userId="b9148588-e694-4445-9765-2c9aad6149ce" providerId="ADAL" clId="{C8382BAA-1094-D14B-A0C9-DE49F34FCC9D}" dt="2024-04-03T17:33:04.280" v="1565" actId="404"/>
          <ac:spMkLst>
            <pc:docMk/>
            <pc:sldMk cId="4136103582" sldId="2147470884"/>
            <ac:spMk id="260" creationId="{DC05848C-083B-8430-0396-F4710A051DCC}"/>
          </ac:spMkLst>
        </pc:spChg>
        <pc:spChg chg="mod">
          <ac:chgData name="Kau, Derchang" userId="b9148588-e694-4445-9765-2c9aad6149ce" providerId="ADAL" clId="{C8382BAA-1094-D14B-A0C9-DE49F34FCC9D}" dt="2024-04-03T17:33:04.280" v="1565" actId="404"/>
          <ac:spMkLst>
            <pc:docMk/>
            <pc:sldMk cId="4136103582" sldId="2147470884"/>
            <ac:spMk id="261" creationId="{B4FE7380-3770-EDD6-90B4-57D737F20C95}"/>
          </ac:spMkLst>
        </pc:spChg>
        <pc:spChg chg="mod">
          <ac:chgData name="Kau, Derchang" userId="b9148588-e694-4445-9765-2c9aad6149ce" providerId="ADAL" clId="{C8382BAA-1094-D14B-A0C9-DE49F34FCC9D}" dt="2024-04-03T17:33:04.280" v="1565" actId="404"/>
          <ac:spMkLst>
            <pc:docMk/>
            <pc:sldMk cId="4136103582" sldId="2147470884"/>
            <ac:spMk id="262" creationId="{463CD57E-C810-B91F-40EC-14569DE637B7}"/>
          </ac:spMkLst>
        </pc:spChg>
        <pc:spChg chg="mod">
          <ac:chgData name="Kau, Derchang" userId="b9148588-e694-4445-9765-2c9aad6149ce" providerId="ADAL" clId="{C8382BAA-1094-D14B-A0C9-DE49F34FCC9D}" dt="2024-04-03T17:33:04.280" v="1565" actId="404"/>
          <ac:spMkLst>
            <pc:docMk/>
            <pc:sldMk cId="4136103582" sldId="2147470884"/>
            <ac:spMk id="263" creationId="{BD4621CD-4752-8AF8-E7FB-E7C9FF75A41F}"/>
          </ac:spMkLst>
        </pc:spChg>
        <pc:spChg chg="mod">
          <ac:chgData name="Kau, Derchang" userId="b9148588-e694-4445-9765-2c9aad6149ce" providerId="ADAL" clId="{C8382BAA-1094-D14B-A0C9-DE49F34FCC9D}" dt="2024-04-03T17:33:04.280" v="1565" actId="404"/>
          <ac:spMkLst>
            <pc:docMk/>
            <pc:sldMk cId="4136103582" sldId="2147470884"/>
            <ac:spMk id="264" creationId="{AD6C3323-B237-2B3A-6338-7CFD570F6E95}"/>
          </ac:spMkLst>
        </pc:spChg>
        <pc:spChg chg="mod">
          <ac:chgData name="Kau, Derchang" userId="b9148588-e694-4445-9765-2c9aad6149ce" providerId="ADAL" clId="{C8382BAA-1094-D14B-A0C9-DE49F34FCC9D}" dt="2024-04-03T17:33:04.280" v="1565" actId="404"/>
          <ac:spMkLst>
            <pc:docMk/>
            <pc:sldMk cId="4136103582" sldId="2147470884"/>
            <ac:spMk id="265" creationId="{98DB13C9-0254-4810-B074-67CF820CE7C1}"/>
          </ac:spMkLst>
        </pc:spChg>
        <pc:spChg chg="mod">
          <ac:chgData name="Kau, Derchang" userId="b9148588-e694-4445-9765-2c9aad6149ce" providerId="ADAL" clId="{C8382BAA-1094-D14B-A0C9-DE49F34FCC9D}" dt="2024-04-03T17:33:04.280" v="1565" actId="404"/>
          <ac:spMkLst>
            <pc:docMk/>
            <pc:sldMk cId="4136103582" sldId="2147470884"/>
            <ac:spMk id="266" creationId="{364DD98D-8720-0E68-B522-1D06752CEE5B}"/>
          </ac:spMkLst>
        </pc:spChg>
        <pc:spChg chg="mod">
          <ac:chgData name="Kau, Derchang" userId="b9148588-e694-4445-9765-2c9aad6149ce" providerId="ADAL" clId="{C8382BAA-1094-D14B-A0C9-DE49F34FCC9D}" dt="2024-04-03T17:33:04.280" v="1565" actId="404"/>
          <ac:spMkLst>
            <pc:docMk/>
            <pc:sldMk cId="4136103582" sldId="2147470884"/>
            <ac:spMk id="267" creationId="{B9F25BE2-CED7-1C64-9172-1BF81DD236BA}"/>
          </ac:spMkLst>
        </pc:spChg>
        <pc:spChg chg="mod">
          <ac:chgData name="Kau, Derchang" userId="b9148588-e694-4445-9765-2c9aad6149ce" providerId="ADAL" clId="{C8382BAA-1094-D14B-A0C9-DE49F34FCC9D}" dt="2024-04-03T17:33:04.280" v="1565" actId="404"/>
          <ac:spMkLst>
            <pc:docMk/>
            <pc:sldMk cId="4136103582" sldId="2147470884"/>
            <ac:spMk id="268" creationId="{DC062544-A540-1DD5-758F-EB0E74B95582}"/>
          </ac:spMkLst>
        </pc:spChg>
        <pc:spChg chg="mod">
          <ac:chgData name="Kau, Derchang" userId="b9148588-e694-4445-9765-2c9aad6149ce" providerId="ADAL" clId="{C8382BAA-1094-D14B-A0C9-DE49F34FCC9D}" dt="2024-04-03T17:33:04.280" v="1565" actId="404"/>
          <ac:spMkLst>
            <pc:docMk/>
            <pc:sldMk cId="4136103582" sldId="2147470884"/>
            <ac:spMk id="269" creationId="{E33D67EC-4C41-BFE8-725C-371576BA5429}"/>
          </ac:spMkLst>
        </pc:spChg>
        <pc:spChg chg="mod">
          <ac:chgData name="Kau, Derchang" userId="b9148588-e694-4445-9765-2c9aad6149ce" providerId="ADAL" clId="{C8382BAA-1094-D14B-A0C9-DE49F34FCC9D}" dt="2024-04-03T17:33:04.280" v="1565" actId="404"/>
          <ac:spMkLst>
            <pc:docMk/>
            <pc:sldMk cId="4136103582" sldId="2147470884"/>
            <ac:spMk id="270" creationId="{F6656723-AF1A-813D-FF09-EBC4D8E3ADD1}"/>
          </ac:spMkLst>
        </pc:spChg>
        <pc:spChg chg="mod">
          <ac:chgData name="Kau, Derchang" userId="b9148588-e694-4445-9765-2c9aad6149ce" providerId="ADAL" clId="{C8382BAA-1094-D14B-A0C9-DE49F34FCC9D}" dt="2024-04-03T17:33:04.280" v="1565" actId="404"/>
          <ac:spMkLst>
            <pc:docMk/>
            <pc:sldMk cId="4136103582" sldId="2147470884"/>
            <ac:spMk id="271" creationId="{0CB1337A-513B-59CD-B624-2C849D11A4EA}"/>
          </ac:spMkLst>
        </pc:spChg>
        <pc:spChg chg="mod">
          <ac:chgData name="Kau, Derchang" userId="b9148588-e694-4445-9765-2c9aad6149ce" providerId="ADAL" clId="{C8382BAA-1094-D14B-A0C9-DE49F34FCC9D}" dt="2024-04-03T17:33:04.280" v="1565" actId="404"/>
          <ac:spMkLst>
            <pc:docMk/>
            <pc:sldMk cId="4136103582" sldId="2147470884"/>
            <ac:spMk id="272" creationId="{A33B9BD6-AB96-5DCC-2E35-0C9D863D629A}"/>
          </ac:spMkLst>
        </pc:spChg>
        <pc:spChg chg="mod">
          <ac:chgData name="Kau, Derchang" userId="b9148588-e694-4445-9765-2c9aad6149ce" providerId="ADAL" clId="{C8382BAA-1094-D14B-A0C9-DE49F34FCC9D}" dt="2024-04-03T17:33:04.280" v="1565" actId="404"/>
          <ac:spMkLst>
            <pc:docMk/>
            <pc:sldMk cId="4136103582" sldId="2147470884"/>
            <ac:spMk id="273" creationId="{B9AD7253-520D-6AE0-617C-B9C71CDCC03D}"/>
          </ac:spMkLst>
        </pc:spChg>
        <pc:spChg chg="mod">
          <ac:chgData name="Kau, Derchang" userId="b9148588-e694-4445-9765-2c9aad6149ce" providerId="ADAL" clId="{C8382BAA-1094-D14B-A0C9-DE49F34FCC9D}" dt="2024-04-03T17:33:04.280" v="1565" actId="404"/>
          <ac:spMkLst>
            <pc:docMk/>
            <pc:sldMk cId="4136103582" sldId="2147470884"/>
            <ac:spMk id="277" creationId="{F5CA95F4-9690-381B-A061-1108C8CFAEE9}"/>
          </ac:spMkLst>
        </pc:spChg>
        <pc:spChg chg="mod">
          <ac:chgData name="Kau, Derchang" userId="b9148588-e694-4445-9765-2c9aad6149ce" providerId="ADAL" clId="{C8382BAA-1094-D14B-A0C9-DE49F34FCC9D}" dt="2024-04-03T17:33:04.280" v="1565" actId="404"/>
          <ac:spMkLst>
            <pc:docMk/>
            <pc:sldMk cId="4136103582" sldId="2147470884"/>
            <ac:spMk id="278" creationId="{EB735C15-C337-52DC-41CB-E84BAA754CFB}"/>
          </ac:spMkLst>
        </pc:spChg>
        <pc:spChg chg="mod">
          <ac:chgData name="Kau, Derchang" userId="b9148588-e694-4445-9765-2c9aad6149ce" providerId="ADAL" clId="{C8382BAA-1094-D14B-A0C9-DE49F34FCC9D}" dt="2024-04-03T17:33:04.280" v="1565" actId="404"/>
          <ac:spMkLst>
            <pc:docMk/>
            <pc:sldMk cId="4136103582" sldId="2147470884"/>
            <ac:spMk id="280" creationId="{D8DCDE8E-6CD6-EB55-DFB8-62E6B97AFA30}"/>
          </ac:spMkLst>
        </pc:spChg>
        <pc:spChg chg="mod">
          <ac:chgData name="Kau, Derchang" userId="b9148588-e694-4445-9765-2c9aad6149ce" providerId="ADAL" clId="{C8382BAA-1094-D14B-A0C9-DE49F34FCC9D}" dt="2024-04-03T17:33:04.280" v="1565" actId="404"/>
          <ac:spMkLst>
            <pc:docMk/>
            <pc:sldMk cId="4136103582" sldId="2147470884"/>
            <ac:spMk id="281" creationId="{51158C34-1033-2283-4F9E-A6AF7DC93FEF}"/>
          </ac:spMkLst>
        </pc:spChg>
        <pc:spChg chg="mod">
          <ac:chgData name="Kau, Derchang" userId="b9148588-e694-4445-9765-2c9aad6149ce" providerId="ADAL" clId="{C8382BAA-1094-D14B-A0C9-DE49F34FCC9D}" dt="2024-04-03T17:33:04.280" v="1565" actId="404"/>
          <ac:spMkLst>
            <pc:docMk/>
            <pc:sldMk cId="4136103582" sldId="2147470884"/>
            <ac:spMk id="282" creationId="{4316A1EE-6790-5AF7-830E-9B85A78013A5}"/>
          </ac:spMkLst>
        </pc:spChg>
        <pc:spChg chg="mod">
          <ac:chgData name="Kau, Derchang" userId="b9148588-e694-4445-9765-2c9aad6149ce" providerId="ADAL" clId="{C8382BAA-1094-D14B-A0C9-DE49F34FCC9D}" dt="2024-04-03T17:33:04.280" v="1565" actId="404"/>
          <ac:spMkLst>
            <pc:docMk/>
            <pc:sldMk cId="4136103582" sldId="2147470884"/>
            <ac:spMk id="283" creationId="{D2A26ACA-EE06-6774-2C43-CD235C0480C7}"/>
          </ac:spMkLst>
        </pc:spChg>
        <pc:spChg chg="mod">
          <ac:chgData name="Kau, Derchang" userId="b9148588-e694-4445-9765-2c9aad6149ce" providerId="ADAL" clId="{C8382BAA-1094-D14B-A0C9-DE49F34FCC9D}" dt="2024-04-03T17:33:04.280" v="1565" actId="404"/>
          <ac:spMkLst>
            <pc:docMk/>
            <pc:sldMk cId="4136103582" sldId="2147470884"/>
            <ac:spMk id="284" creationId="{79E4B105-341B-BE78-3C80-41B6B00145DC}"/>
          </ac:spMkLst>
        </pc:spChg>
        <pc:spChg chg="mod">
          <ac:chgData name="Kau, Derchang" userId="b9148588-e694-4445-9765-2c9aad6149ce" providerId="ADAL" clId="{C8382BAA-1094-D14B-A0C9-DE49F34FCC9D}" dt="2024-04-03T17:33:04.280" v="1565" actId="404"/>
          <ac:spMkLst>
            <pc:docMk/>
            <pc:sldMk cId="4136103582" sldId="2147470884"/>
            <ac:spMk id="285" creationId="{B92F67C5-7522-95D2-C7A8-DE7FED04EAD9}"/>
          </ac:spMkLst>
        </pc:spChg>
        <pc:spChg chg="mod">
          <ac:chgData name="Kau, Derchang" userId="b9148588-e694-4445-9765-2c9aad6149ce" providerId="ADAL" clId="{C8382BAA-1094-D14B-A0C9-DE49F34FCC9D}" dt="2024-04-03T17:33:04.280" v="1565" actId="404"/>
          <ac:spMkLst>
            <pc:docMk/>
            <pc:sldMk cId="4136103582" sldId="2147470884"/>
            <ac:spMk id="286" creationId="{2DDBF0C1-863C-B897-2831-F3A88A09CB73}"/>
          </ac:spMkLst>
        </pc:spChg>
        <pc:spChg chg="mod">
          <ac:chgData name="Kau, Derchang" userId="b9148588-e694-4445-9765-2c9aad6149ce" providerId="ADAL" clId="{C8382BAA-1094-D14B-A0C9-DE49F34FCC9D}" dt="2024-04-03T17:33:04.280" v="1565" actId="404"/>
          <ac:spMkLst>
            <pc:docMk/>
            <pc:sldMk cId="4136103582" sldId="2147470884"/>
            <ac:spMk id="287" creationId="{5C1E7DE2-A44A-2C1A-549A-82F2E4E0015D}"/>
          </ac:spMkLst>
        </pc:spChg>
        <pc:spChg chg="mod">
          <ac:chgData name="Kau, Derchang" userId="b9148588-e694-4445-9765-2c9aad6149ce" providerId="ADAL" clId="{C8382BAA-1094-D14B-A0C9-DE49F34FCC9D}" dt="2024-04-03T17:33:04.280" v="1565" actId="404"/>
          <ac:spMkLst>
            <pc:docMk/>
            <pc:sldMk cId="4136103582" sldId="2147470884"/>
            <ac:spMk id="289" creationId="{2AF58DEE-8363-AA24-3C1E-4F4968AA3670}"/>
          </ac:spMkLst>
        </pc:spChg>
        <pc:spChg chg="mod">
          <ac:chgData name="Kau, Derchang" userId="b9148588-e694-4445-9765-2c9aad6149ce" providerId="ADAL" clId="{C8382BAA-1094-D14B-A0C9-DE49F34FCC9D}" dt="2024-04-03T17:33:04.280" v="1565" actId="404"/>
          <ac:spMkLst>
            <pc:docMk/>
            <pc:sldMk cId="4136103582" sldId="2147470884"/>
            <ac:spMk id="290" creationId="{3B0704FC-48CB-0111-C399-B705D8F11BC2}"/>
          </ac:spMkLst>
        </pc:spChg>
        <pc:spChg chg="mod">
          <ac:chgData name="Kau, Derchang" userId="b9148588-e694-4445-9765-2c9aad6149ce" providerId="ADAL" clId="{C8382BAA-1094-D14B-A0C9-DE49F34FCC9D}" dt="2024-04-03T17:33:04.280" v="1565" actId="404"/>
          <ac:spMkLst>
            <pc:docMk/>
            <pc:sldMk cId="4136103582" sldId="2147470884"/>
            <ac:spMk id="291" creationId="{C300F265-7C68-530C-44AC-F7D195CCB018}"/>
          </ac:spMkLst>
        </pc:spChg>
        <pc:spChg chg="mod">
          <ac:chgData name="Kau, Derchang" userId="b9148588-e694-4445-9765-2c9aad6149ce" providerId="ADAL" clId="{C8382BAA-1094-D14B-A0C9-DE49F34FCC9D}" dt="2024-04-03T17:33:04.280" v="1565" actId="404"/>
          <ac:spMkLst>
            <pc:docMk/>
            <pc:sldMk cId="4136103582" sldId="2147470884"/>
            <ac:spMk id="292" creationId="{7B3DDC9B-7E2D-1477-90A2-08D9075DA902}"/>
          </ac:spMkLst>
        </pc:spChg>
        <pc:spChg chg="mod">
          <ac:chgData name="Kau, Derchang" userId="b9148588-e694-4445-9765-2c9aad6149ce" providerId="ADAL" clId="{C8382BAA-1094-D14B-A0C9-DE49F34FCC9D}" dt="2024-04-03T17:33:04.280" v="1565" actId="404"/>
          <ac:spMkLst>
            <pc:docMk/>
            <pc:sldMk cId="4136103582" sldId="2147470884"/>
            <ac:spMk id="293" creationId="{AD767DFD-8EC8-6A9F-89DC-F733DEED348A}"/>
          </ac:spMkLst>
        </pc:spChg>
        <pc:spChg chg="mod">
          <ac:chgData name="Kau, Derchang" userId="b9148588-e694-4445-9765-2c9aad6149ce" providerId="ADAL" clId="{C8382BAA-1094-D14B-A0C9-DE49F34FCC9D}" dt="2024-04-03T17:33:04.280" v="1565" actId="404"/>
          <ac:spMkLst>
            <pc:docMk/>
            <pc:sldMk cId="4136103582" sldId="2147470884"/>
            <ac:spMk id="294" creationId="{07D21277-CBE3-68E9-A164-732A777C9FB5}"/>
          </ac:spMkLst>
        </pc:spChg>
        <pc:spChg chg="mod">
          <ac:chgData name="Kau, Derchang" userId="b9148588-e694-4445-9765-2c9aad6149ce" providerId="ADAL" clId="{C8382BAA-1094-D14B-A0C9-DE49F34FCC9D}" dt="2024-04-03T17:33:04.280" v="1565" actId="404"/>
          <ac:spMkLst>
            <pc:docMk/>
            <pc:sldMk cId="4136103582" sldId="2147470884"/>
            <ac:spMk id="295" creationId="{3C779727-7BB3-CC6F-6360-5F51BACCECB9}"/>
          </ac:spMkLst>
        </pc:spChg>
        <pc:spChg chg="mod">
          <ac:chgData name="Kau, Derchang" userId="b9148588-e694-4445-9765-2c9aad6149ce" providerId="ADAL" clId="{C8382BAA-1094-D14B-A0C9-DE49F34FCC9D}" dt="2024-04-03T17:33:04.280" v="1565" actId="404"/>
          <ac:spMkLst>
            <pc:docMk/>
            <pc:sldMk cId="4136103582" sldId="2147470884"/>
            <ac:spMk id="296" creationId="{CD4D4218-17E0-B462-9753-2958AE37C8B7}"/>
          </ac:spMkLst>
        </pc:spChg>
        <pc:spChg chg="mod">
          <ac:chgData name="Kau, Derchang" userId="b9148588-e694-4445-9765-2c9aad6149ce" providerId="ADAL" clId="{C8382BAA-1094-D14B-A0C9-DE49F34FCC9D}" dt="2024-04-03T17:33:04.280" v="1565" actId="404"/>
          <ac:spMkLst>
            <pc:docMk/>
            <pc:sldMk cId="4136103582" sldId="2147470884"/>
            <ac:spMk id="297" creationId="{C5D4BEF9-A763-FF14-12FD-17C4D5858773}"/>
          </ac:spMkLst>
        </pc:spChg>
        <pc:spChg chg="mod">
          <ac:chgData name="Kau, Derchang" userId="b9148588-e694-4445-9765-2c9aad6149ce" providerId="ADAL" clId="{C8382BAA-1094-D14B-A0C9-DE49F34FCC9D}" dt="2024-04-03T17:33:04.280" v="1565" actId="404"/>
          <ac:spMkLst>
            <pc:docMk/>
            <pc:sldMk cId="4136103582" sldId="2147470884"/>
            <ac:spMk id="298" creationId="{E2406247-D9DE-C144-C319-0F72369E9EA5}"/>
          </ac:spMkLst>
        </pc:spChg>
        <pc:spChg chg="mod">
          <ac:chgData name="Kau, Derchang" userId="b9148588-e694-4445-9765-2c9aad6149ce" providerId="ADAL" clId="{C8382BAA-1094-D14B-A0C9-DE49F34FCC9D}" dt="2024-04-03T17:33:04.280" v="1565" actId="404"/>
          <ac:spMkLst>
            <pc:docMk/>
            <pc:sldMk cId="4136103582" sldId="2147470884"/>
            <ac:spMk id="299" creationId="{64968482-68C0-B49E-754B-5F4FEB9EBAED}"/>
          </ac:spMkLst>
        </pc:spChg>
        <pc:spChg chg="mod">
          <ac:chgData name="Kau, Derchang" userId="b9148588-e694-4445-9765-2c9aad6149ce" providerId="ADAL" clId="{C8382BAA-1094-D14B-A0C9-DE49F34FCC9D}" dt="2024-04-03T17:33:04.280" v="1565" actId="404"/>
          <ac:spMkLst>
            <pc:docMk/>
            <pc:sldMk cId="4136103582" sldId="2147470884"/>
            <ac:spMk id="300" creationId="{0EC1D5F8-409A-744F-2F9B-C80683206EAF}"/>
          </ac:spMkLst>
        </pc:spChg>
        <pc:spChg chg="mod">
          <ac:chgData name="Kau, Derchang" userId="b9148588-e694-4445-9765-2c9aad6149ce" providerId="ADAL" clId="{C8382BAA-1094-D14B-A0C9-DE49F34FCC9D}" dt="2024-04-03T17:33:04.280" v="1565" actId="404"/>
          <ac:spMkLst>
            <pc:docMk/>
            <pc:sldMk cId="4136103582" sldId="2147470884"/>
            <ac:spMk id="301" creationId="{5DCD002E-9B98-FF82-37FD-BD8F4F422932}"/>
          </ac:spMkLst>
        </pc:spChg>
        <pc:spChg chg="mod">
          <ac:chgData name="Kau, Derchang" userId="b9148588-e694-4445-9765-2c9aad6149ce" providerId="ADAL" clId="{C8382BAA-1094-D14B-A0C9-DE49F34FCC9D}" dt="2024-04-03T17:33:04.280" v="1565" actId="404"/>
          <ac:spMkLst>
            <pc:docMk/>
            <pc:sldMk cId="4136103582" sldId="2147470884"/>
            <ac:spMk id="305" creationId="{74095B50-5689-2EFE-0817-592206E3C37B}"/>
          </ac:spMkLst>
        </pc:spChg>
        <pc:spChg chg="mod">
          <ac:chgData name="Kau, Derchang" userId="b9148588-e694-4445-9765-2c9aad6149ce" providerId="ADAL" clId="{C8382BAA-1094-D14B-A0C9-DE49F34FCC9D}" dt="2024-04-03T17:33:04.280" v="1565" actId="404"/>
          <ac:spMkLst>
            <pc:docMk/>
            <pc:sldMk cId="4136103582" sldId="2147470884"/>
            <ac:spMk id="306" creationId="{D79F0F42-68D7-3B8C-12F4-D088298C884C}"/>
          </ac:spMkLst>
        </pc:spChg>
        <pc:spChg chg="mod">
          <ac:chgData name="Kau, Derchang" userId="b9148588-e694-4445-9765-2c9aad6149ce" providerId="ADAL" clId="{C8382BAA-1094-D14B-A0C9-DE49F34FCC9D}" dt="2024-04-03T17:33:04.280" v="1565" actId="404"/>
          <ac:spMkLst>
            <pc:docMk/>
            <pc:sldMk cId="4136103582" sldId="2147470884"/>
            <ac:spMk id="307" creationId="{567DDFD9-9DCF-BF72-9BB1-ACF60BBC6B3C}"/>
          </ac:spMkLst>
        </pc:spChg>
        <pc:spChg chg="mod">
          <ac:chgData name="Kau, Derchang" userId="b9148588-e694-4445-9765-2c9aad6149ce" providerId="ADAL" clId="{C8382BAA-1094-D14B-A0C9-DE49F34FCC9D}" dt="2024-04-03T17:33:04.280" v="1565" actId="404"/>
          <ac:spMkLst>
            <pc:docMk/>
            <pc:sldMk cId="4136103582" sldId="2147470884"/>
            <ac:spMk id="308" creationId="{D38613F4-B510-8832-48A5-2129B26593CE}"/>
          </ac:spMkLst>
        </pc:spChg>
        <pc:spChg chg="mod">
          <ac:chgData name="Kau, Derchang" userId="b9148588-e694-4445-9765-2c9aad6149ce" providerId="ADAL" clId="{C8382BAA-1094-D14B-A0C9-DE49F34FCC9D}" dt="2024-04-03T17:33:04.280" v="1565" actId="404"/>
          <ac:spMkLst>
            <pc:docMk/>
            <pc:sldMk cId="4136103582" sldId="2147470884"/>
            <ac:spMk id="310" creationId="{4AE61436-3C50-0E86-2EA7-534AB3749EF9}"/>
          </ac:spMkLst>
        </pc:spChg>
        <pc:spChg chg="mod">
          <ac:chgData name="Kau, Derchang" userId="b9148588-e694-4445-9765-2c9aad6149ce" providerId="ADAL" clId="{C8382BAA-1094-D14B-A0C9-DE49F34FCC9D}" dt="2024-04-03T17:33:04.280" v="1565" actId="404"/>
          <ac:spMkLst>
            <pc:docMk/>
            <pc:sldMk cId="4136103582" sldId="2147470884"/>
            <ac:spMk id="311" creationId="{05177201-5EFF-CB11-DCE9-8BDDAC10132A}"/>
          </ac:spMkLst>
        </pc:spChg>
        <pc:spChg chg="mod">
          <ac:chgData name="Kau, Derchang" userId="b9148588-e694-4445-9765-2c9aad6149ce" providerId="ADAL" clId="{C8382BAA-1094-D14B-A0C9-DE49F34FCC9D}" dt="2024-04-03T17:33:04.280" v="1565" actId="404"/>
          <ac:spMkLst>
            <pc:docMk/>
            <pc:sldMk cId="4136103582" sldId="2147470884"/>
            <ac:spMk id="312" creationId="{614A545E-4BCB-2468-7F6A-0429845DB57E}"/>
          </ac:spMkLst>
        </pc:spChg>
        <pc:spChg chg="mod">
          <ac:chgData name="Kau, Derchang" userId="b9148588-e694-4445-9765-2c9aad6149ce" providerId="ADAL" clId="{C8382BAA-1094-D14B-A0C9-DE49F34FCC9D}" dt="2024-04-03T17:33:04.280" v="1565" actId="404"/>
          <ac:spMkLst>
            <pc:docMk/>
            <pc:sldMk cId="4136103582" sldId="2147470884"/>
            <ac:spMk id="313" creationId="{2DC7B0AF-E8E6-BBBC-8519-82AB3DD36202}"/>
          </ac:spMkLst>
        </pc:spChg>
        <pc:spChg chg="mod">
          <ac:chgData name="Kau, Derchang" userId="b9148588-e694-4445-9765-2c9aad6149ce" providerId="ADAL" clId="{C8382BAA-1094-D14B-A0C9-DE49F34FCC9D}" dt="2024-04-03T17:33:04.280" v="1565" actId="404"/>
          <ac:spMkLst>
            <pc:docMk/>
            <pc:sldMk cId="4136103582" sldId="2147470884"/>
            <ac:spMk id="314" creationId="{01C2FA99-7B78-EFB6-E00E-12BF85A5C8F3}"/>
          </ac:spMkLst>
        </pc:spChg>
        <pc:spChg chg="mod">
          <ac:chgData name="Kau, Derchang" userId="b9148588-e694-4445-9765-2c9aad6149ce" providerId="ADAL" clId="{C8382BAA-1094-D14B-A0C9-DE49F34FCC9D}" dt="2024-04-03T17:33:04.280" v="1565" actId="404"/>
          <ac:spMkLst>
            <pc:docMk/>
            <pc:sldMk cId="4136103582" sldId="2147470884"/>
            <ac:spMk id="315" creationId="{5662C8F9-5660-D959-C27E-1D87AFE49CC5}"/>
          </ac:spMkLst>
        </pc:spChg>
        <pc:spChg chg="mod">
          <ac:chgData name="Kau, Derchang" userId="b9148588-e694-4445-9765-2c9aad6149ce" providerId="ADAL" clId="{C8382BAA-1094-D14B-A0C9-DE49F34FCC9D}" dt="2024-04-03T17:33:04.280" v="1565" actId="404"/>
          <ac:spMkLst>
            <pc:docMk/>
            <pc:sldMk cId="4136103582" sldId="2147470884"/>
            <ac:spMk id="316" creationId="{CB8644AC-918F-8323-8F8E-084BC1B2BB6A}"/>
          </ac:spMkLst>
        </pc:spChg>
        <pc:spChg chg="mod">
          <ac:chgData name="Kau, Derchang" userId="b9148588-e694-4445-9765-2c9aad6149ce" providerId="ADAL" clId="{C8382BAA-1094-D14B-A0C9-DE49F34FCC9D}" dt="2024-04-03T17:33:04.280" v="1565" actId="404"/>
          <ac:spMkLst>
            <pc:docMk/>
            <pc:sldMk cId="4136103582" sldId="2147470884"/>
            <ac:spMk id="317" creationId="{7FD07CAE-6C0A-CDE7-D0CB-6A51567BEAE2}"/>
          </ac:spMkLst>
        </pc:spChg>
        <pc:spChg chg="mod">
          <ac:chgData name="Kau, Derchang" userId="b9148588-e694-4445-9765-2c9aad6149ce" providerId="ADAL" clId="{C8382BAA-1094-D14B-A0C9-DE49F34FCC9D}" dt="2024-04-03T17:33:04.280" v="1565" actId="404"/>
          <ac:spMkLst>
            <pc:docMk/>
            <pc:sldMk cId="4136103582" sldId="2147470884"/>
            <ac:spMk id="318" creationId="{347D23B0-D6AD-813D-60F3-68B7709593A7}"/>
          </ac:spMkLst>
        </pc:spChg>
        <pc:spChg chg="mod">
          <ac:chgData name="Kau, Derchang" userId="b9148588-e694-4445-9765-2c9aad6149ce" providerId="ADAL" clId="{C8382BAA-1094-D14B-A0C9-DE49F34FCC9D}" dt="2024-04-03T17:33:04.280" v="1565" actId="404"/>
          <ac:spMkLst>
            <pc:docMk/>
            <pc:sldMk cId="4136103582" sldId="2147470884"/>
            <ac:spMk id="319" creationId="{A48B1144-B903-CDAD-C7DC-FAF00394A968}"/>
          </ac:spMkLst>
        </pc:spChg>
        <pc:spChg chg="mod">
          <ac:chgData name="Kau, Derchang" userId="b9148588-e694-4445-9765-2c9aad6149ce" providerId="ADAL" clId="{C8382BAA-1094-D14B-A0C9-DE49F34FCC9D}" dt="2024-04-03T17:33:04.280" v="1565" actId="404"/>
          <ac:spMkLst>
            <pc:docMk/>
            <pc:sldMk cId="4136103582" sldId="2147470884"/>
            <ac:spMk id="320" creationId="{E9916E49-7898-49E4-92BA-010F543C8AD3}"/>
          </ac:spMkLst>
        </pc:spChg>
        <pc:spChg chg="mod">
          <ac:chgData name="Kau, Derchang" userId="b9148588-e694-4445-9765-2c9aad6149ce" providerId="ADAL" clId="{C8382BAA-1094-D14B-A0C9-DE49F34FCC9D}" dt="2024-04-03T17:33:04.280" v="1565" actId="404"/>
          <ac:spMkLst>
            <pc:docMk/>
            <pc:sldMk cId="4136103582" sldId="2147470884"/>
            <ac:spMk id="321" creationId="{2B688E76-8BCF-486B-1BFB-FC3482AF17E5}"/>
          </ac:spMkLst>
        </pc:spChg>
        <pc:spChg chg="mod">
          <ac:chgData name="Kau, Derchang" userId="b9148588-e694-4445-9765-2c9aad6149ce" providerId="ADAL" clId="{C8382BAA-1094-D14B-A0C9-DE49F34FCC9D}" dt="2024-04-03T17:33:04.280" v="1565" actId="404"/>
          <ac:spMkLst>
            <pc:docMk/>
            <pc:sldMk cId="4136103582" sldId="2147470884"/>
            <ac:spMk id="322" creationId="{E35E0935-3E78-B595-AEE7-DD15D6B7F65F}"/>
          </ac:spMkLst>
        </pc:spChg>
        <pc:spChg chg="mod">
          <ac:chgData name="Kau, Derchang" userId="b9148588-e694-4445-9765-2c9aad6149ce" providerId="ADAL" clId="{C8382BAA-1094-D14B-A0C9-DE49F34FCC9D}" dt="2024-04-03T17:33:04.280" v="1565" actId="404"/>
          <ac:spMkLst>
            <pc:docMk/>
            <pc:sldMk cId="4136103582" sldId="2147470884"/>
            <ac:spMk id="323" creationId="{184EAEBA-800A-58D1-1B39-0C33C1AACBF5}"/>
          </ac:spMkLst>
        </pc:spChg>
        <pc:spChg chg="mod">
          <ac:chgData name="Kau, Derchang" userId="b9148588-e694-4445-9765-2c9aad6149ce" providerId="ADAL" clId="{C8382BAA-1094-D14B-A0C9-DE49F34FCC9D}" dt="2024-04-03T17:33:04.280" v="1565" actId="404"/>
          <ac:spMkLst>
            <pc:docMk/>
            <pc:sldMk cId="4136103582" sldId="2147470884"/>
            <ac:spMk id="324" creationId="{1DF6FC23-5614-9136-9BC3-C51534E783DC}"/>
          </ac:spMkLst>
        </pc:spChg>
        <pc:spChg chg="mod">
          <ac:chgData name="Kau, Derchang" userId="b9148588-e694-4445-9765-2c9aad6149ce" providerId="ADAL" clId="{C8382BAA-1094-D14B-A0C9-DE49F34FCC9D}" dt="2024-04-03T17:33:04.280" v="1565" actId="404"/>
          <ac:spMkLst>
            <pc:docMk/>
            <pc:sldMk cId="4136103582" sldId="2147470884"/>
            <ac:spMk id="325" creationId="{7AF92E11-67A7-F5DC-1282-8620A157F853}"/>
          </ac:spMkLst>
        </pc:spChg>
        <pc:spChg chg="mod">
          <ac:chgData name="Kau, Derchang" userId="b9148588-e694-4445-9765-2c9aad6149ce" providerId="ADAL" clId="{C8382BAA-1094-D14B-A0C9-DE49F34FCC9D}" dt="2024-04-03T17:33:04.280" v="1565" actId="404"/>
          <ac:spMkLst>
            <pc:docMk/>
            <pc:sldMk cId="4136103582" sldId="2147470884"/>
            <ac:spMk id="326" creationId="{327C57B0-346A-A5E6-CD9B-F25FCB6F4A7A}"/>
          </ac:spMkLst>
        </pc:spChg>
        <pc:spChg chg="mod">
          <ac:chgData name="Kau, Derchang" userId="b9148588-e694-4445-9765-2c9aad6149ce" providerId="ADAL" clId="{C8382BAA-1094-D14B-A0C9-DE49F34FCC9D}" dt="2024-04-03T17:33:04.280" v="1565" actId="404"/>
          <ac:spMkLst>
            <pc:docMk/>
            <pc:sldMk cId="4136103582" sldId="2147470884"/>
            <ac:spMk id="327" creationId="{5D390101-FF2F-64C0-78A5-884BCDB10668}"/>
          </ac:spMkLst>
        </pc:spChg>
        <pc:spChg chg="mod">
          <ac:chgData name="Kau, Derchang" userId="b9148588-e694-4445-9765-2c9aad6149ce" providerId="ADAL" clId="{C8382BAA-1094-D14B-A0C9-DE49F34FCC9D}" dt="2024-04-03T17:33:04.280" v="1565" actId="404"/>
          <ac:spMkLst>
            <pc:docMk/>
            <pc:sldMk cId="4136103582" sldId="2147470884"/>
            <ac:spMk id="328" creationId="{C5333B9D-BF67-83D5-A173-31879F6DC948}"/>
          </ac:spMkLst>
        </pc:spChg>
        <pc:spChg chg="mod">
          <ac:chgData name="Kau, Derchang" userId="b9148588-e694-4445-9765-2c9aad6149ce" providerId="ADAL" clId="{C8382BAA-1094-D14B-A0C9-DE49F34FCC9D}" dt="2024-04-03T17:33:04.280" v="1565" actId="404"/>
          <ac:spMkLst>
            <pc:docMk/>
            <pc:sldMk cId="4136103582" sldId="2147470884"/>
            <ac:spMk id="329" creationId="{A3413F2A-CADF-2FE6-7E96-0424C3CE5CED}"/>
          </ac:spMkLst>
        </pc:spChg>
        <pc:spChg chg="mod">
          <ac:chgData name="Kau, Derchang" userId="b9148588-e694-4445-9765-2c9aad6149ce" providerId="ADAL" clId="{C8382BAA-1094-D14B-A0C9-DE49F34FCC9D}" dt="2024-04-03T17:33:04.280" v="1565" actId="404"/>
          <ac:spMkLst>
            <pc:docMk/>
            <pc:sldMk cId="4136103582" sldId="2147470884"/>
            <ac:spMk id="330" creationId="{45A59A45-E010-D670-1CDE-1FE7832A3F6A}"/>
          </ac:spMkLst>
        </pc:spChg>
        <pc:spChg chg="mod">
          <ac:chgData name="Kau, Derchang" userId="b9148588-e694-4445-9765-2c9aad6149ce" providerId="ADAL" clId="{C8382BAA-1094-D14B-A0C9-DE49F34FCC9D}" dt="2024-04-03T17:33:04.280" v="1565" actId="404"/>
          <ac:spMkLst>
            <pc:docMk/>
            <pc:sldMk cId="4136103582" sldId="2147470884"/>
            <ac:spMk id="331" creationId="{E565B659-C10A-B388-1D3F-88E25D2E6436}"/>
          </ac:spMkLst>
        </pc:spChg>
        <pc:spChg chg="mod">
          <ac:chgData name="Kau, Derchang" userId="b9148588-e694-4445-9765-2c9aad6149ce" providerId="ADAL" clId="{C8382BAA-1094-D14B-A0C9-DE49F34FCC9D}" dt="2024-04-03T17:33:04.280" v="1565" actId="404"/>
          <ac:spMkLst>
            <pc:docMk/>
            <pc:sldMk cId="4136103582" sldId="2147470884"/>
            <ac:spMk id="332" creationId="{CA8BBB73-E420-44CD-B717-3A839AF35067}"/>
          </ac:spMkLst>
        </pc:spChg>
        <pc:spChg chg="mod">
          <ac:chgData name="Kau, Derchang" userId="b9148588-e694-4445-9765-2c9aad6149ce" providerId="ADAL" clId="{C8382BAA-1094-D14B-A0C9-DE49F34FCC9D}" dt="2024-04-03T17:33:04.280" v="1565" actId="404"/>
          <ac:spMkLst>
            <pc:docMk/>
            <pc:sldMk cId="4136103582" sldId="2147470884"/>
            <ac:spMk id="333" creationId="{3D481738-CF00-7C7E-F344-A0D58D8565CC}"/>
          </ac:spMkLst>
        </pc:spChg>
        <pc:spChg chg="mod">
          <ac:chgData name="Kau, Derchang" userId="b9148588-e694-4445-9765-2c9aad6149ce" providerId="ADAL" clId="{C8382BAA-1094-D14B-A0C9-DE49F34FCC9D}" dt="2024-04-03T17:33:04.280" v="1565" actId="404"/>
          <ac:spMkLst>
            <pc:docMk/>
            <pc:sldMk cId="4136103582" sldId="2147470884"/>
            <ac:spMk id="334" creationId="{B6F152A0-7801-AF4A-1EB4-101B9B086762}"/>
          </ac:spMkLst>
        </pc:spChg>
        <pc:spChg chg="mod">
          <ac:chgData name="Kau, Derchang" userId="b9148588-e694-4445-9765-2c9aad6149ce" providerId="ADAL" clId="{C8382BAA-1094-D14B-A0C9-DE49F34FCC9D}" dt="2024-04-03T17:33:04.280" v="1565" actId="404"/>
          <ac:spMkLst>
            <pc:docMk/>
            <pc:sldMk cId="4136103582" sldId="2147470884"/>
            <ac:spMk id="335" creationId="{FC2A0214-ADC1-D4DF-8925-BCE4C7D9790B}"/>
          </ac:spMkLst>
        </pc:spChg>
        <pc:spChg chg="mod">
          <ac:chgData name="Kau, Derchang" userId="b9148588-e694-4445-9765-2c9aad6149ce" providerId="ADAL" clId="{C8382BAA-1094-D14B-A0C9-DE49F34FCC9D}" dt="2024-04-03T17:33:04.280" v="1565" actId="404"/>
          <ac:spMkLst>
            <pc:docMk/>
            <pc:sldMk cId="4136103582" sldId="2147470884"/>
            <ac:spMk id="336" creationId="{6EE39AE6-8B95-D3C1-960D-A1BDD5EA80BE}"/>
          </ac:spMkLst>
        </pc:spChg>
        <pc:spChg chg="mod">
          <ac:chgData name="Kau, Derchang" userId="b9148588-e694-4445-9765-2c9aad6149ce" providerId="ADAL" clId="{C8382BAA-1094-D14B-A0C9-DE49F34FCC9D}" dt="2024-04-03T17:33:04.280" v="1565" actId="404"/>
          <ac:spMkLst>
            <pc:docMk/>
            <pc:sldMk cId="4136103582" sldId="2147470884"/>
            <ac:spMk id="337" creationId="{2B8F1829-2C80-4B52-A89F-5E3603A68EB3}"/>
          </ac:spMkLst>
        </pc:spChg>
        <pc:spChg chg="mod">
          <ac:chgData name="Kau, Derchang" userId="b9148588-e694-4445-9765-2c9aad6149ce" providerId="ADAL" clId="{C8382BAA-1094-D14B-A0C9-DE49F34FCC9D}" dt="2024-04-03T17:33:04.280" v="1565" actId="404"/>
          <ac:spMkLst>
            <pc:docMk/>
            <pc:sldMk cId="4136103582" sldId="2147470884"/>
            <ac:spMk id="338" creationId="{CE0BE064-8BC5-D095-A485-FA4574230065}"/>
          </ac:spMkLst>
        </pc:spChg>
        <pc:spChg chg="mod">
          <ac:chgData name="Kau, Derchang" userId="b9148588-e694-4445-9765-2c9aad6149ce" providerId="ADAL" clId="{C8382BAA-1094-D14B-A0C9-DE49F34FCC9D}" dt="2024-04-03T17:33:04.280" v="1565" actId="404"/>
          <ac:spMkLst>
            <pc:docMk/>
            <pc:sldMk cId="4136103582" sldId="2147470884"/>
            <ac:spMk id="339" creationId="{AC234DDA-E0C1-9CDD-D0DB-DC1772352E22}"/>
          </ac:spMkLst>
        </pc:spChg>
        <pc:spChg chg="mod">
          <ac:chgData name="Kau, Derchang" userId="b9148588-e694-4445-9765-2c9aad6149ce" providerId="ADAL" clId="{C8382BAA-1094-D14B-A0C9-DE49F34FCC9D}" dt="2024-04-03T17:33:04.280" v="1565" actId="404"/>
          <ac:spMkLst>
            <pc:docMk/>
            <pc:sldMk cId="4136103582" sldId="2147470884"/>
            <ac:spMk id="340" creationId="{31D89666-7542-967A-0751-34F07173CA0F}"/>
          </ac:spMkLst>
        </pc:spChg>
        <pc:spChg chg="mod">
          <ac:chgData name="Kau, Derchang" userId="b9148588-e694-4445-9765-2c9aad6149ce" providerId="ADAL" clId="{C8382BAA-1094-D14B-A0C9-DE49F34FCC9D}" dt="2024-04-03T17:33:04.280" v="1565" actId="404"/>
          <ac:spMkLst>
            <pc:docMk/>
            <pc:sldMk cId="4136103582" sldId="2147470884"/>
            <ac:spMk id="341" creationId="{0608D1BF-BE8B-593E-AAB6-26F95EE72389}"/>
          </ac:spMkLst>
        </pc:spChg>
        <pc:spChg chg="mod">
          <ac:chgData name="Kau, Derchang" userId="b9148588-e694-4445-9765-2c9aad6149ce" providerId="ADAL" clId="{C8382BAA-1094-D14B-A0C9-DE49F34FCC9D}" dt="2024-04-03T17:33:04.280" v="1565" actId="404"/>
          <ac:spMkLst>
            <pc:docMk/>
            <pc:sldMk cId="4136103582" sldId="2147470884"/>
            <ac:spMk id="342" creationId="{5E121DC2-E652-0FE8-DE75-220B67A9AFA0}"/>
          </ac:spMkLst>
        </pc:spChg>
        <pc:spChg chg="mod">
          <ac:chgData name="Kau, Derchang" userId="b9148588-e694-4445-9765-2c9aad6149ce" providerId="ADAL" clId="{C8382BAA-1094-D14B-A0C9-DE49F34FCC9D}" dt="2024-04-03T17:33:04.280" v="1565" actId="404"/>
          <ac:spMkLst>
            <pc:docMk/>
            <pc:sldMk cId="4136103582" sldId="2147470884"/>
            <ac:spMk id="343" creationId="{2B6E7CC4-0231-D295-BA40-7CBFBCBFCB58}"/>
          </ac:spMkLst>
        </pc:spChg>
        <pc:spChg chg="mod">
          <ac:chgData name="Kau, Derchang" userId="b9148588-e694-4445-9765-2c9aad6149ce" providerId="ADAL" clId="{C8382BAA-1094-D14B-A0C9-DE49F34FCC9D}" dt="2024-04-03T17:33:04.280" v="1565" actId="404"/>
          <ac:spMkLst>
            <pc:docMk/>
            <pc:sldMk cId="4136103582" sldId="2147470884"/>
            <ac:spMk id="344" creationId="{59E8E6B0-14D9-8991-033B-1217F72CB8A3}"/>
          </ac:spMkLst>
        </pc:spChg>
        <pc:spChg chg="mod">
          <ac:chgData name="Kau, Derchang" userId="b9148588-e694-4445-9765-2c9aad6149ce" providerId="ADAL" clId="{C8382BAA-1094-D14B-A0C9-DE49F34FCC9D}" dt="2024-04-03T17:33:04.280" v="1565" actId="404"/>
          <ac:spMkLst>
            <pc:docMk/>
            <pc:sldMk cId="4136103582" sldId="2147470884"/>
            <ac:spMk id="345" creationId="{69D44D28-4C33-CBA8-B99A-5EF5BBB2404A}"/>
          </ac:spMkLst>
        </pc:spChg>
        <pc:spChg chg="mod">
          <ac:chgData name="Kau, Derchang" userId="b9148588-e694-4445-9765-2c9aad6149ce" providerId="ADAL" clId="{C8382BAA-1094-D14B-A0C9-DE49F34FCC9D}" dt="2024-04-03T17:33:04.280" v="1565" actId="404"/>
          <ac:spMkLst>
            <pc:docMk/>
            <pc:sldMk cId="4136103582" sldId="2147470884"/>
            <ac:spMk id="346" creationId="{37EB6178-966B-581C-D480-F6691B68B35F}"/>
          </ac:spMkLst>
        </pc:spChg>
        <pc:spChg chg="mod">
          <ac:chgData name="Kau, Derchang" userId="b9148588-e694-4445-9765-2c9aad6149ce" providerId="ADAL" clId="{C8382BAA-1094-D14B-A0C9-DE49F34FCC9D}" dt="2024-04-03T17:33:04.280" v="1565" actId="404"/>
          <ac:spMkLst>
            <pc:docMk/>
            <pc:sldMk cId="4136103582" sldId="2147470884"/>
            <ac:spMk id="347" creationId="{B31DDF40-7655-495A-A2FE-B77B05DBF9B5}"/>
          </ac:spMkLst>
        </pc:spChg>
        <pc:spChg chg="mod">
          <ac:chgData name="Kau, Derchang" userId="b9148588-e694-4445-9765-2c9aad6149ce" providerId="ADAL" clId="{C8382BAA-1094-D14B-A0C9-DE49F34FCC9D}" dt="2024-04-03T17:33:04.280" v="1565" actId="404"/>
          <ac:spMkLst>
            <pc:docMk/>
            <pc:sldMk cId="4136103582" sldId="2147470884"/>
            <ac:spMk id="348" creationId="{6EFFA2FC-E016-FF8A-346C-A6F71CBA2B39}"/>
          </ac:spMkLst>
        </pc:spChg>
        <pc:spChg chg="mod">
          <ac:chgData name="Kau, Derchang" userId="b9148588-e694-4445-9765-2c9aad6149ce" providerId="ADAL" clId="{C8382BAA-1094-D14B-A0C9-DE49F34FCC9D}" dt="2024-04-03T17:33:04.280" v="1565" actId="404"/>
          <ac:spMkLst>
            <pc:docMk/>
            <pc:sldMk cId="4136103582" sldId="2147470884"/>
            <ac:spMk id="349" creationId="{C1958674-BA67-5281-6EBB-1D1A6D4FB6CE}"/>
          </ac:spMkLst>
        </pc:spChg>
        <pc:spChg chg="mod">
          <ac:chgData name="Kau, Derchang" userId="b9148588-e694-4445-9765-2c9aad6149ce" providerId="ADAL" clId="{C8382BAA-1094-D14B-A0C9-DE49F34FCC9D}" dt="2024-04-03T17:33:04.280" v="1565" actId="404"/>
          <ac:spMkLst>
            <pc:docMk/>
            <pc:sldMk cId="4136103582" sldId="2147470884"/>
            <ac:spMk id="350" creationId="{CDB474E7-0094-E625-CE01-844FD9B940C0}"/>
          </ac:spMkLst>
        </pc:spChg>
        <pc:spChg chg="mod">
          <ac:chgData name="Kau, Derchang" userId="b9148588-e694-4445-9765-2c9aad6149ce" providerId="ADAL" clId="{C8382BAA-1094-D14B-A0C9-DE49F34FCC9D}" dt="2024-04-03T17:33:04.280" v="1565" actId="404"/>
          <ac:spMkLst>
            <pc:docMk/>
            <pc:sldMk cId="4136103582" sldId="2147470884"/>
            <ac:spMk id="351" creationId="{1D5ECA3F-F667-630D-53D2-255319427B1D}"/>
          </ac:spMkLst>
        </pc:spChg>
        <pc:spChg chg="mod">
          <ac:chgData name="Kau, Derchang" userId="b9148588-e694-4445-9765-2c9aad6149ce" providerId="ADAL" clId="{C8382BAA-1094-D14B-A0C9-DE49F34FCC9D}" dt="2024-04-03T17:33:04.280" v="1565" actId="404"/>
          <ac:spMkLst>
            <pc:docMk/>
            <pc:sldMk cId="4136103582" sldId="2147470884"/>
            <ac:spMk id="352" creationId="{054C6FA6-51BD-FB2B-5A3A-B4A8CC10F3A8}"/>
          </ac:spMkLst>
        </pc:spChg>
        <pc:spChg chg="mod">
          <ac:chgData name="Kau, Derchang" userId="b9148588-e694-4445-9765-2c9aad6149ce" providerId="ADAL" clId="{C8382BAA-1094-D14B-A0C9-DE49F34FCC9D}" dt="2024-04-03T17:33:04.280" v="1565" actId="404"/>
          <ac:spMkLst>
            <pc:docMk/>
            <pc:sldMk cId="4136103582" sldId="2147470884"/>
            <ac:spMk id="353" creationId="{271E8746-C3F5-D4B1-690C-E667612F573A}"/>
          </ac:spMkLst>
        </pc:spChg>
        <pc:spChg chg="mod">
          <ac:chgData name="Kau, Derchang" userId="b9148588-e694-4445-9765-2c9aad6149ce" providerId="ADAL" clId="{C8382BAA-1094-D14B-A0C9-DE49F34FCC9D}" dt="2024-04-03T17:33:04.280" v="1565" actId="404"/>
          <ac:spMkLst>
            <pc:docMk/>
            <pc:sldMk cId="4136103582" sldId="2147470884"/>
            <ac:spMk id="354" creationId="{A3A7957F-199E-5733-E1C4-690E1520A8FA}"/>
          </ac:spMkLst>
        </pc:spChg>
        <pc:spChg chg="mod">
          <ac:chgData name="Kau, Derchang" userId="b9148588-e694-4445-9765-2c9aad6149ce" providerId="ADAL" clId="{C8382BAA-1094-D14B-A0C9-DE49F34FCC9D}" dt="2024-04-03T17:33:04.280" v="1565" actId="404"/>
          <ac:spMkLst>
            <pc:docMk/>
            <pc:sldMk cId="4136103582" sldId="2147470884"/>
            <ac:spMk id="355" creationId="{0BADFBE4-BD41-CBA7-D933-D24EBDF804EC}"/>
          </ac:spMkLst>
        </pc:spChg>
        <pc:spChg chg="mod">
          <ac:chgData name="Kau, Derchang" userId="b9148588-e694-4445-9765-2c9aad6149ce" providerId="ADAL" clId="{C8382BAA-1094-D14B-A0C9-DE49F34FCC9D}" dt="2024-04-03T17:33:04.280" v="1565" actId="404"/>
          <ac:spMkLst>
            <pc:docMk/>
            <pc:sldMk cId="4136103582" sldId="2147470884"/>
            <ac:spMk id="356" creationId="{F7BCB096-E73A-6056-E743-AE69124C807D}"/>
          </ac:spMkLst>
        </pc:spChg>
        <pc:spChg chg="mod">
          <ac:chgData name="Kau, Derchang" userId="b9148588-e694-4445-9765-2c9aad6149ce" providerId="ADAL" clId="{C8382BAA-1094-D14B-A0C9-DE49F34FCC9D}" dt="2024-04-03T17:33:04.280" v="1565" actId="404"/>
          <ac:spMkLst>
            <pc:docMk/>
            <pc:sldMk cId="4136103582" sldId="2147470884"/>
            <ac:spMk id="357" creationId="{AA6A3C1E-7945-0353-8838-6350FC50AAAE}"/>
          </ac:spMkLst>
        </pc:spChg>
        <pc:spChg chg="mod">
          <ac:chgData name="Kau, Derchang" userId="b9148588-e694-4445-9765-2c9aad6149ce" providerId="ADAL" clId="{C8382BAA-1094-D14B-A0C9-DE49F34FCC9D}" dt="2024-04-03T17:33:04.280" v="1565" actId="404"/>
          <ac:spMkLst>
            <pc:docMk/>
            <pc:sldMk cId="4136103582" sldId="2147470884"/>
            <ac:spMk id="358" creationId="{5E76C21A-FF5F-2758-DA5B-C9B87DE6C69A}"/>
          </ac:spMkLst>
        </pc:spChg>
        <pc:spChg chg="mod">
          <ac:chgData name="Kau, Derchang" userId="b9148588-e694-4445-9765-2c9aad6149ce" providerId="ADAL" clId="{C8382BAA-1094-D14B-A0C9-DE49F34FCC9D}" dt="2024-04-03T17:33:04.280" v="1565" actId="404"/>
          <ac:spMkLst>
            <pc:docMk/>
            <pc:sldMk cId="4136103582" sldId="2147470884"/>
            <ac:spMk id="359" creationId="{C0CFFD7D-A090-9B8B-67CD-87AA5C31AA1A}"/>
          </ac:spMkLst>
        </pc:spChg>
        <pc:spChg chg="mod">
          <ac:chgData name="Kau, Derchang" userId="b9148588-e694-4445-9765-2c9aad6149ce" providerId="ADAL" clId="{C8382BAA-1094-D14B-A0C9-DE49F34FCC9D}" dt="2024-04-03T17:33:04.280" v="1565" actId="404"/>
          <ac:spMkLst>
            <pc:docMk/>
            <pc:sldMk cId="4136103582" sldId="2147470884"/>
            <ac:spMk id="360" creationId="{6D3C09C4-BA1E-F3C0-5DAA-73C4DD8D54FC}"/>
          </ac:spMkLst>
        </pc:spChg>
        <pc:spChg chg="mod">
          <ac:chgData name="Kau, Derchang" userId="b9148588-e694-4445-9765-2c9aad6149ce" providerId="ADAL" clId="{C8382BAA-1094-D14B-A0C9-DE49F34FCC9D}" dt="2024-04-03T17:33:04.280" v="1565" actId="404"/>
          <ac:spMkLst>
            <pc:docMk/>
            <pc:sldMk cId="4136103582" sldId="2147470884"/>
            <ac:spMk id="361" creationId="{0BBEA5AA-787C-7493-BD36-3E58FB0E2C1B}"/>
          </ac:spMkLst>
        </pc:spChg>
        <pc:spChg chg="mod">
          <ac:chgData name="Kau, Derchang" userId="b9148588-e694-4445-9765-2c9aad6149ce" providerId="ADAL" clId="{C8382BAA-1094-D14B-A0C9-DE49F34FCC9D}" dt="2024-04-03T17:33:04.280" v="1565" actId="404"/>
          <ac:spMkLst>
            <pc:docMk/>
            <pc:sldMk cId="4136103582" sldId="2147470884"/>
            <ac:spMk id="362" creationId="{AC87F2B9-08DB-8A22-21E0-D46635AB8D03}"/>
          </ac:spMkLst>
        </pc:spChg>
        <pc:spChg chg="mod">
          <ac:chgData name="Kau, Derchang" userId="b9148588-e694-4445-9765-2c9aad6149ce" providerId="ADAL" clId="{C8382BAA-1094-D14B-A0C9-DE49F34FCC9D}" dt="2024-04-03T17:33:04.280" v="1565" actId="404"/>
          <ac:spMkLst>
            <pc:docMk/>
            <pc:sldMk cId="4136103582" sldId="2147470884"/>
            <ac:spMk id="363" creationId="{31AE6246-CE65-D351-C761-B78DA9E23100}"/>
          </ac:spMkLst>
        </pc:spChg>
        <pc:spChg chg="mod">
          <ac:chgData name="Kau, Derchang" userId="b9148588-e694-4445-9765-2c9aad6149ce" providerId="ADAL" clId="{C8382BAA-1094-D14B-A0C9-DE49F34FCC9D}" dt="2024-04-03T17:33:04.280" v="1565" actId="404"/>
          <ac:spMkLst>
            <pc:docMk/>
            <pc:sldMk cId="4136103582" sldId="2147470884"/>
            <ac:spMk id="364" creationId="{5179BE42-8238-4F02-CC7F-4A1936B98BB6}"/>
          </ac:spMkLst>
        </pc:spChg>
        <pc:spChg chg="mod">
          <ac:chgData name="Kau, Derchang" userId="b9148588-e694-4445-9765-2c9aad6149ce" providerId="ADAL" clId="{C8382BAA-1094-D14B-A0C9-DE49F34FCC9D}" dt="2024-04-03T17:33:04.280" v="1565" actId="404"/>
          <ac:spMkLst>
            <pc:docMk/>
            <pc:sldMk cId="4136103582" sldId="2147470884"/>
            <ac:spMk id="365" creationId="{032770E9-B670-34F8-48D7-3998AC337BD8}"/>
          </ac:spMkLst>
        </pc:spChg>
        <pc:spChg chg="mod">
          <ac:chgData name="Kau, Derchang" userId="b9148588-e694-4445-9765-2c9aad6149ce" providerId="ADAL" clId="{C8382BAA-1094-D14B-A0C9-DE49F34FCC9D}" dt="2024-04-03T17:33:04.280" v="1565" actId="404"/>
          <ac:spMkLst>
            <pc:docMk/>
            <pc:sldMk cId="4136103582" sldId="2147470884"/>
            <ac:spMk id="366" creationId="{398F011E-4622-5FBD-2620-47C2FB396BDB}"/>
          </ac:spMkLst>
        </pc:spChg>
        <pc:spChg chg="mod">
          <ac:chgData name="Kau, Derchang" userId="b9148588-e694-4445-9765-2c9aad6149ce" providerId="ADAL" clId="{C8382BAA-1094-D14B-A0C9-DE49F34FCC9D}" dt="2024-04-03T17:33:04.280" v="1565" actId="404"/>
          <ac:spMkLst>
            <pc:docMk/>
            <pc:sldMk cId="4136103582" sldId="2147470884"/>
            <ac:spMk id="367" creationId="{0F89514B-025F-A29D-E7B5-93D2DDBB9B6E}"/>
          </ac:spMkLst>
        </pc:spChg>
        <pc:spChg chg="mod">
          <ac:chgData name="Kau, Derchang" userId="b9148588-e694-4445-9765-2c9aad6149ce" providerId="ADAL" clId="{C8382BAA-1094-D14B-A0C9-DE49F34FCC9D}" dt="2024-04-03T17:33:04.280" v="1565" actId="404"/>
          <ac:spMkLst>
            <pc:docMk/>
            <pc:sldMk cId="4136103582" sldId="2147470884"/>
            <ac:spMk id="368" creationId="{77B22EB2-6328-F07D-D919-2AE6E284D51A}"/>
          </ac:spMkLst>
        </pc:spChg>
        <pc:spChg chg="mod">
          <ac:chgData name="Kau, Derchang" userId="b9148588-e694-4445-9765-2c9aad6149ce" providerId="ADAL" clId="{C8382BAA-1094-D14B-A0C9-DE49F34FCC9D}" dt="2024-04-03T17:33:04.280" v="1565" actId="404"/>
          <ac:spMkLst>
            <pc:docMk/>
            <pc:sldMk cId="4136103582" sldId="2147470884"/>
            <ac:spMk id="369" creationId="{8DD6DA10-2910-7F87-2664-15BE9F08B9DF}"/>
          </ac:spMkLst>
        </pc:spChg>
        <pc:spChg chg="mod">
          <ac:chgData name="Kau, Derchang" userId="b9148588-e694-4445-9765-2c9aad6149ce" providerId="ADAL" clId="{C8382BAA-1094-D14B-A0C9-DE49F34FCC9D}" dt="2024-04-03T17:33:04.280" v="1565" actId="404"/>
          <ac:spMkLst>
            <pc:docMk/>
            <pc:sldMk cId="4136103582" sldId="2147470884"/>
            <ac:spMk id="370" creationId="{A3646377-CC76-43C7-4FF7-4E4A86C9D0E6}"/>
          </ac:spMkLst>
        </pc:spChg>
        <pc:spChg chg="mod">
          <ac:chgData name="Kau, Derchang" userId="b9148588-e694-4445-9765-2c9aad6149ce" providerId="ADAL" clId="{C8382BAA-1094-D14B-A0C9-DE49F34FCC9D}" dt="2024-04-03T17:33:04.280" v="1565" actId="404"/>
          <ac:spMkLst>
            <pc:docMk/>
            <pc:sldMk cId="4136103582" sldId="2147470884"/>
            <ac:spMk id="371" creationId="{BD97477B-612B-05AB-52C7-D25E28E45CEA}"/>
          </ac:spMkLst>
        </pc:spChg>
        <pc:spChg chg="mod">
          <ac:chgData name="Kau, Derchang" userId="b9148588-e694-4445-9765-2c9aad6149ce" providerId="ADAL" clId="{C8382BAA-1094-D14B-A0C9-DE49F34FCC9D}" dt="2024-04-03T17:33:04.280" v="1565" actId="404"/>
          <ac:spMkLst>
            <pc:docMk/>
            <pc:sldMk cId="4136103582" sldId="2147470884"/>
            <ac:spMk id="372" creationId="{7614FC51-85D9-A3FB-5554-F471F4F9C66D}"/>
          </ac:spMkLst>
        </pc:spChg>
        <pc:spChg chg="mod">
          <ac:chgData name="Kau, Derchang" userId="b9148588-e694-4445-9765-2c9aad6149ce" providerId="ADAL" clId="{C8382BAA-1094-D14B-A0C9-DE49F34FCC9D}" dt="2024-04-03T17:33:04.280" v="1565" actId="404"/>
          <ac:spMkLst>
            <pc:docMk/>
            <pc:sldMk cId="4136103582" sldId="2147470884"/>
            <ac:spMk id="373" creationId="{4B39076D-1B16-FB7D-05F2-1EE3101FD87B}"/>
          </ac:spMkLst>
        </pc:spChg>
        <pc:spChg chg="mod">
          <ac:chgData name="Kau, Derchang" userId="b9148588-e694-4445-9765-2c9aad6149ce" providerId="ADAL" clId="{C8382BAA-1094-D14B-A0C9-DE49F34FCC9D}" dt="2024-04-03T17:33:04.280" v="1565" actId="404"/>
          <ac:spMkLst>
            <pc:docMk/>
            <pc:sldMk cId="4136103582" sldId="2147470884"/>
            <ac:spMk id="374" creationId="{9BF82B77-0EC9-6039-36B6-3E431E941A0A}"/>
          </ac:spMkLst>
        </pc:spChg>
        <pc:spChg chg="mod">
          <ac:chgData name="Kau, Derchang" userId="b9148588-e694-4445-9765-2c9aad6149ce" providerId="ADAL" clId="{C8382BAA-1094-D14B-A0C9-DE49F34FCC9D}" dt="2024-04-03T17:33:04.280" v="1565" actId="404"/>
          <ac:spMkLst>
            <pc:docMk/>
            <pc:sldMk cId="4136103582" sldId="2147470884"/>
            <ac:spMk id="375" creationId="{26E08595-A5E6-8F29-C3D4-A6EA61A03178}"/>
          </ac:spMkLst>
        </pc:spChg>
        <pc:spChg chg="mod">
          <ac:chgData name="Kau, Derchang" userId="b9148588-e694-4445-9765-2c9aad6149ce" providerId="ADAL" clId="{C8382BAA-1094-D14B-A0C9-DE49F34FCC9D}" dt="2024-04-03T17:33:04.280" v="1565" actId="404"/>
          <ac:spMkLst>
            <pc:docMk/>
            <pc:sldMk cId="4136103582" sldId="2147470884"/>
            <ac:spMk id="376" creationId="{C24030B5-1E93-6F1B-68FB-000334211C6E}"/>
          </ac:spMkLst>
        </pc:spChg>
        <pc:spChg chg="mod">
          <ac:chgData name="Kau, Derchang" userId="b9148588-e694-4445-9765-2c9aad6149ce" providerId="ADAL" clId="{C8382BAA-1094-D14B-A0C9-DE49F34FCC9D}" dt="2024-04-03T17:33:04.280" v="1565" actId="404"/>
          <ac:spMkLst>
            <pc:docMk/>
            <pc:sldMk cId="4136103582" sldId="2147470884"/>
            <ac:spMk id="377" creationId="{F2E20F6D-426D-E72E-80CB-8B1BF1C18AEF}"/>
          </ac:spMkLst>
        </pc:spChg>
        <pc:spChg chg="mod">
          <ac:chgData name="Kau, Derchang" userId="b9148588-e694-4445-9765-2c9aad6149ce" providerId="ADAL" clId="{C8382BAA-1094-D14B-A0C9-DE49F34FCC9D}" dt="2024-04-03T17:33:04.280" v="1565" actId="404"/>
          <ac:spMkLst>
            <pc:docMk/>
            <pc:sldMk cId="4136103582" sldId="2147470884"/>
            <ac:spMk id="378" creationId="{94073405-A238-8FA2-27B9-F12B59298B3E}"/>
          </ac:spMkLst>
        </pc:spChg>
        <pc:spChg chg="mod">
          <ac:chgData name="Kau, Derchang" userId="b9148588-e694-4445-9765-2c9aad6149ce" providerId="ADAL" clId="{C8382BAA-1094-D14B-A0C9-DE49F34FCC9D}" dt="2024-04-03T17:33:04.280" v="1565" actId="404"/>
          <ac:spMkLst>
            <pc:docMk/>
            <pc:sldMk cId="4136103582" sldId="2147470884"/>
            <ac:spMk id="379" creationId="{204A2DFD-4C86-803D-D069-9C35D035E189}"/>
          </ac:spMkLst>
        </pc:spChg>
        <pc:spChg chg="mod">
          <ac:chgData name="Kau, Derchang" userId="b9148588-e694-4445-9765-2c9aad6149ce" providerId="ADAL" clId="{C8382BAA-1094-D14B-A0C9-DE49F34FCC9D}" dt="2024-04-03T17:33:04.280" v="1565" actId="404"/>
          <ac:spMkLst>
            <pc:docMk/>
            <pc:sldMk cId="4136103582" sldId="2147470884"/>
            <ac:spMk id="380" creationId="{7C42679A-5D7F-EED7-C13E-4E049B6429EE}"/>
          </ac:spMkLst>
        </pc:spChg>
        <pc:spChg chg="mod">
          <ac:chgData name="Kau, Derchang" userId="b9148588-e694-4445-9765-2c9aad6149ce" providerId="ADAL" clId="{C8382BAA-1094-D14B-A0C9-DE49F34FCC9D}" dt="2024-04-03T17:33:04.280" v="1565" actId="404"/>
          <ac:spMkLst>
            <pc:docMk/>
            <pc:sldMk cId="4136103582" sldId="2147470884"/>
            <ac:spMk id="381" creationId="{43922EA6-FFC5-9D8A-4245-710174F9CACC}"/>
          </ac:spMkLst>
        </pc:spChg>
        <pc:spChg chg="mod">
          <ac:chgData name="Kau, Derchang" userId="b9148588-e694-4445-9765-2c9aad6149ce" providerId="ADAL" clId="{C8382BAA-1094-D14B-A0C9-DE49F34FCC9D}" dt="2024-04-03T17:33:04.280" v="1565" actId="404"/>
          <ac:spMkLst>
            <pc:docMk/>
            <pc:sldMk cId="4136103582" sldId="2147470884"/>
            <ac:spMk id="382" creationId="{267A6CD2-86E0-4E4B-5CB3-32C9EE8EBF84}"/>
          </ac:spMkLst>
        </pc:spChg>
        <pc:spChg chg="mod">
          <ac:chgData name="Kau, Derchang" userId="b9148588-e694-4445-9765-2c9aad6149ce" providerId="ADAL" clId="{C8382BAA-1094-D14B-A0C9-DE49F34FCC9D}" dt="2024-04-03T17:33:04.280" v="1565" actId="404"/>
          <ac:spMkLst>
            <pc:docMk/>
            <pc:sldMk cId="4136103582" sldId="2147470884"/>
            <ac:spMk id="383" creationId="{D94B627E-D367-0217-216A-43227D55D238}"/>
          </ac:spMkLst>
        </pc:spChg>
        <pc:spChg chg="mod">
          <ac:chgData name="Kau, Derchang" userId="b9148588-e694-4445-9765-2c9aad6149ce" providerId="ADAL" clId="{C8382BAA-1094-D14B-A0C9-DE49F34FCC9D}" dt="2024-04-03T17:33:04.280" v="1565" actId="404"/>
          <ac:spMkLst>
            <pc:docMk/>
            <pc:sldMk cId="4136103582" sldId="2147470884"/>
            <ac:spMk id="384" creationId="{F7BEFD1E-BE2D-59D3-B19E-4EE7920F8C72}"/>
          </ac:spMkLst>
        </pc:spChg>
        <pc:spChg chg="mod">
          <ac:chgData name="Kau, Derchang" userId="b9148588-e694-4445-9765-2c9aad6149ce" providerId="ADAL" clId="{C8382BAA-1094-D14B-A0C9-DE49F34FCC9D}" dt="2024-04-03T17:33:04.280" v="1565" actId="404"/>
          <ac:spMkLst>
            <pc:docMk/>
            <pc:sldMk cId="4136103582" sldId="2147470884"/>
            <ac:spMk id="385" creationId="{8EAD15EE-A8B6-F684-642C-A307D1826235}"/>
          </ac:spMkLst>
        </pc:spChg>
        <pc:spChg chg="mod">
          <ac:chgData name="Kau, Derchang" userId="b9148588-e694-4445-9765-2c9aad6149ce" providerId="ADAL" clId="{C8382BAA-1094-D14B-A0C9-DE49F34FCC9D}" dt="2024-04-03T17:33:04.280" v="1565" actId="404"/>
          <ac:spMkLst>
            <pc:docMk/>
            <pc:sldMk cId="4136103582" sldId="2147470884"/>
            <ac:spMk id="386" creationId="{86D86228-55C0-6020-68F3-3F6815728487}"/>
          </ac:spMkLst>
        </pc:spChg>
        <pc:spChg chg="mod">
          <ac:chgData name="Kau, Derchang" userId="b9148588-e694-4445-9765-2c9aad6149ce" providerId="ADAL" clId="{C8382BAA-1094-D14B-A0C9-DE49F34FCC9D}" dt="2024-04-03T17:33:04.280" v="1565" actId="404"/>
          <ac:spMkLst>
            <pc:docMk/>
            <pc:sldMk cId="4136103582" sldId="2147470884"/>
            <ac:spMk id="387" creationId="{55DFD033-C2F4-F7DE-4F8C-592EC7BE006A}"/>
          </ac:spMkLst>
        </pc:spChg>
        <pc:spChg chg="mod">
          <ac:chgData name="Kau, Derchang" userId="b9148588-e694-4445-9765-2c9aad6149ce" providerId="ADAL" clId="{C8382BAA-1094-D14B-A0C9-DE49F34FCC9D}" dt="2024-04-03T17:33:04.280" v="1565" actId="404"/>
          <ac:spMkLst>
            <pc:docMk/>
            <pc:sldMk cId="4136103582" sldId="2147470884"/>
            <ac:spMk id="388" creationId="{A007E8D6-4547-8B70-A970-118BDDED28CD}"/>
          </ac:spMkLst>
        </pc:spChg>
        <pc:spChg chg="mod">
          <ac:chgData name="Kau, Derchang" userId="b9148588-e694-4445-9765-2c9aad6149ce" providerId="ADAL" clId="{C8382BAA-1094-D14B-A0C9-DE49F34FCC9D}" dt="2024-04-03T17:33:04.280" v="1565" actId="404"/>
          <ac:spMkLst>
            <pc:docMk/>
            <pc:sldMk cId="4136103582" sldId="2147470884"/>
            <ac:spMk id="389" creationId="{C4E00343-B4E5-3797-3C00-97F069B387B7}"/>
          </ac:spMkLst>
        </pc:spChg>
        <pc:spChg chg="mod">
          <ac:chgData name="Kau, Derchang" userId="b9148588-e694-4445-9765-2c9aad6149ce" providerId="ADAL" clId="{C8382BAA-1094-D14B-A0C9-DE49F34FCC9D}" dt="2024-04-03T17:33:04.280" v="1565" actId="404"/>
          <ac:spMkLst>
            <pc:docMk/>
            <pc:sldMk cId="4136103582" sldId="2147470884"/>
            <ac:spMk id="390" creationId="{3BED3A3E-8B84-CEF1-CFC3-16772BE6D9A1}"/>
          </ac:spMkLst>
        </pc:spChg>
        <pc:spChg chg="mod">
          <ac:chgData name="Kau, Derchang" userId="b9148588-e694-4445-9765-2c9aad6149ce" providerId="ADAL" clId="{C8382BAA-1094-D14B-A0C9-DE49F34FCC9D}" dt="2024-04-03T17:33:04.280" v="1565" actId="404"/>
          <ac:spMkLst>
            <pc:docMk/>
            <pc:sldMk cId="4136103582" sldId="2147470884"/>
            <ac:spMk id="391" creationId="{816B5379-220D-3946-5F9C-983AFA031DC5}"/>
          </ac:spMkLst>
        </pc:spChg>
        <pc:spChg chg="mod">
          <ac:chgData name="Kau, Derchang" userId="b9148588-e694-4445-9765-2c9aad6149ce" providerId="ADAL" clId="{C8382BAA-1094-D14B-A0C9-DE49F34FCC9D}" dt="2024-04-03T17:33:04.280" v="1565" actId="404"/>
          <ac:spMkLst>
            <pc:docMk/>
            <pc:sldMk cId="4136103582" sldId="2147470884"/>
            <ac:spMk id="392" creationId="{6A336F70-035B-A524-60A4-DCE94E4083B3}"/>
          </ac:spMkLst>
        </pc:spChg>
        <pc:spChg chg="mod">
          <ac:chgData name="Kau, Derchang" userId="b9148588-e694-4445-9765-2c9aad6149ce" providerId="ADAL" clId="{C8382BAA-1094-D14B-A0C9-DE49F34FCC9D}" dt="2024-04-03T17:33:04.280" v="1565" actId="404"/>
          <ac:spMkLst>
            <pc:docMk/>
            <pc:sldMk cId="4136103582" sldId="2147470884"/>
            <ac:spMk id="393" creationId="{CEE8AA7E-C15A-B376-BA70-4C237E2D2C57}"/>
          </ac:spMkLst>
        </pc:spChg>
        <pc:spChg chg="mod">
          <ac:chgData name="Kau, Derchang" userId="b9148588-e694-4445-9765-2c9aad6149ce" providerId="ADAL" clId="{C8382BAA-1094-D14B-A0C9-DE49F34FCC9D}" dt="2024-04-03T17:33:04.280" v="1565" actId="404"/>
          <ac:spMkLst>
            <pc:docMk/>
            <pc:sldMk cId="4136103582" sldId="2147470884"/>
            <ac:spMk id="394" creationId="{17855D6B-85A5-843D-1096-0D5D42525D14}"/>
          </ac:spMkLst>
        </pc:spChg>
        <pc:spChg chg="mod">
          <ac:chgData name="Kau, Derchang" userId="b9148588-e694-4445-9765-2c9aad6149ce" providerId="ADAL" clId="{C8382BAA-1094-D14B-A0C9-DE49F34FCC9D}" dt="2024-04-03T17:33:04.280" v="1565" actId="404"/>
          <ac:spMkLst>
            <pc:docMk/>
            <pc:sldMk cId="4136103582" sldId="2147470884"/>
            <ac:spMk id="395" creationId="{9CC0C15A-B289-06D8-0BFE-3DEB939E28B1}"/>
          </ac:spMkLst>
        </pc:spChg>
        <pc:spChg chg="mod">
          <ac:chgData name="Kau, Derchang" userId="b9148588-e694-4445-9765-2c9aad6149ce" providerId="ADAL" clId="{C8382BAA-1094-D14B-A0C9-DE49F34FCC9D}" dt="2024-04-03T17:33:04.280" v="1565" actId="404"/>
          <ac:spMkLst>
            <pc:docMk/>
            <pc:sldMk cId="4136103582" sldId="2147470884"/>
            <ac:spMk id="396" creationId="{BB5E5B7C-0017-702F-1337-5A1D61EA0267}"/>
          </ac:spMkLst>
        </pc:spChg>
        <pc:spChg chg="mod">
          <ac:chgData name="Kau, Derchang" userId="b9148588-e694-4445-9765-2c9aad6149ce" providerId="ADAL" clId="{C8382BAA-1094-D14B-A0C9-DE49F34FCC9D}" dt="2024-04-03T17:33:04.280" v="1565" actId="404"/>
          <ac:spMkLst>
            <pc:docMk/>
            <pc:sldMk cId="4136103582" sldId="2147470884"/>
            <ac:spMk id="397" creationId="{A48B6EDD-5981-4BE7-9904-CB21B05D200C}"/>
          </ac:spMkLst>
        </pc:spChg>
        <pc:spChg chg="mod">
          <ac:chgData name="Kau, Derchang" userId="b9148588-e694-4445-9765-2c9aad6149ce" providerId="ADAL" clId="{C8382BAA-1094-D14B-A0C9-DE49F34FCC9D}" dt="2024-04-03T17:33:04.280" v="1565" actId="404"/>
          <ac:spMkLst>
            <pc:docMk/>
            <pc:sldMk cId="4136103582" sldId="2147470884"/>
            <ac:spMk id="398" creationId="{348AE7B6-7C65-69AD-4089-2AE5C480E491}"/>
          </ac:spMkLst>
        </pc:spChg>
        <pc:spChg chg="mod">
          <ac:chgData name="Kau, Derchang" userId="b9148588-e694-4445-9765-2c9aad6149ce" providerId="ADAL" clId="{C8382BAA-1094-D14B-A0C9-DE49F34FCC9D}" dt="2024-04-03T17:33:04.280" v="1565" actId="404"/>
          <ac:spMkLst>
            <pc:docMk/>
            <pc:sldMk cId="4136103582" sldId="2147470884"/>
            <ac:spMk id="399" creationId="{89146377-3D3B-2161-F8FB-4607CF7BEBB3}"/>
          </ac:spMkLst>
        </pc:spChg>
        <pc:spChg chg="mod">
          <ac:chgData name="Kau, Derchang" userId="b9148588-e694-4445-9765-2c9aad6149ce" providerId="ADAL" clId="{C8382BAA-1094-D14B-A0C9-DE49F34FCC9D}" dt="2024-04-03T17:33:04.280" v="1565" actId="404"/>
          <ac:spMkLst>
            <pc:docMk/>
            <pc:sldMk cId="4136103582" sldId="2147470884"/>
            <ac:spMk id="404" creationId="{F6F77042-5079-954D-C5C0-160C30C6649A}"/>
          </ac:spMkLst>
        </pc:spChg>
        <pc:spChg chg="mod">
          <ac:chgData name="Kau, Derchang" userId="b9148588-e694-4445-9765-2c9aad6149ce" providerId="ADAL" clId="{C8382BAA-1094-D14B-A0C9-DE49F34FCC9D}" dt="2024-04-03T17:33:04.280" v="1565" actId="404"/>
          <ac:spMkLst>
            <pc:docMk/>
            <pc:sldMk cId="4136103582" sldId="2147470884"/>
            <ac:spMk id="405" creationId="{2BA457E8-96DC-4078-3294-C459B1DA717E}"/>
          </ac:spMkLst>
        </pc:spChg>
        <pc:spChg chg="mod">
          <ac:chgData name="Kau, Derchang" userId="b9148588-e694-4445-9765-2c9aad6149ce" providerId="ADAL" clId="{C8382BAA-1094-D14B-A0C9-DE49F34FCC9D}" dt="2024-04-03T17:33:04.280" v="1565" actId="404"/>
          <ac:spMkLst>
            <pc:docMk/>
            <pc:sldMk cId="4136103582" sldId="2147470884"/>
            <ac:spMk id="406" creationId="{0A54D1B2-6490-26EB-9694-64B7E8D5A408}"/>
          </ac:spMkLst>
        </pc:spChg>
        <pc:spChg chg="mod">
          <ac:chgData name="Kau, Derchang" userId="b9148588-e694-4445-9765-2c9aad6149ce" providerId="ADAL" clId="{C8382BAA-1094-D14B-A0C9-DE49F34FCC9D}" dt="2024-04-03T17:33:04.280" v="1565" actId="404"/>
          <ac:spMkLst>
            <pc:docMk/>
            <pc:sldMk cId="4136103582" sldId="2147470884"/>
            <ac:spMk id="407" creationId="{BEE95390-4B2D-6B0C-0D15-54E6F4924001}"/>
          </ac:spMkLst>
        </pc:spChg>
        <pc:spChg chg="mod">
          <ac:chgData name="Kau, Derchang" userId="b9148588-e694-4445-9765-2c9aad6149ce" providerId="ADAL" clId="{C8382BAA-1094-D14B-A0C9-DE49F34FCC9D}" dt="2024-04-03T17:33:04.280" v="1565" actId="404"/>
          <ac:spMkLst>
            <pc:docMk/>
            <pc:sldMk cId="4136103582" sldId="2147470884"/>
            <ac:spMk id="408" creationId="{5A4A4AB3-AFD2-3EF6-2AE6-90EC6FCFCD77}"/>
          </ac:spMkLst>
        </pc:spChg>
        <pc:spChg chg="mod">
          <ac:chgData name="Kau, Derchang" userId="b9148588-e694-4445-9765-2c9aad6149ce" providerId="ADAL" clId="{C8382BAA-1094-D14B-A0C9-DE49F34FCC9D}" dt="2024-04-03T17:33:04.280" v="1565" actId="404"/>
          <ac:spMkLst>
            <pc:docMk/>
            <pc:sldMk cId="4136103582" sldId="2147470884"/>
            <ac:spMk id="409" creationId="{F946B021-5377-5AD2-6033-F033B34C5C99}"/>
          </ac:spMkLst>
        </pc:spChg>
        <pc:spChg chg="mod">
          <ac:chgData name="Kau, Derchang" userId="b9148588-e694-4445-9765-2c9aad6149ce" providerId="ADAL" clId="{C8382BAA-1094-D14B-A0C9-DE49F34FCC9D}" dt="2024-04-03T17:33:04.280" v="1565" actId="404"/>
          <ac:spMkLst>
            <pc:docMk/>
            <pc:sldMk cId="4136103582" sldId="2147470884"/>
            <ac:spMk id="410" creationId="{DA03FF7F-B416-5E55-443C-291B13875BEF}"/>
          </ac:spMkLst>
        </pc:spChg>
        <pc:spChg chg="mod">
          <ac:chgData name="Kau, Derchang" userId="b9148588-e694-4445-9765-2c9aad6149ce" providerId="ADAL" clId="{C8382BAA-1094-D14B-A0C9-DE49F34FCC9D}" dt="2024-04-03T17:33:04.280" v="1565" actId="404"/>
          <ac:spMkLst>
            <pc:docMk/>
            <pc:sldMk cId="4136103582" sldId="2147470884"/>
            <ac:spMk id="411" creationId="{D4A3A89E-39E5-6EB9-66F9-AEBBCA51E48B}"/>
          </ac:spMkLst>
        </pc:spChg>
        <pc:spChg chg="mod">
          <ac:chgData name="Kau, Derchang" userId="b9148588-e694-4445-9765-2c9aad6149ce" providerId="ADAL" clId="{C8382BAA-1094-D14B-A0C9-DE49F34FCC9D}" dt="2024-04-03T17:33:04.280" v="1565" actId="404"/>
          <ac:spMkLst>
            <pc:docMk/>
            <pc:sldMk cId="4136103582" sldId="2147470884"/>
            <ac:spMk id="412" creationId="{54A93571-D206-DB88-3234-92B90A1FD361}"/>
          </ac:spMkLst>
        </pc:spChg>
        <pc:spChg chg="mod">
          <ac:chgData name="Kau, Derchang" userId="b9148588-e694-4445-9765-2c9aad6149ce" providerId="ADAL" clId="{C8382BAA-1094-D14B-A0C9-DE49F34FCC9D}" dt="2024-04-03T17:33:04.280" v="1565" actId="404"/>
          <ac:spMkLst>
            <pc:docMk/>
            <pc:sldMk cId="4136103582" sldId="2147470884"/>
            <ac:spMk id="413" creationId="{E9CD2725-D586-58A8-17C8-33D599E7591C}"/>
          </ac:spMkLst>
        </pc:spChg>
        <pc:spChg chg="mod">
          <ac:chgData name="Kau, Derchang" userId="b9148588-e694-4445-9765-2c9aad6149ce" providerId="ADAL" clId="{C8382BAA-1094-D14B-A0C9-DE49F34FCC9D}" dt="2024-04-03T17:33:04.280" v="1565" actId="404"/>
          <ac:spMkLst>
            <pc:docMk/>
            <pc:sldMk cId="4136103582" sldId="2147470884"/>
            <ac:spMk id="414" creationId="{C4BA92A6-16A7-057E-286B-97AC3A034C13}"/>
          </ac:spMkLst>
        </pc:spChg>
        <pc:spChg chg="mod">
          <ac:chgData name="Kau, Derchang" userId="b9148588-e694-4445-9765-2c9aad6149ce" providerId="ADAL" clId="{C8382BAA-1094-D14B-A0C9-DE49F34FCC9D}" dt="2024-04-03T17:33:04.280" v="1565" actId="404"/>
          <ac:spMkLst>
            <pc:docMk/>
            <pc:sldMk cId="4136103582" sldId="2147470884"/>
            <ac:spMk id="415" creationId="{7F66EAE8-21F8-0703-582D-8C70C544DFBD}"/>
          </ac:spMkLst>
        </pc:spChg>
        <pc:spChg chg="mod">
          <ac:chgData name="Kau, Derchang" userId="b9148588-e694-4445-9765-2c9aad6149ce" providerId="ADAL" clId="{C8382BAA-1094-D14B-A0C9-DE49F34FCC9D}" dt="2024-04-03T17:33:04.280" v="1565" actId="404"/>
          <ac:spMkLst>
            <pc:docMk/>
            <pc:sldMk cId="4136103582" sldId="2147470884"/>
            <ac:spMk id="416" creationId="{4FB116CE-E258-AA75-C0C9-616B1B096C8B}"/>
          </ac:spMkLst>
        </pc:spChg>
        <pc:spChg chg="mod">
          <ac:chgData name="Kau, Derchang" userId="b9148588-e694-4445-9765-2c9aad6149ce" providerId="ADAL" clId="{C8382BAA-1094-D14B-A0C9-DE49F34FCC9D}" dt="2024-04-03T17:33:04.280" v="1565" actId="404"/>
          <ac:spMkLst>
            <pc:docMk/>
            <pc:sldMk cId="4136103582" sldId="2147470884"/>
            <ac:spMk id="417" creationId="{A7764A87-4CEC-1663-4E41-BF6846EB1D1A}"/>
          </ac:spMkLst>
        </pc:spChg>
        <pc:spChg chg="mod">
          <ac:chgData name="Kau, Derchang" userId="b9148588-e694-4445-9765-2c9aad6149ce" providerId="ADAL" clId="{C8382BAA-1094-D14B-A0C9-DE49F34FCC9D}" dt="2024-04-03T17:33:04.280" v="1565" actId="404"/>
          <ac:spMkLst>
            <pc:docMk/>
            <pc:sldMk cId="4136103582" sldId="2147470884"/>
            <ac:spMk id="418" creationId="{19D63241-F43C-00D8-74F4-CA318E71253C}"/>
          </ac:spMkLst>
        </pc:spChg>
        <pc:spChg chg="mod">
          <ac:chgData name="Kau, Derchang" userId="b9148588-e694-4445-9765-2c9aad6149ce" providerId="ADAL" clId="{C8382BAA-1094-D14B-A0C9-DE49F34FCC9D}" dt="2024-04-03T17:33:04.280" v="1565" actId="404"/>
          <ac:spMkLst>
            <pc:docMk/>
            <pc:sldMk cId="4136103582" sldId="2147470884"/>
            <ac:spMk id="419" creationId="{BEFD8F40-E524-D069-1D21-E52EB84EFD69}"/>
          </ac:spMkLst>
        </pc:spChg>
        <pc:spChg chg="mod">
          <ac:chgData name="Kau, Derchang" userId="b9148588-e694-4445-9765-2c9aad6149ce" providerId="ADAL" clId="{C8382BAA-1094-D14B-A0C9-DE49F34FCC9D}" dt="2024-04-03T17:33:04.280" v="1565" actId="404"/>
          <ac:spMkLst>
            <pc:docMk/>
            <pc:sldMk cId="4136103582" sldId="2147470884"/>
            <ac:spMk id="420" creationId="{2843CE57-39AE-6D27-2C3D-F2211B1ACF41}"/>
          </ac:spMkLst>
        </pc:spChg>
        <pc:spChg chg="mod">
          <ac:chgData name="Kau, Derchang" userId="b9148588-e694-4445-9765-2c9aad6149ce" providerId="ADAL" clId="{C8382BAA-1094-D14B-A0C9-DE49F34FCC9D}" dt="2024-04-03T17:33:04.280" v="1565" actId="404"/>
          <ac:spMkLst>
            <pc:docMk/>
            <pc:sldMk cId="4136103582" sldId="2147470884"/>
            <ac:spMk id="426" creationId="{2BB0151C-4E2A-FD4F-9942-5E37EF28E897}"/>
          </ac:spMkLst>
        </pc:spChg>
        <pc:spChg chg="mod">
          <ac:chgData name="Kau, Derchang" userId="b9148588-e694-4445-9765-2c9aad6149ce" providerId="ADAL" clId="{C8382BAA-1094-D14B-A0C9-DE49F34FCC9D}" dt="2024-04-03T17:33:04.280" v="1565" actId="404"/>
          <ac:spMkLst>
            <pc:docMk/>
            <pc:sldMk cId="4136103582" sldId="2147470884"/>
            <ac:spMk id="427" creationId="{7701EBD6-EBC4-24C0-7698-09D81F967894}"/>
          </ac:spMkLst>
        </pc:spChg>
        <pc:spChg chg="mod">
          <ac:chgData name="Kau, Derchang" userId="b9148588-e694-4445-9765-2c9aad6149ce" providerId="ADAL" clId="{C8382BAA-1094-D14B-A0C9-DE49F34FCC9D}" dt="2024-04-03T17:33:04.280" v="1565" actId="404"/>
          <ac:spMkLst>
            <pc:docMk/>
            <pc:sldMk cId="4136103582" sldId="2147470884"/>
            <ac:spMk id="428" creationId="{2EE3AC04-A1A4-7FAA-EF23-9AEF4B4C5852}"/>
          </ac:spMkLst>
        </pc:spChg>
        <pc:spChg chg="mod">
          <ac:chgData name="Kau, Derchang" userId="b9148588-e694-4445-9765-2c9aad6149ce" providerId="ADAL" clId="{C8382BAA-1094-D14B-A0C9-DE49F34FCC9D}" dt="2024-04-03T17:33:04.280" v="1565" actId="404"/>
          <ac:spMkLst>
            <pc:docMk/>
            <pc:sldMk cId="4136103582" sldId="2147470884"/>
            <ac:spMk id="429" creationId="{E0B02EB9-3FB6-7F45-4D71-C1ADEAA16004}"/>
          </ac:spMkLst>
        </pc:spChg>
        <pc:spChg chg="mod">
          <ac:chgData name="Kau, Derchang" userId="b9148588-e694-4445-9765-2c9aad6149ce" providerId="ADAL" clId="{C8382BAA-1094-D14B-A0C9-DE49F34FCC9D}" dt="2024-04-03T17:33:04.280" v="1565" actId="404"/>
          <ac:spMkLst>
            <pc:docMk/>
            <pc:sldMk cId="4136103582" sldId="2147470884"/>
            <ac:spMk id="430" creationId="{F399403D-3667-A89B-FBE7-482EBB1818DB}"/>
          </ac:spMkLst>
        </pc:spChg>
        <pc:spChg chg="mod">
          <ac:chgData name="Kau, Derchang" userId="b9148588-e694-4445-9765-2c9aad6149ce" providerId="ADAL" clId="{C8382BAA-1094-D14B-A0C9-DE49F34FCC9D}" dt="2024-04-03T17:33:04.280" v="1565" actId="404"/>
          <ac:spMkLst>
            <pc:docMk/>
            <pc:sldMk cId="4136103582" sldId="2147470884"/>
            <ac:spMk id="431" creationId="{EBC75887-AAFD-0E91-66D0-C77E2FC35554}"/>
          </ac:spMkLst>
        </pc:spChg>
        <pc:spChg chg="mod">
          <ac:chgData name="Kau, Derchang" userId="b9148588-e694-4445-9765-2c9aad6149ce" providerId="ADAL" clId="{C8382BAA-1094-D14B-A0C9-DE49F34FCC9D}" dt="2024-04-03T17:33:04.280" v="1565" actId="404"/>
          <ac:spMkLst>
            <pc:docMk/>
            <pc:sldMk cId="4136103582" sldId="2147470884"/>
            <ac:spMk id="432" creationId="{A9D6B38D-B44B-FE97-EC55-2DA4825CD74B}"/>
          </ac:spMkLst>
        </pc:spChg>
        <pc:spChg chg="mod">
          <ac:chgData name="Kau, Derchang" userId="b9148588-e694-4445-9765-2c9aad6149ce" providerId="ADAL" clId="{C8382BAA-1094-D14B-A0C9-DE49F34FCC9D}" dt="2024-04-03T17:33:04.280" v="1565" actId="404"/>
          <ac:spMkLst>
            <pc:docMk/>
            <pc:sldMk cId="4136103582" sldId="2147470884"/>
            <ac:spMk id="433" creationId="{2C6AD90E-A394-38C8-ECAE-21E230B21C09}"/>
          </ac:spMkLst>
        </pc:spChg>
        <pc:spChg chg="mod">
          <ac:chgData name="Kau, Derchang" userId="b9148588-e694-4445-9765-2c9aad6149ce" providerId="ADAL" clId="{C8382BAA-1094-D14B-A0C9-DE49F34FCC9D}" dt="2024-04-03T17:33:04.280" v="1565" actId="404"/>
          <ac:spMkLst>
            <pc:docMk/>
            <pc:sldMk cId="4136103582" sldId="2147470884"/>
            <ac:spMk id="434" creationId="{9697D689-DE3D-81EF-A223-D87B4C801718}"/>
          </ac:spMkLst>
        </pc:spChg>
        <pc:spChg chg="mod">
          <ac:chgData name="Kau, Derchang" userId="b9148588-e694-4445-9765-2c9aad6149ce" providerId="ADAL" clId="{C8382BAA-1094-D14B-A0C9-DE49F34FCC9D}" dt="2024-04-03T17:33:04.280" v="1565" actId="404"/>
          <ac:spMkLst>
            <pc:docMk/>
            <pc:sldMk cId="4136103582" sldId="2147470884"/>
            <ac:spMk id="435" creationId="{801D5C98-AA65-CC4B-65C4-29EB9052DFD7}"/>
          </ac:spMkLst>
        </pc:spChg>
        <pc:spChg chg="mod">
          <ac:chgData name="Kau, Derchang" userId="b9148588-e694-4445-9765-2c9aad6149ce" providerId="ADAL" clId="{C8382BAA-1094-D14B-A0C9-DE49F34FCC9D}" dt="2024-04-03T17:33:04.280" v="1565" actId="404"/>
          <ac:spMkLst>
            <pc:docMk/>
            <pc:sldMk cId="4136103582" sldId="2147470884"/>
            <ac:spMk id="436" creationId="{707201B5-A720-B52E-2AB2-10119C951734}"/>
          </ac:spMkLst>
        </pc:spChg>
        <pc:spChg chg="mod">
          <ac:chgData name="Kau, Derchang" userId="b9148588-e694-4445-9765-2c9aad6149ce" providerId="ADAL" clId="{C8382BAA-1094-D14B-A0C9-DE49F34FCC9D}" dt="2024-04-03T17:33:04.280" v="1565" actId="404"/>
          <ac:spMkLst>
            <pc:docMk/>
            <pc:sldMk cId="4136103582" sldId="2147470884"/>
            <ac:spMk id="437" creationId="{25479E2B-48A8-831E-41E3-6FC4F14958BE}"/>
          </ac:spMkLst>
        </pc:spChg>
        <pc:spChg chg="mod">
          <ac:chgData name="Kau, Derchang" userId="b9148588-e694-4445-9765-2c9aad6149ce" providerId="ADAL" clId="{C8382BAA-1094-D14B-A0C9-DE49F34FCC9D}" dt="2024-04-03T17:33:04.280" v="1565" actId="404"/>
          <ac:spMkLst>
            <pc:docMk/>
            <pc:sldMk cId="4136103582" sldId="2147470884"/>
            <ac:spMk id="438" creationId="{D71B62B6-BE69-8C75-7244-22ECEA7DCFDE}"/>
          </ac:spMkLst>
        </pc:spChg>
        <pc:spChg chg="mod">
          <ac:chgData name="Kau, Derchang" userId="b9148588-e694-4445-9765-2c9aad6149ce" providerId="ADAL" clId="{C8382BAA-1094-D14B-A0C9-DE49F34FCC9D}" dt="2024-04-03T17:33:04.280" v="1565" actId="404"/>
          <ac:spMkLst>
            <pc:docMk/>
            <pc:sldMk cId="4136103582" sldId="2147470884"/>
            <ac:spMk id="439" creationId="{C1CEED0C-ABDC-2FF0-01EA-B39A44AE9495}"/>
          </ac:spMkLst>
        </pc:spChg>
        <pc:spChg chg="mod">
          <ac:chgData name="Kau, Derchang" userId="b9148588-e694-4445-9765-2c9aad6149ce" providerId="ADAL" clId="{C8382BAA-1094-D14B-A0C9-DE49F34FCC9D}" dt="2024-04-03T17:33:04.280" v="1565" actId="404"/>
          <ac:spMkLst>
            <pc:docMk/>
            <pc:sldMk cId="4136103582" sldId="2147470884"/>
            <ac:spMk id="440" creationId="{7BD2C8BF-D515-CE3C-0D12-29112784BC54}"/>
          </ac:spMkLst>
        </pc:spChg>
        <pc:spChg chg="mod">
          <ac:chgData name="Kau, Derchang" userId="b9148588-e694-4445-9765-2c9aad6149ce" providerId="ADAL" clId="{C8382BAA-1094-D14B-A0C9-DE49F34FCC9D}" dt="2024-04-03T17:33:04.280" v="1565" actId="404"/>
          <ac:spMkLst>
            <pc:docMk/>
            <pc:sldMk cId="4136103582" sldId="2147470884"/>
            <ac:spMk id="441" creationId="{E875B9AD-80DA-B68D-6EA3-D94A70F0DD81}"/>
          </ac:spMkLst>
        </pc:spChg>
        <pc:spChg chg="mod">
          <ac:chgData name="Kau, Derchang" userId="b9148588-e694-4445-9765-2c9aad6149ce" providerId="ADAL" clId="{C8382BAA-1094-D14B-A0C9-DE49F34FCC9D}" dt="2024-04-03T17:33:04.280" v="1565" actId="404"/>
          <ac:spMkLst>
            <pc:docMk/>
            <pc:sldMk cId="4136103582" sldId="2147470884"/>
            <ac:spMk id="442" creationId="{0B592651-7CDC-203A-9EBB-CAB58F5B5B68}"/>
          </ac:spMkLst>
        </pc:spChg>
        <pc:spChg chg="mod">
          <ac:chgData name="Kau, Derchang" userId="b9148588-e694-4445-9765-2c9aad6149ce" providerId="ADAL" clId="{C8382BAA-1094-D14B-A0C9-DE49F34FCC9D}" dt="2024-04-03T17:33:04.280" v="1565" actId="404"/>
          <ac:spMkLst>
            <pc:docMk/>
            <pc:sldMk cId="4136103582" sldId="2147470884"/>
            <ac:spMk id="443" creationId="{3D06FE6E-26B8-C903-17DE-5997B5532F99}"/>
          </ac:spMkLst>
        </pc:spChg>
        <pc:spChg chg="mod">
          <ac:chgData name="Kau, Derchang" userId="b9148588-e694-4445-9765-2c9aad6149ce" providerId="ADAL" clId="{C8382BAA-1094-D14B-A0C9-DE49F34FCC9D}" dt="2024-04-03T17:33:04.280" v="1565" actId="404"/>
          <ac:spMkLst>
            <pc:docMk/>
            <pc:sldMk cId="4136103582" sldId="2147470884"/>
            <ac:spMk id="444" creationId="{1DA4002C-B501-0082-1D80-EC3EB53E8E70}"/>
          </ac:spMkLst>
        </pc:spChg>
        <pc:spChg chg="mod">
          <ac:chgData name="Kau, Derchang" userId="b9148588-e694-4445-9765-2c9aad6149ce" providerId="ADAL" clId="{C8382BAA-1094-D14B-A0C9-DE49F34FCC9D}" dt="2024-04-03T17:33:04.280" v="1565" actId="404"/>
          <ac:spMkLst>
            <pc:docMk/>
            <pc:sldMk cId="4136103582" sldId="2147470884"/>
            <ac:spMk id="445" creationId="{1BF6148F-DB6B-0C80-60BB-BF69B439EF73}"/>
          </ac:spMkLst>
        </pc:spChg>
        <pc:spChg chg="mod">
          <ac:chgData name="Kau, Derchang" userId="b9148588-e694-4445-9765-2c9aad6149ce" providerId="ADAL" clId="{C8382BAA-1094-D14B-A0C9-DE49F34FCC9D}" dt="2024-04-03T17:33:04.280" v="1565" actId="404"/>
          <ac:spMkLst>
            <pc:docMk/>
            <pc:sldMk cId="4136103582" sldId="2147470884"/>
            <ac:spMk id="446" creationId="{297AB206-55BA-74FF-794E-0C1DAC1208EF}"/>
          </ac:spMkLst>
        </pc:spChg>
        <pc:spChg chg="mod">
          <ac:chgData name="Kau, Derchang" userId="b9148588-e694-4445-9765-2c9aad6149ce" providerId="ADAL" clId="{C8382BAA-1094-D14B-A0C9-DE49F34FCC9D}" dt="2024-04-03T17:33:04.280" v="1565" actId="404"/>
          <ac:spMkLst>
            <pc:docMk/>
            <pc:sldMk cId="4136103582" sldId="2147470884"/>
            <ac:spMk id="447" creationId="{CCF97C6D-0873-6EB9-5B21-2753ACDEFD74}"/>
          </ac:spMkLst>
        </pc:spChg>
        <pc:spChg chg="mod">
          <ac:chgData name="Kau, Derchang" userId="b9148588-e694-4445-9765-2c9aad6149ce" providerId="ADAL" clId="{C8382BAA-1094-D14B-A0C9-DE49F34FCC9D}" dt="2024-04-03T17:33:04.280" v="1565" actId="404"/>
          <ac:spMkLst>
            <pc:docMk/>
            <pc:sldMk cId="4136103582" sldId="2147470884"/>
            <ac:spMk id="448" creationId="{F32651FB-446C-11BA-D736-AA2D5680A245}"/>
          </ac:spMkLst>
        </pc:spChg>
        <pc:spChg chg="mod">
          <ac:chgData name="Kau, Derchang" userId="b9148588-e694-4445-9765-2c9aad6149ce" providerId="ADAL" clId="{C8382BAA-1094-D14B-A0C9-DE49F34FCC9D}" dt="2024-04-03T17:33:04.280" v="1565" actId="404"/>
          <ac:spMkLst>
            <pc:docMk/>
            <pc:sldMk cId="4136103582" sldId="2147470884"/>
            <ac:spMk id="449" creationId="{02882F8A-52E7-48B9-BC53-3627213E89F9}"/>
          </ac:spMkLst>
        </pc:spChg>
        <pc:spChg chg="mod">
          <ac:chgData name="Kau, Derchang" userId="b9148588-e694-4445-9765-2c9aad6149ce" providerId="ADAL" clId="{C8382BAA-1094-D14B-A0C9-DE49F34FCC9D}" dt="2024-04-03T17:33:04.280" v="1565" actId="404"/>
          <ac:spMkLst>
            <pc:docMk/>
            <pc:sldMk cId="4136103582" sldId="2147470884"/>
            <ac:spMk id="450" creationId="{0EC7D72B-AEE4-7041-5652-586251877C62}"/>
          </ac:spMkLst>
        </pc:spChg>
        <pc:spChg chg="mod">
          <ac:chgData name="Kau, Derchang" userId="b9148588-e694-4445-9765-2c9aad6149ce" providerId="ADAL" clId="{C8382BAA-1094-D14B-A0C9-DE49F34FCC9D}" dt="2024-04-03T17:33:04.280" v="1565" actId="404"/>
          <ac:spMkLst>
            <pc:docMk/>
            <pc:sldMk cId="4136103582" sldId="2147470884"/>
            <ac:spMk id="451" creationId="{86EE62CB-05BF-9BF8-28DD-8FC27BBC9CF8}"/>
          </ac:spMkLst>
        </pc:spChg>
        <pc:spChg chg="mod">
          <ac:chgData name="Kau, Derchang" userId="b9148588-e694-4445-9765-2c9aad6149ce" providerId="ADAL" clId="{C8382BAA-1094-D14B-A0C9-DE49F34FCC9D}" dt="2024-04-03T17:33:04.280" v="1565" actId="404"/>
          <ac:spMkLst>
            <pc:docMk/>
            <pc:sldMk cId="4136103582" sldId="2147470884"/>
            <ac:spMk id="452" creationId="{3DE4B000-C041-24E4-EB14-964408E3AF85}"/>
          </ac:spMkLst>
        </pc:spChg>
        <pc:spChg chg="mod">
          <ac:chgData name="Kau, Derchang" userId="b9148588-e694-4445-9765-2c9aad6149ce" providerId="ADAL" clId="{C8382BAA-1094-D14B-A0C9-DE49F34FCC9D}" dt="2024-04-03T17:33:04.280" v="1565" actId="404"/>
          <ac:spMkLst>
            <pc:docMk/>
            <pc:sldMk cId="4136103582" sldId="2147470884"/>
            <ac:spMk id="453" creationId="{6DFFDD02-4D46-0B31-5C5D-96CF7F9B1C36}"/>
          </ac:spMkLst>
        </pc:spChg>
        <pc:spChg chg="mod">
          <ac:chgData name="Kau, Derchang" userId="b9148588-e694-4445-9765-2c9aad6149ce" providerId="ADAL" clId="{C8382BAA-1094-D14B-A0C9-DE49F34FCC9D}" dt="2024-04-03T17:33:04.280" v="1565" actId="404"/>
          <ac:spMkLst>
            <pc:docMk/>
            <pc:sldMk cId="4136103582" sldId="2147470884"/>
            <ac:spMk id="454" creationId="{531ADA33-D7D5-F558-C5B7-A0FDF1824CEB}"/>
          </ac:spMkLst>
        </pc:spChg>
        <pc:spChg chg="mod">
          <ac:chgData name="Kau, Derchang" userId="b9148588-e694-4445-9765-2c9aad6149ce" providerId="ADAL" clId="{C8382BAA-1094-D14B-A0C9-DE49F34FCC9D}" dt="2024-04-03T17:33:04.280" v="1565" actId="404"/>
          <ac:spMkLst>
            <pc:docMk/>
            <pc:sldMk cId="4136103582" sldId="2147470884"/>
            <ac:spMk id="455" creationId="{68D00582-02CF-FDCF-BA4A-7DD0E993E52B}"/>
          </ac:spMkLst>
        </pc:spChg>
        <pc:spChg chg="mod">
          <ac:chgData name="Kau, Derchang" userId="b9148588-e694-4445-9765-2c9aad6149ce" providerId="ADAL" clId="{C8382BAA-1094-D14B-A0C9-DE49F34FCC9D}" dt="2024-04-03T17:33:04.280" v="1565" actId="404"/>
          <ac:spMkLst>
            <pc:docMk/>
            <pc:sldMk cId="4136103582" sldId="2147470884"/>
            <ac:spMk id="456" creationId="{AA1173B6-B330-8079-0CE8-B2FB51B03EB3}"/>
          </ac:spMkLst>
        </pc:spChg>
        <pc:spChg chg="mod">
          <ac:chgData name="Kau, Derchang" userId="b9148588-e694-4445-9765-2c9aad6149ce" providerId="ADAL" clId="{C8382BAA-1094-D14B-A0C9-DE49F34FCC9D}" dt="2024-04-03T17:33:04.280" v="1565" actId="404"/>
          <ac:spMkLst>
            <pc:docMk/>
            <pc:sldMk cId="4136103582" sldId="2147470884"/>
            <ac:spMk id="457" creationId="{14686CBC-B76C-92D5-ECF7-517D2B8266DB}"/>
          </ac:spMkLst>
        </pc:spChg>
        <pc:spChg chg="mod">
          <ac:chgData name="Kau, Derchang" userId="b9148588-e694-4445-9765-2c9aad6149ce" providerId="ADAL" clId="{C8382BAA-1094-D14B-A0C9-DE49F34FCC9D}" dt="2024-04-03T17:33:04.280" v="1565" actId="404"/>
          <ac:spMkLst>
            <pc:docMk/>
            <pc:sldMk cId="4136103582" sldId="2147470884"/>
            <ac:spMk id="458" creationId="{F8435D22-EC93-0B1A-F458-FB097D51E917}"/>
          </ac:spMkLst>
        </pc:spChg>
        <pc:spChg chg="mod">
          <ac:chgData name="Kau, Derchang" userId="b9148588-e694-4445-9765-2c9aad6149ce" providerId="ADAL" clId="{C8382BAA-1094-D14B-A0C9-DE49F34FCC9D}" dt="2024-04-03T17:33:04.280" v="1565" actId="404"/>
          <ac:spMkLst>
            <pc:docMk/>
            <pc:sldMk cId="4136103582" sldId="2147470884"/>
            <ac:spMk id="459" creationId="{4BE24D5E-D7E5-2310-0A1E-28DCA0122A79}"/>
          </ac:spMkLst>
        </pc:spChg>
        <pc:spChg chg="mod">
          <ac:chgData name="Kau, Derchang" userId="b9148588-e694-4445-9765-2c9aad6149ce" providerId="ADAL" clId="{C8382BAA-1094-D14B-A0C9-DE49F34FCC9D}" dt="2024-04-03T17:33:04.280" v="1565" actId="404"/>
          <ac:spMkLst>
            <pc:docMk/>
            <pc:sldMk cId="4136103582" sldId="2147470884"/>
            <ac:spMk id="460" creationId="{3D62043A-92AB-621A-9401-780AA6B05459}"/>
          </ac:spMkLst>
        </pc:spChg>
        <pc:spChg chg="mod">
          <ac:chgData name="Kau, Derchang" userId="b9148588-e694-4445-9765-2c9aad6149ce" providerId="ADAL" clId="{C8382BAA-1094-D14B-A0C9-DE49F34FCC9D}" dt="2024-04-03T17:33:04.280" v="1565" actId="404"/>
          <ac:spMkLst>
            <pc:docMk/>
            <pc:sldMk cId="4136103582" sldId="2147470884"/>
            <ac:spMk id="461" creationId="{F88CEC55-8004-FBA6-9A4B-899CD207B713}"/>
          </ac:spMkLst>
        </pc:spChg>
        <pc:spChg chg="mod">
          <ac:chgData name="Kau, Derchang" userId="b9148588-e694-4445-9765-2c9aad6149ce" providerId="ADAL" clId="{C8382BAA-1094-D14B-A0C9-DE49F34FCC9D}" dt="2024-04-03T17:33:04.280" v="1565" actId="404"/>
          <ac:spMkLst>
            <pc:docMk/>
            <pc:sldMk cId="4136103582" sldId="2147470884"/>
            <ac:spMk id="462" creationId="{7B1CC126-39D3-D519-B1C6-4FFE9A634D4B}"/>
          </ac:spMkLst>
        </pc:spChg>
        <pc:spChg chg="mod">
          <ac:chgData name="Kau, Derchang" userId="b9148588-e694-4445-9765-2c9aad6149ce" providerId="ADAL" clId="{C8382BAA-1094-D14B-A0C9-DE49F34FCC9D}" dt="2024-04-03T17:33:04.280" v="1565" actId="404"/>
          <ac:spMkLst>
            <pc:docMk/>
            <pc:sldMk cId="4136103582" sldId="2147470884"/>
            <ac:spMk id="463" creationId="{085CDB7D-83F4-DE0B-09BD-CBE2FD16EF0F}"/>
          </ac:spMkLst>
        </pc:spChg>
        <pc:spChg chg="mod">
          <ac:chgData name="Kau, Derchang" userId="b9148588-e694-4445-9765-2c9aad6149ce" providerId="ADAL" clId="{C8382BAA-1094-D14B-A0C9-DE49F34FCC9D}" dt="2024-04-03T17:33:04.280" v="1565" actId="404"/>
          <ac:spMkLst>
            <pc:docMk/>
            <pc:sldMk cId="4136103582" sldId="2147470884"/>
            <ac:spMk id="464" creationId="{2FB1DD22-6DB4-7D3E-91BF-4F214E861047}"/>
          </ac:spMkLst>
        </pc:spChg>
        <pc:spChg chg="mod">
          <ac:chgData name="Kau, Derchang" userId="b9148588-e694-4445-9765-2c9aad6149ce" providerId="ADAL" clId="{C8382BAA-1094-D14B-A0C9-DE49F34FCC9D}" dt="2024-04-03T17:33:04.280" v="1565" actId="404"/>
          <ac:spMkLst>
            <pc:docMk/>
            <pc:sldMk cId="4136103582" sldId="2147470884"/>
            <ac:spMk id="465" creationId="{1D3100EC-29A2-34C9-BAFD-68989C6D7E7A}"/>
          </ac:spMkLst>
        </pc:spChg>
        <pc:spChg chg="mod">
          <ac:chgData name="Kau, Derchang" userId="b9148588-e694-4445-9765-2c9aad6149ce" providerId="ADAL" clId="{C8382BAA-1094-D14B-A0C9-DE49F34FCC9D}" dt="2024-04-03T17:33:04.280" v="1565" actId="404"/>
          <ac:spMkLst>
            <pc:docMk/>
            <pc:sldMk cId="4136103582" sldId="2147470884"/>
            <ac:spMk id="466" creationId="{4407C6DE-36D9-363F-7411-095F7D9E5865}"/>
          </ac:spMkLst>
        </pc:spChg>
        <pc:spChg chg="mod">
          <ac:chgData name="Kau, Derchang" userId="b9148588-e694-4445-9765-2c9aad6149ce" providerId="ADAL" clId="{C8382BAA-1094-D14B-A0C9-DE49F34FCC9D}" dt="2024-04-03T17:33:04.280" v="1565" actId="404"/>
          <ac:spMkLst>
            <pc:docMk/>
            <pc:sldMk cId="4136103582" sldId="2147470884"/>
            <ac:spMk id="467" creationId="{77C3A75A-FE85-84D4-700F-B32D5212B80B}"/>
          </ac:spMkLst>
        </pc:spChg>
        <pc:spChg chg="mod">
          <ac:chgData name="Kau, Derchang" userId="b9148588-e694-4445-9765-2c9aad6149ce" providerId="ADAL" clId="{C8382BAA-1094-D14B-A0C9-DE49F34FCC9D}" dt="2024-04-03T17:33:04.280" v="1565" actId="404"/>
          <ac:spMkLst>
            <pc:docMk/>
            <pc:sldMk cId="4136103582" sldId="2147470884"/>
            <ac:spMk id="468" creationId="{7C043779-BF85-0848-5016-57E06CFA804F}"/>
          </ac:spMkLst>
        </pc:spChg>
        <pc:spChg chg="mod">
          <ac:chgData name="Kau, Derchang" userId="b9148588-e694-4445-9765-2c9aad6149ce" providerId="ADAL" clId="{C8382BAA-1094-D14B-A0C9-DE49F34FCC9D}" dt="2024-04-03T17:33:04.280" v="1565" actId="404"/>
          <ac:spMkLst>
            <pc:docMk/>
            <pc:sldMk cId="4136103582" sldId="2147470884"/>
            <ac:spMk id="469" creationId="{B1933E3B-58F8-082D-8929-76B66B5A709A}"/>
          </ac:spMkLst>
        </pc:spChg>
        <pc:spChg chg="mod">
          <ac:chgData name="Kau, Derchang" userId="b9148588-e694-4445-9765-2c9aad6149ce" providerId="ADAL" clId="{C8382BAA-1094-D14B-A0C9-DE49F34FCC9D}" dt="2024-04-03T17:33:04.280" v="1565" actId="404"/>
          <ac:spMkLst>
            <pc:docMk/>
            <pc:sldMk cId="4136103582" sldId="2147470884"/>
            <ac:spMk id="470" creationId="{FDCB9D5C-2614-1E60-DD09-66009EA4CB1C}"/>
          </ac:spMkLst>
        </pc:spChg>
        <pc:spChg chg="mod">
          <ac:chgData name="Kau, Derchang" userId="b9148588-e694-4445-9765-2c9aad6149ce" providerId="ADAL" clId="{C8382BAA-1094-D14B-A0C9-DE49F34FCC9D}" dt="2024-04-03T17:33:04.280" v="1565" actId="404"/>
          <ac:spMkLst>
            <pc:docMk/>
            <pc:sldMk cId="4136103582" sldId="2147470884"/>
            <ac:spMk id="471" creationId="{29A9D5C4-6BCC-D690-5452-DD51F5BBFC6C}"/>
          </ac:spMkLst>
        </pc:spChg>
        <pc:spChg chg="mod">
          <ac:chgData name="Kau, Derchang" userId="b9148588-e694-4445-9765-2c9aad6149ce" providerId="ADAL" clId="{C8382BAA-1094-D14B-A0C9-DE49F34FCC9D}" dt="2024-04-03T17:33:04.280" v="1565" actId="404"/>
          <ac:spMkLst>
            <pc:docMk/>
            <pc:sldMk cId="4136103582" sldId="2147470884"/>
            <ac:spMk id="472" creationId="{3356A328-DE6A-88B8-7076-9B4DC73EE24B}"/>
          </ac:spMkLst>
        </pc:spChg>
        <pc:spChg chg="mod">
          <ac:chgData name="Kau, Derchang" userId="b9148588-e694-4445-9765-2c9aad6149ce" providerId="ADAL" clId="{C8382BAA-1094-D14B-A0C9-DE49F34FCC9D}" dt="2024-04-03T17:33:04.280" v="1565" actId="404"/>
          <ac:spMkLst>
            <pc:docMk/>
            <pc:sldMk cId="4136103582" sldId="2147470884"/>
            <ac:spMk id="473" creationId="{5C4AE714-8D66-E5CE-D04A-F5603217C68E}"/>
          </ac:spMkLst>
        </pc:spChg>
        <pc:spChg chg="mod">
          <ac:chgData name="Kau, Derchang" userId="b9148588-e694-4445-9765-2c9aad6149ce" providerId="ADAL" clId="{C8382BAA-1094-D14B-A0C9-DE49F34FCC9D}" dt="2024-04-03T17:33:04.280" v="1565" actId="404"/>
          <ac:spMkLst>
            <pc:docMk/>
            <pc:sldMk cId="4136103582" sldId="2147470884"/>
            <ac:spMk id="474" creationId="{0DDFB978-8180-F1D3-06AD-E7DCE3D51771}"/>
          </ac:spMkLst>
        </pc:spChg>
        <pc:spChg chg="mod">
          <ac:chgData name="Kau, Derchang" userId="b9148588-e694-4445-9765-2c9aad6149ce" providerId="ADAL" clId="{C8382BAA-1094-D14B-A0C9-DE49F34FCC9D}" dt="2024-04-03T17:33:04.280" v="1565" actId="404"/>
          <ac:spMkLst>
            <pc:docMk/>
            <pc:sldMk cId="4136103582" sldId="2147470884"/>
            <ac:spMk id="475" creationId="{A8567330-3239-E336-7EFE-7BB60A70D83F}"/>
          </ac:spMkLst>
        </pc:spChg>
        <pc:spChg chg="mod">
          <ac:chgData name="Kau, Derchang" userId="b9148588-e694-4445-9765-2c9aad6149ce" providerId="ADAL" clId="{C8382BAA-1094-D14B-A0C9-DE49F34FCC9D}" dt="2024-04-03T17:33:04.280" v="1565" actId="404"/>
          <ac:spMkLst>
            <pc:docMk/>
            <pc:sldMk cId="4136103582" sldId="2147470884"/>
            <ac:spMk id="476" creationId="{F79A3E57-B579-576A-0A77-715BC909A1DC}"/>
          </ac:spMkLst>
        </pc:spChg>
        <pc:spChg chg="mod">
          <ac:chgData name="Kau, Derchang" userId="b9148588-e694-4445-9765-2c9aad6149ce" providerId="ADAL" clId="{C8382BAA-1094-D14B-A0C9-DE49F34FCC9D}" dt="2024-04-03T17:33:04.280" v="1565" actId="404"/>
          <ac:spMkLst>
            <pc:docMk/>
            <pc:sldMk cId="4136103582" sldId="2147470884"/>
            <ac:spMk id="477" creationId="{F19E5F06-4AF0-9B10-E206-2276ABA4B45F}"/>
          </ac:spMkLst>
        </pc:spChg>
        <pc:spChg chg="mod">
          <ac:chgData name="Kau, Derchang" userId="b9148588-e694-4445-9765-2c9aad6149ce" providerId="ADAL" clId="{C8382BAA-1094-D14B-A0C9-DE49F34FCC9D}" dt="2024-04-03T17:33:04.280" v="1565" actId="404"/>
          <ac:spMkLst>
            <pc:docMk/>
            <pc:sldMk cId="4136103582" sldId="2147470884"/>
            <ac:spMk id="478" creationId="{05173D2F-71ED-0BBD-44F4-C1149662ACCE}"/>
          </ac:spMkLst>
        </pc:spChg>
        <pc:spChg chg="mod">
          <ac:chgData name="Kau, Derchang" userId="b9148588-e694-4445-9765-2c9aad6149ce" providerId="ADAL" clId="{C8382BAA-1094-D14B-A0C9-DE49F34FCC9D}" dt="2024-04-03T17:33:04.280" v="1565" actId="404"/>
          <ac:spMkLst>
            <pc:docMk/>
            <pc:sldMk cId="4136103582" sldId="2147470884"/>
            <ac:spMk id="479" creationId="{E5B49AA0-347C-8773-91C8-7C7088A32D60}"/>
          </ac:spMkLst>
        </pc:spChg>
        <pc:spChg chg="mod">
          <ac:chgData name="Kau, Derchang" userId="b9148588-e694-4445-9765-2c9aad6149ce" providerId="ADAL" clId="{C8382BAA-1094-D14B-A0C9-DE49F34FCC9D}" dt="2024-04-03T17:33:04.280" v="1565" actId="404"/>
          <ac:spMkLst>
            <pc:docMk/>
            <pc:sldMk cId="4136103582" sldId="2147470884"/>
            <ac:spMk id="480" creationId="{CD528D50-3DCD-A307-35B8-7AB0110454C9}"/>
          </ac:spMkLst>
        </pc:spChg>
        <pc:spChg chg="mod">
          <ac:chgData name="Kau, Derchang" userId="b9148588-e694-4445-9765-2c9aad6149ce" providerId="ADAL" clId="{C8382BAA-1094-D14B-A0C9-DE49F34FCC9D}" dt="2024-04-03T17:33:04.280" v="1565" actId="404"/>
          <ac:spMkLst>
            <pc:docMk/>
            <pc:sldMk cId="4136103582" sldId="2147470884"/>
            <ac:spMk id="481" creationId="{7FF6B17A-1152-DCC5-A5C3-A235BF550F6F}"/>
          </ac:spMkLst>
        </pc:spChg>
        <pc:spChg chg="mod">
          <ac:chgData name="Kau, Derchang" userId="b9148588-e694-4445-9765-2c9aad6149ce" providerId="ADAL" clId="{C8382BAA-1094-D14B-A0C9-DE49F34FCC9D}" dt="2024-04-03T17:33:04.280" v="1565" actId="404"/>
          <ac:spMkLst>
            <pc:docMk/>
            <pc:sldMk cId="4136103582" sldId="2147470884"/>
            <ac:spMk id="482" creationId="{4BD05634-2F74-02EE-8FCA-B28057A95F9F}"/>
          </ac:spMkLst>
        </pc:spChg>
        <pc:spChg chg="mod">
          <ac:chgData name="Kau, Derchang" userId="b9148588-e694-4445-9765-2c9aad6149ce" providerId="ADAL" clId="{C8382BAA-1094-D14B-A0C9-DE49F34FCC9D}" dt="2024-04-03T17:33:04.280" v="1565" actId="404"/>
          <ac:spMkLst>
            <pc:docMk/>
            <pc:sldMk cId="4136103582" sldId="2147470884"/>
            <ac:spMk id="483" creationId="{67EB2953-1EC1-C5FF-7718-DB1CC40D9A59}"/>
          </ac:spMkLst>
        </pc:spChg>
        <pc:spChg chg="mod">
          <ac:chgData name="Kau, Derchang" userId="b9148588-e694-4445-9765-2c9aad6149ce" providerId="ADAL" clId="{C8382BAA-1094-D14B-A0C9-DE49F34FCC9D}" dt="2024-04-03T17:33:04.280" v="1565" actId="404"/>
          <ac:spMkLst>
            <pc:docMk/>
            <pc:sldMk cId="4136103582" sldId="2147470884"/>
            <ac:spMk id="484" creationId="{9C74C18A-8A84-E244-85EB-B26F53EBE7D5}"/>
          </ac:spMkLst>
        </pc:spChg>
        <pc:spChg chg="mod">
          <ac:chgData name="Kau, Derchang" userId="b9148588-e694-4445-9765-2c9aad6149ce" providerId="ADAL" clId="{C8382BAA-1094-D14B-A0C9-DE49F34FCC9D}" dt="2024-04-03T17:33:04.280" v="1565" actId="404"/>
          <ac:spMkLst>
            <pc:docMk/>
            <pc:sldMk cId="4136103582" sldId="2147470884"/>
            <ac:spMk id="485" creationId="{275140EB-77E8-7578-72D4-4FAD70C4AFF6}"/>
          </ac:spMkLst>
        </pc:spChg>
        <pc:spChg chg="mod">
          <ac:chgData name="Kau, Derchang" userId="b9148588-e694-4445-9765-2c9aad6149ce" providerId="ADAL" clId="{C8382BAA-1094-D14B-A0C9-DE49F34FCC9D}" dt="2024-04-03T17:33:04.280" v="1565" actId="404"/>
          <ac:spMkLst>
            <pc:docMk/>
            <pc:sldMk cId="4136103582" sldId="2147470884"/>
            <ac:spMk id="486" creationId="{0125768D-85AE-3AAA-D4BB-0D9311CD7F8B}"/>
          </ac:spMkLst>
        </pc:spChg>
        <pc:spChg chg="mod">
          <ac:chgData name="Kau, Derchang" userId="b9148588-e694-4445-9765-2c9aad6149ce" providerId="ADAL" clId="{C8382BAA-1094-D14B-A0C9-DE49F34FCC9D}" dt="2024-04-03T17:33:04.280" v="1565" actId="404"/>
          <ac:spMkLst>
            <pc:docMk/>
            <pc:sldMk cId="4136103582" sldId="2147470884"/>
            <ac:spMk id="487" creationId="{2A42F9C2-CE0A-F51A-AD8A-25CE4B90C7F1}"/>
          </ac:spMkLst>
        </pc:spChg>
        <pc:spChg chg="mod">
          <ac:chgData name="Kau, Derchang" userId="b9148588-e694-4445-9765-2c9aad6149ce" providerId="ADAL" clId="{C8382BAA-1094-D14B-A0C9-DE49F34FCC9D}" dt="2024-04-03T17:33:04.280" v="1565" actId="404"/>
          <ac:spMkLst>
            <pc:docMk/>
            <pc:sldMk cId="4136103582" sldId="2147470884"/>
            <ac:spMk id="488" creationId="{19F99764-5448-1AFB-B53F-B0D7D3C299C8}"/>
          </ac:spMkLst>
        </pc:spChg>
        <pc:spChg chg="mod">
          <ac:chgData name="Kau, Derchang" userId="b9148588-e694-4445-9765-2c9aad6149ce" providerId="ADAL" clId="{C8382BAA-1094-D14B-A0C9-DE49F34FCC9D}" dt="2024-04-03T17:33:04.280" v="1565" actId="404"/>
          <ac:spMkLst>
            <pc:docMk/>
            <pc:sldMk cId="4136103582" sldId="2147470884"/>
            <ac:spMk id="489" creationId="{B0EF622C-A28F-FC8C-9BB4-17C370EB7F09}"/>
          </ac:spMkLst>
        </pc:spChg>
        <pc:spChg chg="mod">
          <ac:chgData name="Kau, Derchang" userId="b9148588-e694-4445-9765-2c9aad6149ce" providerId="ADAL" clId="{C8382BAA-1094-D14B-A0C9-DE49F34FCC9D}" dt="2024-04-03T17:33:04.280" v="1565" actId="404"/>
          <ac:spMkLst>
            <pc:docMk/>
            <pc:sldMk cId="4136103582" sldId="2147470884"/>
            <ac:spMk id="490" creationId="{CD182072-EA3C-A6EF-76C5-CC902630BF63}"/>
          </ac:spMkLst>
        </pc:spChg>
        <pc:spChg chg="mod">
          <ac:chgData name="Kau, Derchang" userId="b9148588-e694-4445-9765-2c9aad6149ce" providerId="ADAL" clId="{C8382BAA-1094-D14B-A0C9-DE49F34FCC9D}" dt="2024-04-03T17:33:04.280" v="1565" actId="404"/>
          <ac:spMkLst>
            <pc:docMk/>
            <pc:sldMk cId="4136103582" sldId="2147470884"/>
            <ac:spMk id="491" creationId="{0D59175C-F8B4-C0F6-C653-3489C4B25072}"/>
          </ac:spMkLst>
        </pc:spChg>
        <pc:spChg chg="mod">
          <ac:chgData name="Kau, Derchang" userId="b9148588-e694-4445-9765-2c9aad6149ce" providerId="ADAL" clId="{C8382BAA-1094-D14B-A0C9-DE49F34FCC9D}" dt="2024-04-03T17:33:04.280" v="1565" actId="404"/>
          <ac:spMkLst>
            <pc:docMk/>
            <pc:sldMk cId="4136103582" sldId="2147470884"/>
            <ac:spMk id="492" creationId="{AE4869F6-3D13-9ED8-14FB-EFB784A356A1}"/>
          </ac:spMkLst>
        </pc:spChg>
        <pc:spChg chg="mod">
          <ac:chgData name="Kau, Derchang" userId="b9148588-e694-4445-9765-2c9aad6149ce" providerId="ADAL" clId="{C8382BAA-1094-D14B-A0C9-DE49F34FCC9D}" dt="2024-04-03T17:33:04.280" v="1565" actId="404"/>
          <ac:spMkLst>
            <pc:docMk/>
            <pc:sldMk cId="4136103582" sldId="2147470884"/>
            <ac:spMk id="493" creationId="{9E128B70-1C93-ED1C-0512-1C6E6C45C616}"/>
          </ac:spMkLst>
        </pc:spChg>
        <pc:spChg chg="mod">
          <ac:chgData name="Kau, Derchang" userId="b9148588-e694-4445-9765-2c9aad6149ce" providerId="ADAL" clId="{C8382BAA-1094-D14B-A0C9-DE49F34FCC9D}" dt="2024-04-03T17:33:04.280" v="1565" actId="404"/>
          <ac:spMkLst>
            <pc:docMk/>
            <pc:sldMk cId="4136103582" sldId="2147470884"/>
            <ac:spMk id="494" creationId="{38071B74-2E89-72A5-BD42-7A5AC7A7031C}"/>
          </ac:spMkLst>
        </pc:spChg>
        <pc:spChg chg="mod">
          <ac:chgData name="Kau, Derchang" userId="b9148588-e694-4445-9765-2c9aad6149ce" providerId="ADAL" clId="{C8382BAA-1094-D14B-A0C9-DE49F34FCC9D}" dt="2024-04-03T17:33:04.280" v="1565" actId="404"/>
          <ac:spMkLst>
            <pc:docMk/>
            <pc:sldMk cId="4136103582" sldId="2147470884"/>
            <ac:spMk id="495" creationId="{CD33857C-9638-8871-7B36-8433FEB08661}"/>
          </ac:spMkLst>
        </pc:spChg>
        <pc:spChg chg="mod">
          <ac:chgData name="Kau, Derchang" userId="b9148588-e694-4445-9765-2c9aad6149ce" providerId="ADAL" clId="{C8382BAA-1094-D14B-A0C9-DE49F34FCC9D}" dt="2024-04-03T17:33:04.280" v="1565" actId="404"/>
          <ac:spMkLst>
            <pc:docMk/>
            <pc:sldMk cId="4136103582" sldId="2147470884"/>
            <ac:spMk id="496" creationId="{C4BD2E46-3ABC-DADD-9F0A-A0807F72E3C0}"/>
          </ac:spMkLst>
        </pc:spChg>
        <pc:spChg chg="mod">
          <ac:chgData name="Kau, Derchang" userId="b9148588-e694-4445-9765-2c9aad6149ce" providerId="ADAL" clId="{C8382BAA-1094-D14B-A0C9-DE49F34FCC9D}" dt="2024-04-03T17:33:04.280" v="1565" actId="404"/>
          <ac:spMkLst>
            <pc:docMk/>
            <pc:sldMk cId="4136103582" sldId="2147470884"/>
            <ac:spMk id="497" creationId="{90FEAC3D-698D-50F8-62FD-3191FE0DBBDC}"/>
          </ac:spMkLst>
        </pc:spChg>
        <pc:spChg chg="mod">
          <ac:chgData name="Kau, Derchang" userId="b9148588-e694-4445-9765-2c9aad6149ce" providerId="ADAL" clId="{C8382BAA-1094-D14B-A0C9-DE49F34FCC9D}" dt="2024-04-03T17:33:04.280" v="1565" actId="404"/>
          <ac:spMkLst>
            <pc:docMk/>
            <pc:sldMk cId="4136103582" sldId="2147470884"/>
            <ac:spMk id="498" creationId="{66020405-B1CB-A5D7-F696-EED9F03BC609}"/>
          </ac:spMkLst>
        </pc:spChg>
        <pc:spChg chg="mod">
          <ac:chgData name="Kau, Derchang" userId="b9148588-e694-4445-9765-2c9aad6149ce" providerId="ADAL" clId="{C8382BAA-1094-D14B-A0C9-DE49F34FCC9D}" dt="2024-04-03T17:33:04.280" v="1565" actId="404"/>
          <ac:spMkLst>
            <pc:docMk/>
            <pc:sldMk cId="4136103582" sldId="2147470884"/>
            <ac:spMk id="499" creationId="{65893355-55DE-1BF2-A963-61DBBA2D2310}"/>
          </ac:spMkLst>
        </pc:spChg>
        <pc:spChg chg="mod">
          <ac:chgData name="Kau, Derchang" userId="b9148588-e694-4445-9765-2c9aad6149ce" providerId="ADAL" clId="{C8382BAA-1094-D14B-A0C9-DE49F34FCC9D}" dt="2024-04-03T17:33:04.280" v="1565" actId="404"/>
          <ac:spMkLst>
            <pc:docMk/>
            <pc:sldMk cId="4136103582" sldId="2147470884"/>
            <ac:spMk id="500" creationId="{A3815054-79DB-8AC3-EA0F-C179685F7E1C}"/>
          </ac:spMkLst>
        </pc:spChg>
        <pc:spChg chg="mod">
          <ac:chgData name="Kau, Derchang" userId="b9148588-e694-4445-9765-2c9aad6149ce" providerId="ADAL" clId="{C8382BAA-1094-D14B-A0C9-DE49F34FCC9D}" dt="2024-04-03T17:33:04.280" v="1565" actId="404"/>
          <ac:spMkLst>
            <pc:docMk/>
            <pc:sldMk cId="4136103582" sldId="2147470884"/>
            <ac:spMk id="501" creationId="{6265F1EC-FDC2-07F5-5A7D-40BC1567BC59}"/>
          </ac:spMkLst>
        </pc:spChg>
        <pc:spChg chg="mod">
          <ac:chgData name="Kau, Derchang" userId="b9148588-e694-4445-9765-2c9aad6149ce" providerId="ADAL" clId="{C8382BAA-1094-D14B-A0C9-DE49F34FCC9D}" dt="2024-04-03T17:33:04.280" v="1565" actId="404"/>
          <ac:spMkLst>
            <pc:docMk/>
            <pc:sldMk cId="4136103582" sldId="2147470884"/>
            <ac:spMk id="502" creationId="{C605C9C2-C925-0661-BEF8-ACB28F93BD29}"/>
          </ac:spMkLst>
        </pc:spChg>
        <pc:spChg chg="mod">
          <ac:chgData name="Kau, Derchang" userId="b9148588-e694-4445-9765-2c9aad6149ce" providerId="ADAL" clId="{C8382BAA-1094-D14B-A0C9-DE49F34FCC9D}" dt="2024-04-03T17:33:04.280" v="1565" actId="404"/>
          <ac:spMkLst>
            <pc:docMk/>
            <pc:sldMk cId="4136103582" sldId="2147470884"/>
            <ac:spMk id="503" creationId="{8CD3061F-7B9C-AAFB-E428-1B375B69392F}"/>
          </ac:spMkLst>
        </pc:spChg>
        <pc:spChg chg="mod">
          <ac:chgData name="Kau, Derchang" userId="b9148588-e694-4445-9765-2c9aad6149ce" providerId="ADAL" clId="{C8382BAA-1094-D14B-A0C9-DE49F34FCC9D}" dt="2024-04-03T17:33:04.280" v="1565" actId="404"/>
          <ac:spMkLst>
            <pc:docMk/>
            <pc:sldMk cId="4136103582" sldId="2147470884"/>
            <ac:spMk id="504" creationId="{3190AA20-98A3-D741-6002-FBD56725AC27}"/>
          </ac:spMkLst>
        </pc:spChg>
        <pc:spChg chg="mod">
          <ac:chgData name="Kau, Derchang" userId="b9148588-e694-4445-9765-2c9aad6149ce" providerId="ADAL" clId="{C8382BAA-1094-D14B-A0C9-DE49F34FCC9D}" dt="2024-04-03T17:33:04.280" v="1565" actId="404"/>
          <ac:spMkLst>
            <pc:docMk/>
            <pc:sldMk cId="4136103582" sldId="2147470884"/>
            <ac:spMk id="505" creationId="{73B625B1-1812-E2C7-FF23-7EB9EA89C839}"/>
          </ac:spMkLst>
        </pc:spChg>
        <pc:spChg chg="mod">
          <ac:chgData name="Kau, Derchang" userId="b9148588-e694-4445-9765-2c9aad6149ce" providerId="ADAL" clId="{C8382BAA-1094-D14B-A0C9-DE49F34FCC9D}" dt="2024-04-03T17:33:04.280" v="1565" actId="404"/>
          <ac:spMkLst>
            <pc:docMk/>
            <pc:sldMk cId="4136103582" sldId="2147470884"/>
            <ac:spMk id="506" creationId="{6EF6E1C5-B654-C917-26CF-1001CA2A8E59}"/>
          </ac:spMkLst>
        </pc:spChg>
        <pc:spChg chg="mod">
          <ac:chgData name="Kau, Derchang" userId="b9148588-e694-4445-9765-2c9aad6149ce" providerId="ADAL" clId="{C8382BAA-1094-D14B-A0C9-DE49F34FCC9D}" dt="2024-04-03T17:33:04.280" v="1565" actId="404"/>
          <ac:spMkLst>
            <pc:docMk/>
            <pc:sldMk cId="4136103582" sldId="2147470884"/>
            <ac:spMk id="507" creationId="{DB955AB3-502D-44C7-FD35-511B8F769BD8}"/>
          </ac:spMkLst>
        </pc:spChg>
        <pc:spChg chg="mod">
          <ac:chgData name="Kau, Derchang" userId="b9148588-e694-4445-9765-2c9aad6149ce" providerId="ADAL" clId="{C8382BAA-1094-D14B-A0C9-DE49F34FCC9D}" dt="2024-04-03T17:33:04.280" v="1565" actId="404"/>
          <ac:spMkLst>
            <pc:docMk/>
            <pc:sldMk cId="4136103582" sldId="2147470884"/>
            <ac:spMk id="508" creationId="{382F92B0-E4DC-EF88-B36D-AEB3CDF44078}"/>
          </ac:spMkLst>
        </pc:spChg>
        <pc:spChg chg="mod">
          <ac:chgData name="Kau, Derchang" userId="b9148588-e694-4445-9765-2c9aad6149ce" providerId="ADAL" clId="{C8382BAA-1094-D14B-A0C9-DE49F34FCC9D}" dt="2024-04-03T17:33:04.280" v="1565" actId="404"/>
          <ac:spMkLst>
            <pc:docMk/>
            <pc:sldMk cId="4136103582" sldId="2147470884"/>
            <ac:spMk id="509" creationId="{94431754-4E13-F3FA-7ADA-A8F79D6FE760}"/>
          </ac:spMkLst>
        </pc:spChg>
        <pc:spChg chg="mod">
          <ac:chgData name="Kau, Derchang" userId="b9148588-e694-4445-9765-2c9aad6149ce" providerId="ADAL" clId="{C8382BAA-1094-D14B-A0C9-DE49F34FCC9D}" dt="2024-04-03T17:33:04.280" v="1565" actId="404"/>
          <ac:spMkLst>
            <pc:docMk/>
            <pc:sldMk cId="4136103582" sldId="2147470884"/>
            <ac:spMk id="510" creationId="{FE92F408-5B86-A6A5-7992-C87FB728B01C}"/>
          </ac:spMkLst>
        </pc:spChg>
        <pc:spChg chg="mod">
          <ac:chgData name="Kau, Derchang" userId="b9148588-e694-4445-9765-2c9aad6149ce" providerId="ADAL" clId="{C8382BAA-1094-D14B-A0C9-DE49F34FCC9D}" dt="2024-04-03T17:33:04.280" v="1565" actId="404"/>
          <ac:spMkLst>
            <pc:docMk/>
            <pc:sldMk cId="4136103582" sldId="2147470884"/>
            <ac:spMk id="511" creationId="{DC4FE79A-8B29-B444-9BB1-59241F3CEA79}"/>
          </ac:spMkLst>
        </pc:spChg>
        <pc:spChg chg="mod">
          <ac:chgData name="Kau, Derchang" userId="b9148588-e694-4445-9765-2c9aad6149ce" providerId="ADAL" clId="{C8382BAA-1094-D14B-A0C9-DE49F34FCC9D}" dt="2024-04-03T17:34:54.775" v="1582" actId="1076"/>
          <ac:spMkLst>
            <pc:docMk/>
            <pc:sldMk cId="4136103582" sldId="2147470884"/>
            <ac:spMk id="513" creationId="{536B3B46-C935-A980-BBD4-821EA4FA0721}"/>
          </ac:spMkLst>
        </pc:spChg>
        <pc:spChg chg="mod">
          <ac:chgData name="Kau, Derchang" userId="b9148588-e694-4445-9765-2c9aad6149ce" providerId="ADAL" clId="{C8382BAA-1094-D14B-A0C9-DE49F34FCC9D}" dt="2024-04-03T17:34:46.150" v="1581" actId="1076"/>
          <ac:spMkLst>
            <pc:docMk/>
            <pc:sldMk cId="4136103582" sldId="2147470884"/>
            <ac:spMk id="516" creationId="{2820CF9F-9B41-2F62-4C4C-16F4CEE1E8CD}"/>
          </ac:spMkLst>
        </pc:spChg>
        <pc:spChg chg="add mod">
          <ac:chgData name="Kau, Derchang" userId="b9148588-e694-4445-9765-2c9aad6149ce" providerId="ADAL" clId="{C8382BAA-1094-D14B-A0C9-DE49F34FCC9D}" dt="2024-04-03T17:59:58.509" v="2070" actId="1076"/>
          <ac:spMkLst>
            <pc:docMk/>
            <pc:sldMk cId="4136103582" sldId="2147470884"/>
            <ac:spMk id="531" creationId="{E302B54F-6176-8C28-95C1-80A25C1FCFB3}"/>
          </ac:spMkLst>
        </pc:spChg>
        <pc:spChg chg="add mod">
          <ac:chgData name="Kau, Derchang" userId="b9148588-e694-4445-9765-2c9aad6149ce" providerId="ADAL" clId="{C8382BAA-1094-D14B-A0C9-DE49F34FCC9D}" dt="2024-04-03T17:56:49.974" v="2056" actId="14100"/>
          <ac:spMkLst>
            <pc:docMk/>
            <pc:sldMk cId="4136103582" sldId="2147470884"/>
            <ac:spMk id="532" creationId="{33E986B4-4219-5296-A9B8-E301EAC9AF4D}"/>
          </ac:spMkLst>
        </pc:spChg>
        <pc:grpChg chg="add mod">
          <ac:chgData name="Kau, Derchang" userId="b9148588-e694-4445-9765-2c9aad6149ce" providerId="ADAL" clId="{C8382BAA-1094-D14B-A0C9-DE49F34FCC9D}" dt="2024-04-03T17:38:39.037" v="1599" actId="14100"/>
          <ac:grpSpMkLst>
            <pc:docMk/>
            <pc:sldMk cId="4136103582" sldId="2147470884"/>
            <ac:grpSpMk id="4" creationId="{455F0C3C-7FA3-520C-2674-6E69BDFF496C}"/>
          </ac:grpSpMkLst>
        </pc:grpChg>
        <pc:grpChg chg="mod">
          <ac:chgData name="Kau, Derchang" userId="b9148588-e694-4445-9765-2c9aad6149ce" providerId="ADAL" clId="{C8382BAA-1094-D14B-A0C9-DE49F34FCC9D}" dt="2024-04-03T17:31:51.452" v="1521"/>
          <ac:grpSpMkLst>
            <pc:docMk/>
            <pc:sldMk cId="4136103582" sldId="2147470884"/>
            <ac:grpSpMk id="5" creationId="{4CF6A2B6-0B07-A1EF-5876-C367D61EFFC6}"/>
          </ac:grpSpMkLst>
        </pc:grpChg>
        <pc:grpChg chg="mod">
          <ac:chgData name="Kau, Derchang" userId="b9148588-e694-4445-9765-2c9aad6149ce" providerId="ADAL" clId="{C8382BAA-1094-D14B-A0C9-DE49F34FCC9D}" dt="2024-04-03T17:31:51.452" v="1521"/>
          <ac:grpSpMkLst>
            <pc:docMk/>
            <pc:sldMk cId="4136103582" sldId="2147470884"/>
            <ac:grpSpMk id="11" creationId="{98E8E7BB-203A-F53D-E8BF-7F2514248BCE}"/>
          </ac:grpSpMkLst>
        </pc:grpChg>
        <pc:grpChg chg="mod">
          <ac:chgData name="Kau, Derchang" userId="b9148588-e694-4445-9765-2c9aad6149ce" providerId="ADAL" clId="{C8382BAA-1094-D14B-A0C9-DE49F34FCC9D}" dt="2024-04-03T17:31:51.452" v="1521"/>
          <ac:grpSpMkLst>
            <pc:docMk/>
            <pc:sldMk cId="4136103582" sldId="2147470884"/>
            <ac:grpSpMk id="12" creationId="{7F0C7A71-499F-D509-B123-5D2632629D82}"/>
          </ac:grpSpMkLst>
        </pc:grpChg>
        <pc:grpChg chg="mod">
          <ac:chgData name="Kau, Derchang" userId="b9148588-e694-4445-9765-2c9aad6149ce" providerId="ADAL" clId="{C8382BAA-1094-D14B-A0C9-DE49F34FCC9D}" dt="2024-04-03T17:31:51.452" v="1521"/>
          <ac:grpSpMkLst>
            <pc:docMk/>
            <pc:sldMk cId="4136103582" sldId="2147470884"/>
            <ac:grpSpMk id="13" creationId="{1D7CD756-8A92-D52A-4314-0007B0C2A8AE}"/>
          </ac:grpSpMkLst>
        </pc:grpChg>
        <pc:grpChg chg="mod">
          <ac:chgData name="Kau, Derchang" userId="b9148588-e694-4445-9765-2c9aad6149ce" providerId="ADAL" clId="{C8382BAA-1094-D14B-A0C9-DE49F34FCC9D}" dt="2024-04-03T17:31:51.452" v="1521"/>
          <ac:grpSpMkLst>
            <pc:docMk/>
            <pc:sldMk cId="4136103582" sldId="2147470884"/>
            <ac:grpSpMk id="14" creationId="{09CD612E-2A54-9E6F-1ADB-C40AFDB9BFAA}"/>
          </ac:grpSpMkLst>
        </pc:grpChg>
        <pc:grpChg chg="mod">
          <ac:chgData name="Kau, Derchang" userId="b9148588-e694-4445-9765-2c9aad6149ce" providerId="ADAL" clId="{C8382BAA-1094-D14B-A0C9-DE49F34FCC9D}" dt="2024-04-03T17:31:51.452" v="1521"/>
          <ac:grpSpMkLst>
            <pc:docMk/>
            <pc:sldMk cId="4136103582" sldId="2147470884"/>
            <ac:grpSpMk id="15" creationId="{0C38E61A-BA7B-4113-9E7C-1BD0C145A982}"/>
          </ac:grpSpMkLst>
        </pc:grpChg>
        <pc:grpChg chg="mod">
          <ac:chgData name="Kau, Derchang" userId="b9148588-e694-4445-9765-2c9aad6149ce" providerId="ADAL" clId="{C8382BAA-1094-D14B-A0C9-DE49F34FCC9D}" dt="2024-04-03T17:31:51.452" v="1521"/>
          <ac:grpSpMkLst>
            <pc:docMk/>
            <pc:sldMk cId="4136103582" sldId="2147470884"/>
            <ac:grpSpMk id="16" creationId="{3A9D1D93-EF0E-CB05-2C69-3952CB51B668}"/>
          </ac:grpSpMkLst>
        </pc:grpChg>
        <pc:grpChg chg="mod">
          <ac:chgData name="Kau, Derchang" userId="b9148588-e694-4445-9765-2c9aad6149ce" providerId="ADAL" clId="{C8382BAA-1094-D14B-A0C9-DE49F34FCC9D}" dt="2024-04-03T17:31:51.452" v="1521"/>
          <ac:grpSpMkLst>
            <pc:docMk/>
            <pc:sldMk cId="4136103582" sldId="2147470884"/>
            <ac:grpSpMk id="20" creationId="{0B7E3D89-13FF-2AEA-157B-2D76911DC848}"/>
          </ac:grpSpMkLst>
        </pc:grpChg>
        <pc:grpChg chg="mod">
          <ac:chgData name="Kau, Derchang" userId="b9148588-e694-4445-9765-2c9aad6149ce" providerId="ADAL" clId="{C8382BAA-1094-D14B-A0C9-DE49F34FCC9D}" dt="2024-04-03T17:31:51.452" v="1521"/>
          <ac:grpSpMkLst>
            <pc:docMk/>
            <pc:sldMk cId="4136103582" sldId="2147470884"/>
            <ac:grpSpMk id="21" creationId="{2358B9D7-41C9-CF39-B819-A0C712B3DF23}"/>
          </ac:grpSpMkLst>
        </pc:grpChg>
        <pc:grpChg chg="mod">
          <ac:chgData name="Kau, Derchang" userId="b9148588-e694-4445-9765-2c9aad6149ce" providerId="ADAL" clId="{C8382BAA-1094-D14B-A0C9-DE49F34FCC9D}" dt="2024-04-03T17:31:51.452" v="1521"/>
          <ac:grpSpMkLst>
            <pc:docMk/>
            <pc:sldMk cId="4136103582" sldId="2147470884"/>
            <ac:grpSpMk id="22" creationId="{D03E0C46-2CAE-CBCB-19AA-C09D2C178FB9}"/>
          </ac:grpSpMkLst>
        </pc:grpChg>
        <pc:grpChg chg="mod">
          <ac:chgData name="Kau, Derchang" userId="b9148588-e694-4445-9765-2c9aad6149ce" providerId="ADAL" clId="{C8382BAA-1094-D14B-A0C9-DE49F34FCC9D}" dt="2024-04-03T17:31:51.452" v="1521"/>
          <ac:grpSpMkLst>
            <pc:docMk/>
            <pc:sldMk cId="4136103582" sldId="2147470884"/>
            <ac:grpSpMk id="33" creationId="{481617FD-C7E0-90FD-D2FE-CCF0C7B93F9F}"/>
          </ac:grpSpMkLst>
        </pc:grpChg>
        <pc:grpChg chg="mod">
          <ac:chgData name="Kau, Derchang" userId="b9148588-e694-4445-9765-2c9aad6149ce" providerId="ADAL" clId="{C8382BAA-1094-D14B-A0C9-DE49F34FCC9D}" dt="2024-04-03T17:31:51.452" v="1521"/>
          <ac:grpSpMkLst>
            <pc:docMk/>
            <pc:sldMk cId="4136103582" sldId="2147470884"/>
            <ac:grpSpMk id="48" creationId="{8EC38AE7-C5FC-84C5-7A73-FDDED3C6A794}"/>
          </ac:grpSpMkLst>
        </pc:grpChg>
        <pc:grpChg chg="mod">
          <ac:chgData name="Kau, Derchang" userId="b9148588-e694-4445-9765-2c9aad6149ce" providerId="ADAL" clId="{C8382BAA-1094-D14B-A0C9-DE49F34FCC9D}" dt="2024-04-03T17:31:51.452" v="1521"/>
          <ac:grpSpMkLst>
            <pc:docMk/>
            <pc:sldMk cId="4136103582" sldId="2147470884"/>
            <ac:grpSpMk id="100" creationId="{A4CA5CFD-0CBD-459C-875D-DC34339E394B}"/>
          </ac:grpSpMkLst>
        </pc:grpChg>
        <pc:grpChg chg="mod">
          <ac:chgData name="Kau, Derchang" userId="b9148588-e694-4445-9765-2c9aad6149ce" providerId="ADAL" clId="{C8382BAA-1094-D14B-A0C9-DE49F34FCC9D}" dt="2024-04-03T17:31:51.452" v="1521"/>
          <ac:grpSpMkLst>
            <pc:docMk/>
            <pc:sldMk cId="4136103582" sldId="2147470884"/>
            <ac:grpSpMk id="104" creationId="{6CF0FA73-B2CF-5361-25EF-C8531C1C067F}"/>
          </ac:grpSpMkLst>
        </pc:grpChg>
        <pc:grpChg chg="mod">
          <ac:chgData name="Kau, Derchang" userId="b9148588-e694-4445-9765-2c9aad6149ce" providerId="ADAL" clId="{C8382BAA-1094-D14B-A0C9-DE49F34FCC9D}" dt="2024-04-03T17:31:51.452" v="1521"/>
          <ac:grpSpMkLst>
            <pc:docMk/>
            <pc:sldMk cId="4136103582" sldId="2147470884"/>
            <ac:grpSpMk id="108" creationId="{82260986-4F4B-B482-BD7F-A22871EE6806}"/>
          </ac:grpSpMkLst>
        </pc:grpChg>
        <pc:grpChg chg="mod">
          <ac:chgData name="Kau, Derchang" userId="b9148588-e694-4445-9765-2c9aad6149ce" providerId="ADAL" clId="{C8382BAA-1094-D14B-A0C9-DE49F34FCC9D}" dt="2024-04-03T17:31:51.452" v="1521"/>
          <ac:grpSpMkLst>
            <pc:docMk/>
            <pc:sldMk cId="4136103582" sldId="2147470884"/>
            <ac:grpSpMk id="109" creationId="{0F7911C2-41BF-18DF-1D26-65D2D5850844}"/>
          </ac:grpSpMkLst>
        </pc:grpChg>
        <pc:grpChg chg="mod">
          <ac:chgData name="Kau, Derchang" userId="b9148588-e694-4445-9765-2c9aad6149ce" providerId="ADAL" clId="{C8382BAA-1094-D14B-A0C9-DE49F34FCC9D}" dt="2024-04-03T17:31:51.452" v="1521"/>
          <ac:grpSpMkLst>
            <pc:docMk/>
            <pc:sldMk cId="4136103582" sldId="2147470884"/>
            <ac:grpSpMk id="110" creationId="{577DD709-0898-AE7B-52A9-0503D49D9A89}"/>
          </ac:grpSpMkLst>
        </pc:grpChg>
        <pc:grpChg chg="mod">
          <ac:chgData name="Kau, Derchang" userId="b9148588-e694-4445-9765-2c9aad6149ce" providerId="ADAL" clId="{C8382BAA-1094-D14B-A0C9-DE49F34FCC9D}" dt="2024-04-03T17:31:51.452" v="1521"/>
          <ac:grpSpMkLst>
            <pc:docMk/>
            <pc:sldMk cId="4136103582" sldId="2147470884"/>
            <ac:grpSpMk id="148" creationId="{A7A5AB31-1A27-E603-DFB2-22A36F5A2433}"/>
          </ac:grpSpMkLst>
        </pc:grpChg>
        <pc:grpChg chg="mod">
          <ac:chgData name="Kau, Derchang" userId="b9148588-e694-4445-9765-2c9aad6149ce" providerId="ADAL" clId="{C8382BAA-1094-D14B-A0C9-DE49F34FCC9D}" dt="2024-04-03T17:31:51.452" v="1521"/>
          <ac:grpSpMkLst>
            <pc:docMk/>
            <pc:sldMk cId="4136103582" sldId="2147470884"/>
            <ac:grpSpMk id="150" creationId="{FC9B05C5-92BE-37ED-5F1F-5912EFDC3A82}"/>
          </ac:grpSpMkLst>
        </pc:grpChg>
        <pc:grpChg chg="mod">
          <ac:chgData name="Kau, Derchang" userId="b9148588-e694-4445-9765-2c9aad6149ce" providerId="ADAL" clId="{C8382BAA-1094-D14B-A0C9-DE49F34FCC9D}" dt="2024-04-03T17:31:51.452" v="1521"/>
          <ac:grpSpMkLst>
            <pc:docMk/>
            <pc:sldMk cId="4136103582" sldId="2147470884"/>
            <ac:grpSpMk id="151" creationId="{E401FD39-6195-52F2-4BB2-8A653D525AFA}"/>
          </ac:grpSpMkLst>
        </pc:grpChg>
        <pc:grpChg chg="mod">
          <ac:chgData name="Kau, Derchang" userId="b9148588-e694-4445-9765-2c9aad6149ce" providerId="ADAL" clId="{C8382BAA-1094-D14B-A0C9-DE49F34FCC9D}" dt="2024-04-03T17:31:51.452" v="1521"/>
          <ac:grpSpMkLst>
            <pc:docMk/>
            <pc:sldMk cId="4136103582" sldId="2147470884"/>
            <ac:grpSpMk id="152" creationId="{FF3CE94C-16BA-07C3-8433-713BC009AE39}"/>
          </ac:grpSpMkLst>
        </pc:grpChg>
        <pc:grpChg chg="mod">
          <ac:chgData name="Kau, Derchang" userId="b9148588-e694-4445-9765-2c9aad6149ce" providerId="ADAL" clId="{C8382BAA-1094-D14B-A0C9-DE49F34FCC9D}" dt="2024-04-03T17:31:51.452" v="1521"/>
          <ac:grpSpMkLst>
            <pc:docMk/>
            <pc:sldMk cId="4136103582" sldId="2147470884"/>
            <ac:grpSpMk id="155" creationId="{C89D64A4-A739-AEB8-2582-5F73354211A6}"/>
          </ac:grpSpMkLst>
        </pc:grpChg>
        <pc:grpChg chg="mod">
          <ac:chgData name="Kau, Derchang" userId="b9148588-e694-4445-9765-2c9aad6149ce" providerId="ADAL" clId="{C8382BAA-1094-D14B-A0C9-DE49F34FCC9D}" dt="2024-04-03T17:31:51.452" v="1521"/>
          <ac:grpSpMkLst>
            <pc:docMk/>
            <pc:sldMk cId="4136103582" sldId="2147470884"/>
            <ac:grpSpMk id="164" creationId="{C3FE0BF8-DC2D-3822-6B74-5FDAA6B80D32}"/>
          </ac:grpSpMkLst>
        </pc:grpChg>
        <pc:grpChg chg="mod">
          <ac:chgData name="Kau, Derchang" userId="b9148588-e694-4445-9765-2c9aad6149ce" providerId="ADAL" clId="{C8382BAA-1094-D14B-A0C9-DE49F34FCC9D}" dt="2024-04-03T17:31:51.452" v="1521"/>
          <ac:grpSpMkLst>
            <pc:docMk/>
            <pc:sldMk cId="4136103582" sldId="2147470884"/>
            <ac:grpSpMk id="178" creationId="{FE71F0DA-E8A0-1F4D-080C-BCE00EE063D1}"/>
          </ac:grpSpMkLst>
        </pc:grpChg>
        <pc:grpChg chg="mod">
          <ac:chgData name="Kau, Derchang" userId="b9148588-e694-4445-9765-2c9aad6149ce" providerId="ADAL" clId="{C8382BAA-1094-D14B-A0C9-DE49F34FCC9D}" dt="2024-04-03T17:31:51.452" v="1521"/>
          <ac:grpSpMkLst>
            <pc:docMk/>
            <pc:sldMk cId="4136103582" sldId="2147470884"/>
            <ac:grpSpMk id="179" creationId="{FBD2EBA7-6943-A485-B0F6-F9D47212466E}"/>
          </ac:grpSpMkLst>
        </pc:grpChg>
        <pc:grpChg chg="mod">
          <ac:chgData name="Kau, Derchang" userId="b9148588-e694-4445-9765-2c9aad6149ce" providerId="ADAL" clId="{C8382BAA-1094-D14B-A0C9-DE49F34FCC9D}" dt="2024-04-03T17:31:51.452" v="1521"/>
          <ac:grpSpMkLst>
            <pc:docMk/>
            <pc:sldMk cId="4136103582" sldId="2147470884"/>
            <ac:grpSpMk id="180" creationId="{9A0AD811-3FE0-94A2-739B-3CDF655801AD}"/>
          </ac:grpSpMkLst>
        </pc:grpChg>
        <pc:grpChg chg="mod">
          <ac:chgData name="Kau, Derchang" userId="b9148588-e694-4445-9765-2c9aad6149ce" providerId="ADAL" clId="{C8382BAA-1094-D14B-A0C9-DE49F34FCC9D}" dt="2024-04-03T17:31:51.452" v="1521"/>
          <ac:grpSpMkLst>
            <pc:docMk/>
            <pc:sldMk cId="4136103582" sldId="2147470884"/>
            <ac:grpSpMk id="185" creationId="{2DBC74D4-686B-5207-2218-0E3F5403856A}"/>
          </ac:grpSpMkLst>
        </pc:grpChg>
        <pc:grpChg chg="mod">
          <ac:chgData name="Kau, Derchang" userId="b9148588-e694-4445-9765-2c9aad6149ce" providerId="ADAL" clId="{C8382BAA-1094-D14B-A0C9-DE49F34FCC9D}" dt="2024-04-03T17:31:51.452" v="1521"/>
          <ac:grpSpMkLst>
            <pc:docMk/>
            <pc:sldMk cId="4136103582" sldId="2147470884"/>
            <ac:grpSpMk id="274" creationId="{834100A0-6283-246F-D05B-D573A00288AA}"/>
          </ac:grpSpMkLst>
        </pc:grpChg>
        <pc:grpChg chg="mod">
          <ac:chgData name="Kau, Derchang" userId="b9148588-e694-4445-9765-2c9aad6149ce" providerId="ADAL" clId="{C8382BAA-1094-D14B-A0C9-DE49F34FCC9D}" dt="2024-04-03T17:31:51.452" v="1521"/>
          <ac:grpSpMkLst>
            <pc:docMk/>
            <pc:sldMk cId="4136103582" sldId="2147470884"/>
            <ac:grpSpMk id="275" creationId="{901F0F17-CB2C-307B-1CEC-45DCB2926C34}"/>
          </ac:grpSpMkLst>
        </pc:grpChg>
        <pc:grpChg chg="mod">
          <ac:chgData name="Kau, Derchang" userId="b9148588-e694-4445-9765-2c9aad6149ce" providerId="ADAL" clId="{C8382BAA-1094-D14B-A0C9-DE49F34FCC9D}" dt="2024-04-03T17:31:51.452" v="1521"/>
          <ac:grpSpMkLst>
            <pc:docMk/>
            <pc:sldMk cId="4136103582" sldId="2147470884"/>
            <ac:grpSpMk id="276" creationId="{3A038A5B-8B6C-DAB1-E4F1-44DC5DBD87C1}"/>
          </ac:grpSpMkLst>
        </pc:grpChg>
        <pc:grpChg chg="mod">
          <ac:chgData name="Kau, Derchang" userId="b9148588-e694-4445-9765-2c9aad6149ce" providerId="ADAL" clId="{C8382BAA-1094-D14B-A0C9-DE49F34FCC9D}" dt="2024-04-03T17:31:51.452" v="1521"/>
          <ac:grpSpMkLst>
            <pc:docMk/>
            <pc:sldMk cId="4136103582" sldId="2147470884"/>
            <ac:grpSpMk id="279" creationId="{B4C2347A-DAE5-2999-0871-6F6BF9993E0F}"/>
          </ac:grpSpMkLst>
        </pc:grpChg>
        <pc:grpChg chg="mod">
          <ac:chgData name="Kau, Derchang" userId="b9148588-e694-4445-9765-2c9aad6149ce" providerId="ADAL" clId="{C8382BAA-1094-D14B-A0C9-DE49F34FCC9D}" dt="2024-04-03T17:31:51.452" v="1521"/>
          <ac:grpSpMkLst>
            <pc:docMk/>
            <pc:sldMk cId="4136103582" sldId="2147470884"/>
            <ac:grpSpMk id="288" creationId="{2E25F306-9BF1-7E48-3104-F5AAD7E182AD}"/>
          </ac:grpSpMkLst>
        </pc:grpChg>
        <pc:grpChg chg="mod">
          <ac:chgData name="Kau, Derchang" userId="b9148588-e694-4445-9765-2c9aad6149ce" providerId="ADAL" clId="{C8382BAA-1094-D14B-A0C9-DE49F34FCC9D}" dt="2024-04-03T17:31:51.452" v="1521"/>
          <ac:grpSpMkLst>
            <pc:docMk/>
            <pc:sldMk cId="4136103582" sldId="2147470884"/>
            <ac:grpSpMk id="302" creationId="{15C9F1A2-BA8C-BA6C-FD57-E5681298C4DF}"/>
          </ac:grpSpMkLst>
        </pc:grpChg>
        <pc:grpChg chg="mod">
          <ac:chgData name="Kau, Derchang" userId="b9148588-e694-4445-9765-2c9aad6149ce" providerId="ADAL" clId="{C8382BAA-1094-D14B-A0C9-DE49F34FCC9D}" dt="2024-04-03T17:31:51.452" v="1521"/>
          <ac:grpSpMkLst>
            <pc:docMk/>
            <pc:sldMk cId="4136103582" sldId="2147470884"/>
            <ac:grpSpMk id="303" creationId="{B0C8D91A-1C33-3C3E-8B52-D2956552C21A}"/>
          </ac:grpSpMkLst>
        </pc:grpChg>
        <pc:grpChg chg="mod">
          <ac:chgData name="Kau, Derchang" userId="b9148588-e694-4445-9765-2c9aad6149ce" providerId="ADAL" clId="{C8382BAA-1094-D14B-A0C9-DE49F34FCC9D}" dt="2024-04-03T17:31:51.452" v="1521"/>
          <ac:grpSpMkLst>
            <pc:docMk/>
            <pc:sldMk cId="4136103582" sldId="2147470884"/>
            <ac:grpSpMk id="304" creationId="{EE030A86-DE7A-ACF4-E6B5-346F88252E5D}"/>
          </ac:grpSpMkLst>
        </pc:grpChg>
        <pc:grpChg chg="mod">
          <ac:chgData name="Kau, Derchang" userId="b9148588-e694-4445-9765-2c9aad6149ce" providerId="ADAL" clId="{C8382BAA-1094-D14B-A0C9-DE49F34FCC9D}" dt="2024-04-03T17:31:51.452" v="1521"/>
          <ac:grpSpMkLst>
            <pc:docMk/>
            <pc:sldMk cId="4136103582" sldId="2147470884"/>
            <ac:grpSpMk id="309" creationId="{6EC9CCDE-CF82-AC26-0146-BB9D6B569884}"/>
          </ac:grpSpMkLst>
        </pc:grpChg>
        <pc:grpChg chg="mod">
          <ac:chgData name="Kau, Derchang" userId="b9148588-e694-4445-9765-2c9aad6149ce" providerId="ADAL" clId="{C8382BAA-1094-D14B-A0C9-DE49F34FCC9D}" dt="2024-04-03T17:31:51.452" v="1521"/>
          <ac:grpSpMkLst>
            <pc:docMk/>
            <pc:sldMk cId="4136103582" sldId="2147470884"/>
            <ac:grpSpMk id="400" creationId="{AFEF3DE0-3055-FAB1-8CB7-46AA34C80990}"/>
          </ac:grpSpMkLst>
        </pc:grpChg>
        <pc:grpChg chg="mod">
          <ac:chgData name="Kau, Derchang" userId="b9148588-e694-4445-9765-2c9aad6149ce" providerId="ADAL" clId="{C8382BAA-1094-D14B-A0C9-DE49F34FCC9D}" dt="2024-04-03T17:31:51.452" v="1521"/>
          <ac:grpSpMkLst>
            <pc:docMk/>
            <pc:sldMk cId="4136103582" sldId="2147470884"/>
            <ac:grpSpMk id="401" creationId="{1AFA9E52-1EE7-8A7A-9089-2D220DC138F3}"/>
          </ac:grpSpMkLst>
        </pc:grpChg>
        <pc:grpChg chg="mod">
          <ac:chgData name="Kau, Derchang" userId="b9148588-e694-4445-9765-2c9aad6149ce" providerId="ADAL" clId="{C8382BAA-1094-D14B-A0C9-DE49F34FCC9D}" dt="2024-04-03T17:31:51.452" v="1521"/>
          <ac:grpSpMkLst>
            <pc:docMk/>
            <pc:sldMk cId="4136103582" sldId="2147470884"/>
            <ac:grpSpMk id="402" creationId="{651446D7-85AF-22A0-3A1C-7B5D6D85941F}"/>
          </ac:grpSpMkLst>
        </pc:grpChg>
        <pc:grpChg chg="mod">
          <ac:chgData name="Kau, Derchang" userId="b9148588-e694-4445-9765-2c9aad6149ce" providerId="ADAL" clId="{C8382BAA-1094-D14B-A0C9-DE49F34FCC9D}" dt="2024-04-03T17:31:51.452" v="1521"/>
          <ac:grpSpMkLst>
            <pc:docMk/>
            <pc:sldMk cId="4136103582" sldId="2147470884"/>
            <ac:grpSpMk id="403" creationId="{804B730C-876F-1F0B-AC5A-A935C6890C04}"/>
          </ac:grpSpMkLst>
        </pc:grpChg>
        <pc:grpChg chg="mod">
          <ac:chgData name="Kau, Derchang" userId="b9148588-e694-4445-9765-2c9aad6149ce" providerId="ADAL" clId="{C8382BAA-1094-D14B-A0C9-DE49F34FCC9D}" dt="2024-04-03T17:31:51.452" v="1521"/>
          <ac:grpSpMkLst>
            <pc:docMk/>
            <pc:sldMk cId="4136103582" sldId="2147470884"/>
            <ac:grpSpMk id="421" creationId="{B04A960F-2432-2B9B-54F1-C23E2C7287BC}"/>
          </ac:grpSpMkLst>
        </pc:grpChg>
        <pc:grpChg chg="mod">
          <ac:chgData name="Kau, Derchang" userId="b9148588-e694-4445-9765-2c9aad6149ce" providerId="ADAL" clId="{C8382BAA-1094-D14B-A0C9-DE49F34FCC9D}" dt="2024-04-03T17:31:51.452" v="1521"/>
          <ac:grpSpMkLst>
            <pc:docMk/>
            <pc:sldMk cId="4136103582" sldId="2147470884"/>
            <ac:grpSpMk id="422" creationId="{D1380446-B043-B3F9-E22D-D84A95D21608}"/>
          </ac:grpSpMkLst>
        </pc:grpChg>
        <pc:grpChg chg="mod">
          <ac:chgData name="Kau, Derchang" userId="b9148588-e694-4445-9765-2c9aad6149ce" providerId="ADAL" clId="{C8382BAA-1094-D14B-A0C9-DE49F34FCC9D}" dt="2024-04-03T17:31:51.452" v="1521"/>
          <ac:grpSpMkLst>
            <pc:docMk/>
            <pc:sldMk cId="4136103582" sldId="2147470884"/>
            <ac:grpSpMk id="423" creationId="{1684625D-3AC3-2CCD-7137-F061E065DEAC}"/>
          </ac:grpSpMkLst>
        </pc:grpChg>
        <pc:grpChg chg="mod">
          <ac:chgData name="Kau, Derchang" userId="b9148588-e694-4445-9765-2c9aad6149ce" providerId="ADAL" clId="{C8382BAA-1094-D14B-A0C9-DE49F34FCC9D}" dt="2024-04-03T17:31:51.452" v="1521"/>
          <ac:grpSpMkLst>
            <pc:docMk/>
            <pc:sldMk cId="4136103582" sldId="2147470884"/>
            <ac:grpSpMk id="424" creationId="{D7D99D0C-81C5-7B73-905B-D2A70B5FFFC4}"/>
          </ac:grpSpMkLst>
        </pc:grpChg>
        <pc:grpChg chg="mod">
          <ac:chgData name="Kau, Derchang" userId="b9148588-e694-4445-9765-2c9aad6149ce" providerId="ADAL" clId="{C8382BAA-1094-D14B-A0C9-DE49F34FCC9D}" dt="2024-04-03T17:31:51.452" v="1521"/>
          <ac:grpSpMkLst>
            <pc:docMk/>
            <pc:sldMk cId="4136103582" sldId="2147470884"/>
            <ac:grpSpMk id="425" creationId="{63A7FE31-72A6-740A-98C1-33C5757FE8C3}"/>
          </ac:grpSpMkLst>
        </pc:grpChg>
        <pc:grpChg chg="add mod">
          <ac:chgData name="Kau, Derchang" userId="b9148588-e694-4445-9765-2c9aad6149ce" providerId="ADAL" clId="{C8382BAA-1094-D14B-A0C9-DE49F34FCC9D}" dt="2024-04-03T17:38:20.653" v="1596" actId="1076"/>
          <ac:grpSpMkLst>
            <pc:docMk/>
            <pc:sldMk cId="4136103582" sldId="2147470884"/>
            <ac:grpSpMk id="512" creationId="{A265F0F9-3B87-62F5-17C8-EEED7DAFC073}"/>
          </ac:grpSpMkLst>
        </pc:grpChg>
        <pc:grpChg chg="add mod">
          <ac:chgData name="Kau, Derchang" userId="b9148588-e694-4445-9765-2c9aad6149ce" providerId="ADAL" clId="{C8382BAA-1094-D14B-A0C9-DE49F34FCC9D}" dt="2024-04-03T17:59:49.456" v="2069" actId="14100"/>
          <ac:grpSpMkLst>
            <pc:docMk/>
            <pc:sldMk cId="4136103582" sldId="2147470884"/>
            <ac:grpSpMk id="526" creationId="{805A9589-78D9-FFBE-58E5-2AA9633A997C}"/>
          </ac:grpSpMkLst>
        </pc:grpChg>
        <pc:grpChg chg="add mod">
          <ac:chgData name="Kau, Derchang" userId="b9148588-e694-4445-9765-2c9aad6149ce" providerId="ADAL" clId="{C8382BAA-1094-D14B-A0C9-DE49F34FCC9D}" dt="2024-04-03T17:59:44.453" v="2068" actId="1076"/>
          <ac:grpSpMkLst>
            <pc:docMk/>
            <pc:sldMk cId="4136103582" sldId="2147470884"/>
            <ac:grpSpMk id="536" creationId="{4A98C812-4CC0-6EF4-0CA2-ADD5DFFD68C5}"/>
          </ac:grpSpMkLst>
        </pc:grpChg>
        <pc:picChg chg="mod">
          <ac:chgData name="Kau, Derchang" userId="b9148588-e694-4445-9765-2c9aad6149ce" providerId="ADAL" clId="{C8382BAA-1094-D14B-A0C9-DE49F34FCC9D}" dt="2024-04-03T17:33:32.992" v="1567"/>
          <ac:picMkLst>
            <pc:docMk/>
            <pc:sldMk cId="4136103582" sldId="2147470884"/>
            <ac:picMk id="515" creationId="{C101DE7D-DB2F-860E-80CD-5677A8CC1308}"/>
          </ac:picMkLst>
        </pc:picChg>
        <pc:picChg chg="mod">
          <ac:chgData name="Kau, Derchang" userId="b9148588-e694-4445-9765-2c9aad6149ce" providerId="ADAL" clId="{C8382BAA-1094-D14B-A0C9-DE49F34FCC9D}" dt="2024-04-03T17:52:26.448" v="2017"/>
          <ac:picMkLst>
            <pc:docMk/>
            <pc:sldMk cId="4136103582" sldId="2147470884"/>
            <ac:picMk id="527" creationId="{EE5B5C77-A1C0-F9D1-DA2D-71DC968F8B02}"/>
          </ac:picMkLst>
        </pc:picChg>
        <pc:picChg chg="add del mod">
          <ac:chgData name="Kau, Derchang" userId="b9148588-e694-4445-9765-2c9aad6149ce" providerId="ADAL" clId="{C8382BAA-1094-D14B-A0C9-DE49F34FCC9D}" dt="2024-04-03T17:57:59.613" v="2059" actId="478"/>
          <ac:picMkLst>
            <pc:docMk/>
            <pc:sldMk cId="4136103582" sldId="2147470884"/>
            <ac:picMk id="529" creationId="{2BEB0F85-2EBF-7DB6-E388-60547AE5231D}"/>
          </ac:picMkLst>
        </pc:picChg>
        <pc:picChg chg="add del mod">
          <ac:chgData name="Kau, Derchang" userId="b9148588-e694-4445-9765-2c9aad6149ce" providerId="ADAL" clId="{C8382BAA-1094-D14B-A0C9-DE49F34FCC9D}" dt="2024-04-03T18:01:12.276" v="2075" actId="478"/>
          <ac:picMkLst>
            <pc:docMk/>
            <pc:sldMk cId="4136103582" sldId="2147470884"/>
            <ac:picMk id="530" creationId="{0563EB17-2708-974D-6A30-17EF03B9F69B}"/>
          </ac:picMkLst>
        </pc:picChg>
        <pc:picChg chg="add mod">
          <ac:chgData name="Kau, Derchang" userId="b9148588-e694-4445-9765-2c9aad6149ce" providerId="ADAL" clId="{C8382BAA-1094-D14B-A0C9-DE49F34FCC9D}" dt="2024-04-03T17:59:35.870" v="2065" actId="14100"/>
          <ac:picMkLst>
            <pc:docMk/>
            <pc:sldMk cId="4136103582" sldId="2147470884"/>
            <ac:picMk id="533" creationId="{4D0DFE86-2F0B-3685-A34F-5813CBF20C56}"/>
          </ac:picMkLst>
        </pc:picChg>
        <pc:picChg chg="add mod">
          <ac:chgData name="Kau, Derchang" userId="b9148588-e694-4445-9765-2c9aad6149ce" providerId="ADAL" clId="{C8382BAA-1094-D14B-A0C9-DE49F34FCC9D}" dt="2024-04-03T17:59:35.870" v="2065" actId="14100"/>
          <ac:picMkLst>
            <pc:docMk/>
            <pc:sldMk cId="4136103582" sldId="2147470884"/>
            <ac:picMk id="534" creationId="{95543744-4AD0-3363-C438-6691EA5071EE}"/>
          </ac:picMkLst>
        </pc:picChg>
        <pc:picChg chg="add mod">
          <ac:chgData name="Kau, Derchang" userId="b9148588-e694-4445-9765-2c9aad6149ce" providerId="ADAL" clId="{C8382BAA-1094-D14B-A0C9-DE49F34FCC9D}" dt="2024-04-03T17:59:35.870" v="2065" actId="14100"/>
          <ac:picMkLst>
            <pc:docMk/>
            <pc:sldMk cId="4136103582" sldId="2147470884"/>
            <ac:picMk id="535" creationId="{49810864-6F19-0BC8-8BFE-2CFFDF6B748D}"/>
          </ac:picMkLst>
        </pc:picChg>
        <pc:cxnChg chg="del mod">
          <ac:chgData name="Kau, Derchang" userId="b9148588-e694-4445-9765-2c9aad6149ce" providerId="ADAL" clId="{C8382BAA-1094-D14B-A0C9-DE49F34FCC9D}" dt="2024-04-03T17:35:52.910" v="1591" actId="21"/>
          <ac:cxnSpMkLst>
            <pc:docMk/>
            <pc:sldMk cId="4136103582" sldId="2147470884"/>
            <ac:cxnSpMk id="514" creationId="{0135B431-849E-6B97-393F-94AF308A5BA7}"/>
          </ac:cxnSpMkLst>
        </pc:cxnChg>
        <pc:cxnChg chg="add del mod">
          <ac:chgData name="Kau, Derchang" userId="b9148588-e694-4445-9765-2c9aad6149ce" providerId="ADAL" clId="{C8382BAA-1094-D14B-A0C9-DE49F34FCC9D}" dt="2024-04-03T17:55:22.717" v="2036" actId="478"/>
          <ac:cxnSpMkLst>
            <pc:docMk/>
            <pc:sldMk cId="4136103582" sldId="2147470884"/>
            <ac:cxnSpMk id="522" creationId="{B13D666C-C693-AEF4-23C6-D2C597DA3E3D}"/>
          </ac:cxnSpMkLst>
        </pc:cxnChg>
        <pc:cxnChg chg="mod">
          <ac:chgData name="Kau, Derchang" userId="b9148588-e694-4445-9765-2c9aad6149ce" providerId="ADAL" clId="{C8382BAA-1094-D14B-A0C9-DE49F34FCC9D}" dt="2024-04-03T17:52:26.448" v="2017"/>
          <ac:cxnSpMkLst>
            <pc:docMk/>
            <pc:sldMk cId="4136103582" sldId="2147470884"/>
            <ac:cxnSpMk id="528" creationId="{38D2203C-C0E7-9F10-25F4-9D1948DF6749}"/>
          </ac:cxnSpMkLst>
        </pc:cxnChg>
        <pc:cxnChg chg="add mod">
          <ac:chgData name="Kau, Derchang" userId="b9148588-e694-4445-9765-2c9aad6149ce" providerId="ADAL" clId="{C8382BAA-1094-D14B-A0C9-DE49F34FCC9D}" dt="2024-04-03T18:01:04.610" v="2074" actId="208"/>
          <ac:cxnSpMkLst>
            <pc:docMk/>
            <pc:sldMk cId="4136103582" sldId="2147470884"/>
            <ac:cxnSpMk id="537" creationId="{A4DA81D8-709A-9A23-AA28-48968F8F04D8}"/>
          </ac:cxnSpMkLst>
        </pc:cxnChg>
      </pc:sldChg>
      <pc:sldChg chg="addSp modSp new del mod modClrScheme chgLayout">
        <pc:chgData name="Kau, Derchang" userId="b9148588-e694-4445-9765-2c9aad6149ce" providerId="ADAL" clId="{C8382BAA-1094-D14B-A0C9-DE49F34FCC9D}" dt="2024-04-04T03:33:12.006" v="3265" actId="2696"/>
        <pc:sldMkLst>
          <pc:docMk/>
          <pc:sldMk cId="1866971951" sldId="2147470885"/>
        </pc:sldMkLst>
        <pc:spChg chg="mod ord">
          <ac:chgData name="Kau, Derchang" userId="b9148588-e694-4445-9765-2c9aad6149ce" providerId="ADAL" clId="{C8382BAA-1094-D14B-A0C9-DE49F34FCC9D}" dt="2024-04-04T03:28:21.436" v="3235" actId="14100"/>
          <ac:spMkLst>
            <pc:docMk/>
            <pc:sldMk cId="1866971951" sldId="2147470885"/>
            <ac:spMk id="2" creationId="{BA1A5F6C-E2B8-F450-7FE9-1663876AFD7F}"/>
          </ac:spMkLst>
        </pc:spChg>
        <pc:spChg chg="mod ord">
          <ac:chgData name="Kau, Derchang" userId="b9148588-e694-4445-9765-2c9aad6149ce" providerId="ADAL" clId="{C8382BAA-1094-D14B-A0C9-DE49F34FCC9D}" dt="2024-04-04T03:29:23.636" v="3252" actId="1038"/>
          <ac:spMkLst>
            <pc:docMk/>
            <pc:sldMk cId="1866971951" sldId="2147470885"/>
            <ac:spMk id="3" creationId="{99A8316A-0B8E-F300-C571-F861868731DD}"/>
          </ac:spMkLst>
        </pc:spChg>
        <pc:spChg chg="add mod">
          <ac:chgData name="Kau, Derchang" userId="b9148588-e694-4445-9765-2c9aad6149ce" providerId="ADAL" clId="{C8382BAA-1094-D14B-A0C9-DE49F34FCC9D}" dt="2024-04-03T22:48:28.063" v="2816" actId="1076"/>
          <ac:spMkLst>
            <pc:docMk/>
            <pc:sldMk cId="1866971951" sldId="2147470885"/>
            <ac:spMk id="4" creationId="{E33D3A26-1512-7C35-CACF-99269224C72E}"/>
          </ac:spMkLst>
        </pc:spChg>
        <pc:spChg chg="add mod">
          <ac:chgData name="Kau, Derchang" userId="b9148588-e694-4445-9765-2c9aad6149ce" providerId="ADAL" clId="{C8382BAA-1094-D14B-A0C9-DE49F34FCC9D}" dt="2024-04-04T03:29:38.762" v="3256" actId="14100"/>
          <ac:spMkLst>
            <pc:docMk/>
            <pc:sldMk cId="1866971951" sldId="2147470885"/>
            <ac:spMk id="6" creationId="{FE03A102-5FFE-065C-85A2-94A1F82E926D}"/>
          </ac:spMkLst>
        </pc:spChg>
        <pc:spChg chg="add mod">
          <ac:chgData name="Kau, Derchang" userId="b9148588-e694-4445-9765-2c9aad6149ce" providerId="ADAL" clId="{C8382BAA-1094-D14B-A0C9-DE49F34FCC9D}" dt="2024-04-04T03:29:28.024" v="3255" actId="1038"/>
          <ac:spMkLst>
            <pc:docMk/>
            <pc:sldMk cId="1866971951" sldId="2147470885"/>
            <ac:spMk id="7" creationId="{A59D654A-312B-229F-BEED-D03D2234C9B6}"/>
          </ac:spMkLst>
        </pc:spChg>
        <pc:spChg chg="add mod">
          <ac:chgData name="Kau, Derchang" userId="b9148588-e694-4445-9765-2c9aad6149ce" providerId="ADAL" clId="{C8382BAA-1094-D14B-A0C9-DE49F34FCC9D}" dt="2024-04-04T03:29:28.024" v="3255" actId="1038"/>
          <ac:spMkLst>
            <pc:docMk/>
            <pc:sldMk cId="1866971951" sldId="2147470885"/>
            <ac:spMk id="8" creationId="{9CAB5130-3A4C-B697-B1DB-5AE515D9EC24}"/>
          </ac:spMkLst>
        </pc:spChg>
        <pc:spChg chg="add mod">
          <ac:chgData name="Kau, Derchang" userId="b9148588-e694-4445-9765-2c9aad6149ce" providerId="ADAL" clId="{C8382BAA-1094-D14B-A0C9-DE49F34FCC9D}" dt="2024-04-04T03:29:28.024" v="3255" actId="1038"/>
          <ac:spMkLst>
            <pc:docMk/>
            <pc:sldMk cId="1866971951" sldId="2147470885"/>
            <ac:spMk id="9" creationId="{5D5C6B78-EAFC-7C67-B71C-A3D1BD9E21F9}"/>
          </ac:spMkLst>
        </pc:spChg>
        <pc:spChg chg="mod">
          <ac:chgData name="Kau, Derchang" userId="b9148588-e694-4445-9765-2c9aad6149ce" providerId="ADAL" clId="{C8382BAA-1094-D14B-A0C9-DE49F34FCC9D}" dt="2024-04-04T03:27:08.365" v="3209" actId="14100"/>
          <ac:spMkLst>
            <pc:docMk/>
            <pc:sldMk cId="1866971951" sldId="2147470885"/>
            <ac:spMk id="12" creationId="{782F7737-31C9-6F95-50FD-34143902B50D}"/>
          </ac:spMkLst>
        </pc:spChg>
        <pc:spChg chg="mod">
          <ac:chgData name="Kau, Derchang" userId="b9148588-e694-4445-9765-2c9aad6149ce" providerId="ADAL" clId="{C8382BAA-1094-D14B-A0C9-DE49F34FCC9D}" dt="2024-04-04T03:26:47.945" v="3202" actId="1038"/>
          <ac:spMkLst>
            <pc:docMk/>
            <pc:sldMk cId="1866971951" sldId="2147470885"/>
            <ac:spMk id="19" creationId="{6EDBD58A-4471-38FA-094E-6DB6194E4150}"/>
          </ac:spMkLst>
        </pc:spChg>
        <pc:spChg chg="mod">
          <ac:chgData name="Kau, Derchang" userId="b9148588-e694-4445-9765-2c9aad6149ce" providerId="ADAL" clId="{C8382BAA-1094-D14B-A0C9-DE49F34FCC9D}" dt="2024-04-04T03:26:47.945" v="3202" actId="1038"/>
          <ac:spMkLst>
            <pc:docMk/>
            <pc:sldMk cId="1866971951" sldId="2147470885"/>
            <ac:spMk id="20" creationId="{FA22BA54-CB66-082E-60E7-9F72AEFB7D7D}"/>
          </ac:spMkLst>
        </pc:spChg>
        <pc:spChg chg="mod">
          <ac:chgData name="Kau, Derchang" userId="b9148588-e694-4445-9765-2c9aad6149ce" providerId="ADAL" clId="{C8382BAA-1094-D14B-A0C9-DE49F34FCC9D}" dt="2024-04-04T03:26:47.945" v="3202" actId="1038"/>
          <ac:spMkLst>
            <pc:docMk/>
            <pc:sldMk cId="1866971951" sldId="2147470885"/>
            <ac:spMk id="21" creationId="{7E7D1031-3C53-57D4-A246-5600FD31750B}"/>
          </ac:spMkLst>
        </pc:spChg>
        <pc:spChg chg="mod">
          <ac:chgData name="Kau, Derchang" userId="b9148588-e694-4445-9765-2c9aad6149ce" providerId="ADAL" clId="{C8382BAA-1094-D14B-A0C9-DE49F34FCC9D}" dt="2024-04-04T03:26:47.945" v="3202" actId="1038"/>
          <ac:spMkLst>
            <pc:docMk/>
            <pc:sldMk cId="1866971951" sldId="2147470885"/>
            <ac:spMk id="22" creationId="{BCEB3B60-E621-072B-A04A-3432B99B6CA4}"/>
          </ac:spMkLst>
        </pc:spChg>
        <pc:spChg chg="mod">
          <ac:chgData name="Kau, Derchang" userId="b9148588-e694-4445-9765-2c9aad6149ce" providerId="ADAL" clId="{C8382BAA-1094-D14B-A0C9-DE49F34FCC9D}" dt="2024-04-04T03:26:47.945" v="3202" actId="1038"/>
          <ac:spMkLst>
            <pc:docMk/>
            <pc:sldMk cId="1866971951" sldId="2147470885"/>
            <ac:spMk id="23" creationId="{0CF85EBD-BC5A-005A-7BE0-F0B0B0BC6221}"/>
          </ac:spMkLst>
        </pc:spChg>
        <pc:spChg chg="mod">
          <ac:chgData name="Kau, Derchang" userId="b9148588-e694-4445-9765-2c9aad6149ce" providerId="ADAL" clId="{C8382BAA-1094-D14B-A0C9-DE49F34FCC9D}" dt="2024-04-04T03:26:47.945" v="3202" actId="1038"/>
          <ac:spMkLst>
            <pc:docMk/>
            <pc:sldMk cId="1866971951" sldId="2147470885"/>
            <ac:spMk id="24" creationId="{1C9BE025-3D28-53F0-7B9A-66E32D75B4F4}"/>
          </ac:spMkLst>
        </pc:spChg>
        <pc:spChg chg="mod">
          <ac:chgData name="Kau, Derchang" userId="b9148588-e694-4445-9765-2c9aad6149ce" providerId="ADAL" clId="{C8382BAA-1094-D14B-A0C9-DE49F34FCC9D}" dt="2024-04-04T03:26:47.945" v="3202" actId="1038"/>
          <ac:spMkLst>
            <pc:docMk/>
            <pc:sldMk cId="1866971951" sldId="2147470885"/>
            <ac:spMk id="25" creationId="{0B747975-2D5A-59BF-90E9-234A6912A44A}"/>
          </ac:spMkLst>
        </pc:spChg>
        <pc:spChg chg="mod">
          <ac:chgData name="Kau, Derchang" userId="b9148588-e694-4445-9765-2c9aad6149ce" providerId="ADAL" clId="{C8382BAA-1094-D14B-A0C9-DE49F34FCC9D}" dt="2024-04-04T03:26:47.945" v="3202" actId="1038"/>
          <ac:spMkLst>
            <pc:docMk/>
            <pc:sldMk cId="1866971951" sldId="2147470885"/>
            <ac:spMk id="26" creationId="{3A259704-7F04-4DF7-08E7-FA77C793B9FC}"/>
          </ac:spMkLst>
        </pc:spChg>
        <pc:spChg chg="mod">
          <ac:chgData name="Kau, Derchang" userId="b9148588-e694-4445-9765-2c9aad6149ce" providerId="ADAL" clId="{C8382BAA-1094-D14B-A0C9-DE49F34FCC9D}" dt="2024-04-04T03:26:47.945" v="3202" actId="1038"/>
          <ac:spMkLst>
            <pc:docMk/>
            <pc:sldMk cId="1866971951" sldId="2147470885"/>
            <ac:spMk id="27" creationId="{8CAF68F2-8020-532E-7E57-00DC674939FE}"/>
          </ac:spMkLst>
        </pc:spChg>
        <pc:spChg chg="mod">
          <ac:chgData name="Kau, Derchang" userId="b9148588-e694-4445-9765-2c9aad6149ce" providerId="ADAL" clId="{C8382BAA-1094-D14B-A0C9-DE49F34FCC9D}" dt="2024-04-04T03:26:47.945" v="3202" actId="1038"/>
          <ac:spMkLst>
            <pc:docMk/>
            <pc:sldMk cId="1866971951" sldId="2147470885"/>
            <ac:spMk id="28" creationId="{8F3537C8-2B38-0752-B711-316B8C4459B3}"/>
          </ac:spMkLst>
        </pc:spChg>
        <pc:spChg chg="mod">
          <ac:chgData name="Kau, Derchang" userId="b9148588-e694-4445-9765-2c9aad6149ce" providerId="ADAL" clId="{C8382BAA-1094-D14B-A0C9-DE49F34FCC9D}" dt="2024-04-04T03:26:47.945" v="3202" actId="1038"/>
          <ac:spMkLst>
            <pc:docMk/>
            <pc:sldMk cId="1866971951" sldId="2147470885"/>
            <ac:spMk id="29" creationId="{A9E81EA3-E204-CCAB-20D1-A530630E3F2D}"/>
          </ac:spMkLst>
        </pc:spChg>
        <pc:spChg chg="mod">
          <ac:chgData name="Kau, Derchang" userId="b9148588-e694-4445-9765-2c9aad6149ce" providerId="ADAL" clId="{C8382BAA-1094-D14B-A0C9-DE49F34FCC9D}" dt="2024-04-04T03:26:47.945" v="3202" actId="1038"/>
          <ac:spMkLst>
            <pc:docMk/>
            <pc:sldMk cId="1866971951" sldId="2147470885"/>
            <ac:spMk id="30" creationId="{1BEBFE5C-0C9D-65BA-D687-6AF8474B47B8}"/>
          </ac:spMkLst>
        </pc:spChg>
        <pc:spChg chg="mod">
          <ac:chgData name="Kau, Derchang" userId="b9148588-e694-4445-9765-2c9aad6149ce" providerId="ADAL" clId="{C8382BAA-1094-D14B-A0C9-DE49F34FCC9D}" dt="2024-04-04T03:26:47.945" v="3202" actId="1038"/>
          <ac:spMkLst>
            <pc:docMk/>
            <pc:sldMk cId="1866971951" sldId="2147470885"/>
            <ac:spMk id="31" creationId="{A616C6C2-31D0-8A77-616D-0348D6BAE68D}"/>
          </ac:spMkLst>
        </pc:spChg>
        <pc:spChg chg="mod">
          <ac:chgData name="Kau, Derchang" userId="b9148588-e694-4445-9765-2c9aad6149ce" providerId="ADAL" clId="{C8382BAA-1094-D14B-A0C9-DE49F34FCC9D}" dt="2024-04-04T03:26:47.945" v="3202" actId="1038"/>
          <ac:spMkLst>
            <pc:docMk/>
            <pc:sldMk cId="1866971951" sldId="2147470885"/>
            <ac:spMk id="32" creationId="{580414A2-0F41-7F9A-CD99-E0CF9611F84D}"/>
          </ac:spMkLst>
        </pc:spChg>
        <pc:spChg chg="mod">
          <ac:chgData name="Kau, Derchang" userId="b9148588-e694-4445-9765-2c9aad6149ce" providerId="ADAL" clId="{C8382BAA-1094-D14B-A0C9-DE49F34FCC9D}" dt="2024-04-04T03:26:47.945" v="3202" actId="1038"/>
          <ac:spMkLst>
            <pc:docMk/>
            <pc:sldMk cId="1866971951" sldId="2147470885"/>
            <ac:spMk id="33" creationId="{E23A8EC6-1033-4714-085F-EA194AA01895}"/>
          </ac:spMkLst>
        </pc:spChg>
        <pc:spChg chg="mod">
          <ac:chgData name="Kau, Derchang" userId="b9148588-e694-4445-9765-2c9aad6149ce" providerId="ADAL" clId="{C8382BAA-1094-D14B-A0C9-DE49F34FCC9D}" dt="2024-04-04T03:26:47.945" v="3202" actId="1038"/>
          <ac:spMkLst>
            <pc:docMk/>
            <pc:sldMk cId="1866971951" sldId="2147470885"/>
            <ac:spMk id="34" creationId="{D1A38309-7D0F-3770-E236-FB5BBC16B856}"/>
          </ac:spMkLst>
        </pc:spChg>
        <pc:spChg chg="mod">
          <ac:chgData name="Kau, Derchang" userId="b9148588-e694-4445-9765-2c9aad6149ce" providerId="ADAL" clId="{C8382BAA-1094-D14B-A0C9-DE49F34FCC9D}" dt="2024-04-04T03:26:47.945" v="3202" actId="1038"/>
          <ac:spMkLst>
            <pc:docMk/>
            <pc:sldMk cId="1866971951" sldId="2147470885"/>
            <ac:spMk id="35" creationId="{98770F8E-6C67-C757-3CA6-8DE282C7AAB3}"/>
          </ac:spMkLst>
        </pc:spChg>
        <pc:spChg chg="mod">
          <ac:chgData name="Kau, Derchang" userId="b9148588-e694-4445-9765-2c9aad6149ce" providerId="ADAL" clId="{C8382BAA-1094-D14B-A0C9-DE49F34FCC9D}" dt="2024-04-04T03:26:47.945" v="3202" actId="1038"/>
          <ac:spMkLst>
            <pc:docMk/>
            <pc:sldMk cId="1866971951" sldId="2147470885"/>
            <ac:spMk id="36" creationId="{C410FE3C-094A-6524-73B3-18ADE7369C44}"/>
          </ac:spMkLst>
        </pc:spChg>
        <pc:spChg chg="mod">
          <ac:chgData name="Kau, Derchang" userId="b9148588-e694-4445-9765-2c9aad6149ce" providerId="ADAL" clId="{C8382BAA-1094-D14B-A0C9-DE49F34FCC9D}" dt="2024-04-04T03:26:47.945" v="3202" actId="1038"/>
          <ac:spMkLst>
            <pc:docMk/>
            <pc:sldMk cId="1866971951" sldId="2147470885"/>
            <ac:spMk id="37" creationId="{DED2A312-7E57-8C50-15CB-D35094F154F3}"/>
          </ac:spMkLst>
        </pc:spChg>
        <pc:spChg chg="mod">
          <ac:chgData name="Kau, Derchang" userId="b9148588-e694-4445-9765-2c9aad6149ce" providerId="ADAL" clId="{C8382BAA-1094-D14B-A0C9-DE49F34FCC9D}" dt="2024-04-04T03:26:47.945" v="3202" actId="1038"/>
          <ac:spMkLst>
            <pc:docMk/>
            <pc:sldMk cId="1866971951" sldId="2147470885"/>
            <ac:spMk id="38" creationId="{145E28F3-9633-5D4C-4BD1-48720FEA02A8}"/>
          </ac:spMkLst>
        </pc:spChg>
        <pc:spChg chg="mod">
          <ac:chgData name="Kau, Derchang" userId="b9148588-e694-4445-9765-2c9aad6149ce" providerId="ADAL" clId="{C8382BAA-1094-D14B-A0C9-DE49F34FCC9D}" dt="2024-04-04T03:27:02.338" v="3208" actId="20577"/>
          <ac:spMkLst>
            <pc:docMk/>
            <pc:sldMk cId="1866971951" sldId="2147470885"/>
            <ac:spMk id="45" creationId="{C4BF2CD0-76E1-D8E9-6A83-226DC7DAD147}"/>
          </ac:spMkLst>
        </pc:spChg>
        <pc:spChg chg="mod">
          <ac:chgData name="Kau, Derchang" userId="b9148588-e694-4445-9765-2c9aad6149ce" providerId="ADAL" clId="{C8382BAA-1094-D14B-A0C9-DE49F34FCC9D}" dt="2024-04-04T03:26:47.945" v="3202" actId="1038"/>
          <ac:spMkLst>
            <pc:docMk/>
            <pc:sldMk cId="1866971951" sldId="2147470885"/>
            <ac:spMk id="47" creationId="{59C99275-7190-0C51-33BA-D05FE8FCD74A}"/>
          </ac:spMkLst>
        </pc:spChg>
        <pc:spChg chg="mod">
          <ac:chgData name="Kau, Derchang" userId="b9148588-e694-4445-9765-2c9aad6149ce" providerId="ADAL" clId="{C8382BAA-1094-D14B-A0C9-DE49F34FCC9D}" dt="2024-04-04T03:26:47.945" v="3202" actId="1038"/>
          <ac:spMkLst>
            <pc:docMk/>
            <pc:sldMk cId="1866971951" sldId="2147470885"/>
            <ac:spMk id="48" creationId="{A7BA509F-F5A0-DE54-9029-C1F647A052BD}"/>
          </ac:spMkLst>
        </pc:spChg>
        <pc:spChg chg="mod">
          <ac:chgData name="Kau, Derchang" userId="b9148588-e694-4445-9765-2c9aad6149ce" providerId="ADAL" clId="{C8382BAA-1094-D14B-A0C9-DE49F34FCC9D}" dt="2024-04-04T03:26:47.945" v="3202" actId="1038"/>
          <ac:spMkLst>
            <pc:docMk/>
            <pc:sldMk cId="1866971951" sldId="2147470885"/>
            <ac:spMk id="49" creationId="{ED628337-D148-523E-EE39-D98EA8A5D8AA}"/>
          </ac:spMkLst>
        </pc:spChg>
        <pc:spChg chg="mod">
          <ac:chgData name="Kau, Derchang" userId="b9148588-e694-4445-9765-2c9aad6149ce" providerId="ADAL" clId="{C8382BAA-1094-D14B-A0C9-DE49F34FCC9D}" dt="2024-04-04T03:26:47.945" v="3202" actId="1038"/>
          <ac:spMkLst>
            <pc:docMk/>
            <pc:sldMk cId="1866971951" sldId="2147470885"/>
            <ac:spMk id="50" creationId="{57490622-4EFC-C22F-CB2B-A4080ACEBDF4}"/>
          </ac:spMkLst>
        </pc:spChg>
        <pc:spChg chg="mod">
          <ac:chgData name="Kau, Derchang" userId="b9148588-e694-4445-9765-2c9aad6149ce" providerId="ADAL" clId="{C8382BAA-1094-D14B-A0C9-DE49F34FCC9D}" dt="2024-04-04T03:26:47.945" v="3202" actId="1038"/>
          <ac:spMkLst>
            <pc:docMk/>
            <pc:sldMk cId="1866971951" sldId="2147470885"/>
            <ac:spMk id="53" creationId="{79C2FCB7-F7AB-054F-1F96-7E5E3F760918}"/>
          </ac:spMkLst>
        </pc:spChg>
        <pc:spChg chg="mod">
          <ac:chgData name="Kau, Derchang" userId="b9148588-e694-4445-9765-2c9aad6149ce" providerId="ADAL" clId="{C8382BAA-1094-D14B-A0C9-DE49F34FCC9D}" dt="2024-04-04T03:26:47.945" v="3202" actId="1038"/>
          <ac:spMkLst>
            <pc:docMk/>
            <pc:sldMk cId="1866971951" sldId="2147470885"/>
            <ac:spMk id="55" creationId="{3F7E9CAA-F53C-6C01-5AF8-A5FFAE8DE4ED}"/>
          </ac:spMkLst>
        </pc:spChg>
        <pc:spChg chg="mod">
          <ac:chgData name="Kau, Derchang" userId="b9148588-e694-4445-9765-2c9aad6149ce" providerId="ADAL" clId="{C8382BAA-1094-D14B-A0C9-DE49F34FCC9D}" dt="2024-04-04T03:26:47.945" v="3202" actId="1038"/>
          <ac:spMkLst>
            <pc:docMk/>
            <pc:sldMk cId="1866971951" sldId="2147470885"/>
            <ac:spMk id="56" creationId="{5DD28628-0D6C-963F-969E-86E958643F67}"/>
          </ac:spMkLst>
        </pc:spChg>
        <pc:spChg chg="mod">
          <ac:chgData name="Kau, Derchang" userId="b9148588-e694-4445-9765-2c9aad6149ce" providerId="ADAL" clId="{C8382BAA-1094-D14B-A0C9-DE49F34FCC9D}" dt="2024-04-04T03:26:47.945" v="3202" actId="1038"/>
          <ac:spMkLst>
            <pc:docMk/>
            <pc:sldMk cId="1866971951" sldId="2147470885"/>
            <ac:spMk id="57" creationId="{D9FDCC8B-5444-C766-1616-361F6DD6AA7E}"/>
          </ac:spMkLst>
        </pc:spChg>
        <pc:spChg chg="mod">
          <ac:chgData name="Kau, Derchang" userId="b9148588-e694-4445-9765-2c9aad6149ce" providerId="ADAL" clId="{C8382BAA-1094-D14B-A0C9-DE49F34FCC9D}" dt="2024-04-04T03:26:47.945" v="3202" actId="1038"/>
          <ac:spMkLst>
            <pc:docMk/>
            <pc:sldMk cId="1866971951" sldId="2147470885"/>
            <ac:spMk id="58" creationId="{C67FFE50-797C-9066-733F-472198C3E02D}"/>
          </ac:spMkLst>
        </pc:spChg>
        <pc:spChg chg="mod">
          <ac:chgData name="Kau, Derchang" userId="b9148588-e694-4445-9765-2c9aad6149ce" providerId="ADAL" clId="{C8382BAA-1094-D14B-A0C9-DE49F34FCC9D}" dt="2024-04-04T03:26:47.945" v="3202" actId="1038"/>
          <ac:spMkLst>
            <pc:docMk/>
            <pc:sldMk cId="1866971951" sldId="2147470885"/>
            <ac:spMk id="1027" creationId="{58F79559-40F9-D224-5BBF-C25E258DE49B}"/>
          </ac:spMkLst>
        </pc:spChg>
        <pc:spChg chg="mod">
          <ac:chgData name="Kau, Derchang" userId="b9148588-e694-4445-9765-2c9aad6149ce" providerId="ADAL" clId="{C8382BAA-1094-D14B-A0C9-DE49F34FCC9D}" dt="2024-04-04T03:26:47.945" v="3202" actId="1038"/>
          <ac:spMkLst>
            <pc:docMk/>
            <pc:sldMk cId="1866971951" sldId="2147470885"/>
            <ac:spMk id="1028" creationId="{7804CF8B-E134-654F-A0D5-4504F93D21E5}"/>
          </ac:spMkLst>
        </pc:spChg>
        <pc:spChg chg="mod">
          <ac:chgData name="Kau, Derchang" userId="b9148588-e694-4445-9765-2c9aad6149ce" providerId="ADAL" clId="{C8382BAA-1094-D14B-A0C9-DE49F34FCC9D}" dt="2024-04-04T03:26:47.945" v="3202" actId="1038"/>
          <ac:spMkLst>
            <pc:docMk/>
            <pc:sldMk cId="1866971951" sldId="2147470885"/>
            <ac:spMk id="1029" creationId="{91354C75-7325-DAAB-C622-37A4642B4F55}"/>
          </ac:spMkLst>
        </pc:spChg>
        <pc:spChg chg="mod">
          <ac:chgData name="Kau, Derchang" userId="b9148588-e694-4445-9765-2c9aad6149ce" providerId="ADAL" clId="{C8382BAA-1094-D14B-A0C9-DE49F34FCC9D}" dt="2024-04-04T03:26:47.945" v="3202" actId="1038"/>
          <ac:spMkLst>
            <pc:docMk/>
            <pc:sldMk cId="1866971951" sldId="2147470885"/>
            <ac:spMk id="1030" creationId="{A6A2C5A9-4D0D-C1A6-2941-6B4FDBC547B1}"/>
          </ac:spMkLst>
        </pc:spChg>
        <pc:spChg chg="mod">
          <ac:chgData name="Kau, Derchang" userId="b9148588-e694-4445-9765-2c9aad6149ce" providerId="ADAL" clId="{C8382BAA-1094-D14B-A0C9-DE49F34FCC9D}" dt="2024-04-04T03:26:47.945" v="3202" actId="1038"/>
          <ac:spMkLst>
            <pc:docMk/>
            <pc:sldMk cId="1866971951" sldId="2147470885"/>
            <ac:spMk id="1031" creationId="{D378DC2B-84FD-BD63-6854-43A8FFD167C0}"/>
          </ac:spMkLst>
        </pc:spChg>
        <pc:spChg chg="mod">
          <ac:chgData name="Kau, Derchang" userId="b9148588-e694-4445-9765-2c9aad6149ce" providerId="ADAL" clId="{C8382BAA-1094-D14B-A0C9-DE49F34FCC9D}" dt="2024-04-04T03:26:47.945" v="3202" actId="1038"/>
          <ac:spMkLst>
            <pc:docMk/>
            <pc:sldMk cId="1866971951" sldId="2147470885"/>
            <ac:spMk id="1032" creationId="{E0B412A2-3E37-5CAE-9FFE-7A127E82DEFD}"/>
          </ac:spMkLst>
        </pc:spChg>
        <pc:spChg chg="mod">
          <ac:chgData name="Kau, Derchang" userId="b9148588-e694-4445-9765-2c9aad6149ce" providerId="ADAL" clId="{C8382BAA-1094-D14B-A0C9-DE49F34FCC9D}" dt="2024-04-04T03:26:47.945" v="3202" actId="1038"/>
          <ac:spMkLst>
            <pc:docMk/>
            <pc:sldMk cId="1866971951" sldId="2147470885"/>
            <ac:spMk id="1033" creationId="{41C6022C-724D-F914-D0C8-9E45A2639642}"/>
          </ac:spMkLst>
        </pc:spChg>
        <pc:spChg chg="mod">
          <ac:chgData name="Kau, Derchang" userId="b9148588-e694-4445-9765-2c9aad6149ce" providerId="ADAL" clId="{C8382BAA-1094-D14B-A0C9-DE49F34FCC9D}" dt="2024-04-04T03:26:47.945" v="3202" actId="1038"/>
          <ac:spMkLst>
            <pc:docMk/>
            <pc:sldMk cId="1866971951" sldId="2147470885"/>
            <ac:spMk id="1034" creationId="{1735EDF1-2A00-0C4D-E121-CEA63DE6ED31}"/>
          </ac:spMkLst>
        </pc:spChg>
        <pc:spChg chg="mod">
          <ac:chgData name="Kau, Derchang" userId="b9148588-e694-4445-9765-2c9aad6149ce" providerId="ADAL" clId="{C8382BAA-1094-D14B-A0C9-DE49F34FCC9D}" dt="2024-04-04T03:26:47.945" v="3202" actId="1038"/>
          <ac:spMkLst>
            <pc:docMk/>
            <pc:sldMk cId="1866971951" sldId="2147470885"/>
            <ac:spMk id="1035" creationId="{F6CCFCB5-0928-6345-87CD-F73423844ACA}"/>
          </ac:spMkLst>
        </pc:spChg>
        <pc:spChg chg="mod">
          <ac:chgData name="Kau, Derchang" userId="b9148588-e694-4445-9765-2c9aad6149ce" providerId="ADAL" clId="{C8382BAA-1094-D14B-A0C9-DE49F34FCC9D}" dt="2024-04-04T03:26:47.945" v="3202" actId="1038"/>
          <ac:spMkLst>
            <pc:docMk/>
            <pc:sldMk cId="1866971951" sldId="2147470885"/>
            <ac:spMk id="1036" creationId="{A14D94A2-FF48-9497-ED64-63A4DD3E6767}"/>
          </ac:spMkLst>
        </pc:spChg>
        <pc:spChg chg="mod">
          <ac:chgData name="Kau, Derchang" userId="b9148588-e694-4445-9765-2c9aad6149ce" providerId="ADAL" clId="{C8382BAA-1094-D14B-A0C9-DE49F34FCC9D}" dt="2024-04-04T03:26:47.945" v="3202" actId="1038"/>
          <ac:spMkLst>
            <pc:docMk/>
            <pc:sldMk cId="1866971951" sldId="2147470885"/>
            <ac:spMk id="1037" creationId="{272DDF88-32FA-73A5-CBE3-A3A625781429}"/>
          </ac:spMkLst>
        </pc:spChg>
        <pc:spChg chg="mod">
          <ac:chgData name="Kau, Derchang" userId="b9148588-e694-4445-9765-2c9aad6149ce" providerId="ADAL" clId="{C8382BAA-1094-D14B-A0C9-DE49F34FCC9D}" dt="2024-04-04T03:26:47.945" v="3202" actId="1038"/>
          <ac:spMkLst>
            <pc:docMk/>
            <pc:sldMk cId="1866971951" sldId="2147470885"/>
            <ac:spMk id="1038" creationId="{991F35EB-01AD-6BDB-E2AB-885913281B5D}"/>
          </ac:spMkLst>
        </pc:spChg>
        <pc:spChg chg="mod">
          <ac:chgData name="Kau, Derchang" userId="b9148588-e694-4445-9765-2c9aad6149ce" providerId="ADAL" clId="{C8382BAA-1094-D14B-A0C9-DE49F34FCC9D}" dt="2024-04-04T03:26:47.945" v="3202" actId="1038"/>
          <ac:spMkLst>
            <pc:docMk/>
            <pc:sldMk cId="1866971951" sldId="2147470885"/>
            <ac:spMk id="1039" creationId="{7CA8A4C6-BF70-FC2C-BB6D-E417F30D82B4}"/>
          </ac:spMkLst>
        </pc:spChg>
        <pc:spChg chg="mod">
          <ac:chgData name="Kau, Derchang" userId="b9148588-e694-4445-9765-2c9aad6149ce" providerId="ADAL" clId="{C8382BAA-1094-D14B-A0C9-DE49F34FCC9D}" dt="2024-04-04T03:26:47.945" v="3202" actId="1038"/>
          <ac:spMkLst>
            <pc:docMk/>
            <pc:sldMk cId="1866971951" sldId="2147470885"/>
            <ac:spMk id="1040" creationId="{BC261BC6-18FA-E6D8-588E-76CBECFAC2CE}"/>
          </ac:spMkLst>
        </pc:spChg>
        <pc:spChg chg="mod">
          <ac:chgData name="Kau, Derchang" userId="b9148588-e694-4445-9765-2c9aad6149ce" providerId="ADAL" clId="{C8382BAA-1094-D14B-A0C9-DE49F34FCC9D}" dt="2024-04-04T03:26:47.945" v="3202" actId="1038"/>
          <ac:spMkLst>
            <pc:docMk/>
            <pc:sldMk cId="1866971951" sldId="2147470885"/>
            <ac:spMk id="1041" creationId="{4F78D316-989F-5357-77E9-AE64C7C7375A}"/>
          </ac:spMkLst>
        </pc:spChg>
        <pc:spChg chg="mod">
          <ac:chgData name="Kau, Derchang" userId="b9148588-e694-4445-9765-2c9aad6149ce" providerId="ADAL" clId="{C8382BAA-1094-D14B-A0C9-DE49F34FCC9D}" dt="2024-04-04T03:26:47.945" v="3202" actId="1038"/>
          <ac:spMkLst>
            <pc:docMk/>
            <pc:sldMk cId="1866971951" sldId="2147470885"/>
            <ac:spMk id="1042" creationId="{137DEE78-9B0E-86B3-FA51-7F9A7782923D}"/>
          </ac:spMkLst>
        </pc:spChg>
        <pc:spChg chg="mod">
          <ac:chgData name="Kau, Derchang" userId="b9148588-e694-4445-9765-2c9aad6149ce" providerId="ADAL" clId="{C8382BAA-1094-D14B-A0C9-DE49F34FCC9D}" dt="2024-04-04T03:26:47.945" v="3202" actId="1038"/>
          <ac:spMkLst>
            <pc:docMk/>
            <pc:sldMk cId="1866971951" sldId="2147470885"/>
            <ac:spMk id="1043" creationId="{F68EB067-8438-882B-F58C-F3F49A5D6C50}"/>
          </ac:spMkLst>
        </pc:spChg>
        <pc:spChg chg="mod">
          <ac:chgData name="Kau, Derchang" userId="b9148588-e694-4445-9765-2c9aad6149ce" providerId="ADAL" clId="{C8382BAA-1094-D14B-A0C9-DE49F34FCC9D}" dt="2024-04-04T03:26:47.945" v="3202" actId="1038"/>
          <ac:spMkLst>
            <pc:docMk/>
            <pc:sldMk cId="1866971951" sldId="2147470885"/>
            <ac:spMk id="1044" creationId="{9ABA6B36-C091-9B2D-A16F-6C52CB3980A9}"/>
          </ac:spMkLst>
        </pc:spChg>
        <pc:spChg chg="mod">
          <ac:chgData name="Kau, Derchang" userId="b9148588-e694-4445-9765-2c9aad6149ce" providerId="ADAL" clId="{C8382BAA-1094-D14B-A0C9-DE49F34FCC9D}" dt="2024-04-04T03:26:47.945" v="3202" actId="1038"/>
          <ac:spMkLst>
            <pc:docMk/>
            <pc:sldMk cId="1866971951" sldId="2147470885"/>
            <ac:spMk id="1045" creationId="{C1348BD2-2404-A9DC-9961-6ADFE2E3D32A}"/>
          </ac:spMkLst>
        </pc:spChg>
        <pc:spChg chg="mod">
          <ac:chgData name="Kau, Derchang" userId="b9148588-e694-4445-9765-2c9aad6149ce" providerId="ADAL" clId="{C8382BAA-1094-D14B-A0C9-DE49F34FCC9D}" dt="2024-04-04T03:26:47.945" v="3202" actId="1038"/>
          <ac:spMkLst>
            <pc:docMk/>
            <pc:sldMk cId="1866971951" sldId="2147470885"/>
            <ac:spMk id="1057" creationId="{8CE9FFD5-3D83-6013-3888-F46021D607BF}"/>
          </ac:spMkLst>
        </pc:spChg>
        <pc:spChg chg="mod">
          <ac:chgData name="Kau, Derchang" userId="b9148588-e694-4445-9765-2c9aad6149ce" providerId="ADAL" clId="{C8382BAA-1094-D14B-A0C9-DE49F34FCC9D}" dt="2024-04-04T03:26:47.945" v="3202" actId="1038"/>
          <ac:spMkLst>
            <pc:docMk/>
            <pc:sldMk cId="1866971951" sldId="2147470885"/>
            <ac:spMk id="1059" creationId="{36822C50-0DF3-9DA5-A3A4-2505952AFFA0}"/>
          </ac:spMkLst>
        </pc:spChg>
        <pc:spChg chg="mod">
          <ac:chgData name="Kau, Derchang" userId="b9148588-e694-4445-9765-2c9aad6149ce" providerId="ADAL" clId="{C8382BAA-1094-D14B-A0C9-DE49F34FCC9D}" dt="2024-04-04T03:26:47.945" v="3202" actId="1038"/>
          <ac:spMkLst>
            <pc:docMk/>
            <pc:sldMk cId="1866971951" sldId="2147470885"/>
            <ac:spMk id="1060" creationId="{8BAA15E4-6EAF-8AB1-6D0B-4186C024CC27}"/>
          </ac:spMkLst>
        </pc:spChg>
        <pc:spChg chg="mod">
          <ac:chgData name="Kau, Derchang" userId="b9148588-e694-4445-9765-2c9aad6149ce" providerId="ADAL" clId="{C8382BAA-1094-D14B-A0C9-DE49F34FCC9D}" dt="2024-04-04T03:26:47.945" v="3202" actId="1038"/>
          <ac:spMkLst>
            <pc:docMk/>
            <pc:sldMk cId="1866971951" sldId="2147470885"/>
            <ac:spMk id="1061" creationId="{CB6CE43A-DBCC-5D90-1758-1F0604CB1A24}"/>
          </ac:spMkLst>
        </pc:spChg>
        <pc:spChg chg="mod">
          <ac:chgData name="Kau, Derchang" userId="b9148588-e694-4445-9765-2c9aad6149ce" providerId="ADAL" clId="{C8382BAA-1094-D14B-A0C9-DE49F34FCC9D}" dt="2024-04-04T03:26:47.945" v="3202" actId="1038"/>
          <ac:spMkLst>
            <pc:docMk/>
            <pc:sldMk cId="1866971951" sldId="2147470885"/>
            <ac:spMk id="1062" creationId="{303F5C4B-CE4D-292F-05FF-A8B5F23E23D3}"/>
          </ac:spMkLst>
        </pc:spChg>
        <pc:spChg chg="mod">
          <ac:chgData name="Kau, Derchang" userId="b9148588-e694-4445-9765-2c9aad6149ce" providerId="ADAL" clId="{C8382BAA-1094-D14B-A0C9-DE49F34FCC9D}" dt="2024-04-04T03:26:47.945" v="3202" actId="1038"/>
          <ac:spMkLst>
            <pc:docMk/>
            <pc:sldMk cId="1866971951" sldId="2147470885"/>
            <ac:spMk id="1070" creationId="{2D4F5D69-9438-28DA-5307-BA557F3A4CDD}"/>
          </ac:spMkLst>
        </pc:spChg>
        <pc:spChg chg="mod">
          <ac:chgData name="Kau, Derchang" userId="b9148588-e694-4445-9765-2c9aad6149ce" providerId="ADAL" clId="{C8382BAA-1094-D14B-A0C9-DE49F34FCC9D}" dt="2024-04-04T03:26:47.945" v="3202" actId="1038"/>
          <ac:spMkLst>
            <pc:docMk/>
            <pc:sldMk cId="1866971951" sldId="2147470885"/>
            <ac:spMk id="1071" creationId="{19213B91-DD1F-1138-732A-8F131B0CEE19}"/>
          </ac:spMkLst>
        </pc:spChg>
        <pc:spChg chg="mod">
          <ac:chgData name="Kau, Derchang" userId="b9148588-e694-4445-9765-2c9aad6149ce" providerId="ADAL" clId="{C8382BAA-1094-D14B-A0C9-DE49F34FCC9D}" dt="2024-04-04T03:26:47.945" v="3202" actId="1038"/>
          <ac:spMkLst>
            <pc:docMk/>
            <pc:sldMk cId="1866971951" sldId="2147470885"/>
            <ac:spMk id="1072" creationId="{23563755-2DA9-0D2A-E920-E91E9BB10187}"/>
          </ac:spMkLst>
        </pc:spChg>
        <pc:spChg chg="mod">
          <ac:chgData name="Kau, Derchang" userId="b9148588-e694-4445-9765-2c9aad6149ce" providerId="ADAL" clId="{C8382BAA-1094-D14B-A0C9-DE49F34FCC9D}" dt="2024-04-04T03:26:47.945" v="3202" actId="1038"/>
          <ac:spMkLst>
            <pc:docMk/>
            <pc:sldMk cId="1866971951" sldId="2147470885"/>
            <ac:spMk id="1073" creationId="{D6E2DEE7-E872-2036-D534-3143C34F1003}"/>
          </ac:spMkLst>
        </pc:spChg>
        <pc:spChg chg="mod">
          <ac:chgData name="Kau, Derchang" userId="b9148588-e694-4445-9765-2c9aad6149ce" providerId="ADAL" clId="{C8382BAA-1094-D14B-A0C9-DE49F34FCC9D}" dt="2024-04-04T03:26:47.945" v="3202" actId="1038"/>
          <ac:spMkLst>
            <pc:docMk/>
            <pc:sldMk cId="1866971951" sldId="2147470885"/>
            <ac:spMk id="1074" creationId="{F748762A-0D2E-6B31-B1AF-563FC3C9C2C3}"/>
          </ac:spMkLst>
        </pc:spChg>
        <pc:spChg chg="mod">
          <ac:chgData name="Kau, Derchang" userId="b9148588-e694-4445-9765-2c9aad6149ce" providerId="ADAL" clId="{C8382BAA-1094-D14B-A0C9-DE49F34FCC9D}" dt="2024-04-04T03:26:47.945" v="3202" actId="1038"/>
          <ac:spMkLst>
            <pc:docMk/>
            <pc:sldMk cId="1866971951" sldId="2147470885"/>
            <ac:spMk id="1075" creationId="{B5CB2015-9617-DE03-9D3D-B2968954F645}"/>
          </ac:spMkLst>
        </pc:spChg>
        <pc:spChg chg="mod">
          <ac:chgData name="Kau, Derchang" userId="b9148588-e694-4445-9765-2c9aad6149ce" providerId="ADAL" clId="{C8382BAA-1094-D14B-A0C9-DE49F34FCC9D}" dt="2024-04-04T03:26:47.945" v="3202" actId="1038"/>
          <ac:spMkLst>
            <pc:docMk/>
            <pc:sldMk cId="1866971951" sldId="2147470885"/>
            <ac:spMk id="1076" creationId="{EE323A2C-5D39-18D2-B422-68B8AF9C710B}"/>
          </ac:spMkLst>
        </pc:spChg>
        <pc:spChg chg="mod">
          <ac:chgData name="Kau, Derchang" userId="b9148588-e694-4445-9765-2c9aad6149ce" providerId="ADAL" clId="{C8382BAA-1094-D14B-A0C9-DE49F34FCC9D}" dt="2024-04-04T03:26:47.945" v="3202" actId="1038"/>
          <ac:spMkLst>
            <pc:docMk/>
            <pc:sldMk cId="1866971951" sldId="2147470885"/>
            <ac:spMk id="1077" creationId="{51B6A6EE-B2CE-7252-9348-0F5802748B91}"/>
          </ac:spMkLst>
        </pc:spChg>
        <pc:spChg chg="mod">
          <ac:chgData name="Kau, Derchang" userId="b9148588-e694-4445-9765-2c9aad6149ce" providerId="ADAL" clId="{C8382BAA-1094-D14B-A0C9-DE49F34FCC9D}" dt="2024-04-04T03:26:47.945" v="3202" actId="1038"/>
          <ac:spMkLst>
            <pc:docMk/>
            <pc:sldMk cId="1866971951" sldId="2147470885"/>
            <ac:spMk id="1078" creationId="{757CF9AD-FC85-A483-7D97-BCDD5D0A181F}"/>
          </ac:spMkLst>
        </pc:spChg>
        <pc:spChg chg="mod">
          <ac:chgData name="Kau, Derchang" userId="b9148588-e694-4445-9765-2c9aad6149ce" providerId="ADAL" clId="{C8382BAA-1094-D14B-A0C9-DE49F34FCC9D}" dt="2024-04-04T03:26:47.945" v="3202" actId="1038"/>
          <ac:spMkLst>
            <pc:docMk/>
            <pc:sldMk cId="1866971951" sldId="2147470885"/>
            <ac:spMk id="1079" creationId="{33C5FE5E-31DD-7DF8-45A8-B0E54A384D03}"/>
          </ac:spMkLst>
        </pc:spChg>
        <pc:spChg chg="mod">
          <ac:chgData name="Kau, Derchang" userId="b9148588-e694-4445-9765-2c9aad6149ce" providerId="ADAL" clId="{C8382BAA-1094-D14B-A0C9-DE49F34FCC9D}" dt="2024-04-04T03:26:47.945" v="3202" actId="1038"/>
          <ac:spMkLst>
            <pc:docMk/>
            <pc:sldMk cId="1866971951" sldId="2147470885"/>
            <ac:spMk id="1080" creationId="{9153D04B-A994-03C4-116A-5D8C520686A8}"/>
          </ac:spMkLst>
        </pc:spChg>
        <pc:spChg chg="mod">
          <ac:chgData name="Kau, Derchang" userId="b9148588-e694-4445-9765-2c9aad6149ce" providerId="ADAL" clId="{C8382BAA-1094-D14B-A0C9-DE49F34FCC9D}" dt="2024-04-04T03:26:47.945" v="3202" actId="1038"/>
          <ac:spMkLst>
            <pc:docMk/>
            <pc:sldMk cId="1866971951" sldId="2147470885"/>
            <ac:spMk id="1081" creationId="{3DABD3CB-6C45-E32D-6B6D-7F3FB0A43332}"/>
          </ac:spMkLst>
        </pc:spChg>
        <pc:spChg chg="mod">
          <ac:chgData name="Kau, Derchang" userId="b9148588-e694-4445-9765-2c9aad6149ce" providerId="ADAL" clId="{C8382BAA-1094-D14B-A0C9-DE49F34FCC9D}" dt="2024-04-04T03:26:47.945" v="3202" actId="1038"/>
          <ac:spMkLst>
            <pc:docMk/>
            <pc:sldMk cId="1866971951" sldId="2147470885"/>
            <ac:spMk id="1082" creationId="{FF25816E-E2E5-6B62-CAC7-5F66F9C2219D}"/>
          </ac:spMkLst>
        </pc:spChg>
        <pc:spChg chg="mod">
          <ac:chgData name="Kau, Derchang" userId="b9148588-e694-4445-9765-2c9aad6149ce" providerId="ADAL" clId="{C8382BAA-1094-D14B-A0C9-DE49F34FCC9D}" dt="2024-04-04T03:26:47.945" v="3202" actId="1038"/>
          <ac:spMkLst>
            <pc:docMk/>
            <pc:sldMk cId="1866971951" sldId="2147470885"/>
            <ac:spMk id="1083" creationId="{FCE60EA4-50F5-0E3E-FE9D-5B347AF4859B}"/>
          </ac:spMkLst>
        </pc:spChg>
        <pc:spChg chg="mod">
          <ac:chgData name="Kau, Derchang" userId="b9148588-e694-4445-9765-2c9aad6149ce" providerId="ADAL" clId="{C8382BAA-1094-D14B-A0C9-DE49F34FCC9D}" dt="2024-04-04T03:26:47.945" v="3202" actId="1038"/>
          <ac:spMkLst>
            <pc:docMk/>
            <pc:sldMk cId="1866971951" sldId="2147470885"/>
            <ac:spMk id="1084" creationId="{126FE8C0-CAAF-8416-3EE5-713375A795F3}"/>
          </ac:spMkLst>
        </pc:spChg>
        <pc:spChg chg="mod">
          <ac:chgData name="Kau, Derchang" userId="b9148588-e694-4445-9765-2c9aad6149ce" providerId="ADAL" clId="{C8382BAA-1094-D14B-A0C9-DE49F34FCC9D}" dt="2024-04-04T03:26:47.945" v="3202" actId="1038"/>
          <ac:spMkLst>
            <pc:docMk/>
            <pc:sldMk cId="1866971951" sldId="2147470885"/>
            <ac:spMk id="1085" creationId="{05D911D5-D1C5-9EAB-0CAB-74F03A0B2455}"/>
          </ac:spMkLst>
        </pc:spChg>
        <pc:spChg chg="mod">
          <ac:chgData name="Kau, Derchang" userId="b9148588-e694-4445-9765-2c9aad6149ce" providerId="ADAL" clId="{C8382BAA-1094-D14B-A0C9-DE49F34FCC9D}" dt="2024-04-04T03:26:47.945" v="3202" actId="1038"/>
          <ac:spMkLst>
            <pc:docMk/>
            <pc:sldMk cId="1866971951" sldId="2147470885"/>
            <ac:spMk id="1086" creationId="{12E92381-1761-B732-4CCD-ADC2F220A013}"/>
          </ac:spMkLst>
        </pc:spChg>
        <pc:spChg chg="mod">
          <ac:chgData name="Kau, Derchang" userId="b9148588-e694-4445-9765-2c9aad6149ce" providerId="ADAL" clId="{C8382BAA-1094-D14B-A0C9-DE49F34FCC9D}" dt="2024-04-04T03:26:47.945" v="3202" actId="1038"/>
          <ac:spMkLst>
            <pc:docMk/>
            <pc:sldMk cId="1866971951" sldId="2147470885"/>
            <ac:spMk id="1087" creationId="{0FC2B73B-4E79-86DE-016B-9FF0C2D36D5C}"/>
          </ac:spMkLst>
        </pc:spChg>
        <pc:spChg chg="mod">
          <ac:chgData name="Kau, Derchang" userId="b9148588-e694-4445-9765-2c9aad6149ce" providerId="ADAL" clId="{C8382BAA-1094-D14B-A0C9-DE49F34FCC9D}" dt="2024-04-04T03:26:47.945" v="3202" actId="1038"/>
          <ac:spMkLst>
            <pc:docMk/>
            <pc:sldMk cId="1866971951" sldId="2147470885"/>
            <ac:spMk id="1088" creationId="{9E68BFD4-E454-11E1-9C49-CF3404A437DF}"/>
          </ac:spMkLst>
        </pc:spChg>
        <pc:spChg chg="mod">
          <ac:chgData name="Kau, Derchang" userId="b9148588-e694-4445-9765-2c9aad6149ce" providerId="ADAL" clId="{C8382BAA-1094-D14B-A0C9-DE49F34FCC9D}" dt="2024-04-04T03:26:47.945" v="3202" actId="1038"/>
          <ac:spMkLst>
            <pc:docMk/>
            <pc:sldMk cId="1866971951" sldId="2147470885"/>
            <ac:spMk id="1100" creationId="{D41C5BC7-9E76-2DBC-D3F2-10C056C79344}"/>
          </ac:spMkLst>
        </pc:spChg>
        <pc:spChg chg="mod">
          <ac:chgData name="Kau, Derchang" userId="b9148588-e694-4445-9765-2c9aad6149ce" providerId="ADAL" clId="{C8382BAA-1094-D14B-A0C9-DE49F34FCC9D}" dt="2024-04-04T03:26:47.945" v="3202" actId="1038"/>
          <ac:spMkLst>
            <pc:docMk/>
            <pc:sldMk cId="1866971951" sldId="2147470885"/>
            <ac:spMk id="1102" creationId="{D4F3AB50-2743-65C0-2A09-B92EBEB33A7C}"/>
          </ac:spMkLst>
        </pc:spChg>
        <pc:spChg chg="mod">
          <ac:chgData name="Kau, Derchang" userId="b9148588-e694-4445-9765-2c9aad6149ce" providerId="ADAL" clId="{C8382BAA-1094-D14B-A0C9-DE49F34FCC9D}" dt="2024-04-04T03:26:47.945" v="3202" actId="1038"/>
          <ac:spMkLst>
            <pc:docMk/>
            <pc:sldMk cId="1866971951" sldId="2147470885"/>
            <ac:spMk id="1103" creationId="{F34B671E-903E-939C-C1E9-F2632B1A395F}"/>
          </ac:spMkLst>
        </pc:spChg>
        <pc:spChg chg="mod">
          <ac:chgData name="Kau, Derchang" userId="b9148588-e694-4445-9765-2c9aad6149ce" providerId="ADAL" clId="{C8382BAA-1094-D14B-A0C9-DE49F34FCC9D}" dt="2024-04-04T03:26:47.945" v="3202" actId="1038"/>
          <ac:spMkLst>
            <pc:docMk/>
            <pc:sldMk cId="1866971951" sldId="2147470885"/>
            <ac:spMk id="1104" creationId="{7EF74896-87DD-78F7-A742-78922E6AD1B6}"/>
          </ac:spMkLst>
        </pc:spChg>
        <pc:spChg chg="mod">
          <ac:chgData name="Kau, Derchang" userId="b9148588-e694-4445-9765-2c9aad6149ce" providerId="ADAL" clId="{C8382BAA-1094-D14B-A0C9-DE49F34FCC9D}" dt="2024-04-04T03:26:47.945" v="3202" actId="1038"/>
          <ac:spMkLst>
            <pc:docMk/>
            <pc:sldMk cId="1866971951" sldId="2147470885"/>
            <ac:spMk id="1105" creationId="{DB67EF13-96EF-C9F4-F41C-33E09B19DEA7}"/>
          </ac:spMkLst>
        </pc:spChg>
        <pc:spChg chg="mod">
          <ac:chgData name="Kau, Derchang" userId="b9148588-e694-4445-9765-2c9aad6149ce" providerId="ADAL" clId="{C8382BAA-1094-D14B-A0C9-DE49F34FCC9D}" dt="2024-04-04T03:26:47.945" v="3202" actId="1038"/>
          <ac:spMkLst>
            <pc:docMk/>
            <pc:sldMk cId="1866971951" sldId="2147470885"/>
            <ac:spMk id="1113" creationId="{71AC0564-70F0-E202-E076-FA34A52BE7F9}"/>
          </ac:spMkLst>
        </pc:spChg>
        <pc:spChg chg="mod">
          <ac:chgData name="Kau, Derchang" userId="b9148588-e694-4445-9765-2c9aad6149ce" providerId="ADAL" clId="{C8382BAA-1094-D14B-A0C9-DE49F34FCC9D}" dt="2024-04-04T03:26:47.945" v="3202" actId="1038"/>
          <ac:spMkLst>
            <pc:docMk/>
            <pc:sldMk cId="1866971951" sldId="2147470885"/>
            <ac:spMk id="1114" creationId="{B20BBCB6-2FCB-1550-895B-CE92958276D1}"/>
          </ac:spMkLst>
        </pc:spChg>
        <pc:spChg chg="mod">
          <ac:chgData name="Kau, Derchang" userId="b9148588-e694-4445-9765-2c9aad6149ce" providerId="ADAL" clId="{C8382BAA-1094-D14B-A0C9-DE49F34FCC9D}" dt="2024-04-04T03:26:47.945" v="3202" actId="1038"/>
          <ac:spMkLst>
            <pc:docMk/>
            <pc:sldMk cId="1866971951" sldId="2147470885"/>
            <ac:spMk id="1115" creationId="{4EAB52C5-7BCF-B435-5587-D40BCB2528B0}"/>
          </ac:spMkLst>
        </pc:spChg>
        <pc:spChg chg="mod">
          <ac:chgData name="Kau, Derchang" userId="b9148588-e694-4445-9765-2c9aad6149ce" providerId="ADAL" clId="{C8382BAA-1094-D14B-A0C9-DE49F34FCC9D}" dt="2024-04-04T03:26:47.945" v="3202" actId="1038"/>
          <ac:spMkLst>
            <pc:docMk/>
            <pc:sldMk cId="1866971951" sldId="2147470885"/>
            <ac:spMk id="1116" creationId="{3DB96B92-6FDF-F117-B4C0-EB98A66B03C1}"/>
          </ac:spMkLst>
        </pc:spChg>
        <pc:spChg chg="mod">
          <ac:chgData name="Kau, Derchang" userId="b9148588-e694-4445-9765-2c9aad6149ce" providerId="ADAL" clId="{C8382BAA-1094-D14B-A0C9-DE49F34FCC9D}" dt="2024-04-04T03:26:47.945" v="3202" actId="1038"/>
          <ac:spMkLst>
            <pc:docMk/>
            <pc:sldMk cId="1866971951" sldId="2147470885"/>
            <ac:spMk id="1117" creationId="{BC5FEEFD-5B92-BAA4-2591-BA280957AF82}"/>
          </ac:spMkLst>
        </pc:spChg>
        <pc:spChg chg="mod">
          <ac:chgData name="Kau, Derchang" userId="b9148588-e694-4445-9765-2c9aad6149ce" providerId="ADAL" clId="{C8382BAA-1094-D14B-A0C9-DE49F34FCC9D}" dt="2024-04-04T03:26:47.945" v="3202" actId="1038"/>
          <ac:spMkLst>
            <pc:docMk/>
            <pc:sldMk cId="1866971951" sldId="2147470885"/>
            <ac:spMk id="1118" creationId="{64116725-2219-D129-87E0-0C6332480AF7}"/>
          </ac:spMkLst>
        </pc:spChg>
        <pc:spChg chg="mod">
          <ac:chgData name="Kau, Derchang" userId="b9148588-e694-4445-9765-2c9aad6149ce" providerId="ADAL" clId="{C8382BAA-1094-D14B-A0C9-DE49F34FCC9D}" dt="2024-04-04T03:26:47.945" v="3202" actId="1038"/>
          <ac:spMkLst>
            <pc:docMk/>
            <pc:sldMk cId="1866971951" sldId="2147470885"/>
            <ac:spMk id="1119" creationId="{50555177-C530-0AA4-69C5-57E2AB105D94}"/>
          </ac:spMkLst>
        </pc:spChg>
        <pc:spChg chg="mod">
          <ac:chgData name="Kau, Derchang" userId="b9148588-e694-4445-9765-2c9aad6149ce" providerId="ADAL" clId="{C8382BAA-1094-D14B-A0C9-DE49F34FCC9D}" dt="2024-04-04T03:26:47.945" v="3202" actId="1038"/>
          <ac:spMkLst>
            <pc:docMk/>
            <pc:sldMk cId="1866971951" sldId="2147470885"/>
            <ac:spMk id="1120" creationId="{37DBE2C7-D41A-A5D7-6617-D0BB4DB59EA7}"/>
          </ac:spMkLst>
        </pc:spChg>
        <pc:spChg chg="mod">
          <ac:chgData name="Kau, Derchang" userId="b9148588-e694-4445-9765-2c9aad6149ce" providerId="ADAL" clId="{C8382BAA-1094-D14B-A0C9-DE49F34FCC9D}" dt="2024-04-04T03:26:47.945" v="3202" actId="1038"/>
          <ac:spMkLst>
            <pc:docMk/>
            <pc:sldMk cId="1866971951" sldId="2147470885"/>
            <ac:spMk id="1121" creationId="{B1AF4609-8557-D725-AD5B-D09A5D471657}"/>
          </ac:spMkLst>
        </pc:spChg>
        <pc:spChg chg="mod">
          <ac:chgData name="Kau, Derchang" userId="b9148588-e694-4445-9765-2c9aad6149ce" providerId="ADAL" clId="{C8382BAA-1094-D14B-A0C9-DE49F34FCC9D}" dt="2024-04-04T03:26:47.945" v="3202" actId="1038"/>
          <ac:spMkLst>
            <pc:docMk/>
            <pc:sldMk cId="1866971951" sldId="2147470885"/>
            <ac:spMk id="1122" creationId="{AD2F5165-1B51-0C71-798C-3948F24E7784}"/>
          </ac:spMkLst>
        </pc:spChg>
        <pc:spChg chg="mod">
          <ac:chgData name="Kau, Derchang" userId="b9148588-e694-4445-9765-2c9aad6149ce" providerId="ADAL" clId="{C8382BAA-1094-D14B-A0C9-DE49F34FCC9D}" dt="2024-04-04T03:26:47.945" v="3202" actId="1038"/>
          <ac:spMkLst>
            <pc:docMk/>
            <pc:sldMk cId="1866971951" sldId="2147470885"/>
            <ac:spMk id="1123" creationId="{C465C90A-3893-68FA-D6FE-3BA9DB2FB086}"/>
          </ac:spMkLst>
        </pc:spChg>
        <pc:spChg chg="mod">
          <ac:chgData name="Kau, Derchang" userId="b9148588-e694-4445-9765-2c9aad6149ce" providerId="ADAL" clId="{C8382BAA-1094-D14B-A0C9-DE49F34FCC9D}" dt="2024-04-04T03:26:47.945" v="3202" actId="1038"/>
          <ac:spMkLst>
            <pc:docMk/>
            <pc:sldMk cId="1866971951" sldId="2147470885"/>
            <ac:spMk id="1124" creationId="{75B01348-78EF-4177-AC99-88932B1B8252}"/>
          </ac:spMkLst>
        </pc:spChg>
        <pc:spChg chg="mod">
          <ac:chgData name="Kau, Derchang" userId="b9148588-e694-4445-9765-2c9aad6149ce" providerId="ADAL" clId="{C8382BAA-1094-D14B-A0C9-DE49F34FCC9D}" dt="2024-04-04T03:26:47.945" v="3202" actId="1038"/>
          <ac:spMkLst>
            <pc:docMk/>
            <pc:sldMk cId="1866971951" sldId="2147470885"/>
            <ac:spMk id="1125" creationId="{21D7B0A5-30DF-A306-AC10-150F8894B879}"/>
          </ac:spMkLst>
        </pc:spChg>
        <pc:spChg chg="mod">
          <ac:chgData name="Kau, Derchang" userId="b9148588-e694-4445-9765-2c9aad6149ce" providerId="ADAL" clId="{C8382BAA-1094-D14B-A0C9-DE49F34FCC9D}" dt="2024-04-04T03:26:47.945" v="3202" actId="1038"/>
          <ac:spMkLst>
            <pc:docMk/>
            <pc:sldMk cId="1866971951" sldId="2147470885"/>
            <ac:spMk id="1126" creationId="{1C9773E5-5720-11DE-C286-6F8DF0DAF5EE}"/>
          </ac:spMkLst>
        </pc:spChg>
        <pc:spChg chg="mod">
          <ac:chgData name="Kau, Derchang" userId="b9148588-e694-4445-9765-2c9aad6149ce" providerId="ADAL" clId="{C8382BAA-1094-D14B-A0C9-DE49F34FCC9D}" dt="2024-04-04T03:26:47.945" v="3202" actId="1038"/>
          <ac:spMkLst>
            <pc:docMk/>
            <pc:sldMk cId="1866971951" sldId="2147470885"/>
            <ac:spMk id="1127" creationId="{21A52312-A1BC-E1E9-C0AF-61EB4FC746E7}"/>
          </ac:spMkLst>
        </pc:spChg>
        <pc:spChg chg="mod">
          <ac:chgData name="Kau, Derchang" userId="b9148588-e694-4445-9765-2c9aad6149ce" providerId="ADAL" clId="{C8382BAA-1094-D14B-A0C9-DE49F34FCC9D}" dt="2024-04-04T03:26:47.945" v="3202" actId="1038"/>
          <ac:spMkLst>
            <pc:docMk/>
            <pc:sldMk cId="1866971951" sldId="2147470885"/>
            <ac:spMk id="1128" creationId="{F0D58F0A-0194-CE89-7577-B1A66A8050ED}"/>
          </ac:spMkLst>
        </pc:spChg>
        <pc:spChg chg="mod">
          <ac:chgData name="Kau, Derchang" userId="b9148588-e694-4445-9765-2c9aad6149ce" providerId="ADAL" clId="{C8382BAA-1094-D14B-A0C9-DE49F34FCC9D}" dt="2024-04-04T03:26:47.945" v="3202" actId="1038"/>
          <ac:spMkLst>
            <pc:docMk/>
            <pc:sldMk cId="1866971951" sldId="2147470885"/>
            <ac:spMk id="1129" creationId="{BE864582-D797-992B-722A-DE599E6CBAD6}"/>
          </ac:spMkLst>
        </pc:spChg>
        <pc:spChg chg="mod">
          <ac:chgData name="Kau, Derchang" userId="b9148588-e694-4445-9765-2c9aad6149ce" providerId="ADAL" clId="{C8382BAA-1094-D14B-A0C9-DE49F34FCC9D}" dt="2024-04-04T03:26:47.945" v="3202" actId="1038"/>
          <ac:spMkLst>
            <pc:docMk/>
            <pc:sldMk cId="1866971951" sldId="2147470885"/>
            <ac:spMk id="1130" creationId="{31C2613E-2A39-A679-2F83-FA6EF4EEFDC9}"/>
          </ac:spMkLst>
        </pc:spChg>
        <pc:spChg chg="mod">
          <ac:chgData name="Kau, Derchang" userId="b9148588-e694-4445-9765-2c9aad6149ce" providerId="ADAL" clId="{C8382BAA-1094-D14B-A0C9-DE49F34FCC9D}" dt="2024-04-04T03:26:47.945" v="3202" actId="1038"/>
          <ac:spMkLst>
            <pc:docMk/>
            <pc:sldMk cId="1866971951" sldId="2147470885"/>
            <ac:spMk id="1131" creationId="{D79A982F-BF48-EFD4-F743-778D0A356E73}"/>
          </ac:spMkLst>
        </pc:spChg>
        <pc:grpChg chg="add mod">
          <ac:chgData name="Kau, Derchang" userId="b9148588-e694-4445-9765-2c9aad6149ce" providerId="ADAL" clId="{C8382BAA-1094-D14B-A0C9-DE49F34FCC9D}" dt="2024-04-04T03:29:28.024" v="3255" actId="1038"/>
          <ac:grpSpMkLst>
            <pc:docMk/>
            <pc:sldMk cId="1866971951" sldId="2147470885"/>
            <ac:grpSpMk id="10" creationId="{DBEFB67B-53F4-6A67-FAEB-E9E77C04091C}"/>
          </ac:grpSpMkLst>
        </pc:grpChg>
        <pc:grpChg chg="add mod">
          <ac:chgData name="Kau, Derchang" userId="b9148588-e694-4445-9765-2c9aad6149ce" providerId="ADAL" clId="{C8382BAA-1094-D14B-A0C9-DE49F34FCC9D}" dt="2024-04-04T03:29:23.636" v="3252" actId="1038"/>
          <ac:grpSpMkLst>
            <pc:docMk/>
            <pc:sldMk cId="1866971951" sldId="2147470885"/>
            <ac:grpSpMk id="11" creationId="{D7E8C448-5DA7-56C8-C2DD-50BCB212B779}"/>
          </ac:grpSpMkLst>
        </pc:grpChg>
        <pc:grpChg chg="mod">
          <ac:chgData name="Kau, Derchang" userId="b9148588-e694-4445-9765-2c9aad6149ce" providerId="ADAL" clId="{C8382BAA-1094-D14B-A0C9-DE49F34FCC9D}" dt="2024-04-04T03:26:47.945" v="3202" actId="1038"/>
          <ac:grpSpMkLst>
            <pc:docMk/>
            <pc:sldMk cId="1866971951" sldId="2147470885"/>
            <ac:grpSpMk id="13" creationId="{98F6F7D9-373D-E88C-894C-4935DCAC23D3}"/>
          </ac:grpSpMkLst>
        </pc:grpChg>
        <pc:grpChg chg="mod">
          <ac:chgData name="Kau, Derchang" userId="b9148588-e694-4445-9765-2c9aad6149ce" providerId="ADAL" clId="{C8382BAA-1094-D14B-A0C9-DE49F34FCC9D}" dt="2024-04-04T03:26:47.945" v="3202" actId="1038"/>
          <ac:grpSpMkLst>
            <pc:docMk/>
            <pc:sldMk cId="1866971951" sldId="2147470885"/>
            <ac:grpSpMk id="14" creationId="{6C4B34B6-4B14-098A-C197-57C0ED1D58DE}"/>
          </ac:grpSpMkLst>
        </pc:grpChg>
        <pc:grpChg chg="mod">
          <ac:chgData name="Kau, Derchang" userId="b9148588-e694-4445-9765-2c9aad6149ce" providerId="ADAL" clId="{C8382BAA-1094-D14B-A0C9-DE49F34FCC9D}" dt="2024-04-04T03:26:47.945" v="3202" actId="1038"/>
          <ac:grpSpMkLst>
            <pc:docMk/>
            <pc:sldMk cId="1866971951" sldId="2147470885"/>
            <ac:grpSpMk id="15" creationId="{BFF9B305-1E32-EFEA-A707-802A0A7F6A4F}"/>
          </ac:grpSpMkLst>
        </pc:grpChg>
        <pc:grpChg chg="mod">
          <ac:chgData name="Kau, Derchang" userId="b9148588-e694-4445-9765-2c9aad6149ce" providerId="ADAL" clId="{C8382BAA-1094-D14B-A0C9-DE49F34FCC9D}" dt="2024-04-04T03:26:47.945" v="3202" actId="1038"/>
          <ac:grpSpMkLst>
            <pc:docMk/>
            <pc:sldMk cId="1866971951" sldId="2147470885"/>
            <ac:grpSpMk id="16" creationId="{768006CC-BA98-99FD-6734-DE08C621862D}"/>
          </ac:grpSpMkLst>
        </pc:grpChg>
        <pc:grpChg chg="mod">
          <ac:chgData name="Kau, Derchang" userId="b9148588-e694-4445-9765-2c9aad6149ce" providerId="ADAL" clId="{C8382BAA-1094-D14B-A0C9-DE49F34FCC9D}" dt="2024-04-04T03:26:47.945" v="3202" actId="1038"/>
          <ac:grpSpMkLst>
            <pc:docMk/>
            <pc:sldMk cId="1866971951" sldId="2147470885"/>
            <ac:grpSpMk id="17" creationId="{F523CFB1-1AFF-BCF1-2883-E53A5426B70F}"/>
          </ac:grpSpMkLst>
        </pc:grpChg>
        <pc:grpChg chg="mod">
          <ac:chgData name="Kau, Derchang" userId="b9148588-e694-4445-9765-2c9aad6149ce" providerId="ADAL" clId="{C8382BAA-1094-D14B-A0C9-DE49F34FCC9D}" dt="2024-04-04T03:26:47.945" v="3202" actId="1038"/>
          <ac:grpSpMkLst>
            <pc:docMk/>
            <pc:sldMk cId="1866971951" sldId="2147470885"/>
            <ac:grpSpMk id="18" creationId="{6C1B6AEF-6EBF-D74A-2F0E-6C748F7F6E7C}"/>
          </ac:grpSpMkLst>
        </pc:grpChg>
        <pc:grpChg chg="mod">
          <ac:chgData name="Kau, Derchang" userId="b9148588-e694-4445-9765-2c9aad6149ce" providerId="ADAL" clId="{C8382BAA-1094-D14B-A0C9-DE49F34FCC9D}" dt="2024-04-04T03:26:47.945" v="3202" actId="1038"/>
          <ac:grpSpMkLst>
            <pc:docMk/>
            <pc:sldMk cId="1866971951" sldId="2147470885"/>
            <ac:grpSpMk id="46" creationId="{5CD5336F-29A3-CD77-6945-97EE44D6A30A}"/>
          </ac:grpSpMkLst>
        </pc:grpChg>
        <pc:grpChg chg="mod">
          <ac:chgData name="Kau, Derchang" userId="b9148588-e694-4445-9765-2c9aad6149ce" providerId="ADAL" clId="{C8382BAA-1094-D14B-A0C9-DE49F34FCC9D}" dt="2024-04-04T03:26:47.945" v="3202" actId="1038"/>
          <ac:grpSpMkLst>
            <pc:docMk/>
            <pc:sldMk cId="1866971951" sldId="2147470885"/>
            <ac:grpSpMk id="51" creationId="{060DDB81-5D46-AF26-731A-85F6CEA09113}"/>
          </ac:grpSpMkLst>
        </pc:grpChg>
        <pc:grpChg chg="mod">
          <ac:chgData name="Kau, Derchang" userId="b9148588-e694-4445-9765-2c9aad6149ce" providerId="ADAL" clId="{C8382BAA-1094-D14B-A0C9-DE49F34FCC9D}" dt="2024-04-04T03:26:47.945" v="3202" actId="1038"/>
          <ac:grpSpMkLst>
            <pc:docMk/>
            <pc:sldMk cId="1866971951" sldId="2147470885"/>
            <ac:grpSpMk id="52" creationId="{940A43F4-39A3-F99F-3F9F-20EA91F19874}"/>
          </ac:grpSpMkLst>
        </pc:grpChg>
        <pc:grpChg chg="mod">
          <ac:chgData name="Kau, Derchang" userId="b9148588-e694-4445-9765-2c9aad6149ce" providerId="ADAL" clId="{C8382BAA-1094-D14B-A0C9-DE49F34FCC9D}" dt="2024-04-04T03:26:47.945" v="3202" actId="1038"/>
          <ac:grpSpMkLst>
            <pc:docMk/>
            <pc:sldMk cId="1866971951" sldId="2147470885"/>
            <ac:grpSpMk id="54" creationId="{93317742-56B1-3A21-3E71-D9C510A62EAF}"/>
          </ac:grpSpMkLst>
        </pc:grpChg>
        <pc:grpChg chg="mod">
          <ac:chgData name="Kau, Derchang" userId="b9148588-e694-4445-9765-2c9aad6149ce" providerId="ADAL" clId="{C8382BAA-1094-D14B-A0C9-DE49F34FCC9D}" dt="2024-04-04T03:26:47.945" v="3202" actId="1038"/>
          <ac:grpSpMkLst>
            <pc:docMk/>
            <pc:sldMk cId="1866971951" sldId="2147470885"/>
            <ac:grpSpMk id="59" creationId="{5322AF70-4065-2957-3E01-7E3B9C169EA4}"/>
          </ac:grpSpMkLst>
        </pc:grpChg>
        <pc:grpChg chg="mod">
          <ac:chgData name="Kau, Derchang" userId="b9148588-e694-4445-9765-2c9aad6149ce" providerId="ADAL" clId="{C8382BAA-1094-D14B-A0C9-DE49F34FCC9D}" dt="2024-04-04T03:26:47.945" v="3202" actId="1038"/>
          <ac:grpSpMkLst>
            <pc:docMk/>
            <pc:sldMk cId="1866971951" sldId="2147470885"/>
            <ac:grpSpMk id="60" creationId="{3AC8C0EF-6DD5-CBA2-E485-15E855FED36D}"/>
          </ac:grpSpMkLst>
        </pc:grpChg>
        <pc:grpChg chg="mod">
          <ac:chgData name="Kau, Derchang" userId="b9148588-e694-4445-9765-2c9aad6149ce" providerId="ADAL" clId="{C8382BAA-1094-D14B-A0C9-DE49F34FCC9D}" dt="2024-04-04T03:26:47.945" v="3202" actId="1038"/>
          <ac:grpSpMkLst>
            <pc:docMk/>
            <pc:sldMk cId="1866971951" sldId="2147470885"/>
            <ac:grpSpMk id="61" creationId="{AEF6B12F-5B3A-C924-F249-E181EB88E33A}"/>
          </ac:grpSpMkLst>
        </pc:grpChg>
        <pc:grpChg chg="mod">
          <ac:chgData name="Kau, Derchang" userId="b9148588-e694-4445-9765-2c9aad6149ce" providerId="ADAL" clId="{C8382BAA-1094-D14B-A0C9-DE49F34FCC9D}" dt="2024-04-04T03:26:47.945" v="3202" actId="1038"/>
          <ac:grpSpMkLst>
            <pc:docMk/>
            <pc:sldMk cId="1866971951" sldId="2147470885"/>
            <ac:grpSpMk id="62" creationId="{092209C0-7E57-320D-1AFF-029D080BF273}"/>
          </ac:grpSpMkLst>
        </pc:grpChg>
        <pc:grpChg chg="mod">
          <ac:chgData name="Kau, Derchang" userId="b9148588-e694-4445-9765-2c9aad6149ce" providerId="ADAL" clId="{C8382BAA-1094-D14B-A0C9-DE49F34FCC9D}" dt="2024-04-04T03:26:47.945" v="3202" actId="1038"/>
          <ac:grpSpMkLst>
            <pc:docMk/>
            <pc:sldMk cId="1866971951" sldId="2147470885"/>
            <ac:grpSpMk id="63" creationId="{2EF2791A-B7F3-70B2-38E7-FABDC41723AE}"/>
          </ac:grpSpMkLst>
        </pc:grpChg>
        <pc:grpChg chg="mod">
          <ac:chgData name="Kau, Derchang" userId="b9148588-e694-4445-9765-2c9aad6149ce" providerId="ADAL" clId="{C8382BAA-1094-D14B-A0C9-DE49F34FCC9D}" dt="2024-04-04T03:26:47.945" v="3202" actId="1038"/>
          <ac:grpSpMkLst>
            <pc:docMk/>
            <pc:sldMk cId="1866971951" sldId="2147470885"/>
            <ac:grpSpMk id="1024" creationId="{AE0C6DC6-F850-15DF-4CA8-385F3A834591}"/>
          </ac:grpSpMkLst>
        </pc:grpChg>
        <pc:grpChg chg="mod">
          <ac:chgData name="Kau, Derchang" userId="b9148588-e694-4445-9765-2c9aad6149ce" providerId="ADAL" clId="{C8382BAA-1094-D14B-A0C9-DE49F34FCC9D}" dt="2024-04-04T03:26:47.945" v="3202" actId="1038"/>
          <ac:grpSpMkLst>
            <pc:docMk/>
            <pc:sldMk cId="1866971951" sldId="2147470885"/>
            <ac:grpSpMk id="1026" creationId="{5A82C623-0042-8B28-EC85-34DE73220E4C}"/>
          </ac:grpSpMkLst>
        </pc:grpChg>
        <pc:grpChg chg="mod">
          <ac:chgData name="Kau, Derchang" userId="b9148588-e694-4445-9765-2c9aad6149ce" providerId="ADAL" clId="{C8382BAA-1094-D14B-A0C9-DE49F34FCC9D}" dt="2024-04-04T03:26:47.945" v="3202" actId="1038"/>
          <ac:grpSpMkLst>
            <pc:docMk/>
            <pc:sldMk cId="1866971951" sldId="2147470885"/>
            <ac:grpSpMk id="1055" creationId="{5E4E7547-3335-41F3-C51F-CBE39DC32BA1}"/>
          </ac:grpSpMkLst>
        </pc:grpChg>
        <pc:grpChg chg="mod">
          <ac:chgData name="Kau, Derchang" userId="b9148588-e694-4445-9765-2c9aad6149ce" providerId="ADAL" clId="{C8382BAA-1094-D14B-A0C9-DE49F34FCC9D}" dt="2024-04-04T03:26:47.945" v="3202" actId="1038"/>
          <ac:grpSpMkLst>
            <pc:docMk/>
            <pc:sldMk cId="1866971951" sldId="2147470885"/>
            <ac:grpSpMk id="1056" creationId="{856A391A-8A6A-25F8-6EBE-576574AD7953}"/>
          </ac:grpSpMkLst>
        </pc:grpChg>
        <pc:grpChg chg="mod">
          <ac:chgData name="Kau, Derchang" userId="b9148588-e694-4445-9765-2c9aad6149ce" providerId="ADAL" clId="{C8382BAA-1094-D14B-A0C9-DE49F34FCC9D}" dt="2024-04-04T03:26:47.945" v="3202" actId="1038"/>
          <ac:grpSpMkLst>
            <pc:docMk/>
            <pc:sldMk cId="1866971951" sldId="2147470885"/>
            <ac:grpSpMk id="1058" creationId="{52706F24-D765-B5E1-39CC-BDEFAA31D791}"/>
          </ac:grpSpMkLst>
        </pc:grpChg>
        <pc:grpChg chg="mod">
          <ac:chgData name="Kau, Derchang" userId="b9148588-e694-4445-9765-2c9aad6149ce" providerId="ADAL" clId="{C8382BAA-1094-D14B-A0C9-DE49F34FCC9D}" dt="2024-04-04T03:26:47.945" v="3202" actId="1038"/>
          <ac:grpSpMkLst>
            <pc:docMk/>
            <pc:sldMk cId="1866971951" sldId="2147470885"/>
            <ac:grpSpMk id="1063" creationId="{425805E1-6CDF-F489-88A7-3A5B52566B85}"/>
          </ac:grpSpMkLst>
        </pc:grpChg>
        <pc:grpChg chg="mod">
          <ac:chgData name="Kau, Derchang" userId="b9148588-e694-4445-9765-2c9aad6149ce" providerId="ADAL" clId="{C8382BAA-1094-D14B-A0C9-DE49F34FCC9D}" dt="2024-04-04T03:26:47.945" v="3202" actId="1038"/>
          <ac:grpSpMkLst>
            <pc:docMk/>
            <pc:sldMk cId="1866971951" sldId="2147470885"/>
            <ac:grpSpMk id="1064" creationId="{0AB2FD40-9904-FBE3-9049-AEA22A8D988A}"/>
          </ac:grpSpMkLst>
        </pc:grpChg>
        <pc:grpChg chg="mod">
          <ac:chgData name="Kau, Derchang" userId="b9148588-e694-4445-9765-2c9aad6149ce" providerId="ADAL" clId="{C8382BAA-1094-D14B-A0C9-DE49F34FCC9D}" dt="2024-04-04T03:26:47.945" v="3202" actId="1038"/>
          <ac:grpSpMkLst>
            <pc:docMk/>
            <pc:sldMk cId="1866971951" sldId="2147470885"/>
            <ac:grpSpMk id="1065" creationId="{AD329502-1644-ACE7-4EE8-18A39B9E6FD9}"/>
          </ac:grpSpMkLst>
        </pc:grpChg>
        <pc:grpChg chg="mod">
          <ac:chgData name="Kau, Derchang" userId="b9148588-e694-4445-9765-2c9aad6149ce" providerId="ADAL" clId="{C8382BAA-1094-D14B-A0C9-DE49F34FCC9D}" dt="2024-04-04T03:26:47.945" v="3202" actId="1038"/>
          <ac:grpSpMkLst>
            <pc:docMk/>
            <pc:sldMk cId="1866971951" sldId="2147470885"/>
            <ac:grpSpMk id="1066" creationId="{ADAAA3C9-96A5-2E27-8B43-25E8695BDCA1}"/>
          </ac:grpSpMkLst>
        </pc:grpChg>
        <pc:grpChg chg="mod">
          <ac:chgData name="Kau, Derchang" userId="b9148588-e694-4445-9765-2c9aad6149ce" providerId="ADAL" clId="{C8382BAA-1094-D14B-A0C9-DE49F34FCC9D}" dt="2024-04-04T03:26:47.945" v="3202" actId="1038"/>
          <ac:grpSpMkLst>
            <pc:docMk/>
            <pc:sldMk cId="1866971951" sldId="2147470885"/>
            <ac:grpSpMk id="1067" creationId="{DA3A7BFB-11FF-0E54-C347-D7B6F243E602}"/>
          </ac:grpSpMkLst>
        </pc:grpChg>
        <pc:grpChg chg="mod">
          <ac:chgData name="Kau, Derchang" userId="b9148588-e694-4445-9765-2c9aad6149ce" providerId="ADAL" clId="{C8382BAA-1094-D14B-A0C9-DE49F34FCC9D}" dt="2024-04-04T03:26:47.945" v="3202" actId="1038"/>
          <ac:grpSpMkLst>
            <pc:docMk/>
            <pc:sldMk cId="1866971951" sldId="2147470885"/>
            <ac:grpSpMk id="1068" creationId="{1EF3B7EC-B595-D401-EADA-29BE543E2B9E}"/>
          </ac:grpSpMkLst>
        </pc:grpChg>
        <pc:grpChg chg="mod">
          <ac:chgData name="Kau, Derchang" userId="b9148588-e694-4445-9765-2c9aad6149ce" providerId="ADAL" clId="{C8382BAA-1094-D14B-A0C9-DE49F34FCC9D}" dt="2024-04-04T03:26:47.945" v="3202" actId="1038"/>
          <ac:grpSpMkLst>
            <pc:docMk/>
            <pc:sldMk cId="1866971951" sldId="2147470885"/>
            <ac:grpSpMk id="1069" creationId="{A6F2CC22-C24D-93D8-2D6C-D615482BB434}"/>
          </ac:grpSpMkLst>
        </pc:grpChg>
        <pc:grpChg chg="mod">
          <ac:chgData name="Kau, Derchang" userId="b9148588-e694-4445-9765-2c9aad6149ce" providerId="ADAL" clId="{C8382BAA-1094-D14B-A0C9-DE49F34FCC9D}" dt="2024-04-04T03:26:47.945" v="3202" actId="1038"/>
          <ac:grpSpMkLst>
            <pc:docMk/>
            <pc:sldMk cId="1866971951" sldId="2147470885"/>
            <ac:grpSpMk id="1098" creationId="{DC3C04E9-0FD8-3529-CAD2-A0F6C62BB576}"/>
          </ac:grpSpMkLst>
        </pc:grpChg>
        <pc:grpChg chg="mod">
          <ac:chgData name="Kau, Derchang" userId="b9148588-e694-4445-9765-2c9aad6149ce" providerId="ADAL" clId="{C8382BAA-1094-D14B-A0C9-DE49F34FCC9D}" dt="2024-04-04T03:26:47.945" v="3202" actId="1038"/>
          <ac:grpSpMkLst>
            <pc:docMk/>
            <pc:sldMk cId="1866971951" sldId="2147470885"/>
            <ac:grpSpMk id="1099" creationId="{13BD1CA0-F65B-ABE2-8C07-E9D9486A1188}"/>
          </ac:grpSpMkLst>
        </pc:grpChg>
        <pc:grpChg chg="mod">
          <ac:chgData name="Kau, Derchang" userId="b9148588-e694-4445-9765-2c9aad6149ce" providerId="ADAL" clId="{C8382BAA-1094-D14B-A0C9-DE49F34FCC9D}" dt="2024-04-04T03:26:47.945" v="3202" actId="1038"/>
          <ac:grpSpMkLst>
            <pc:docMk/>
            <pc:sldMk cId="1866971951" sldId="2147470885"/>
            <ac:grpSpMk id="1101" creationId="{5D483B49-9367-7869-CF4F-2169B7520793}"/>
          </ac:grpSpMkLst>
        </pc:grpChg>
        <pc:grpChg chg="mod">
          <ac:chgData name="Kau, Derchang" userId="b9148588-e694-4445-9765-2c9aad6149ce" providerId="ADAL" clId="{C8382BAA-1094-D14B-A0C9-DE49F34FCC9D}" dt="2024-04-04T03:26:47.945" v="3202" actId="1038"/>
          <ac:grpSpMkLst>
            <pc:docMk/>
            <pc:sldMk cId="1866971951" sldId="2147470885"/>
            <ac:grpSpMk id="1106" creationId="{F244215B-548B-99FA-BD49-BE9F37F9D536}"/>
          </ac:grpSpMkLst>
        </pc:grpChg>
        <pc:grpChg chg="mod">
          <ac:chgData name="Kau, Derchang" userId="b9148588-e694-4445-9765-2c9aad6149ce" providerId="ADAL" clId="{C8382BAA-1094-D14B-A0C9-DE49F34FCC9D}" dt="2024-04-04T03:26:47.945" v="3202" actId="1038"/>
          <ac:grpSpMkLst>
            <pc:docMk/>
            <pc:sldMk cId="1866971951" sldId="2147470885"/>
            <ac:grpSpMk id="1107" creationId="{1998F378-AA81-00E9-00B5-75A21705C406}"/>
          </ac:grpSpMkLst>
        </pc:grpChg>
        <pc:grpChg chg="mod">
          <ac:chgData name="Kau, Derchang" userId="b9148588-e694-4445-9765-2c9aad6149ce" providerId="ADAL" clId="{C8382BAA-1094-D14B-A0C9-DE49F34FCC9D}" dt="2024-04-04T03:26:47.945" v="3202" actId="1038"/>
          <ac:grpSpMkLst>
            <pc:docMk/>
            <pc:sldMk cId="1866971951" sldId="2147470885"/>
            <ac:grpSpMk id="1108" creationId="{67655FFB-7174-DBC5-FE95-B4B4FCE24F95}"/>
          </ac:grpSpMkLst>
        </pc:grpChg>
        <pc:grpChg chg="mod">
          <ac:chgData name="Kau, Derchang" userId="b9148588-e694-4445-9765-2c9aad6149ce" providerId="ADAL" clId="{C8382BAA-1094-D14B-A0C9-DE49F34FCC9D}" dt="2024-04-04T03:26:47.945" v="3202" actId="1038"/>
          <ac:grpSpMkLst>
            <pc:docMk/>
            <pc:sldMk cId="1866971951" sldId="2147470885"/>
            <ac:grpSpMk id="1109" creationId="{18CE528B-1DB2-80A4-FB7D-ECC19C5CA1EF}"/>
          </ac:grpSpMkLst>
        </pc:grpChg>
        <pc:grpChg chg="mod">
          <ac:chgData name="Kau, Derchang" userId="b9148588-e694-4445-9765-2c9aad6149ce" providerId="ADAL" clId="{C8382BAA-1094-D14B-A0C9-DE49F34FCC9D}" dt="2024-04-04T03:26:47.945" v="3202" actId="1038"/>
          <ac:grpSpMkLst>
            <pc:docMk/>
            <pc:sldMk cId="1866971951" sldId="2147470885"/>
            <ac:grpSpMk id="1110" creationId="{02F63940-CC37-E73D-2598-00888EC1924D}"/>
          </ac:grpSpMkLst>
        </pc:grpChg>
        <pc:grpChg chg="mod">
          <ac:chgData name="Kau, Derchang" userId="b9148588-e694-4445-9765-2c9aad6149ce" providerId="ADAL" clId="{C8382BAA-1094-D14B-A0C9-DE49F34FCC9D}" dt="2024-04-04T03:26:47.945" v="3202" actId="1038"/>
          <ac:grpSpMkLst>
            <pc:docMk/>
            <pc:sldMk cId="1866971951" sldId="2147470885"/>
            <ac:grpSpMk id="1111" creationId="{9F3048EC-5470-317F-5AAA-5FBABBCA033E}"/>
          </ac:grpSpMkLst>
        </pc:grpChg>
        <pc:grpChg chg="mod">
          <ac:chgData name="Kau, Derchang" userId="b9148588-e694-4445-9765-2c9aad6149ce" providerId="ADAL" clId="{C8382BAA-1094-D14B-A0C9-DE49F34FCC9D}" dt="2024-04-04T03:26:47.945" v="3202" actId="1038"/>
          <ac:grpSpMkLst>
            <pc:docMk/>
            <pc:sldMk cId="1866971951" sldId="2147470885"/>
            <ac:grpSpMk id="1112" creationId="{E34B6E55-C085-7548-03B9-20FB54762DDB}"/>
          </ac:grpSpMkLst>
        </pc:grpChg>
        <pc:picChg chg="add mod">
          <ac:chgData name="Kau, Derchang" userId="b9148588-e694-4445-9765-2c9aad6149ce" providerId="ADAL" clId="{C8382BAA-1094-D14B-A0C9-DE49F34FCC9D}" dt="2024-04-04T03:29:28.024" v="3255" actId="1038"/>
          <ac:picMkLst>
            <pc:docMk/>
            <pc:sldMk cId="1866971951" sldId="2147470885"/>
            <ac:picMk id="5" creationId="{FA8A8617-E35A-9A53-E87B-BCBD1874FB3C}"/>
          </ac:picMkLst>
        </pc:picChg>
        <pc:picChg chg="add mod">
          <ac:chgData name="Kau, Derchang" userId="b9148588-e694-4445-9765-2c9aad6149ce" providerId="ADAL" clId="{C8382BAA-1094-D14B-A0C9-DE49F34FCC9D}" dt="2024-04-04T03:29:28.024" v="3255" actId="1038"/>
          <ac:picMkLst>
            <pc:docMk/>
            <pc:sldMk cId="1866971951" sldId="2147470885"/>
            <ac:picMk id="1025" creationId="{FA936380-2A10-1217-2965-2FB9EC2405B5}"/>
          </ac:picMkLst>
        </pc:picChg>
        <pc:cxnChg chg="mod">
          <ac:chgData name="Kau, Derchang" userId="b9148588-e694-4445-9765-2c9aad6149ce" providerId="ADAL" clId="{C8382BAA-1094-D14B-A0C9-DE49F34FCC9D}" dt="2024-04-04T03:26:47.945" v="3202" actId="1038"/>
          <ac:cxnSpMkLst>
            <pc:docMk/>
            <pc:sldMk cId="1866971951" sldId="2147470885"/>
            <ac:cxnSpMk id="39" creationId="{F2644961-D5B9-8877-2B46-4D8CB8E60D28}"/>
          </ac:cxnSpMkLst>
        </pc:cxnChg>
        <pc:cxnChg chg="mod">
          <ac:chgData name="Kau, Derchang" userId="b9148588-e694-4445-9765-2c9aad6149ce" providerId="ADAL" clId="{C8382BAA-1094-D14B-A0C9-DE49F34FCC9D}" dt="2024-04-04T03:26:47.945" v="3202" actId="1038"/>
          <ac:cxnSpMkLst>
            <pc:docMk/>
            <pc:sldMk cId="1866971951" sldId="2147470885"/>
            <ac:cxnSpMk id="40" creationId="{8E748680-41D7-82F4-88D1-2694FED79D47}"/>
          </ac:cxnSpMkLst>
        </pc:cxnChg>
        <pc:cxnChg chg="mod">
          <ac:chgData name="Kau, Derchang" userId="b9148588-e694-4445-9765-2c9aad6149ce" providerId="ADAL" clId="{C8382BAA-1094-D14B-A0C9-DE49F34FCC9D}" dt="2024-04-04T03:26:47.945" v="3202" actId="1038"/>
          <ac:cxnSpMkLst>
            <pc:docMk/>
            <pc:sldMk cId="1866971951" sldId="2147470885"/>
            <ac:cxnSpMk id="41" creationId="{C0CF3225-E923-8044-030B-9C31181EC673}"/>
          </ac:cxnSpMkLst>
        </pc:cxnChg>
        <pc:cxnChg chg="mod">
          <ac:chgData name="Kau, Derchang" userId="b9148588-e694-4445-9765-2c9aad6149ce" providerId="ADAL" clId="{C8382BAA-1094-D14B-A0C9-DE49F34FCC9D}" dt="2024-04-04T03:26:47.945" v="3202" actId="1038"/>
          <ac:cxnSpMkLst>
            <pc:docMk/>
            <pc:sldMk cId="1866971951" sldId="2147470885"/>
            <ac:cxnSpMk id="42" creationId="{884C8083-A0A2-C618-2D0E-BB6B2945EE8B}"/>
          </ac:cxnSpMkLst>
        </pc:cxnChg>
        <pc:cxnChg chg="mod">
          <ac:chgData name="Kau, Derchang" userId="b9148588-e694-4445-9765-2c9aad6149ce" providerId="ADAL" clId="{C8382BAA-1094-D14B-A0C9-DE49F34FCC9D}" dt="2024-04-04T03:26:47.945" v="3202" actId="1038"/>
          <ac:cxnSpMkLst>
            <pc:docMk/>
            <pc:sldMk cId="1866971951" sldId="2147470885"/>
            <ac:cxnSpMk id="43" creationId="{1AEF91D5-3458-EC3F-90BD-A7FEEB2D9092}"/>
          </ac:cxnSpMkLst>
        </pc:cxnChg>
        <pc:cxnChg chg="mod">
          <ac:chgData name="Kau, Derchang" userId="b9148588-e694-4445-9765-2c9aad6149ce" providerId="ADAL" clId="{C8382BAA-1094-D14B-A0C9-DE49F34FCC9D}" dt="2024-04-04T03:26:47.945" v="3202" actId="1038"/>
          <ac:cxnSpMkLst>
            <pc:docMk/>
            <pc:sldMk cId="1866971951" sldId="2147470885"/>
            <ac:cxnSpMk id="44" creationId="{5A473819-F1E3-997F-B204-9B2253C0870C}"/>
          </ac:cxnSpMkLst>
        </pc:cxnChg>
        <pc:cxnChg chg="mod">
          <ac:chgData name="Kau, Derchang" userId="b9148588-e694-4445-9765-2c9aad6149ce" providerId="ADAL" clId="{C8382BAA-1094-D14B-A0C9-DE49F34FCC9D}" dt="2024-04-04T03:26:47.945" v="3202" actId="1038"/>
          <ac:cxnSpMkLst>
            <pc:docMk/>
            <pc:sldMk cId="1866971951" sldId="2147470885"/>
            <ac:cxnSpMk id="1046" creationId="{ED3DBF6A-82DE-5509-988F-27D569C573BA}"/>
          </ac:cxnSpMkLst>
        </pc:cxnChg>
        <pc:cxnChg chg="mod">
          <ac:chgData name="Kau, Derchang" userId="b9148588-e694-4445-9765-2c9aad6149ce" providerId="ADAL" clId="{C8382BAA-1094-D14B-A0C9-DE49F34FCC9D}" dt="2024-04-04T03:26:47.945" v="3202" actId="1038"/>
          <ac:cxnSpMkLst>
            <pc:docMk/>
            <pc:sldMk cId="1866971951" sldId="2147470885"/>
            <ac:cxnSpMk id="1047" creationId="{925558B5-C992-E701-C772-D921F0895B7A}"/>
          </ac:cxnSpMkLst>
        </pc:cxnChg>
        <pc:cxnChg chg="mod">
          <ac:chgData name="Kau, Derchang" userId="b9148588-e694-4445-9765-2c9aad6149ce" providerId="ADAL" clId="{C8382BAA-1094-D14B-A0C9-DE49F34FCC9D}" dt="2024-04-04T03:26:47.945" v="3202" actId="1038"/>
          <ac:cxnSpMkLst>
            <pc:docMk/>
            <pc:sldMk cId="1866971951" sldId="2147470885"/>
            <ac:cxnSpMk id="1048" creationId="{16DD66FA-356F-B3AD-0652-6156D5433188}"/>
          </ac:cxnSpMkLst>
        </pc:cxnChg>
        <pc:cxnChg chg="mod">
          <ac:chgData name="Kau, Derchang" userId="b9148588-e694-4445-9765-2c9aad6149ce" providerId="ADAL" clId="{C8382BAA-1094-D14B-A0C9-DE49F34FCC9D}" dt="2024-04-04T03:26:47.945" v="3202" actId="1038"/>
          <ac:cxnSpMkLst>
            <pc:docMk/>
            <pc:sldMk cId="1866971951" sldId="2147470885"/>
            <ac:cxnSpMk id="1049" creationId="{16C7102C-E92C-8E8D-C18A-9170D62852CF}"/>
          </ac:cxnSpMkLst>
        </pc:cxnChg>
        <pc:cxnChg chg="mod">
          <ac:chgData name="Kau, Derchang" userId="b9148588-e694-4445-9765-2c9aad6149ce" providerId="ADAL" clId="{C8382BAA-1094-D14B-A0C9-DE49F34FCC9D}" dt="2024-04-04T03:26:47.945" v="3202" actId="1038"/>
          <ac:cxnSpMkLst>
            <pc:docMk/>
            <pc:sldMk cId="1866971951" sldId="2147470885"/>
            <ac:cxnSpMk id="1050" creationId="{CDC4C2A9-1214-4816-3DE6-15EB6D68C05B}"/>
          </ac:cxnSpMkLst>
        </pc:cxnChg>
        <pc:cxnChg chg="mod">
          <ac:chgData name="Kau, Derchang" userId="b9148588-e694-4445-9765-2c9aad6149ce" providerId="ADAL" clId="{C8382BAA-1094-D14B-A0C9-DE49F34FCC9D}" dt="2024-04-04T03:26:47.945" v="3202" actId="1038"/>
          <ac:cxnSpMkLst>
            <pc:docMk/>
            <pc:sldMk cId="1866971951" sldId="2147470885"/>
            <ac:cxnSpMk id="1051" creationId="{AD98184F-AF15-EDB2-AE2F-4A1DB7BB8A6C}"/>
          </ac:cxnSpMkLst>
        </pc:cxnChg>
        <pc:cxnChg chg="mod">
          <ac:chgData name="Kau, Derchang" userId="b9148588-e694-4445-9765-2c9aad6149ce" providerId="ADAL" clId="{C8382BAA-1094-D14B-A0C9-DE49F34FCC9D}" dt="2024-04-04T03:26:47.945" v="3202" actId="1038"/>
          <ac:cxnSpMkLst>
            <pc:docMk/>
            <pc:sldMk cId="1866971951" sldId="2147470885"/>
            <ac:cxnSpMk id="1052" creationId="{6CDBD23B-C9A5-A4F7-75B8-BD463D15ABB8}"/>
          </ac:cxnSpMkLst>
        </pc:cxnChg>
        <pc:cxnChg chg="mod">
          <ac:chgData name="Kau, Derchang" userId="b9148588-e694-4445-9765-2c9aad6149ce" providerId="ADAL" clId="{C8382BAA-1094-D14B-A0C9-DE49F34FCC9D}" dt="2024-04-04T03:26:47.945" v="3202" actId="1038"/>
          <ac:cxnSpMkLst>
            <pc:docMk/>
            <pc:sldMk cId="1866971951" sldId="2147470885"/>
            <ac:cxnSpMk id="1053" creationId="{1EE0C8C0-8D7A-515B-5EAE-726755AB7A3C}"/>
          </ac:cxnSpMkLst>
        </pc:cxnChg>
        <pc:cxnChg chg="mod">
          <ac:chgData name="Kau, Derchang" userId="b9148588-e694-4445-9765-2c9aad6149ce" providerId="ADAL" clId="{C8382BAA-1094-D14B-A0C9-DE49F34FCC9D}" dt="2024-04-04T03:26:47.945" v="3202" actId="1038"/>
          <ac:cxnSpMkLst>
            <pc:docMk/>
            <pc:sldMk cId="1866971951" sldId="2147470885"/>
            <ac:cxnSpMk id="1054" creationId="{01181E4D-E087-4EC9-F2CF-EA722B6752F6}"/>
          </ac:cxnSpMkLst>
        </pc:cxnChg>
        <pc:cxnChg chg="mod">
          <ac:chgData name="Kau, Derchang" userId="b9148588-e694-4445-9765-2c9aad6149ce" providerId="ADAL" clId="{C8382BAA-1094-D14B-A0C9-DE49F34FCC9D}" dt="2024-04-04T03:26:47.945" v="3202" actId="1038"/>
          <ac:cxnSpMkLst>
            <pc:docMk/>
            <pc:sldMk cId="1866971951" sldId="2147470885"/>
            <ac:cxnSpMk id="1089" creationId="{C6F5DC16-850F-1CC9-CF55-9EA9B7226049}"/>
          </ac:cxnSpMkLst>
        </pc:cxnChg>
        <pc:cxnChg chg="mod">
          <ac:chgData name="Kau, Derchang" userId="b9148588-e694-4445-9765-2c9aad6149ce" providerId="ADAL" clId="{C8382BAA-1094-D14B-A0C9-DE49F34FCC9D}" dt="2024-04-04T03:26:47.945" v="3202" actId="1038"/>
          <ac:cxnSpMkLst>
            <pc:docMk/>
            <pc:sldMk cId="1866971951" sldId="2147470885"/>
            <ac:cxnSpMk id="1090" creationId="{1331C987-F6C8-413C-554B-3897174292FF}"/>
          </ac:cxnSpMkLst>
        </pc:cxnChg>
        <pc:cxnChg chg="mod">
          <ac:chgData name="Kau, Derchang" userId="b9148588-e694-4445-9765-2c9aad6149ce" providerId="ADAL" clId="{C8382BAA-1094-D14B-A0C9-DE49F34FCC9D}" dt="2024-04-04T03:26:47.945" v="3202" actId="1038"/>
          <ac:cxnSpMkLst>
            <pc:docMk/>
            <pc:sldMk cId="1866971951" sldId="2147470885"/>
            <ac:cxnSpMk id="1091" creationId="{553CF84C-E171-F69B-1404-36000412C370}"/>
          </ac:cxnSpMkLst>
        </pc:cxnChg>
        <pc:cxnChg chg="mod">
          <ac:chgData name="Kau, Derchang" userId="b9148588-e694-4445-9765-2c9aad6149ce" providerId="ADAL" clId="{C8382BAA-1094-D14B-A0C9-DE49F34FCC9D}" dt="2024-04-04T03:26:47.945" v="3202" actId="1038"/>
          <ac:cxnSpMkLst>
            <pc:docMk/>
            <pc:sldMk cId="1866971951" sldId="2147470885"/>
            <ac:cxnSpMk id="1092" creationId="{EC2A8672-DEC1-9C21-E6BE-9C2A3FAFF0DE}"/>
          </ac:cxnSpMkLst>
        </pc:cxnChg>
        <pc:cxnChg chg="mod">
          <ac:chgData name="Kau, Derchang" userId="b9148588-e694-4445-9765-2c9aad6149ce" providerId="ADAL" clId="{C8382BAA-1094-D14B-A0C9-DE49F34FCC9D}" dt="2024-04-04T03:26:47.945" v="3202" actId="1038"/>
          <ac:cxnSpMkLst>
            <pc:docMk/>
            <pc:sldMk cId="1866971951" sldId="2147470885"/>
            <ac:cxnSpMk id="1093" creationId="{D8604A7F-6E16-1018-2101-FF0B26DE7B9C}"/>
          </ac:cxnSpMkLst>
        </pc:cxnChg>
        <pc:cxnChg chg="mod">
          <ac:chgData name="Kau, Derchang" userId="b9148588-e694-4445-9765-2c9aad6149ce" providerId="ADAL" clId="{C8382BAA-1094-D14B-A0C9-DE49F34FCC9D}" dt="2024-04-04T03:26:47.945" v="3202" actId="1038"/>
          <ac:cxnSpMkLst>
            <pc:docMk/>
            <pc:sldMk cId="1866971951" sldId="2147470885"/>
            <ac:cxnSpMk id="1094" creationId="{02A8E149-74E8-6D88-0579-862B9A67F6CC}"/>
          </ac:cxnSpMkLst>
        </pc:cxnChg>
        <pc:cxnChg chg="mod">
          <ac:chgData name="Kau, Derchang" userId="b9148588-e694-4445-9765-2c9aad6149ce" providerId="ADAL" clId="{C8382BAA-1094-D14B-A0C9-DE49F34FCC9D}" dt="2024-04-04T03:26:47.945" v="3202" actId="1038"/>
          <ac:cxnSpMkLst>
            <pc:docMk/>
            <pc:sldMk cId="1866971951" sldId="2147470885"/>
            <ac:cxnSpMk id="1095" creationId="{0CC489E0-2B5C-AD1C-8820-D74A20A71479}"/>
          </ac:cxnSpMkLst>
        </pc:cxnChg>
        <pc:cxnChg chg="mod">
          <ac:chgData name="Kau, Derchang" userId="b9148588-e694-4445-9765-2c9aad6149ce" providerId="ADAL" clId="{C8382BAA-1094-D14B-A0C9-DE49F34FCC9D}" dt="2024-04-04T03:26:47.945" v="3202" actId="1038"/>
          <ac:cxnSpMkLst>
            <pc:docMk/>
            <pc:sldMk cId="1866971951" sldId="2147470885"/>
            <ac:cxnSpMk id="1096" creationId="{C1BFE023-26BA-9981-5EC5-7EC44829B12D}"/>
          </ac:cxnSpMkLst>
        </pc:cxnChg>
        <pc:cxnChg chg="mod">
          <ac:chgData name="Kau, Derchang" userId="b9148588-e694-4445-9765-2c9aad6149ce" providerId="ADAL" clId="{C8382BAA-1094-D14B-A0C9-DE49F34FCC9D}" dt="2024-04-04T03:26:47.945" v="3202" actId="1038"/>
          <ac:cxnSpMkLst>
            <pc:docMk/>
            <pc:sldMk cId="1866971951" sldId="2147470885"/>
            <ac:cxnSpMk id="1097" creationId="{1A8C9391-48CA-763F-8F2D-B166B08DD9A2}"/>
          </ac:cxnSpMkLst>
        </pc:cxnChg>
        <pc:cxnChg chg="mod">
          <ac:chgData name="Kau, Derchang" userId="b9148588-e694-4445-9765-2c9aad6149ce" providerId="ADAL" clId="{C8382BAA-1094-D14B-A0C9-DE49F34FCC9D}" dt="2024-04-04T03:26:47.945" v="3202" actId="1038"/>
          <ac:cxnSpMkLst>
            <pc:docMk/>
            <pc:sldMk cId="1866971951" sldId="2147470885"/>
            <ac:cxnSpMk id="1132" creationId="{410FE1E2-1E37-A5B7-092E-B4D783853D4E}"/>
          </ac:cxnSpMkLst>
        </pc:cxnChg>
        <pc:cxnChg chg="mod">
          <ac:chgData name="Kau, Derchang" userId="b9148588-e694-4445-9765-2c9aad6149ce" providerId="ADAL" clId="{C8382BAA-1094-D14B-A0C9-DE49F34FCC9D}" dt="2024-04-04T03:26:47.945" v="3202" actId="1038"/>
          <ac:cxnSpMkLst>
            <pc:docMk/>
            <pc:sldMk cId="1866971951" sldId="2147470885"/>
            <ac:cxnSpMk id="1133" creationId="{EDD24B29-95ED-A5F7-F702-87A0A2B8AAB5}"/>
          </ac:cxnSpMkLst>
        </pc:cxnChg>
        <pc:cxnChg chg="mod">
          <ac:chgData name="Kau, Derchang" userId="b9148588-e694-4445-9765-2c9aad6149ce" providerId="ADAL" clId="{C8382BAA-1094-D14B-A0C9-DE49F34FCC9D}" dt="2024-04-04T03:26:47.945" v="3202" actId="1038"/>
          <ac:cxnSpMkLst>
            <pc:docMk/>
            <pc:sldMk cId="1866971951" sldId="2147470885"/>
            <ac:cxnSpMk id="1134" creationId="{50BC5315-0C31-C0BD-913A-BB1AD53F630E}"/>
          </ac:cxnSpMkLst>
        </pc:cxnChg>
        <pc:cxnChg chg="mod">
          <ac:chgData name="Kau, Derchang" userId="b9148588-e694-4445-9765-2c9aad6149ce" providerId="ADAL" clId="{C8382BAA-1094-D14B-A0C9-DE49F34FCC9D}" dt="2024-04-04T03:26:47.945" v="3202" actId="1038"/>
          <ac:cxnSpMkLst>
            <pc:docMk/>
            <pc:sldMk cId="1866971951" sldId="2147470885"/>
            <ac:cxnSpMk id="1135" creationId="{DB61BEC2-5471-1A3F-09F0-B04C7CA16867}"/>
          </ac:cxnSpMkLst>
        </pc:cxnChg>
        <pc:cxnChg chg="mod">
          <ac:chgData name="Kau, Derchang" userId="b9148588-e694-4445-9765-2c9aad6149ce" providerId="ADAL" clId="{C8382BAA-1094-D14B-A0C9-DE49F34FCC9D}" dt="2024-04-04T03:26:47.945" v="3202" actId="1038"/>
          <ac:cxnSpMkLst>
            <pc:docMk/>
            <pc:sldMk cId="1866971951" sldId="2147470885"/>
            <ac:cxnSpMk id="1136" creationId="{20C1F681-8C94-01CD-A62C-1B7D78623902}"/>
          </ac:cxnSpMkLst>
        </pc:cxnChg>
        <pc:cxnChg chg="mod">
          <ac:chgData name="Kau, Derchang" userId="b9148588-e694-4445-9765-2c9aad6149ce" providerId="ADAL" clId="{C8382BAA-1094-D14B-A0C9-DE49F34FCC9D}" dt="2024-04-04T03:26:47.945" v="3202" actId="1038"/>
          <ac:cxnSpMkLst>
            <pc:docMk/>
            <pc:sldMk cId="1866971951" sldId="2147470885"/>
            <ac:cxnSpMk id="1137" creationId="{DCC2D7F7-07DA-4384-49C1-DF4F92FB9229}"/>
          </ac:cxnSpMkLst>
        </pc:cxnChg>
        <pc:cxnChg chg="mod">
          <ac:chgData name="Kau, Derchang" userId="b9148588-e694-4445-9765-2c9aad6149ce" providerId="ADAL" clId="{C8382BAA-1094-D14B-A0C9-DE49F34FCC9D}" dt="2024-04-04T03:26:47.945" v="3202" actId="1038"/>
          <ac:cxnSpMkLst>
            <pc:docMk/>
            <pc:sldMk cId="1866971951" sldId="2147470885"/>
            <ac:cxnSpMk id="1138" creationId="{1D499202-013E-C895-0A7D-FC5B488FD6DD}"/>
          </ac:cxnSpMkLst>
        </pc:cxnChg>
        <pc:cxnChg chg="mod">
          <ac:chgData name="Kau, Derchang" userId="b9148588-e694-4445-9765-2c9aad6149ce" providerId="ADAL" clId="{C8382BAA-1094-D14B-A0C9-DE49F34FCC9D}" dt="2024-04-04T03:26:47.945" v="3202" actId="1038"/>
          <ac:cxnSpMkLst>
            <pc:docMk/>
            <pc:sldMk cId="1866971951" sldId="2147470885"/>
            <ac:cxnSpMk id="1139" creationId="{7C55625F-AB04-5C19-2CBC-459FA67928AD}"/>
          </ac:cxnSpMkLst>
        </pc:cxnChg>
        <pc:cxnChg chg="mod">
          <ac:chgData name="Kau, Derchang" userId="b9148588-e694-4445-9765-2c9aad6149ce" providerId="ADAL" clId="{C8382BAA-1094-D14B-A0C9-DE49F34FCC9D}" dt="2024-04-04T03:26:47.945" v="3202" actId="1038"/>
          <ac:cxnSpMkLst>
            <pc:docMk/>
            <pc:sldMk cId="1866971951" sldId="2147470885"/>
            <ac:cxnSpMk id="1140" creationId="{5F6DFECB-7D26-ACB0-6D75-703422E7F100}"/>
          </ac:cxnSpMkLst>
        </pc:cxnChg>
      </pc:sldChg>
      <pc:sldChg chg="add del">
        <pc:chgData name="Kau, Derchang" userId="b9148588-e694-4445-9765-2c9aad6149ce" providerId="ADAL" clId="{C8382BAA-1094-D14B-A0C9-DE49F34FCC9D}" dt="2024-04-03T22:50:38.544" v="2855" actId="2696"/>
        <pc:sldMkLst>
          <pc:docMk/>
          <pc:sldMk cId="1148700871" sldId="2147470886"/>
        </pc:sldMkLst>
      </pc:sldChg>
      <pc:sldChg chg="addSp delSp modSp new del mod delAnim modAnim">
        <pc:chgData name="Kau, Derchang" userId="b9148588-e694-4445-9765-2c9aad6149ce" providerId="ADAL" clId="{C8382BAA-1094-D14B-A0C9-DE49F34FCC9D}" dt="2024-04-04T07:24:02.630" v="5284" actId="2696"/>
        <pc:sldMkLst>
          <pc:docMk/>
          <pc:sldMk cId="3592021105" sldId="2147470886"/>
        </pc:sldMkLst>
        <pc:spChg chg="mod topLvl">
          <ac:chgData name="Kau, Derchang" userId="b9148588-e694-4445-9765-2c9aad6149ce" providerId="ADAL" clId="{C8382BAA-1094-D14B-A0C9-DE49F34FCC9D}" dt="2024-04-03T22:55:02.662" v="2861" actId="165"/>
          <ac:spMkLst>
            <pc:docMk/>
            <pc:sldMk cId="3592021105" sldId="2147470886"/>
            <ac:spMk id="3" creationId="{AF74DB9E-70DB-9A2C-7129-0138368A0C4C}"/>
          </ac:spMkLst>
        </pc:spChg>
        <pc:spChg chg="mod topLvl">
          <ac:chgData name="Kau, Derchang" userId="b9148588-e694-4445-9765-2c9aad6149ce" providerId="ADAL" clId="{C8382BAA-1094-D14B-A0C9-DE49F34FCC9D}" dt="2024-04-03T22:55:02.662" v="2861" actId="165"/>
          <ac:spMkLst>
            <pc:docMk/>
            <pc:sldMk cId="3592021105" sldId="2147470886"/>
            <ac:spMk id="4" creationId="{2D3B788B-FF46-90E7-E3BC-4C037B11C237}"/>
          </ac:spMkLst>
        </pc:spChg>
        <pc:spChg chg="mod topLvl">
          <ac:chgData name="Kau, Derchang" userId="b9148588-e694-4445-9765-2c9aad6149ce" providerId="ADAL" clId="{C8382BAA-1094-D14B-A0C9-DE49F34FCC9D}" dt="2024-04-03T22:55:02.662" v="2861" actId="165"/>
          <ac:spMkLst>
            <pc:docMk/>
            <pc:sldMk cId="3592021105" sldId="2147470886"/>
            <ac:spMk id="5" creationId="{433123F5-4B93-5FCC-F6E5-6B2B0D955FBC}"/>
          </ac:spMkLst>
        </pc:spChg>
        <pc:spChg chg="mod topLvl">
          <ac:chgData name="Kau, Derchang" userId="b9148588-e694-4445-9765-2c9aad6149ce" providerId="ADAL" clId="{C8382BAA-1094-D14B-A0C9-DE49F34FCC9D}" dt="2024-04-03T22:55:02.662" v="2861" actId="165"/>
          <ac:spMkLst>
            <pc:docMk/>
            <pc:sldMk cId="3592021105" sldId="2147470886"/>
            <ac:spMk id="6" creationId="{D0004BB8-CAF7-1490-D07F-234E70FA42A6}"/>
          </ac:spMkLst>
        </pc:spChg>
        <pc:spChg chg="mod topLvl">
          <ac:chgData name="Kau, Derchang" userId="b9148588-e694-4445-9765-2c9aad6149ce" providerId="ADAL" clId="{C8382BAA-1094-D14B-A0C9-DE49F34FCC9D}" dt="2024-04-03T22:55:02.662" v="2861" actId="165"/>
          <ac:spMkLst>
            <pc:docMk/>
            <pc:sldMk cId="3592021105" sldId="2147470886"/>
            <ac:spMk id="8" creationId="{CD7F3DF2-7D86-3F9F-DBBE-71FE20599657}"/>
          </ac:spMkLst>
        </pc:spChg>
        <pc:spChg chg="mod topLvl">
          <ac:chgData name="Kau, Derchang" userId="b9148588-e694-4445-9765-2c9aad6149ce" providerId="ADAL" clId="{C8382BAA-1094-D14B-A0C9-DE49F34FCC9D}" dt="2024-04-03T22:55:02.662" v="2861" actId="165"/>
          <ac:spMkLst>
            <pc:docMk/>
            <pc:sldMk cId="3592021105" sldId="2147470886"/>
            <ac:spMk id="9" creationId="{E0F53E93-AD50-677F-46DF-34131AE678F9}"/>
          </ac:spMkLst>
        </pc:spChg>
        <pc:spChg chg="mod topLvl">
          <ac:chgData name="Kau, Derchang" userId="b9148588-e694-4445-9765-2c9aad6149ce" providerId="ADAL" clId="{C8382BAA-1094-D14B-A0C9-DE49F34FCC9D}" dt="2024-04-03T22:55:02.662" v="2861" actId="165"/>
          <ac:spMkLst>
            <pc:docMk/>
            <pc:sldMk cId="3592021105" sldId="2147470886"/>
            <ac:spMk id="10" creationId="{268566CF-E628-80C4-9BE1-A2A2931CD58E}"/>
          </ac:spMkLst>
        </pc:spChg>
        <pc:spChg chg="mod">
          <ac:chgData name="Kau, Derchang" userId="b9148588-e694-4445-9765-2c9aad6149ce" providerId="ADAL" clId="{C8382BAA-1094-D14B-A0C9-DE49F34FCC9D}" dt="2024-04-03T22:54:25.250" v="2857"/>
          <ac:spMkLst>
            <pc:docMk/>
            <pc:sldMk cId="3592021105" sldId="2147470886"/>
            <ac:spMk id="18" creationId="{2AC1EA97-03B2-FD0B-D5A6-1A907554647B}"/>
          </ac:spMkLst>
        </pc:spChg>
        <pc:spChg chg="mod">
          <ac:chgData name="Kau, Derchang" userId="b9148588-e694-4445-9765-2c9aad6149ce" providerId="ADAL" clId="{C8382BAA-1094-D14B-A0C9-DE49F34FCC9D}" dt="2024-04-03T22:54:25.250" v="2857"/>
          <ac:spMkLst>
            <pc:docMk/>
            <pc:sldMk cId="3592021105" sldId="2147470886"/>
            <ac:spMk id="19" creationId="{71FEBD45-6DBD-830D-9E1D-4FF8EF0B334B}"/>
          </ac:spMkLst>
        </pc:spChg>
        <pc:spChg chg="mod">
          <ac:chgData name="Kau, Derchang" userId="b9148588-e694-4445-9765-2c9aad6149ce" providerId="ADAL" clId="{C8382BAA-1094-D14B-A0C9-DE49F34FCC9D}" dt="2024-04-03T22:54:25.250" v="2857"/>
          <ac:spMkLst>
            <pc:docMk/>
            <pc:sldMk cId="3592021105" sldId="2147470886"/>
            <ac:spMk id="20" creationId="{2B6EA0CB-9CDA-9E9F-3222-5DA0BDB2F376}"/>
          </ac:spMkLst>
        </pc:spChg>
        <pc:spChg chg="mod">
          <ac:chgData name="Kau, Derchang" userId="b9148588-e694-4445-9765-2c9aad6149ce" providerId="ADAL" clId="{C8382BAA-1094-D14B-A0C9-DE49F34FCC9D}" dt="2024-04-03T22:54:25.250" v="2857"/>
          <ac:spMkLst>
            <pc:docMk/>
            <pc:sldMk cId="3592021105" sldId="2147470886"/>
            <ac:spMk id="21" creationId="{82E3497A-25E2-5E3F-FB61-6D6613F15BB5}"/>
          </ac:spMkLst>
        </pc:spChg>
        <pc:spChg chg="mod">
          <ac:chgData name="Kau, Derchang" userId="b9148588-e694-4445-9765-2c9aad6149ce" providerId="ADAL" clId="{C8382BAA-1094-D14B-A0C9-DE49F34FCC9D}" dt="2024-04-03T22:54:25.250" v="2857"/>
          <ac:spMkLst>
            <pc:docMk/>
            <pc:sldMk cId="3592021105" sldId="2147470886"/>
            <ac:spMk id="22" creationId="{AC066FB1-EF84-28F1-E90B-5F21EC3EC336}"/>
          </ac:spMkLst>
        </pc:spChg>
        <pc:spChg chg="mod">
          <ac:chgData name="Kau, Derchang" userId="b9148588-e694-4445-9765-2c9aad6149ce" providerId="ADAL" clId="{C8382BAA-1094-D14B-A0C9-DE49F34FCC9D}" dt="2024-04-03T22:54:25.250" v="2857"/>
          <ac:spMkLst>
            <pc:docMk/>
            <pc:sldMk cId="3592021105" sldId="2147470886"/>
            <ac:spMk id="23" creationId="{E9E88630-7747-3D89-995A-4D8F57BEA9B5}"/>
          </ac:spMkLst>
        </pc:spChg>
        <pc:spChg chg="mod">
          <ac:chgData name="Kau, Derchang" userId="b9148588-e694-4445-9765-2c9aad6149ce" providerId="ADAL" clId="{C8382BAA-1094-D14B-A0C9-DE49F34FCC9D}" dt="2024-04-03T22:54:25.250" v="2857"/>
          <ac:spMkLst>
            <pc:docMk/>
            <pc:sldMk cId="3592021105" sldId="2147470886"/>
            <ac:spMk id="24" creationId="{8C3C578E-F20F-FEB6-6811-8794AFF7B810}"/>
          </ac:spMkLst>
        </pc:spChg>
        <pc:spChg chg="mod">
          <ac:chgData name="Kau, Derchang" userId="b9148588-e694-4445-9765-2c9aad6149ce" providerId="ADAL" clId="{C8382BAA-1094-D14B-A0C9-DE49F34FCC9D}" dt="2024-04-03T22:54:25.250" v="2857"/>
          <ac:spMkLst>
            <pc:docMk/>
            <pc:sldMk cId="3592021105" sldId="2147470886"/>
            <ac:spMk id="25" creationId="{36AD8904-4D54-A2B9-F3B8-2C2DED566749}"/>
          </ac:spMkLst>
        </pc:spChg>
        <pc:spChg chg="mod">
          <ac:chgData name="Kau, Derchang" userId="b9148588-e694-4445-9765-2c9aad6149ce" providerId="ADAL" clId="{C8382BAA-1094-D14B-A0C9-DE49F34FCC9D}" dt="2024-04-03T22:54:25.250" v="2857"/>
          <ac:spMkLst>
            <pc:docMk/>
            <pc:sldMk cId="3592021105" sldId="2147470886"/>
            <ac:spMk id="26" creationId="{1E800769-4047-93F8-0535-E00EEB3830FD}"/>
          </ac:spMkLst>
        </pc:spChg>
        <pc:spChg chg="mod">
          <ac:chgData name="Kau, Derchang" userId="b9148588-e694-4445-9765-2c9aad6149ce" providerId="ADAL" clId="{C8382BAA-1094-D14B-A0C9-DE49F34FCC9D}" dt="2024-04-03T22:54:25.250" v="2857"/>
          <ac:spMkLst>
            <pc:docMk/>
            <pc:sldMk cId="3592021105" sldId="2147470886"/>
            <ac:spMk id="27" creationId="{47F25FA2-69A0-2E04-25E8-70A009748C20}"/>
          </ac:spMkLst>
        </pc:spChg>
        <pc:spChg chg="mod">
          <ac:chgData name="Kau, Derchang" userId="b9148588-e694-4445-9765-2c9aad6149ce" providerId="ADAL" clId="{C8382BAA-1094-D14B-A0C9-DE49F34FCC9D}" dt="2024-04-03T22:54:25.250" v="2857"/>
          <ac:spMkLst>
            <pc:docMk/>
            <pc:sldMk cId="3592021105" sldId="2147470886"/>
            <ac:spMk id="28" creationId="{2C75BD23-3425-623F-70FF-07CA8A56A188}"/>
          </ac:spMkLst>
        </pc:spChg>
        <pc:spChg chg="mod">
          <ac:chgData name="Kau, Derchang" userId="b9148588-e694-4445-9765-2c9aad6149ce" providerId="ADAL" clId="{C8382BAA-1094-D14B-A0C9-DE49F34FCC9D}" dt="2024-04-03T22:54:25.250" v="2857"/>
          <ac:spMkLst>
            <pc:docMk/>
            <pc:sldMk cId="3592021105" sldId="2147470886"/>
            <ac:spMk id="29" creationId="{1D4AB51E-1A2B-10EA-807C-6306FD869A2A}"/>
          </ac:spMkLst>
        </pc:spChg>
        <pc:spChg chg="mod">
          <ac:chgData name="Kau, Derchang" userId="b9148588-e694-4445-9765-2c9aad6149ce" providerId="ADAL" clId="{C8382BAA-1094-D14B-A0C9-DE49F34FCC9D}" dt="2024-04-03T22:54:25.250" v="2857"/>
          <ac:spMkLst>
            <pc:docMk/>
            <pc:sldMk cId="3592021105" sldId="2147470886"/>
            <ac:spMk id="30" creationId="{9C0C34C2-3AA3-CC7F-0173-DB52BE160584}"/>
          </ac:spMkLst>
        </pc:spChg>
        <pc:spChg chg="mod">
          <ac:chgData name="Kau, Derchang" userId="b9148588-e694-4445-9765-2c9aad6149ce" providerId="ADAL" clId="{C8382BAA-1094-D14B-A0C9-DE49F34FCC9D}" dt="2024-04-03T22:54:25.250" v="2857"/>
          <ac:spMkLst>
            <pc:docMk/>
            <pc:sldMk cId="3592021105" sldId="2147470886"/>
            <ac:spMk id="31" creationId="{1DB7B5F6-CDB9-490B-51A7-F02391CAB530}"/>
          </ac:spMkLst>
        </pc:spChg>
        <pc:spChg chg="mod">
          <ac:chgData name="Kau, Derchang" userId="b9148588-e694-4445-9765-2c9aad6149ce" providerId="ADAL" clId="{C8382BAA-1094-D14B-A0C9-DE49F34FCC9D}" dt="2024-04-03T22:54:25.250" v="2857"/>
          <ac:spMkLst>
            <pc:docMk/>
            <pc:sldMk cId="3592021105" sldId="2147470886"/>
            <ac:spMk id="32" creationId="{105C6056-CE5E-B3E4-D6F6-A3F7A685C524}"/>
          </ac:spMkLst>
        </pc:spChg>
        <pc:spChg chg="mod">
          <ac:chgData name="Kau, Derchang" userId="b9148588-e694-4445-9765-2c9aad6149ce" providerId="ADAL" clId="{C8382BAA-1094-D14B-A0C9-DE49F34FCC9D}" dt="2024-04-03T22:54:25.250" v="2857"/>
          <ac:spMkLst>
            <pc:docMk/>
            <pc:sldMk cId="3592021105" sldId="2147470886"/>
            <ac:spMk id="33" creationId="{18230B7B-0799-825E-223E-839A3836A5D2}"/>
          </ac:spMkLst>
        </pc:spChg>
        <pc:spChg chg="mod">
          <ac:chgData name="Kau, Derchang" userId="b9148588-e694-4445-9765-2c9aad6149ce" providerId="ADAL" clId="{C8382BAA-1094-D14B-A0C9-DE49F34FCC9D}" dt="2024-04-03T22:54:25.250" v="2857"/>
          <ac:spMkLst>
            <pc:docMk/>
            <pc:sldMk cId="3592021105" sldId="2147470886"/>
            <ac:spMk id="34" creationId="{B9830375-5328-BA73-6831-3EFF78834AC0}"/>
          </ac:spMkLst>
        </pc:spChg>
        <pc:spChg chg="mod">
          <ac:chgData name="Kau, Derchang" userId="b9148588-e694-4445-9765-2c9aad6149ce" providerId="ADAL" clId="{C8382BAA-1094-D14B-A0C9-DE49F34FCC9D}" dt="2024-04-03T22:54:25.250" v="2857"/>
          <ac:spMkLst>
            <pc:docMk/>
            <pc:sldMk cId="3592021105" sldId="2147470886"/>
            <ac:spMk id="35" creationId="{B3681579-5C71-0597-0910-973397352E18}"/>
          </ac:spMkLst>
        </pc:spChg>
        <pc:spChg chg="mod">
          <ac:chgData name="Kau, Derchang" userId="b9148588-e694-4445-9765-2c9aad6149ce" providerId="ADAL" clId="{C8382BAA-1094-D14B-A0C9-DE49F34FCC9D}" dt="2024-04-03T22:54:25.250" v="2857"/>
          <ac:spMkLst>
            <pc:docMk/>
            <pc:sldMk cId="3592021105" sldId="2147470886"/>
            <ac:spMk id="36" creationId="{C5CCA2A4-7316-2AD7-DF81-CB6AC6C0A62D}"/>
          </ac:spMkLst>
        </pc:spChg>
        <pc:spChg chg="mod">
          <ac:chgData name="Kau, Derchang" userId="b9148588-e694-4445-9765-2c9aad6149ce" providerId="ADAL" clId="{C8382BAA-1094-D14B-A0C9-DE49F34FCC9D}" dt="2024-04-03T22:54:25.250" v="2857"/>
          <ac:spMkLst>
            <pc:docMk/>
            <pc:sldMk cId="3592021105" sldId="2147470886"/>
            <ac:spMk id="37" creationId="{34BA5185-969D-EF2B-ACB8-CC5F052BE006}"/>
          </ac:spMkLst>
        </pc:spChg>
        <pc:spChg chg="mod">
          <ac:chgData name="Kau, Derchang" userId="b9148588-e694-4445-9765-2c9aad6149ce" providerId="ADAL" clId="{C8382BAA-1094-D14B-A0C9-DE49F34FCC9D}" dt="2024-04-03T22:54:25.250" v="2857"/>
          <ac:spMkLst>
            <pc:docMk/>
            <pc:sldMk cId="3592021105" sldId="2147470886"/>
            <ac:spMk id="38" creationId="{908620E0-BDC6-1983-1BE3-4E7453EC86AF}"/>
          </ac:spMkLst>
        </pc:spChg>
        <pc:spChg chg="mod">
          <ac:chgData name="Kau, Derchang" userId="b9148588-e694-4445-9765-2c9aad6149ce" providerId="ADAL" clId="{C8382BAA-1094-D14B-A0C9-DE49F34FCC9D}" dt="2024-04-03T22:54:25.250" v="2857"/>
          <ac:spMkLst>
            <pc:docMk/>
            <pc:sldMk cId="3592021105" sldId="2147470886"/>
            <ac:spMk id="39" creationId="{B57FBCE9-0C9D-9207-D052-78347A7344BD}"/>
          </ac:spMkLst>
        </pc:spChg>
        <pc:spChg chg="mod">
          <ac:chgData name="Kau, Derchang" userId="b9148588-e694-4445-9765-2c9aad6149ce" providerId="ADAL" clId="{C8382BAA-1094-D14B-A0C9-DE49F34FCC9D}" dt="2024-04-03T22:54:25.250" v="2857"/>
          <ac:spMkLst>
            <pc:docMk/>
            <pc:sldMk cId="3592021105" sldId="2147470886"/>
            <ac:spMk id="40" creationId="{5CDCAA34-0E7E-69B2-909D-BDA4570B7A0D}"/>
          </ac:spMkLst>
        </pc:spChg>
        <pc:spChg chg="mod">
          <ac:chgData name="Kau, Derchang" userId="b9148588-e694-4445-9765-2c9aad6149ce" providerId="ADAL" clId="{C8382BAA-1094-D14B-A0C9-DE49F34FCC9D}" dt="2024-04-03T22:54:25.250" v="2857"/>
          <ac:spMkLst>
            <pc:docMk/>
            <pc:sldMk cId="3592021105" sldId="2147470886"/>
            <ac:spMk id="41" creationId="{D7619F97-D6C6-90DF-A185-0DB76864DB0D}"/>
          </ac:spMkLst>
        </pc:spChg>
        <pc:spChg chg="mod">
          <ac:chgData name="Kau, Derchang" userId="b9148588-e694-4445-9765-2c9aad6149ce" providerId="ADAL" clId="{C8382BAA-1094-D14B-A0C9-DE49F34FCC9D}" dt="2024-04-03T22:54:25.250" v="2857"/>
          <ac:spMkLst>
            <pc:docMk/>
            <pc:sldMk cId="3592021105" sldId="2147470886"/>
            <ac:spMk id="42" creationId="{0CB848ED-5A45-A10C-8AC9-85707B2325E0}"/>
          </ac:spMkLst>
        </pc:spChg>
        <pc:spChg chg="mod">
          <ac:chgData name="Kau, Derchang" userId="b9148588-e694-4445-9765-2c9aad6149ce" providerId="ADAL" clId="{C8382BAA-1094-D14B-A0C9-DE49F34FCC9D}" dt="2024-04-03T22:54:25.250" v="2857"/>
          <ac:spMkLst>
            <pc:docMk/>
            <pc:sldMk cId="3592021105" sldId="2147470886"/>
            <ac:spMk id="43" creationId="{8DEB9E1F-4FBD-60EE-5890-0A344D8A1817}"/>
          </ac:spMkLst>
        </pc:spChg>
        <pc:spChg chg="mod">
          <ac:chgData name="Kau, Derchang" userId="b9148588-e694-4445-9765-2c9aad6149ce" providerId="ADAL" clId="{C8382BAA-1094-D14B-A0C9-DE49F34FCC9D}" dt="2024-04-03T22:54:25.250" v="2857"/>
          <ac:spMkLst>
            <pc:docMk/>
            <pc:sldMk cId="3592021105" sldId="2147470886"/>
            <ac:spMk id="44" creationId="{18BF9B92-A2EA-3E45-802F-CBBEC303CACD}"/>
          </ac:spMkLst>
        </pc:spChg>
        <pc:spChg chg="mod">
          <ac:chgData name="Kau, Derchang" userId="b9148588-e694-4445-9765-2c9aad6149ce" providerId="ADAL" clId="{C8382BAA-1094-D14B-A0C9-DE49F34FCC9D}" dt="2024-04-03T22:54:25.250" v="2857"/>
          <ac:spMkLst>
            <pc:docMk/>
            <pc:sldMk cId="3592021105" sldId="2147470886"/>
            <ac:spMk id="45" creationId="{32D06949-57A6-4CD6-CC84-4FCB9D7E9906}"/>
          </ac:spMkLst>
        </pc:spChg>
        <pc:spChg chg="mod">
          <ac:chgData name="Kau, Derchang" userId="b9148588-e694-4445-9765-2c9aad6149ce" providerId="ADAL" clId="{C8382BAA-1094-D14B-A0C9-DE49F34FCC9D}" dt="2024-04-03T22:54:25.250" v="2857"/>
          <ac:spMkLst>
            <pc:docMk/>
            <pc:sldMk cId="3592021105" sldId="2147470886"/>
            <ac:spMk id="46" creationId="{6484ED9E-5EBD-A9D6-70AA-C69C3D78420E}"/>
          </ac:spMkLst>
        </pc:spChg>
        <pc:spChg chg="mod">
          <ac:chgData name="Kau, Derchang" userId="b9148588-e694-4445-9765-2c9aad6149ce" providerId="ADAL" clId="{C8382BAA-1094-D14B-A0C9-DE49F34FCC9D}" dt="2024-04-03T22:54:25.250" v="2857"/>
          <ac:spMkLst>
            <pc:docMk/>
            <pc:sldMk cId="3592021105" sldId="2147470886"/>
            <ac:spMk id="47" creationId="{13A7B3B0-191A-81D0-6FC2-C9264599AAAA}"/>
          </ac:spMkLst>
        </pc:spChg>
        <pc:spChg chg="mod">
          <ac:chgData name="Kau, Derchang" userId="b9148588-e694-4445-9765-2c9aad6149ce" providerId="ADAL" clId="{C8382BAA-1094-D14B-A0C9-DE49F34FCC9D}" dt="2024-04-03T22:54:25.250" v="2857"/>
          <ac:spMkLst>
            <pc:docMk/>
            <pc:sldMk cId="3592021105" sldId="2147470886"/>
            <ac:spMk id="48" creationId="{F67E4F4B-3A32-6003-441F-3D67F2E23C91}"/>
          </ac:spMkLst>
        </pc:spChg>
        <pc:spChg chg="mod">
          <ac:chgData name="Kau, Derchang" userId="b9148588-e694-4445-9765-2c9aad6149ce" providerId="ADAL" clId="{C8382BAA-1094-D14B-A0C9-DE49F34FCC9D}" dt="2024-04-03T22:54:25.250" v="2857"/>
          <ac:spMkLst>
            <pc:docMk/>
            <pc:sldMk cId="3592021105" sldId="2147470886"/>
            <ac:spMk id="49" creationId="{A8D82508-31F8-3774-FF21-3127898E0EAE}"/>
          </ac:spMkLst>
        </pc:spChg>
        <pc:spChg chg="mod">
          <ac:chgData name="Kau, Derchang" userId="b9148588-e694-4445-9765-2c9aad6149ce" providerId="ADAL" clId="{C8382BAA-1094-D14B-A0C9-DE49F34FCC9D}" dt="2024-04-03T22:54:25.250" v="2857"/>
          <ac:spMkLst>
            <pc:docMk/>
            <pc:sldMk cId="3592021105" sldId="2147470886"/>
            <ac:spMk id="50" creationId="{DFF5FF1A-E0E8-41C5-B2BA-5D0253760093}"/>
          </ac:spMkLst>
        </pc:spChg>
        <pc:spChg chg="mod">
          <ac:chgData name="Kau, Derchang" userId="b9148588-e694-4445-9765-2c9aad6149ce" providerId="ADAL" clId="{C8382BAA-1094-D14B-A0C9-DE49F34FCC9D}" dt="2024-04-03T22:54:25.250" v="2857"/>
          <ac:spMkLst>
            <pc:docMk/>
            <pc:sldMk cId="3592021105" sldId="2147470886"/>
            <ac:spMk id="51" creationId="{566486D3-A114-BDB0-179B-F53DF52179B1}"/>
          </ac:spMkLst>
        </pc:spChg>
        <pc:spChg chg="mod">
          <ac:chgData name="Kau, Derchang" userId="b9148588-e694-4445-9765-2c9aad6149ce" providerId="ADAL" clId="{C8382BAA-1094-D14B-A0C9-DE49F34FCC9D}" dt="2024-04-03T22:54:25.250" v="2857"/>
          <ac:spMkLst>
            <pc:docMk/>
            <pc:sldMk cId="3592021105" sldId="2147470886"/>
            <ac:spMk id="52" creationId="{ED780013-8EFB-FE6A-3F24-000C9CFF9E7D}"/>
          </ac:spMkLst>
        </pc:spChg>
        <pc:spChg chg="mod">
          <ac:chgData name="Kau, Derchang" userId="b9148588-e694-4445-9765-2c9aad6149ce" providerId="ADAL" clId="{C8382BAA-1094-D14B-A0C9-DE49F34FCC9D}" dt="2024-04-03T22:54:25.250" v="2857"/>
          <ac:spMkLst>
            <pc:docMk/>
            <pc:sldMk cId="3592021105" sldId="2147470886"/>
            <ac:spMk id="53" creationId="{DA82A03F-59B0-6B1E-C504-D3C111B9896E}"/>
          </ac:spMkLst>
        </pc:spChg>
        <pc:spChg chg="mod">
          <ac:chgData name="Kau, Derchang" userId="b9148588-e694-4445-9765-2c9aad6149ce" providerId="ADAL" clId="{C8382BAA-1094-D14B-A0C9-DE49F34FCC9D}" dt="2024-04-03T22:54:25.250" v="2857"/>
          <ac:spMkLst>
            <pc:docMk/>
            <pc:sldMk cId="3592021105" sldId="2147470886"/>
            <ac:spMk id="54" creationId="{4482B3D0-3784-F435-60F2-D974FD154377}"/>
          </ac:spMkLst>
        </pc:spChg>
        <pc:spChg chg="mod">
          <ac:chgData name="Kau, Derchang" userId="b9148588-e694-4445-9765-2c9aad6149ce" providerId="ADAL" clId="{C8382BAA-1094-D14B-A0C9-DE49F34FCC9D}" dt="2024-04-03T22:54:25.250" v="2857"/>
          <ac:spMkLst>
            <pc:docMk/>
            <pc:sldMk cId="3592021105" sldId="2147470886"/>
            <ac:spMk id="55" creationId="{CCC19341-3F82-66F9-CC71-357F64F029C9}"/>
          </ac:spMkLst>
        </pc:spChg>
        <pc:spChg chg="mod">
          <ac:chgData name="Kau, Derchang" userId="b9148588-e694-4445-9765-2c9aad6149ce" providerId="ADAL" clId="{C8382BAA-1094-D14B-A0C9-DE49F34FCC9D}" dt="2024-04-03T22:54:25.250" v="2857"/>
          <ac:spMkLst>
            <pc:docMk/>
            <pc:sldMk cId="3592021105" sldId="2147470886"/>
            <ac:spMk id="56" creationId="{E9AC1BD1-B9B6-1361-F4E3-D5EC1E63F705}"/>
          </ac:spMkLst>
        </pc:spChg>
        <pc:spChg chg="mod">
          <ac:chgData name="Kau, Derchang" userId="b9148588-e694-4445-9765-2c9aad6149ce" providerId="ADAL" clId="{C8382BAA-1094-D14B-A0C9-DE49F34FCC9D}" dt="2024-04-03T22:54:25.250" v="2857"/>
          <ac:spMkLst>
            <pc:docMk/>
            <pc:sldMk cId="3592021105" sldId="2147470886"/>
            <ac:spMk id="57" creationId="{FA1AB301-0142-A940-C0E3-712F65E81B7B}"/>
          </ac:spMkLst>
        </pc:spChg>
        <pc:spChg chg="mod">
          <ac:chgData name="Kau, Derchang" userId="b9148588-e694-4445-9765-2c9aad6149ce" providerId="ADAL" clId="{C8382BAA-1094-D14B-A0C9-DE49F34FCC9D}" dt="2024-04-03T22:54:25.250" v="2857"/>
          <ac:spMkLst>
            <pc:docMk/>
            <pc:sldMk cId="3592021105" sldId="2147470886"/>
            <ac:spMk id="58" creationId="{C5545E9E-0E92-C8F0-3D79-B7782F3A534A}"/>
          </ac:spMkLst>
        </pc:spChg>
        <pc:spChg chg="mod">
          <ac:chgData name="Kau, Derchang" userId="b9148588-e694-4445-9765-2c9aad6149ce" providerId="ADAL" clId="{C8382BAA-1094-D14B-A0C9-DE49F34FCC9D}" dt="2024-04-03T22:54:25.250" v="2857"/>
          <ac:spMkLst>
            <pc:docMk/>
            <pc:sldMk cId="3592021105" sldId="2147470886"/>
            <ac:spMk id="59" creationId="{25570AC5-D4AF-41CB-090D-DD7A4036FEA0}"/>
          </ac:spMkLst>
        </pc:spChg>
        <pc:spChg chg="mod">
          <ac:chgData name="Kau, Derchang" userId="b9148588-e694-4445-9765-2c9aad6149ce" providerId="ADAL" clId="{C8382BAA-1094-D14B-A0C9-DE49F34FCC9D}" dt="2024-04-03T22:54:25.250" v="2857"/>
          <ac:spMkLst>
            <pc:docMk/>
            <pc:sldMk cId="3592021105" sldId="2147470886"/>
            <ac:spMk id="60" creationId="{788ECAD7-CD82-5E3F-3839-2E1305B3DEC1}"/>
          </ac:spMkLst>
        </pc:spChg>
        <pc:spChg chg="mod">
          <ac:chgData name="Kau, Derchang" userId="b9148588-e694-4445-9765-2c9aad6149ce" providerId="ADAL" clId="{C8382BAA-1094-D14B-A0C9-DE49F34FCC9D}" dt="2024-04-03T22:54:25.250" v="2857"/>
          <ac:spMkLst>
            <pc:docMk/>
            <pc:sldMk cId="3592021105" sldId="2147470886"/>
            <ac:spMk id="61" creationId="{44C63884-5101-B8C0-8BD2-7A72BB859A3E}"/>
          </ac:spMkLst>
        </pc:spChg>
        <pc:spChg chg="mod">
          <ac:chgData name="Kau, Derchang" userId="b9148588-e694-4445-9765-2c9aad6149ce" providerId="ADAL" clId="{C8382BAA-1094-D14B-A0C9-DE49F34FCC9D}" dt="2024-04-03T22:54:25.250" v="2857"/>
          <ac:spMkLst>
            <pc:docMk/>
            <pc:sldMk cId="3592021105" sldId="2147470886"/>
            <ac:spMk id="62" creationId="{71769ABD-A7BA-FBCD-0544-18835B43F457}"/>
          </ac:spMkLst>
        </pc:spChg>
        <pc:spChg chg="mod">
          <ac:chgData name="Kau, Derchang" userId="b9148588-e694-4445-9765-2c9aad6149ce" providerId="ADAL" clId="{C8382BAA-1094-D14B-A0C9-DE49F34FCC9D}" dt="2024-04-03T22:54:25.250" v="2857"/>
          <ac:spMkLst>
            <pc:docMk/>
            <pc:sldMk cId="3592021105" sldId="2147470886"/>
            <ac:spMk id="63" creationId="{DC598E68-0299-AC2A-B95D-3100DCEB6EC2}"/>
          </ac:spMkLst>
        </pc:spChg>
        <pc:spChg chg="mod">
          <ac:chgData name="Kau, Derchang" userId="b9148588-e694-4445-9765-2c9aad6149ce" providerId="ADAL" clId="{C8382BAA-1094-D14B-A0C9-DE49F34FCC9D}" dt="2024-04-03T22:54:25.250" v="2857"/>
          <ac:spMkLst>
            <pc:docMk/>
            <pc:sldMk cId="3592021105" sldId="2147470886"/>
            <ac:spMk id="64" creationId="{16206F04-DF4C-34C9-C807-B6512B315FB7}"/>
          </ac:spMkLst>
        </pc:spChg>
        <pc:spChg chg="mod">
          <ac:chgData name="Kau, Derchang" userId="b9148588-e694-4445-9765-2c9aad6149ce" providerId="ADAL" clId="{C8382BAA-1094-D14B-A0C9-DE49F34FCC9D}" dt="2024-04-03T22:54:25.250" v="2857"/>
          <ac:spMkLst>
            <pc:docMk/>
            <pc:sldMk cId="3592021105" sldId="2147470886"/>
            <ac:spMk id="65" creationId="{5065E03A-9350-057B-1658-EE5A2661CB65}"/>
          </ac:spMkLst>
        </pc:spChg>
        <pc:spChg chg="mod">
          <ac:chgData name="Kau, Derchang" userId="b9148588-e694-4445-9765-2c9aad6149ce" providerId="ADAL" clId="{C8382BAA-1094-D14B-A0C9-DE49F34FCC9D}" dt="2024-04-03T22:54:25.250" v="2857"/>
          <ac:spMkLst>
            <pc:docMk/>
            <pc:sldMk cId="3592021105" sldId="2147470886"/>
            <ac:spMk id="66" creationId="{7624A4EC-ACC9-5FEB-72B7-6EC4729792A2}"/>
          </ac:spMkLst>
        </pc:spChg>
        <pc:spChg chg="mod">
          <ac:chgData name="Kau, Derchang" userId="b9148588-e694-4445-9765-2c9aad6149ce" providerId="ADAL" clId="{C8382BAA-1094-D14B-A0C9-DE49F34FCC9D}" dt="2024-04-03T22:54:25.250" v="2857"/>
          <ac:spMkLst>
            <pc:docMk/>
            <pc:sldMk cId="3592021105" sldId="2147470886"/>
            <ac:spMk id="67" creationId="{D0B4CE70-A8E0-9589-EC59-DF74D3404953}"/>
          </ac:spMkLst>
        </pc:spChg>
        <pc:spChg chg="mod">
          <ac:chgData name="Kau, Derchang" userId="b9148588-e694-4445-9765-2c9aad6149ce" providerId="ADAL" clId="{C8382BAA-1094-D14B-A0C9-DE49F34FCC9D}" dt="2024-04-03T22:54:25.250" v="2857"/>
          <ac:spMkLst>
            <pc:docMk/>
            <pc:sldMk cId="3592021105" sldId="2147470886"/>
            <ac:spMk id="68" creationId="{325073C7-997B-4ADD-7A9E-9C20905DFA9D}"/>
          </ac:spMkLst>
        </pc:spChg>
        <pc:spChg chg="mod">
          <ac:chgData name="Kau, Derchang" userId="b9148588-e694-4445-9765-2c9aad6149ce" providerId="ADAL" clId="{C8382BAA-1094-D14B-A0C9-DE49F34FCC9D}" dt="2024-04-03T22:54:25.250" v="2857"/>
          <ac:spMkLst>
            <pc:docMk/>
            <pc:sldMk cId="3592021105" sldId="2147470886"/>
            <ac:spMk id="69" creationId="{E83504CA-0280-8173-D1EE-23EB97CD8CE3}"/>
          </ac:spMkLst>
        </pc:spChg>
        <pc:spChg chg="mod">
          <ac:chgData name="Kau, Derchang" userId="b9148588-e694-4445-9765-2c9aad6149ce" providerId="ADAL" clId="{C8382BAA-1094-D14B-A0C9-DE49F34FCC9D}" dt="2024-04-03T22:54:25.250" v="2857"/>
          <ac:spMkLst>
            <pc:docMk/>
            <pc:sldMk cId="3592021105" sldId="2147470886"/>
            <ac:spMk id="70" creationId="{C7FDAA51-4BFE-8718-476C-DA1F4908FFB0}"/>
          </ac:spMkLst>
        </pc:spChg>
        <pc:spChg chg="mod">
          <ac:chgData name="Kau, Derchang" userId="b9148588-e694-4445-9765-2c9aad6149ce" providerId="ADAL" clId="{C8382BAA-1094-D14B-A0C9-DE49F34FCC9D}" dt="2024-04-03T22:54:25.250" v="2857"/>
          <ac:spMkLst>
            <pc:docMk/>
            <pc:sldMk cId="3592021105" sldId="2147470886"/>
            <ac:spMk id="71" creationId="{4EEDC876-153E-1BEE-B78C-4CE3C8AEBCC8}"/>
          </ac:spMkLst>
        </pc:spChg>
        <pc:spChg chg="mod">
          <ac:chgData name="Kau, Derchang" userId="b9148588-e694-4445-9765-2c9aad6149ce" providerId="ADAL" clId="{C8382BAA-1094-D14B-A0C9-DE49F34FCC9D}" dt="2024-04-03T22:54:25.250" v="2857"/>
          <ac:spMkLst>
            <pc:docMk/>
            <pc:sldMk cId="3592021105" sldId="2147470886"/>
            <ac:spMk id="72" creationId="{05669484-F78C-371A-0FE4-B57CBCBC0D4C}"/>
          </ac:spMkLst>
        </pc:spChg>
        <pc:spChg chg="mod">
          <ac:chgData name="Kau, Derchang" userId="b9148588-e694-4445-9765-2c9aad6149ce" providerId="ADAL" clId="{C8382BAA-1094-D14B-A0C9-DE49F34FCC9D}" dt="2024-04-03T22:54:25.250" v="2857"/>
          <ac:spMkLst>
            <pc:docMk/>
            <pc:sldMk cId="3592021105" sldId="2147470886"/>
            <ac:spMk id="73" creationId="{BF05E30D-1207-F0F8-9ABD-8E9D6E7A2965}"/>
          </ac:spMkLst>
        </pc:spChg>
        <pc:spChg chg="mod">
          <ac:chgData name="Kau, Derchang" userId="b9148588-e694-4445-9765-2c9aad6149ce" providerId="ADAL" clId="{C8382BAA-1094-D14B-A0C9-DE49F34FCC9D}" dt="2024-04-03T22:54:25.250" v="2857"/>
          <ac:spMkLst>
            <pc:docMk/>
            <pc:sldMk cId="3592021105" sldId="2147470886"/>
            <ac:spMk id="74" creationId="{CF710B13-D263-28C2-10B6-235491803D88}"/>
          </ac:spMkLst>
        </pc:spChg>
        <pc:spChg chg="mod">
          <ac:chgData name="Kau, Derchang" userId="b9148588-e694-4445-9765-2c9aad6149ce" providerId="ADAL" clId="{C8382BAA-1094-D14B-A0C9-DE49F34FCC9D}" dt="2024-04-03T22:54:25.250" v="2857"/>
          <ac:spMkLst>
            <pc:docMk/>
            <pc:sldMk cId="3592021105" sldId="2147470886"/>
            <ac:spMk id="75" creationId="{D7799240-CB35-3771-12AE-09469B382C07}"/>
          </ac:spMkLst>
        </pc:spChg>
        <pc:spChg chg="mod">
          <ac:chgData name="Kau, Derchang" userId="b9148588-e694-4445-9765-2c9aad6149ce" providerId="ADAL" clId="{C8382BAA-1094-D14B-A0C9-DE49F34FCC9D}" dt="2024-04-03T22:54:25.250" v="2857"/>
          <ac:spMkLst>
            <pc:docMk/>
            <pc:sldMk cId="3592021105" sldId="2147470886"/>
            <ac:spMk id="77" creationId="{5F836D3C-C0FD-D6AB-2D65-1F821F33B854}"/>
          </ac:spMkLst>
        </pc:spChg>
        <pc:spChg chg="mod">
          <ac:chgData name="Kau, Derchang" userId="b9148588-e694-4445-9765-2c9aad6149ce" providerId="ADAL" clId="{C8382BAA-1094-D14B-A0C9-DE49F34FCC9D}" dt="2024-04-03T22:54:25.250" v="2857"/>
          <ac:spMkLst>
            <pc:docMk/>
            <pc:sldMk cId="3592021105" sldId="2147470886"/>
            <ac:spMk id="78" creationId="{86CB4314-ECBA-BDB8-B547-81959AFB1F01}"/>
          </ac:spMkLst>
        </pc:spChg>
        <pc:spChg chg="mod">
          <ac:chgData name="Kau, Derchang" userId="b9148588-e694-4445-9765-2c9aad6149ce" providerId="ADAL" clId="{C8382BAA-1094-D14B-A0C9-DE49F34FCC9D}" dt="2024-04-03T22:54:25.250" v="2857"/>
          <ac:spMkLst>
            <pc:docMk/>
            <pc:sldMk cId="3592021105" sldId="2147470886"/>
            <ac:spMk id="79" creationId="{ECF60E77-5B09-6768-F68F-63F23C30FC02}"/>
          </ac:spMkLst>
        </pc:spChg>
        <pc:spChg chg="mod">
          <ac:chgData name="Kau, Derchang" userId="b9148588-e694-4445-9765-2c9aad6149ce" providerId="ADAL" clId="{C8382BAA-1094-D14B-A0C9-DE49F34FCC9D}" dt="2024-04-03T22:54:25.250" v="2857"/>
          <ac:spMkLst>
            <pc:docMk/>
            <pc:sldMk cId="3592021105" sldId="2147470886"/>
            <ac:spMk id="80" creationId="{981F11EA-8DDE-B9B2-7D4F-CF72DE6BDEC4}"/>
          </ac:spMkLst>
        </pc:spChg>
        <pc:spChg chg="mod">
          <ac:chgData name="Kau, Derchang" userId="b9148588-e694-4445-9765-2c9aad6149ce" providerId="ADAL" clId="{C8382BAA-1094-D14B-A0C9-DE49F34FCC9D}" dt="2024-04-03T22:54:25.250" v="2857"/>
          <ac:spMkLst>
            <pc:docMk/>
            <pc:sldMk cId="3592021105" sldId="2147470886"/>
            <ac:spMk id="81" creationId="{200184B4-7E63-7324-DFB4-A28C5138F73E}"/>
          </ac:spMkLst>
        </pc:spChg>
        <pc:spChg chg="mod">
          <ac:chgData name="Kau, Derchang" userId="b9148588-e694-4445-9765-2c9aad6149ce" providerId="ADAL" clId="{C8382BAA-1094-D14B-A0C9-DE49F34FCC9D}" dt="2024-04-03T22:54:25.250" v="2857"/>
          <ac:spMkLst>
            <pc:docMk/>
            <pc:sldMk cId="3592021105" sldId="2147470886"/>
            <ac:spMk id="82" creationId="{9125DED0-845A-7E99-B858-F7279E27FFEB}"/>
          </ac:spMkLst>
        </pc:spChg>
        <pc:spChg chg="mod">
          <ac:chgData name="Kau, Derchang" userId="b9148588-e694-4445-9765-2c9aad6149ce" providerId="ADAL" clId="{C8382BAA-1094-D14B-A0C9-DE49F34FCC9D}" dt="2024-04-03T22:54:25.250" v="2857"/>
          <ac:spMkLst>
            <pc:docMk/>
            <pc:sldMk cId="3592021105" sldId="2147470886"/>
            <ac:spMk id="83" creationId="{120A357D-DACE-3982-BF50-6CCD8E46CC8F}"/>
          </ac:spMkLst>
        </pc:spChg>
        <pc:spChg chg="mod">
          <ac:chgData name="Kau, Derchang" userId="b9148588-e694-4445-9765-2c9aad6149ce" providerId="ADAL" clId="{C8382BAA-1094-D14B-A0C9-DE49F34FCC9D}" dt="2024-04-03T22:54:25.250" v="2857"/>
          <ac:spMkLst>
            <pc:docMk/>
            <pc:sldMk cId="3592021105" sldId="2147470886"/>
            <ac:spMk id="84" creationId="{2E70BC3D-CDBC-132F-C186-884A95B6A976}"/>
          </ac:spMkLst>
        </pc:spChg>
        <pc:spChg chg="mod">
          <ac:chgData name="Kau, Derchang" userId="b9148588-e694-4445-9765-2c9aad6149ce" providerId="ADAL" clId="{C8382BAA-1094-D14B-A0C9-DE49F34FCC9D}" dt="2024-04-03T22:54:25.250" v="2857"/>
          <ac:spMkLst>
            <pc:docMk/>
            <pc:sldMk cId="3592021105" sldId="2147470886"/>
            <ac:spMk id="85" creationId="{D1758D39-28E1-9CAD-1908-423A3BB3A1FF}"/>
          </ac:spMkLst>
        </pc:spChg>
        <pc:spChg chg="mod">
          <ac:chgData name="Kau, Derchang" userId="b9148588-e694-4445-9765-2c9aad6149ce" providerId="ADAL" clId="{C8382BAA-1094-D14B-A0C9-DE49F34FCC9D}" dt="2024-04-03T22:54:25.250" v="2857"/>
          <ac:spMkLst>
            <pc:docMk/>
            <pc:sldMk cId="3592021105" sldId="2147470886"/>
            <ac:spMk id="86" creationId="{652D967E-916F-811F-78C4-8148A542908C}"/>
          </ac:spMkLst>
        </pc:spChg>
        <pc:spChg chg="mod">
          <ac:chgData name="Kau, Derchang" userId="b9148588-e694-4445-9765-2c9aad6149ce" providerId="ADAL" clId="{C8382BAA-1094-D14B-A0C9-DE49F34FCC9D}" dt="2024-04-03T22:54:25.250" v="2857"/>
          <ac:spMkLst>
            <pc:docMk/>
            <pc:sldMk cId="3592021105" sldId="2147470886"/>
            <ac:spMk id="87" creationId="{5E934E92-5092-A2B0-C4FE-DC32421CDFE6}"/>
          </ac:spMkLst>
        </pc:spChg>
        <pc:spChg chg="mod">
          <ac:chgData name="Kau, Derchang" userId="b9148588-e694-4445-9765-2c9aad6149ce" providerId="ADAL" clId="{C8382BAA-1094-D14B-A0C9-DE49F34FCC9D}" dt="2024-04-03T22:54:25.250" v="2857"/>
          <ac:spMkLst>
            <pc:docMk/>
            <pc:sldMk cId="3592021105" sldId="2147470886"/>
            <ac:spMk id="88" creationId="{01D43652-A771-D412-2239-23BC2833217A}"/>
          </ac:spMkLst>
        </pc:spChg>
        <pc:spChg chg="mod">
          <ac:chgData name="Kau, Derchang" userId="b9148588-e694-4445-9765-2c9aad6149ce" providerId="ADAL" clId="{C8382BAA-1094-D14B-A0C9-DE49F34FCC9D}" dt="2024-04-03T22:54:25.250" v="2857"/>
          <ac:spMkLst>
            <pc:docMk/>
            <pc:sldMk cId="3592021105" sldId="2147470886"/>
            <ac:spMk id="90" creationId="{F484C202-80B9-D818-0946-D2BA64E1F4C7}"/>
          </ac:spMkLst>
        </pc:spChg>
        <pc:spChg chg="mod">
          <ac:chgData name="Kau, Derchang" userId="b9148588-e694-4445-9765-2c9aad6149ce" providerId="ADAL" clId="{C8382BAA-1094-D14B-A0C9-DE49F34FCC9D}" dt="2024-04-03T22:54:25.250" v="2857"/>
          <ac:spMkLst>
            <pc:docMk/>
            <pc:sldMk cId="3592021105" sldId="2147470886"/>
            <ac:spMk id="91" creationId="{3EE7B9A5-0C7F-284E-B62C-1C55A68CD320}"/>
          </ac:spMkLst>
        </pc:spChg>
        <pc:spChg chg="mod">
          <ac:chgData name="Kau, Derchang" userId="b9148588-e694-4445-9765-2c9aad6149ce" providerId="ADAL" clId="{C8382BAA-1094-D14B-A0C9-DE49F34FCC9D}" dt="2024-04-03T22:54:25.250" v="2857"/>
          <ac:spMkLst>
            <pc:docMk/>
            <pc:sldMk cId="3592021105" sldId="2147470886"/>
            <ac:spMk id="92" creationId="{1F75285E-FCE9-FE19-1F34-8591F8D3847D}"/>
          </ac:spMkLst>
        </pc:spChg>
        <pc:spChg chg="mod">
          <ac:chgData name="Kau, Derchang" userId="b9148588-e694-4445-9765-2c9aad6149ce" providerId="ADAL" clId="{C8382BAA-1094-D14B-A0C9-DE49F34FCC9D}" dt="2024-04-03T22:54:25.250" v="2857"/>
          <ac:spMkLst>
            <pc:docMk/>
            <pc:sldMk cId="3592021105" sldId="2147470886"/>
            <ac:spMk id="93" creationId="{A7531DCB-8A68-2F59-E27D-7C1BA16A913E}"/>
          </ac:spMkLst>
        </pc:spChg>
        <pc:spChg chg="mod">
          <ac:chgData name="Kau, Derchang" userId="b9148588-e694-4445-9765-2c9aad6149ce" providerId="ADAL" clId="{C8382BAA-1094-D14B-A0C9-DE49F34FCC9D}" dt="2024-04-03T22:54:25.250" v="2857"/>
          <ac:spMkLst>
            <pc:docMk/>
            <pc:sldMk cId="3592021105" sldId="2147470886"/>
            <ac:spMk id="94" creationId="{E64D9610-9E8B-451C-AFA2-F54CD333FF9E}"/>
          </ac:spMkLst>
        </pc:spChg>
        <pc:spChg chg="mod">
          <ac:chgData name="Kau, Derchang" userId="b9148588-e694-4445-9765-2c9aad6149ce" providerId="ADAL" clId="{C8382BAA-1094-D14B-A0C9-DE49F34FCC9D}" dt="2024-04-03T22:54:25.250" v="2857"/>
          <ac:spMkLst>
            <pc:docMk/>
            <pc:sldMk cId="3592021105" sldId="2147470886"/>
            <ac:spMk id="95" creationId="{90756BD2-0F0C-137E-F25D-39A6C4D0C816}"/>
          </ac:spMkLst>
        </pc:spChg>
        <pc:spChg chg="mod">
          <ac:chgData name="Kau, Derchang" userId="b9148588-e694-4445-9765-2c9aad6149ce" providerId="ADAL" clId="{C8382BAA-1094-D14B-A0C9-DE49F34FCC9D}" dt="2024-04-03T22:54:25.250" v="2857"/>
          <ac:spMkLst>
            <pc:docMk/>
            <pc:sldMk cId="3592021105" sldId="2147470886"/>
            <ac:spMk id="96" creationId="{ABFAD968-B74B-9357-5F44-7FBB0FCB2B1E}"/>
          </ac:spMkLst>
        </pc:spChg>
        <pc:spChg chg="mod">
          <ac:chgData name="Kau, Derchang" userId="b9148588-e694-4445-9765-2c9aad6149ce" providerId="ADAL" clId="{C8382BAA-1094-D14B-A0C9-DE49F34FCC9D}" dt="2024-04-03T22:54:25.250" v="2857"/>
          <ac:spMkLst>
            <pc:docMk/>
            <pc:sldMk cId="3592021105" sldId="2147470886"/>
            <ac:spMk id="97" creationId="{42ED51D1-EA17-BDDD-FA2C-E1A5C4668F3F}"/>
          </ac:spMkLst>
        </pc:spChg>
        <pc:spChg chg="mod">
          <ac:chgData name="Kau, Derchang" userId="b9148588-e694-4445-9765-2c9aad6149ce" providerId="ADAL" clId="{C8382BAA-1094-D14B-A0C9-DE49F34FCC9D}" dt="2024-04-03T22:54:25.250" v="2857"/>
          <ac:spMkLst>
            <pc:docMk/>
            <pc:sldMk cId="3592021105" sldId="2147470886"/>
            <ac:spMk id="98" creationId="{95DB9659-EBA8-B941-0F2E-44AF4FAB20F2}"/>
          </ac:spMkLst>
        </pc:spChg>
        <pc:spChg chg="mod">
          <ac:chgData name="Kau, Derchang" userId="b9148588-e694-4445-9765-2c9aad6149ce" providerId="ADAL" clId="{C8382BAA-1094-D14B-A0C9-DE49F34FCC9D}" dt="2024-04-03T22:54:25.250" v="2857"/>
          <ac:spMkLst>
            <pc:docMk/>
            <pc:sldMk cId="3592021105" sldId="2147470886"/>
            <ac:spMk id="99" creationId="{FAB6C476-73BB-A920-ADD7-F9B6B32626CD}"/>
          </ac:spMkLst>
        </pc:spChg>
        <pc:spChg chg="mod">
          <ac:chgData name="Kau, Derchang" userId="b9148588-e694-4445-9765-2c9aad6149ce" providerId="ADAL" clId="{C8382BAA-1094-D14B-A0C9-DE49F34FCC9D}" dt="2024-04-03T22:54:25.250" v="2857"/>
          <ac:spMkLst>
            <pc:docMk/>
            <pc:sldMk cId="3592021105" sldId="2147470886"/>
            <ac:spMk id="100" creationId="{5E74BF36-B30F-DD40-D879-7162C10682E8}"/>
          </ac:spMkLst>
        </pc:spChg>
        <pc:spChg chg="mod">
          <ac:chgData name="Kau, Derchang" userId="b9148588-e694-4445-9765-2c9aad6149ce" providerId="ADAL" clId="{C8382BAA-1094-D14B-A0C9-DE49F34FCC9D}" dt="2024-04-03T22:54:25.250" v="2857"/>
          <ac:spMkLst>
            <pc:docMk/>
            <pc:sldMk cId="3592021105" sldId="2147470886"/>
            <ac:spMk id="101" creationId="{6CD4F5D5-4ED0-2A62-F23F-B3E2D873AA7B}"/>
          </ac:spMkLst>
        </pc:spChg>
        <pc:spChg chg="mod">
          <ac:chgData name="Kau, Derchang" userId="b9148588-e694-4445-9765-2c9aad6149ce" providerId="ADAL" clId="{C8382BAA-1094-D14B-A0C9-DE49F34FCC9D}" dt="2024-04-03T22:54:25.250" v="2857"/>
          <ac:spMkLst>
            <pc:docMk/>
            <pc:sldMk cId="3592021105" sldId="2147470886"/>
            <ac:spMk id="102" creationId="{7C066001-A242-E592-9565-0B3568848149}"/>
          </ac:spMkLst>
        </pc:spChg>
        <pc:spChg chg="mod">
          <ac:chgData name="Kau, Derchang" userId="b9148588-e694-4445-9765-2c9aad6149ce" providerId="ADAL" clId="{C8382BAA-1094-D14B-A0C9-DE49F34FCC9D}" dt="2024-04-03T22:54:25.250" v="2857"/>
          <ac:spMkLst>
            <pc:docMk/>
            <pc:sldMk cId="3592021105" sldId="2147470886"/>
            <ac:spMk id="103" creationId="{01DDBA04-1661-D4DF-2AF4-B2D425B0C748}"/>
          </ac:spMkLst>
        </pc:spChg>
        <pc:spChg chg="mod">
          <ac:chgData name="Kau, Derchang" userId="b9148588-e694-4445-9765-2c9aad6149ce" providerId="ADAL" clId="{C8382BAA-1094-D14B-A0C9-DE49F34FCC9D}" dt="2024-04-03T22:54:25.250" v="2857"/>
          <ac:spMkLst>
            <pc:docMk/>
            <pc:sldMk cId="3592021105" sldId="2147470886"/>
            <ac:spMk id="104" creationId="{B2E772B6-A61C-1914-E519-2ECFA7683839}"/>
          </ac:spMkLst>
        </pc:spChg>
        <pc:spChg chg="mod">
          <ac:chgData name="Kau, Derchang" userId="b9148588-e694-4445-9765-2c9aad6149ce" providerId="ADAL" clId="{C8382BAA-1094-D14B-A0C9-DE49F34FCC9D}" dt="2024-04-03T22:54:25.250" v="2857"/>
          <ac:spMkLst>
            <pc:docMk/>
            <pc:sldMk cId="3592021105" sldId="2147470886"/>
            <ac:spMk id="105" creationId="{4901CBAC-B9CD-7CA3-40D3-6B9D79927838}"/>
          </ac:spMkLst>
        </pc:spChg>
        <pc:spChg chg="mod">
          <ac:chgData name="Kau, Derchang" userId="b9148588-e694-4445-9765-2c9aad6149ce" providerId="ADAL" clId="{C8382BAA-1094-D14B-A0C9-DE49F34FCC9D}" dt="2024-04-03T22:54:25.250" v="2857"/>
          <ac:spMkLst>
            <pc:docMk/>
            <pc:sldMk cId="3592021105" sldId="2147470886"/>
            <ac:spMk id="106" creationId="{5F3B575F-7BA6-EB91-37D5-301D398BE2FD}"/>
          </ac:spMkLst>
        </pc:spChg>
        <pc:spChg chg="mod">
          <ac:chgData name="Kau, Derchang" userId="b9148588-e694-4445-9765-2c9aad6149ce" providerId="ADAL" clId="{C8382BAA-1094-D14B-A0C9-DE49F34FCC9D}" dt="2024-04-03T22:54:25.250" v="2857"/>
          <ac:spMkLst>
            <pc:docMk/>
            <pc:sldMk cId="3592021105" sldId="2147470886"/>
            <ac:spMk id="107" creationId="{0C7C27A6-4EF4-B00D-464C-D90DFCDE66C7}"/>
          </ac:spMkLst>
        </pc:spChg>
        <pc:spChg chg="mod topLvl">
          <ac:chgData name="Kau, Derchang" userId="b9148588-e694-4445-9765-2c9aad6149ce" providerId="ADAL" clId="{C8382BAA-1094-D14B-A0C9-DE49F34FCC9D}" dt="2024-04-03T22:55:24.608" v="2863" actId="165"/>
          <ac:spMkLst>
            <pc:docMk/>
            <pc:sldMk cId="3592021105" sldId="2147470886"/>
            <ac:spMk id="112" creationId="{D5B0284D-8589-AAE6-F322-038C03C5BC0F}"/>
          </ac:spMkLst>
        </pc:spChg>
        <pc:spChg chg="mod topLvl">
          <ac:chgData name="Kau, Derchang" userId="b9148588-e694-4445-9765-2c9aad6149ce" providerId="ADAL" clId="{C8382BAA-1094-D14B-A0C9-DE49F34FCC9D}" dt="2024-04-03T22:55:24.608" v="2863" actId="165"/>
          <ac:spMkLst>
            <pc:docMk/>
            <pc:sldMk cId="3592021105" sldId="2147470886"/>
            <ac:spMk id="113" creationId="{56799914-D29C-A4CD-F812-74013EC06EDD}"/>
          </ac:spMkLst>
        </pc:spChg>
        <pc:spChg chg="mod topLvl">
          <ac:chgData name="Kau, Derchang" userId="b9148588-e694-4445-9765-2c9aad6149ce" providerId="ADAL" clId="{C8382BAA-1094-D14B-A0C9-DE49F34FCC9D}" dt="2024-04-03T22:55:24.608" v="2863" actId="165"/>
          <ac:spMkLst>
            <pc:docMk/>
            <pc:sldMk cId="3592021105" sldId="2147470886"/>
            <ac:spMk id="114" creationId="{EA1E8EF4-5930-FE93-3479-194E9F26B78F}"/>
          </ac:spMkLst>
        </pc:spChg>
        <pc:spChg chg="mod topLvl">
          <ac:chgData name="Kau, Derchang" userId="b9148588-e694-4445-9765-2c9aad6149ce" providerId="ADAL" clId="{C8382BAA-1094-D14B-A0C9-DE49F34FCC9D}" dt="2024-04-03T22:55:24.608" v="2863" actId="165"/>
          <ac:spMkLst>
            <pc:docMk/>
            <pc:sldMk cId="3592021105" sldId="2147470886"/>
            <ac:spMk id="115" creationId="{77FA531F-C890-2633-56BC-B20444418B2C}"/>
          </ac:spMkLst>
        </pc:spChg>
        <pc:spChg chg="mod">
          <ac:chgData name="Kau, Derchang" userId="b9148588-e694-4445-9765-2c9aad6149ce" providerId="ADAL" clId="{C8382BAA-1094-D14B-A0C9-DE49F34FCC9D}" dt="2024-04-03T22:54:55.175" v="2859"/>
          <ac:spMkLst>
            <pc:docMk/>
            <pc:sldMk cId="3592021105" sldId="2147470886"/>
            <ac:spMk id="117" creationId="{BE57F36D-2CD2-7693-CB67-AEC2FF59BC60}"/>
          </ac:spMkLst>
        </pc:spChg>
        <pc:spChg chg="mod">
          <ac:chgData name="Kau, Derchang" userId="b9148588-e694-4445-9765-2c9aad6149ce" providerId="ADAL" clId="{C8382BAA-1094-D14B-A0C9-DE49F34FCC9D}" dt="2024-04-03T22:54:55.175" v="2859"/>
          <ac:spMkLst>
            <pc:docMk/>
            <pc:sldMk cId="3592021105" sldId="2147470886"/>
            <ac:spMk id="118" creationId="{46EA257C-CCB4-EC4A-E35E-927EA48A841B}"/>
          </ac:spMkLst>
        </pc:spChg>
        <pc:spChg chg="mod">
          <ac:chgData name="Kau, Derchang" userId="b9148588-e694-4445-9765-2c9aad6149ce" providerId="ADAL" clId="{C8382BAA-1094-D14B-A0C9-DE49F34FCC9D}" dt="2024-04-03T22:54:55.175" v="2859"/>
          <ac:spMkLst>
            <pc:docMk/>
            <pc:sldMk cId="3592021105" sldId="2147470886"/>
            <ac:spMk id="119" creationId="{B4BDFE15-A138-4C99-C8DA-723FD106555C}"/>
          </ac:spMkLst>
        </pc:spChg>
        <pc:spChg chg="mod">
          <ac:chgData name="Kau, Derchang" userId="b9148588-e694-4445-9765-2c9aad6149ce" providerId="ADAL" clId="{C8382BAA-1094-D14B-A0C9-DE49F34FCC9D}" dt="2024-04-03T22:54:55.175" v="2859"/>
          <ac:spMkLst>
            <pc:docMk/>
            <pc:sldMk cId="3592021105" sldId="2147470886"/>
            <ac:spMk id="120" creationId="{94AD5597-570F-711F-FF9E-303FC351DD04}"/>
          </ac:spMkLst>
        </pc:spChg>
        <pc:spChg chg="mod">
          <ac:chgData name="Kau, Derchang" userId="b9148588-e694-4445-9765-2c9aad6149ce" providerId="ADAL" clId="{C8382BAA-1094-D14B-A0C9-DE49F34FCC9D}" dt="2024-04-03T22:54:55.175" v="2859"/>
          <ac:spMkLst>
            <pc:docMk/>
            <pc:sldMk cId="3592021105" sldId="2147470886"/>
            <ac:spMk id="121" creationId="{054FB069-D7D0-66E4-3B56-F3C3FDC55B95}"/>
          </ac:spMkLst>
        </pc:spChg>
        <pc:spChg chg="mod">
          <ac:chgData name="Kau, Derchang" userId="b9148588-e694-4445-9765-2c9aad6149ce" providerId="ADAL" clId="{C8382BAA-1094-D14B-A0C9-DE49F34FCC9D}" dt="2024-04-03T22:54:55.175" v="2859"/>
          <ac:spMkLst>
            <pc:docMk/>
            <pc:sldMk cId="3592021105" sldId="2147470886"/>
            <ac:spMk id="122" creationId="{ED70029D-29A0-5D31-30C5-8E780BCD1009}"/>
          </ac:spMkLst>
        </pc:spChg>
        <pc:spChg chg="mod">
          <ac:chgData name="Kau, Derchang" userId="b9148588-e694-4445-9765-2c9aad6149ce" providerId="ADAL" clId="{C8382BAA-1094-D14B-A0C9-DE49F34FCC9D}" dt="2024-04-03T22:54:55.175" v="2859"/>
          <ac:spMkLst>
            <pc:docMk/>
            <pc:sldMk cId="3592021105" sldId="2147470886"/>
            <ac:spMk id="123" creationId="{8D181D06-51A7-0C69-0C1C-EE79988BA653}"/>
          </ac:spMkLst>
        </pc:spChg>
        <pc:spChg chg="mod">
          <ac:chgData name="Kau, Derchang" userId="b9148588-e694-4445-9765-2c9aad6149ce" providerId="ADAL" clId="{C8382BAA-1094-D14B-A0C9-DE49F34FCC9D}" dt="2024-04-03T22:54:55.175" v="2859"/>
          <ac:spMkLst>
            <pc:docMk/>
            <pc:sldMk cId="3592021105" sldId="2147470886"/>
            <ac:spMk id="124" creationId="{89ABB29C-3E33-3401-4BD4-9156440BD8C7}"/>
          </ac:spMkLst>
        </pc:spChg>
        <pc:spChg chg="mod topLvl">
          <ac:chgData name="Kau, Derchang" userId="b9148588-e694-4445-9765-2c9aad6149ce" providerId="ADAL" clId="{C8382BAA-1094-D14B-A0C9-DE49F34FCC9D}" dt="2024-04-03T22:56:05.804" v="2866" actId="165"/>
          <ac:spMkLst>
            <pc:docMk/>
            <pc:sldMk cId="3592021105" sldId="2147470886"/>
            <ac:spMk id="126" creationId="{D7C955AE-FDA9-9A88-7434-BA75A6D72E52}"/>
          </ac:spMkLst>
        </pc:spChg>
        <pc:spChg chg="mod topLvl">
          <ac:chgData name="Kau, Derchang" userId="b9148588-e694-4445-9765-2c9aad6149ce" providerId="ADAL" clId="{C8382BAA-1094-D14B-A0C9-DE49F34FCC9D}" dt="2024-04-03T22:56:05.804" v="2866" actId="165"/>
          <ac:spMkLst>
            <pc:docMk/>
            <pc:sldMk cId="3592021105" sldId="2147470886"/>
            <ac:spMk id="127" creationId="{97F5BAA9-DE8C-D932-D9C2-72593E610CEB}"/>
          </ac:spMkLst>
        </pc:spChg>
        <pc:spChg chg="mod topLvl">
          <ac:chgData name="Kau, Derchang" userId="b9148588-e694-4445-9765-2c9aad6149ce" providerId="ADAL" clId="{C8382BAA-1094-D14B-A0C9-DE49F34FCC9D}" dt="2024-04-03T22:56:05.804" v="2866" actId="165"/>
          <ac:spMkLst>
            <pc:docMk/>
            <pc:sldMk cId="3592021105" sldId="2147470886"/>
            <ac:spMk id="141" creationId="{8836275E-0520-492D-4800-69627CCD6FA3}"/>
          </ac:spMkLst>
        </pc:spChg>
        <pc:spChg chg="mod topLvl">
          <ac:chgData name="Kau, Derchang" userId="b9148588-e694-4445-9765-2c9aad6149ce" providerId="ADAL" clId="{C8382BAA-1094-D14B-A0C9-DE49F34FCC9D}" dt="2024-04-03T22:56:05.804" v="2866" actId="165"/>
          <ac:spMkLst>
            <pc:docMk/>
            <pc:sldMk cId="3592021105" sldId="2147470886"/>
            <ac:spMk id="142" creationId="{603E23E9-1627-CDE2-CC37-0015D53A6975}"/>
          </ac:spMkLst>
        </pc:spChg>
        <pc:spChg chg="mod topLvl">
          <ac:chgData name="Kau, Derchang" userId="b9148588-e694-4445-9765-2c9aad6149ce" providerId="ADAL" clId="{C8382BAA-1094-D14B-A0C9-DE49F34FCC9D}" dt="2024-04-03T22:56:05.804" v="2866" actId="165"/>
          <ac:spMkLst>
            <pc:docMk/>
            <pc:sldMk cId="3592021105" sldId="2147470886"/>
            <ac:spMk id="143" creationId="{65E3A71E-226A-911E-C3D1-A215EA170338}"/>
          </ac:spMkLst>
        </pc:spChg>
        <pc:spChg chg="mod topLvl">
          <ac:chgData name="Kau, Derchang" userId="b9148588-e694-4445-9765-2c9aad6149ce" providerId="ADAL" clId="{C8382BAA-1094-D14B-A0C9-DE49F34FCC9D}" dt="2024-04-03T22:56:05.804" v="2866" actId="165"/>
          <ac:spMkLst>
            <pc:docMk/>
            <pc:sldMk cId="3592021105" sldId="2147470886"/>
            <ac:spMk id="144" creationId="{71AA0469-5D1A-9988-9B10-9198D5FFDE30}"/>
          </ac:spMkLst>
        </pc:spChg>
        <pc:spChg chg="mod">
          <ac:chgData name="Kau, Derchang" userId="b9148588-e694-4445-9765-2c9aad6149ce" providerId="ADAL" clId="{C8382BAA-1094-D14B-A0C9-DE49F34FCC9D}" dt="2024-04-03T22:54:55.175" v="2859"/>
          <ac:spMkLst>
            <pc:docMk/>
            <pc:sldMk cId="3592021105" sldId="2147470886"/>
            <ac:spMk id="151" creationId="{C0BCD2ED-8DB6-6D95-4075-01AC3C628D6F}"/>
          </ac:spMkLst>
        </pc:spChg>
        <pc:spChg chg="mod">
          <ac:chgData name="Kau, Derchang" userId="b9148588-e694-4445-9765-2c9aad6149ce" providerId="ADAL" clId="{C8382BAA-1094-D14B-A0C9-DE49F34FCC9D}" dt="2024-04-03T22:54:55.175" v="2859"/>
          <ac:spMkLst>
            <pc:docMk/>
            <pc:sldMk cId="3592021105" sldId="2147470886"/>
            <ac:spMk id="152" creationId="{EC0A4986-F53E-9783-437F-14E513FB456F}"/>
          </ac:spMkLst>
        </pc:spChg>
        <pc:spChg chg="mod">
          <ac:chgData name="Kau, Derchang" userId="b9148588-e694-4445-9765-2c9aad6149ce" providerId="ADAL" clId="{C8382BAA-1094-D14B-A0C9-DE49F34FCC9D}" dt="2024-04-03T22:54:55.175" v="2859"/>
          <ac:spMkLst>
            <pc:docMk/>
            <pc:sldMk cId="3592021105" sldId="2147470886"/>
            <ac:spMk id="153" creationId="{656D6FE2-CCBA-320F-B20E-CD8903F87B57}"/>
          </ac:spMkLst>
        </pc:spChg>
        <pc:spChg chg="mod">
          <ac:chgData name="Kau, Derchang" userId="b9148588-e694-4445-9765-2c9aad6149ce" providerId="ADAL" clId="{C8382BAA-1094-D14B-A0C9-DE49F34FCC9D}" dt="2024-04-03T22:54:55.175" v="2859"/>
          <ac:spMkLst>
            <pc:docMk/>
            <pc:sldMk cId="3592021105" sldId="2147470886"/>
            <ac:spMk id="154" creationId="{85BDB34F-FEAD-542D-EF45-9506CF107797}"/>
          </ac:spMkLst>
        </pc:spChg>
        <pc:spChg chg="mod">
          <ac:chgData name="Kau, Derchang" userId="b9148588-e694-4445-9765-2c9aad6149ce" providerId="ADAL" clId="{C8382BAA-1094-D14B-A0C9-DE49F34FCC9D}" dt="2024-04-03T22:54:55.175" v="2859"/>
          <ac:spMkLst>
            <pc:docMk/>
            <pc:sldMk cId="3592021105" sldId="2147470886"/>
            <ac:spMk id="155" creationId="{83D66F35-12B3-CAE7-E728-0D5A8DA0AED6}"/>
          </ac:spMkLst>
        </pc:spChg>
        <pc:spChg chg="mod">
          <ac:chgData name="Kau, Derchang" userId="b9148588-e694-4445-9765-2c9aad6149ce" providerId="ADAL" clId="{C8382BAA-1094-D14B-A0C9-DE49F34FCC9D}" dt="2024-04-03T22:54:55.175" v="2859"/>
          <ac:spMkLst>
            <pc:docMk/>
            <pc:sldMk cId="3592021105" sldId="2147470886"/>
            <ac:spMk id="156" creationId="{8E7C9E2F-056A-859A-DF5B-3461EB04B8C8}"/>
          </ac:spMkLst>
        </pc:spChg>
        <pc:spChg chg="mod">
          <ac:chgData name="Kau, Derchang" userId="b9148588-e694-4445-9765-2c9aad6149ce" providerId="ADAL" clId="{C8382BAA-1094-D14B-A0C9-DE49F34FCC9D}" dt="2024-04-03T22:54:55.175" v="2859"/>
          <ac:spMkLst>
            <pc:docMk/>
            <pc:sldMk cId="3592021105" sldId="2147470886"/>
            <ac:spMk id="157" creationId="{3B773EC5-3657-524A-547C-71DED4EEB2C8}"/>
          </ac:spMkLst>
        </pc:spChg>
        <pc:spChg chg="mod">
          <ac:chgData name="Kau, Derchang" userId="b9148588-e694-4445-9765-2c9aad6149ce" providerId="ADAL" clId="{C8382BAA-1094-D14B-A0C9-DE49F34FCC9D}" dt="2024-04-03T22:54:55.175" v="2859"/>
          <ac:spMkLst>
            <pc:docMk/>
            <pc:sldMk cId="3592021105" sldId="2147470886"/>
            <ac:spMk id="158" creationId="{48624405-02D7-30D7-5349-621A848C1901}"/>
          </ac:spMkLst>
        </pc:spChg>
        <pc:spChg chg="mod">
          <ac:chgData name="Kau, Derchang" userId="b9148588-e694-4445-9765-2c9aad6149ce" providerId="ADAL" clId="{C8382BAA-1094-D14B-A0C9-DE49F34FCC9D}" dt="2024-04-03T22:54:55.175" v="2859"/>
          <ac:spMkLst>
            <pc:docMk/>
            <pc:sldMk cId="3592021105" sldId="2147470886"/>
            <ac:spMk id="159" creationId="{B2C8612B-8FFE-628A-C4D5-DE62E22F374D}"/>
          </ac:spMkLst>
        </pc:spChg>
        <pc:spChg chg="mod">
          <ac:chgData name="Kau, Derchang" userId="b9148588-e694-4445-9765-2c9aad6149ce" providerId="ADAL" clId="{C8382BAA-1094-D14B-A0C9-DE49F34FCC9D}" dt="2024-04-03T22:54:55.175" v="2859"/>
          <ac:spMkLst>
            <pc:docMk/>
            <pc:sldMk cId="3592021105" sldId="2147470886"/>
            <ac:spMk id="160" creationId="{51765D75-F605-3A26-5B35-6AB8538A37FC}"/>
          </ac:spMkLst>
        </pc:spChg>
        <pc:spChg chg="mod">
          <ac:chgData name="Kau, Derchang" userId="b9148588-e694-4445-9765-2c9aad6149ce" providerId="ADAL" clId="{C8382BAA-1094-D14B-A0C9-DE49F34FCC9D}" dt="2024-04-03T22:54:55.175" v="2859"/>
          <ac:spMkLst>
            <pc:docMk/>
            <pc:sldMk cId="3592021105" sldId="2147470886"/>
            <ac:spMk id="161" creationId="{C887A9CD-1821-B851-A7EE-D9463FD56A30}"/>
          </ac:spMkLst>
        </pc:spChg>
        <pc:spChg chg="mod">
          <ac:chgData name="Kau, Derchang" userId="b9148588-e694-4445-9765-2c9aad6149ce" providerId="ADAL" clId="{C8382BAA-1094-D14B-A0C9-DE49F34FCC9D}" dt="2024-04-03T22:54:55.175" v="2859"/>
          <ac:spMkLst>
            <pc:docMk/>
            <pc:sldMk cId="3592021105" sldId="2147470886"/>
            <ac:spMk id="162" creationId="{9DC7B42D-3787-F1C9-9685-3982B53E0690}"/>
          </ac:spMkLst>
        </pc:spChg>
        <pc:spChg chg="mod">
          <ac:chgData name="Kau, Derchang" userId="b9148588-e694-4445-9765-2c9aad6149ce" providerId="ADAL" clId="{C8382BAA-1094-D14B-A0C9-DE49F34FCC9D}" dt="2024-04-03T22:54:55.175" v="2859"/>
          <ac:spMkLst>
            <pc:docMk/>
            <pc:sldMk cId="3592021105" sldId="2147470886"/>
            <ac:spMk id="163" creationId="{D8516AAC-7A70-FBE7-5AF0-E1C716B97974}"/>
          </ac:spMkLst>
        </pc:spChg>
        <pc:spChg chg="mod">
          <ac:chgData name="Kau, Derchang" userId="b9148588-e694-4445-9765-2c9aad6149ce" providerId="ADAL" clId="{C8382BAA-1094-D14B-A0C9-DE49F34FCC9D}" dt="2024-04-03T22:54:55.175" v="2859"/>
          <ac:spMkLst>
            <pc:docMk/>
            <pc:sldMk cId="3592021105" sldId="2147470886"/>
            <ac:spMk id="164" creationId="{0C207572-453F-1763-3BA9-54CEAD453A4D}"/>
          </ac:spMkLst>
        </pc:spChg>
        <pc:spChg chg="mod">
          <ac:chgData name="Kau, Derchang" userId="b9148588-e694-4445-9765-2c9aad6149ce" providerId="ADAL" clId="{C8382BAA-1094-D14B-A0C9-DE49F34FCC9D}" dt="2024-04-03T22:54:55.175" v="2859"/>
          <ac:spMkLst>
            <pc:docMk/>
            <pc:sldMk cId="3592021105" sldId="2147470886"/>
            <ac:spMk id="165" creationId="{62361A37-4152-556D-8569-79367A7B3F20}"/>
          </ac:spMkLst>
        </pc:spChg>
        <pc:spChg chg="mod">
          <ac:chgData name="Kau, Derchang" userId="b9148588-e694-4445-9765-2c9aad6149ce" providerId="ADAL" clId="{C8382BAA-1094-D14B-A0C9-DE49F34FCC9D}" dt="2024-04-03T22:54:55.175" v="2859"/>
          <ac:spMkLst>
            <pc:docMk/>
            <pc:sldMk cId="3592021105" sldId="2147470886"/>
            <ac:spMk id="166" creationId="{B6D390C8-2A86-52BC-1EA6-CD7A22B160E9}"/>
          </ac:spMkLst>
        </pc:spChg>
        <pc:spChg chg="mod">
          <ac:chgData name="Kau, Derchang" userId="b9148588-e694-4445-9765-2c9aad6149ce" providerId="ADAL" clId="{C8382BAA-1094-D14B-A0C9-DE49F34FCC9D}" dt="2024-04-03T22:54:55.175" v="2859"/>
          <ac:spMkLst>
            <pc:docMk/>
            <pc:sldMk cId="3592021105" sldId="2147470886"/>
            <ac:spMk id="167" creationId="{02D86866-E96F-A4BF-4684-A0090DC74215}"/>
          </ac:spMkLst>
        </pc:spChg>
        <pc:spChg chg="mod">
          <ac:chgData name="Kau, Derchang" userId="b9148588-e694-4445-9765-2c9aad6149ce" providerId="ADAL" clId="{C8382BAA-1094-D14B-A0C9-DE49F34FCC9D}" dt="2024-04-03T22:54:55.175" v="2859"/>
          <ac:spMkLst>
            <pc:docMk/>
            <pc:sldMk cId="3592021105" sldId="2147470886"/>
            <ac:spMk id="168" creationId="{7255186B-3886-3845-0A33-417DF49B4A19}"/>
          </ac:spMkLst>
        </pc:spChg>
        <pc:spChg chg="mod">
          <ac:chgData name="Kau, Derchang" userId="b9148588-e694-4445-9765-2c9aad6149ce" providerId="ADAL" clId="{C8382BAA-1094-D14B-A0C9-DE49F34FCC9D}" dt="2024-04-03T22:54:55.175" v="2859"/>
          <ac:spMkLst>
            <pc:docMk/>
            <pc:sldMk cId="3592021105" sldId="2147470886"/>
            <ac:spMk id="169" creationId="{9C572D82-0ECB-81E3-C959-11EB009A6163}"/>
          </ac:spMkLst>
        </pc:spChg>
        <pc:spChg chg="mod">
          <ac:chgData name="Kau, Derchang" userId="b9148588-e694-4445-9765-2c9aad6149ce" providerId="ADAL" clId="{C8382BAA-1094-D14B-A0C9-DE49F34FCC9D}" dt="2024-04-03T22:54:55.175" v="2859"/>
          <ac:spMkLst>
            <pc:docMk/>
            <pc:sldMk cId="3592021105" sldId="2147470886"/>
            <ac:spMk id="170" creationId="{EA713B7E-3E47-7692-F70A-DA175A9FAAF0}"/>
          </ac:spMkLst>
        </pc:spChg>
        <pc:spChg chg="mod">
          <ac:chgData name="Kau, Derchang" userId="b9148588-e694-4445-9765-2c9aad6149ce" providerId="ADAL" clId="{C8382BAA-1094-D14B-A0C9-DE49F34FCC9D}" dt="2024-04-03T22:54:55.175" v="2859"/>
          <ac:spMkLst>
            <pc:docMk/>
            <pc:sldMk cId="3592021105" sldId="2147470886"/>
            <ac:spMk id="171" creationId="{05CC27AA-1D70-9A54-7744-C48B74193262}"/>
          </ac:spMkLst>
        </pc:spChg>
        <pc:spChg chg="mod">
          <ac:chgData name="Kau, Derchang" userId="b9148588-e694-4445-9765-2c9aad6149ce" providerId="ADAL" clId="{C8382BAA-1094-D14B-A0C9-DE49F34FCC9D}" dt="2024-04-03T22:54:55.175" v="2859"/>
          <ac:spMkLst>
            <pc:docMk/>
            <pc:sldMk cId="3592021105" sldId="2147470886"/>
            <ac:spMk id="172" creationId="{2DE095B7-9901-3AC0-6C9B-FD66C37F09E4}"/>
          </ac:spMkLst>
        </pc:spChg>
        <pc:spChg chg="mod">
          <ac:chgData name="Kau, Derchang" userId="b9148588-e694-4445-9765-2c9aad6149ce" providerId="ADAL" clId="{C8382BAA-1094-D14B-A0C9-DE49F34FCC9D}" dt="2024-04-03T22:54:55.175" v="2859"/>
          <ac:spMkLst>
            <pc:docMk/>
            <pc:sldMk cId="3592021105" sldId="2147470886"/>
            <ac:spMk id="173" creationId="{5D3CD774-09EE-AD8C-3D15-BA8BCE29D806}"/>
          </ac:spMkLst>
        </pc:spChg>
        <pc:spChg chg="mod">
          <ac:chgData name="Kau, Derchang" userId="b9148588-e694-4445-9765-2c9aad6149ce" providerId="ADAL" clId="{C8382BAA-1094-D14B-A0C9-DE49F34FCC9D}" dt="2024-04-03T22:54:55.175" v="2859"/>
          <ac:spMkLst>
            <pc:docMk/>
            <pc:sldMk cId="3592021105" sldId="2147470886"/>
            <ac:spMk id="174" creationId="{D2F6CA29-66B4-4792-0BDA-E1F0E216C156}"/>
          </ac:spMkLst>
        </pc:spChg>
        <pc:spChg chg="mod">
          <ac:chgData name="Kau, Derchang" userId="b9148588-e694-4445-9765-2c9aad6149ce" providerId="ADAL" clId="{C8382BAA-1094-D14B-A0C9-DE49F34FCC9D}" dt="2024-04-03T22:54:55.175" v="2859"/>
          <ac:spMkLst>
            <pc:docMk/>
            <pc:sldMk cId="3592021105" sldId="2147470886"/>
            <ac:spMk id="175" creationId="{C72087A7-A9BD-BE95-52C2-5F70D736A9AE}"/>
          </ac:spMkLst>
        </pc:spChg>
        <pc:spChg chg="mod">
          <ac:chgData name="Kau, Derchang" userId="b9148588-e694-4445-9765-2c9aad6149ce" providerId="ADAL" clId="{C8382BAA-1094-D14B-A0C9-DE49F34FCC9D}" dt="2024-04-03T22:54:55.175" v="2859"/>
          <ac:spMkLst>
            <pc:docMk/>
            <pc:sldMk cId="3592021105" sldId="2147470886"/>
            <ac:spMk id="176" creationId="{F9AEB0CB-5870-4F44-ABF2-55017F340491}"/>
          </ac:spMkLst>
        </pc:spChg>
        <pc:spChg chg="mod">
          <ac:chgData name="Kau, Derchang" userId="b9148588-e694-4445-9765-2c9aad6149ce" providerId="ADAL" clId="{C8382BAA-1094-D14B-A0C9-DE49F34FCC9D}" dt="2024-04-03T22:54:55.175" v="2859"/>
          <ac:spMkLst>
            <pc:docMk/>
            <pc:sldMk cId="3592021105" sldId="2147470886"/>
            <ac:spMk id="177" creationId="{241E485B-9964-C11D-A277-00F7058B773F}"/>
          </ac:spMkLst>
        </pc:spChg>
        <pc:spChg chg="mod">
          <ac:chgData name="Kau, Derchang" userId="b9148588-e694-4445-9765-2c9aad6149ce" providerId="ADAL" clId="{C8382BAA-1094-D14B-A0C9-DE49F34FCC9D}" dt="2024-04-03T22:54:55.175" v="2859"/>
          <ac:spMkLst>
            <pc:docMk/>
            <pc:sldMk cId="3592021105" sldId="2147470886"/>
            <ac:spMk id="178" creationId="{69474418-A268-FF2D-CB28-64CC15956D72}"/>
          </ac:spMkLst>
        </pc:spChg>
        <pc:spChg chg="mod">
          <ac:chgData name="Kau, Derchang" userId="b9148588-e694-4445-9765-2c9aad6149ce" providerId="ADAL" clId="{C8382BAA-1094-D14B-A0C9-DE49F34FCC9D}" dt="2024-04-03T22:54:55.175" v="2859"/>
          <ac:spMkLst>
            <pc:docMk/>
            <pc:sldMk cId="3592021105" sldId="2147470886"/>
            <ac:spMk id="179" creationId="{B2CD5E01-5361-4451-1A4B-0B8E0567D47A}"/>
          </ac:spMkLst>
        </pc:spChg>
        <pc:spChg chg="mod">
          <ac:chgData name="Kau, Derchang" userId="b9148588-e694-4445-9765-2c9aad6149ce" providerId="ADAL" clId="{C8382BAA-1094-D14B-A0C9-DE49F34FCC9D}" dt="2024-04-03T22:54:55.175" v="2859"/>
          <ac:spMkLst>
            <pc:docMk/>
            <pc:sldMk cId="3592021105" sldId="2147470886"/>
            <ac:spMk id="180" creationId="{55CF85F9-552B-9685-0245-0EFDAB2B27D2}"/>
          </ac:spMkLst>
        </pc:spChg>
        <pc:spChg chg="mod">
          <ac:chgData name="Kau, Derchang" userId="b9148588-e694-4445-9765-2c9aad6149ce" providerId="ADAL" clId="{C8382BAA-1094-D14B-A0C9-DE49F34FCC9D}" dt="2024-04-03T22:54:55.175" v="2859"/>
          <ac:spMkLst>
            <pc:docMk/>
            <pc:sldMk cId="3592021105" sldId="2147470886"/>
            <ac:spMk id="181" creationId="{6E128333-0600-61F7-212F-505C94457102}"/>
          </ac:spMkLst>
        </pc:spChg>
        <pc:spChg chg="mod">
          <ac:chgData name="Kau, Derchang" userId="b9148588-e694-4445-9765-2c9aad6149ce" providerId="ADAL" clId="{C8382BAA-1094-D14B-A0C9-DE49F34FCC9D}" dt="2024-04-03T22:54:55.175" v="2859"/>
          <ac:spMkLst>
            <pc:docMk/>
            <pc:sldMk cId="3592021105" sldId="2147470886"/>
            <ac:spMk id="182" creationId="{30C0172A-DDF2-7F12-8078-A0927A8EE4C9}"/>
          </ac:spMkLst>
        </pc:spChg>
        <pc:spChg chg="mod">
          <ac:chgData name="Kau, Derchang" userId="b9148588-e694-4445-9765-2c9aad6149ce" providerId="ADAL" clId="{C8382BAA-1094-D14B-A0C9-DE49F34FCC9D}" dt="2024-04-03T22:54:55.175" v="2859"/>
          <ac:spMkLst>
            <pc:docMk/>
            <pc:sldMk cId="3592021105" sldId="2147470886"/>
            <ac:spMk id="183" creationId="{0A8725F5-D8C3-F2CD-0442-B279A5A473B3}"/>
          </ac:spMkLst>
        </pc:spChg>
        <pc:spChg chg="mod">
          <ac:chgData name="Kau, Derchang" userId="b9148588-e694-4445-9765-2c9aad6149ce" providerId="ADAL" clId="{C8382BAA-1094-D14B-A0C9-DE49F34FCC9D}" dt="2024-04-03T22:54:55.175" v="2859"/>
          <ac:spMkLst>
            <pc:docMk/>
            <pc:sldMk cId="3592021105" sldId="2147470886"/>
            <ac:spMk id="184" creationId="{79D2F384-0F11-16F6-791B-A829CB41263C}"/>
          </ac:spMkLst>
        </pc:spChg>
        <pc:spChg chg="mod">
          <ac:chgData name="Kau, Derchang" userId="b9148588-e694-4445-9765-2c9aad6149ce" providerId="ADAL" clId="{C8382BAA-1094-D14B-A0C9-DE49F34FCC9D}" dt="2024-04-03T22:54:55.175" v="2859"/>
          <ac:spMkLst>
            <pc:docMk/>
            <pc:sldMk cId="3592021105" sldId="2147470886"/>
            <ac:spMk id="185" creationId="{CF71C9B1-1198-F2B6-0DA5-2D0D437E65FF}"/>
          </ac:spMkLst>
        </pc:spChg>
        <pc:spChg chg="mod">
          <ac:chgData name="Kau, Derchang" userId="b9148588-e694-4445-9765-2c9aad6149ce" providerId="ADAL" clId="{C8382BAA-1094-D14B-A0C9-DE49F34FCC9D}" dt="2024-04-03T22:54:55.175" v="2859"/>
          <ac:spMkLst>
            <pc:docMk/>
            <pc:sldMk cId="3592021105" sldId="2147470886"/>
            <ac:spMk id="186" creationId="{2824BC7F-C996-EECA-5C43-AB165250768C}"/>
          </ac:spMkLst>
        </pc:spChg>
        <pc:spChg chg="mod">
          <ac:chgData name="Kau, Derchang" userId="b9148588-e694-4445-9765-2c9aad6149ce" providerId="ADAL" clId="{C8382BAA-1094-D14B-A0C9-DE49F34FCC9D}" dt="2024-04-03T22:54:55.175" v="2859"/>
          <ac:spMkLst>
            <pc:docMk/>
            <pc:sldMk cId="3592021105" sldId="2147470886"/>
            <ac:spMk id="187" creationId="{58E9AFB7-B7AC-2445-3420-FEA267D3E43A}"/>
          </ac:spMkLst>
        </pc:spChg>
        <pc:spChg chg="mod">
          <ac:chgData name="Kau, Derchang" userId="b9148588-e694-4445-9765-2c9aad6149ce" providerId="ADAL" clId="{C8382BAA-1094-D14B-A0C9-DE49F34FCC9D}" dt="2024-04-03T22:54:55.175" v="2859"/>
          <ac:spMkLst>
            <pc:docMk/>
            <pc:sldMk cId="3592021105" sldId="2147470886"/>
            <ac:spMk id="188" creationId="{E0813B61-3F2B-16DA-73B1-452C4FA37C72}"/>
          </ac:spMkLst>
        </pc:spChg>
        <pc:spChg chg="mod">
          <ac:chgData name="Kau, Derchang" userId="b9148588-e694-4445-9765-2c9aad6149ce" providerId="ADAL" clId="{C8382BAA-1094-D14B-A0C9-DE49F34FCC9D}" dt="2024-04-03T22:54:55.175" v="2859"/>
          <ac:spMkLst>
            <pc:docMk/>
            <pc:sldMk cId="3592021105" sldId="2147470886"/>
            <ac:spMk id="189" creationId="{96BE8292-70F3-075F-03D5-03AE101438D4}"/>
          </ac:spMkLst>
        </pc:spChg>
        <pc:spChg chg="mod">
          <ac:chgData name="Kau, Derchang" userId="b9148588-e694-4445-9765-2c9aad6149ce" providerId="ADAL" clId="{C8382BAA-1094-D14B-A0C9-DE49F34FCC9D}" dt="2024-04-03T22:54:55.175" v="2859"/>
          <ac:spMkLst>
            <pc:docMk/>
            <pc:sldMk cId="3592021105" sldId="2147470886"/>
            <ac:spMk id="190" creationId="{6743325B-F2B4-6E07-EE34-B1C5846BCB7F}"/>
          </ac:spMkLst>
        </pc:spChg>
        <pc:spChg chg="mod">
          <ac:chgData name="Kau, Derchang" userId="b9148588-e694-4445-9765-2c9aad6149ce" providerId="ADAL" clId="{C8382BAA-1094-D14B-A0C9-DE49F34FCC9D}" dt="2024-04-03T22:54:55.175" v="2859"/>
          <ac:spMkLst>
            <pc:docMk/>
            <pc:sldMk cId="3592021105" sldId="2147470886"/>
            <ac:spMk id="191" creationId="{C385E979-DCB4-79BC-6AFA-43356D43D735}"/>
          </ac:spMkLst>
        </pc:spChg>
        <pc:spChg chg="mod">
          <ac:chgData name="Kau, Derchang" userId="b9148588-e694-4445-9765-2c9aad6149ce" providerId="ADAL" clId="{C8382BAA-1094-D14B-A0C9-DE49F34FCC9D}" dt="2024-04-03T22:54:55.175" v="2859"/>
          <ac:spMkLst>
            <pc:docMk/>
            <pc:sldMk cId="3592021105" sldId="2147470886"/>
            <ac:spMk id="192" creationId="{B8C8F5A9-BDA6-32CC-6AEC-4A36B6E2B752}"/>
          </ac:spMkLst>
        </pc:spChg>
        <pc:spChg chg="mod">
          <ac:chgData name="Kau, Derchang" userId="b9148588-e694-4445-9765-2c9aad6149ce" providerId="ADAL" clId="{C8382BAA-1094-D14B-A0C9-DE49F34FCC9D}" dt="2024-04-03T22:54:55.175" v="2859"/>
          <ac:spMkLst>
            <pc:docMk/>
            <pc:sldMk cId="3592021105" sldId="2147470886"/>
            <ac:spMk id="193" creationId="{AA8B7CC5-B616-51AC-704F-6F0E77803564}"/>
          </ac:spMkLst>
        </pc:spChg>
        <pc:spChg chg="mod">
          <ac:chgData name="Kau, Derchang" userId="b9148588-e694-4445-9765-2c9aad6149ce" providerId="ADAL" clId="{C8382BAA-1094-D14B-A0C9-DE49F34FCC9D}" dt="2024-04-03T22:54:55.175" v="2859"/>
          <ac:spMkLst>
            <pc:docMk/>
            <pc:sldMk cId="3592021105" sldId="2147470886"/>
            <ac:spMk id="194" creationId="{CECD0B16-4D9C-111C-782E-E55CF4D48143}"/>
          </ac:spMkLst>
        </pc:spChg>
        <pc:spChg chg="mod">
          <ac:chgData name="Kau, Derchang" userId="b9148588-e694-4445-9765-2c9aad6149ce" providerId="ADAL" clId="{C8382BAA-1094-D14B-A0C9-DE49F34FCC9D}" dt="2024-04-03T22:54:55.175" v="2859"/>
          <ac:spMkLst>
            <pc:docMk/>
            <pc:sldMk cId="3592021105" sldId="2147470886"/>
            <ac:spMk id="195" creationId="{4E0F27C7-62B1-033F-5A6A-16802ADC7A1E}"/>
          </ac:spMkLst>
        </pc:spChg>
        <pc:spChg chg="mod">
          <ac:chgData name="Kau, Derchang" userId="b9148588-e694-4445-9765-2c9aad6149ce" providerId="ADAL" clId="{C8382BAA-1094-D14B-A0C9-DE49F34FCC9D}" dt="2024-04-03T22:54:55.175" v="2859"/>
          <ac:spMkLst>
            <pc:docMk/>
            <pc:sldMk cId="3592021105" sldId="2147470886"/>
            <ac:spMk id="196" creationId="{E7040300-2984-EE7D-4502-8DF36801E7B5}"/>
          </ac:spMkLst>
        </pc:spChg>
        <pc:spChg chg="mod">
          <ac:chgData name="Kau, Derchang" userId="b9148588-e694-4445-9765-2c9aad6149ce" providerId="ADAL" clId="{C8382BAA-1094-D14B-A0C9-DE49F34FCC9D}" dt="2024-04-03T22:54:55.175" v="2859"/>
          <ac:spMkLst>
            <pc:docMk/>
            <pc:sldMk cId="3592021105" sldId="2147470886"/>
            <ac:spMk id="197" creationId="{57C33AA8-D9D6-1AE8-4985-EA0C12AF7083}"/>
          </ac:spMkLst>
        </pc:spChg>
        <pc:spChg chg="mod">
          <ac:chgData name="Kau, Derchang" userId="b9148588-e694-4445-9765-2c9aad6149ce" providerId="ADAL" clId="{C8382BAA-1094-D14B-A0C9-DE49F34FCC9D}" dt="2024-04-03T22:54:55.175" v="2859"/>
          <ac:spMkLst>
            <pc:docMk/>
            <pc:sldMk cId="3592021105" sldId="2147470886"/>
            <ac:spMk id="198" creationId="{31021082-B7E3-0D1B-9E84-43D3607114CE}"/>
          </ac:spMkLst>
        </pc:spChg>
        <pc:spChg chg="mod">
          <ac:chgData name="Kau, Derchang" userId="b9148588-e694-4445-9765-2c9aad6149ce" providerId="ADAL" clId="{C8382BAA-1094-D14B-A0C9-DE49F34FCC9D}" dt="2024-04-03T22:54:55.175" v="2859"/>
          <ac:spMkLst>
            <pc:docMk/>
            <pc:sldMk cId="3592021105" sldId="2147470886"/>
            <ac:spMk id="199" creationId="{6B08CF09-A82F-C379-8D45-3DDDFAE82F35}"/>
          </ac:spMkLst>
        </pc:spChg>
        <pc:spChg chg="mod">
          <ac:chgData name="Kau, Derchang" userId="b9148588-e694-4445-9765-2c9aad6149ce" providerId="ADAL" clId="{C8382BAA-1094-D14B-A0C9-DE49F34FCC9D}" dt="2024-04-03T22:54:55.175" v="2859"/>
          <ac:spMkLst>
            <pc:docMk/>
            <pc:sldMk cId="3592021105" sldId="2147470886"/>
            <ac:spMk id="200" creationId="{CF48FA69-1339-25C1-718B-089AB2BB9ED2}"/>
          </ac:spMkLst>
        </pc:spChg>
        <pc:spChg chg="mod">
          <ac:chgData name="Kau, Derchang" userId="b9148588-e694-4445-9765-2c9aad6149ce" providerId="ADAL" clId="{C8382BAA-1094-D14B-A0C9-DE49F34FCC9D}" dt="2024-04-03T22:54:55.175" v="2859"/>
          <ac:spMkLst>
            <pc:docMk/>
            <pc:sldMk cId="3592021105" sldId="2147470886"/>
            <ac:spMk id="201" creationId="{640CCDE9-675E-1623-D025-B634D4852574}"/>
          </ac:spMkLst>
        </pc:spChg>
        <pc:spChg chg="mod">
          <ac:chgData name="Kau, Derchang" userId="b9148588-e694-4445-9765-2c9aad6149ce" providerId="ADAL" clId="{C8382BAA-1094-D14B-A0C9-DE49F34FCC9D}" dt="2024-04-03T22:54:55.175" v="2859"/>
          <ac:spMkLst>
            <pc:docMk/>
            <pc:sldMk cId="3592021105" sldId="2147470886"/>
            <ac:spMk id="202" creationId="{147295D6-4195-ADE1-07C4-5E7E48E92271}"/>
          </ac:spMkLst>
        </pc:spChg>
        <pc:spChg chg="mod">
          <ac:chgData name="Kau, Derchang" userId="b9148588-e694-4445-9765-2c9aad6149ce" providerId="ADAL" clId="{C8382BAA-1094-D14B-A0C9-DE49F34FCC9D}" dt="2024-04-03T22:54:55.175" v="2859"/>
          <ac:spMkLst>
            <pc:docMk/>
            <pc:sldMk cId="3592021105" sldId="2147470886"/>
            <ac:spMk id="203" creationId="{337A249E-13ED-4E57-8845-1EB63E28357F}"/>
          </ac:spMkLst>
        </pc:spChg>
        <pc:spChg chg="mod">
          <ac:chgData name="Kau, Derchang" userId="b9148588-e694-4445-9765-2c9aad6149ce" providerId="ADAL" clId="{C8382BAA-1094-D14B-A0C9-DE49F34FCC9D}" dt="2024-04-03T22:54:55.175" v="2859"/>
          <ac:spMkLst>
            <pc:docMk/>
            <pc:sldMk cId="3592021105" sldId="2147470886"/>
            <ac:spMk id="204" creationId="{5EC770E8-03F1-3F92-7092-270AD668029C}"/>
          </ac:spMkLst>
        </pc:spChg>
        <pc:spChg chg="mod">
          <ac:chgData name="Kau, Derchang" userId="b9148588-e694-4445-9765-2c9aad6149ce" providerId="ADAL" clId="{C8382BAA-1094-D14B-A0C9-DE49F34FCC9D}" dt="2024-04-03T22:54:55.175" v="2859"/>
          <ac:spMkLst>
            <pc:docMk/>
            <pc:sldMk cId="3592021105" sldId="2147470886"/>
            <ac:spMk id="205" creationId="{9FFDA98C-3F10-EB1B-9415-4B469AD82B0A}"/>
          </ac:spMkLst>
        </pc:spChg>
        <pc:spChg chg="mod">
          <ac:chgData name="Kau, Derchang" userId="b9148588-e694-4445-9765-2c9aad6149ce" providerId="ADAL" clId="{C8382BAA-1094-D14B-A0C9-DE49F34FCC9D}" dt="2024-04-03T22:54:55.175" v="2859"/>
          <ac:spMkLst>
            <pc:docMk/>
            <pc:sldMk cId="3592021105" sldId="2147470886"/>
            <ac:spMk id="209" creationId="{823D68F9-52CF-9052-F328-6E53471BE763}"/>
          </ac:spMkLst>
        </pc:spChg>
        <pc:spChg chg="mod">
          <ac:chgData name="Kau, Derchang" userId="b9148588-e694-4445-9765-2c9aad6149ce" providerId="ADAL" clId="{C8382BAA-1094-D14B-A0C9-DE49F34FCC9D}" dt="2024-04-03T22:54:55.175" v="2859"/>
          <ac:spMkLst>
            <pc:docMk/>
            <pc:sldMk cId="3592021105" sldId="2147470886"/>
            <ac:spMk id="219" creationId="{093111FE-3131-BC6E-094A-42B2DE7B2F16}"/>
          </ac:spMkLst>
        </pc:spChg>
        <pc:spChg chg="mod">
          <ac:chgData name="Kau, Derchang" userId="b9148588-e694-4445-9765-2c9aad6149ce" providerId="ADAL" clId="{C8382BAA-1094-D14B-A0C9-DE49F34FCC9D}" dt="2024-04-03T22:54:55.175" v="2859"/>
          <ac:spMkLst>
            <pc:docMk/>
            <pc:sldMk cId="3592021105" sldId="2147470886"/>
            <ac:spMk id="229" creationId="{0EB7FCF1-D899-F702-E93B-BC6F042BC36D}"/>
          </ac:spMkLst>
        </pc:spChg>
        <pc:spChg chg="mod">
          <ac:chgData name="Kau, Derchang" userId="b9148588-e694-4445-9765-2c9aad6149ce" providerId="ADAL" clId="{C8382BAA-1094-D14B-A0C9-DE49F34FCC9D}" dt="2024-04-03T22:54:55.175" v="2859"/>
          <ac:spMkLst>
            <pc:docMk/>
            <pc:sldMk cId="3592021105" sldId="2147470886"/>
            <ac:spMk id="245" creationId="{90A2ACD3-509E-507C-833C-668857F1338A}"/>
          </ac:spMkLst>
        </pc:spChg>
        <pc:spChg chg="mod">
          <ac:chgData name="Kau, Derchang" userId="b9148588-e694-4445-9765-2c9aad6149ce" providerId="ADAL" clId="{C8382BAA-1094-D14B-A0C9-DE49F34FCC9D}" dt="2024-04-03T22:54:55.175" v="2859"/>
          <ac:spMkLst>
            <pc:docMk/>
            <pc:sldMk cId="3592021105" sldId="2147470886"/>
            <ac:spMk id="246" creationId="{F852D9B7-13AD-FF11-8364-240F3F7EA938}"/>
          </ac:spMkLst>
        </pc:spChg>
        <pc:spChg chg="mod">
          <ac:chgData name="Kau, Derchang" userId="b9148588-e694-4445-9765-2c9aad6149ce" providerId="ADAL" clId="{C8382BAA-1094-D14B-A0C9-DE49F34FCC9D}" dt="2024-04-03T22:54:55.175" v="2859"/>
          <ac:spMkLst>
            <pc:docMk/>
            <pc:sldMk cId="3592021105" sldId="2147470886"/>
            <ac:spMk id="247" creationId="{A99AFFCC-7DBB-38C5-A487-95F84350C2BB}"/>
          </ac:spMkLst>
        </pc:spChg>
        <pc:spChg chg="mod">
          <ac:chgData name="Kau, Derchang" userId="b9148588-e694-4445-9765-2c9aad6149ce" providerId="ADAL" clId="{C8382BAA-1094-D14B-A0C9-DE49F34FCC9D}" dt="2024-04-03T22:54:55.175" v="2859"/>
          <ac:spMkLst>
            <pc:docMk/>
            <pc:sldMk cId="3592021105" sldId="2147470886"/>
            <ac:spMk id="248" creationId="{36CA432A-A6EC-7912-077D-F2EF79A839F4}"/>
          </ac:spMkLst>
        </pc:spChg>
        <pc:spChg chg="mod">
          <ac:chgData name="Kau, Derchang" userId="b9148588-e694-4445-9765-2c9aad6149ce" providerId="ADAL" clId="{C8382BAA-1094-D14B-A0C9-DE49F34FCC9D}" dt="2024-04-03T22:54:55.175" v="2859"/>
          <ac:spMkLst>
            <pc:docMk/>
            <pc:sldMk cId="3592021105" sldId="2147470886"/>
            <ac:spMk id="249" creationId="{03EDF6E8-1E66-0EB7-2C0A-B0103BD363A2}"/>
          </ac:spMkLst>
        </pc:spChg>
        <pc:spChg chg="mod">
          <ac:chgData name="Kau, Derchang" userId="b9148588-e694-4445-9765-2c9aad6149ce" providerId="ADAL" clId="{C8382BAA-1094-D14B-A0C9-DE49F34FCC9D}" dt="2024-04-03T22:54:55.175" v="2859"/>
          <ac:spMkLst>
            <pc:docMk/>
            <pc:sldMk cId="3592021105" sldId="2147470886"/>
            <ac:spMk id="250" creationId="{3542AD45-DEC6-6128-F1BE-4680E6174382}"/>
          </ac:spMkLst>
        </pc:spChg>
        <pc:spChg chg="mod">
          <ac:chgData name="Kau, Derchang" userId="b9148588-e694-4445-9765-2c9aad6149ce" providerId="ADAL" clId="{C8382BAA-1094-D14B-A0C9-DE49F34FCC9D}" dt="2024-04-03T22:54:55.175" v="2859"/>
          <ac:spMkLst>
            <pc:docMk/>
            <pc:sldMk cId="3592021105" sldId="2147470886"/>
            <ac:spMk id="251" creationId="{A1974369-A1B8-1A9A-C55F-459BE830EAD6}"/>
          </ac:spMkLst>
        </pc:spChg>
        <pc:spChg chg="mod">
          <ac:chgData name="Kau, Derchang" userId="b9148588-e694-4445-9765-2c9aad6149ce" providerId="ADAL" clId="{C8382BAA-1094-D14B-A0C9-DE49F34FCC9D}" dt="2024-04-03T22:54:55.175" v="2859"/>
          <ac:spMkLst>
            <pc:docMk/>
            <pc:sldMk cId="3592021105" sldId="2147470886"/>
            <ac:spMk id="252" creationId="{E1F57B39-766F-3174-A5E6-2B4FEDBAE20E}"/>
          </ac:spMkLst>
        </pc:spChg>
        <pc:spChg chg="mod">
          <ac:chgData name="Kau, Derchang" userId="b9148588-e694-4445-9765-2c9aad6149ce" providerId="ADAL" clId="{C8382BAA-1094-D14B-A0C9-DE49F34FCC9D}" dt="2024-04-03T22:54:55.175" v="2859"/>
          <ac:spMkLst>
            <pc:docMk/>
            <pc:sldMk cId="3592021105" sldId="2147470886"/>
            <ac:spMk id="253" creationId="{D0C9C01D-FD69-08A9-DCCC-2F1AA1232B7B}"/>
          </ac:spMkLst>
        </pc:spChg>
        <pc:spChg chg="mod">
          <ac:chgData name="Kau, Derchang" userId="b9148588-e694-4445-9765-2c9aad6149ce" providerId="ADAL" clId="{C8382BAA-1094-D14B-A0C9-DE49F34FCC9D}" dt="2024-04-03T22:54:55.175" v="2859"/>
          <ac:spMkLst>
            <pc:docMk/>
            <pc:sldMk cId="3592021105" sldId="2147470886"/>
            <ac:spMk id="254" creationId="{8B0B9E6F-EDDA-70CE-716F-CCE09737F330}"/>
          </ac:spMkLst>
        </pc:spChg>
        <pc:spChg chg="mod">
          <ac:chgData name="Kau, Derchang" userId="b9148588-e694-4445-9765-2c9aad6149ce" providerId="ADAL" clId="{C8382BAA-1094-D14B-A0C9-DE49F34FCC9D}" dt="2024-04-03T22:54:55.175" v="2859"/>
          <ac:spMkLst>
            <pc:docMk/>
            <pc:sldMk cId="3592021105" sldId="2147470886"/>
            <ac:spMk id="255" creationId="{6EE0FF06-B44F-9641-8341-28EAC304FBB4}"/>
          </ac:spMkLst>
        </pc:spChg>
        <pc:spChg chg="mod">
          <ac:chgData name="Kau, Derchang" userId="b9148588-e694-4445-9765-2c9aad6149ce" providerId="ADAL" clId="{C8382BAA-1094-D14B-A0C9-DE49F34FCC9D}" dt="2024-04-03T22:54:55.175" v="2859"/>
          <ac:spMkLst>
            <pc:docMk/>
            <pc:sldMk cId="3592021105" sldId="2147470886"/>
            <ac:spMk id="256" creationId="{7F21DDAA-12FB-2AB6-EE77-D377E9B9C157}"/>
          </ac:spMkLst>
        </pc:spChg>
        <pc:spChg chg="mod">
          <ac:chgData name="Kau, Derchang" userId="b9148588-e694-4445-9765-2c9aad6149ce" providerId="ADAL" clId="{C8382BAA-1094-D14B-A0C9-DE49F34FCC9D}" dt="2024-04-03T22:54:55.175" v="2859"/>
          <ac:spMkLst>
            <pc:docMk/>
            <pc:sldMk cId="3592021105" sldId="2147470886"/>
            <ac:spMk id="257" creationId="{D3137315-3843-9D98-E6D9-880672277F56}"/>
          </ac:spMkLst>
        </pc:spChg>
        <pc:spChg chg="mod">
          <ac:chgData name="Kau, Derchang" userId="b9148588-e694-4445-9765-2c9aad6149ce" providerId="ADAL" clId="{C8382BAA-1094-D14B-A0C9-DE49F34FCC9D}" dt="2024-04-03T22:54:55.175" v="2859"/>
          <ac:spMkLst>
            <pc:docMk/>
            <pc:sldMk cId="3592021105" sldId="2147470886"/>
            <ac:spMk id="258" creationId="{85B346D1-A547-3700-E10C-651D7DE9D5EE}"/>
          </ac:spMkLst>
        </pc:spChg>
        <pc:spChg chg="mod">
          <ac:chgData name="Kau, Derchang" userId="b9148588-e694-4445-9765-2c9aad6149ce" providerId="ADAL" clId="{C8382BAA-1094-D14B-A0C9-DE49F34FCC9D}" dt="2024-04-03T22:54:55.175" v="2859"/>
          <ac:spMkLst>
            <pc:docMk/>
            <pc:sldMk cId="3592021105" sldId="2147470886"/>
            <ac:spMk id="259" creationId="{15154EC1-5752-9EF2-99F6-759B452C81BD}"/>
          </ac:spMkLst>
        </pc:spChg>
        <pc:spChg chg="mod">
          <ac:chgData name="Kau, Derchang" userId="b9148588-e694-4445-9765-2c9aad6149ce" providerId="ADAL" clId="{C8382BAA-1094-D14B-A0C9-DE49F34FCC9D}" dt="2024-04-03T22:54:55.175" v="2859"/>
          <ac:spMkLst>
            <pc:docMk/>
            <pc:sldMk cId="3592021105" sldId="2147470886"/>
            <ac:spMk id="260" creationId="{6B070654-D90F-C7DA-588B-8D185038A8E5}"/>
          </ac:spMkLst>
        </pc:spChg>
        <pc:spChg chg="mod">
          <ac:chgData name="Kau, Derchang" userId="b9148588-e694-4445-9765-2c9aad6149ce" providerId="ADAL" clId="{C8382BAA-1094-D14B-A0C9-DE49F34FCC9D}" dt="2024-04-03T22:54:55.175" v="2859"/>
          <ac:spMkLst>
            <pc:docMk/>
            <pc:sldMk cId="3592021105" sldId="2147470886"/>
            <ac:spMk id="261" creationId="{30A0CDAA-EC90-2BC2-DBAA-9E43A0871924}"/>
          </ac:spMkLst>
        </pc:spChg>
        <pc:spChg chg="mod">
          <ac:chgData name="Kau, Derchang" userId="b9148588-e694-4445-9765-2c9aad6149ce" providerId="ADAL" clId="{C8382BAA-1094-D14B-A0C9-DE49F34FCC9D}" dt="2024-04-03T22:54:55.175" v="2859"/>
          <ac:spMkLst>
            <pc:docMk/>
            <pc:sldMk cId="3592021105" sldId="2147470886"/>
            <ac:spMk id="262" creationId="{5B794F26-BD1E-BA10-B6A1-DF7EAA78EB0A}"/>
          </ac:spMkLst>
        </pc:spChg>
        <pc:spChg chg="mod">
          <ac:chgData name="Kau, Derchang" userId="b9148588-e694-4445-9765-2c9aad6149ce" providerId="ADAL" clId="{C8382BAA-1094-D14B-A0C9-DE49F34FCC9D}" dt="2024-04-03T22:54:55.175" v="2859"/>
          <ac:spMkLst>
            <pc:docMk/>
            <pc:sldMk cId="3592021105" sldId="2147470886"/>
            <ac:spMk id="263" creationId="{A94ACD26-2AB1-1A21-8B8E-7A97CD8D6539}"/>
          </ac:spMkLst>
        </pc:spChg>
        <pc:spChg chg="mod">
          <ac:chgData name="Kau, Derchang" userId="b9148588-e694-4445-9765-2c9aad6149ce" providerId="ADAL" clId="{C8382BAA-1094-D14B-A0C9-DE49F34FCC9D}" dt="2024-04-03T22:54:55.175" v="2859"/>
          <ac:spMkLst>
            <pc:docMk/>
            <pc:sldMk cId="3592021105" sldId="2147470886"/>
            <ac:spMk id="264" creationId="{7DF2E1F0-5A5D-1DB0-E76E-4533D5906517}"/>
          </ac:spMkLst>
        </pc:spChg>
        <pc:spChg chg="mod">
          <ac:chgData name="Kau, Derchang" userId="b9148588-e694-4445-9765-2c9aad6149ce" providerId="ADAL" clId="{C8382BAA-1094-D14B-A0C9-DE49F34FCC9D}" dt="2024-04-03T22:55:39.612" v="2865"/>
          <ac:spMkLst>
            <pc:docMk/>
            <pc:sldMk cId="3592021105" sldId="2147470886"/>
            <ac:spMk id="266" creationId="{55223A0D-0ECE-ABE9-BD31-DCAA3344FEFD}"/>
          </ac:spMkLst>
        </pc:spChg>
        <pc:spChg chg="mod">
          <ac:chgData name="Kau, Derchang" userId="b9148588-e694-4445-9765-2c9aad6149ce" providerId="ADAL" clId="{C8382BAA-1094-D14B-A0C9-DE49F34FCC9D}" dt="2024-04-03T22:55:39.612" v="2865"/>
          <ac:spMkLst>
            <pc:docMk/>
            <pc:sldMk cId="3592021105" sldId="2147470886"/>
            <ac:spMk id="267" creationId="{5E12868F-D275-55E1-97C8-D43F85250937}"/>
          </ac:spMkLst>
        </pc:spChg>
        <pc:spChg chg="mod">
          <ac:chgData name="Kau, Derchang" userId="b9148588-e694-4445-9765-2c9aad6149ce" providerId="ADAL" clId="{C8382BAA-1094-D14B-A0C9-DE49F34FCC9D}" dt="2024-04-03T22:55:39.612" v="2865"/>
          <ac:spMkLst>
            <pc:docMk/>
            <pc:sldMk cId="3592021105" sldId="2147470886"/>
            <ac:spMk id="268" creationId="{9A64B5FE-DD1C-FB21-B86B-3A5E61D06902}"/>
          </ac:spMkLst>
        </pc:spChg>
        <pc:spChg chg="mod">
          <ac:chgData name="Kau, Derchang" userId="b9148588-e694-4445-9765-2c9aad6149ce" providerId="ADAL" clId="{C8382BAA-1094-D14B-A0C9-DE49F34FCC9D}" dt="2024-04-03T22:55:39.612" v="2865"/>
          <ac:spMkLst>
            <pc:docMk/>
            <pc:sldMk cId="3592021105" sldId="2147470886"/>
            <ac:spMk id="269" creationId="{AF361947-0318-96B7-479A-1BFEDEEB14D5}"/>
          </ac:spMkLst>
        </pc:spChg>
        <pc:spChg chg="mod">
          <ac:chgData name="Kau, Derchang" userId="b9148588-e694-4445-9765-2c9aad6149ce" providerId="ADAL" clId="{C8382BAA-1094-D14B-A0C9-DE49F34FCC9D}" dt="2024-04-03T22:55:39.612" v="2865"/>
          <ac:spMkLst>
            <pc:docMk/>
            <pc:sldMk cId="3592021105" sldId="2147470886"/>
            <ac:spMk id="273" creationId="{9FA65290-3597-B998-6CC9-F5CA551703EA}"/>
          </ac:spMkLst>
        </pc:spChg>
        <pc:spChg chg="mod">
          <ac:chgData name="Kau, Derchang" userId="b9148588-e694-4445-9765-2c9aad6149ce" providerId="ADAL" clId="{C8382BAA-1094-D14B-A0C9-DE49F34FCC9D}" dt="2024-04-03T22:55:39.612" v="2865"/>
          <ac:spMkLst>
            <pc:docMk/>
            <pc:sldMk cId="3592021105" sldId="2147470886"/>
            <ac:spMk id="283" creationId="{7B086F40-1B21-B432-7CD2-4CA9DE0FA994}"/>
          </ac:spMkLst>
        </pc:spChg>
        <pc:spChg chg="mod">
          <ac:chgData name="Kau, Derchang" userId="b9148588-e694-4445-9765-2c9aad6149ce" providerId="ADAL" clId="{C8382BAA-1094-D14B-A0C9-DE49F34FCC9D}" dt="2024-04-03T22:55:39.612" v="2865"/>
          <ac:spMkLst>
            <pc:docMk/>
            <pc:sldMk cId="3592021105" sldId="2147470886"/>
            <ac:spMk id="293" creationId="{3E0A3079-A1A4-435C-C450-3289BC180611}"/>
          </ac:spMkLst>
        </pc:spChg>
        <pc:spChg chg="add del">
          <ac:chgData name="Kau, Derchang" userId="b9148588-e694-4445-9765-2c9aad6149ce" providerId="ADAL" clId="{C8382BAA-1094-D14B-A0C9-DE49F34FCC9D}" dt="2024-04-04T00:26:53.396" v="2954" actId="22"/>
          <ac:spMkLst>
            <pc:docMk/>
            <pc:sldMk cId="3592021105" sldId="2147470886"/>
            <ac:spMk id="304" creationId="{5A55CE96-7927-FF3F-C04F-546E99E8F7F0}"/>
          </ac:spMkLst>
        </pc:spChg>
        <pc:spChg chg="add del">
          <ac:chgData name="Kau, Derchang" userId="b9148588-e694-4445-9765-2c9aad6149ce" providerId="ADAL" clId="{C8382BAA-1094-D14B-A0C9-DE49F34FCC9D}" dt="2024-04-04T00:27:02.163" v="2956" actId="22"/>
          <ac:spMkLst>
            <pc:docMk/>
            <pc:sldMk cId="3592021105" sldId="2147470886"/>
            <ac:spMk id="306" creationId="{55075B8C-63B7-9F00-B48A-BB314843CDD7}"/>
          </ac:spMkLst>
        </pc:spChg>
        <pc:grpChg chg="add del mod">
          <ac:chgData name="Kau, Derchang" userId="b9148588-e694-4445-9765-2c9aad6149ce" providerId="ADAL" clId="{C8382BAA-1094-D14B-A0C9-DE49F34FCC9D}" dt="2024-04-03T22:55:02.662" v="2861" actId="165"/>
          <ac:grpSpMkLst>
            <pc:docMk/>
            <pc:sldMk cId="3592021105" sldId="2147470886"/>
            <ac:grpSpMk id="2" creationId="{8506E794-A0DD-A0DF-DD5B-83F6C87B8BF8}"/>
          </ac:grpSpMkLst>
        </pc:grpChg>
        <pc:grpChg chg="mod topLvl">
          <ac:chgData name="Kau, Derchang" userId="b9148588-e694-4445-9765-2c9aad6149ce" providerId="ADAL" clId="{C8382BAA-1094-D14B-A0C9-DE49F34FCC9D}" dt="2024-04-03T22:55:02.662" v="2861" actId="165"/>
          <ac:grpSpMkLst>
            <pc:docMk/>
            <pc:sldMk cId="3592021105" sldId="2147470886"/>
            <ac:grpSpMk id="7" creationId="{F2A34C9E-5C54-A70E-C1A9-F2F4C0C7A9ED}"/>
          </ac:grpSpMkLst>
        </pc:grpChg>
        <pc:grpChg chg="mod topLvl">
          <ac:chgData name="Kau, Derchang" userId="b9148588-e694-4445-9765-2c9aad6149ce" providerId="ADAL" clId="{C8382BAA-1094-D14B-A0C9-DE49F34FCC9D}" dt="2024-04-03T22:55:02.662" v="2861" actId="165"/>
          <ac:grpSpMkLst>
            <pc:docMk/>
            <pc:sldMk cId="3592021105" sldId="2147470886"/>
            <ac:grpSpMk id="11" creationId="{22E5B83B-33EF-0391-9E46-11B4BEBE513A}"/>
          </ac:grpSpMkLst>
        </pc:grpChg>
        <pc:grpChg chg="mod topLvl">
          <ac:chgData name="Kau, Derchang" userId="b9148588-e694-4445-9765-2c9aad6149ce" providerId="ADAL" clId="{C8382BAA-1094-D14B-A0C9-DE49F34FCC9D}" dt="2024-04-03T22:55:02.662" v="2861" actId="165"/>
          <ac:grpSpMkLst>
            <pc:docMk/>
            <pc:sldMk cId="3592021105" sldId="2147470886"/>
            <ac:grpSpMk id="12" creationId="{CF4AFCDB-B474-496E-B850-6629B381FD19}"/>
          </ac:grpSpMkLst>
        </pc:grpChg>
        <pc:grpChg chg="mod topLvl">
          <ac:chgData name="Kau, Derchang" userId="b9148588-e694-4445-9765-2c9aad6149ce" providerId="ADAL" clId="{C8382BAA-1094-D14B-A0C9-DE49F34FCC9D}" dt="2024-04-03T22:55:02.662" v="2861" actId="165"/>
          <ac:grpSpMkLst>
            <pc:docMk/>
            <pc:sldMk cId="3592021105" sldId="2147470886"/>
            <ac:grpSpMk id="13" creationId="{363BE2D0-BB35-C3C8-5EC5-B2829CBB4400}"/>
          </ac:grpSpMkLst>
        </pc:grpChg>
        <pc:grpChg chg="mod topLvl">
          <ac:chgData name="Kau, Derchang" userId="b9148588-e694-4445-9765-2c9aad6149ce" providerId="ADAL" clId="{C8382BAA-1094-D14B-A0C9-DE49F34FCC9D}" dt="2024-04-03T22:55:02.662" v="2861" actId="165"/>
          <ac:grpSpMkLst>
            <pc:docMk/>
            <pc:sldMk cId="3592021105" sldId="2147470886"/>
            <ac:grpSpMk id="14" creationId="{F136CDF1-95C1-2E1C-019A-83BF07757E1F}"/>
          </ac:grpSpMkLst>
        </pc:grpChg>
        <pc:grpChg chg="mod topLvl">
          <ac:chgData name="Kau, Derchang" userId="b9148588-e694-4445-9765-2c9aad6149ce" providerId="ADAL" clId="{C8382BAA-1094-D14B-A0C9-DE49F34FCC9D}" dt="2024-04-03T22:55:02.662" v="2861" actId="165"/>
          <ac:grpSpMkLst>
            <pc:docMk/>
            <pc:sldMk cId="3592021105" sldId="2147470886"/>
            <ac:grpSpMk id="15" creationId="{D89A26DB-A0F8-F2FE-9062-855833D55086}"/>
          </ac:grpSpMkLst>
        </pc:grpChg>
        <pc:grpChg chg="mod topLvl">
          <ac:chgData name="Kau, Derchang" userId="b9148588-e694-4445-9765-2c9aad6149ce" providerId="ADAL" clId="{C8382BAA-1094-D14B-A0C9-DE49F34FCC9D}" dt="2024-04-03T22:55:02.662" v="2861" actId="165"/>
          <ac:grpSpMkLst>
            <pc:docMk/>
            <pc:sldMk cId="3592021105" sldId="2147470886"/>
            <ac:grpSpMk id="16" creationId="{9EBDE66D-030C-CD3E-585B-AC8C51C6404A}"/>
          </ac:grpSpMkLst>
        </pc:grpChg>
        <pc:grpChg chg="mod topLvl">
          <ac:chgData name="Kau, Derchang" userId="b9148588-e694-4445-9765-2c9aad6149ce" providerId="ADAL" clId="{C8382BAA-1094-D14B-A0C9-DE49F34FCC9D}" dt="2024-04-03T22:55:02.662" v="2861" actId="165"/>
          <ac:grpSpMkLst>
            <pc:docMk/>
            <pc:sldMk cId="3592021105" sldId="2147470886"/>
            <ac:grpSpMk id="17" creationId="{53288214-7B4B-4911-9CA1-51C2BC5C02B6}"/>
          </ac:grpSpMkLst>
        </pc:grpChg>
        <pc:grpChg chg="mod">
          <ac:chgData name="Kau, Derchang" userId="b9148588-e694-4445-9765-2c9aad6149ce" providerId="ADAL" clId="{C8382BAA-1094-D14B-A0C9-DE49F34FCC9D}" dt="2024-04-03T22:54:25.250" v="2857"/>
          <ac:grpSpMkLst>
            <pc:docMk/>
            <pc:sldMk cId="3592021105" sldId="2147470886"/>
            <ac:grpSpMk id="76" creationId="{9A535A8F-7E14-D072-8F07-68C35841E872}"/>
          </ac:grpSpMkLst>
        </pc:grpChg>
        <pc:grpChg chg="mod">
          <ac:chgData name="Kau, Derchang" userId="b9148588-e694-4445-9765-2c9aad6149ce" providerId="ADAL" clId="{C8382BAA-1094-D14B-A0C9-DE49F34FCC9D}" dt="2024-04-03T22:54:25.250" v="2857"/>
          <ac:grpSpMkLst>
            <pc:docMk/>
            <pc:sldMk cId="3592021105" sldId="2147470886"/>
            <ac:grpSpMk id="89" creationId="{CE097D43-0A6C-CE82-DB46-785389BEF322}"/>
          </ac:grpSpMkLst>
        </pc:grpChg>
        <pc:grpChg chg="add del mod">
          <ac:chgData name="Kau, Derchang" userId="b9148588-e694-4445-9765-2c9aad6149ce" providerId="ADAL" clId="{C8382BAA-1094-D14B-A0C9-DE49F34FCC9D}" dt="2024-04-03T22:55:24.608" v="2863" actId="165"/>
          <ac:grpSpMkLst>
            <pc:docMk/>
            <pc:sldMk cId="3592021105" sldId="2147470886"/>
            <ac:grpSpMk id="108" creationId="{5EBEAC78-CF9C-CC02-5289-C7FB32B2AA92}"/>
          </ac:grpSpMkLst>
        </pc:grpChg>
        <pc:grpChg chg="add del mod topLvl">
          <ac:chgData name="Kau, Derchang" userId="b9148588-e694-4445-9765-2c9aad6149ce" providerId="ADAL" clId="{C8382BAA-1094-D14B-A0C9-DE49F34FCC9D}" dt="2024-04-03T22:56:05.804" v="2866" actId="165"/>
          <ac:grpSpMkLst>
            <pc:docMk/>
            <pc:sldMk cId="3592021105" sldId="2147470886"/>
            <ac:grpSpMk id="109" creationId="{C7C9DA81-CC27-84AD-4E95-D9245F3B8EB0}"/>
          </ac:grpSpMkLst>
        </pc:grpChg>
        <pc:grpChg chg="mod topLvl">
          <ac:chgData name="Kau, Derchang" userId="b9148588-e694-4445-9765-2c9aad6149ce" providerId="ADAL" clId="{C8382BAA-1094-D14B-A0C9-DE49F34FCC9D}" dt="2024-04-03T22:55:24.608" v="2863" actId="165"/>
          <ac:grpSpMkLst>
            <pc:docMk/>
            <pc:sldMk cId="3592021105" sldId="2147470886"/>
            <ac:grpSpMk id="110" creationId="{08C3A4D8-8D65-7B22-F0B0-28C8286BA059}"/>
          </ac:grpSpMkLst>
        </pc:grpChg>
        <pc:grpChg chg="mod topLvl">
          <ac:chgData name="Kau, Derchang" userId="b9148588-e694-4445-9765-2c9aad6149ce" providerId="ADAL" clId="{C8382BAA-1094-D14B-A0C9-DE49F34FCC9D}" dt="2024-04-03T22:55:24.608" v="2863" actId="165"/>
          <ac:grpSpMkLst>
            <pc:docMk/>
            <pc:sldMk cId="3592021105" sldId="2147470886"/>
            <ac:grpSpMk id="116" creationId="{5DF08948-C593-F288-44CC-9C4438757099}"/>
          </ac:grpSpMkLst>
        </pc:grpChg>
        <pc:grpChg chg="mod topLvl">
          <ac:chgData name="Kau, Derchang" userId="b9148588-e694-4445-9765-2c9aad6149ce" providerId="ADAL" clId="{C8382BAA-1094-D14B-A0C9-DE49F34FCC9D}" dt="2024-04-03T22:56:05.804" v="2866" actId="165"/>
          <ac:grpSpMkLst>
            <pc:docMk/>
            <pc:sldMk cId="3592021105" sldId="2147470886"/>
            <ac:grpSpMk id="125" creationId="{3B39DF93-D928-BFF1-F443-DDE0AE3FFCC5}"/>
          </ac:grpSpMkLst>
        </pc:grpChg>
        <pc:grpChg chg="mod topLvl">
          <ac:chgData name="Kau, Derchang" userId="b9148588-e694-4445-9765-2c9aad6149ce" providerId="ADAL" clId="{C8382BAA-1094-D14B-A0C9-DE49F34FCC9D}" dt="2024-04-03T22:56:05.804" v="2866" actId="165"/>
          <ac:grpSpMkLst>
            <pc:docMk/>
            <pc:sldMk cId="3592021105" sldId="2147470886"/>
            <ac:grpSpMk id="128" creationId="{4AC78ECC-BABE-0824-DE98-F47C584F15A1}"/>
          </ac:grpSpMkLst>
        </pc:grpChg>
        <pc:grpChg chg="mod topLvl">
          <ac:chgData name="Kau, Derchang" userId="b9148588-e694-4445-9765-2c9aad6149ce" providerId="ADAL" clId="{C8382BAA-1094-D14B-A0C9-DE49F34FCC9D}" dt="2024-04-03T22:56:05.804" v="2866" actId="165"/>
          <ac:grpSpMkLst>
            <pc:docMk/>
            <pc:sldMk cId="3592021105" sldId="2147470886"/>
            <ac:grpSpMk id="129" creationId="{E89FB6CE-912A-6795-1013-F9B1FD872E25}"/>
          </ac:grpSpMkLst>
        </pc:grpChg>
        <pc:grpChg chg="mod topLvl">
          <ac:chgData name="Kau, Derchang" userId="b9148588-e694-4445-9765-2c9aad6149ce" providerId="ADAL" clId="{C8382BAA-1094-D14B-A0C9-DE49F34FCC9D}" dt="2024-04-03T22:56:05.804" v="2866" actId="165"/>
          <ac:grpSpMkLst>
            <pc:docMk/>
            <pc:sldMk cId="3592021105" sldId="2147470886"/>
            <ac:grpSpMk id="130" creationId="{EECC0621-FC2B-A2DC-0FB2-BA2FF9F3203A}"/>
          </ac:grpSpMkLst>
        </pc:grpChg>
        <pc:grpChg chg="mod topLvl">
          <ac:chgData name="Kau, Derchang" userId="b9148588-e694-4445-9765-2c9aad6149ce" providerId="ADAL" clId="{C8382BAA-1094-D14B-A0C9-DE49F34FCC9D}" dt="2024-04-03T22:56:05.804" v="2866" actId="165"/>
          <ac:grpSpMkLst>
            <pc:docMk/>
            <pc:sldMk cId="3592021105" sldId="2147470886"/>
            <ac:grpSpMk id="131" creationId="{EAF80E57-4AE2-22EF-2973-60E60D94404C}"/>
          </ac:grpSpMkLst>
        </pc:grpChg>
        <pc:grpChg chg="mod topLvl">
          <ac:chgData name="Kau, Derchang" userId="b9148588-e694-4445-9765-2c9aad6149ce" providerId="ADAL" clId="{C8382BAA-1094-D14B-A0C9-DE49F34FCC9D}" dt="2024-04-03T22:56:05.804" v="2866" actId="165"/>
          <ac:grpSpMkLst>
            <pc:docMk/>
            <pc:sldMk cId="3592021105" sldId="2147470886"/>
            <ac:grpSpMk id="132" creationId="{685F3660-C193-60E3-02CD-A30E01F193E6}"/>
          </ac:grpSpMkLst>
        </pc:grpChg>
        <pc:grpChg chg="mod topLvl">
          <ac:chgData name="Kau, Derchang" userId="b9148588-e694-4445-9765-2c9aad6149ce" providerId="ADAL" clId="{C8382BAA-1094-D14B-A0C9-DE49F34FCC9D}" dt="2024-04-03T22:56:05.804" v="2866" actId="165"/>
          <ac:grpSpMkLst>
            <pc:docMk/>
            <pc:sldMk cId="3592021105" sldId="2147470886"/>
            <ac:grpSpMk id="133" creationId="{4B0F42FA-6EAD-2A74-1181-5AE3B83CC96A}"/>
          </ac:grpSpMkLst>
        </pc:grpChg>
        <pc:grpChg chg="mod topLvl">
          <ac:chgData name="Kau, Derchang" userId="b9148588-e694-4445-9765-2c9aad6149ce" providerId="ADAL" clId="{C8382BAA-1094-D14B-A0C9-DE49F34FCC9D}" dt="2024-04-03T22:56:05.804" v="2866" actId="165"/>
          <ac:grpSpMkLst>
            <pc:docMk/>
            <pc:sldMk cId="3592021105" sldId="2147470886"/>
            <ac:grpSpMk id="134" creationId="{2BB3156B-42F3-5DBD-5FFD-F80613129B45}"/>
          </ac:grpSpMkLst>
        </pc:grpChg>
        <pc:grpChg chg="mod topLvl">
          <ac:chgData name="Kau, Derchang" userId="b9148588-e694-4445-9765-2c9aad6149ce" providerId="ADAL" clId="{C8382BAA-1094-D14B-A0C9-DE49F34FCC9D}" dt="2024-04-03T22:56:05.804" v="2866" actId="165"/>
          <ac:grpSpMkLst>
            <pc:docMk/>
            <pc:sldMk cId="3592021105" sldId="2147470886"/>
            <ac:grpSpMk id="135" creationId="{05D9EE2A-3FBF-9580-46B6-DB5CD5B528F8}"/>
          </ac:grpSpMkLst>
        </pc:grpChg>
        <pc:grpChg chg="mod topLvl">
          <ac:chgData name="Kau, Derchang" userId="b9148588-e694-4445-9765-2c9aad6149ce" providerId="ADAL" clId="{C8382BAA-1094-D14B-A0C9-DE49F34FCC9D}" dt="2024-04-03T22:56:05.804" v="2866" actId="165"/>
          <ac:grpSpMkLst>
            <pc:docMk/>
            <pc:sldMk cId="3592021105" sldId="2147470886"/>
            <ac:grpSpMk id="136" creationId="{63902380-FC20-B69D-7CED-F949DBCCF86F}"/>
          </ac:grpSpMkLst>
        </pc:grpChg>
        <pc:grpChg chg="mod topLvl">
          <ac:chgData name="Kau, Derchang" userId="b9148588-e694-4445-9765-2c9aad6149ce" providerId="ADAL" clId="{C8382BAA-1094-D14B-A0C9-DE49F34FCC9D}" dt="2024-04-03T22:56:05.804" v="2866" actId="165"/>
          <ac:grpSpMkLst>
            <pc:docMk/>
            <pc:sldMk cId="3592021105" sldId="2147470886"/>
            <ac:grpSpMk id="137" creationId="{00B31532-EFE4-9CE5-63A3-CA3AE3559A80}"/>
          </ac:grpSpMkLst>
        </pc:grpChg>
        <pc:grpChg chg="mod topLvl">
          <ac:chgData name="Kau, Derchang" userId="b9148588-e694-4445-9765-2c9aad6149ce" providerId="ADAL" clId="{C8382BAA-1094-D14B-A0C9-DE49F34FCC9D}" dt="2024-04-03T22:56:05.804" v="2866" actId="165"/>
          <ac:grpSpMkLst>
            <pc:docMk/>
            <pc:sldMk cId="3592021105" sldId="2147470886"/>
            <ac:grpSpMk id="138" creationId="{8E4BB4EF-E4FB-2B08-F346-2F19F1F2E5ED}"/>
          </ac:grpSpMkLst>
        </pc:grpChg>
        <pc:grpChg chg="mod topLvl">
          <ac:chgData name="Kau, Derchang" userId="b9148588-e694-4445-9765-2c9aad6149ce" providerId="ADAL" clId="{C8382BAA-1094-D14B-A0C9-DE49F34FCC9D}" dt="2024-04-03T22:56:05.804" v="2866" actId="165"/>
          <ac:grpSpMkLst>
            <pc:docMk/>
            <pc:sldMk cId="3592021105" sldId="2147470886"/>
            <ac:grpSpMk id="139" creationId="{E2A2A73A-6D4F-C559-456D-12635250F8F6}"/>
          </ac:grpSpMkLst>
        </pc:grpChg>
        <pc:grpChg chg="mod topLvl">
          <ac:chgData name="Kau, Derchang" userId="b9148588-e694-4445-9765-2c9aad6149ce" providerId="ADAL" clId="{C8382BAA-1094-D14B-A0C9-DE49F34FCC9D}" dt="2024-04-03T22:56:05.804" v="2866" actId="165"/>
          <ac:grpSpMkLst>
            <pc:docMk/>
            <pc:sldMk cId="3592021105" sldId="2147470886"/>
            <ac:grpSpMk id="140" creationId="{096D5F05-24CE-3837-6B74-057F6DCF9349}"/>
          </ac:grpSpMkLst>
        </pc:grpChg>
        <pc:grpChg chg="mod topLvl">
          <ac:chgData name="Kau, Derchang" userId="b9148588-e694-4445-9765-2c9aad6149ce" providerId="ADAL" clId="{C8382BAA-1094-D14B-A0C9-DE49F34FCC9D}" dt="2024-04-03T22:56:05.804" v="2866" actId="165"/>
          <ac:grpSpMkLst>
            <pc:docMk/>
            <pc:sldMk cId="3592021105" sldId="2147470886"/>
            <ac:grpSpMk id="145" creationId="{CE3088D3-F872-BD0C-0B25-571AA987963F}"/>
          </ac:grpSpMkLst>
        </pc:grpChg>
        <pc:grpChg chg="mod topLvl">
          <ac:chgData name="Kau, Derchang" userId="b9148588-e694-4445-9765-2c9aad6149ce" providerId="ADAL" clId="{C8382BAA-1094-D14B-A0C9-DE49F34FCC9D}" dt="2024-04-03T22:56:05.804" v="2866" actId="165"/>
          <ac:grpSpMkLst>
            <pc:docMk/>
            <pc:sldMk cId="3592021105" sldId="2147470886"/>
            <ac:grpSpMk id="146" creationId="{CA224028-6FDC-BC31-C91E-513E633B499B}"/>
          </ac:grpSpMkLst>
        </pc:grpChg>
        <pc:grpChg chg="mod topLvl">
          <ac:chgData name="Kau, Derchang" userId="b9148588-e694-4445-9765-2c9aad6149ce" providerId="ADAL" clId="{C8382BAA-1094-D14B-A0C9-DE49F34FCC9D}" dt="2024-04-03T22:56:05.804" v="2866" actId="165"/>
          <ac:grpSpMkLst>
            <pc:docMk/>
            <pc:sldMk cId="3592021105" sldId="2147470886"/>
            <ac:grpSpMk id="147" creationId="{FCB8FCB7-9D95-D3B1-2B82-05E58E189947}"/>
          </ac:grpSpMkLst>
        </pc:grpChg>
        <pc:grpChg chg="mod topLvl">
          <ac:chgData name="Kau, Derchang" userId="b9148588-e694-4445-9765-2c9aad6149ce" providerId="ADAL" clId="{C8382BAA-1094-D14B-A0C9-DE49F34FCC9D}" dt="2024-04-03T22:56:05.804" v="2866" actId="165"/>
          <ac:grpSpMkLst>
            <pc:docMk/>
            <pc:sldMk cId="3592021105" sldId="2147470886"/>
            <ac:grpSpMk id="148" creationId="{8565BAAE-1152-0E30-955C-D80E68C62084}"/>
          </ac:grpSpMkLst>
        </pc:grpChg>
        <pc:grpChg chg="mod topLvl">
          <ac:chgData name="Kau, Derchang" userId="b9148588-e694-4445-9765-2c9aad6149ce" providerId="ADAL" clId="{C8382BAA-1094-D14B-A0C9-DE49F34FCC9D}" dt="2024-04-03T22:56:05.804" v="2866" actId="165"/>
          <ac:grpSpMkLst>
            <pc:docMk/>
            <pc:sldMk cId="3592021105" sldId="2147470886"/>
            <ac:grpSpMk id="149" creationId="{1D262606-24E5-B5E8-D310-83AE5783CE15}"/>
          </ac:grpSpMkLst>
        </pc:grpChg>
        <pc:grpChg chg="mod topLvl">
          <ac:chgData name="Kau, Derchang" userId="b9148588-e694-4445-9765-2c9aad6149ce" providerId="ADAL" clId="{C8382BAA-1094-D14B-A0C9-DE49F34FCC9D}" dt="2024-04-03T22:56:05.804" v="2866" actId="165"/>
          <ac:grpSpMkLst>
            <pc:docMk/>
            <pc:sldMk cId="3592021105" sldId="2147470886"/>
            <ac:grpSpMk id="150" creationId="{B57F1F22-9064-1D67-03AB-9A19B0BDFADA}"/>
          </ac:grpSpMkLst>
        </pc:grpChg>
        <pc:grpChg chg="mod">
          <ac:chgData name="Kau, Derchang" userId="b9148588-e694-4445-9765-2c9aad6149ce" providerId="ADAL" clId="{C8382BAA-1094-D14B-A0C9-DE49F34FCC9D}" dt="2024-04-03T22:54:55.175" v="2859"/>
          <ac:grpSpMkLst>
            <pc:docMk/>
            <pc:sldMk cId="3592021105" sldId="2147470886"/>
            <ac:grpSpMk id="206" creationId="{BA8691B6-77B2-8059-EF97-DED63B5E782D}"/>
          </ac:grpSpMkLst>
        </pc:grpChg>
        <pc:grpChg chg="mod">
          <ac:chgData name="Kau, Derchang" userId="b9148588-e694-4445-9765-2c9aad6149ce" providerId="ADAL" clId="{C8382BAA-1094-D14B-A0C9-DE49F34FCC9D}" dt="2024-04-03T22:54:55.175" v="2859"/>
          <ac:grpSpMkLst>
            <pc:docMk/>
            <pc:sldMk cId="3592021105" sldId="2147470886"/>
            <ac:grpSpMk id="207" creationId="{87EA9DC7-6FDF-CCA9-61E8-BD0F87F305B4}"/>
          </ac:grpSpMkLst>
        </pc:grpChg>
        <pc:grpChg chg="mod">
          <ac:chgData name="Kau, Derchang" userId="b9148588-e694-4445-9765-2c9aad6149ce" providerId="ADAL" clId="{C8382BAA-1094-D14B-A0C9-DE49F34FCC9D}" dt="2024-04-03T22:54:55.175" v="2859"/>
          <ac:grpSpMkLst>
            <pc:docMk/>
            <pc:sldMk cId="3592021105" sldId="2147470886"/>
            <ac:grpSpMk id="208" creationId="{AD34AE3F-3480-DA83-5B29-B5F3ECCDC145}"/>
          </ac:grpSpMkLst>
        </pc:grpChg>
        <pc:grpChg chg="add mod">
          <ac:chgData name="Kau, Derchang" userId="b9148588-e694-4445-9765-2c9aad6149ce" providerId="ADAL" clId="{C8382BAA-1094-D14B-A0C9-DE49F34FCC9D}" dt="2024-04-03T22:55:39.612" v="2865"/>
          <ac:grpSpMkLst>
            <pc:docMk/>
            <pc:sldMk cId="3592021105" sldId="2147470886"/>
            <ac:grpSpMk id="265" creationId="{34A1C4D0-A25E-882E-A4BC-AD2DCB2F883F}"/>
          </ac:grpSpMkLst>
        </pc:grpChg>
        <pc:grpChg chg="mod">
          <ac:chgData name="Kau, Derchang" userId="b9148588-e694-4445-9765-2c9aad6149ce" providerId="ADAL" clId="{C8382BAA-1094-D14B-A0C9-DE49F34FCC9D}" dt="2024-04-03T22:55:39.612" v="2865"/>
          <ac:grpSpMkLst>
            <pc:docMk/>
            <pc:sldMk cId="3592021105" sldId="2147470886"/>
            <ac:grpSpMk id="270" creationId="{A9EE706F-8EE4-0CED-8C42-5D760795FC8C}"/>
          </ac:grpSpMkLst>
        </pc:grpChg>
        <pc:grpChg chg="mod">
          <ac:chgData name="Kau, Derchang" userId="b9148588-e694-4445-9765-2c9aad6149ce" providerId="ADAL" clId="{C8382BAA-1094-D14B-A0C9-DE49F34FCC9D}" dt="2024-04-03T22:55:39.612" v="2865"/>
          <ac:grpSpMkLst>
            <pc:docMk/>
            <pc:sldMk cId="3592021105" sldId="2147470886"/>
            <ac:grpSpMk id="271" creationId="{68212BB9-02C7-6E2E-EDD0-5181A90E3876}"/>
          </ac:grpSpMkLst>
        </pc:grpChg>
        <pc:grpChg chg="mod">
          <ac:chgData name="Kau, Derchang" userId="b9148588-e694-4445-9765-2c9aad6149ce" providerId="ADAL" clId="{C8382BAA-1094-D14B-A0C9-DE49F34FCC9D}" dt="2024-04-03T22:55:39.612" v="2865"/>
          <ac:grpSpMkLst>
            <pc:docMk/>
            <pc:sldMk cId="3592021105" sldId="2147470886"/>
            <ac:grpSpMk id="272" creationId="{6EF47502-51AC-3555-841F-E9C1C3DEE9CA}"/>
          </ac:grpSpMkLst>
        </pc:grpChg>
        <pc:cxnChg chg="mod topLvl">
          <ac:chgData name="Kau, Derchang" userId="b9148588-e694-4445-9765-2c9aad6149ce" providerId="ADAL" clId="{C8382BAA-1094-D14B-A0C9-DE49F34FCC9D}" dt="2024-04-03T22:55:24.608" v="2863" actId="165"/>
          <ac:cxnSpMkLst>
            <pc:docMk/>
            <pc:sldMk cId="3592021105" sldId="2147470886"/>
            <ac:cxnSpMk id="111" creationId="{965E0C8C-4F38-AB36-4A52-5B4F47330281}"/>
          </ac:cxnSpMkLst>
        </pc:cxnChg>
        <pc:cxnChg chg="mod">
          <ac:chgData name="Kau, Derchang" userId="b9148588-e694-4445-9765-2c9aad6149ce" providerId="ADAL" clId="{C8382BAA-1094-D14B-A0C9-DE49F34FCC9D}" dt="2024-04-03T22:54:55.175" v="2859"/>
          <ac:cxnSpMkLst>
            <pc:docMk/>
            <pc:sldMk cId="3592021105" sldId="2147470886"/>
            <ac:cxnSpMk id="210" creationId="{3904EB98-C276-17C3-FD8D-AC2AECBF163F}"/>
          </ac:cxnSpMkLst>
        </pc:cxnChg>
        <pc:cxnChg chg="mod">
          <ac:chgData name="Kau, Derchang" userId="b9148588-e694-4445-9765-2c9aad6149ce" providerId="ADAL" clId="{C8382BAA-1094-D14B-A0C9-DE49F34FCC9D}" dt="2024-04-03T22:54:55.175" v="2859"/>
          <ac:cxnSpMkLst>
            <pc:docMk/>
            <pc:sldMk cId="3592021105" sldId="2147470886"/>
            <ac:cxnSpMk id="211" creationId="{EA43E7C4-3816-550F-F4D9-8946AF8E5A74}"/>
          </ac:cxnSpMkLst>
        </pc:cxnChg>
        <pc:cxnChg chg="mod">
          <ac:chgData name="Kau, Derchang" userId="b9148588-e694-4445-9765-2c9aad6149ce" providerId="ADAL" clId="{C8382BAA-1094-D14B-A0C9-DE49F34FCC9D}" dt="2024-04-03T22:54:55.175" v="2859"/>
          <ac:cxnSpMkLst>
            <pc:docMk/>
            <pc:sldMk cId="3592021105" sldId="2147470886"/>
            <ac:cxnSpMk id="212" creationId="{4B103F9C-0781-0BA7-6D17-8FB01AFB87DA}"/>
          </ac:cxnSpMkLst>
        </pc:cxnChg>
        <pc:cxnChg chg="mod">
          <ac:chgData name="Kau, Derchang" userId="b9148588-e694-4445-9765-2c9aad6149ce" providerId="ADAL" clId="{C8382BAA-1094-D14B-A0C9-DE49F34FCC9D}" dt="2024-04-03T22:54:55.175" v="2859"/>
          <ac:cxnSpMkLst>
            <pc:docMk/>
            <pc:sldMk cId="3592021105" sldId="2147470886"/>
            <ac:cxnSpMk id="213" creationId="{453F4087-3608-3A34-9D47-161BB317B52C}"/>
          </ac:cxnSpMkLst>
        </pc:cxnChg>
        <pc:cxnChg chg="mod">
          <ac:chgData name="Kau, Derchang" userId="b9148588-e694-4445-9765-2c9aad6149ce" providerId="ADAL" clId="{C8382BAA-1094-D14B-A0C9-DE49F34FCC9D}" dt="2024-04-03T22:54:55.175" v="2859"/>
          <ac:cxnSpMkLst>
            <pc:docMk/>
            <pc:sldMk cId="3592021105" sldId="2147470886"/>
            <ac:cxnSpMk id="214" creationId="{F35120E9-82F3-9ECF-C64E-0D4674AB0A2C}"/>
          </ac:cxnSpMkLst>
        </pc:cxnChg>
        <pc:cxnChg chg="mod">
          <ac:chgData name="Kau, Derchang" userId="b9148588-e694-4445-9765-2c9aad6149ce" providerId="ADAL" clId="{C8382BAA-1094-D14B-A0C9-DE49F34FCC9D}" dt="2024-04-03T22:54:55.175" v="2859"/>
          <ac:cxnSpMkLst>
            <pc:docMk/>
            <pc:sldMk cId="3592021105" sldId="2147470886"/>
            <ac:cxnSpMk id="215" creationId="{456F20A6-DB76-1B7B-FA91-544D81090A86}"/>
          </ac:cxnSpMkLst>
        </pc:cxnChg>
        <pc:cxnChg chg="mod">
          <ac:chgData name="Kau, Derchang" userId="b9148588-e694-4445-9765-2c9aad6149ce" providerId="ADAL" clId="{C8382BAA-1094-D14B-A0C9-DE49F34FCC9D}" dt="2024-04-03T22:54:55.175" v="2859"/>
          <ac:cxnSpMkLst>
            <pc:docMk/>
            <pc:sldMk cId="3592021105" sldId="2147470886"/>
            <ac:cxnSpMk id="216" creationId="{969E8CF0-EC74-FF90-76F7-64931CB151C8}"/>
          </ac:cxnSpMkLst>
        </pc:cxnChg>
        <pc:cxnChg chg="mod">
          <ac:chgData name="Kau, Derchang" userId="b9148588-e694-4445-9765-2c9aad6149ce" providerId="ADAL" clId="{C8382BAA-1094-D14B-A0C9-DE49F34FCC9D}" dt="2024-04-03T22:54:55.175" v="2859"/>
          <ac:cxnSpMkLst>
            <pc:docMk/>
            <pc:sldMk cId="3592021105" sldId="2147470886"/>
            <ac:cxnSpMk id="217" creationId="{22574473-9911-56BC-151E-A66F9CC2B752}"/>
          </ac:cxnSpMkLst>
        </pc:cxnChg>
        <pc:cxnChg chg="mod">
          <ac:chgData name="Kau, Derchang" userId="b9148588-e694-4445-9765-2c9aad6149ce" providerId="ADAL" clId="{C8382BAA-1094-D14B-A0C9-DE49F34FCC9D}" dt="2024-04-03T22:54:55.175" v="2859"/>
          <ac:cxnSpMkLst>
            <pc:docMk/>
            <pc:sldMk cId="3592021105" sldId="2147470886"/>
            <ac:cxnSpMk id="218" creationId="{46B5AD04-521D-E42D-888B-39A22698D80E}"/>
          </ac:cxnSpMkLst>
        </pc:cxnChg>
        <pc:cxnChg chg="mod">
          <ac:chgData name="Kau, Derchang" userId="b9148588-e694-4445-9765-2c9aad6149ce" providerId="ADAL" clId="{C8382BAA-1094-D14B-A0C9-DE49F34FCC9D}" dt="2024-04-03T22:54:55.175" v="2859"/>
          <ac:cxnSpMkLst>
            <pc:docMk/>
            <pc:sldMk cId="3592021105" sldId="2147470886"/>
            <ac:cxnSpMk id="220" creationId="{52AC59CA-25A3-FC57-4398-D4D1BB4D3390}"/>
          </ac:cxnSpMkLst>
        </pc:cxnChg>
        <pc:cxnChg chg="mod">
          <ac:chgData name="Kau, Derchang" userId="b9148588-e694-4445-9765-2c9aad6149ce" providerId="ADAL" clId="{C8382BAA-1094-D14B-A0C9-DE49F34FCC9D}" dt="2024-04-03T22:54:55.175" v="2859"/>
          <ac:cxnSpMkLst>
            <pc:docMk/>
            <pc:sldMk cId="3592021105" sldId="2147470886"/>
            <ac:cxnSpMk id="221" creationId="{F1C9E28E-0326-7ED7-B4C7-38F86F02854B}"/>
          </ac:cxnSpMkLst>
        </pc:cxnChg>
        <pc:cxnChg chg="mod">
          <ac:chgData name="Kau, Derchang" userId="b9148588-e694-4445-9765-2c9aad6149ce" providerId="ADAL" clId="{C8382BAA-1094-D14B-A0C9-DE49F34FCC9D}" dt="2024-04-03T22:54:55.175" v="2859"/>
          <ac:cxnSpMkLst>
            <pc:docMk/>
            <pc:sldMk cId="3592021105" sldId="2147470886"/>
            <ac:cxnSpMk id="222" creationId="{35FD9781-5FBE-ABBC-CE5B-9EEA72A716A3}"/>
          </ac:cxnSpMkLst>
        </pc:cxnChg>
        <pc:cxnChg chg="mod">
          <ac:chgData name="Kau, Derchang" userId="b9148588-e694-4445-9765-2c9aad6149ce" providerId="ADAL" clId="{C8382BAA-1094-D14B-A0C9-DE49F34FCC9D}" dt="2024-04-03T22:54:55.175" v="2859"/>
          <ac:cxnSpMkLst>
            <pc:docMk/>
            <pc:sldMk cId="3592021105" sldId="2147470886"/>
            <ac:cxnSpMk id="223" creationId="{A730F47B-B761-E032-FD4A-050C7880B08A}"/>
          </ac:cxnSpMkLst>
        </pc:cxnChg>
        <pc:cxnChg chg="mod">
          <ac:chgData name="Kau, Derchang" userId="b9148588-e694-4445-9765-2c9aad6149ce" providerId="ADAL" clId="{C8382BAA-1094-D14B-A0C9-DE49F34FCC9D}" dt="2024-04-03T22:54:55.175" v="2859"/>
          <ac:cxnSpMkLst>
            <pc:docMk/>
            <pc:sldMk cId="3592021105" sldId="2147470886"/>
            <ac:cxnSpMk id="224" creationId="{0B3E92EF-5BBD-7D1F-1C41-5ECC06C8B8C1}"/>
          </ac:cxnSpMkLst>
        </pc:cxnChg>
        <pc:cxnChg chg="mod">
          <ac:chgData name="Kau, Derchang" userId="b9148588-e694-4445-9765-2c9aad6149ce" providerId="ADAL" clId="{C8382BAA-1094-D14B-A0C9-DE49F34FCC9D}" dt="2024-04-03T22:54:55.175" v="2859"/>
          <ac:cxnSpMkLst>
            <pc:docMk/>
            <pc:sldMk cId="3592021105" sldId="2147470886"/>
            <ac:cxnSpMk id="225" creationId="{8C08EF39-E63C-FF5A-8C17-38AF6FB28799}"/>
          </ac:cxnSpMkLst>
        </pc:cxnChg>
        <pc:cxnChg chg="mod">
          <ac:chgData name="Kau, Derchang" userId="b9148588-e694-4445-9765-2c9aad6149ce" providerId="ADAL" clId="{C8382BAA-1094-D14B-A0C9-DE49F34FCC9D}" dt="2024-04-03T22:54:55.175" v="2859"/>
          <ac:cxnSpMkLst>
            <pc:docMk/>
            <pc:sldMk cId="3592021105" sldId="2147470886"/>
            <ac:cxnSpMk id="226" creationId="{C9B95343-3592-E9AD-C29A-9D944A8EFD42}"/>
          </ac:cxnSpMkLst>
        </pc:cxnChg>
        <pc:cxnChg chg="mod">
          <ac:chgData name="Kau, Derchang" userId="b9148588-e694-4445-9765-2c9aad6149ce" providerId="ADAL" clId="{C8382BAA-1094-D14B-A0C9-DE49F34FCC9D}" dt="2024-04-03T22:54:55.175" v="2859"/>
          <ac:cxnSpMkLst>
            <pc:docMk/>
            <pc:sldMk cId="3592021105" sldId="2147470886"/>
            <ac:cxnSpMk id="227" creationId="{E1AE98DA-694F-72B0-785A-AA9D8DDE70CF}"/>
          </ac:cxnSpMkLst>
        </pc:cxnChg>
        <pc:cxnChg chg="mod">
          <ac:chgData name="Kau, Derchang" userId="b9148588-e694-4445-9765-2c9aad6149ce" providerId="ADAL" clId="{C8382BAA-1094-D14B-A0C9-DE49F34FCC9D}" dt="2024-04-03T22:54:55.175" v="2859"/>
          <ac:cxnSpMkLst>
            <pc:docMk/>
            <pc:sldMk cId="3592021105" sldId="2147470886"/>
            <ac:cxnSpMk id="228" creationId="{DE45DF92-AB9D-1697-0F4B-3B15ADDFCAE8}"/>
          </ac:cxnSpMkLst>
        </pc:cxnChg>
        <pc:cxnChg chg="mod">
          <ac:chgData name="Kau, Derchang" userId="b9148588-e694-4445-9765-2c9aad6149ce" providerId="ADAL" clId="{C8382BAA-1094-D14B-A0C9-DE49F34FCC9D}" dt="2024-04-03T22:54:55.175" v="2859"/>
          <ac:cxnSpMkLst>
            <pc:docMk/>
            <pc:sldMk cId="3592021105" sldId="2147470886"/>
            <ac:cxnSpMk id="230" creationId="{F7750970-2638-EE78-110D-7522ACE249B9}"/>
          </ac:cxnSpMkLst>
        </pc:cxnChg>
        <pc:cxnChg chg="mod">
          <ac:chgData name="Kau, Derchang" userId="b9148588-e694-4445-9765-2c9aad6149ce" providerId="ADAL" clId="{C8382BAA-1094-D14B-A0C9-DE49F34FCC9D}" dt="2024-04-03T22:54:55.175" v="2859"/>
          <ac:cxnSpMkLst>
            <pc:docMk/>
            <pc:sldMk cId="3592021105" sldId="2147470886"/>
            <ac:cxnSpMk id="231" creationId="{5DCD0220-11AE-51A4-031B-06875E1B5012}"/>
          </ac:cxnSpMkLst>
        </pc:cxnChg>
        <pc:cxnChg chg="mod">
          <ac:chgData name="Kau, Derchang" userId="b9148588-e694-4445-9765-2c9aad6149ce" providerId="ADAL" clId="{C8382BAA-1094-D14B-A0C9-DE49F34FCC9D}" dt="2024-04-03T22:54:55.175" v="2859"/>
          <ac:cxnSpMkLst>
            <pc:docMk/>
            <pc:sldMk cId="3592021105" sldId="2147470886"/>
            <ac:cxnSpMk id="232" creationId="{F58FAE22-CE49-6674-C8F2-D38352A98099}"/>
          </ac:cxnSpMkLst>
        </pc:cxnChg>
        <pc:cxnChg chg="mod">
          <ac:chgData name="Kau, Derchang" userId="b9148588-e694-4445-9765-2c9aad6149ce" providerId="ADAL" clId="{C8382BAA-1094-D14B-A0C9-DE49F34FCC9D}" dt="2024-04-03T22:54:55.175" v="2859"/>
          <ac:cxnSpMkLst>
            <pc:docMk/>
            <pc:sldMk cId="3592021105" sldId="2147470886"/>
            <ac:cxnSpMk id="233" creationId="{81109AC5-C247-8E7A-536D-C9DC8B4E8499}"/>
          </ac:cxnSpMkLst>
        </pc:cxnChg>
        <pc:cxnChg chg="mod">
          <ac:chgData name="Kau, Derchang" userId="b9148588-e694-4445-9765-2c9aad6149ce" providerId="ADAL" clId="{C8382BAA-1094-D14B-A0C9-DE49F34FCC9D}" dt="2024-04-03T22:54:55.175" v="2859"/>
          <ac:cxnSpMkLst>
            <pc:docMk/>
            <pc:sldMk cId="3592021105" sldId="2147470886"/>
            <ac:cxnSpMk id="234" creationId="{CEE619FB-99D1-42E6-BAD5-6523B2F2D92B}"/>
          </ac:cxnSpMkLst>
        </pc:cxnChg>
        <pc:cxnChg chg="mod">
          <ac:chgData name="Kau, Derchang" userId="b9148588-e694-4445-9765-2c9aad6149ce" providerId="ADAL" clId="{C8382BAA-1094-D14B-A0C9-DE49F34FCC9D}" dt="2024-04-03T22:54:55.175" v="2859"/>
          <ac:cxnSpMkLst>
            <pc:docMk/>
            <pc:sldMk cId="3592021105" sldId="2147470886"/>
            <ac:cxnSpMk id="235" creationId="{C60C320C-CCA4-958C-4BA9-1A935145C2A1}"/>
          </ac:cxnSpMkLst>
        </pc:cxnChg>
        <pc:cxnChg chg="mod">
          <ac:chgData name="Kau, Derchang" userId="b9148588-e694-4445-9765-2c9aad6149ce" providerId="ADAL" clId="{C8382BAA-1094-D14B-A0C9-DE49F34FCC9D}" dt="2024-04-03T22:54:55.175" v="2859"/>
          <ac:cxnSpMkLst>
            <pc:docMk/>
            <pc:sldMk cId="3592021105" sldId="2147470886"/>
            <ac:cxnSpMk id="236" creationId="{98D8D330-83C1-0A26-E523-D94ACCCA69BA}"/>
          </ac:cxnSpMkLst>
        </pc:cxnChg>
        <pc:cxnChg chg="mod">
          <ac:chgData name="Kau, Derchang" userId="b9148588-e694-4445-9765-2c9aad6149ce" providerId="ADAL" clId="{C8382BAA-1094-D14B-A0C9-DE49F34FCC9D}" dt="2024-04-03T22:54:55.175" v="2859"/>
          <ac:cxnSpMkLst>
            <pc:docMk/>
            <pc:sldMk cId="3592021105" sldId="2147470886"/>
            <ac:cxnSpMk id="237" creationId="{6F0026D6-EF05-40C1-7778-A6B780FC6BCD}"/>
          </ac:cxnSpMkLst>
        </pc:cxnChg>
        <pc:cxnChg chg="mod">
          <ac:chgData name="Kau, Derchang" userId="b9148588-e694-4445-9765-2c9aad6149ce" providerId="ADAL" clId="{C8382BAA-1094-D14B-A0C9-DE49F34FCC9D}" dt="2024-04-03T22:54:55.175" v="2859"/>
          <ac:cxnSpMkLst>
            <pc:docMk/>
            <pc:sldMk cId="3592021105" sldId="2147470886"/>
            <ac:cxnSpMk id="238" creationId="{FCC9CB68-B545-2798-D8EA-667EEB3B2D66}"/>
          </ac:cxnSpMkLst>
        </pc:cxnChg>
        <pc:cxnChg chg="mod">
          <ac:chgData name="Kau, Derchang" userId="b9148588-e694-4445-9765-2c9aad6149ce" providerId="ADAL" clId="{C8382BAA-1094-D14B-A0C9-DE49F34FCC9D}" dt="2024-04-03T22:54:55.175" v="2859"/>
          <ac:cxnSpMkLst>
            <pc:docMk/>
            <pc:sldMk cId="3592021105" sldId="2147470886"/>
            <ac:cxnSpMk id="239" creationId="{E31E0ED3-3E11-4608-45B1-A8BA87F2BE45}"/>
          </ac:cxnSpMkLst>
        </pc:cxnChg>
        <pc:cxnChg chg="mod">
          <ac:chgData name="Kau, Derchang" userId="b9148588-e694-4445-9765-2c9aad6149ce" providerId="ADAL" clId="{C8382BAA-1094-D14B-A0C9-DE49F34FCC9D}" dt="2024-04-03T22:54:55.175" v="2859"/>
          <ac:cxnSpMkLst>
            <pc:docMk/>
            <pc:sldMk cId="3592021105" sldId="2147470886"/>
            <ac:cxnSpMk id="240" creationId="{67376A8B-3828-C654-68DB-331C2F778860}"/>
          </ac:cxnSpMkLst>
        </pc:cxnChg>
        <pc:cxnChg chg="mod">
          <ac:chgData name="Kau, Derchang" userId="b9148588-e694-4445-9765-2c9aad6149ce" providerId="ADAL" clId="{C8382BAA-1094-D14B-A0C9-DE49F34FCC9D}" dt="2024-04-03T22:54:55.175" v="2859"/>
          <ac:cxnSpMkLst>
            <pc:docMk/>
            <pc:sldMk cId="3592021105" sldId="2147470886"/>
            <ac:cxnSpMk id="241" creationId="{0075B24C-48CE-4E27-8FD2-78EF66397A1E}"/>
          </ac:cxnSpMkLst>
        </pc:cxnChg>
        <pc:cxnChg chg="mod">
          <ac:chgData name="Kau, Derchang" userId="b9148588-e694-4445-9765-2c9aad6149ce" providerId="ADAL" clId="{C8382BAA-1094-D14B-A0C9-DE49F34FCC9D}" dt="2024-04-03T22:54:55.175" v="2859"/>
          <ac:cxnSpMkLst>
            <pc:docMk/>
            <pc:sldMk cId="3592021105" sldId="2147470886"/>
            <ac:cxnSpMk id="242" creationId="{D9B1C71F-0469-E120-E5EA-74BC676D2F90}"/>
          </ac:cxnSpMkLst>
        </pc:cxnChg>
        <pc:cxnChg chg="mod">
          <ac:chgData name="Kau, Derchang" userId="b9148588-e694-4445-9765-2c9aad6149ce" providerId="ADAL" clId="{C8382BAA-1094-D14B-A0C9-DE49F34FCC9D}" dt="2024-04-03T22:54:55.175" v="2859"/>
          <ac:cxnSpMkLst>
            <pc:docMk/>
            <pc:sldMk cId="3592021105" sldId="2147470886"/>
            <ac:cxnSpMk id="243" creationId="{B8D98892-56AD-9E08-8E03-D9EB62998229}"/>
          </ac:cxnSpMkLst>
        </pc:cxnChg>
        <pc:cxnChg chg="mod">
          <ac:chgData name="Kau, Derchang" userId="b9148588-e694-4445-9765-2c9aad6149ce" providerId="ADAL" clId="{C8382BAA-1094-D14B-A0C9-DE49F34FCC9D}" dt="2024-04-03T22:54:55.175" v="2859"/>
          <ac:cxnSpMkLst>
            <pc:docMk/>
            <pc:sldMk cId="3592021105" sldId="2147470886"/>
            <ac:cxnSpMk id="244" creationId="{513E689D-5203-C34D-B8C9-C32B88F73B6F}"/>
          </ac:cxnSpMkLst>
        </pc:cxnChg>
        <pc:cxnChg chg="mod">
          <ac:chgData name="Kau, Derchang" userId="b9148588-e694-4445-9765-2c9aad6149ce" providerId="ADAL" clId="{C8382BAA-1094-D14B-A0C9-DE49F34FCC9D}" dt="2024-04-03T22:55:39.612" v="2865"/>
          <ac:cxnSpMkLst>
            <pc:docMk/>
            <pc:sldMk cId="3592021105" sldId="2147470886"/>
            <ac:cxnSpMk id="274" creationId="{85DD7618-FAFF-9173-FFC6-8FCA9E4F04D2}"/>
          </ac:cxnSpMkLst>
        </pc:cxnChg>
        <pc:cxnChg chg="mod">
          <ac:chgData name="Kau, Derchang" userId="b9148588-e694-4445-9765-2c9aad6149ce" providerId="ADAL" clId="{C8382BAA-1094-D14B-A0C9-DE49F34FCC9D}" dt="2024-04-03T22:55:39.612" v="2865"/>
          <ac:cxnSpMkLst>
            <pc:docMk/>
            <pc:sldMk cId="3592021105" sldId="2147470886"/>
            <ac:cxnSpMk id="275" creationId="{6C7726ED-10CF-74C1-CD97-64E762636770}"/>
          </ac:cxnSpMkLst>
        </pc:cxnChg>
        <pc:cxnChg chg="mod">
          <ac:chgData name="Kau, Derchang" userId="b9148588-e694-4445-9765-2c9aad6149ce" providerId="ADAL" clId="{C8382BAA-1094-D14B-A0C9-DE49F34FCC9D}" dt="2024-04-03T22:55:39.612" v="2865"/>
          <ac:cxnSpMkLst>
            <pc:docMk/>
            <pc:sldMk cId="3592021105" sldId="2147470886"/>
            <ac:cxnSpMk id="276" creationId="{ABFB31C1-F92A-A83E-BB3F-3697A9BB9BDD}"/>
          </ac:cxnSpMkLst>
        </pc:cxnChg>
        <pc:cxnChg chg="mod">
          <ac:chgData name="Kau, Derchang" userId="b9148588-e694-4445-9765-2c9aad6149ce" providerId="ADAL" clId="{C8382BAA-1094-D14B-A0C9-DE49F34FCC9D}" dt="2024-04-03T22:55:39.612" v="2865"/>
          <ac:cxnSpMkLst>
            <pc:docMk/>
            <pc:sldMk cId="3592021105" sldId="2147470886"/>
            <ac:cxnSpMk id="277" creationId="{42618C9D-BA10-E4EF-8611-27260D0878FB}"/>
          </ac:cxnSpMkLst>
        </pc:cxnChg>
        <pc:cxnChg chg="mod">
          <ac:chgData name="Kau, Derchang" userId="b9148588-e694-4445-9765-2c9aad6149ce" providerId="ADAL" clId="{C8382BAA-1094-D14B-A0C9-DE49F34FCC9D}" dt="2024-04-03T22:55:39.612" v="2865"/>
          <ac:cxnSpMkLst>
            <pc:docMk/>
            <pc:sldMk cId="3592021105" sldId="2147470886"/>
            <ac:cxnSpMk id="278" creationId="{17A27A7D-9846-BDCD-F1FA-A558AF47B317}"/>
          </ac:cxnSpMkLst>
        </pc:cxnChg>
        <pc:cxnChg chg="mod">
          <ac:chgData name="Kau, Derchang" userId="b9148588-e694-4445-9765-2c9aad6149ce" providerId="ADAL" clId="{C8382BAA-1094-D14B-A0C9-DE49F34FCC9D}" dt="2024-04-03T22:55:39.612" v="2865"/>
          <ac:cxnSpMkLst>
            <pc:docMk/>
            <pc:sldMk cId="3592021105" sldId="2147470886"/>
            <ac:cxnSpMk id="279" creationId="{EAB5AD75-30F1-3B5C-A411-162246D0F08B}"/>
          </ac:cxnSpMkLst>
        </pc:cxnChg>
        <pc:cxnChg chg="mod">
          <ac:chgData name="Kau, Derchang" userId="b9148588-e694-4445-9765-2c9aad6149ce" providerId="ADAL" clId="{C8382BAA-1094-D14B-A0C9-DE49F34FCC9D}" dt="2024-04-03T22:55:39.612" v="2865"/>
          <ac:cxnSpMkLst>
            <pc:docMk/>
            <pc:sldMk cId="3592021105" sldId="2147470886"/>
            <ac:cxnSpMk id="280" creationId="{C736A35B-FBE0-4087-7234-59AC38FC9A01}"/>
          </ac:cxnSpMkLst>
        </pc:cxnChg>
        <pc:cxnChg chg="mod">
          <ac:chgData name="Kau, Derchang" userId="b9148588-e694-4445-9765-2c9aad6149ce" providerId="ADAL" clId="{C8382BAA-1094-D14B-A0C9-DE49F34FCC9D}" dt="2024-04-03T22:55:39.612" v="2865"/>
          <ac:cxnSpMkLst>
            <pc:docMk/>
            <pc:sldMk cId="3592021105" sldId="2147470886"/>
            <ac:cxnSpMk id="281" creationId="{F3B69D33-C540-C0F5-2AAD-ED73A9556E09}"/>
          </ac:cxnSpMkLst>
        </pc:cxnChg>
        <pc:cxnChg chg="mod">
          <ac:chgData name="Kau, Derchang" userId="b9148588-e694-4445-9765-2c9aad6149ce" providerId="ADAL" clId="{C8382BAA-1094-D14B-A0C9-DE49F34FCC9D}" dt="2024-04-03T22:55:39.612" v="2865"/>
          <ac:cxnSpMkLst>
            <pc:docMk/>
            <pc:sldMk cId="3592021105" sldId="2147470886"/>
            <ac:cxnSpMk id="282" creationId="{516B664A-8A3D-8411-36CD-5ED0B47123EC}"/>
          </ac:cxnSpMkLst>
        </pc:cxnChg>
        <pc:cxnChg chg="mod">
          <ac:chgData name="Kau, Derchang" userId="b9148588-e694-4445-9765-2c9aad6149ce" providerId="ADAL" clId="{C8382BAA-1094-D14B-A0C9-DE49F34FCC9D}" dt="2024-04-03T22:55:39.612" v="2865"/>
          <ac:cxnSpMkLst>
            <pc:docMk/>
            <pc:sldMk cId="3592021105" sldId="2147470886"/>
            <ac:cxnSpMk id="284" creationId="{8D418C66-F409-72D2-FA34-B9F6B79CF5C0}"/>
          </ac:cxnSpMkLst>
        </pc:cxnChg>
        <pc:cxnChg chg="mod">
          <ac:chgData name="Kau, Derchang" userId="b9148588-e694-4445-9765-2c9aad6149ce" providerId="ADAL" clId="{C8382BAA-1094-D14B-A0C9-DE49F34FCC9D}" dt="2024-04-03T22:55:39.612" v="2865"/>
          <ac:cxnSpMkLst>
            <pc:docMk/>
            <pc:sldMk cId="3592021105" sldId="2147470886"/>
            <ac:cxnSpMk id="285" creationId="{3334B061-DA5E-6A39-7340-7B4E2B8F66BA}"/>
          </ac:cxnSpMkLst>
        </pc:cxnChg>
        <pc:cxnChg chg="mod">
          <ac:chgData name="Kau, Derchang" userId="b9148588-e694-4445-9765-2c9aad6149ce" providerId="ADAL" clId="{C8382BAA-1094-D14B-A0C9-DE49F34FCC9D}" dt="2024-04-03T22:55:39.612" v="2865"/>
          <ac:cxnSpMkLst>
            <pc:docMk/>
            <pc:sldMk cId="3592021105" sldId="2147470886"/>
            <ac:cxnSpMk id="286" creationId="{7BB984F0-AABD-7017-4E33-D556C32E609A}"/>
          </ac:cxnSpMkLst>
        </pc:cxnChg>
        <pc:cxnChg chg="mod">
          <ac:chgData name="Kau, Derchang" userId="b9148588-e694-4445-9765-2c9aad6149ce" providerId="ADAL" clId="{C8382BAA-1094-D14B-A0C9-DE49F34FCC9D}" dt="2024-04-03T22:55:39.612" v="2865"/>
          <ac:cxnSpMkLst>
            <pc:docMk/>
            <pc:sldMk cId="3592021105" sldId="2147470886"/>
            <ac:cxnSpMk id="287" creationId="{8B40A56E-A7E5-2761-7931-3DF4AEA08D6C}"/>
          </ac:cxnSpMkLst>
        </pc:cxnChg>
        <pc:cxnChg chg="mod">
          <ac:chgData name="Kau, Derchang" userId="b9148588-e694-4445-9765-2c9aad6149ce" providerId="ADAL" clId="{C8382BAA-1094-D14B-A0C9-DE49F34FCC9D}" dt="2024-04-03T22:55:39.612" v="2865"/>
          <ac:cxnSpMkLst>
            <pc:docMk/>
            <pc:sldMk cId="3592021105" sldId="2147470886"/>
            <ac:cxnSpMk id="288" creationId="{E9D0F6FE-D12F-0564-23C7-E75AB20F021A}"/>
          </ac:cxnSpMkLst>
        </pc:cxnChg>
        <pc:cxnChg chg="mod">
          <ac:chgData name="Kau, Derchang" userId="b9148588-e694-4445-9765-2c9aad6149ce" providerId="ADAL" clId="{C8382BAA-1094-D14B-A0C9-DE49F34FCC9D}" dt="2024-04-03T22:55:39.612" v="2865"/>
          <ac:cxnSpMkLst>
            <pc:docMk/>
            <pc:sldMk cId="3592021105" sldId="2147470886"/>
            <ac:cxnSpMk id="289" creationId="{A89BB99C-86B8-74FE-2B6E-853363FB70C0}"/>
          </ac:cxnSpMkLst>
        </pc:cxnChg>
        <pc:cxnChg chg="mod">
          <ac:chgData name="Kau, Derchang" userId="b9148588-e694-4445-9765-2c9aad6149ce" providerId="ADAL" clId="{C8382BAA-1094-D14B-A0C9-DE49F34FCC9D}" dt="2024-04-03T22:55:39.612" v="2865"/>
          <ac:cxnSpMkLst>
            <pc:docMk/>
            <pc:sldMk cId="3592021105" sldId="2147470886"/>
            <ac:cxnSpMk id="290" creationId="{28186444-80E0-7F71-6113-4A125ACF3378}"/>
          </ac:cxnSpMkLst>
        </pc:cxnChg>
        <pc:cxnChg chg="mod">
          <ac:chgData name="Kau, Derchang" userId="b9148588-e694-4445-9765-2c9aad6149ce" providerId="ADAL" clId="{C8382BAA-1094-D14B-A0C9-DE49F34FCC9D}" dt="2024-04-03T22:55:39.612" v="2865"/>
          <ac:cxnSpMkLst>
            <pc:docMk/>
            <pc:sldMk cId="3592021105" sldId="2147470886"/>
            <ac:cxnSpMk id="291" creationId="{820A79A8-198F-E138-F30C-3ACAD84465E6}"/>
          </ac:cxnSpMkLst>
        </pc:cxnChg>
        <pc:cxnChg chg="mod">
          <ac:chgData name="Kau, Derchang" userId="b9148588-e694-4445-9765-2c9aad6149ce" providerId="ADAL" clId="{C8382BAA-1094-D14B-A0C9-DE49F34FCC9D}" dt="2024-04-03T22:55:39.612" v="2865"/>
          <ac:cxnSpMkLst>
            <pc:docMk/>
            <pc:sldMk cId="3592021105" sldId="2147470886"/>
            <ac:cxnSpMk id="292" creationId="{1BDBE908-04A9-B2E5-F293-01587B5B5B16}"/>
          </ac:cxnSpMkLst>
        </pc:cxnChg>
        <pc:cxnChg chg="mod">
          <ac:chgData name="Kau, Derchang" userId="b9148588-e694-4445-9765-2c9aad6149ce" providerId="ADAL" clId="{C8382BAA-1094-D14B-A0C9-DE49F34FCC9D}" dt="2024-04-03T22:55:39.612" v="2865"/>
          <ac:cxnSpMkLst>
            <pc:docMk/>
            <pc:sldMk cId="3592021105" sldId="2147470886"/>
            <ac:cxnSpMk id="294" creationId="{CA5086C7-628C-01E5-3393-C7C64E205381}"/>
          </ac:cxnSpMkLst>
        </pc:cxnChg>
        <pc:cxnChg chg="mod">
          <ac:chgData name="Kau, Derchang" userId="b9148588-e694-4445-9765-2c9aad6149ce" providerId="ADAL" clId="{C8382BAA-1094-D14B-A0C9-DE49F34FCC9D}" dt="2024-04-03T22:55:39.612" v="2865"/>
          <ac:cxnSpMkLst>
            <pc:docMk/>
            <pc:sldMk cId="3592021105" sldId="2147470886"/>
            <ac:cxnSpMk id="295" creationId="{B5B6EDED-F581-BB73-05B8-ADA9128DB87D}"/>
          </ac:cxnSpMkLst>
        </pc:cxnChg>
        <pc:cxnChg chg="mod">
          <ac:chgData name="Kau, Derchang" userId="b9148588-e694-4445-9765-2c9aad6149ce" providerId="ADAL" clId="{C8382BAA-1094-D14B-A0C9-DE49F34FCC9D}" dt="2024-04-03T22:55:39.612" v="2865"/>
          <ac:cxnSpMkLst>
            <pc:docMk/>
            <pc:sldMk cId="3592021105" sldId="2147470886"/>
            <ac:cxnSpMk id="296" creationId="{2FB08436-FAF2-A892-6FC7-D25058A8D54F}"/>
          </ac:cxnSpMkLst>
        </pc:cxnChg>
        <pc:cxnChg chg="mod">
          <ac:chgData name="Kau, Derchang" userId="b9148588-e694-4445-9765-2c9aad6149ce" providerId="ADAL" clId="{C8382BAA-1094-D14B-A0C9-DE49F34FCC9D}" dt="2024-04-03T22:55:39.612" v="2865"/>
          <ac:cxnSpMkLst>
            <pc:docMk/>
            <pc:sldMk cId="3592021105" sldId="2147470886"/>
            <ac:cxnSpMk id="297" creationId="{FF1CF52E-B9D0-A2CD-9133-AB5D12157744}"/>
          </ac:cxnSpMkLst>
        </pc:cxnChg>
        <pc:cxnChg chg="mod">
          <ac:chgData name="Kau, Derchang" userId="b9148588-e694-4445-9765-2c9aad6149ce" providerId="ADAL" clId="{C8382BAA-1094-D14B-A0C9-DE49F34FCC9D}" dt="2024-04-03T22:55:39.612" v="2865"/>
          <ac:cxnSpMkLst>
            <pc:docMk/>
            <pc:sldMk cId="3592021105" sldId="2147470886"/>
            <ac:cxnSpMk id="298" creationId="{AD5EAC53-6103-6DBF-19B9-F4C3B19FB869}"/>
          </ac:cxnSpMkLst>
        </pc:cxnChg>
        <pc:cxnChg chg="mod">
          <ac:chgData name="Kau, Derchang" userId="b9148588-e694-4445-9765-2c9aad6149ce" providerId="ADAL" clId="{C8382BAA-1094-D14B-A0C9-DE49F34FCC9D}" dt="2024-04-03T22:55:39.612" v="2865"/>
          <ac:cxnSpMkLst>
            <pc:docMk/>
            <pc:sldMk cId="3592021105" sldId="2147470886"/>
            <ac:cxnSpMk id="299" creationId="{A40F5C38-627B-02C2-678D-5BCFF126331A}"/>
          </ac:cxnSpMkLst>
        </pc:cxnChg>
        <pc:cxnChg chg="mod">
          <ac:chgData name="Kau, Derchang" userId="b9148588-e694-4445-9765-2c9aad6149ce" providerId="ADAL" clId="{C8382BAA-1094-D14B-A0C9-DE49F34FCC9D}" dt="2024-04-03T22:55:39.612" v="2865"/>
          <ac:cxnSpMkLst>
            <pc:docMk/>
            <pc:sldMk cId="3592021105" sldId="2147470886"/>
            <ac:cxnSpMk id="300" creationId="{2BEF590A-A3AA-CCAA-2673-88DDC2D662E3}"/>
          </ac:cxnSpMkLst>
        </pc:cxnChg>
        <pc:cxnChg chg="mod">
          <ac:chgData name="Kau, Derchang" userId="b9148588-e694-4445-9765-2c9aad6149ce" providerId="ADAL" clId="{C8382BAA-1094-D14B-A0C9-DE49F34FCC9D}" dt="2024-04-03T22:55:39.612" v="2865"/>
          <ac:cxnSpMkLst>
            <pc:docMk/>
            <pc:sldMk cId="3592021105" sldId="2147470886"/>
            <ac:cxnSpMk id="301" creationId="{5D54E509-72A1-E1E1-EFBF-8D2370494D4C}"/>
          </ac:cxnSpMkLst>
        </pc:cxnChg>
        <pc:cxnChg chg="mod">
          <ac:chgData name="Kau, Derchang" userId="b9148588-e694-4445-9765-2c9aad6149ce" providerId="ADAL" clId="{C8382BAA-1094-D14B-A0C9-DE49F34FCC9D}" dt="2024-04-03T22:55:39.612" v="2865"/>
          <ac:cxnSpMkLst>
            <pc:docMk/>
            <pc:sldMk cId="3592021105" sldId="2147470886"/>
            <ac:cxnSpMk id="302" creationId="{25249E88-90A7-7E71-2A28-A246D07C2807}"/>
          </ac:cxnSpMkLst>
        </pc:cxnChg>
      </pc:sldChg>
      <pc:sldChg chg="addSp delSp modSp new mod">
        <pc:chgData name="Kau, Derchang" userId="b9148588-e694-4445-9765-2c9aad6149ce" providerId="ADAL" clId="{C8382BAA-1094-D14B-A0C9-DE49F34FCC9D}" dt="2024-04-06T09:14:43.013" v="7590" actId="1076"/>
        <pc:sldMkLst>
          <pc:docMk/>
          <pc:sldMk cId="2944245055" sldId="2147470887"/>
        </pc:sldMkLst>
        <pc:spChg chg="del mod topLvl">
          <ac:chgData name="Kau, Derchang" userId="b9148588-e694-4445-9765-2c9aad6149ce" providerId="ADAL" clId="{C8382BAA-1094-D14B-A0C9-DE49F34FCC9D}" dt="2024-04-06T09:14:37.305" v="7589" actId="478"/>
          <ac:spMkLst>
            <pc:docMk/>
            <pc:sldMk cId="2944245055" sldId="2147470887"/>
            <ac:spMk id="4" creationId="{5E3956DD-E770-1B75-B769-8D815E06F34B}"/>
          </ac:spMkLst>
        </pc:spChg>
        <pc:spChg chg="del mod topLvl">
          <ac:chgData name="Kau, Derchang" userId="b9148588-e694-4445-9765-2c9aad6149ce" providerId="ADAL" clId="{C8382BAA-1094-D14B-A0C9-DE49F34FCC9D}" dt="2024-04-06T09:14:37.305" v="7589" actId="478"/>
          <ac:spMkLst>
            <pc:docMk/>
            <pc:sldMk cId="2944245055" sldId="2147470887"/>
            <ac:spMk id="5" creationId="{023E34B0-6298-FA7C-EAB0-A425C651B52A}"/>
          </ac:spMkLst>
        </pc:spChg>
        <pc:spChg chg="del mod topLvl">
          <ac:chgData name="Kau, Derchang" userId="b9148588-e694-4445-9765-2c9aad6149ce" providerId="ADAL" clId="{C8382BAA-1094-D14B-A0C9-DE49F34FCC9D}" dt="2024-04-06T09:14:37.305" v="7589" actId="478"/>
          <ac:spMkLst>
            <pc:docMk/>
            <pc:sldMk cId="2944245055" sldId="2147470887"/>
            <ac:spMk id="19" creationId="{E606D712-7F62-FEC2-23EC-E8B05B809AFD}"/>
          </ac:spMkLst>
        </pc:spChg>
        <pc:spChg chg="del mod topLvl">
          <ac:chgData name="Kau, Derchang" userId="b9148588-e694-4445-9765-2c9aad6149ce" providerId="ADAL" clId="{C8382BAA-1094-D14B-A0C9-DE49F34FCC9D}" dt="2024-04-06T09:14:37.305" v="7589" actId="478"/>
          <ac:spMkLst>
            <pc:docMk/>
            <pc:sldMk cId="2944245055" sldId="2147470887"/>
            <ac:spMk id="20" creationId="{732BA26E-A8AE-E505-C778-1320486AAE7B}"/>
          </ac:spMkLst>
        </pc:spChg>
        <pc:spChg chg="del mod topLvl">
          <ac:chgData name="Kau, Derchang" userId="b9148588-e694-4445-9765-2c9aad6149ce" providerId="ADAL" clId="{C8382BAA-1094-D14B-A0C9-DE49F34FCC9D}" dt="2024-04-06T09:14:37.305" v="7589" actId="478"/>
          <ac:spMkLst>
            <pc:docMk/>
            <pc:sldMk cId="2944245055" sldId="2147470887"/>
            <ac:spMk id="21" creationId="{769CF69F-89D7-A1EE-9CE2-2EAC4BB81F4B}"/>
          </ac:spMkLst>
        </pc:spChg>
        <pc:spChg chg="del mod topLvl">
          <ac:chgData name="Kau, Derchang" userId="b9148588-e694-4445-9765-2c9aad6149ce" providerId="ADAL" clId="{C8382BAA-1094-D14B-A0C9-DE49F34FCC9D}" dt="2024-04-06T09:14:37.305" v="7589" actId="478"/>
          <ac:spMkLst>
            <pc:docMk/>
            <pc:sldMk cId="2944245055" sldId="2147470887"/>
            <ac:spMk id="22" creationId="{DD0FD2DE-671E-9289-EAB5-B15491259964}"/>
          </ac:spMkLst>
        </pc:spChg>
        <pc:spChg chg="mod topLvl">
          <ac:chgData name="Kau, Derchang" userId="b9148588-e694-4445-9765-2c9aad6149ce" providerId="ADAL" clId="{C8382BAA-1094-D14B-A0C9-DE49F34FCC9D}" dt="2024-04-03T22:56:31.816" v="2870" actId="165"/>
          <ac:spMkLst>
            <pc:docMk/>
            <pc:sldMk cId="2944245055" sldId="2147470887"/>
            <ac:spMk id="29" creationId="{EB9AD70A-6039-6208-2420-1E1BD65687A2}"/>
          </ac:spMkLst>
        </pc:spChg>
        <pc:spChg chg="mod topLvl">
          <ac:chgData name="Kau, Derchang" userId="b9148588-e694-4445-9765-2c9aad6149ce" providerId="ADAL" clId="{C8382BAA-1094-D14B-A0C9-DE49F34FCC9D}" dt="2024-04-03T22:56:31.816" v="2870" actId="165"/>
          <ac:spMkLst>
            <pc:docMk/>
            <pc:sldMk cId="2944245055" sldId="2147470887"/>
            <ac:spMk id="30" creationId="{261ABF3D-5068-ABD9-38A2-0DB6C5C44E7E}"/>
          </ac:spMkLst>
        </pc:spChg>
        <pc:spChg chg="mod topLvl">
          <ac:chgData name="Kau, Derchang" userId="b9148588-e694-4445-9765-2c9aad6149ce" providerId="ADAL" clId="{C8382BAA-1094-D14B-A0C9-DE49F34FCC9D}" dt="2024-04-03T22:56:31.816" v="2870" actId="165"/>
          <ac:spMkLst>
            <pc:docMk/>
            <pc:sldMk cId="2944245055" sldId="2147470887"/>
            <ac:spMk id="31" creationId="{795C4923-D1FF-C03B-31BD-0D7D0A70ECB2}"/>
          </ac:spMkLst>
        </pc:spChg>
        <pc:spChg chg="mod topLvl">
          <ac:chgData name="Kau, Derchang" userId="b9148588-e694-4445-9765-2c9aad6149ce" providerId="ADAL" clId="{C8382BAA-1094-D14B-A0C9-DE49F34FCC9D}" dt="2024-04-03T22:56:31.816" v="2870" actId="165"/>
          <ac:spMkLst>
            <pc:docMk/>
            <pc:sldMk cId="2944245055" sldId="2147470887"/>
            <ac:spMk id="32" creationId="{4E5793DB-9334-B5EE-FE63-0684DA413F72}"/>
          </ac:spMkLst>
        </pc:spChg>
        <pc:spChg chg="mod topLvl">
          <ac:chgData name="Kau, Derchang" userId="b9148588-e694-4445-9765-2c9aad6149ce" providerId="ADAL" clId="{C8382BAA-1094-D14B-A0C9-DE49F34FCC9D}" dt="2024-04-03T22:56:31.816" v="2870" actId="165"/>
          <ac:spMkLst>
            <pc:docMk/>
            <pc:sldMk cId="2944245055" sldId="2147470887"/>
            <ac:spMk id="33" creationId="{EB120984-BF4F-7408-8E3E-D9543F5B870A}"/>
          </ac:spMkLst>
        </pc:spChg>
        <pc:spChg chg="mod topLvl">
          <ac:chgData name="Kau, Derchang" userId="b9148588-e694-4445-9765-2c9aad6149ce" providerId="ADAL" clId="{C8382BAA-1094-D14B-A0C9-DE49F34FCC9D}" dt="2024-04-03T22:56:31.816" v="2870" actId="165"/>
          <ac:spMkLst>
            <pc:docMk/>
            <pc:sldMk cId="2944245055" sldId="2147470887"/>
            <ac:spMk id="34" creationId="{23F6CC5D-9635-6622-B9C0-00C13B60E495}"/>
          </ac:spMkLst>
        </pc:spChg>
        <pc:spChg chg="mod topLvl">
          <ac:chgData name="Kau, Derchang" userId="b9148588-e694-4445-9765-2c9aad6149ce" providerId="ADAL" clId="{C8382BAA-1094-D14B-A0C9-DE49F34FCC9D}" dt="2024-04-03T22:56:31.816" v="2870" actId="165"/>
          <ac:spMkLst>
            <pc:docMk/>
            <pc:sldMk cId="2944245055" sldId="2147470887"/>
            <ac:spMk id="35" creationId="{476B9718-7632-6095-16CD-85F1DD225099}"/>
          </ac:spMkLst>
        </pc:spChg>
        <pc:spChg chg="mod topLvl">
          <ac:chgData name="Kau, Derchang" userId="b9148588-e694-4445-9765-2c9aad6149ce" providerId="ADAL" clId="{C8382BAA-1094-D14B-A0C9-DE49F34FCC9D}" dt="2024-04-03T22:56:31.816" v="2870" actId="165"/>
          <ac:spMkLst>
            <pc:docMk/>
            <pc:sldMk cId="2944245055" sldId="2147470887"/>
            <ac:spMk id="36" creationId="{33149EA2-E8DB-05E1-8C82-E635A4EFD676}"/>
          </ac:spMkLst>
        </pc:spChg>
        <pc:spChg chg="mod topLvl">
          <ac:chgData name="Kau, Derchang" userId="b9148588-e694-4445-9765-2c9aad6149ce" providerId="ADAL" clId="{C8382BAA-1094-D14B-A0C9-DE49F34FCC9D}" dt="2024-04-03T22:56:31.816" v="2870" actId="165"/>
          <ac:spMkLst>
            <pc:docMk/>
            <pc:sldMk cId="2944245055" sldId="2147470887"/>
            <ac:spMk id="37" creationId="{552AF87E-317E-24F8-3634-445057097E4D}"/>
          </ac:spMkLst>
        </pc:spChg>
        <pc:spChg chg="mod topLvl">
          <ac:chgData name="Kau, Derchang" userId="b9148588-e694-4445-9765-2c9aad6149ce" providerId="ADAL" clId="{C8382BAA-1094-D14B-A0C9-DE49F34FCC9D}" dt="2024-04-03T22:56:31.816" v="2870" actId="165"/>
          <ac:spMkLst>
            <pc:docMk/>
            <pc:sldMk cId="2944245055" sldId="2147470887"/>
            <ac:spMk id="38" creationId="{FE8AF750-5B17-AEF1-8CAD-4295219F3796}"/>
          </ac:spMkLst>
        </pc:spChg>
        <pc:spChg chg="mod topLvl">
          <ac:chgData name="Kau, Derchang" userId="b9148588-e694-4445-9765-2c9aad6149ce" providerId="ADAL" clId="{C8382BAA-1094-D14B-A0C9-DE49F34FCC9D}" dt="2024-04-03T22:56:31.816" v="2870" actId="165"/>
          <ac:spMkLst>
            <pc:docMk/>
            <pc:sldMk cId="2944245055" sldId="2147470887"/>
            <ac:spMk id="39" creationId="{C0D2B39A-7C94-522E-527A-133CA99E8775}"/>
          </ac:spMkLst>
        </pc:spChg>
        <pc:spChg chg="mod topLvl">
          <ac:chgData name="Kau, Derchang" userId="b9148588-e694-4445-9765-2c9aad6149ce" providerId="ADAL" clId="{C8382BAA-1094-D14B-A0C9-DE49F34FCC9D}" dt="2024-04-03T22:56:31.816" v="2870" actId="165"/>
          <ac:spMkLst>
            <pc:docMk/>
            <pc:sldMk cId="2944245055" sldId="2147470887"/>
            <ac:spMk id="40" creationId="{4D104C73-379D-3922-79E1-79976D24FEF3}"/>
          </ac:spMkLst>
        </pc:spChg>
        <pc:spChg chg="mod topLvl">
          <ac:chgData name="Kau, Derchang" userId="b9148588-e694-4445-9765-2c9aad6149ce" providerId="ADAL" clId="{C8382BAA-1094-D14B-A0C9-DE49F34FCC9D}" dt="2024-04-03T22:56:31.816" v="2870" actId="165"/>
          <ac:spMkLst>
            <pc:docMk/>
            <pc:sldMk cId="2944245055" sldId="2147470887"/>
            <ac:spMk id="41" creationId="{6D9B8870-3197-80A0-A0D2-9979C17934FF}"/>
          </ac:spMkLst>
        </pc:spChg>
        <pc:spChg chg="mod topLvl">
          <ac:chgData name="Kau, Derchang" userId="b9148588-e694-4445-9765-2c9aad6149ce" providerId="ADAL" clId="{C8382BAA-1094-D14B-A0C9-DE49F34FCC9D}" dt="2024-04-03T22:56:31.816" v="2870" actId="165"/>
          <ac:spMkLst>
            <pc:docMk/>
            <pc:sldMk cId="2944245055" sldId="2147470887"/>
            <ac:spMk id="42" creationId="{E8FC409B-D4A4-D58F-FB29-8B45E22533A3}"/>
          </ac:spMkLst>
        </pc:spChg>
        <pc:spChg chg="mod topLvl">
          <ac:chgData name="Kau, Derchang" userId="b9148588-e694-4445-9765-2c9aad6149ce" providerId="ADAL" clId="{C8382BAA-1094-D14B-A0C9-DE49F34FCC9D}" dt="2024-04-03T22:56:31.816" v="2870" actId="165"/>
          <ac:spMkLst>
            <pc:docMk/>
            <pc:sldMk cId="2944245055" sldId="2147470887"/>
            <ac:spMk id="43" creationId="{EF3C5A1D-C659-81A6-9691-E123117FF35B}"/>
          </ac:spMkLst>
        </pc:spChg>
        <pc:spChg chg="mod topLvl">
          <ac:chgData name="Kau, Derchang" userId="b9148588-e694-4445-9765-2c9aad6149ce" providerId="ADAL" clId="{C8382BAA-1094-D14B-A0C9-DE49F34FCC9D}" dt="2024-04-03T22:56:31.816" v="2870" actId="165"/>
          <ac:spMkLst>
            <pc:docMk/>
            <pc:sldMk cId="2944245055" sldId="2147470887"/>
            <ac:spMk id="44" creationId="{69137D89-1397-DC61-FBBF-03C45DD353C4}"/>
          </ac:spMkLst>
        </pc:spChg>
        <pc:spChg chg="mod topLvl">
          <ac:chgData name="Kau, Derchang" userId="b9148588-e694-4445-9765-2c9aad6149ce" providerId="ADAL" clId="{C8382BAA-1094-D14B-A0C9-DE49F34FCC9D}" dt="2024-04-03T22:56:31.816" v="2870" actId="165"/>
          <ac:spMkLst>
            <pc:docMk/>
            <pc:sldMk cId="2944245055" sldId="2147470887"/>
            <ac:spMk id="45" creationId="{347E3D00-3129-F8B8-3160-35252CA5ED57}"/>
          </ac:spMkLst>
        </pc:spChg>
        <pc:spChg chg="mod topLvl">
          <ac:chgData name="Kau, Derchang" userId="b9148588-e694-4445-9765-2c9aad6149ce" providerId="ADAL" clId="{C8382BAA-1094-D14B-A0C9-DE49F34FCC9D}" dt="2024-04-03T22:56:31.816" v="2870" actId="165"/>
          <ac:spMkLst>
            <pc:docMk/>
            <pc:sldMk cId="2944245055" sldId="2147470887"/>
            <ac:spMk id="46" creationId="{A65D3956-B758-135E-596E-07892B52E6EB}"/>
          </ac:spMkLst>
        </pc:spChg>
        <pc:spChg chg="mod topLvl">
          <ac:chgData name="Kau, Derchang" userId="b9148588-e694-4445-9765-2c9aad6149ce" providerId="ADAL" clId="{C8382BAA-1094-D14B-A0C9-DE49F34FCC9D}" dt="2024-04-03T22:56:31.816" v="2870" actId="165"/>
          <ac:spMkLst>
            <pc:docMk/>
            <pc:sldMk cId="2944245055" sldId="2147470887"/>
            <ac:spMk id="47" creationId="{40B1C26B-B6B8-5FA0-161D-3DBE67780352}"/>
          </ac:spMkLst>
        </pc:spChg>
        <pc:spChg chg="mod topLvl">
          <ac:chgData name="Kau, Derchang" userId="b9148588-e694-4445-9765-2c9aad6149ce" providerId="ADAL" clId="{C8382BAA-1094-D14B-A0C9-DE49F34FCC9D}" dt="2024-04-03T22:56:31.816" v="2870" actId="165"/>
          <ac:spMkLst>
            <pc:docMk/>
            <pc:sldMk cId="2944245055" sldId="2147470887"/>
            <ac:spMk id="48" creationId="{132A4A0F-CBE3-7875-5E1B-E95F1541E54F}"/>
          </ac:spMkLst>
        </pc:spChg>
        <pc:spChg chg="mod topLvl">
          <ac:chgData name="Kau, Derchang" userId="b9148588-e694-4445-9765-2c9aad6149ce" providerId="ADAL" clId="{C8382BAA-1094-D14B-A0C9-DE49F34FCC9D}" dt="2024-04-03T22:56:31.816" v="2870" actId="165"/>
          <ac:spMkLst>
            <pc:docMk/>
            <pc:sldMk cId="2944245055" sldId="2147470887"/>
            <ac:spMk id="49" creationId="{FCD4CB6A-1421-86F1-22A3-1C81C1FA60C7}"/>
          </ac:spMkLst>
        </pc:spChg>
        <pc:spChg chg="mod topLvl">
          <ac:chgData name="Kau, Derchang" userId="b9148588-e694-4445-9765-2c9aad6149ce" providerId="ADAL" clId="{C8382BAA-1094-D14B-A0C9-DE49F34FCC9D}" dt="2024-04-03T22:56:31.816" v="2870" actId="165"/>
          <ac:spMkLst>
            <pc:docMk/>
            <pc:sldMk cId="2944245055" sldId="2147470887"/>
            <ac:spMk id="50" creationId="{5489B9AA-E2F0-9870-99F3-1B88262170D3}"/>
          </ac:spMkLst>
        </pc:spChg>
        <pc:spChg chg="mod topLvl">
          <ac:chgData name="Kau, Derchang" userId="b9148588-e694-4445-9765-2c9aad6149ce" providerId="ADAL" clId="{C8382BAA-1094-D14B-A0C9-DE49F34FCC9D}" dt="2024-04-03T22:56:31.816" v="2870" actId="165"/>
          <ac:spMkLst>
            <pc:docMk/>
            <pc:sldMk cId="2944245055" sldId="2147470887"/>
            <ac:spMk id="51" creationId="{BB6D52E2-95F1-1270-319B-83C0F5AB6F19}"/>
          </ac:spMkLst>
        </pc:spChg>
        <pc:spChg chg="mod topLvl">
          <ac:chgData name="Kau, Derchang" userId="b9148588-e694-4445-9765-2c9aad6149ce" providerId="ADAL" clId="{C8382BAA-1094-D14B-A0C9-DE49F34FCC9D}" dt="2024-04-03T22:56:31.816" v="2870" actId="165"/>
          <ac:spMkLst>
            <pc:docMk/>
            <pc:sldMk cId="2944245055" sldId="2147470887"/>
            <ac:spMk id="52" creationId="{8F9C9E13-154C-1AC3-2C15-62111DC35202}"/>
          </ac:spMkLst>
        </pc:spChg>
        <pc:spChg chg="mod topLvl">
          <ac:chgData name="Kau, Derchang" userId="b9148588-e694-4445-9765-2c9aad6149ce" providerId="ADAL" clId="{C8382BAA-1094-D14B-A0C9-DE49F34FCC9D}" dt="2024-04-03T22:56:31.816" v="2870" actId="165"/>
          <ac:spMkLst>
            <pc:docMk/>
            <pc:sldMk cId="2944245055" sldId="2147470887"/>
            <ac:spMk id="53" creationId="{353763E8-774F-00D5-BD29-4772EEEA0312}"/>
          </ac:spMkLst>
        </pc:spChg>
        <pc:spChg chg="mod topLvl">
          <ac:chgData name="Kau, Derchang" userId="b9148588-e694-4445-9765-2c9aad6149ce" providerId="ADAL" clId="{C8382BAA-1094-D14B-A0C9-DE49F34FCC9D}" dt="2024-04-03T22:56:31.816" v="2870" actId="165"/>
          <ac:spMkLst>
            <pc:docMk/>
            <pc:sldMk cId="2944245055" sldId="2147470887"/>
            <ac:spMk id="54" creationId="{C0F78633-C45F-667D-8EA8-92EBA9B6D211}"/>
          </ac:spMkLst>
        </pc:spChg>
        <pc:spChg chg="mod topLvl">
          <ac:chgData name="Kau, Derchang" userId="b9148588-e694-4445-9765-2c9aad6149ce" providerId="ADAL" clId="{C8382BAA-1094-D14B-A0C9-DE49F34FCC9D}" dt="2024-04-03T22:56:31.816" v="2870" actId="165"/>
          <ac:spMkLst>
            <pc:docMk/>
            <pc:sldMk cId="2944245055" sldId="2147470887"/>
            <ac:spMk id="55" creationId="{8FB36920-0509-FB38-01D5-5BDA03714094}"/>
          </ac:spMkLst>
        </pc:spChg>
        <pc:spChg chg="mod topLvl">
          <ac:chgData name="Kau, Derchang" userId="b9148588-e694-4445-9765-2c9aad6149ce" providerId="ADAL" clId="{C8382BAA-1094-D14B-A0C9-DE49F34FCC9D}" dt="2024-04-03T22:56:31.816" v="2870" actId="165"/>
          <ac:spMkLst>
            <pc:docMk/>
            <pc:sldMk cId="2944245055" sldId="2147470887"/>
            <ac:spMk id="56" creationId="{5BCDD250-CDA2-1F58-E09E-45B43A0104E2}"/>
          </ac:spMkLst>
        </pc:spChg>
        <pc:spChg chg="mod topLvl">
          <ac:chgData name="Kau, Derchang" userId="b9148588-e694-4445-9765-2c9aad6149ce" providerId="ADAL" clId="{C8382BAA-1094-D14B-A0C9-DE49F34FCC9D}" dt="2024-04-03T22:56:31.816" v="2870" actId="165"/>
          <ac:spMkLst>
            <pc:docMk/>
            <pc:sldMk cId="2944245055" sldId="2147470887"/>
            <ac:spMk id="57" creationId="{41549968-BBE3-2B73-A59D-1B51243CF7E0}"/>
          </ac:spMkLst>
        </pc:spChg>
        <pc:spChg chg="mod topLvl">
          <ac:chgData name="Kau, Derchang" userId="b9148588-e694-4445-9765-2c9aad6149ce" providerId="ADAL" clId="{C8382BAA-1094-D14B-A0C9-DE49F34FCC9D}" dt="2024-04-03T22:56:31.816" v="2870" actId="165"/>
          <ac:spMkLst>
            <pc:docMk/>
            <pc:sldMk cId="2944245055" sldId="2147470887"/>
            <ac:spMk id="58" creationId="{7DCE3BFF-CBFD-6737-121C-F107A558976D}"/>
          </ac:spMkLst>
        </pc:spChg>
        <pc:spChg chg="mod topLvl">
          <ac:chgData name="Kau, Derchang" userId="b9148588-e694-4445-9765-2c9aad6149ce" providerId="ADAL" clId="{C8382BAA-1094-D14B-A0C9-DE49F34FCC9D}" dt="2024-04-03T22:56:31.816" v="2870" actId="165"/>
          <ac:spMkLst>
            <pc:docMk/>
            <pc:sldMk cId="2944245055" sldId="2147470887"/>
            <ac:spMk id="59" creationId="{2FDE245F-B62C-456B-17DD-49BA5E61ECF9}"/>
          </ac:spMkLst>
        </pc:spChg>
        <pc:spChg chg="mod topLvl">
          <ac:chgData name="Kau, Derchang" userId="b9148588-e694-4445-9765-2c9aad6149ce" providerId="ADAL" clId="{C8382BAA-1094-D14B-A0C9-DE49F34FCC9D}" dt="2024-04-03T22:56:31.816" v="2870" actId="165"/>
          <ac:spMkLst>
            <pc:docMk/>
            <pc:sldMk cId="2944245055" sldId="2147470887"/>
            <ac:spMk id="60" creationId="{AC42B63E-0B66-2A5F-A520-E4968BFB09FE}"/>
          </ac:spMkLst>
        </pc:spChg>
        <pc:spChg chg="mod topLvl">
          <ac:chgData name="Kau, Derchang" userId="b9148588-e694-4445-9765-2c9aad6149ce" providerId="ADAL" clId="{C8382BAA-1094-D14B-A0C9-DE49F34FCC9D}" dt="2024-04-03T22:56:31.816" v="2870" actId="165"/>
          <ac:spMkLst>
            <pc:docMk/>
            <pc:sldMk cId="2944245055" sldId="2147470887"/>
            <ac:spMk id="61" creationId="{616C6D3C-5B17-F889-EE65-BC25DA16C5E3}"/>
          </ac:spMkLst>
        </pc:spChg>
        <pc:spChg chg="mod topLvl">
          <ac:chgData name="Kau, Derchang" userId="b9148588-e694-4445-9765-2c9aad6149ce" providerId="ADAL" clId="{C8382BAA-1094-D14B-A0C9-DE49F34FCC9D}" dt="2024-04-03T22:56:31.816" v="2870" actId="165"/>
          <ac:spMkLst>
            <pc:docMk/>
            <pc:sldMk cId="2944245055" sldId="2147470887"/>
            <ac:spMk id="62" creationId="{FC466AF4-605D-1E94-F3E2-0F0A7A3E960E}"/>
          </ac:spMkLst>
        </pc:spChg>
        <pc:spChg chg="mod topLvl">
          <ac:chgData name="Kau, Derchang" userId="b9148588-e694-4445-9765-2c9aad6149ce" providerId="ADAL" clId="{C8382BAA-1094-D14B-A0C9-DE49F34FCC9D}" dt="2024-04-03T22:56:31.816" v="2870" actId="165"/>
          <ac:spMkLst>
            <pc:docMk/>
            <pc:sldMk cId="2944245055" sldId="2147470887"/>
            <ac:spMk id="63" creationId="{4AFE61DE-08D2-6677-ECBF-74BF30FDB477}"/>
          </ac:spMkLst>
        </pc:spChg>
        <pc:spChg chg="mod topLvl">
          <ac:chgData name="Kau, Derchang" userId="b9148588-e694-4445-9765-2c9aad6149ce" providerId="ADAL" clId="{C8382BAA-1094-D14B-A0C9-DE49F34FCC9D}" dt="2024-04-03T22:56:31.816" v="2870" actId="165"/>
          <ac:spMkLst>
            <pc:docMk/>
            <pc:sldMk cId="2944245055" sldId="2147470887"/>
            <ac:spMk id="64" creationId="{E90DD53E-4E4D-2665-18BC-66F40819C8B3}"/>
          </ac:spMkLst>
        </pc:spChg>
        <pc:spChg chg="mod topLvl">
          <ac:chgData name="Kau, Derchang" userId="b9148588-e694-4445-9765-2c9aad6149ce" providerId="ADAL" clId="{C8382BAA-1094-D14B-A0C9-DE49F34FCC9D}" dt="2024-04-03T22:56:31.816" v="2870" actId="165"/>
          <ac:spMkLst>
            <pc:docMk/>
            <pc:sldMk cId="2944245055" sldId="2147470887"/>
            <ac:spMk id="65" creationId="{BAB0FE48-5B1F-F6CE-D86E-07049FDA25DD}"/>
          </ac:spMkLst>
        </pc:spChg>
        <pc:spChg chg="mod topLvl">
          <ac:chgData name="Kau, Derchang" userId="b9148588-e694-4445-9765-2c9aad6149ce" providerId="ADAL" clId="{C8382BAA-1094-D14B-A0C9-DE49F34FCC9D}" dt="2024-04-03T22:56:31.816" v="2870" actId="165"/>
          <ac:spMkLst>
            <pc:docMk/>
            <pc:sldMk cId="2944245055" sldId="2147470887"/>
            <ac:spMk id="66" creationId="{CF903088-617C-A071-1552-E8068C1DF47F}"/>
          </ac:spMkLst>
        </pc:spChg>
        <pc:spChg chg="mod topLvl">
          <ac:chgData name="Kau, Derchang" userId="b9148588-e694-4445-9765-2c9aad6149ce" providerId="ADAL" clId="{C8382BAA-1094-D14B-A0C9-DE49F34FCC9D}" dt="2024-04-03T22:56:31.816" v="2870" actId="165"/>
          <ac:spMkLst>
            <pc:docMk/>
            <pc:sldMk cId="2944245055" sldId="2147470887"/>
            <ac:spMk id="67" creationId="{9C5A0DF8-9991-E8D1-0568-CB9863256156}"/>
          </ac:spMkLst>
        </pc:spChg>
        <pc:spChg chg="mod topLvl">
          <ac:chgData name="Kau, Derchang" userId="b9148588-e694-4445-9765-2c9aad6149ce" providerId="ADAL" clId="{C8382BAA-1094-D14B-A0C9-DE49F34FCC9D}" dt="2024-04-03T22:56:31.816" v="2870" actId="165"/>
          <ac:spMkLst>
            <pc:docMk/>
            <pc:sldMk cId="2944245055" sldId="2147470887"/>
            <ac:spMk id="68" creationId="{4548ACCD-0C85-3074-4CF1-1B1E14A2DFF1}"/>
          </ac:spMkLst>
        </pc:spChg>
        <pc:spChg chg="mod topLvl">
          <ac:chgData name="Kau, Derchang" userId="b9148588-e694-4445-9765-2c9aad6149ce" providerId="ADAL" clId="{C8382BAA-1094-D14B-A0C9-DE49F34FCC9D}" dt="2024-04-03T22:56:31.816" v="2870" actId="165"/>
          <ac:spMkLst>
            <pc:docMk/>
            <pc:sldMk cId="2944245055" sldId="2147470887"/>
            <ac:spMk id="69" creationId="{4CA7FF1C-29A3-1F6B-CD51-1A4D58754621}"/>
          </ac:spMkLst>
        </pc:spChg>
        <pc:spChg chg="mod topLvl">
          <ac:chgData name="Kau, Derchang" userId="b9148588-e694-4445-9765-2c9aad6149ce" providerId="ADAL" clId="{C8382BAA-1094-D14B-A0C9-DE49F34FCC9D}" dt="2024-04-03T22:56:31.816" v="2870" actId="165"/>
          <ac:spMkLst>
            <pc:docMk/>
            <pc:sldMk cId="2944245055" sldId="2147470887"/>
            <ac:spMk id="70" creationId="{E902FC3A-98C1-684A-CBA0-707A152EEE69}"/>
          </ac:spMkLst>
        </pc:spChg>
        <pc:spChg chg="mod topLvl">
          <ac:chgData name="Kau, Derchang" userId="b9148588-e694-4445-9765-2c9aad6149ce" providerId="ADAL" clId="{C8382BAA-1094-D14B-A0C9-DE49F34FCC9D}" dt="2024-04-03T22:56:31.816" v="2870" actId="165"/>
          <ac:spMkLst>
            <pc:docMk/>
            <pc:sldMk cId="2944245055" sldId="2147470887"/>
            <ac:spMk id="71" creationId="{B12F7940-C4C8-C4B7-E4CB-807B25FF31C5}"/>
          </ac:spMkLst>
        </pc:spChg>
        <pc:spChg chg="mod topLvl">
          <ac:chgData name="Kau, Derchang" userId="b9148588-e694-4445-9765-2c9aad6149ce" providerId="ADAL" clId="{C8382BAA-1094-D14B-A0C9-DE49F34FCC9D}" dt="2024-04-03T22:56:31.816" v="2870" actId="165"/>
          <ac:spMkLst>
            <pc:docMk/>
            <pc:sldMk cId="2944245055" sldId="2147470887"/>
            <ac:spMk id="72" creationId="{09CF86B3-DCA9-0723-6630-A3F68CED7ABE}"/>
          </ac:spMkLst>
        </pc:spChg>
        <pc:spChg chg="mod topLvl">
          <ac:chgData name="Kau, Derchang" userId="b9148588-e694-4445-9765-2c9aad6149ce" providerId="ADAL" clId="{C8382BAA-1094-D14B-A0C9-DE49F34FCC9D}" dt="2024-04-03T22:56:31.816" v="2870" actId="165"/>
          <ac:spMkLst>
            <pc:docMk/>
            <pc:sldMk cId="2944245055" sldId="2147470887"/>
            <ac:spMk id="73" creationId="{7991D9BF-FEF1-2E02-7DB1-73A0419BB06F}"/>
          </ac:spMkLst>
        </pc:spChg>
        <pc:spChg chg="mod topLvl">
          <ac:chgData name="Kau, Derchang" userId="b9148588-e694-4445-9765-2c9aad6149ce" providerId="ADAL" clId="{C8382BAA-1094-D14B-A0C9-DE49F34FCC9D}" dt="2024-04-03T22:56:31.816" v="2870" actId="165"/>
          <ac:spMkLst>
            <pc:docMk/>
            <pc:sldMk cId="2944245055" sldId="2147470887"/>
            <ac:spMk id="74" creationId="{20E0D36A-8001-82F1-3F25-7065DA73CD74}"/>
          </ac:spMkLst>
        </pc:spChg>
        <pc:spChg chg="mod topLvl">
          <ac:chgData name="Kau, Derchang" userId="b9148588-e694-4445-9765-2c9aad6149ce" providerId="ADAL" clId="{C8382BAA-1094-D14B-A0C9-DE49F34FCC9D}" dt="2024-04-03T22:56:31.816" v="2870" actId="165"/>
          <ac:spMkLst>
            <pc:docMk/>
            <pc:sldMk cId="2944245055" sldId="2147470887"/>
            <ac:spMk id="75" creationId="{7BD81DD3-E511-1640-DCBC-052B845A5178}"/>
          </ac:spMkLst>
        </pc:spChg>
        <pc:spChg chg="mod topLvl">
          <ac:chgData name="Kau, Derchang" userId="b9148588-e694-4445-9765-2c9aad6149ce" providerId="ADAL" clId="{C8382BAA-1094-D14B-A0C9-DE49F34FCC9D}" dt="2024-04-03T22:56:31.816" v="2870" actId="165"/>
          <ac:spMkLst>
            <pc:docMk/>
            <pc:sldMk cId="2944245055" sldId="2147470887"/>
            <ac:spMk id="76" creationId="{5FFB7ACA-C092-79A7-E7BD-6AEF17D5E3A9}"/>
          </ac:spMkLst>
        </pc:spChg>
        <pc:spChg chg="mod topLvl">
          <ac:chgData name="Kau, Derchang" userId="b9148588-e694-4445-9765-2c9aad6149ce" providerId="ADAL" clId="{C8382BAA-1094-D14B-A0C9-DE49F34FCC9D}" dt="2024-04-03T22:56:31.816" v="2870" actId="165"/>
          <ac:spMkLst>
            <pc:docMk/>
            <pc:sldMk cId="2944245055" sldId="2147470887"/>
            <ac:spMk id="77" creationId="{111ABCB1-D595-D8C6-D9D9-08EFD87693E6}"/>
          </ac:spMkLst>
        </pc:spChg>
        <pc:spChg chg="mod topLvl">
          <ac:chgData name="Kau, Derchang" userId="b9148588-e694-4445-9765-2c9aad6149ce" providerId="ADAL" clId="{C8382BAA-1094-D14B-A0C9-DE49F34FCC9D}" dt="2024-04-03T22:56:31.816" v="2870" actId="165"/>
          <ac:spMkLst>
            <pc:docMk/>
            <pc:sldMk cId="2944245055" sldId="2147470887"/>
            <ac:spMk id="78" creationId="{AFD78914-508D-1381-7128-F2D2011DD164}"/>
          </ac:spMkLst>
        </pc:spChg>
        <pc:spChg chg="mod topLvl">
          <ac:chgData name="Kau, Derchang" userId="b9148588-e694-4445-9765-2c9aad6149ce" providerId="ADAL" clId="{C8382BAA-1094-D14B-A0C9-DE49F34FCC9D}" dt="2024-04-03T22:56:31.816" v="2870" actId="165"/>
          <ac:spMkLst>
            <pc:docMk/>
            <pc:sldMk cId="2944245055" sldId="2147470887"/>
            <ac:spMk id="79" creationId="{27057072-FD79-1B81-D838-32C58C976E9C}"/>
          </ac:spMkLst>
        </pc:spChg>
        <pc:spChg chg="mod topLvl">
          <ac:chgData name="Kau, Derchang" userId="b9148588-e694-4445-9765-2c9aad6149ce" providerId="ADAL" clId="{C8382BAA-1094-D14B-A0C9-DE49F34FCC9D}" dt="2024-04-03T22:56:31.816" v="2870" actId="165"/>
          <ac:spMkLst>
            <pc:docMk/>
            <pc:sldMk cId="2944245055" sldId="2147470887"/>
            <ac:spMk id="80" creationId="{C6722B78-DE7C-E358-AE35-D7A853CF9CE6}"/>
          </ac:spMkLst>
        </pc:spChg>
        <pc:spChg chg="mod topLvl">
          <ac:chgData name="Kau, Derchang" userId="b9148588-e694-4445-9765-2c9aad6149ce" providerId="ADAL" clId="{C8382BAA-1094-D14B-A0C9-DE49F34FCC9D}" dt="2024-04-03T22:56:31.816" v="2870" actId="165"/>
          <ac:spMkLst>
            <pc:docMk/>
            <pc:sldMk cId="2944245055" sldId="2147470887"/>
            <ac:spMk id="81" creationId="{B1B5573F-2BBA-D7E4-AA3E-98E043970AD4}"/>
          </ac:spMkLst>
        </pc:spChg>
        <pc:spChg chg="mod topLvl">
          <ac:chgData name="Kau, Derchang" userId="b9148588-e694-4445-9765-2c9aad6149ce" providerId="ADAL" clId="{C8382BAA-1094-D14B-A0C9-DE49F34FCC9D}" dt="2024-04-03T22:56:31.816" v="2870" actId="165"/>
          <ac:spMkLst>
            <pc:docMk/>
            <pc:sldMk cId="2944245055" sldId="2147470887"/>
            <ac:spMk id="82" creationId="{3ADA8BA4-4423-F997-6C53-80FFE30EDADA}"/>
          </ac:spMkLst>
        </pc:spChg>
        <pc:spChg chg="mod topLvl">
          <ac:chgData name="Kau, Derchang" userId="b9148588-e694-4445-9765-2c9aad6149ce" providerId="ADAL" clId="{C8382BAA-1094-D14B-A0C9-DE49F34FCC9D}" dt="2024-04-03T22:56:31.816" v="2870" actId="165"/>
          <ac:spMkLst>
            <pc:docMk/>
            <pc:sldMk cId="2944245055" sldId="2147470887"/>
            <ac:spMk id="83" creationId="{06125120-EA36-9309-7E5F-49516C011FA3}"/>
          </ac:spMkLst>
        </pc:spChg>
        <pc:spChg chg="mod">
          <ac:chgData name="Kau, Derchang" userId="b9148588-e694-4445-9765-2c9aad6149ce" providerId="ADAL" clId="{C8382BAA-1094-D14B-A0C9-DE49F34FCC9D}" dt="2024-04-03T22:56:10.188" v="2867"/>
          <ac:spMkLst>
            <pc:docMk/>
            <pc:sldMk cId="2944245055" sldId="2147470887"/>
            <ac:spMk id="87" creationId="{456F30D7-C144-07EA-A7E8-256405D6910D}"/>
          </ac:spMkLst>
        </pc:spChg>
        <pc:spChg chg="mod">
          <ac:chgData name="Kau, Derchang" userId="b9148588-e694-4445-9765-2c9aad6149ce" providerId="ADAL" clId="{C8382BAA-1094-D14B-A0C9-DE49F34FCC9D}" dt="2024-04-03T22:56:10.188" v="2867"/>
          <ac:spMkLst>
            <pc:docMk/>
            <pc:sldMk cId="2944245055" sldId="2147470887"/>
            <ac:spMk id="97" creationId="{A10100C1-6AB4-3D7F-CE1F-39F5074F7B36}"/>
          </ac:spMkLst>
        </pc:spChg>
        <pc:spChg chg="mod">
          <ac:chgData name="Kau, Derchang" userId="b9148588-e694-4445-9765-2c9aad6149ce" providerId="ADAL" clId="{C8382BAA-1094-D14B-A0C9-DE49F34FCC9D}" dt="2024-04-03T22:56:10.188" v="2867"/>
          <ac:spMkLst>
            <pc:docMk/>
            <pc:sldMk cId="2944245055" sldId="2147470887"/>
            <ac:spMk id="107" creationId="{398AE665-DB22-1A51-0EDC-C24AC07B3FDE}"/>
          </ac:spMkLst>
        </pc:spChg>
        <pc:spChg chg="mod topLvl">
          <ac:chgData name="Kau, Derchang" userId="b9148588-e694-4445-9765-2c9aad6149ce" providerId="ADAL" clId="{C8382BAA-1094-D14B-A0C9-DE49F34FCC9D}" dt="2024-04-03T22:56:31.816" v="2870" actId="165"/>
          <ac:spMkLst>
            <pc:docMk/>
            <pc:sldMk cId="2944245055" sldId="2147470887"/>
            <ac:spMk id="123" creationId="{93797C8A-B240-AB93-21EB-D88F27BDD03A}"/>
          </ac:spMkLst>
        </pc:spChg>
        <pc:spChg chg="mod topLvl">
          <ac:chgData name="Kau, Derchang" userId="b9148588-e694-4445-9765-2c9aad6149ce" providerId="ADAL" clId="{C8382BAA-1094-D14B-A0C9-DE49F34FCC9D}" dt="2024-04-03T22:56:31.816" v="2870" actId="165"/>
          <ac:spMkLst>
            <pc:docMk/>
            <pc:sldMk cId="2944245055" sldId="2147470887"/>
            <ac:spMk id="124" creationId="{645BD247-EAF9-C9D6-7ED0-4A27B5F630BA}"/>
          </ac:spMkLst>
        </pc:spChg>
        <pc:spChg chg="mod topLvl">
          <ac:chgData name="Kau, Derchang" userId="b9148588-e694-4445-9765-2c9aad6149ce" providerId="ADAL" clId="{C8382BAA-1094-D14B-A0C9-DE49F34FCC9D}" dt="2024-04-03T22:56:31.816" v="2870" actId="165"/>
          <ac:spMkLst>
            <pc:docMk/>
            <pc:sldMk cId="2944245055" sldId="2147470887"/>
            <ac:spMk id="125" creationId="{CD7A0AEA-6CA1-7D3C-76E4-7B58DAD93E71}"/>
          </ac:spMkLst>
        </pc:spChg>
        <pc:spChg chg="mod topLvl">
          <ac:chgData name="Kau, Derchang" userId="b9148588-e694-4445-9765-2c9aad6149ce" providerId="ADAL" clId="{C8382BAA-1094-D14B-A0C9-DE49F34FCC9D}" dt="2024-04-03T22:56:31.816" v="2870" actId="165"/>
          <ac:spMkLst>
            <pc:docMk/>
            <pc:sldMk cId="2944245055" sldId="2147470887"/>
            <ac:spMk id="126" creationId="{B537FCBE-C605-2D20-95C6-3CCC01F59D71}"/>
          </ac:spMkLst>
        </pc:spChg>
        <pc:spChg chg="mod topLvl">
          <ac:chgData name="Kau, Derchang" userId="b9148588-e694-4445-9765-2c9aad6149ce" providerId="ADAL" clId="{C8382BAA-1094-D14B-A0C9-DE49F34FCC9D}" dt="2024-04-03T22:56:31.816" v="2870" actId="165"/>
          <ac:spMkLst>
            <pc:docMk/>
            <pc:sldMk cId="2944245055" sldId="2147470887"/>
            <ac:spMk id="127" creationId="{D8578115-3CA2-8D4E-8444-7AFCEBAD3C0D}"/>
          </ac:spMkLst>
        </pc:spChg>
        <pc:spChg chg="mod topLvl">
          <ac:chgData name="Kau, Derchang" userId="b9148588-e694-4445-9765-2c9aad6149ce" providerId="ADAL" clId="{C8382BAA-1094-D14B-A0C9-DE49F34FCC9D}" dt="2024-04-03T22:56:31.816" v="2870" actId="165"/>
          <ac:spMkLst>
            <pc:docMk/>
            <pc:sldMk cId="2944245055" sldId="2147470887"/>
            <ac:spMk id="128" creationId="{45520771-BFAB-BEFE-A659-62249E7AB223}"/>
          </ac:spMkLst>
        </pc:spChg>
        <pc:spChg chg="mod topLvl">
          <ac:chgData name="Kau, Derchang" userId="b9148588-e694-4445-9765-2c9aad6149ce" providerId="ADAL" clId="{C8382BAA-1094-D14B-A0C9-DE49F34FCC9D}" dt="2024-04-03T22:56:31.816" v="2870" actId="165"/>
          <ac:spMkLst>
            <pc:docMk/>
            <pc:sldMk cId="2944245055" sldId="2147470887"/>
            <ac:spMk id="129" creationId="{1A62BB1E-577C-9EC3-5A4B-DEC787EC7403}"/>
          </ac:spMkLst>
        </pc:spChg>
        <pc:spChg chg="mod topLvl">
          <ac:chgData name="Kau, Derchang" userId="b9148588-e694-4445-9765-2c9aad6149ce" providerId="ADAL" clId="{C8382BAA-1094-D14B-A0C9-DE49F34FCC9D}" dt="2024-04-03T22:56:31.816" v="2870" actId="165"/>
          <ac:spMkLst>
            <pc:docMk/>
            <pc:sldMk cId="2944245055" sldId="2147470887"/>
            <ac:spMk id="130" creationId="{583C2116-6EAC-C02A-03E0-B8B86AC1FD47}"/>
          </ac:spMkLst>
        </pc:spChg>
        <pc:spChg chg="mod topLvl">
          <ac:chgData name="Kau, Derchang" userId="b9148588-e694-4445-9765-2c9aad6149ce" providerId="ADAL" clId="{C8382BAA-1094-D14B-A0C9-DE49F34FCC9D}" dt="2024-04-03T22:56:31.816" v="2870" actId="165"/>
          <ac:spMkLst>
            <pc:docMk/>
            <pc:sldMk cId="2944245055" sldId="2147470887"/>
            <ac:spMk id="131" creationId="{2051735B-A0B0-8E93-5CAF-0DFADE88B322}"/>
          </ac:spMkLst>
        </pc:spChg>
        <pc:spChg chg="mod topLvl">
          <ac:chgData name="Kau, Derchang" userId="b9148588-e694-4445-9765-2c9aad6149ce" providerId="ADAL" clId="{C8382BAA-1094-D14B-A0C9-DE49F34FCC9D}" dt="2024-04-03T22:56:31.816" v="2870" actId="165"/>
          <ac:spMkLst>
            <pc:docMk/>
            <pc:sldMk cId="2944245055" sldId="2147470887"/>
            <ac:spMk id="132" creationId="{1DCFF969-E3CE-C96A-B174-F429F3237D03}"/>
          </ac:spMkLst>
        </pc:spChg>
        <pc:spChg chg="mod topLvl">
          <ac:chgData name="Kau, Derchang" userId="b9148588-e694-4445-9765-2c9aad6149ce" providerId="ADAL" clId="{C8382BAA-1094-D14B-A0C9-DE49F34FCC9D}" dt="2024-04-03T22:56:31.816" v="2870" actId="165"/>
          <ac:spMkLst>
            <pc:docMk/>
            <pc:sldMk cId="2944245055" sldId="2147470887"/>
            <ac:spMk id="133" creationId="{9CE56DE7-2302-227F-BA4E-A6CE36F13051}"/>
          </ac:spMkLst>
        </pc:spChg>
        <pc:spChg chg="mod topLvl">
          <ac:chgData name="Kau, Derchang" userId="b9148588-e694-4445-9765-2c9aad6149ce" providerId="ADAL" clId="{C8382BAA-1094-D14B-A0C9-DE49F34FCC9D}" dt="2024-04-03T22:56:31.816" v="2870" actId="165"/>
          <ac:spMkLst>
            <pc:docMk/>
            <pc:sldMk cId="2944245055" sldId="2147470887"/>
            <ac:spMk id="134" creationId="{774064AF-3F43-8FD3-6707-68CD8F0E3A5E}"/>
          </ac:spMkLst>
        </pc:spChg>
        <pc:spChg chg="mod topLvl">
          <ac:chgData name="Kau, Derchang" userId="b9148588-e694-4445-9765-2c9aad6149ce" providerId="ADAL" clId="{C8382BAA-1094-D14B-A0C9-DE49F34FCC9D}" dt="2024-04-03T22:56:31.816" v="2870" actId="165"/>
          <ac:spMkLst>
            <pc:docMk/>
            <pc:sldMk cId="2944245055" sldId="2147470887"/>
            <ac:spMk id="135" creationId="{E21B6E6B-DE38-15E7-F00E-15F1301D35B1}"/>
          </ac:spMkLst>
        </pc:spChg>
        <pc:spChg chg="mod topLvl">
          <ac:chgData name="Kau, Derchang" userId="b9148588-e694-4445-9765-2c9aad6149ce" providerId="ADAL" clId="{C8382BAA-1094-D14B-A0C9-DE49F34FCC9D}" dt="2024-04-03T22:56:31.816" v="2870" actId="165"/>
          <ac:spMkLst>
            <pc:docMk/>
            <pc:sldMk cId="2944245055" sldId="2147470887"/>
            <ac:spMk id="136" creationId="{0E302CDB-A684-F9A9-C976-FD4229AA346D}"/>
          </ac:spMkLst>
        </pc:spChg>
        <pc:spChg chg="mod topLvl">
          <ac:chgData name="Kau, Derchang" userId="b9148588-e694-4445-9765-2c9aad6149ce" providerId="ADAL" clId="{C8382BAA-1094-D14B-A0C9-DE49F34FCC9D}" dt="2024-04-03T22:56:31.816" v="2870" actId="165"/>
          <ac:spMkLst>
            <pc:docMk/>
            <pc:sldMk cId="2944245055" sldId="2147470887"/>
            <ac:spMk id="137" creationId="{89AC7D87-0805-2FF1-DF3F-3DF0C9065C2B}"/>
          </ac:spMkLst>
        </pc:spChg>
        <pc:spChg chg="mod topLvl">
          <ac:chgData name="Kau, Derchang" userId="b9148588-e694-4445-9765-2c9aad6149ce" providerId="ADAL" clId="{C8382BAA-1094-D14B-A0C9-DE49F34FCC9D}" dt="2024-04-03T22:56:31.816" v="2870" actId="165"/>
          <ac:spMkLst>
            <pc:docMk/>
            <pc:sldMk cId="2944245055" sldId="2147470887"/>
            <ac:spMk id="138" creationId="{E5D3E646-3C37-4A40-3476-80A8C5560F55}"/>
          </ac:spMkLst>
        </pc:spChg>
        <pc:spChg chg="mod topLvl">
          <ac:chgData name="Kau, Derchang" userId="b9148588-e694-4445-9765-2c9aad6149ce" providerId="ADAL" clId="{C8382BAA-1094-D14B-A0C9-DE49F34FCC9D}" dt="2024-04-03T22:56:31.816" v="2870" actId="165"/>
          <ac:spMkLst>
            <pc:docMk/>
            <pc:sldMk cId="2944245055" sldId="2147470887"/>
            <ac:spMk id="139" creationId="{3E289D68-ED85-6A97-A4AA-246E1BCD6D82}"/>
          </ac:spMkLst>
        </pc:spChg>
        <pc:spChg chg="mod topLvl">
          <ac:chgData name="Kau, Derchang" userId="b9148588-e694-4445-9765-2c9aad6149ce" providerId="ADAL" clId="{C8382BAA-1094-D14B-A0C9-DE49F34FCC9D}" dt="2024-04-03T22:56:31.816" v="2870" actId="165"/>
          <ac:spMkLst>
            <pc:docMk/>
            <pc:sldMk cId="2944245055" sldId="2147470887"/>
            <ac:spMk id="140" creationId="{CC58D35E-A1AC-EABE-F21D-E12C35974749}"/>
          </ac:spMkLst>
        </pc:spChg>
        <pc:spChg chg="mod topLvl">
          <ac:chgData name="Kau, Derchang" userId="b9148588-e694-4445-9765-2c9aad6149ce" providerId="ADAL" clId="{C8382BAA-1094-D14B-A0C9-DE49F34FCC9D}" dt="2024-04-03T22:56:31.816" v="2870" actId="165"/>
          <ac:spMkLst>
            <pc:docMk/>
            <pc:sldMk cId="2944245055" sldId="2147470887"/>
            <ac:spMk id="141" creationId="{5EC7C115-EF55-C96A-676C-B643E91E38B7}"/>
          </ac:spMkLst>
        </pc:spChg>
        <pc:spChg chg="mod topLvl">
          <ac:chgData name="Kau, Derchang" userId="b9148588-e694-4445-9765-2c9aad6149ce" providerId="ADAL" clId="{C8382BAA-1094-D14B-A0C9-DE49F34FCC9D}" dt="2024-04-03T22:56:31.816" v="2870" actId="165"/>
          <ac:spMkLst>
            <pc:docMk/>
            <pc:sldMk cId="2944245055" sldId="2147470887"/>
            <ac:spMk id="142" creationId="{DC5EF06C-AE9E-2B45-62EE-ED4EB8DD1BBE}"/>
          </ac:spMkLst>
        </pc:spChg>
        <pc:spChg chg="del mod topLvl">
          <ac:chgData name="Kau, Derchang" userId="b9148588-e694-4445-9765-2c9aad6149ce" providerId="ADAL" clId="{C8382BAA-1094-D14B-A0C9-DE49F34FCC9D}" dt="2024-04-04T01:19:42.456" v="2962" actId="478"/>
          <ac:spMkLst>
            <pc:docMk/>
            <pc:sldMk cId="2944245055" sldId="2147470887"/>
            <ac:spMk id="144" creationId="{6CE57C8F-228F-0719-E3EA-4927969685DE}"/>
          </ac:spMkLst>
        </pc:spChg>
        <pc:spChg chg="del mod topLvl">
          <ac:chgData name="Kau, Derchang" userId="b9148588-e694-4445-9765-2c9aad6149ce" providerId="ADAL" clId="{C8382BAA-1094-D14B-A0C9-DE49F34FCC9D}" dt="2024-04-04T01:19:42.456" v="2962" actId="478"/>
          <ac:spMkLst>
            <pc:docMk/>
            <pc:sldMk cId="2944245055" sldId="2147470887"/>
            <ac:spMk id="145" creationId="{D8B9A44F-CD99-3AA4-670B-52A6D707E601}"/>
          </ac:spMkLst>
        </pc:spChg>
        <pc:spChg chg="del mod topLvl">
          <ac:chgData name="Kau, Derchang" userId="b9148588-e694-4445-9765-2c9aad6149ce" providerId="ADAL" clId="{C8382BAA-1094-D14B-A0C9-DE49F34FCC9D}" dt="2024-04-04T01:19:42.456" v="2962" actId="478"/>
          <ac:spMkLst>
            <pc:docMk/>
            <pc:sldMk cId="2944245055" sldId="2147470887"/>
            <ac:spMk id="146" creationId="{9D9CB28C-5D1B-D423-7199-E8B15ED6E03B}"/>
          </ac:spMkLst>
        </pc:spChg>
        <pc:spChg chg="mod topLvl">
          <ac:chgData name="Kau, Derchang" userId="b9148588-e694-4445-9765-2c9aad6149ce" providerId="ADAL" clId="{C8382BAA-1094-D14B-A0C9-DE49F34FCC9D}" dt="2024-04-03T23:03:01.018" v="2918" actId="404"/>
          <ac:spMkLst>
            <pc:docMk/>
            <pc:sldMk cId="2944245055" sldId="2147470887"/>
            <ac:spMk id="147" creationId="{CAE18BEF-A6D7-A3FD-0F8F-2F93A8229B5A}"/>
          </ac:spMkLst>
        </pc:spChg>
        <pc:spChg chg="mod">
          <ac:chgData name="Kau, Derchang" userId="b9148588-e694-4445-9765-2c9aad6149ce" providerId="ADAL" clId="{C8382BAA-1094-D14B-A0C9-DE49F34FCC9D}" dt="2024-04-03T22:57:11.734" v="2871"/>
          <ac:spMkLst>
            <pc:docMk/>
            <pc:sldMk cId="2944245055" sldId="2147470887"/>
            <ac:spMk id="151" creationId="{7B4DD02A-ECC7-4762-90CB-7C4CA6F8EAAF}"/>
          </ac:spMkLst>
        </pc:spChg>
        <pc:spChg chg="mod">
          <ac:chgData name="Kau, Derchang" userId="b9148588-e694-4445-9765-2c9aad6149ce" providerId="ADAL" clId="{C8382BAA-1094-D14B-A0C9-DE49F34FCC9D}" dt="2024-04-03T22:57:11.734" v="2871"/>
          <ac:spMkLst>
            <pc:docMk/>
            <pc:sldMk cId="2944245055" sldId="2147470887"/>
            <ac:spMk id="161" creationId="{2EBB9973-BF2F-7245-DF63-5133B79205E5}"/>
          </ac:spMkLst>
        </pc:spChg>
        <pc:spChg chg="mod">
          <ac:chgData name="Kau, Derchang" userId="b9148588-e694-4445-9765-2c9aad6149ce" providerId="ADAL" clId="{C8382BAA-1094-D14B-A0C9-DE49F34FCC9D}" dt="2024-04-03T22:58:46.766" v="2881" actId="14100"/>
          <ac:spMkLst>
            <pc:docMk/>
            <pc:sldMk cId="2944245055" sldId="2147470887"/>
            <ac:spMk id="171" creationId="{76E89C34-343E-937D-712D-7119FECD0F18}"/>
          </ac:spMkLst>
        </pc:spChg>
        <pc:spChg chg="mod">
          <ac:chgData name="Kau, Derchang" userId="b9148588-e694-4445-9765-2c9aad6149ce" providerId="ADAL" clId="{C8382BAA-1094-D14B-A0C9-DE49F34FCC9D}" dt="2024-04-03T22:57:30.778" v="2875"/>
          <ac:spMkLst>
            <pc:docMk/>
            <pc:sldMk cId="2944245055" sldId="2147470887"/>
            <ac:spMk id="182" creationId="{74EDA396-7D94-C5EC-4ACA-868BC7373F76}"/>
          </ac:spMkLst>
        </pc:spChg>
        <pc:spChg chg="mod">
          <ac:chgData name="Kau, Derchang" userId="b9148588-e694-4445-9765-2c9aad6149ce" providerId="ADAL" clId="{C8382BAA-1094-D14B-A0C9-DE49F34FCC9D}" dt="2024-04-03T22:57:30.778" v="2875"/>
          <ac:spMkLst>
            <pc:docMk/>
            <pc:sldMk cId="2944245055" sldId="2147470887"/>
            <ac:spMk id="183" creationId="{B2FCF7FC-4507-7191-664C-B7C8661D0761}"/>
          </ac:spMkLst>
        </pc:spChg>
        <pc:spChg chg="mod">
          <ac:chgData name="Kau, Derchang" userId="b9148588-e694-4445-9765-2c9aad6149ce" providerId="ADAL" clId="{C8382BAA-1094-D14B-A0C9-DE49F34FCC9D}" dt="2024-04-03T22:57:30.778" v="2875"/>
          <ac:spMkLst>
            <pc:docMk/>
            <pc:sldMk cId="2944245055" sldId="2147470887"/>
            <ac:spMk id="184" creationId="{9C4A9E5E-CEE0-BDBF-AA2E-CFC713EC97D7}"/>
          </ac:spMkLst>
        </pc:spChg>
        <pc:spChg chg="mod">
          <ac:chgData name="Kau, Derchang" userId="b9148588-e694-4445-9765-2c9aad6149ce" providerId="ADAL" clId="{C8382BAA-1094-D14B-A0C9-DE49F34FCC9D}" dt="2024-04-03T22:58:57.636" v="2882"/>
          <ac:spMkLst>
            <pc:docMk/>
            <pc:sldMk cId="2944245055" sldId="2147470887"/>
            <ac:spMk id="186" creationId="{D9D2EFE1-3241-B990-72BA-01E54B7F34A3}"/>
          </ac:spMkLst>
        </pc:spChg>
        <pc:spChg chg="mod">
          <ac:chgData name="Kau, Derchang" userId="b9148588-e694-4445-9765-2c9aad6149ce" providerId="ADAL" clId="{C8382BAA-1094-D14B-A0C9-DE49F34FCC9D}" dt="2024-04-03T22:58:57.636" v="2882"/>
          <ac:spMkLst>
            <pc:docMk/>
            <pc:sldMk cId="2944245055" sldId="2147470887"/>
            <ac:spMk id="187" creationId="{915809CE-096F-A2D1-1006-072E6B746588}"/>
          </ac:spMkLst>
        </pc:spChg>
        <pc:spChg chg="mod">
          <ac:chgData name="Kau, Derchang" userId="b9148588-e694-4445-9765-2c9aad6149ce" providerId="ADAL" clId="{C8382BAA-1094-D14B-A0C9-DE49F34FCC9D}" dt="2024-04-03T22:58:57.636" v="2882"/>
          <ac:spMkLst>
            <pc:docMk/>
            <pc:sldMk cId="2944245055" sldId="2147470887"/>
            <ac:spMk id="188" creationId="{6DB74147-FFA1-7605-1472-BDAC24F9E506}"/>
          </ac:spMkLst>
        </pc:spChg>
        <pc:spChg chg="mod">
          <ac:chgData name="Kau, Derchang" userId="b9148588-e694-4445-9765-2c9aad6149ce" providerId="ADAL" clId="{C8382BAA-1094-D14B-A0C9-DE49F34FCC9D}" dt="2024-04-03T22:59:06.766" v="2884"/>
          <ac:spMkLst>
            <pc:docMk/>
            <pc:sldMk cId="2944245055" sldId="2147470887"/>
            <ac:spMk id="190" creationId="{68A5BF12-2FD8-36A4-8B09-39FE05BCC8D8}"/>
          </ac:spMkLst>
        </pc:spChg>
        <pc:spChg chg="mod">
          <ac:chgData name="Kau, Derchang" userId="b9148588-e694-4445-9765-2c9aad6149ce" providerId="ADAL" clId="{C8382BAA-1094-D14B-A0C9-DE49F34FCC9D}" dt="2024-04-03T22:59:06.766" v="2884"/>
          <ac:spMkLst>
            <pc:docMk/>
            <pc:sldMk cId="2944245055" sldId="2147470887"/>
            <ac:spMk id="191" creationId="{6F50724B-ABEE-7052-93D4-B0EBE24523C1}"/>
          </ac:spMkLst>
        </pc:spChg>
        <pc:spChg chg="mod">
          <ac:chgData name="Kau, Derchang" userId="b9148588-e694-4445-9765-2c9aad6149ce" providerId="ADAL" clId="{C8382BAA-1094-D14B-A0C9-DE49F34FCC9D}" dt="2024-04-03T22:59:06.766" v="2884"/>
          <ac:spMkLst>
            <pc:docMk/>
            <pc:sldMk cId="2944245055" sldId="2147470887"/>
            <ac:spMk id="192" creationId="{E53B4248-D3F6-E148-01C0-412EA0741C3F}"/>
          </ac:spMkLst>
        </pc:spChg>
        <pc:spChg chg="mod">
          <ac:chgData name="Kau, Derchang" userId="b9148588-e694-4445-9765-2c9aad6149ce" providerId="ADAL" clId="{C8382BAA-1094-D14B-A0C9-DE49F34FCC9D}" dt="2024-04-03T22:59:13.704" v="2886"/>
          <ac:spMkLst>
            <pc:docMk/>
            <pc:sldMk cId="2944245055" sldId="2147470887"/>
            <ac:spMk id="194" creationId="{1F53A733-7A24-F2A2-2965-A5347836546B}"/>
          </ac:spMkLst>
        </pc:spChg>
        <pc:spChg chg="mod">
          <ac:chgData name="Kau, Derchang" userId="b9148588-e694-4445-9765-2c9aad6149ce" providerId="ADAL" clId="{C8382BAA-1094-D14B-A0C9-DE49F34FCC9D}" dt="2024-04-03T22:59:13.704" v="2886"/>
          <ac:spMkLst>
            <pc:docMk/>
            <pc:sldMk cId="2944245055" sldId="2147470887"/>
            <ac:spMk id="195" creationId="{ADBC6722-FA2E-21EB-75A2-63FD72C41F3B}"/>
          </ac:spMkLst>
        </pc:spChg>
        <pc:spChg chg="mod">
          <ac:chgData name="Kau, Derchang" userId="b9148588-e694-4445-9765-2c9aad6149ce" providerId="ADAL" clId="{C8382BAA-1094-D14B-A0C9-DE49F34FCC9D}" dt="2024-04-03T22:59:13.704" v="2886"/>
          <ac:spMkLst>
            <pc:docMk/>
            <pc:sldMk cId="2944245055" sldId="2147470887"/>
            <ac:spMk id="196" creationId="{A4B059C7-0029-A065-A22A-F3F215EC997B}"/>
          </ac:spMkLst>
        </pc:spChg>
        <pc:spChg chg="mod">
          <ac:chgData name="Kau, Derchang" userId="b9148588-e694-4445-9765-2c9aad6149ce" providerId="ADAL" clId="{C8382BAA-1094-D14B-A0C9-DE49F34FCC9D}" dt="2024-04-03T22:59:34.442" v="2889"/>
          <ac:spMkLst>
            <pc:docMk/>
            <pc:sldMk cId="2944245055" sldId="2147470887"/>
            <ac:spMk id="198" creationId="{28027ECC-8277-7B38-F9DB-9850AB46D481}"/>
          </ac:spMkLst>
        </pc:spChg>
        <pc:spChg chg="mod">
          <ac:chgData name="Kau, Derchang" userId="b9148588-e694-4445-9765-2c9aad6149ce" providerId="ADAL" clId="{C8382BAA-1094-D14B-A0C9-DE49F34FCC9D}" dt="2024-04-03T22:59:34.442" v="2889"/>
          <ac:spMkLst>
            <pc:docMk/>
            <pc:sldMk cId="2944245055" sldId="2147470887"/>
            <ac:spMk id="209" creationId="{F83DC44E-376A-33AC-CE2D-430D461A9B9B}"/>
          </ac:spMkLst>
        </pc:spChg>
        <pc:spChg chg="mod">
          <ac:chgData name="Kau, Derchang" userId="b9148588-e694-4445-9765-2c9aad6149ce" providerId="ADAL" clId="{C8382BAA-1094-D14B-A0C9-DE49F34FCC9D}" dt="2024-04-03T22:59:34.442" v="2889"/>
          <ac:spMkLst>
            <pc:docMk/>
            <pc:sldMk cId="2944245055" sldId="2147470887"/>
            <ac:spMk id="210" creationId="{9A218401-670D-F6C3-A294-8B25E6C97454}"/>
          </ac:spMkLst>
        </pc:spChg>
        <pc:spChg chg="mod">
          <ac:chgData name="Kau, Derchang" userId="b9148588-e694-4445-9765-2c9aad6149ce" providerId="ADAL" clId="{C8382BAA-1094-D14B-A0C9-DE49F34FCC9D}" dt="2024-04-03T22:59:34.442" v="2889"/>
          <ac:spMkLst>
            <pc:docMk/>
            <pc:sldMk cId="2944245055" sldId="2147470887"/>
            <ac:spMk id="211" creationId="{A3AE49EC-3D33-F6D9-C448-6CC58E61C916}"/>
          </ac:spMkLst>
        </pc:spChg>
        <pc:spChg chg="mod">
          <ac:chgData name="Kau, Derchang" userId="b9148588-e694-4445-9765-2c9aad6149ce" providerId="ADAL" clId="{C8382BAA-1094-D14B-A0C9-DE49F34FCC9D}" dt="2024-04-03T22:59:34.442" v="2889"/>
          <ac:spMkLst>
            <pc:docMk/>
            <pc:sldMk cId="2944245055" sldId="2147470887"/>
            <ac:spMk id="213" creationId="{64937290-E98B-C1A0-1EEC-E9660ECF0A1F}"/>
          </ac:spMkLst>
        </pc:spChg>
        <pc:spChg chg="mod">
          <ac:chgData name="Kau, Derchang" userId="b9148588-e694-4445-9765-2c9aad6149ce" providerId="ADAL" clId="{C8382BAA-1094-D14B-A0C9-DE49F34FCC9D}" dt="2024-04-03T22:59:34.442" v="2889"/>
          <ac:spMkLst>
            <pc:docMk/>
            <pc:sldMk cId="2944245055" sldId="2147470887"/>
            <ac:spMk id="214" creationId="{F524CB5F-0543-5856-387A-AEC79DA15413}"/>
          </ac:spMkLst>
        </pc:spChg>
        <pc:spChg chg="mod">
          <ac:chgData name="Kau, Derchang" userId="b9148588-e694-4445-9765-2c9aad6149ce" providerId="ADAL" clId="{C8382BAA-1094-D14B-A0C9-DE49F34FCC9D}" dt="2024-04-03T22:59:34.442" v="2889"/>
          <ac:spMkLst>
            <pc:docMk/>
            <pc:sldMk cId="2944245055" sldId="2147470887"/>
            <ac:spMk id="215" creationId="{7DA1EAA5-4E9E-C3AD-88B4-84CDE74BC40E}"/>
          </ac:spMkLst>
        </pc:spChg>
        <pc:spChg chg="mod">
          <ac:chgData name="Kau, Derchang" userId="b9148588-e694-4445-9765-2c9aad6149ce" providerId="ADAL" clId="{C8382BAA-1094-D14B-A0C9-DE49F34FCC9D}" dt="2024-04-03T22:59:34.442" v="2889"/>
          <ac:spMkLst>
            <pc:docMk/>
            <pc:sldMk cId="2944245055" sldId="2147470887"/>
            <ac:spMk id="217" creationId="{E23EEF93-55ED-D149-3F2E-EEE7C5504FCE}"/>
          </ac:spMkLst>
        </pc:spChg>
        <pc:spChg chg="mod">
          <ac:chgData name="Kau, Derchang" userId="b9148588-e694-4445-9765-2c9aad6149ce" providerId="ADAL" clId="{C8382BAA-1094-D14B-A0C9-DE49F34FCC9D}" dt="2024-04-03T22:59:34.442" v="2889"/>
          <ac:spMkLst>
            <pc:docMk/>
            <pc:sldMk cId="2944245055" sldId="2147470887"/>
            <ac:spMk id="218" creationId="{8EE88002-B21F-5CC3-36C2-D2EABE10A27A}"/>
          </ac:spMkLst>
        </pc:spChg>
        <pc:spChg chg="mod">
          <ac:chgData name="Kau, Derchang" userId="b9148588-e694-4445-9765-2c9aad6149ce" providerId="ADAL" clId="{C8382BAA-1094-D14B-A0C9-DE49F34FCC9D}" dt="2024-04-03T22:59:34.442" v="2889"/>
          <ac:spMkLst>
            <pc:docMk/>
            <pc:sldMk cId="2944245055" sldId="2147470887"/>
            <ac:spMk id="219" creationId="{37258C09-87E9-739C-F6CA-2EEE08807560}"/>
          </ac:spMkLst>
        </pc:spChg>
        <pc:spChg chg="mod">
          <ac:chgData name="Kau, Derchang" userId="b9148588-e694-4445-9765-2c9aad6149ce" providerId="ADAL" clId="{C8382BAA-1094-D14B-A0C9-DE49F34FCC9D}" dt="2024-04-03T23:01:03.911" v="2898"/>
          <ac:spMkLst>
            <pc:docMk/>
            <pc:sldMk cId="2944245055" sldId="2147470887"/>
            <ac:spMk id="227" creationId="{E5641EE3-AE48-8E7B-4379-6DE963B4C120}"/>
          </ac:spMkLst>
        </pc:spChg>
        <pc:spChg chg="mod">
          <ac:chgData name="Kau, Derchang" userId="b9148588-e694-4445-9765-2c9aad6149ce" providerId="ADAL" clId="{C8382BAA-1094-D14B-A0C9-DE49F34FCC9D}" dt="2024-04-03T23:01:03.911" v="2898"/>
          <ac:spMkLst>
            <pc:docMk/>
            <pc:sldMk cId="2944245055" sldId="2147470887"/>
            <ac:spMk id="228" creationId="{EB941F3C-C3E2-BEF3-9159-6388199E03DF}"/>
          </ac:spMkLst>
        </pc:spChg>
        <pc:spChg chg="mod">
          <ac:chgData name="Kau, Derchang" userId="b9148588-e694-4445-9765-2c9aad6149ce" providerId="ADAL" clId="{C8382BAA-1094-D14B-A0C9-DE49F34FCC9D}" dt="2024-04-03T23:01:03.911" v="2898"/>
          <ac:spMkLst>
            <pc:docMk/>
            <pc:sldMk cId="2944245055" sldId="2147470887"/>
            <ac:spMk id="229" creationId="{FCB7C04D-CCE0-4548-6FAF-B62142581938}"/>
          </ac:spMkLst>
        </pc:spChg>
        <pc:spChg chg="mod">
          <ac:chgData name="Kau, Derchang" userId="b9148588-e694-4445-9765-2c9aad6149ce" providerId="ADAL" clId="{C8382BAA-1094-D14B-A0C9-DE49F34FCC9D}" dt="2024-04-03T23:01:03.911" v="2898"/>
          <ac:spMkLst>
            <pc:docMk/>
            <pc:sldMk cId="2944245055" sldId="2147470887"/>
            <ac:spMk id="230" creationId="{83A26331-C5AE-903F-1820-DE0823DBBE1F}"/>
          </ac:spMkLst>
        </pc:spChg>
        <pc:spChg chg="mod">
          <ac:chgData name="Kau, Derchang" userId="b9148588-e694-4445-9765-2c9aad6149ce" providerId="ADAL" clId="{C8382BAA-1094-D14B-A0C9-DE49F34FCC9D}" dt="2024-04-03T23:01:03.911" v="2898"/>
          <ac:spMkLst>
            <pc:docMk/>
            <pc:sldMk cId="2944245055" sldId="2147470887"/>
            <ac:spMk id="231" creationId="{EDB0A040-0D8E-7D4A-A5AE-AB3165F09783}"/>
          </ac:spMkLst>
        </pc:spChg>
        <pc:spChg chg="mod">
          <ac:chgData name="Kau, Derchang" userId="b9148588-e694-4445-9765-2c9aad6149ce" providerId="ADAL" clId="{C8382BAA-1094-D14B-A0C9-DE49F34FCC9D}" dt="2024-04-03T23:01:03.911" v="2898"/>
          <ac:spMkLst>
            <pc:docMk/>
            <pc:sldMk cId="2944245055" sldId="2147470887"/>
            <ac:spMk id="232" creationId="{BCF9DE6E-FF0F-270B-7F62-CDEEFE1FAF3D}"/>
          </ac:spMkLst>
        </pc:spChg>
        <pc:spChg chg="mod">
          <ac:chgData name="Kau, Derchang" userId="b9148588-e694-4445-9765-2c9aad6149ce" providerId="ADAL" clId="{C8382BAA-1094-D14B-A0C9-DE49F34FCC9D}" dt="2024-04-03T23:01:03.911" v="2898"/>
          <ac:spMkLst>
            <pc:docMk/>
            <pc:sldMk cId="2944245055" sldId="2147470887"/>
            <ac:spMk id="233" creationId="{21728469-B84C-263B-E7F5-1C0A14E4C511}"/>
          </ac:spMkLst>
        </pc:spChg>
        <pc:spChg chg="mod">
          <ac:chgData name="Kau, Derchang" userId="b9148588-e694-4445-9765-2c9aad6149ce" providerId="ADAL" clId="{C8382BAA-1094-D14B-A0C9-DE49F34FCC9D}" dt="2024-04-03T23:01:03.911" v="2898"/>
          <ac:spMkLst>
            <pc:docMk/>
            <pc:sldMk cId="2944245055" sldId="2147470887"/>
            <ac:spMk id="234" creationId="{B5FB1AB5-5A72-5D34-1CCB-DF709A1062D2}"/>
          </ac:spMkLst>
        </pc:spChg>
        <pc:spChg chg="mod">
          <ac:chgData name="Kau, Derchang" userId="b9148588-e694-4445-9765-2c9aad6149ce" providerId="ADAL" clId="{C8382BAA-1094-D14B-A0C9-DE49F34FCC9D}" dt="2024-04-03T23:01:03.911" v="2898"/>
          <ac:spMkLst>
            <pc:docMk/>
            <pc:sldMk cId="2944245055" sldId="2147470887"/>
            <ac:spMk id="235" creationId="{0D68964D-F1AA-28AB-D755-212B73C7C90F}"/>
          </ac:spMkLst>
        </pc:spChg>
        <pc:spChg chg="mod">
          <ac:chgData name="Kau, Derchang" userId="b9148588-e694-4445-9765-2c9aad6149ce" providerId="ADAL" clId="{C8382BAA-1094-D14B-A0C9-DE49F34FCC9D}" dt="2024-04-03T23:01:03.911" v="2898"/>
          <ac:spMkLst>
            <pc:docMk/>
            <pc:sldMk cId="2944245055" sldId="2147470887"/>
            <ac:spMk id="236" creationId="{4412218D-B026-E487-54EB-8320DCE09D0E}"/>
          </ac:spMkLst>
        </pc:spChg>
        <pc:spChg chg="add mod">
          <ac:chgData name="Kau, Derchang" userId="b9148588-e694-4445-9765-2c9aad6149ce" providerId="ADAL" clId="{C8382BAA-1094-D14B-A0C9-DE49F34FCC9D}" dt="2024-04-03T23:04:24.416" v="2925" actId="14100"/>
          <ac:spMkLst>
            <pc:docMk/>
            <pc:sldMk cId="2944245055" sldId="2147470887"/>
            <ac:spMk id="249" creationId="{8ACEB5E1-04F7-78F9-900E-2C0A3BDF333B}"/>
          </ac:spMkLst>
        </pc:spChg>
        <pc:spChg chg="mod">
          <ac:chgData name="Kau, Derchang" userId="b9148588-e694-4445-9765-2c9aad6149ce" providerId="ADAL" clId="{C8382BAA-1094-D14B-A0C9-DE49F34FCC9D}" dt="2024-04-04T01:19:21.191" v="2957"/>
          <ac:spMkLst>
            <pc:docMk/>
            <pc:sldMk cId="2944245055" sldId="2147470887"/>
            <ac:spMk id="260" creationId="{32B5F72D-DAE3-BBC5-348F-210EC1BC12D5}"/>
          </ac:spMkLst>
        </pc:spChg>
        <pc:spChg chg="mod">
          <ac:chgData name="Kau, Derchang" userId="b9148588-e694-4445-9765-2c9aad6149ce" providerId="ADAL" clId="{C8382BAA-1094-D14B-A0C9-DE49F34FCC9D}" dt="2024-04-04T01:19:21.191" v="2957"/>
          <ac:spMkLst>
            <pc:docMk/>
            <pc:sldMk cId="2944245055" sldId="2147470887"/>
            <ac:spMk id="261" creationId="{B20AE960-B800-A941-7D8F-B01A50AD65B2}"/>
          </ac:spMkLst>
        </pc:spChg>
        <pc:spChg chg="mod">
          <ac:chgData name="Kau, Derchang" userId="b9148588-e694-4445-9765-2c9aad6149ce" providerId="ADAL" clId="{C8382BAA-1094-D14B-A0C9-DE49F34FCC9D}" dt="2024-04-04T01:19:21.191" v="2957"/>
          <ac:spMkLst>
            <pc:docMk/>
            <pc:sldMk cId="2944245055" sldId="2147470887"/>
            <ac:spMk id="262" creationId="{6DF6A4BB-2970-EB20-2E98-46D53ED96F6A}"/>
          </ac:spMkLst>
        </pc:spChg>
        <pc:spChg chg="mod">
          <ac:chgData name="Kau, Derchang" userId="b9148588-e694-4445-9765-2c9aad6149ce" providerId="ADAL" clId="{C8382BAA-1094-D14B-A0C9-DE49F34FCC9D}" dt="2024-04-04T01:19:21.191" v="2957"/>
          <ac:spMkLst>
            <pc:docMk/>
            <pc:sldMk cId="2944245055" sldId="2147470887"/>
            <ac:spMk id="263" creationId="{622152AE-50CD-D8AE-FEC3-17E17870B0D2}"/>
          </ac:spMkLst>
        </pc:spChg>
        <pc:spChg chg="mod">
          <ac:chgData name="Kau, Derchang" userId="b9148588-e694-4445-9765-2c9aad6149ce" providerId="ADAL" clId="{C8382BAA-1094-D14B-A0C9-DE49F34FCC9D}" dt="2024-04-04T01:19:21.191" v="2957"/>
          <ac:spMkLst>
            <pc:docMk/>
            <pc:sldMk cId="2944245055" sldId="2147470887"/>
            <ac:spMk id="264" creationId="{DAE2E805-4BA8-C0AE-30E4-4FC3ED2F3DBC}"/>
          </ac:spMkLst>
        </pc:spChg>
        <pc:spChg chg="mod">
          <ac:chgData name="Kau, Derchang" userId="b9148588-e694-4445-9765-2c9aad6149ce" providerId="ADAL" clId="{C8382BAA-1094-D14B-A0C9-DE49F34FCC9D}" dt="2024-04-04T01:19:21.191" v="2957"/>
          <ac:spMkLst>
            <pc:docMk/>
            <pc:sldMk cId="2944245055" sldId="2147470887"/>
            <ac:spMk id="265" creationId="{9ACE3A0F-F06E-C89B-F86A-1A3AEA6B7738}"/>
          </ac:spMkLst>
        </pc:spChg>
        <pc:spChg chg="mod">
          <ac:chgData name="Kau, Derchang" userId="b9148588-e694-4445-9765-2c9aad6149ce" providerId="ADAL" clId="{C8382BAA-1094-D14B-A0C9-DE49F34FCC9D}" dt="2024-04-04T01:19:21.191" v="2957"/>
          <ac:spMkLst>
            <pc:docMk/>
            <pc:sldMk cId="2944245055" sldId="2147470887"/>
            <ac:spMk id="266" creationId="{90094C4C-6C39-C67F-10EB-A664007351A0}"/>
          </ac:spMkLst>
        </pc:spChg>
        <pc:spChg chg="mod">
          <ac:chgData name="Kau, Derchang" userId="b9148588-e694-4445-9765-2c9aad6149ce" providerId="ADAL" clId="{C8382BAA-1094-D14B-A0C9-DE49F34FCC9D}" dt="2024-04-04T01:19:21.191" v="2957"/>
          <ac:spMkLst>
            <pc:docMk/>
            <pc:sldMk cId="2944245055" sldId="2147470887"/>
            <ac:spMk id="267" creationId="{AB4C29AD-7026-A0D7-721A-19EF45F557EB}"/>
          </ac:spMkLst>
        </pc:spChg>
        <pc:spChg chg="mod">
          <ac:chgData name="Kau, Derchang" userId="b9148588-e694-4445-9765-2c9aad6149ce" providerId="ADAL" clId="{C8382BAA-1094-D14B-A0C9-DE49F34FCC9D}" dt="2024-04-04T01:19:21.191" v="2957"/>
          <ac:spMkLst>
            <pc:docMk/>
            <pc:sldMk cId="2944245055" sldId="2147470887"/>
            <ac:spMk id="268" creationId="{BD1DBCE5-6698-576B-EA13-054D4384DB3F}"/>
          </ac:spMkLst>
        </pc:spChg>
        <pc:spChg chg="mod">
          <ac:chgData name="Kau, Derchang" userId="b9148588-e694-4445-9765-2c9aad6149ce" providerId="ADAL" clId="{C8382BAA-1094-D14B-A0C9-DE49F34FCC9D}" dt="2024-04-04T01:19:21.191" v="2957"/>
          <ac:spMkLst>
            <pc:docMk/>
            <pc:sldMk cId="2944245055" sldId="2147470887"/>
            <ac:spMk id="269" creationId="{C0EC4913-0658-2C9F-ADE7-A8AC65E638AF}"/>
          </ac:spMkLst>
        </pc:spChg>
        <pc:spChg chg="mod">
          <ac:chgData name="Kau, Derchang" userId="b9148588-e694-4445-9765-2c9aad6149ce" providerId="ADAL" clId="{C8382BAA-1094-D14B-A0C9-DE49F34FCC9D}" dt="2024-04-04T01:19:21.191" v="2957"/>
          <ac:spMkLst>
            <pc:docMk/>
            <pc:sldMk cId="2944245055" sldId="2147470887"/>
            <ac:spMk id="270" creationId="{FCAFAC7A-CDAB-9289-5B81-DF4790B60C97}"/>
          </ac:spMkLst>
        </pc:spChg>
        <pc:spChg chg="mod">
          <ac:chgData name="Kau, Derchang" userId="b9148588-e694-4445-9765-2c9aad6149ce" providerId="ADAL" clId="{C8382BAA-1094-D14B-A0C9-DE49F34FCC9D}" dt="2024-04-04T01:19:21.191" v="2957"/>
          <ac:spMkLst>
            <pc:docMk/>
            <pc:sldMk cId="2944245055" sldId="2147470887"/>
            <ac:spMk id="271" creationId="{0CE8A7AD-8AB9-96B1-F8D5-6F8155A8E26C}"/>
          </ac:spMkLst>
        </pc:spChg>
        <pc:spChg chg="mod">
          <ac:chgData name="Kau, Derchang" userId="b9148588-e694-4445-9765-2c9aad6149ce" providerId="ADAL" clId="{C8382BAA-1094-D14B-A0C9-DE49F34FCC9D}" dt="2024-04-04T01:19:21.191" v="2957"/>
          <ac:spMkLst>
            <pc:docMk/>
            <pc:sldMk cId="2944245055" sldId="2147470887"/>
            <ac:spMk id="272" creationId="{DB8B8941-09DF-068F-F3FB-D42472139D69}"/>
          </ac:spMkLst>
        </pc:spChg>
        <pc:spChg chg="mod">
          <ac:chgData name="Kau, Derchang" userId="b9148588-e694-4445-9765-2c9aad6149ce" providerId="ADAL" clId="{C8382BAA-1094-D14B-A0C9-DE49F34FCC9D}" dt="2024-04-04T01:19:21.191" v="2957"/>
          <ac:spMkLst>
            <pc:docMk/>
            <pc:sldMk cId="2944245055" sldId="2147470887"/>
            <ac:spMk id="273" creationId="{ABAD16CD-6678-7206-76D8-318601AAB5A5}"/>
          </ac:spMkLst>
        </pc:spChg>
        <pc:spChg chg="mod">
          <ac:chgData name="Kau, Derchang" userId="b9148588-e694-4445-9765-2c9aad6149ce" providerId="ADAL" clId="{C8382BAA-1094-D14B-A0C9-DE49F34FCC9D}" dt="2024-04-04T01:19:21.191" v="2957"/>
          <ac:spMkLst>
            <pc:docMk/>
            <pc:sldMk cId="2944245055" sldId="2147470887"/>
            <ac:spMk id="274" creationId="{EDB3921F-30F5-C185-99C9-EE245AD88C24}"/>
          </ac:spMkLst>
        </pc:spChg>
        <pc:spChg chg="mod">
          <ac:chgData name="Kau, Derchang" userId="b9148588-e694-4445-9765-2c9aad6149ce" providerId="ADAL" clId="{C8382BAA-1094-D14B-A0C9-DE49F34FCC9D}" dt="2024-04-04T01:19:21.191" v="2957"/>
          <ac:spMkLst>
            <pc:docMk/>
            <pc:sldMk cId="2944245055" sldId="2147470887"/>
            <ac:spMk id="275" creationId="{2E678FA9-90FD-B2DC-5592-F55B5DBD8F19}"/>
          </ac:spMkLst>
        </pc:spChg>
        <pc:spChg chg="mod">
          <ac:chgData name="Kau, Derchang" userId="b9148588-e694-4445-9765-2c9aad6149ce" providerId="ADAL" clId="{C8382BAA-1094-D14B-A0C9-DE49F34FCC9D}" dt="2024-04-04T01:19:21.191" v="2957"/>
          <ac:spMkLst>
            <pc:docMk/>
            <pc:sldMk cId="2944245055" sldId="2147470887"/>
            <ac:spMk id="276" creationId="{6CF9ED27-CB81-4B7B-02F5-09D4FAAB6CCD}"/>
          </ac:spMkLst>
        </pc:spChg>
        <pc:spChg chg="mod">
          <ac:chgData name="Kau, Derchang" userId="b9148588-e694-4445-9765-2c9aad6149ce" providerId="ADAL" clId="{C8382BAA-1094-D14B-A0C9-DE49F34FCC9D}" dt="2024-04-04T01:19:21.191" v="2957"/>
          <ac:spMkLst>
            <pc:docMk/>
            <pc:sldMk cId="2944245055" sldId="2147470887"/>
            <ac:spMk id="277" creationId="{A63D2B1A-08AE-8623-A2D5-918B5F33D466}"/>
          </ac:spMkLst>
        </pc:spChg>
        <pc:spChg chg="mod">
          <ac:chgData name="Kau, Derchang" userId="b9148588-e694-4445-9765-2c9aad6149ce" providerId="ADAL" clId="{C8382BAA-1094-D14B-A0C9-DE49F34FCC9D}" dt="2024-04-04T01:19:21.191" v="2957"/>
          <ac:spMkLst>
            <pc:docMk/>
            <pc:sldMk cId="2944245055" sldId="2147470887"/>
            <ac:spMk id="278" creationId="{2605CB3A-F0ED-84E6-AABF-299FE6E58DCE}"/>
          </ac:spMkLst>
        </pc:spChg>
        <pc:spChg chg="mod">
          <ac:chgData name="Kau, Derchang" userId="b9148588-e694-4445-9765-2c9aad6149ce" providerId="ADAL" clId="{C8382BAA-1094-D14B-A0C9-DE49F34FCC9D}" dt="2024-04-04T03:08:18.754" v="3015" actId="20577"/>
          <ac:spMkLst>
            <pc:docMk/>
            <pc:sldMk cId="2944245055" sldId="2147470887"/>
            <ac:spMk id="289" creationId="{62912293-3E3C-1ABC-23A2-7E0D277966CD}"/>
          </ac:spMkLst>
        </pc:spChg>
        <pc:spChg chg="mod">
          <ac:chgData name="Kau, Derchang" userId="b9148588-e694-4445-9765-2c9aad6149ce" providerId="ADAL" clId="{C8382BAA-1094-D14B-A0C9-DE49F34FCC9D}" dt="2024-04-04T01:19:21.191" v="2957"/>
          <ac:spMkLst>
            <pc:docMk/>
            <pc:sldMk cId="2944245055" sldId="2147470887"/>
            <ac:spMk id="291" creationId="{94AD3FAB-B0B3-0DE7-9467-332D50DFAB2E}"/>
          </ac:spMkLst>
        </pc:spChg>
        <pc:spChg chg="mod">
          <ac:chgData name="Kau, Derchang" userId="b9148588-e694-4445-9765-2c9aad6149ce" providerId="ADAL" clId="{C8382BAA-1094-D14B-A0C9-DE49F34FCC9D}" dt="2024-04-04T01:19:21.191" v="2957"/>
          <ac:spMkLst>
            <pc:docMk/>
            <pc:sldMk cId="2944245055" sldId="2147470887"/>
            <ac:spMk id="292" creationId="{567DCE23-C671-22A1-6B29-F03F0AF911F9}"/>
          </ac:spMkLst>
        </pc:spChg>
        <pc:spChg chg="mod">
          <ac:chgData name="Kau, Derchang" userId="b9148588-e694-4445-9765-2c9aad6149ce" providerId="ADAL" clId="{C8382BAA-1094-D14B-A0C9-DE49F34FCC9D}" dt="2024-04-04T01:19:21.191" v="2957"/>
          <ac:spMkLst>
            <pc:docMk/>
            <pc:sldMk cId="2944245055" sldId="2147470887"/>
            <ac:spMk id="293" creationId="{B809211E-96E5-6E01-C1ED-F6FDEC3C45A0}"/>
          </ac:spMkLst>
        </pc:spChg>
        <pc:spChg chg="mod">
          <ac:chgData name="Kau, Derchang" userId="b9148588-e694-4445-9765-2c9aad6149ce" providerId="ADAL" clId="{C8382BAA-1094-D14B-A0C9-DE49F34FCC9D}" dt="2024-04-04T01:19:21.191" v="2957"/>
          <ac:spMkLst>
            <pc:docMk/>
            <pc:sldMk cId="2944245055" sldId="2147470887"/>
            <ac:spMk id="294" creationId="{4E2F1828-5369-5B1B-A148-9EC72C9E5B14}"/>
          </ac:spMkLst>
        </pc:spChg>
        <pc:spChg chg="mod">
          <ac:chgData name="Kau, Derchang" userId="b9148588-e694-4445-9765-2c9aad6149ce" providerId="ADAL" clId="{C8382BAA-1094-D14B-A0C9-DE49F34FCC9D}" dt="2024-04-04T03:08:28.387" v="3025" actId="20577"/>
          <ac:spMkLst>
            <pc:docMk/>
            <pc:sldMk cId="2944245055" sldId="2147470887"/>
            <ac:spMk id="299" creationId="{32A128B1-A0B0-AC7E-4A68-75322A2F9836}"/>
          </ac:spMkLst>
        </pc:spChg>
        <pc:spChg chg="mod">
          <ac:chgData name="Kau, Derchang" userId="b9148588-e694-4445-9765-2c9aad6149ce" providerId="ADAL" clId="{C8382BAA-1094-D14B-A0C9-DE49F34FCC9D}" dt="2024-04-04T01:19:52.584" v="2964"/>
          <ac:spMkLst>
            <pc:docMk/>
            <pc:sldMk cId="2944245055" sldId="2147470887"/>
            <ac:spMk id="301" creationId="{2EEE575E-BBA3-B52B-2F79-C497171579B9}"/>
          </ac:spMkLst>
        </pc:spChg>
        <pc:spChg chg="mod">
          <ac:chgData name="Kau, Derchang" userId="b9148588-e694-4445-9765-2c9aad6149ce" providerId="ADAL" clId="{C8382BAA-1094-D14B-A0C9-DE49F34FCC9D}" dt="2024-04-04T01:19:52.584" v="2964"/>
          <ac:spMkLst>
            <pc:docMk/>
            <pc:sldMk cId="2944245055" sldId="2147470887"/>
            <ac:spMk id="302" creationId="{92A06F7D-1723-64FC-4384-E3EB1ED9ED43}"/>
          </ac:spMkLst>
        </pc:spChg>
        <pc:spChg chg="mod">
          <ac:chgData name="Kau, Derchang" userId="b9148588-e694-4445-9765-2c9aad6149ce" providerId="ADAL" clId="{C8382BAA-1094-D14B-A0C9-DE49F34FCC9D}" dt="2024-04-04T01:19:52.584" v="2964"/>
          <ac:spMkLst>
            <pc:docMk/>
            <pc:sldMk cId="2944245055" sldId="2147470887"/>
            <ac:spMk id="303" creationId="{7560934B-20EF-7087-285A-1277DFEC444E}"/>
          </ac:spMkLst>
        </pc:spChg>
        <pc:spChg chg="mod">
          <ac:chgData name="Kau, Derchang" userId="b9148588-e694-4445-9765-2c9aad6149ce" providerId="ADAL" clId="{C8382BAA-1094-D14B-A0C9-DE49F34FCC9D}" dt="2024-04-04T01:19:52.584" v="2964"/>
          <ac:spMkLst>
            <pc:docMk/>
            <pc:sldMk cId="2944245055" sldId="2147470887"/>
            <ac:spMk id="304" creationId="{E0458646-DA6A-2AFC-2256-D6C642C5CF32}"/>
          </ac:spMkLst>
        </pc:spChg>
        <pc:spChg chg="mod">
          <ac:chgData name="Kau, Derchang" userId="b9148588-e694-4445-9765-2c9aad6149ce" providerId="ADAL" clId="{C8382BAA-1094-D14B-A0C9-DE49F34FCC9D}" dt="2024-04-04T01:19:52.584" v="2964"/>
          <ac:spMkLst>
            <pc:docMk/>
            <pc:sldMk cId="2944245055" sldId="2147470887"/>
            <ac:spMk id="312" creationId="{3708B807-D8C6-43E2-CF51-79057C161297}"/>
          </ac:spMkLst>
        </pc:spChg>
        <pc:spChg chg="mod">
          <ac:chgData name="Kau, Derchang" userId="b9148588-e694-4445-9765-2c9aad6149ce" providerId="ADAL" clId="{C8382BAA-1094-D14B-A0C9-DE49F34FCC9D}" dt="2024-04-04T01:19:52.584" v="2964"/>
          <ac:spMkLst>
            <pc:docMk/>
            <pc:sldMk cId="2944245055" sldId="2147470887"/>
            <ac:spMk id="313" creationId="{F44EEEEC-8591-85D7-F718-710CAD44EA8A}"/>
          </ac:spMkLst>
        </pc:spChg>
        <pc:spChg chg="mod">
          <ac:chgData name="Kau, Derchang" userId="b9148588-e694-4445-9765-2c9aad6149ce" providerId="ADAL" clId="{C8382BAA-1094-D14B-A0C9-DE49F34FCC9D}" dt="2024-04-04T01:19:52.584" v="2964"/>
          <ac:spMkLst>
            <pc:docMk/>
            <pc:sldMk cId="2944245055" sldId="2147470887"/>
            <ac:spMk id="314" creationId="{99CD41C2-8BC6-88BD-4245-F85AF5AA97D5}"/>
          </ac:spMkLst>
        </pc:spChg>
        <pc:spChg chg="mod">
          <ac:chgData name="Kau, Derchang" userId="b9148588-e694-4445-9765-2c9aad6149ce" providerId="ADAL" clId="{C8382BAA-1094-D14B-A0C9-DE49F34FCC9D}" dt="2024-04-04T01:19:52.584" v="2964"/>
          <ac:spMkLst>
            <pc:docMk/>
            <pc:sldMk cId="2944245055" sldId="2147470887"/>
            <ac:spMk id="315" creationId="{EF3E45D0-7748-9331-17CF-4EF7E6E94C9A}"/>
          </ac:spMkLst>
        </pc:spChg>
        <pc:spChg chg="mod">
          <ac:chgData name="Kau, Derchang" userId="b9148588-e694-4445-9765-2c9aad6149ce" providerId="ADAL" clId="{C8382BAA-1094-D14B-A0C9-DE49F34FCC9D}" dt="2024-04-04T01:19:52.584" v="2964"/>
          <ac:spMkLst>
            <pc:docMk/>
            <pc:sldMk cId="2944245055" sldId="2147470887"/>
            <ac:spMk id="316" creationId="{532FC581-C884-9BBF-834F-940143DE619C}"/>
          </ac:spMkLst>
        </pc:spChg>
        <pc:spChg chg="mod">
          <ac:chgData name="Kau, Derchang" userId="b9148588-e694-4445-9765-2c9aad6149ce" providerId="ADAL" clId="{C8382BAA-1094-D14B-A0C9-DE49F34FCC9D}" dt="2024-04-04T01:19:52.584" v="2964"/>
          <ac:spMkLst>
            <pc:docMk/>
            <pc:sldMk cId="2944245055" sldId="2147470887"/>
            <ac:spMk id="317" creationId="{0BDC672F-590A-DF10-DDBD-626715589DC1}"/>
          </ac:spMkLst>
        </pc:spChg>
        <pc:spChg chg="mod">
          <ac:chgData name="Kau, Derchang" userId="b9148588-e694-4445-9765-2c9aad6149ce" providerId="ADAL" clId="{C8382BAA-1094-D14B-A0C9-DE49F34FCC9D}" dt="2024-04-04T01:19:52.584" v="2964"/>
          <ac:spMkLst>
            <pc:docMk/>
            <pc:sldMk cId="2944245055" sldId="2147470887"/>
            <ac:spMk id="318" creationId="{749D01D5-344D-7253-E5E3-C991765046A5}"/>
          </ac:spMkLst>
        </pc:spChg>
        <pc:spChg chg="mod">
          <ac:chgData name="Kau, Derchang" userId="b9148588-e694-4445-9765-2c9aad6149ce" providerId="ADAL" clId="{C8382BAA-1094-D14B-A0C9-DE49F34FCC9D}" dt="2024-04-04T01:19:52.584" v="2964"/>
          <ac:spMkLst>
            <pc:docMk/>
            <pc:sldMk cId="2944245055" sldId="2147470887"/>
            <ac:spMk id="319" creationId="{67135D95-E46C-D705-0D11-284AE3BB4C90}"/>
          </ac:spMkLst>
        </pc:spChg>
        <pc:spChg chg="mod">
          <ac:chgData name="Kau, Derchang" userId="b9148588-e694-4445-9765-2c9aad6149ce" providerId="ADAL" clId="{C8382BAA-1094-D14B-A0C9-DE49F34FCC9D}" dt="2024-04-04T01:19:52.584" v="2964"/>
          <ac:spMkLst>
            <pc:docMk/>
            <pc:sldMk cId="2944245055" sldId="2147470887"/>
            <ac:spMk id="320" creationId="{F3DF52BD-C128-66A9-781E-88A332497EDC}"/>
          </ac:spMkLst>
        </pc:spChg>
        <pc:spChg chg="mod">
          <ac:chgData name="Kau, Derchang" userId="b9148588-e694-4445-9765-2c9aad6149ce" providerId="ADAL" clId="{C8382BAA-1094-D14B-A0C9-DE49F34FCC9D}" dt="2024-04-04T01:19:52.584" v="2964"/>
          <ac:spMkLst>
            <pc:docMk/>
            <pc:sldMk cId="2944245055" sldId="2147470887"/>
            <ac:spMk id="321" creationId="{D6902C9A-7327-B424-8DF5-E46F9DDC8611}"/>
          </ac:spMkLst>
        </pc:spChg>
        <pc:spChg chg="mod">
          <ac:chgData name="Kau, Derchang" userId="b9148588-e694-4445-9765-2c9aad6149ce" providerId="ADAL" clId="{C8382BAA-1094-D14B-A0C9-DE49F34FCC9D}" dt="2024-04-04T01:19:52.584" v="2964"/>
          <ac:spMkLst>
            <pc:docMk/>
            <pc:sldMk cId="2944245055" sldId="2147470887"/>
            <ac:spMk id="322" creationId="{A538673F-2682-8663-0BBD-F59C017FBDAE}"/>
          </ac:spMkLst>
        </pc:spChg>
        <pc:spChg chg="mod">
          <ac:chgData name="Kau, Derchang" userId="b9148588-e694-4445-9765-2c9aad6149ce" providerId="ADAL" clId="{C8382BAA-1094-D14B-A0C9-DE49F34FCC9D}" dt="2024-04-04T01:19:52.584" v="2964"/>
          <ac:spMkLst>
            <pc:docMk/>
            <pc:sldMk cId="2944245055" sldId="2147470887"/>
            <ac:spMk id="323" creationId="{254C7E4D-8AF0-6EC0-018F-9D8E1B3F72F7}"/>
          </ac:spMkLst>
        </pc:spChg>
        <pc:spChg chg="mod">
          <ac:chgData name="Kau, Derchang" userId="b9148588-e694-4445-9765-2c9aad6149ce" providerId="ADAL" clId="{C8382BAA-1094-D14B-A0C9-DE49F34FCC9D}" dt="2024-04-04T01:19:52.584" v="2964"/>
          <ac:spMkLst>
            <pc:docMk/>
            <pc:sldMk cId="2944245055" sldId="2147470887"/>
            <ac:spMk id="324" creationId="{3DD3A147-AED7-95AA-01FB-C426437ABA64}"/>
          </ac:spMkLst>
        </pc:spChg>
        <pc:spChg chg="mod">
          <ac:chgData name="Kau, Derchang" userId="b9148588-e694-4445-9765-2c9aad6149ce" providerId="ADAL" clId="{C8382BAA-1094-D14B-A0C9-DE49F34FCC9D}" dt="2024-04-04T01:19:52.584" v="2964"/>
          <ac:spMkLst>
            <pc:docMk/>
            <pc:sldMk cId="2944245055" sldId="2147470887"/>
            <ac:spMk id="325" creationId="{C1053B53-9200-88AA-1455-572475D5BCB2}"/>
          </ac:spMkLst>
        </pc:spChg>
        <pc:spChg chg="mod">
          <ac:chgData name="Kau, Derchang" userId="b9148588-e694-4445-9765-2c9aad6149ce" providerId="ADAL" clId="{C8382BAA-1094-D14B-A0C9-DE49F34FCC9D}" dt="2024-04-04T01:19:52.584" v="2964"/>
          <ac:spMkLst>
            <pc:docMk/>
            <pc:sldMk cId="2944245055" sldId="2147470887"/>
            <ac:spMk id="326" creationId="{FC673356-3E2E-3166-28FA-E62B27226BA3}"/>
          </ac:spMkLst>
        </pc:spChg>
        <pc:spChg chg="mod">
          <ac:chgData name="Kau, Derchang" userId="b9148588-e694-4445-9765-2c9aad6149ce" providerId="ADAL" clId="{C8382BAA-1094-D14B-A0C9-DE49F34FCC9D}" dt="2024-04-04T01:19:52.584" v="2964"/>
          <ac:spMkLst>
            <pc:docMk/>
            <pc:sldMk cId="2944245055" sldId="2147470887"/>
            <ac:spMk id="327" creationId="{64D627A0-7B17-55B3-3B29-8D4164669EEC}"/>
          </ac:spMkLst>
        </pc:spChg>
        <pc:spChg chg="mod">
          <ac:chgData name="Kau, Derchang" userId="b9148588-e694-4445-9765-2c9aad6149ce" providerId="ADAL" clId="{C8382BAA-1094-D14B-A0C9-DE49F34FCC9D}" dt="2024-04-04T01:19:52.584" v="2964"/>
          <ac:spMkLst>
            <pc:docMk/>
            <pc:sldMk cId="2944245055" sldId="2147470887"/>
            <ac:spMk id="328" creationId="{FD09BF1D-38F8-A940-0349-CFB1CEEAAD2E}"/>
          </ac:spMkLst>
        </pc:spChg>
        <pc:spChg chg="mod">
          <ac:chgData name="Kau, Derchang" userId="b9148588-e694-4445-9765-2c9aad6149ce" providerId="ADAL" clId="{C8382BAA-1094-D14B-A0C9-DE49F34FCC9D}" dt="2024-04-04T01:19:52.584" v="2964"/>
          <ac:spMkLst>
            <pc:docMk/>
            <pc:sldMk cId="2944245055" sldId="2147470887"/>
            <ac:spMk id="329" creationId="{CADEB713-F1AA-FECE-064A-2E13C7A5E85C}"/>
          </ac:spMkLst>
        </pc:spChg>
        <pc:spChg chg="mod">
          <ac:chgData name="Kau, Derchang" userId="b9148588-e694-4445-9765-2c9aad6149ce" providerId="ADAL" clId="{C8382BAA-1094-D14B-A0C9-DE49F34FCC9D}" dt="2024-04-04T01:19:52.584" v="2964"/>
          <ac:spMkLst>
            <pc:docMk/>
            <pc:sldMk cId="2944245055" sldId="2147470887"/>
            <ac:spMk id="330" creationId="{C95ECC58-3BDC-82A6-56AF-7A76D37A341D}"/>
          </ac:spMkLst>
        </pc:spChg>
        <pc:spChg chg="mod">
          <ac:chgData name="Kau, Derchang" userId="b9148588-e694-4445-9765-2c9aad6149ce" providerId="ADAL" clId="{C8382BAA-1094-D14B-A0C9-DE49F34FCC9D}" dt="2024-04-04T03:08:46.539" v="3035" actId="20577"/>
          <ac:spMkLst>
            <pc:docMk/>
            <pc:sldMk cId="2944245055" sldId="2147470887"/>
            <ac:spMk id="343" creationId="{AADC0F0D-93AC-A847-F4C1-B418C4A0B734}"/>
          </ac:spMkLst>
        </pc:spChg>
        <pc:spChg chg="mod">
          <ac:chgData name="Kau, Derchang" userId="b9148588-e694-4445-9765-2c9aad6149ce" providerId="ADAL" clId="{C8382BAA-1094-D14B-A0C9-DE49F34FCC9D}" dt="2024-04-04T01:20:03.095" v="2966"/>
          <ac:spMkLst>
            <pc:docMk/>
            <pc:sldMk cId="2944245055" sldId="2147470887"/>
            <ac:spMk id="345" creationId="{59FC15AF-40D4-3B03-393C-26767E9970E5}"/>
          </ac:spMkLst>
        </pc:spChg>
        <pc:spChg chg="mod">
          <ac:chgData name="Kau, Derchang" userId="b9148588-e694-4445-9765-2c9aad6149ce" providerId="ADAL" clId="{C8382BAA-1094-D14B-A0C9-DE49F34FCC9D}" dt="2024-04-04T01:20:03.095" v="2966"/>
          <ac:spMkLst>
            <pc:docMk/>
            <pc:sldMk cId="2944245055" sldId="2147470887"/>
            <ac:spMk id="346" creationId="{E88025D0-6410-8349-0D86-3C85BAEBA438}"/>
          </ac:spMkLst>
        </pc:spChg>
        <pc:spChg chg="mod">
          <ac:chgData name="Kau, Derchang" userId="b9148588-e694-4445-9765-2c9aad6149ce" providerId="ADAL" clId="{C8382BAA-1094-D14B-A0C9-DE49F34FCC9D}" dt="2024-04-04T01:20:03.095" v="2966"/>
          <ac:spMkLst>
            <pc:docMk/>
            <pc:sldMk cId="2944245055" sldId="2147470887"/>
            <ac:spMk id="347" creationId="{C0D59C16-65BE-1BA8-689D-3C82E77F0C15}"/>
          </ac:spMkLst>
        </pc:spChg>
        <pc:spChg chg="mod">
          <ac:chgData name="Kau, Derchang" userId="b9148588-e694-4445-9765-2c9aad6149ce" providerId="ADAL" clId="{C8382BAA-1094-D14B-A0C9-DE49F34FCC9D}" dt="2024-04-04T01:20:03.095" v="2966"/>
          <ac:spMkLst>
            <pc:docMk/>
            <pc:sldMk cId="2944245055" sldId="2147470887"/>
            <ac:spMk id="348" creationId="{C654EBD8-A52C-F756-47A9-A8FB3638BAB3}"/>
          </ac:spMkLst>
        </pc:spChg>
        <pc:spChg chg="mod">
          <ac:chgData name="Kau, Derchang" userId="b9148588-e694-4445-9765-2c9aad6149ce" providerId="ADAL" clId="{C8382BAA-1094-D14B-A0C9-DE49F34FCC9D}" dt="2024-04-04T01:20:03.095" v="2966"/>
          <ac:spMkLst>
            <pc:docMk/>
            <pc:sldMk cId="2944245055" sldId="2147470887"/>
            <ac:spMk id="356" creationId="{C04C104F-4285-9F92-3A2E-CEFF502A44D0}"/>
          </ac:spMkLst>
        </pc:spChg>
        <pc:spChg chg="mod">
          <ac:chgData name="Kau, Derchang" userId="b9148588-e694-4445-9765-2c9aad6149ce" providerId="ADAL" clId="{C8382BAA-1094-D14B-A0C9-DE49F34FCC9D}" dt="2024-04-04T01:20:03.095" v="2966"/>
          <ac:spMkLst>
            <pc:docMk/>
            <pc:sldMk cId="2944245055" sldId="2147470887"/>
            <ac:spMk id="357" creationId="{D5B9DA4F-02A0-AFD4-8028-7F2660B18D9F}"/>
          </ac:spMkLst>
        </pc:spChg>
        <pc:spChg chg="mod">
          <ac:chgData name="Kau, Derchang" userId="b9148588-e694-4445-9765-2c9aad6149ce" providerId="ADAL" clId="{C8382BAA-1094-D14B-A0C9-DE49F34FCC9D}" dt="2024-04-04T01:20:03.095" v="2966"/>
          <ac:spMkLst>
            <pc:docMk/>
            <pc:sldMk cId="2944245055" sldId="2147470887"/>
            <ac:spMk id="358" creationId="{60B99070-386D-83E2-DD48-B0D424BD997A}"/>
          </ac:spMkLst>
        </pc:spChg>
        <pc:spChg chg="mod">
          <ac:chgData name="Kau, Derchang" userId="b9148588-e694-4445-9765-2c9aad6149ce" providerId="ADAL" clId="{C8382BAA-1094-D14B-A0C9-DE49F34FCC9D}" dt="2024-04-04T01:20:03.095" v="2966"/>
          <ac:spMkLst>
            <pc:docMk/>
            <pc:sldMk cId="2944245055" sldId="2147470887"/>
            <ac:spMk id="359" creationId="{B046A3CE-F265-FE61-6FE3-B774F7B448B7}"/>
          </ac:spMkLst>
        </pc:spChg>
        <pc:spChg chg="mod">
          <ac:chgData name="Kau, Derchang" userId="b9148588-e694-4445-9765-2c9aad6149ce" providerId="ADAL" clId="{C8382BAA-1094-D14B-A0C9-DE49F34FCC9D}" dt="2024-04-04T01:20:03.095" v="2966"/>
          <ac:spMkLst>
            <pc:docMk/>
            <pc:sldMk cId="2944245055" sldId="2147470887"/>
            <ac:spMk id="360" creationId="{DFAC6F60-CFDE-9C51-C791-3F48012638F0}"/>
          </ac:spMkLst>
        </pc:spChg>
        <pc:spChg chg="mod">
          <ac:chgData name="Kau, Derchang" userId="b9148588-e694-4445-9765-2c9aad6149ce" providerId="ADAL" clId="{C8382BAA-1094-D14B-A0C9-DE49F34FCC9D}" dt="2024-04-04T01:20:03.095" v="2966"/>
          <ac:spMkLst>
            <pc:docMk/>
            <pc:sldMk cId="2944245055" sldId="2147470887"/>
            <ac:spMk id="361" creationId="{8E6EB9F3-8F38-A2E0-650B-36F9502FDB20}"/>
          </ac:spMkLst>
        </pc:spChg>
        <pc:spChg chg="mod">
          <ac:chgData name="Kau, Derchang" userId="b9148588-e694-4445-9765-2c9aad6149ce" providerId="ADAL" clId="{C8382BAA-1094-D14B-A0C9-DE49F34FCC9D}" dt="2024-04-04T01:20:03.095" v="2966"/>
          <ac:spMkLst>
            <pc:docMk/>
            <pc:sldMk cId="2944245055" sldId="2147470887"/>
            <ac:spMk id="362" creationId="{608AD551-6218-049C-8E67-EE5ED5EA65B0}"/>
          </ac:spMkLst>
        </pc:spChg>
        <pc:spChg chg="mod">
          <ac:chgData name="Kau, Derchang" userId="b9148588-e694-4445-9765-2c9aad6149ce" providerId="ADAL" clId="{C8382BAA-1094-D14B-A0C9-DE49F34FCC9D}" dt="2024-04-04T01:20:03.095" v="2966"/>
          <ac:spMkLst>
            <pc:docMk/>
            <pc:sldMk cId="2944245055" sldId="2147470887"/>
            <ac:spMk id="363" creationId="{F7CAC0A5-49FE-8708-9E2E-B686CB3B9432}"/>
          </ac:spMkLst>
        </pc:spChg>
        <pc:spChg chg="mod">
          <ac:chgData name="Kau, Derchang" userId="b9148588-e694-4445-9765-2c9aad6149ce" providerId="ADAL" clId="{C8382BAA-1094-D14B-A0C9-DE49F34FCC9D}" dt="2024-04-04T01:20:03.095" v="2966"/>
          <ac:spMkLst>
            <pc:docMk/>
            <pc:sldMk cId="2944245055" sldId="2147470887"/>
            <ac:spMk id="364" creationId="{9AD95033-DFC3-88A6-2E20-46771F2239CB}"/>
          </ac:spMkLst>
        </pc:spChg>
        <pc:spChg chg="mod">
          <ac:chgData name="Kau, Derchang" userId="b9148588-e694-4445-9765-2c9aad6149ce" providerId="ADAL" clId="{C8382BAA-1094-D14B-A0C9-DE49F34FCC9D}" dt="2024-04-04T01:20:03.095" v="2966"/>
          <ac:spMkLst>
            <pc:docMk/>
            <pc:sldMk cId="2944245055" sldId="2147470887"/>
            <ac:spMk id="365" creationId="{B61976A1-D983-7534-CC6E-002A6DC1E40D}"/>
          </ac:spMkLst>
        </pc:spChg>
        <pc:spChg chg="mod">
          <ac:chgData name="Kau, Derchang" userId="b9148588-e694-4445-9765-2c9aad6149ce" providerId="ADAL" clId="{C8382BAA-1094-D14B-A0C9-DE49F34FCC9D}" dt="2024-04-04T01:20:03.095" v="2966"/>
          <ac:spMkLst>
            <pc:docMk/>
            <pc:sldMk cId="2944245055" sldId="2147470887"/>
            <ac:spMk id="366" creationId="{E417C5AA-D104-3087-A42C-FDB4F57E893E}"/>
          </ac:spMkLst>
        </pc:spChg>
        <pc:spChg chg="mod">
          <ac:chgData name="Kau, Derchang" userId="b9148588-e694-4445-9765-2c9aad6149ce" providerId="ADAL" clId="{C8382BAA-1094-D14B-A0C9-DE49F34FCC9D}" dt="2024-04-04T01:20:03.095" v="2966"/>
          <ac:spMkLst>
            <pc:docMk/>
            <pc:sldMk cId="2944245055" sldId="2147470887"/>
            <ac:spMk id="367" creationId="{F8509326-AF58-BEFF-F2A5-86121099B57B}"/>
          </ac:spMkLst>
        </pc:spChg>
        <pc:spChg chg="mod">
          <ac:chgData name="Kau, Derchang" userId="b9148588-e694-4445-9765-2c9aad6149ce" providerId="ADAL" clId="{C8382BAA-1094-D14B-A0C9-DE49F34FCC9D}" dt="2024-04-04T01:20:03.095" v="2966"/>
          <ac:spMkLst>
            <pc:docMk/>
            <pc:sldMk cId="2944245055" sldId="2147470887"/>
            <ac:spMk id="368" creationId="{47525B8D-0E13-6E55-1704-C7873803B2B0}"/>
          </ac:spMkLst>
        </pc:spChg>
        <pc:spChg chg="mod">
          <ac:chgData name="Kau, Derchang" userId="b9148588-e694-4445-9765-2c9aad6149ce" providerId="ADAL" clId="{C8382BAA-1094-D14B-A0C9-DE49F34FCC9D}" dt="2024-04-04T01:20:03.095" v="2966"/>
          <ac:spMkLst>
            <pc:docMk/>
            <pc:sldMk cId="2944245055" sldId="2147470887"/>
            <ac:spMk id="369" creationId="{30C66B84-5753-D128-577D-5CB691042F31}"/>
          </ac:spMkLst>
        </pc:spChg>
        <pc:spChg chg="mod">
          <ac:chgData name="Kau, Derchang" userId="b9148588-e694-4445-9765-2c9aad6149ce" providerId="ADAL" clId="{C8382BAA-1094-D14B-A0C9-DE49F34FCC9D}" dt="2024-04-04T01:20:03.095" v="2966"/>
          <ac:spMkLst>
            <pc:docMk/>
            <pc:sldMk cId="2944245055" sldId="2147470887"/>
            <ac:spMk id="370" creationId="{F6436E19-49D5-C5AE-61FF-7ECDC4CE917E}"/>
          </ac:spMkLst>
        </pc:spChg>
        <pc:spChg chg="mod">
          <ac:chgData name="Kau, Derchang" userId="b9148588-e694-4445-9765-2c9aad6149ce" providerId="ADAL" clId="{C8382BAA-1094-D14B-A0C9-DE49F34FCC9D}" dt="2024-04-04T01:20:03.095" v="2966"/>
          <ac:spMkLst>
            <pc:docMk/>
            <pc:sldMk cId="2944245055" sldId="2147470887"/>
            <ac:spMk id="371" creationId="{F6E83BDF-A6D5-A749-8E85-81CBD9118F7F}"/>
          </ac:spMkLst>
        </pc:spChg>
        <pc:spChg chg="mod">
          <ac:chgData name="Kau, Derchang" userId="b9148588-e694-4445-9765-2c9aad6149ce" providerId="ADAL" clId="{C8382BAA-1094-D14B-A0C9-DE49F34FCC9D}" dt="2024-04-04T01:20:03.095" v="2966"/>
          <ac:spMkLst>
            <pc:docMk/>
            <pc:sldMk cId="2944245055" sldId="2147470887"/>
            <ac:spMk id="372" creationId="{E3A1ED86-9845-A27E-F082-E7C4D7D38AE5}"/>
          </ac:spMkLst>
        </pc:spChg>
        <pc:spChg chg="mod">
          <ac:chgData name="Kau, Derchang" userId="b9148588-e694-4445-9765-2c9aad6149ce" providerId="ADAL" clId="{C8382BAA-1094-D14B-A0C9-DE49F34FCC9D}" dt="2024-04-04T01:20:03.095" v="2966"/>
          <ac:spMkLst>
            <pc:docMk/>
            <pc:sldMk cId="2944245055" sldId="2147470887"/>
            <ac:spMk id="373" creationId="{AB2936BB-7954-6AD6-6B87-46A181064412}"/>
          </ac:spMkLst>
        </pc:spChg>
        <pc:spChg chg="mod">
          <ac:chgData name="Kau, Derchang" userId="b9148588-e694-4445-9765-2c9aad6149ce" providerId="ADAL" clId="{C8382BAA-1094-D14B-A0C9-DE49F34FCC9D}" dt="2024-04-04T01:20:03.095" v="2966"/>
          <ac:spMkLst>
            <pc:docMk/>
            <pc:sldMk cId="2944245055" sldId="2147470887"/>
            <ac:spMk id="374" creationId="{9C4CA391-150A-B29C-A186-35F78C9B6C86}"/>
          </ac:spMkLst>
        </pc:spChg>
        <pc:spChg chg="mod">
          <ac:chgData name="Kau, Derchang" userId="b9148588-e694-4445-9765-2c9aad6149ce" providerId="ADAL" clId="{C8382BAA-1094-D14B-A0C9-DE49F34FCC9D}" dt="2024-04-04T03:08:54.808" v="3045" actId="20577"/>
          <ac:spMkLst>
            <pc:docMk/>
            <pc:sldMk cId="2944245055" sldId="2147470887"/>
            <ac:spMk id="387" creationId="{544F35BE-B922-98F8-3A33-13EFB0F10FB2}"/>
          </ac:spMkLst>
        </pc:spChg>
        <pc:spChg chg="mod">
          <ac:chgData name="Kau, Derchang" userId="b9148588-e694-4445-9765-2c9aad6149ce" providerId="ADAL" clId="{C8382BAA-1094-D14B-A0C9-DE49F34FCC9D}" dt="2024-04-04T01:20:21.768" v="2968"/>
          <ac:spMkLst>
            <pc:docMk/>
            <pc:sldMk cId="2944245055" sldId="2147470887"/>
            <ac:spMk id="389" creationId="{5211F6E5-A382-4D13-B8DD-3FACD1ADE157}"/>
          </ac:spMkLst>
        </pc:spChg>
        <pc:spChg chg="mod">
          <ac:chgData name="Kau, Derchang" userId="b9148588-e694-4445-9765-2c9aad6149ce" providerId="ADAL" clId="{C8382BAA-1094-D14B-A0C9-DE49F34FCC9D}" dt="2024-04-04T01:20:21.768" v="2968"/>
          <ac:spMkLst>
            <pc:docMk/>
            <pc:sldMk cId="2944245055" sldId="2147470887"/>
            <ac:spMk id="390" creationId="{0079B483-DC02-DF31-13CB-61993DDF2674}"/>
          </ac:spMkLst>
        </pc:spChg>
        <pc:spChg chg="mod">
          <ac:chgData name="Kau, Derchang" userId="b9148588-e694-4445-9765-2c9aad6149ce" providerId="ADAL" clId="{C8382BAA-1094-D14B-A0C9-DE49F34FCC9D}" dt="2024-04-04T01:20:21.768" v="2968"/>
          <ac:spMkLst>
            <pc:docMk/>
            <pc:sldMk cId="2944245055" sldId="2147470887"/>
            <ac:spMk id="391" creationId="{889FF91C-192C-A7CF-273D-A3E1AD16944C}"/>
          </ac:spMkLst>
        </pc:spChg>
        <pc:spChg chg="mod">
          <ac:chgData name="Kau, Derchang" userId="b9148588-e694-4445-9765-2c9aad6149ce" providerId="ADAL" clId="{C8382BAA-1094-D14B-A0C9-DE49F34FCC9D}" dt="2024-04-04T01:20:21.768" v="2968"/>
          <ac:spMkLst>
            <pc:docMk/>
            <pc:sldMk cId="2944245055" sldId="2147470887"/>
            <ac:spMk id="392" creationId="{3FF72D3B-6F96-A01B-4F12-1D34EC9DF72A}"/>
          </ac:spMkLst>
        </pc:spChg>
        <pc:spChg chg="mod">
          <ac:chgData name="Kau, Derchang" userId="b9148588-e694-4445-9765-2c9aad6149ce" providerId="ADAL" clId="{C8382BAA-1094-D14B-A0C9-DE49F34FCC9D}" dt="2024-04-04T01:20:21.768" v="2968"/>
          <ac:spMkLst>
            <pc:docMk/>
            <pc:sldMk cId="2944245055" sldId="2147470887"/>
            <ac:spMk id="400" creationId="{9C7C5FC5-099E-B0CA-7CAF-0DB411124AF1}"/>
          </ac:spMkLst>
        </pc:spChg>
        <pc:spChg chg="mod">
          <ac:chgData name="Kau, Derchang" userId="b9148588-e694-4445-9765-2c9aad6149ce" providerId="ADAL" clId="{C8382BAA-1094-D14B-A0C9-DE49F34FCC9D}" dt="2024-04-04T01:20:21.768" v="2968"/>
          <ac:spMkLst>
            <pc:docMk/>
            <pc:sldMk cId="2944245055" sldId="2147470887"/>
            <ac:spMk id="401" creationId="{8E8F9D7D-65D0-A700-A1A8-D9E5DDBC08E6}"/>
          </ac:spMkLst>
        </pc:spChg>
        <pc:spChg chg="mod">
          <ac:chgData name="Kau, Derchang" userId="b9148588-e694-4445-9765-2c9aad6149ce" providerId="ADAL" clId="{C8382BAA-1094-D14B-A0C9-DE49F34FCC9D}" dt="2024-04-04T01:20:21.768" v="2968"/>
          <ac:spMkLst>
            <pc:docMk/>
            <pc:sldMk cId="2944245055" sldId="2147470887"/>
            <ac:spMk id="402" creationId="{7F60FDC0-6C06-DE8E-5973-102EDB205A03}"/>
          </ac:spMkLst>
        </pc:spChg>
        <pc:spChg chg="mod">
          <ac:chgData name="Kau, Derchang" userId="b9148588-e694-4445-9765-2c9aad6149ce" providerId="ADAL" clId="{C8382BAA-1094-D14B-A0C9-DE49F34FCC9D}" dt="2024-04-04T01:20:21.768" v="2968"/>
          <ac:spMkLst>
            <pc:docMk/>
            <pc:sldMk cId="2944245055" sldId="2147470887"/>
            <ac:spMk id="403" creationId="{FB86C47C-FCE4-59C4-5647-AB6380669E3D}"/>
          </ac:spMkLst>
        </pc:spChg>
        <pc:spChg chg="mod">
          <ac:chgData name="Kau, Derchang" userId="b9148588-e694-4445-9765-2c9aad6149ce" providerId="ADAL" clId="{C8382BAA-1094-D14B-A0C9-DE49F34FCC9D}" dt="2024-04-04T01:20:21.768" v="2968"/>
          <ac:spMkLst>
            <pc:docMk/>
            <pc:sldMk cId="2944245055" sldId="2147470887"/>
            <ac:spMk id="404" creationId="{AE8FD331-3566-A30E-AE7A-54A3B90CC72A}"/>
          </ac:spMkLst>
        </pc:spChg>
        <pc:spChg chg="mod">
          <ac:chgData name="Kau, Derchang" userId="b9148588-e694-4445-9765-2c9aad6149ce" providerId="ADAL" clId="{C8382BAA-1094-D14B-A0C9-DE49F34FCC9D}" dt="2024-04-04T01:20:21.768" v="2968"/>
          <ac:spMkLst>
            <pc:docMk/>
            <pc:sldMk cId="2944245055" sldId="2147470887"/>
            <ac:spMk id="405" creationId="{CD2B0635-27A8-3243-E185-866D6467FFDB}"/>
          </ac:spMkLst>
        </pc:spChg>
        <pc:spChg chg="mod">
          <ac:chgData name="Kau, Derchang" userId="b9148588-e694-4445-9765-2c9aad6149ce" providerId="ADAL" clId="{C8382BAA-1094-D14B-A0C9-DE49F34FCC9D}" dt="2024-04-04T01:20:21.768" v="2968"/>
          <ac:spMkLst>
            <pc:docMk/>
            <pc:sldMk cId="2944245055" sldId="2147470887"/>
            <ac:spMk id="406" creationId="{14242239-BEE3-D898-115D-EB9812425944}"/>
          </ac:spMkLst>
        </pc:spChg>
        <pc:spChg chg="mod">
          <ac:chgData name="Kau, Derchang" userId="b9148588-e694-4445-9765-2c9aad6149ce" providerId="ADAL" clId="{C8382BAA-1094-D14B-A0C9-DE49F34FCC9D}" dt="2024-04-04T01:20:21.768" v="2968"/>
          <ac:spMkLst>
            <pc:docMk/>
            <pc:sldMk cId="2944245055" sldId="2147470887"/>
            <ac:spMk id="407" creationId="{D4E92C21-2D13-A67E-3687-6A23B19D696C}"/>
          </ac:spMkLst>
        </pc:spChg>
        <pc:spChg chg="mod">
          <ac:chgData name="Kau, Derchang" userId="b9148588-e694-4445-9765-2c9aad6149ce" providerId="ADAL" clId="{C8382BAA-1094-D14B-A0C9-DE49F34FCC9D}" dt="2024-04-04T01:20:21.768" v="2968"/>
          <ac:spMkLst>
            <pc:docMk/>
            <pc:sldMk cId="2944245055" sldId="2147470887"/>
            <ac:spMk id="408" creationId="{E24C0D88-CF68-CF9F-F481-07EAC1DBE5C0}"/>
          </ac:spMkLst>
        </pc:spChg>
        <pc:spChg chg="mod">
          <ac:chgData name="Kau, Derchang" userId="b9148588-e694-4445-9765-2c9aad6149ce" providerId="ADAL" clId="{C8382BAA-1094-D14B-A0C9-DE49F34FCC9D}" dt="2024-04-04T01:20:21.768" v="2968"/>
          <ac:spMkLst>
            <pc:docMk/>
            <pc:sldMk cId="2944245055" sldId="2147470887"/>
            <ac:spMk id="409" creationId="{9966FB47-87C8-C7AF-68BA-5FA0E66C0679}"/>
          </ac:spMkLst>
        </pc:spChg>
        <pc:spChg chg="mod">
          <ac:chgData name="Kau, Derchang" userId="b9148588-e694-4445-9765-2c9aad6149ce" providerId="ADAL" clId="{C8382BAA-1094-D14B-A0C9-DE49F34FCC9D}" dt="2024-04-04T01:20:21.768" v="2968"/>
          <ac:spMkLst>
            <pc:docMk/>
            <pc:sldMk cId="2944245055" sldId="2147470887"/>
            <ac:spMk id="410" creationId="{88598F31-41F0-76BD-A20F-B19036AE3B8D}"/>
          </ac:spMkLst>
        </pc:spChg>
        <pc:spChg chg="mod">
          <ac:chgData name="Kau, Derchang" userId="b9148588-e694-4445-9765-2c9aad6149ce" providerId="ADAL" clId="{C8382BAA-1094-D14B-A0C9-DE49F34FCC9D}" dt="2024-04-04T01:20:21.768" v="2968"/>
          <ac:spMkLst>
            <pc:docMk/>
            <pc:sldMk cId="2944245055" sldId="2147470887"/>
            <ac:spMk id="411" creationId="{EBBFDA1F-4087-BCFC-8B5C-5487F3DE5DDC}"/>
          </ac:spMkLst>
        </pc:spChg>
        <pc:spChg chg="mod">
          <ac:chgData name="Kau, Derchang" userId="b9148588-e694-4445-9765-2c9aad6149ce" providerId="ADAL" clId="{C8382BAA-1094-D14B-A0C9-DE49F34FCC9D}" dt="2024-04-04T01:20:21.768" v="2968"/>
          <ac:spMkLst>
            <pc:docMk/>
            <pc:sldMk cId="2944245055" sldId="2147470887"/>
            <ac:spMk id="412" creationId="{BD160FE3-6823-2EB8-4E7C-7A78A90FD01D}"/>
          </ac:spMkLst>
        </pc:spChg>
        <pc:spChg chg="mod">
          <ac:chgData name="Kau, Derchang" userId="b9148588-e694-4445-9765-2c9aad6149ce" providerId="ADAL" clId="{C8382BAA-1094-D14B-A0C9-DE49F34FCC9D}" dt="2024-04-04T01:20:21.768" v="2968"/>
          <ac:spMkLst>
            <pc:docMk/>
            <pc:sldMk cId="2944245055" sldId="2147470887"/>
            <ac:spMk id="413" creationId="{14C72354-D8F3-7883-7FF5-65979EDFA37A}"/>
          </ac:spMkLst>
        </pc:spChg>
        <pc:spChg chg="mod">
          <ac:chgData name="Kau, Derchang" userId="b9148588-e694-4445-9765-2c9aad6149ce" providerId="ADAL" clId="{C8382BAA-1094-D14B-A0C9-DE49F34FCC9D}" dt="2024-04-04T01:20:21.768" v="2968"/>
          <ac:spMkLst>
            <pc:docMk/>
            <pc:sldMk cId="2944245055" sldId="2147470887"/>
            <ac:spMk id="414" creationId="{4BF21732-4453-13B2-9E34-E9EFCF9F2F80}"/>
          </ac:spMkLst>
        </pc:spChg>
        <pc:spChg chg="mod">
          <ac:chgData name="Kau, Derchang" userId="b9148588-e694-4445-9765-2c9aad6149ce" providerId="ADAL" clId="{C8382BAA-1094-D14B-A0C9-DE49F34FCC9D}" dt="2024-04-04T01:20:21.768" v="2968"/>
          <ac:spMkLst>
            <pc:docMk/>
            <pc:sldMk cId="2944245055" sldId="2147470887"/>
            <ac:spMk id="415" creationId="{6BE07632-F068-95E7-21DD-AE0B46CB683B}"/>
          </ac:spMkLst>
        </pc:spChg>
        <pc:spChg chg="mod">
          <ac:chgData name="Kau, Derchang" userId="b9148588-e694-4445-9765-2c9aad6149ce" providerId="ADAL" clId="{C8382BAA-1094-D14B-A0C9-DE49F34FCC9D}" dt="2024-04-04T01:20:21.768" v="2968"/>
          <ac:spMkLst>
            <pc:docMk/>
            <pc:sldMk cId="2944245055" sldId="2147470887"/>
            <ac:spMk id="416" creationId="{3EFA6AB9-CE94-D2B5-C973-BA3B587A68A4}"/>
          </ac:spMkLst>
        </pc:spChg>
        <pc:spChg chg="mod">
          <ac:chgData name="Kau, Derchang" userId="b9148588-e694-4445-9765-2c9aad6149ce" providerId="ADAL" clId="{C8382BAA-1094-D14B-A0C9-DE49F34FCC9D}" dt="2024-04-04T01:20:21.768" v="2968"/>
          <ac:spMkLst>
            <pc:docMk/>
            <pc:sldMk cId="2944245055" sldId="2147470887"/>
            <ac:spMk id="417" creationId="{6A7CE985-4D84-EFBE-F55B-4109D827C029}"/>
          </ac:spMkLst>
        </pc:spChg>
        <pc:spChg chg="mod">
          <ac:chgData name="Kau, Derchang" userId="b9148588-e694-4445-9765-2c9aad6149ce" providerId="ADAL" clId="{C8382BAA-1094-D14B-A0C9-DE49F34FCC9D}" dt="2024-04-04T01:20:21.768" v="2968"/>
          <ac:spMkLst>
            <pc:docMk/>
            <pc:sldMk cId="2944245055" sldId="2147470887"/>
            <ac:spMk id="418" creationId="{6A9C7D2C-E423-94F7-1E82-C7E0F2D802EC}"/>
          </ac:spMkLst>
        </pc:spChg>
        <pc:spChg chg="mod">
          <ac:chgData name="Kau, Derchang" userId="b9148588-e694-4445-9765-2c9aad6149ce" providerId="ADAL" clId="{C8382BAA-1094-D14B-A0C9-DE49F34FCC9D}" dt="2024-04-04T03:05:28.308" v="2974"/>
          <ac:spMkLst>
            <pc:docMk/>
            <pc:sldMk cId="2944245055" sldId="2147470887"/>
            <ac:spMk id="436" creationId="{85DCAE4D-B16E-89E5-56A6-2F8776A649EF}"/>
          </ac:spMkLst>
        </pc:spChg>
        <pc:spChg chg="mod">
          <ac:chgData name="Kau, Derchang" userId="b9148588-e694-4445-9765-2c9aad6149ce" providerId="ADAL" clId="{C8382BAA-1094-D14B-A0C9-DE49F34FCC9D}" dt="2024-04-04T03:05:28.308" v="2974"/>
          <ac:spMkLst>
            <pc:docMk/>
            <pc:sldMk cId="2944245055" sldId="2147470887"/>
            <ac:spMk id="437" creationId="{CA2B602E-C163-FDF4-0D8C-BD98E2A4DF63}"/>
          </ac:spMkLst>
        </pc:spChg>
        <pc:spChg chg="mod">
          <ac:chgData name="Kau, Derchang" userId="b9148588-e694-4445-9765-2c9aad6149ce" providerId="ADAL" clId="{C8382BAA-1094-D14B-A0C9-DE49F34FCC9D}" dt="2024-04-04T03:05:28.308" v="2974"/>
          <ac:spMkLst>
            <pc:docMk/>
            <pc:sldMk cId="2944245055" sldId="2147470887"/>
            <ac:spMk id="438" creationId="{3B97A9C8-475D-0B93-8D5E-18BEE7D1639B}"/>
          </ac:spMkLst>
        </pc:spChg>
        <pc:spChg chg="mod">
          <ac:chgData name="Kau, Derchang" userId="b9148588-e694-4445-9765-2c9aad6149ce" providerId="ADAL" clId="{C8382BAA-1094-D14B-A0C9-DE49F34FCC9D}" dt="2024-04-04T03:05:28.308" v="2974"/>
          <ac:spMkLst>
            <pc:docMk/>
            <pc:sldMk cId="2944245055" sldId="2147470887"/>
            <ac:spMk id="439" creationId="{63E20913-9B72-B991-DB2B-6DB7C4102FC3}"/>
          </ac:spMkLst>
        </pc:spChg>
        <pc:spChg chg="mod">
          <ac:chgData name="Kau, Derchang" userId="b9148588-e694-4445-9765-2c9aad6149ce" providerId="ADAL" clId="{C8382BAA-1094-D14B-A0C9-DE49F34FCC9D}" dt="2024-04-04T03:05:28.308" v="2974"/>
          <ac:spMkLst>
            <pc:docMk/>
            <pc:sldMk cId="2944245055" sldId="2147470887"/>
            <ac:spMk id="440" creationId="{AB266AE6-A260-82FF-5566-22C65A45E3FB}"/>
          </ac:spMkLst>
        </pc:spChg>
        <pc:spChg chg="mod">
          <ac:chgData name="Kau, Derchang" userId="b9148588-e694-4445-9765-2c9aad6149ce" providerId="ADAL" clId="{C8382BAA-1094-D14B-A0C9-DE49F34FCC9D}" dt="2024-04-04T03:05:28.308" v="2974"/>
          <ac:spMkLst>
            <pc:docMk/>
            <pc:sldMk cId="2944245055" sldId="2147470887"/>
            <ac:spMk id="441" creationId="{4D87139C-7936-C80A-4D89-A2327D3633EA}"/>
          </ac:spMkLst>
        </pc:spChg>
        <pc:spChg chg="mod">
          <ac:chgData name="Kau, Derchang" userId="b9148588-e694-4445-9765-2c9aad6149ce" providerId="ADAL" clId="{C8382BAA-1094-D14B-A0C9-DE49F34FCC9D}" dt="2024-04-04T03:05:28.308" v="2974"/>
          <ac:spMkLst>
            <pc:docMk/>
            <pc:sldMk cId="2944245055" sldId="2147470887"/>
            <ac:spMk id="442" creationId="{740927D4-FA4D-2C2D-A9B7-EEDAE8C5445A}"/>
          </ac:spMkLst>
        </pc:spChg>
        <pc:spChg chg="mod">
          <ac:chgData name="Kau, Derchang" userId="b9148588-e694-4445-9765-2c9aad6149ce" providerId="ADAL" clId="{C8382BAA-1094-D14B-A0C9-DE49F34FCC9D}" dt="2024-04-04T03:05:28.308" v="2974"/>
          <ac:spMkLst>
            <pc:docMk/>
            <pc:sldMk cId="2944245055" sldId="2147470887"/>
            <ac:spMk id="443" creationId="{B0F9FE8D-92F4-D9DE-7C93-E525DF60C2FD}"/>
          </ac:spMkLst>
        </pc:spChg>
        <pc:spChg chg="mod">
          <ac:chgData name="Kau, Derchang" userId="b9148588-e694-4445-9765-2c9aad6149ce" providerId="ADAL" clId="{C8382BAA-1094-D14B-A0C9-DE49F34FCC9D}" dt="2024-04-04T03:05:28.308" v="2974"/>
          <ac:spMkLst>
            <pc:docMk/>
            <pc:sldMk cId="2944245055" sldId="2147470887"/>
            <ac:spMk id="444" creationId="{36625E68-FF89-2C56-9287-0493110DD85D}"/>
          </ac:spMkLst>
        </pc:spChg>
        <pc:spChg chg="mod">
          <ac:chgData name="Kau, Derchang" userId="b9148588-e694-4445-9765-2c9aad6149ce" providerId="ADAL" clId="{C8382BAA-1094-D14B-A0C9-DE49F34FCC9D}" dt="2024-04-04T03:05:28.308" v="2974"/>
          <ac:spMkLst>
            <pc:docMk/>
            <pc:sldMk cId="2944245055" sldId="2147470887"/>
            <ac:spMk id="445" creationId="{853668C7-FC42-97E8-449F-FDC961696089}"/>
          </ac:spMkLst>
        </pc:spChg>
        <pc:spChg chg="mod">
          <ac:chgData name="Kau, Derchang" userId="b9148588-e694-4445-9765-2c9aad6149ce" providerId="ADAL" clId="{C8382BAA-1094-D14B-A0C9-DE49F34FCC9D}" dt="2024-04-04T03:05:28.308" v="2974"/>
          <ac:spMkLst>
            <pc:docMk/>
            <pc:sldMk cId="2944245055" sldId="2147470887"/>
            <ac:spMk id="446" creationId="{4B67CA68-C186-4A79-ED72-0E5E0A2FE1C4}"/>
          </ac:spMkLst>
        </pc:spChg>
        <pc:spChg chg="mod">
          <ac:chgData name="Kau, Derchang" userId="b9148588-e694-4445-9765-2c9aad6149ce" providerId="ADAL" clId="{C8382BAA-1094-D14B-A0C9-DE49F34FCC9D}" dt="2024-04-04T03:05:28.308" v="2974"/>
          <ac:spMkLst>
            <pc:docMk/>
            <pc:sldMk cId="2944245055" sldId="2147470887"/>
            <ac:spMk id="447" creationId="{A1B991F0-0A40-83ED-28D9-A7047D7DCE1D}"/>
          </ac:spMkLst>
        </pc:spChg>
        <pc:spChg chg="mod">
          <ac:chgData name="Kau, Derchang" userId="b9148588-e694-4445-9765-2c9aad6149ce" providerId="ADAL" clId="{C8382BAA-1094-D14B-A0C9-DE49F34FCC9D}" dt="2024-04-04T03:05:28.308" v="2974"/>
          <ac:spMkLst>
            <pc:docMk/>
            <pc:sldMk cId="2944245055" sldId="2147470887"/>
            <ac:spMk id="448" creationId="{F3455229-F55C-CAFA-82B3-E746103EE13A}"/>
          </ac:spMkLst>
        </pc:spChg>
        <pc:spChg chg="mod">
          <ac:chgData name="Kau, Derchang" userId="b9148588-e694-4445-9765-2c9aad6149ce" providerId="ADAL" clId="{C8382BAA-1094-D14B-A0C9-DE49F34FCC9D}" dt="2024-04-04T03:05:28.308" v="2974"/>
          <ac:spMkLst>
            <pc:docMk/>
            <pc:sldMk cId="2944245055" sldId="2147470887"/>
            <ac:spMk id="449" creationId="{4EB09E0A-A3E5-D4B1-B6ED-423713AA6D7B}"/>
          </ac:spMkLst>
        </pc:spChg>
        <pc:spChg chg="mod">
          <ac:chgData name="Kau, Derchang" userId="b9148588-e694-4445-9765-2c9aad6149ce" providerId="ADAL" clId="{C8382BAA-1094-D14B-A0C9-DE49F34FCC9D}" dt="2024-04-04T03:05:28.308" v="2974"/>
          <ac:spMkLst>
            <pc:docMk/>
            <pc:sldMk cId="2944245055" sldId="2147470887"/>
            <ac:spMk id="450" creationId="{4F36DCE0-9AF6-ACE0-5773-781716A087D9}"/>
          </ac:spMkLst>
        </pc:spChg>
        <pc:spChg chg="mod">
          <ac:chgData name="Kau, Derchang" userId="b9148588-e694-4445-9765-2c9aad6149ce" providerId="ADAL" clId="{C8382BAA-1094-D14B-A0C9-DE49F34FCC9D}" dt="2024-04-04T03:05:28.308" v="2974"/>
          <ac:spMkLst>
            <pc:docMk/>
            <pc:sldMk cId="2944245055" sldId="2147470887"/>
            <ac:spMk id="451" creationId="{9FE50835-2C1F-86F7-8ADB-28496EE97D91}"/>
          </ac:spMkLst>
        </pc:spChg>
        <pc:spChg chg="mod">
          <ac:chgData name="Kau, Derchang" userId="b9148588-e694-4445-9765-2c9aad6149ce" providerId="ADAL" clId="{C8382BAA-1094-D14B-A0C9-DE49F34FCC9D}" dt="2024-04-04T03:05:28.308" v="2974"/>
          <ac:spMkLst>
            <pc:docMk/>
            <pc:sldMk cId="2944245055" sldId="2147470887"/>
            <ac:spMk id="452" creationId="{FF85850F-75FF-0A2A-02D5-B37E160C79F0}"/>
          </ac:spMkLst>
        </pc:spChg>
        <pc:spChg chg="mod">
          <ac:chgData name="Kau, Derchang" userId="b9148588-e694-4445-9765-2c9aad6149ce" providerId="ADAL" clId="{C8382BAA-1094-D14B-A0C9-DE49F34FCC9D}" dt="2024-04-04T03:05:28.308" v="2974"/>
          <ac:spMkLst>
            <pc:docMk/>
            <pc:sldMk cId="2944245055" sldId="2147470887"/>
            <ac:spMk id="453" creationId="{B4C80012-D3C8-EF38-9089-758F1F4E2DF3}"/>
          </ac:spMkLst>
        </pc:spChg>
        <pc:spChg chg="mod">
          <ac:chgData name="Kau, Derchang" userId="b9148588-e694-4445-9765-2c9aad6149ce" providerId="ADAL" clId="{C8382BAA-1094-D14B-A0C9-DE49F34FCC9D}" dt="2024-04-04T03:05:28.308" v="2974"/>
          <ac:spMkLst>
            <pc:docMk/>
            <pc:sldMk cId="2944245055" sldId="2147470887"/>
            <ac:spMk id="454" creationId="{DEF13885-CFD5-59BB-CA37-C8BD29822C2F}"/>
          </ac:spMkLst>
        </pc:spChg>
        <pc:spChg chg="mod">
          <ac:chgData name="Kau, Derchang" userId="b9148588-e694-4445-9765-2c9aad6149ce" providerId="ADAL" clId="{C8382BAA-1094-D14B-A0C9-DE49F34FCC9D}" dt="2024-04-04T03:05:28.308" v="2974"/>
          <ac:spMkLst>
            <pc:docMk/>
            <pc:sldMk cId="2944245055" sldId="2147470887"/>
            <ac:spMk id="455" creationId="{4AA2C83C-AFA9-ACAA-690F-C2F5C5318902}"/>
          </ac:spMkLst>
        </pc:spChg>
        <pc:spChg chg="add mod">
          <ac:chgData name="Kau, Derchang" userId="b9148588-e694-4445-9765-2c9aad6149ce" providerId="ADAL" clId="{C8382BAA-1094-D14B-A0C9-DE49F34FCC9D}" dt="2024-04-04T03:09:35.578" v="3046" actId="14100"/>
          <ac:spMkLst>
            <pc:docMk/>
            <pc:sldMk cId="2944245055" sldId="2147470887"/>
            <ac:spMk id="456" creationId="{A11565CA-D2EA-13C5-66EE-EBF656F36430}"/>
          </ac:spMkLst>
        </pc:spChg>
        <pc:grpChg chg="add del mod">
          <ac:chgData name="Kau, Derchang" userId="b9148588-e694-4445-9765-2c9aad6149ce" providerId="ADAL" clId="{C8382BAA-1094-D14B-A0C9-DE49F34FCC9D}" dt="2024-04-03T22:56:20.913" v="2868" actId="165"/>
          <ac:grpSpMkLst>
            <pc:docMk/>
            <pc:sldMk cId="2944245055" sldId="2147470887"/>
            <ac:grpSpMk id="2" creationId="{89256369-CBA0-5545-6A53-3EF3A5F6A0CF}"/>
          </ac:grpSpMkLst>
        </pc:grpChg>
        <pc:grpChg chg="add del mod topLvl">
          <ac:chgData name="Kau, Derchang" userId="b9148588-e694-4445-9765-2c9aad6149ce" providerId="ADAL" clId="{C8382BAA-1094-D14B-A0C9-DE49F34FCC9D}" dt="2024-04-06T09:14:37.305" v="7589" actId="478"/>
          <ac:grpSpMkLst>
            <pc:docMk/>
            <pc:sldMk cId="2944245055" sldId="2147470887"/>
            <ac:grpSpMk id="3" creationId="{1DB40C93-0C35-08EA-97D5-FBB4C78D024D}"/>
          </ac:grpSpMkLst>
        </pc:grpChg>
        <pc:grpChg chg="add del mod topLvl">
          <ac:chgData name="Kau, Derchang" userId="b9148588-e694-4445-9765-2c9aad6149ce" providerId="ADAL" clId="{C8382BAA-1094-D14B-A0C9-DE49F34FCC9D}" dt="2024-04-06T09:14:37.305" v="7589" actId="478"/>
          <ac:grpSpMkLst>
            <pc:docMk/>
            <pc:sldMk cId="2944245055" sldId="2147470887"/>
            <ac:grpSpMk id="6" creationId="{AF646B2A-CE81-4D17-1E08-BBD709EB32D4}"/>
          </ac:grpSpMkLst>
        </pc:grpChg>
        <pc:grpChg chg="add del mod topLvl">
          <ac:chgData name="Kau, Derchang" userId="b9148588-e694-4445-9765-2c9aad6149ce" providerId="ADAL" clId="{C8382BAA-1094-D14B-A0C9-DE49F34FCC9D}" dt="2024-04-06T09:14:37.305" v="7589" actId="478"/>
          <ac:grpSpMkLst>
            <pc:docMk/>
            <pc:sldMk cId="2944245055" sldId="2147470887"/>
            <ac:grpSpMk id="7" creationId="{F51B2136-7FA8-0151-93E9-3F1A1EADDAA6}"/>
          </ac:grpSpMkLst>
        </pc:grpChg>
        <pc:grpChg chg="add del mod topLvl">
          <ac:chgData name="Kau, Derchang" userId="b9148588-e694-4445-9765-2c9aad6149ce" providerId="ADAL" clId="{C8382BAA-1094-D14B-A0C9-DE49F34FCC9D}" dt="2024-04-06T09:14:37.305" v="7589" actId="478"/>
          <ac:grpSpMkLst>
            <pc:docMk/>
            <pc:sldMk cId="2944245055" sldId="2147470887"/>
            <ac:grpSpMk id="8" creationId="{53096B7E-32B6-FBB3-6FCE-93B5541B32AE}"/>
          </ac:grpSpMkLst>
        </pc:grpChg>
        <pc:grpChg chg="add del mod topLvl">
          <ac:chgData name="Kau, Derchang" userId="b9148588-e694-4445-9765-2c9aad6149ce" providerId="ADAL" clId="{C8382BAA-1094-D14B-A0C9-DE49F34FCC9D}" dt="2024-04-06T09:14:37.305" v="7589" actId="478"/>
          <ac:grpSpMkLst>
            <pc:docMk/>
            <pc:sldMk cId="2944245055" sldId="2147470887"/>
            <ac:grpSpMk id="9" creationId="{79E11117-7E9F-FD92-DFFE-44108A089CB8}"/>
          </ac:grpSpMkLst>
        </pc:grpChg>
        <pc:grpChg chg="add del mod topLvl">
          <ac:chgData name="Kau, Derchang" userId="b9148588-e694-4445-9765-2c9aad6149ce" providerId="ADAL" clId="{C8382BAA-1094-D14B-A0C9-DE49F34FCC9D}" dt="2024-04-06T09:14:37.305" v="7589" actId="478"/>
          <ac:grpSpMkLst>
            <pc:docMk/>
            <pc:sldMk cId="2944245055" sldId="2147470887"/>
            <ac:grpSpMk id="10" creationId="{6A2C1E05-1B4C-54E3-5BDD-D1AA19716827}"/>
          </ac:grpSpMkLst>
        </pc:grpChg>
        <pc:grpChg chg="add del mod topLvl">
          <ac:chgData name="Kau, Derchang" userId="b9148588-e694-4445-9765-2c9aad6149ce" providerId="ADAL" clId="{C8382BAA-1094-D14B-A0C9-DE49F34FCC9D}" dt="2024-04-06T09:14:37.305" v="7589" actId="478"/>
          <ac:grpSpMkLst>
            <pc:docMk/>
            <pc:sldMk cId="2944245055" sldId="2147470887"/>
            <ac:grpSpMk id="11" creationId="{C16E4516-00C8-99C7-E1E0-93D92E5CCF3F}"/>
          </ac:grpSpMkLst>
        </pc:grpChg>
        <pc:grpChg chg="add del mod topLvl">
          <ac:chgData name="Kau, Derchang" userId="b9148588-e694-4445-9765-2c9aad6149ce" providerId="ADAL" clId="{C8382BAA-1094-D14B-A0C9-DE49F34FCC9D}" dt="2024-04-06T09:14:37.305" v="7589" actId="478"/>
          <ac:grpSpMkLst>
            <pc:docMk/>
            <pc:sldMk cId="2944245055" sldId="2147470887"/>
            <ac:grpSpMk id="12" creationId="{005D83B7-48F7-43D8-43F3-D5A06022E788}"/>
          </ac:grpSpMkLst>
        </pc:grpChg>
        <pc:grpChg chg="add del mod topLvl">
          <ac:chgData name="Kau, Derchang" userId="b9148588-e694-4445-9765-2c9aad6149ce" providerId="ADAL" clId="{C8382BAA-1094-D14B-A0C9-DE49F34FCC9D}" dt="2024-04-06T09:14:37.305" v="7589" actId="478"/>
          <ac:grpSpMkLst>
            <pc:docMk/>
            <pc:sldMk cId="2944245055" sldId="2147470887"/>
            <ac:grpSpMk id="13" creationId="{19C24271-010A-F624-E898-4B8BCA050493}"/>
          </ac:grpSpMkLst>
        </pc:grpChg>
        <pc:grpChg chg="add del mod topLvl">
          <ac:chgData name="Kau, Derchang" userId="b9148588-e694-4445-9765-2c9aad6149ce" providerId="ADAL" clId="{C8382BAA-1094-D14B-A0C9-DE49F34FCC9D}" dt="2024-04-06T09:14:37.305" v="7589" actId="478"/>
          <ac:grpSpMkLst>
            <pc:docMk/>
            <pc:sldMk cId="2944245055" sldId="2147470887"/>
            <ac:grpSpMk id="14" creationId="{2F37B6E3-BEDB-A75C-07C7-BE0581D719C4}"/>
          </ac:grpSpMkLst>
        </pc:grpChg>
        <pc:grpChg chg="add del mod topLvl">
          <ac:chgData name="Kau, Derchang" userId="b9148588-e694-4445-9765-2c9aad6149ce" providerId="ADAL" clId="{C8382BAA-1094-D14B-A0C9-DE49F34FCC9D}" dt="2024-04-06T09:14:37.305" v="7589" actId="478"/>
          <ac:grpSpMkLst>
            <pc:docMk/>
            <pc:sldMk cId="2944245055" sldId="2147470887"/>
            <ac:grpSpMk id="15" creationId="{82FDABD8-50CD-B837-8C8D-086888ABCD1C}"/>
          </ac:grpSpMkLst>
        </pc:grpChg>
        <pc:grpChg chg="add del mod topLvl">
          <ac:chgData name="Kau, Derchang" userId="b9148588-e694-4445-9765-2c9aad6149ce" providerId="ADAL" clId="{C8382BAA-1094-D14B-A0C9-DE49F34FCC9D}" dt="2024-04-06T09:14:37.305" v="7589" actId="478"/>
          <ac:grpSpMkLst>
            <pc:docMk/>
            <pc:sldMk cId="2944245055" sldId="2147470887"/>
            <ac:grpSpMk id="16" creationId="{7316EA06-F1A9-B7F2-9097-2518E57EE644}"/>
          </ac:grpSpMkLst>
        </pc:grpChg>
        <pc:grpChg chg="add del mod topLvl">
          <ac:chgData name="Kau, Derchang" userId="b9148588-e694-4445-9765-2c9aad6149ce" providerId="ADAL" clId="{C8382BAA-1094-D14B-A0C9-DE49F34FCC9D}" dt="2024-04-06T09:14:37.305" v="7589" actId="478"/>
          <ac:grpSpMkLst>
            <pc:docMk/>
            <pc:sldMk cId="2944245055" sldId="2147470887"/>
            <ac:grpSpMk id="17" creationId="{C8DFD01C-43C5-6365-F8F5-0CF5C3E5C935}"/>
          </ac:grpSpMkLst>
        </pc:grpChg>
        <pc:grpChg chg="add del mod topLvl">
          <ac:chgData name="Kau, Derchang" userId="b9148588-e694-4445-9765-2c9aad6149ce" providerId="ADAL" clId="{C8382BAA-1094-D14B-A0C9-DE49F34FCC9D}" dt="2024-04-06T09:14:37.305" v="7589" actId="478"/>
          <ac:grpSpMkLst>
            <pc:docMk/>
            <pc:sldMk cId="2944245055" sldId="2147470887"/>
            <ac:grpSpMk id="18" creationId="{02D50820-5F10-8180-2E2A-5A72FE99A8C4}"/>
          </ac:grpSpMkLst>
        </pc:grpChg>
        <pc:grpChg chg="add del mod topLvl">
          <ac:chgData name="Kau, Derchang" userId="b9148588-e694-4445-9765-2c9aad6149ce" providerId="ADAL" clId="{C8382BAA-1094-D14B-A0C9-DE49F34FCC9D}" dt="2024-04-06T09:14:37.305" v="7589" actId="478"/>
          <ac:grpSpMkLst>
            <pc:docMk/>
            <pc:sldMk cId="2944245055" sldId="2147470887"/>
            <ac:grpSpMk id="23" creationId="{31241C95-6F1A-53D5-C908-7CC078A3F4BD}"/>
          </ac:grpSpMkLst>
        </pc:grpChg>
        <pc:grpChg chg="add del mod topLvl">
          <ac:chgData name="Kau, Derchang" userId="b9148588-e694-4445-9765-2c9aad6149ce" providerId="ADAL" clId="{C8382BAA-1094-D14B-A0C9-DE49F34FCC9D}" dt="2024-04-06T09:14:37.305" v="7589" actId="478"/>
          <ac:grpSpMkLst>
            <pc:docMk/>
            <pc:sldMk cId="2944245055" sldId="2147470887"/>
            <ac:grpSpMk id="24" creationId="{EE2446DC-778B-9638-9737-FC38459597EC}"/>
          </ac:grpSpMkLst>
        </pc:grpChg>
        <pc:grpChg chg="add del mod topLvl">
          <ac:chgData name="Kau, Derchang" userId="b9148588-e694-4445-9765-2c9aad6149ce" providerId="ADAL" clId="{C8382BAA-1094-D14B-A0C9-DE49F34FCC9D}" dt="2024-04-06T09:14:37.305" v="7589" actId="478"/>
          <ac:grpSpMkLst>
            <pc:docMk/>
            <pc:sldMk cId="2944245055" sldId="2147470887"/>
            <ac:grpSpMk id="25" creationId="{AD2FE0C7-89BE-12C9-41DD-BEC9E7A73651}"/>
          </ac:grpSpMkLst>
        </pc:grpChg>
        <pc:grpChg chg="add del mod topLvl">
          <ac:chgData name="Kau, Derchang" userId="b9148588-e694-4445-9765-2c9aad6149ce" providerId="ADAL" clId="{C8382BAA-1094-D14B-A0C9-DE49F34FCC9D}" dt="2024-04-06T09:14:37.305" v="7589" actId="478"/>
          <ac:grpSpMkLst>
            <pc:docMk/>
            <pc:sldMk cId="2944245055" sldId="2147470887"/>
            <ac:grpSpMk id="26" creationId="{274D695D-2BFB-017C-D908-7E938F3C93AD}"/>
          </ac:grpSpMkLst>
        </pc:grpChg>
        <pc:grpChg chg="add del mod topLvl">
          <ac:chgData name="Kau, Derchang" userId="b9148588-e694-4445-9765-2c9aad6149ce" providerId="ADAL" clId="{C8382BAA-1094-D14B-A0C9-DE49F34FCC9D}" dt="2024-04-06T09:14:37.305" v="7589" actId="478"/>
          <ac:grpSpMkLst>
            <pc:docMk/>
            <pc:sldMk cId="2944245055" sldId="2147470887"/>
            <ac:grpSpMk id="27" creationId="{E5C711F7-65ED-98A7-3A22-C4EEEAEE6437}"/>
          </ac:grpSpMkLst>
        </pc:grpChg>
        <pc:grpChg chg="add del mod topLvl">
          <ac:chgData name="Kau, Derchang" userId="b9148588-e694-4445-9765-2c9aad6149ce" providerId="ADAL" clId="{C8382BAA-1094-D14B-A0C9-DE49F34FCC9D}" dt="2024-04-06T09:14:37.305" v="7589" actId="478"/>
          <ac:grpSpMkLst>
            <pc:docMk/>
            <pc:sldMk cId="2944245055" sldId="2147470887"/>
            <ac:grpSpMk id="28" creationId="{CB895054-1DC1-AF36-7C15-A4A742F159E6}"/>
          </ac:grpSpMkLst>
        </pc:grpChg>
        <pc:grpChg chg="mod topLvl">
          <ac:chgData name="Kau, Derchang" userId="b9148588-e694-4445-9765-2c9aad6149ce" providerId="ADAL" clId="{C8382BAA-1094-D14B-A0C9-DE49F34FCC9D}" dt="2024-04-03T22:56:31.816" v="2870" actId="165"/>
          <ac:grpSpMkLst>
            <pc:docMk/>
            <pc:sldMk cId="2944245055" sldId="2147470887"/>
            <ac:grpSpMk id="84" creationId="{FC6042C4-2CF3-DFFF-77C0-B17115DA6388}"/>
          </ac:grpSpMkLst>
        </pc:grpChg>
        <pc:grpChg chg="mod topLvl">
          <ac:chgData name="Kau, Derchang" userId="b9148588-e694-4445-9765-2c9aad6149ce" providerId="ADAL" clId="{C8382BAA-1094-D14B-A0C9-DE49F34FCC9D}" dt="2024-04-03T22:56:31.816" v="2870" actId="165"/>
          <ac:grpSpMkLst>
            <pc:docMk/>
            <pc:sldMk cId="2944245055" sldId="2147470887"/>
            <ac:grpSpMk id="85" creationId="{EB17AA2D-0160-D063-D028-58BFFA694127}"/>
          </ac:grpSpMkLst>
        </pc:grpChg>
        <pc:grpChg chg="mod topLvl">
          <ac:chgData name="Kau, Derchang" userId="b9148588-e694-4445-9765-2c9aad6149ce" providerId="ADAL" clId="{C8382BAA-1094-D14B-A0C9-DE49F34FCC9D}" dt="2024-04-03T22:56:31.816" v="2870" actId="165"/>
          <ac:grpSpMkLst>
            <pc:docMk/>
            <pc:sldMk cId="2944245055" sldId="2147470887"/>
            <ac:grpSpMk id="86" creationId="{189FD40D-5706-C4D6-7482-9C81488026C2}"/>
          </ac:grpSpMkLst>
        </pc:grpChg>
        <pc:grpChg chg="add del mod">
          <ac:chgData name="Kau, Derchang" userId="b9148588-e694-4445-9765-2c9aad6149ce" providerId="ADAL" clId="{C8382BAA-1094-D14B-A0C9-DE49F34FCC9D}" dt="2024-04-03T22:57:23.981" v="2873" actId="165"/>
          <ac:grpSpMkLst>
            <pc:docMk/>
            <pc:sldMk cId="2944245055" sldId="2147470887"/>
            <ac:grpSpMk id="143" creationId="{5D7757B3-19B8-CDBD-90CE-7C3335C0AA68}"/>
          </ac:grpSpMkLst>
        </pc:grpChg>
        <pc:grpChg chg="del mod topLvl">
          <ac:chgData name="Kau, Derchang" userId="b9148588-e694-4445-9765-2c9aad6149ce" providerId="ADAL" clId="{C8382BAA-1094-D14B-A0C9-DE49F34FCC9D}" dt="2024-04-03T22:59:32.066" v="2888" actId="21"/>
          <ac:grpSpMkLst>
            <pc:docMk/>
            <pc:sldMk cId="2944245055" sldId="2147470887"/>
            <ac:grpSpMk id="148" creationId="{EB8E6E9D-3637-A28F-6C0F-4256CE4BE0F9}"/>
          </ac:grpSpMkLst>
        </pc:grpChg>
        <pc:grpChg chg="del mod topLvl">
          <ac:chgData name="Kau, Derchang" userId="b9148588-e694-4445-9765-2c9aad6149ce" providerId="ADAL" clId="{C8382BAA-1094-D14B-A0C9-DE49F34FCC9D}" dt="2024-04-04T01:19:42.456" v="2962" actId="478"/>
          <ac:grpSpMkLst>
            <pc:docMk/>
            <pc:sldMk cId="2944245055" sldId="2147470887"/>
            <ac:grpSpMk id="149" creationId="{EBD0FD94-876A-7580-7E49-B33F7F08739E}"/>
          </ac:grpSpMkLst>
        </pc:grpChg>
        <pc:grpChg chg="del mod topLvl">
          <ac:chgData name="Kau, Derchang" userId="b9148588-e694-4445-9765-2c9aad6149ce" providerId="ADAL" clId="{C8382BAA-1094-D14B-A0C9-DE49F34FCC9D}" dt="2024-04-04T01:19:42.456" v="2962" actId="478"/>
          <ac:grpSpMkLst>
            <pc:docMk/>
            <pc:sldMk cId="2944245055" sldId="2147470887"/>
            <ac:grpSpMk id="150" creationId="{5A00D4DB-051D-A530-727B-1A1F30276788}"/>
          </ac:grpSpMkLst>
        </pc:grpChg>
        <pc:grpChg chg="add mod topLvl">
          <ac:chgData name="Kau, Derchang" userId="b9148588-e694-4445-9765-2c9aad6149ce" providerId="ADAL" clId="{C8382BAA-1094-D14B-A0C9-DE49F34FCC9D}" dt="2024-04-03T23:00:51.489" v="2897" actId="1076"/>
          <ac:grpSpMkLst>
            <pc:docMk/>
            <pc:sldMk cId="2944245055" sldId="2147470887"/>
            <ac:grpSpMk id="181" creationId="{087E69DF-29E9-BBAC-C980-024DED8BEC99}"/>
          </ac:grpSpMkLst>
        </pc:grpChg>
        <pc:grpChg chg="add del mod">
          <ac:chgData name="Kau, Derchang" userId="b9148588-e694-4445-9765-2c9aad6149ce" providerId="ADAL" clId="{C8382BAA-1094-D14B-A0C9-DE49F34FCC9D}" dt="2024-04-03T22:59:32.066" v="2888" actId="21"/>
          <ac:grpSpMkLst>
            <pc:docMk/>
            <pc:sldMk cId="2944245055" sldId="2147470887"/>
            <ac:grpSpMk id="185" creationId="{F919D6F7-08D7-AE68-F770-E80C679B8AE3}"/>
          </ac:grpSpMkLst>
        </pc:grpChg>
        <pc:grpChg chg="add del mod">
          <ac:chgData name="Kau, Derchang" userId="b9148588-e694-4445-9765-2c9aad6149ce" providerId="ADAL" clId="{C8382BAA-1094-D14B-A0C9-DE49F34FCC9D}" dt="2024-04-03T22:59:32.066" v="2888" actId="21"/>
          <ac:grpSpMkLst>
            <pc:docMk/>
            <pc:sldMk cId="2944245055" sldId="2147470887"/>
            <ac:grpSpMk id="189" creationId="{B11BB19E-8768-4BDC-E99D-30C4A2E1C152}"/>
          </ac:grpSpMkLst>
        </pc:grpChg>
        <pc:grpChg chg="add del mod">
          <ac:chgData name="Kau, Derchang" userId="b9148588-e694-4445-9765-2c9aad6149ce" providerId="ADAL" clId="{C8382BAA-1094-D14B-A0C9-DE49F34FCC9D}" dt="2024-04-03T22:59:32.066" v="2888" actId="21"/>
          <ac:grpSpMkLst>
            <pc:docMk/>
            <pc:sldMk cId="2944245055" sldId="2147470887"/>
            <ac:grpSpMk id="193" creationId="{734F6B06-38F3-F8AC-A8F6-5646A266F5D9}"/>
          </ac:grpSpMkLst>
        </pc:grpChg>
        <pc:grpChg chg="add mod topLvl">
          <ac:chgData name="Kau, Derchang" userId="b9148588-e694-4445-9765-2c9aad6149ce" providerId="ADAL" clId="{C8382BAA-1094-D14B-A0C9-DE49F34FCC9D}" dt="2024-04-03T23:05:00.380" v="2926" actId="165"/>
          <ac:grpSpMkLst>
            <pc:docMk/>
            <pc:sldMk cId="2944245055" sldId="2147470887"/>
            <ac:grpSpMk id="197" creationId="{EB17B644-10F5-AE17-1298-5E5E7667A6EB}"/>
          </ac:grpSpMkLst>
        </pc:grpChg>
        <pc:grpChg chg="add mod topLvl">
          <ac:chgData name="Kau, Derchang" userId="b9148588-e694-4445-9765-2c9aad6149ce" providerId="ADAL" clId="{C8382BAA-1094-D14B-A0C9-DE49F34FCC9D}" dt="2024-04-03T23:05:24.935" v="2933" actId="1076"/>
          <ac:grpSpMkLst>
            <pc:docMk/>
            <pc:sldMk cId="2944245055" sldId="2147470887"/>
            <ac:grpSpMk id="208" creationId="{DEECBC39-95F3-D5BB-1320-D8749725A982}"/>
          </ac:grpSpMkLst>
        </pc:grpChg>
        <pc:grpChg chg="add mod topLvl">
          <ac:chgData name="Kau, Derchang" userId="b9148588-e694-4445-9765-2c9aad6149ce" providerId="ADAL" clId="{C8382BAA-1094-D14B-A0C9-DE49F34FCC9D}" dt="2024-04-03T23:05:16.424" v="2931" actId="1076"/>
          <ac:grpSpMkLst>
            <pc:docMk/>
            <pc:sldMk cId="2944245055" sldId="2147470887"/>
            <ac:grpSpMk id="212" creationId="{5B338464-0D2F-5AF5-2FF1-3153C775966D}"/>
          </ac:grpSpMkLst>
        </pc:grpChg>
        <pc:grpChg chg="add mod topLvl">
          <ac:chgData name="Kau, Derchang" userId="b9148588-e694-4445-9765-2c9aad6149ce" providerId="ADAL" clId="{C8382BAA-1094-D14B-A0C9-DE49F34FCC9D}" dt="2024-04-03T23:05:21.118" v="2932" actId="1076"/>
          <ac:grpSpMkLst>
            <pc:docMk/>
            <pc:sldMk cId="2944245055" sldId="2147470887"/>
            <ac:grpSpMk id="216" creationId="{DB3C1A41-5E9C-53F3-CBA0-BDDCBA78EEB5}"/>
          </ac:grpSpMkLst>
        </pc:grpChg>
        <pc:grpChg chg="add del mod">
          <ac:chgData name="Kau, Derchang" userId="b9148588-e694-4445-9765-2c9aad6149ce" providerId="ADAL" clId="{C8382BAA-1094-D14B-A0C9-DE49F34FCC9D}" dt="2024-04-03T23:02:05.859" v="2903" actId="165"/>
          <ac:grpSpMkLst>
            <pc:docMk/>
            <pc:sldMk cId="2944245055" sldId="2147470887"/>
            <ac:grpSpMk id="220" creationId="{3B386D95-E37B-304B-BFBE-F2D0D409BA76}"/>
          </ac:grpSpMkLst>
        </pc:grpChg>
        <pc:grpChg chg="add del">
          <ac:chgData name="Kau, Derchang" userId="b9148588-e694-4445-9765-2c9aad6149ce" providerId="ADAL" clId="{C8382BAA-1094-D14B-A0C9-DE49F34FCC9D}" dt="2024-04-03T23:00:43.736" v="2896" actId="165"/>
          <ac:grpSpMkLst>
            <pc:docMk/>
            <pc:sldMk cId="2944245055" sldId="2147470887"/>
            <ac:grpSpMk id="221" creationId="{1FB7B2B6-0E43-BDB9-6B12-5994BC2ABC5B}"/>
          </ac:grpSpMkLst>
        </pc:grpChg>
        <pc:grpChg chg="add del mod">
          <ac:chgData name="Kau, Derchang" userId="b9148588-e694-4445-9765-2c9aad6149ce" providerId="ADAL" clId="{C8382BAA-1094-D14B-A0C9-DE49F34FCC9D}" dt="2024-04-03T23:01:13.724" v="2900" actId="165"/>
          <ac:grpSpMkLst>
            <pc:docMk/>
            <pc:sldMk cId="2944245055" sldId="2147470887"/>
            <ac:grpSpMk id="222" creationId="{CFCEA438-726E-DA67-0E1A-453072C6385C}"/>
          </ac:grpSpMkLst>
        </pc:grpChg>
        <pc:grpChg chg="del mod topLvl">
          <ac:chgData name="Kau, Derchang" userId="b9148588-e694-4445-9765-2c9aad6149ce" providerId="ADAL" clId="{C8382BAA-1094-D14B-A0C9-DE49F34FCC9D}" dt="2024-04-03T23:01:17.286" v="2901" actId="478"/>
          <ac:grpSpMkLst>
            <pc:docMk/>
            <pc:sldMk cId="2944245055" sldId="2147470887"/>
            <ac:grpSpMk id="223" creationId="{8170BD16-DF25-29FC-BE29-7110C3C0CE1B}"/>
          </ac:grpSpMkLst>
        </pc:grpChg>
        <pc:grpChg chg="mod topLvl">
          <ac:chgData name="Kau, Derchang" userId="b9148588-e694-4445-9765-2c9aad6149ce" providerId="ADAL" clId="{C8382BAA-1094-D14B-A0C9-DE49F34FCC9D}" dt="2024-04-03T23:05:00.380" v="2926" actId="165"/>
          <ac:grpSpMkLst>
            <pc:docMk/>
            <pc:sldMk cId="2944245055" sldId="2147470887"/>
            <ac:grpSpMk id="224" creationId="{C25A14AF-0D43-A0AE-2942-3E369576C8E5}"/>
          </ac:grpSpMkLst>
        </pc:grpChg>
        <pc:grpChg chg="mod topLvl">
          <ac:chgData name="Kau, Derchang" userId="b9148588-e694-4445-9765-2c9aad6149ce" providerId="ADAL" clId="{C8382BAA-1094-D14B-A0C9-DE49F34FCC9D}" dt="2024-04-03T23:05:00.380" v="2926" actId="165"/>
          <ac:grpSpMkLst>
            <pc:docMk/>
            <pc:sldMk cId="2944245055" sldId="2147470887"/>
            <ac:grpSpMk id="225" creationId="{F884781D-7D50-0767-DA06-B1D7033578D5}"/>
          </ac:grpSpMkLst>
        </pc:grpChg>
        <pc:grpChg chg="mod topLvl">
          <ac:chgData name="Kau, Derchang" userId="b9148588-e694-4445-9765-2c9aad6149ce" providerId="ADAL" clId="{C8382BAA-1094-D14B-A0C9-DE49F34FCC9D}" dt="2024-04-03T23:05:00.380" v="2926" actId="165"/>
          <ac:grpSpMkLst>
            <pc:docMk/>
            <pc:sldMk cId="2944245055" sldId="2147470887"/>
            <ac:grpSpMk id="226" creationId="{82A0CCE9-7284-ABBA-515A-F4E0FFE12E35}"/>
          </ac:grpSpMkLst>
        </pc:grpChg>
        <pc:grpChg chg="add del">
          <ac:chgData name="Kau, Derchang" userId="b9148588-e694-4445-9765-2c9aad6149ce" providerId="ADAL" clId="{C8382BAA-1094-D14B-A0C9-DE49F34FCC9D}" dt="2024-04-03T23:05:00.380" v="2926" actId="165"/>
          <ac:grpSpMkLst>
            <pc:docMk/>
            <pc:sldMk cId="2944245055" sldId="2147470887"/>
            <ac:grpSpMk id="246" creationId="{773D256F-440A-5362-6CA7-58F6DB4C59FC}"/>
          </ac:grpSpMkLst>
        </pc:grpChg>
        <pc:grpChg chg="add mod">
          <ac:chgData name="Kau, Derchang" userId="b9148588-e694-4445-9765-2c9aad6149ce" providerId="ADAL" clId="{C8382BAA-1094-D14B-A0C9-DE49F34FCC9D}" dt="2024-04-06T09:14:43.013" v="7590" actId="1076"/>
          <ac:grpSpMkLst>
            <pc:docMk/>
            <pc:sldMk cId="2944245055" sldId="2147470887"/>
            <ac:grpSpMk id="250" creationId="{3693F367-14F1-B116-269F-3A72062834B0}"/>
          </ac:grpSpMkLst>
        </pc:grpChg>
        <pc:grpChg chg="add mod">
          <ac:chgData name="Kau, Derchang" userId="b9148588-e694-4445-9765-2c9aad6149ce" providerId="ADAL" clId="{C8382BAA-1094-D14B-A0C9-DE49F34FCC9D}" dt="2024-04-06T09:14:43.013" v="7590" actId="1076"/>
          <ac:grpSpMkLst>
            <pc:docMk/>
            <pc:sldMk cId="2944245055" sldId="2147470887"/>
            <ac:grpSpMk id="251" creationId="{CC39C9A2-CB04-37D6-5AD8-897B470C404A}"/>
          </ac:grpSpMkLst>
        </pc:grpChg>
        <pc:grpChg chg="add mod">
          <ac:chgData name="Kau, Derchang" userId="b9148588-e694-4445-9765-2c9aad6149ce" providerId="ADAL" clId="{C8382BAA-1094-D14B-A0C9-DE49F34FCC9D}" dt="2024-04-04T01:19:21.191" v="2957"/>
          <ac:grpSpMkLst>
            <pc:docMk/>
            <pc:sldMk cId="2944245055" sldId="2147470887"/>
            <ac:grpSpMk id="252" creationId="{46318CB7-CC89-9F94-7C4E-3BB583D9DC2F}"/>
          </ac:grpSpMkLst>
        </pc:grpChg>
        <pc:grpChg chg="mod">
          <ac:chgData name="Kau, Derchang" userId="b9148588-e694-4445-9765-2c9aad6149ce" providerId="ADAL" clId="{C8382BAA-1094-D14B-A0C9-DE49F34FCC9D}" dt="2024-04-04T01:19:21.191" v="2957"/>
          <ac:grpSpMkLst>
            <pc:docMk/>
            <pc:sldMk cId="2944245055" sldId="2147470887"/>
            <ac:grpSpMk id="253" creationId="{23ADCD21-C25E-B6FE-FA91-04CEAE879637}"/>
          </ac:grpSpMkLst>
        </pc:grpChg>
        <pc:grpChg chg="mod">
          <ac:chgData name="Kau, Derchang" userId="b9148588-e694-4445-9765-2c9aad6149ce" providerId="ADAL" clId="{C8382BAA-1094-D14B-A0C9-DE49F34FCC9D}" dt="2024-04-04T01:19:21.191" v="2957"/>
          <ac:grpSpMkLst>
            <pc:docMk/>
            <pc:sldMk cId="2944245055" sldId="2147470887"/>
            <ac:grpSpMk id="254" creationId="{CE479062-A511-EFEC-981A-B94DD65C5C6A}"/>
          </ac:grpSpMkLst>
        </pc:grpChg>
        <pc:grpChg chg="mod">
          <ac:chgData name="Kau, Derchang" userId="b9148588-e694-4445-9765-2c9aad6149ce" providerId="ADAL" clId="{C8382BAA-1094-D14B-A0C9-DE49F34FCC9D}" dt="2024-04-04T01:19:21.191" v="2957"/>
          <ac:grpSpMkLst>
            <pc:docMk/>
            <pc:sldMk cId="2944245055" sldId="2147470887"/>
            <ac:grpSpMk id="255" creationId="{7A50C482-5E56-5536-9F17-AC5C11D1FC9A}"/>
          </ac:grpSpMkLst>
        </pc:grpChg>
        <pc:grpChg chg="mod">
          <ac:chgData name="Kau, Derchang" userId="b9148588-e694-4445-9765-2c9aad6149ce" providerId="ADAL" clId="{C8382BAA-1094-D14B-A0C9-DE49F34FCC9D}" dt="2024-04-04T01:19:21.191" v="2957"/>
          <ac:grpSpMkLst>
            <pc:docMk/>
            <pc:sldMk cId="2944245055" sldId="2147470887"/>
            <ac:grpSpMk id="256" creationId="{9C49C9BC-1B41-B685-0160-690973051CD7}"/>
          </ac:grpSpMkLst>
        </pc:grpChg>
        <pc:grpChg chg="mod">
          <ac:chgData name="Kau, Derchang" userId="b9148588-e694-4445-9765-2c9aad6149ce" providerId="ADAL" clId="{C8382BAA-1094-D14B-A0C9-DE49F34FCC9D}" dt="2024-04-04T01:19:21.191" v="2957"/>
          <ac:grpSpMkLst>
            <pc:docMk/>
            <pc:sldMk cId="2944245055" sldId="2147470887"/>
            <ac:grpSpMk id="257" creationId="{49B84F3C-9358-3C34-4F0E-B6E8E928B16E}"/>
          </ac:grpSpMkLst>
        </pc:grpChg>
        <pc:grpChg chg="mod">
          <ac:chgData name="Kau, Derchang" userId="b9148588-e694-4445-9765-2c9aad6149ce" providerId="ADAL" clId="{C8382BAA-1094-D14B-A0C9-DE49F34FCC9D}" dt="2024-04-04T01:19:21.191" v="2957"/>
          <ac:grpSpMkLst>
            <pc:docMk/>
            <pc:sldMk cId="2944245055" sldId="2147470887"/>
            <ac:grpSpMk id="258" creationId="{50498442-B782-9DD2-069C-199DCCC70255}"/>
          </ac:grpSpMkLst>
        </pc:grpChg>
        <pc:grpChg chg="mod">
          <ac:chgData name="Kau, Derchang" userId="b9148588-e694-4445-9765-2c9aad6149ce" providerId="ADAL" clId="{C8382BAA-1094-D14B-A0C9-DE49F34FCC9D}" dt="2024-04-04T01:19:21.191" v="2957"/>
          <ac:grpSpMkLst>
            <pc:docMk/>
            <pc:sldMk cId="2944245055" sldId="2147470887"/>
            <ac:grpSpMk id="259" creationId="{261F5E67-210E-00F0-4C5B-6A99E2AB0583}"/>
          </ac:grpSpMkLst>
        </pc:grpChg>
        <pc:grpChg chg="add mod">
          <ac:chgData name="Kau, Derchang" userId="b9148588-e694-4445-9765-2c9aad6149ce" providerId="ADAL" clId="{C8382BAA-1094-D14B-A0C9-DE49F34FCC9D}" dt="2024-04-04T01:19:21.191" v="2957"/>
          <ac:grpSpMkLst>
            <pc:docMk/>
            <pc:sldMk cId="2944245055" sldId="2147470887"/>
            <ac:grpSpMk id="288" creationId="{410A9778-0B2C-8A79-1A6F-54B21B9112E4}"/>
          </ac:grpSpMkLst>
        </pc:grpChg>
        <pc:grpChg chg="mod">
          <ac:chgData name="Kau, Derchang" userId="b9148588-e694-4445-9765-2c9aad6149ce" providerId="ADAL" clId="{C8382BAA-1094-D14B-A0C9-DE49F34FCC9D}" dt="2024-04-04T01:19:21.191" v="2957"/>
          <ac:grpSpMkLst>
            <pc:docMk/>
            <pc:sldMk cId="2944245055" sldId="2147470887"/>
            <ac:grpSpMk id="290" creationId="{C46236F1-49DE-57E3-198A-53752DA4CE68}"/>
          </ac:grpSpMkLst>
        </pc:grpChg>
        <pc:grpChg chg="add mod">
          <ac:chgData name="Kau, Derchang" userId="b9148588-e694-4445-9765-2c9aad6149ce" providerId="ADAL" clId="{C8382BAA-1094-D14B-A0C9-DE49F34FCC9D}" dt="2024-04-04T01:19:47.441" v="2963" actId="1076"/>
          <ac:grpSpMkLst>
            <pc:docMk/>
            <pc:sldMk cId="2944245055" sldId="2147470887"/>
            <ac:grpSpMk id="295" creationId="{81123029-72C1-DF26-B774-55A0D97A86A7}"/>
          </ac:grpSpMkLst>
        </pc:grpChg>
        <pc:grpChg chg="add mod">
          <ac:chgData name="Kau, Derchang" userId="b9148588-e694-4445-9765-2c9aad6149ce" providerId="ADAL" clId="{C8382BAA-1094-D14B-A0C9-DE49F34FCC9D}" dt="2024-04-04T01:19:59.741" v="2965" actId="1076"/>
          <ac:grpSpMkLst>
            <pc:docMk/>
            <pc:sldMk cId="2944245055" sldId="2147470887"/>
            <ac:grpSpMk id="296" creationId="{C2EAD902-06AF-C374-4A52-BBD0392AB7D6}"/>
          </ac:grpSpMkLst>
        </pc:grpChg>
        <pc:grpChg chg="mod">
          <ac:chgData name="Kau, Derchang" userId="b9148588-e694-4445-9765-2c9aad6149ce" providerId="ADAL" clId="{C8382BAA-1094-D14B-A0C9-DE49F34FCC9D}" dt="2024-04-04T01:19:52.584" v="2964"/>
          <ac:grpSpMkLst>
            <pc:docMk/>
            <pc:sldMk cId="2944245055" sldId="2147470887"/>
            <ac:grpSpMk id="297" creationId="{3DB61016-70FE-DF57-C92D-0837BCEE2BCC}"/>
          </ac:grpSpMkLst>
        </pc:grpChg>
        <pc:grpChg chg="mod">
          <ac:chgData name="Kau, Derchang" userId="b9148588-e694-4445-9765-2c9aad6149ce" providerId="ADAL" clId="{C8382BAA-1094-D14B-A0C9-DE49F34FCC9D}" dt="2024-04-04T01:19:52.584" v="2964"/>
          <ac:grpSpMkLst>
            <pc:docMk/>
            <pc:sldMk cId="2944245055" sldId="2147470887"/>
            <ac:grpSpMk id="298" creationId="{5E07C3A3-7F28-BC29-69E3-DB7A41245EB5}"/>
          </ac:grpSpMkLst>
        </pc:grpChg>
        <pc:grpChg chg="mod">
          <ac:chgData name="Kau, Derchang" userId="b9148588-e694-4445-9765-2c9aad6149ce" providerId="ADAL" clId="{C8382BAA-1094-D14B-A0C9-DE49F34FCC9D}" dt="2024-04-04T01:19:52.584" v="2964"/>
          <ac:grpSpMkLst>
            <pc:docMk/>
            <pc:sldMk cId="2944245055" sldId="2147470887"/>
            <ac:grpSpMk id="300" creationId="{CFFAE69A-3F0C-46DB-9B21-71BAD28CBBD5}"/>
          </ac:grpSpMkLst>
        </pc:grpChg>
        <pc:grpChg chg="mod">
          <ac:chgData name="Kau, Derchang" userId="b9148588-e694-4445-9765-2c9aad6149ce" providerId="ADAL" clId="{C8382BAA-1094-D14B-A0C9-DE49F34FCC9D}" dt="2024-04-04T01:19:52.584" v="2964"/>
          <ac:grpSpMkLst>
            <pc:docMk/>
            <pc:sldMk cId="2944245055" sldId="2147470887"/>
            <ac:grpSpMk id="305" creationId="{7EB14926-6FE4-9CA4-C089-478A2669F3FA}"/>
          </ac:grpSpMkLst>
        </pc:grpChg>
        <pc:grpChg chg="mod">
          <ac:chgData name="Kau, Derchang" userId="b9148588-e694-4445-9765-2c9aad6149ce" providerId="ADAL" clId="{C8382BAA-1094-D14B-A0C9-DE49F34FCC9D}" dt="2024-04-04T01:19:52.584" v="2964"/>
          <ac:grpSpMkLst>
            <pc:docMk/>
            <pc:sldMk cId="2944245055" sldId="2147470887"/>
            <ac:grpSpMk id="306" creationId="{CEAB7396-82B4-23A0-6A80-F146F7527BD2}"/>
          </ac:grpSpMkLst>
        </pc:grpChg>
        <pc:grpChg chg="mod">
          <ac:chgData name="Kau, Derchang" userId="b9148588-e694-4445-9765-2c9aad6149ce" providerId="ADAL" clId="{C8382BAA-1094-D14B-A0C9-DE49F34FCC9D}" dt="2024-04-04T01:19:52.584" v="2964"/>
          <ac:grpSpMkLst>
            <pc:docMk/>
            <pc:sldMk cId="2944245055" sldId="2147470887"/>
            <ac:grpSpMk id="307" creationId="{DBD85E0D-BB1C-BBFC-081D-765DECF12574}"/>
          </ac:grpSpMkLst>
        </pc:grpChg>
        <pc:grpChg chg="mod">
          <ac:chgData name="Kau, Derchang" userId="b9148588-e694-4445-9765-2c9aad6149ce" providerId="ADAL" clId="{C8382BAA-1094-D14B-A0C9-DE49F34FCC9D}" dt="2024-04-04T01:19:52.584" v="2964"/>
          <ac:grpSpMkLst>
            <pc:docMk/>
            <pc:sldMk cId="2944245055" sldId="2147470887"/>
            <ac:grpSpMk id="308" creationId="{0316BA4D-8604-38F8-86D5-AA2B69A86436}"/>
          </ac:grpSpMkLst>
        </pc:grpChg>
        <pc:grpChg chg="mod">
          <ac:chgData name="Kau, Derchang" userId="b9148588-e694-4445-9765-2c9aad6149ce" providerId="ADAL" clId="{C8382BAA-1094-D14B-A0C9-DE49F34FCC9D}" dt="2024-04-04T01:19:52.584" v="2964"/>
          <ac:grpSpMkLst>
            <pc:docMk/>
            <pc:sldMk cId="2944245055" sldId="2147470887"/>
            <ac:grpSpMk id="309" creationId="{43A8670B-EA7C-4E52-0C41-E4AFF8137C5A}"/>
          </ac:grpSpMkLst>
        </pc:grpChg>
        <pc:grpChg chg="mod">
          <ac:chgData name="Kau, Derchang" userId="b9148588-e694-4445-9765-2c9aad6149ce" providerId="ADAL" clId="{C8382BAA-1094-D14B-A0C9-DE49F34FCC9D}" dt="2024-04-04T01:19:52.584" v="2964"/>
          <ac:grpSpMkLst>
            <pc:docMk/>
            <pc:sldMk cId="2944245055" sldId="2147470887"/>
            <ac:grpSpMk id="310" creationId="{C43C1076-947F-5F36-8031-995E1A6EF4EC}"/>
          </ac:grpSpMkLst>
        </pc:grpChg>
        <pc:grpChg chg="mod">
          <ac:chgData name="Kau, Derchang" userId="b9148588-e694-4445-9765-2c9aad6149ce" providerId="ADAL" clId="{C8382BAA-1094-D14B-A0C9-DE49F34FCC9D}" dt="2024-04-04T01:19:52.584" v="2964"/>
          <ac:grpSpMkLst>
            <pc:docMk/>
            <pc:sldMk cId="2944245055" sldId="2147470887"/>
            <ac:grpSpMk id="311" creationId="{977E722B-3D6B-8E10-555A-6F9BD3EE1588}"/>
          </ac:grpSpMkLst>
        </pc:grpChg>
        <pc:grpChg chg="add mod">
          <ac:chgData name="Kau, Derchang" userId="b9148588-e694-4445-9765-2c9aad6149ce" providerId="ADAL" clId="{C8382BAA-1094-D14B-A0C9-DE49F34FCC9D}" dt="2024-04-04T01:20:17.591" v="2967" actId="1076"/>
          <ac:grpSpMkLst>
            <pc:docMk/>
            <pc:sldMk cId="2944245055" sldId="2147470887"/>
            <ac:grpSpMk id="340" creationId="{954361C5-4504-2846-66F1-A0AC013AB4AF}"/>
          </ac:grpSpMkLst>
        </pc:grpChg>
        <pc:grpChg chg="mod">
          <ac:chgData name="Kau, Derchang" userId="b9148588-e694-4445-9765-2c9aad6149ce" providerId="ADAL" clId="{C8382BAA-1094-D14B-A0C9-DE49F34FCC9D}" dt="2024-04-04T01:20:03.095" v="2966"/>
          <ac:grpSpMkLst>
            <pc:docMk/>
            <pc:sldMk cId="2944245055" sldId="2147470887"/>
            <ac:grpSpMk id="341" creationId="{23EF9F7E-8CDD-0404-7FA0-CF279E455316}"/>
          </ac:grpSpMkLst>
        </pc:grpChg>
        <pc:grpChg chg="mod">
          <ac:chgData name="Kau, Derchang" userId="b9148588-e694-4445-9765-2c9aad6149ce" providerId="ADAL" clId="{C8382BAA-1094-D14B-A0C9-DE49F34FCC9D}" dt="2024-04-04T01:20:03.095" v="2966"/>
          <ac:grpSpMkLst>
            <pc:docMk/>
            <pc:sldMk cId="2944245055" sldId="2147470887"/>
            <ac:grpSpMk id="342" creationId="{69910D07-2C73-27A3-E2AD-A8F9FB87282E}"/>
          </ac:grpSpMkLst>
        </pc:grpChg>
        <pc:grpChg chg="mod">
          <ac:chgData name="Kau, Derchang" userId="b9148588-e694-4445-9765-2c9aad6149ce" providerId="ADAL" clId="{C8382BAA-1094-D14B-A0C9-DE49F34FCC9D}" dt="2024-04-04T01:20:03.095" v="2966"/>
          <ac:grpSpMkLst>
            <pc:docMk/>
            <pc:sldMk cId="2944245055" sldId="2147470887"/>
            <ac:grpSpMk id="344" creationId="{E87E63E1-28A0-70AF-883D-6BEE58BB447E}"/>
          </ac:grpSpMkLst>
        </pc:grpChg>
        <pc:grpChg chg="mod">
          <ac:chgData name="Kau, Derchang" userId="b9148588-e694-4445-9765-2c9aad6149ce" providerId="ADAL" clId="{C8382BAA-1094-D14B-A0C9-DE49F34FCC9D}" dt="2024-04-04T01:20:03.095" v="2966"/>
          <ac:grpSpMkLst>
            <pc:docMk/>
            <pc:sldMk cId="2944245055" sldId="2147470887"/>
            <ac:grpSpMk id="349" creationId="{5DF2B3C7-1807-0999-B706-E456EAA28480}"/>
          </ac:grpSpMkLst>
        </pc:grpChg>
        <pc:grpChg chg="mod">
          <ac:chgData name="Kau, Derchang" userId="b9148588-e694-4445-9765-2c9aad6149ce" providerId="ADAL" clId="{C8382BAA-1094-D14B-A0C9-DE49F34FCC9D}" dt="2024-04-04T01:20:03.095" v="2966"/>
          <ac:grpSpMkLst>
            <pc:docMk/>
            <pc:sldMk cId="2944245055" sldId="2147470887"/>
            <ac:grpSpMk id="350" creationId="{FE6DDEA0-F5B4-5661-FFDC-37E57161E6D2}"/>
          </ac:grpSpMkLst>
        </pc:grpChg>
        <pc:grpChg chg="mod">
          <ac:chgData name="Kau, Derchang" userId="b9148588-e694-4445-9765-2c9aad6149ce" providerId="ADAL" clId="{C8382BAA-1094-D14B-A0C9-DE49F34FCC9D}" dt="2024-04-04T01:20:03.095" v="2966"/>
          <ac:grpSpMkLst>
            <pc:docMk/>
            <pc:sldMk cId="2944245055" sldId="2147470887"/>
            <ac:grpSpMk id="351" creationId="{40103B57-618C-6C7F-AFD9-79C310F5DFCE}"/>
          </ac:grpSpMkLst>
        </pc:grpChg>
        <pc:grpChg chg="mod">
          <ac:chgData name="Kau, Derchang" userId="b9148588-e694-4445-9765-2c9aad6149ce" providerId="ADAL" clId="{C8382BAA-1094-D14B-A0C9-DE49F34FCC9D}" dt="2024-04-04T01:20:03.095" v="2966"/>
          <ac:grpSpMkLst>
            <pc:docMk/>
            <pc:sldMk cId="2944245055" sldId="2147470887"/>
            <ac:grpSpMk id="352" creationId="{3F16E3CD-49D8-CCDB-6E00-E8ACD1A3D9C0}"/>
          </ac:grpSpMkLst>
        </pc:grpChg>
        <pc:grpChg chg="mod">
          <ac:chgData name="Kau, Derchang" userId="b9148588-e694-4445-9765-2c9aad6149ce" providerId="ADAL" clId="{C8382BAA-1094-D14B-A0C9-DE49F34FCC9D}" dt="2024-04-04T01:20:03.095" v="2966"/>
          <ac:grpSpMkLst>
            <pc:docMk/>
            <pc:sldMk cId="2944245055" sldId="2147470887"/>
            <ac:grpSpMk id="353" creationId="{ED2E7262-8BFE-7AF8-E96F-E39D89E75C93}"/>
          </ac:grpSpMkLst>
        </pc:grpChg>
        <pc:grpChg chg="mod">
          <ac:chgData name="Kau, Derchang" userId="b9148588-e694-4445-9765-2c9aad6149ce" providerId="ADAL" clId="{C8382BAA-1094-D14B-A0C9-DE49F34FCC9D}" dt="2024-04-04T01:20:03.095" v="2966"/>
          <ac:grpSpMkLst>
            <pc:docMk/>
            <pc:sldMk cId="2944245055" sldId="2147470887"/>
            <ac:grpSpMk id="354" creationId="{B50ABC7E-B71A-2EED-8449-F908E30FF3B6}"/>
          </ac:grpSpMkLst>
        </pc:grpChg>
        <pc:grpChg chg="mod">
          <ac:chgData name="Kau, Derchang" userId="b9148588-e694-4445-9765-2c9aad6149ce" providerId="ADAL" clId="{C8382BAA-1094-D14B-A0C9-DE49F34FCC9D}" dt="2024-04-04T01:20:03.095" v="2966"/>
          <ac:grpSpMkLst>
            <pc:docMk/>
            <pc:sldMk cId="2944245055" sldId="2147470887"/>
            <ac:grpSpMk id="355" creationId="{85B469EA-FC8A-AFAE-2BE3-E2D923214D28}"/>
          </ac:grpSpMkLst>
        </pc:grpChg>
        <pc:grpChg chg="add del mod">
          <ac:chgData name="Kau, Derchang" userId="b9148588-e694-4445-9765-2c9aad6149ce" providerId="ADAL" clId="{C8382BAA-1094-D14B-A0C9-DE49F34FCC9D}" dt="2024-04-04T03:04:50.350" v="2970" actId="165"/>
          <ac:grpSpMkLst>
            <pc:docMk/>
            <pc:sldMk cId="2944245055" sldId="2147470887"/>
            <ac:grpSpMk id="384" creationId="{741A7BFD-3491-14CC-55CA-E65BC79209B2}"/>
          </ac:grpSpMkLst>
        </pc:grpChg>
        <pc:grpChg chg="del mod topLvl">
          <ac:chgData name="Kau, Derchang" userId="b9148588-e694-4445-9765-2c9aad6149ce" providerId="ADAL" clId="{C8382BAA-1094-D14B-A0C9-DE49F34FCC9D}" dt="2024-04-04T03:04:54.450" v="2971" actId="478"/>
          <ac:grpSpMkLst>
            <pc:docMk/>
            <pc:sldMk cId="2944245055" sldId="2147470887"/>
            <ac:grpSpMk id="385" creationId="{3006CE9A-CA3E-CC7F-9469-8232D1A8FDA5}"/>
          </ac:grpSpMkLst>
        </pc:grpChg>
        <pc:grpChg chg="mod topLvl">
          <ac:chgData name="Kau, Derchang" userId="b9148588-e694-4445-9765-2c9aad6149ce" providerId="ADAL" clId="{C8382BAA-1094-D14B-A0C9-DE49F34FCC9D}" dt="2024-04-04T03:04:50.350" v="2970" actId="165"/>
          <ac:grpSpMkLst>
            <pc:docMk/>
            <pc:sldMk cId="2944245055" sldId="2147470887"/>
            <ac:grpSpMk id="386" creationId="{7FA350D4-99C7-445D-4877-DE1BE5EFE486}"/>
          </ac:grpSpMkLst>
        </pc:grpChg>
        <pc:grpChg chg="mod">
          <ac:chgData name="Kau, Derchang" userId="b9148588-e694-4445-9765-2c9aad6149ce" providerId="ADAL" clId="{C8382BAA-1094-D14B-A0C9-DE49F34FCC9D}" dt="2024-04-04T01:20:21.768" v="2968"/>
          <ac:grpSpMkLst>
            <pc:docMk/>
            <pc:sldMk cId="2944245055" sldId="2147470887"/>
            <ac:grpSpMk id="388" creationId="{0080A464-DE0E-4C3C-8404-1E907EF8BD87}"/>
          </ac:grpSpMkLst>
        </pc:grpChg>
        <pc:grpChg chg="mod">
          <ac:chgData name="Kau, Derchang" userId="b9148588-e694-4445-9765-2c9aad6149ce" providerId="ADAL" clId="{C8382BAA-1094-D14B-A0C9-DE49F34FCC9D}" dt="2024-04-04T01:20:21.768" v="2968"/>
          <ac:grpSpMkLst>
            <pc:docMk/>
            <pc:sldMk cId="2944245055" sldId="2147470887"/>
            <ac:grpSpMk id="393" creationId="{03EB0E49-4972-B61F-611F-0854825840B7}"/>
          </ac:grpSpMkLst>
        </pc:grpChg>
        <pc:grpChg chg="mod">
          <ac:chgData name="Kau, Derchang" userId="b9148588-e694-4445-9765-2c9aad6149ce" providerId="ADAL" clId="{C8382BAA-1094-D14B-A0C9-DE49F34FCC9D}" dt="2024-04-04T01:20:21.768" v="2968"/>
          <ac:grpSpMkLst>
            <pc:docMk/>
            <pc:sldMk cId="2944245055" sldId="2147470887"/>
            <ac:grpSpMk id="394" creationId="{1AC7A0F1-DC6F-9B3E-847A-227AFA0E6CD2}"/>
          </ac:grpSpMkLst>
        </pc:grpChg>
        <pc:grpChg chg="mod">
          <ac:chgData name="Kau, Derchang" userId="b9148588-e694-4445-9765-2c9aad6149ce" providerId="ADAL" clId="{C8382BAA-1094-D14B-A0C9-DE49F34FCC9D}" dt="2024-04-04T01:20:21.768" v="2968"/>
          <ac:grpSpMkLst>
            <pc:docMk/>
            <pc:sldMk cId="2944245055" sldId="2147470887"/>
            <ac:grpSpMk id="395" creationId="{CAD3CD38-95A0-BE30-C1DB-77CFD63999E8}"/>
          </ac:grpSpMkLst>
        </pc:grpChg>
        <pc:grpChg chg="mod">
          <ac:chgData name="Kau, Derchang" userId="b9148588-e694-4445-9765-2c9aad6149ce" providerId="ADAL" clId="{C8382BAA-1094-D14B-A0C9-DE49F34FCC9D}" dt="2024-04-04T01:20:21.768" v="2968"/>
          <ac:grpSpMkLst>
            <pc:docMk/>
            <pc:sldMk cId="2944245055" sldId="2147470887"/>
            <ac:grpSpMk id="396" creationId="{20DE55EB-DA72-BCB1-9441-43346FDCBFEF}"/>
          </ac:grpSpMkLst>
        </pc:grpChg>
        <pc:grpChg chg="mod">
          <ac:chgData name="Kau, Derchang" userId="b9148588-e694-4445-9765-2c9aad6149ce" providerId="ADAL" clId="{C8382BAA-1094-D14B-A0C9-DE49F34FCC9D}" dt="2024-04-04T01:20:21.768" v="2968"/>
          <ac:grpSpMkLst>
            <pc:docMk/>
            <pc:sldMk cId="2944245055" sldId="2147470887"/>
            <ac:grpSpMk id="397" creationId="{DCB60AC8-A914-D7CF-AA88-3C9D4A1359E1}"/>
          </ac:grpSpMkLst>
        </pc:grpChg>
        <pc:grpChg chg="mod">
          <ac:chgData name="Kau, Derchang" userId="b9148588-e694-4445-9765-2c9aad6149ce" providerId="ADAL" clId="{C8382BAA-1094-D14B-A0C9-DE49F34FCC9D}" dt="2024-04-04T01:20:21.768" v="2968"/>
          <ac:grpSpMkLst>
            <pc:docMk/>
            <pc:sldMk cId="2944245055" sldId="2147470887"/>
            <ac:grpSpMk id="398" creationId="{E9AAB348-63E5-0689-486D-8BD4F0EA9D73}"/>
          </ac:grpSpMkLst>
        </pc:grpChg>
        <pc:grpChg chg="mod">
          <ac:chgData name="Kau, Derchang" userId="b9148588-e694-4445-9765-2c9aad6149ce" providerId="ADAL" clId="{C8382BAA-1094-D14B-A0C9-DE49F34FCC9D}" dt="2024-04-04T01:20:21.768" v="2968"/>
          <ac:grpSpMkLst>
            <pc:docMk/>
            <pc:sldMk cId="2944245055" sldId="2147470887"/>
            <ac:grpSpMk id="399" creationId="{D6FC6ECE-7DD8-5DAC-09DF-1C7F61AF8712}"/>
          </ac:grpSpMkLst>
        </pc:grpChg>
        <pc:grpChg chg="add mod">
          <ac:chgData name="Kau, Derchang" userId="b9148588-e694-4445-9765-2c9aad6149ce" providerId="ADAL" clId="{C8382BAA-1094-D14B-A0C9-DE49F34FCC9D}" dt="2024-04-04T03:05:23.178" v="2973" actId="1076"/>
          <ac:grpSpMkLst>
            <pc:docMk/>
            <pc:sldMk cId="2944245055" sldId="2147470887"/>
            <ac:grpSpMk id="428" creationId="{5DB5E3BC-81EC-AA03-0341-B6B1BE543893}"/>
          </ac:grpSpMkLst>
        </pc:grpChg>
        <pc:grpChg chg="add mod">
          <ac:chgData name="Kau, Derchang" userId="b9148588-e694-4445-9765-2c9aad6149ce" providerId="ADAL" clId="{C8382BAA-1094-D14B-A0C9-DE49F34FCC9D}" dt="2024-04-04T03:05:37.769" v="2975" actId="1076"/>
          <ac:grpSpMkLst>
            <pc:docMk/>
            <pc:sldMk cId="2944245055" sldId="2147470887"/>
            <ac:grpSpMk id="435" creationId="{5120FDFE-DA8C-0A07-ED17-ABF69933A440}"/>
          </ac:grpSpMkLst>
        </pc:grpChg>
        <pc:grpChg chg="add mod">
          <ac:chgData name="Kau, Derchang" userId="b9148588-e694-4445-9765-2c9aad6149ce" providerId="ADAL" clId="{C8382BAA-1094-D14B-A0C9-DE49F34FCC9D}" dt="2024-04-06T09:14:43.013" v="7590" actId="1076"/>
          <ac:grpSpMkLst>
            <pc:docMk/>
            <pc:sldMk cId="2944245055" sldId="2147470887"/>
            <ac:grpSpMk id="457" creationId="{D7B19283-C4BE-E969-5A51-BB033B0EC204}"/>
          </ac:grpSpMkLst>
        </pc:grpChg>
        <pc:cxnChg chg="mod">
          <ac:chgData name="Kau, Derchang" userId="b9148588-e694-4445-9765-2c9aad6149ce" providerId="ADAL" clId="{C8382BAA-1094-D14B-A0C9-DE49F34FCC9D}" dt="2024-04-03T22:56:10.188" v="2867"/>
          <ac:cxnSpMkLst>
            <pc:docMk/>
            <pc:sldMk cId="2944245055" sldId="2147470887"/>
            <ac:cxnSpMk id="88" creationId="{BC7FCDDE-A11C-2F9F-036A-2A5AE92E4229}"/>
          </ac:cxnSpMkLst>
        </pc:cxnChg>
        <pc:cxnChg chg="mod">
          <ac:chgData name="Kau, Derchang" userId="b9148588-e694-4445-9765-2c9aad6149ce" providerId="ADAL" clId="{C8382BAA-1094-D14B-A0C9-DE49F34FCC9D}" dt="2024-04-03T22:56:10.188" v="2867"/>
          <ac:cxnSpMkLst>
            <pc:docMk/>
            <pc:sldMk cId="2944245055" sldId="2147470887"/>
            <ac:cxnSpMk id="89" creationId="{CC1B8CF5-99EB-3186-4252-E55DF878FEF8}"/>
          </ac:cxnSpMkLst>
        </pc:cxnChg>
        <pc:cxnChg chg="mod">
          <ac:chgData name="Kau, Derchang" userId="b9148588-e694-4445-9765-2c9aad6149ce" providerId="ADAL" clId="{C8382BAA-1094-D14B-A0C9-DE49F34FCC9D}" dt="2024-04-03T22:56:10.188" v="2867"/>
          <ac:cxnSpMkLst>
            <pc:docMk/>
            <pc:sldMk cId="2944245055" sldId="2147470887"/>
            <ac:cxnSpMk id="90" creationId="{09D4204B-3B51-DDBB-45C9-9A2ED2689B83}"/>
          </ac:cxnSpMkLst>
        </pc:cxnChg>
        <pc:cxnChg chg="mod">
          <ac:chgData name="Kau, Derchang" userId="b9148588-e694-4445-9765-2c9aad6149ce" providerId="ADAL" clId="{C8382BAA-1094-D14B-A0C9-DE49F34FCC9D}" dt="2024-04-03T22:56:10.188" v="2867"/>
          <ac:cxnSpMkLst>
            <pc:docMk/>
            <pc:sldMk cId="2944245055" sldId="2147470887"/>
            <ac:cxnSpMk id="91" creationId="{F99DBE99-81EC-BD21-CA38-CF16F4FD4CD7}"/>
          </ac:cxnSpMkLst>
        </pc:cxnChg>
        <pc:cxnChg chg="mod">
          <ac:chgData name="Kau, Derchang" userId="b9148588-e694-4445-9765-2c9aad6149ce" providerId="ADAL" clId="{C8382BAA-1094-D14B-A0C9-DE49F34FCC9D}" dt="2024-04-03T22:56:10.188" v="2867"/>
          <ac:cxnSpMkLst>
            <pc:docMk/>
            <pc:sldMk cId="2944245055" sldId="2147470887"/>
            <ac:cxnSpMk id="92" creationId="{DD49FCB3-1048-A66E-36DC-2D8F8919E988}"/>
          </ac:cxnSpMkLst>
        </pc:cxnChg>
        <pc:cxnChg chg="mod">
          <ac:chgData name="Kau, Derchang" userId="b9148588-e694-4445-9765-2c9aad6149ce" providerId="ADAL" clId="{C8382BAA-1094-D14B-A0C9-DE49F34FCC9D}" dt="2024-04-03T22:56:10.188" v="2867"/>
          <ac:cxnSpMkLst>
            <pc:docMk/>
            <pc:sldMk cId="2944245055" sldId="2147470887"/>
            <ac:cxnSpMk id="93" creationId="{57C1B5D3-5CFD-D945-D442-8F57EB481ADB}"/>
          </ac:cxnSpMkLst>
        </pc:cxnChg>
        <pc:cxnChg chg="mod">
          <ac:chgData name="Kau, Derchang" userId="b9148588-e694-4445-9765-2c9aad6149ce" providerId="ADAL" clId="{C8382BAA-1094-D14B-A0C9-DE49F34FCC9D}" dt="2024-04-03T22:56:10.188" v="2867"/>
          <ac:cxnSpMkLst>
            <pc:docMk/>
            <pc:sldMk cId="2944245055" sldId="2147470887"/>
            <ac:cxnSpMk id="94" creationId="{82208CDC-8DA9-65EB-9EA3-0215F4E26579}"/>
          </ac:cxnSpMkLst>
        </pc:cxnChg>
        <pc:cxnChg chg="mod">
          <ac:chgData name="Kau, Derchang" userId="b9148588-e694-4445-9765-2c9aad6149ce" providerId="ADAL" clId="{C8382BAA-1094-D14B-A0C9-DE49F34FCC9D}" dt="2024-04-03T22:56:10.188" v="2867"/>
          <ac:cxnSpMkLst>
            <pc:docMk/>
            <pc:sldMk cId="2944245055" sldId="2147470887"/>
            <ac:cxnSpMk id="95" creationId="{8D8CE436-AF14-653D-3F38-6C0696B8D42A}"/>
          </ac:cxnSpMkLst>
        </pc:cxnChg>
        <pc:cxnChg chg="mod">
          <ac:chgData name="Kau, Derchang" userId="b9148588-e694-4445-9765-2c9aad6149ce" providerId="ADAL" clId="{C8382BAA-1094-D14B-A0C9-DE49F34FCC9D}" dt="2024-04-03T22:56:10.188" v="2867"/>
          <ac:cxnSpMkLst>
            <pc:docMk/>
            <pc:sldMk cId="2944245055" sldId="2147470887"/>
            <ac:cxnSpMk id="96" creationId="{F11FDBC4-2AC0-391C-E1F2-8642D7AA1433}"/>
          </ac:cxnSpMkLst>
        </pc:cxnChg>
        <pc:cxnChg chg="mod">
          <ac:chgData name="Kau, Derchang" userId="b9148588-e694-4445-9765-2c9aad6149ce" providerId="ADAL" clId="{C8382BAA-1094-D14B-A0C9-DE49F34FCC9D}" dt="2024-04-03T22:56:10.188" v="2867"/>
          <ac:cxnSpMkLst>
            <pc:docMk/>
            <pc:sldMk cId="2944245055" sldId="2147470887"/>
            <ac:cxnSpMk id="98" creationId="{2CD0E0F5-935A-DBE4-CCDA-9A7D47B2B937}"/>
          </ac:cxnSpMkLst>
        </pc:cxnChg>
        <pc:cxnChg chg="mod">
          <ac:chgData name="Kau, Derchang" userId="b9148588-e694-4445-9765-2c9aad6149ce" providerId="ADAL" clId="{C8382BAA-1094-D14B-A0C9-DE49F34FCC9D}" dt="2024-04-03T22:56:10.188" v="2867"/>
          <ac:cxnSpMkLst>
            <pc:docMk/>
            <pc:sldMk cId="2944245055" sldId="2147470887"/>
            <ac:cxnSpMk id="99" creationId="{73D0099F-91F7-EED6-ED59-6E4318C04821}"/>
          </ac:cxnSpMkLst>
        </pc:cxnChg>
        <pc:cxnChg chg="mod">
          <ac:chgData name="Kau, Derchang" userId="b9148588-e694-4445-9765-2c9aad6149ce" providerId="ADAL" clId="{C8382BAA-1094-D14B-A0C9-DE49F34FCC9D}" dt="2024-04-03T22:56:10.188" v="2867"/>
          <ac:cxnSpMkLst>
            <pc:docMk/>
            <pc:sldMk cId="2944245055" sldId="2147470887"/>
            <ac:cxnSpMk id="100" creationId="{A26B7CE1-DFF4-B599-D8F0-FF0F578845A8}"/>
          </ac:cxnSpMkLst>
        </pc:cxnChg>
        <pc:cxnChg chg="mod">
          <ac:chgData name="Kau, Derchang" userId="b9148588-e694-4445-9765-2c9aad6149ce" providerId="ADAL" clId="{C8382BAA-1094-D14B-A0C9-DE49F34FCC9D}" dt="2024-04-03T22:56:10.188" v="2867"/>
          <ac:cxnSpMkLst>
            <pc:docMk/>
            <pc:sldMk cId="2944245055" sldId="2147470887"/>
            <ac:cxnSpMk id="101" creationId="{2E0BC56A-3EE0-A944-5B0B-EB7F11BA61DA}"/>
          </ac:cxnSpMkLst>
        </pc:cxnChg>
        <pc:cxnChg chg="mod">
          <ac:chgData name="Kau, Derchang" userId="b9148588-e694-4445-9765-2c9aad6149ce" providerId="ADAL" clId="{C8382BAA-1094-D14B-A0C9-DE49F34FCC9D}" dt="2024-04-03T22:56:10.188" v="2867"/>
          <ac:cxnSpMkLst>
            <pc:docMk/>
            <pc:sldMk cId="2944245055" sldId="2147470887"/>
            <ac:cxnSpMk id="102" creationId="{56833D06-7200-67E4-5553-6B1D90B10C0D}"/>
          </ac:cxnSpMkLst>
        </pc:cxnChg>
        <pc:cxnChg chg="mod">
          <ac:chgData name="Kau, Derchang" userId="b9148588-e694-4445-9765-2c9aad6149ce" providerId="ADAL" clId="{C8382BAA-1094-D14B-A0C9-DE49F34FCC9D}" dt="2024-04-03T22:56:10.188" v="2867"/>
          <ac:cxnSpMkLst>
            <pc:docMk/>
            <pc:sldMk cId="2944245055" sldId="2147470887"/>
            <ac:cxnSpMk id="103" creationId="{1955973C-3C76-75CC-9FC7-D2AF4EA491F9}"/>
          </ac:cxnSpMkLst>
        </pc:cxnChg>
        <pc:cxnChg chg="mod">
          <ac:chgData name="Kau, Derchang" userId="b9148588-e694-4445-9765-2c9aad6149ce" providerId="ADAL" clId="{C8382BAA-1094-D14B-A0C9-DE49F34FCC9D}" dt="2024-04-03T22:56:10.188" v="2867"/>
          <ac:cxnSpMkLst>
            <pc:docMk/>
            <pc:sldMk cId="2944245055" sldId="2147470887"/>
            <ac:cxnSpMk id="104" creationId="{5F6028B3-8F88-FC02-63D6-A09F8B08C309}"/>
          </ac:cxnSpMkLst>
        </pc:cxnChg>
        <pc:cxnChg chg="mod">
          <ac:chgData name="Kau, Derchang" userId="b9148588-e694-4445-9765-2c9aad6149ce" providerId="ADAL" clId="{C8382BAA-1094-D14B-A0C9-DE49F34FCC9D}" dt="2024-04-03T22:56:10.188" v="2867"/>
          <ac:cxnSpMkLst>
            <pc:docMk/>
            <pc:sldMk cId="2944245055" sldId="2147470887"/>
            <ac:cxnSpMk id="105" creationId="{F435FC54-837F-2BDB-23AA-9B6352366350}"/>
          </ac:cxnSpMkLst>
        </pc:cxnChg>
        <pc:cxnChg chg="mod">
          <ac:chgData name="Kau, Derchang" userId="b9148588-e694-4445-9765-2c9aad6149ce" providerId="ADAL" clId="{C8382BAA-1094-D14B-A0C9-DE49F34FCC9D}" dt="2024-04-03T22:56:10.188" v="2867"/>
          <ac:cxnSpMkLst>
            <pc:docMk/>
            <pc:sldMk cId="2944245055" sldId="2147470887"/>
            <ac:cxnSpMk id="106" creationId="{89382167-0885-8E6D-E142-331722D818C2}"/>
          </ac:cxnSpMkLst>
        </pc:cxnChg>
        <pc:cxnChg chg="mod">
          <ac:chgData name="Kau, Derchang" userId="b9148588-e694-4445-9765-2c9aad6149ce" providerId="ADAL" clId="{C8382BAA-1094-D14B-A0C9-DE49F34FCC9D}" dt="2024-04-03T22:56:10.188" v="2867"/>
          <ac:cxnSpMkLst>
            <pc:docMk/>
            <pc:sldMk cId="2944245055" sldId="2147470887"/>
            <ac:cxnSpMk id="108" creationId="{0CB5C6A7-ECEE-0712-F0EC-C52CE020E28A}"/>
          </ac:cxnSpMkLst>
        </pc:cxnChg>
        <pc:cxnChg chg="mod">
          <ac:chgData name="Kau, Derchang" userId="b9148588-e694-4445-9765-2c9aad6149ce" providerId="ADAL" clId="{C8382BAA-1094-D14B-A0C9-DE49F34FCC9D}" dt="2024-04-03T22:56:10.188" v="2867"/>
          <ac:cxnSpMkLst>
            <pc:docMk/>
            <pc:sldMk cId="2944245055" sldId="2147470887"/>
            <ac:cxnSpMk id="109" creationId="{EFEC4F12-C73C-746C-47C9-CB5B56E9DEA6}"/>
          </ac:cxnSpMkLst>
        </pc:cxnChg>
        <pc:cxnChg chg="mod">
          <ac:chgData name="Kau, Derchang" userId="b9148588-e694-4445-9765-2c9aad6149ce" providerId="ADAL" clId="{C8382BAA-1094-D14B-A0C9-DE49F34FCC9D}" dt="2024-04-03T22:56:10.188" v="2867"/>
          <ac:cxnSpMkLst>
            <pc:docMk/>
            <pc:sldMk cId="2944245055" sldId="2147470887"/>
            <ac:cxnSpMk id="110" creationId="{E4BBA58B-A32C-539E-09B2-6C6CEF4DBAA7}"/>
          </ac:cxnSpMkLst>
        </pc:cxnChg>
        <pc:cxnChg chg="mod">
          <ac:chgData name="Kau, Derchang" userId="b9148588-e694-4445-9765-2c9aad6149ce" providerId="ADAL" clId="{C8382BAA-1094-D14B-A0C9-DE49F34FCC9D}" dt="2024-04-03T22:56:10.188" v="2867"/>
          <ac:cxnSpMkLst>
            <pc:docMk/>
            <pc:sldMk cId="2944245055" sldId="2147470887"/>
            <ac:cxnSpMk id="111" creationId="{1CA13019-E911-D290-8273-B0CF6127638E}"/>
          </ac:cxnSpMkLst>
        </pc:cxnChg>
        <pc:cxnChg chg="mod">
          <ac:chgData name="Kau, Derchang" userId="b9148588-e694-4445-9765-2c9aad6149ce" providerId="ADAL" clId="{C8382BAA-1094-D14B-A0C9-DE49F34FCC9D}" dt="2024-04-03T22:56:10.188" v="2867"/>
          <ac:cxnSpMkLst>
            <pc:docMk/>
            <pc:sldMk cId="2944245055" sldId="2147470887"/>
            <ac:cxnSpMk id="112" creationId="{D3A3C003-B5B0-BD2A-6FB3-F1DFD4D25718}"/>
          </ac:cxnSpMkLst>
        </pc:cxnChg>
        <pc:cxnChg chg="mod">
          <ac:chgData name="Kau, Derchang" userId="b9148588-e694-4445-9765-2c9aad6149ce" providerId="ADAL" clId="{C8382BAA-1094-D14B-A0C9-DE49F34FCC9D}" dt="2024-04-03T22:56:10.188" v="2867"/>
          <ac:cxnSpMkLst>
            <pc:docMk/>
            <pc:sldMk cId="2944245055" sldId="2147470887"/>
            <ac:cxnSpMk id="113" creationId="{D8C0CC08-5647-F98E-99D0-27ED050A3991}"/>
          </ac:cxnSpMkLst>
        </pc:cxnChg>
        <pc:cxnChg chg="mod">
          <ac:chgData name="Kau, Derchang" userId="b9148588-e694-4445-9765-2c9aad6149ce" providerId="ADAL" clId="{C8382BAA-1094-D14B-A0C9-DE49F34FCC9D}" dt="2024-04-03T22:56:10.188" v="2867"/>
          <ac:cxnSpMkLst>
            <pc:docMk/>
            <pc:sldMk cId="2944245055" sldId="2147470887"/>
            <ac:cxnSpMk id="114" creationId="{C803359A-2E2A-E973-BA03-A80612CD3D58}"/>
          </ac:cxnSpMkLst>
        </pc:cxnChg>
        <pc:cxnChg chg="mod">
          <ac:chgData name="Kau, Derchang" userId="b9148588-e694-4445-9765-2c9aad6149ce" providerId="ADAL" clId="{C8382BAA-1094-D14B-A0C9-DE49F34FCC9D}" dt="2024-04-03T22:56:10.188" v="2867"/>
          <ac:cxnSpMkLst>
            <pc:docMk/>
            <pc:sldMk cId="2944245055" sldId="2147470887"/>
            <ac:cxnSpMk id="115" creationId="{306BB8EA-AE19-DEE8-5EAE-6504D03D3B9F}"/>
          </ac:cxnSpMkLst>
        </pc:cxnChg>
        <pc:cxnChg chg="mod">
          <ac:chgData name="Kau, Derchang" userId="b9148588-e694-4445-9765-2c9aad6149ce" providerId="ADAL" clId="{C8382BAA-1094-D14B-A0C9-DE49F34FCC9D}" dt="2024-04-03T22:56:10.188" v="2867"/>
          <ac:cxnSpMkLst>
            <pc:docMk/>
            <pc:sldMk cId="2944245055" sldId="2147470887"/>
            <ac:cxnSpMk id="116" creationId="{6A20CD96-9036-54F8-4D83-28019DB8CB38}"/>
          </ac:cxnSpMkLst>
        </pc:cxnChg>
        <pc:cxnChg chg="mod topLvl">
          <ac:chgData name="Kau, Derchang" userId="b9148588-e694-4445-9765-2c9aad6149ce" providerId="ADAL" clId="{C8382BAA-1094-D14B-A0C9-DE49F34FCC9D}" dt="2024-04-03T22:56:31.816" v="2870" actId="165"/>
          <ac:cxnSpMkLst>
            <pc:docMk/>
            <pc:sldMk cId="2944245055" sldId="2147470887"/>
            <ac:cxnSpMk id="117" creationId="{8FE94382-D6F4-B3E4-E212-53D1747733C1}"/>
          </ac:cxnSpMkLst>
        </pc:cxnChg>
        <pc:cxnChg chg="mod topLvl">
          <ac:chgData name="Kau, Derchang" userId="b9148588-e694-4445-9765-2c9aad6149ce" providerId="ADAL" clId="{C8382BAA-1094-D14B-A0C9-DE49F34FCC9D}" dt="2024-04-03T22:56:31.816" v="2870" actId="165"/>
          <ac:cxnSpMkLst>
            <pc:docMk/>
            <pc:sldMk cId="2944245055" sldId="2147470887"/>
            <ac:cxnSpMk id="118" creationId="{8D311751-66F6-4BD9-8C29-6A51518C5962}"/>
          </ac:cxnSpMkLst>
        </pc:cxnChg>
        <pc:cxnChg chg="mod topLvl">
          <ac:chgData name="Kau, Derchang" userId="b9148588-e694-4445-9765-2c9aad6149ce" providerId="ADAL" clId="{C8382BAA-1094-D14B-A0C9-DE49F34FCC9D}" dt="2024-04-03T22:56:31.816" v="2870" actId="165"/>
          <ac:cxnSpMkLst>
            <pc:docMk/>
            <pc:sldMk cId="2944245055" sldId="2147470887"/>
            <ac:cxnSpMk id="119" creationId="{4C7A4057-5AF9-6899-0973-75E375CF26B2}"/>
          </ac:cxnSpMkLst>
        </pc:cxnChg>
        <pc:cxnChg chg="mod topLvl">
          <ac:chgData name="Kau, Derchang" userId="b9148588-e694-4445-9765-2c9aad6149ce" providerId="ADAL" clId="{C8382BAA-1094-D14B-A0C9-DE49F34FCC9D}" dt="2024-04-03T22:56:31.816" v="2870" actId="165"/>
          <ac:cxnSpMkLst>
            <pc:docMk/>
            <pc:sldMk cId="2944245055" sldId="2147470887"/>
            <ac:cxnSpMk id="120" creationId="{3FE59E3E-D339-9207-635F-DB88F0F686C5}"/>
          </ac:cxnSpMkLst>
        </pc:cxnChg>
        <pc:cxnChg chg="mod topLvl">
          <ac:chgData name="Kau, Derchang" userId="b9148588-e694-4445-9765-2c9aad6149ce" providerId="ADAL" clId="{C8382BAA-1094-D14B-A0C9-DE49F34FCC9D}" dt="2024-04-03T22:56:31.816" v="2870" actId="165"/>
          <ac:cxnSpMkLst>
            <pc:docMk/>
            <pc:sldMk cId="2944245055" sldId="2147470887"/>
            <ac:cxnSpMk id="121" creationId="{B1724ADD-BC11-90EC-8BB2-5A08B2684AB4}"/>
          </ac:cxnSpMkLst>
        </pc:cxnChg>
        <pc:cxnChg chg="mod topLvl">
          <ac:chgData name="Kau, Derchang" userId="b9148588-e694-4445-9765-2c9aad6149ce" providerId="ADAL" clId="{C8382BAA-1094-D14B-A0C9-DE49F34FCC9D}" dt="2024-04-03T22:56:31.816" v="2870" actId="165"/>
          <ac:cxnSpMkLst>
            <pc:docMk/>
            <pc:sldMk cId="2944245055" sldId="2147470887"/>
            <ac:cxnSpMk id="122" creationId="{EF24026B-72CE-91FE-24D5-4FEB64055FAF}"/>
          </ac:cxnSpMkLst>
        </pc:cxnChg>
        <pc:cxnChg chg="mod">
          <ac:chgData name="Kau, Derchang" userId="b9148588-e694-4445-9765-2c9aad6149ce" providerId="ADAL" clId="{C8382BAA-1094-D14B-A0C9-DE49F34FCC9D}" dt="2024-04-03T22:57:11.734" v="2871"/>
          <ac:cxnSpMkLst>
            <pc:docMk/>
            <pc:sldMk cId="2944245055" sldId="2147470887"/>
            <ac:cxnSpMk id="152" creationId="{67B5B725-06FC-0C8E-AF67-AB83C4CDAC5A}"/>
          </ac:cxnSpMkLst>
        </pc:cxnChg>
        <pc:cxnChg chg="mod">
          <ac:chgData name="Kau, Derchang" userId="b9148588-e694-4445-9765-2c9aad6149ce" providerId="ADAL" clId="{C8382BAA-1094-D14B-A0C9-DE49F34FCC9D}" dt="2024-04-03T22:57:11.734" v="2871"/>
          <ac:cxnSpMkLst>
            <pc:docMk/>
            <pc:sldMk cId="2944245055" sldId="2147470887"/>
            <ac:cxnSpMk id="153" creationId="{90AD894E-509D-5E47-FCB9-57B8EDA8B935}"/>
          </ac:cxnSpMkLst>
        </pc:cxnChg>
        <pc:cxnChg chg="mod">
          <ac:chgData name="Kau, Derchang" userId="b9148588-e694-4445-9765-2c9aad6149ce" providerId="ADAL" clId="{C8382BAA-1094-D14B-A0C9-DE49F34FCC9D}" dt="2024-04-03T22:57:11.734" v="2871"/>
          <ac:cxnSpMkLst>
            <pc:docMk/>
            <pc:sldMk cId="2944245055" sldId="2147470887"/>
            <ac:cxnSpMk id="154" creationId="{CC4BADDB-E707-F265-DCBF-7EB0C38EA90D}"/>
          </ac:cxnSpMkLst>
        </pc:cxnChg>
        <pc:cxnChg chg="mod">
          <ac:chgData name="Kau, Derchang" userId="b9148588-e694-4445-9765-2c9aad6149ce" providerId="ADAL" clId="{C8382BAA-1094-D14B-A0C9-DE49F34FCC9D}" dt="2024-04-03T22:57:11.734" v="2871"/>
          <ac:cxnSpMkLst>
            <pc:docMk/>
            <pc:sldMk cId="2944245055" sldId="2147470887"/>
            <ac:cxnSpMk id="155" creationId="{9764573F-3367-6687-1729-562210B05BB8}"/>
          </ac:cxnSpMkLst>
        </pc:cxnChg>
        <pc:cxnChg chg="mod">
          <ac:chgData name="Kau, Derchang" userId="b9148588-e694-4445-9765-2c9aad6149ce" providerId="ADAL" clId="{C8382BAA-1094-D14B-A0C9-DE49F34FCC9D}" dt="2024-04-03T22:57:11.734" v="2871"/>
          <ac:cxnSpMkLst>
            <pc:docMk/>
            <pc:sldMk cId="2944245055" sldId="2147470887"/>
            <ac:cxnSpMk id="156" creationId="{E8564027-6591-D1CE-8B3A-65AB45B27905}"/>
          </ac:cxnSpMkLst>
        </pc:cxnChg>
        <pc:cxnChg chg="mod">
          <ac:chgData name="Kau, Derchang" userId="b9148588-e694-4445-9765-2c9aad6149ce" providerId="ADAL" clId="{C8382BAA-1094-D14B-A0C9-DE49F34FCC9D}" dt="2024-04-03T22:57:11.734" v="2871"/>
          <ac:cxnSpMkLst>
            <pc:docMk/>
            <pc:sldMk cId="2944245055" sldId="2147470887"/>
            <ac:cxnSpMk id="157" creationId="{56561DD8-F9B6-162E-0382-930F8DE51432}"/>
          </ac:cxnSpMkLst>
        </pc:cxnChg>
        <pc:cxnChg chg="mod">
          <ac:chgData name="Kau, Derchang" userId="b9148588-e694-4445-9765-2c9aad6149ce" providerId="ADAL" clId="{C8382BAA-1094-D14B-A0C9-DE49F34FCC9D}" dt="2024-04-03T22:57:11.734" v="2871"/>
          <ac:cxnSpMkLst>
            <pc:docMk/>
            <pc:sldMk cId="2944245055" sldId="2147470887"/>
            <ac:cxnSpMk id="158" creationId="{8CD70ABD-5430-A41F-5F69-F41F064923A8}"/>
          </ac:cxnSpMkLst>
        </pc:cxnChg>
        <pc:cxnChg chg="mod">
          <ac:chgData name="Kau, Derchang" userId="b9148588-e694-4445-9765-2c9aad6149ce" providerId="ADAL" clId="{C8382BAA-1094-D14B-A0C9-DE49F34FCC9D}" dt="2024-04-03T22:57:11.734" v="2871"/>
          <ac:cxnSpMkLst>
            <pc:docMk/>
            <pc:sldMk cId="2944245055" sldId="2147470887"/>
            <ac:cxnSpMk id="159" creationId="{B79448B9-E69C-6C57-7680-5F618D72805F}"/>
          </ac:cxnSpMkLst>
        </pc:cxnChg>
        <pc:cxnChg chg="mod">
          <ac:chgData name="Kau, Derchang" userId="b9148588-e694-4445-9765-2c9aad6149ce" providerId="ADAL" clId="{C8382BAA-1094-D14B-A0C9-DE49F34FCC9D}" dt="2024-04-03T22:57:11.734" v="2871"/>
          <ac:cxnSpMkLst>
            <pc:docMk/>
            <pc:sldMk cId="2944245055" sldId="2147470887"/>
            <ac:cxnSpMk id="160" creationId="{13A99871-F5D3-8FDE-850D-DFB4BC1CA66C}"/>
          </ac:cxnSpMkLst>
        </pc:cxnChg>
        <pc:cxnChg chg="mod">
          <ac:chgData name="Kau, Derchang" userId="b9148588-e694-4445-9765-2c9aad6149ce" providerId="ADAL" clId="{C8382BAA-1094-D14B-A0C9-DE49F34FCC9D}" dt="2024-04-03T22:57:11.734" v="2871"/>
          <ac:cxnSpMkLst>
            <pc:docMk/>
            <pc:sldMk cId="2944245055" sldId="2147470887"/>
            <ac:cxnSpMk id="162" creationId="{D75AE2E0-8E93-6862-2768-A5C96871EE51}"/>
          </ac:cxnSpMkLst>
        </pc:cxnChg>
        <pc:cxnChg chg="mod">
          <ac:chgData name="Kau, Derchang" userId="b9148588-e694-4445-9765-2c9aad6149ce" providerId="ADAL" clId="{C8382BAA-1094-D14B-A0C9-DE49F34FCC9D}" dt="2024-04-03T22:57:11.734" v="2871"/>
          <ac:cxnSpMkLst>
            <pc:docMk/>
            <pc:sldMk cId="2944245055" sldId="2147470887"/>
            <ac:cxnSpMk id="163" creationId="{41B52A36-8F66-AC51-0AD1-24C1A379EFA8}"/>
          </ac:cxnSpMkLst>
        </pc:cxnChg>
        <pc:cxnChg chg="mod">
          <ac:chgData name="Kau, Derchang" userId="b9148588-e694-4445-9765-2c9aad6149ce" providerId="ADAL" clId="{C8382BAA-1094-D14B-A0C9-DE49F34FCC9D}" dt="2024-04-03T22:57:11.734" v="2871"/>
          <ac:cxnSpMkLst>
            <pc:docMk/>
            <pc:sldMk cId="2944245055" sldId="2147470887"/>
            <ac:cxnSpMk id="164" creationId="{DA33BD13-264C-EDD2-B5D5-86CCEB2FB1C8}"/>
          </ac:cxnSpMkLst>
        </pc:cxnChg>
        <pc:cxnChg chg="mod">
          <ac:chgData name="Kau, Derchang" userId="b9148588-e694-4445-9765-2c9aad6149ce" providerId="ADAL" clId="{C8382BAA-1094-D14B-A0C9-DE49F34FCC9D}" dt="2024-04-03T22:57:11.734" v="2871"/>
          <ac:cxnSpMkLst>
            <pc:docMk/>
            <pc:sldMk cId="2944245055" sldId="2147470887"/>
            <ac:cxnSpMk id="165" creationId="{D42F3D27-F5DB-3016-1BE3-1B39EDEA913D}"/>
          </ac:cxnSpMkLst>
        </pc:cxnChg>
        <pc:cxnChg chg="mod">
          <ac:chgData name="Kau, Derchang" userId="b9148588-e694-4445-9765-2c9aad6149ce" providerId="ADAL" clId="{C8382BAA-1094-D14B-A0C9-DE49F34FCC9D}" dt="2024-04-03T22:57:11.734" v="2871"/>
          <ac:cxnSpMkLst>
            <pc:docMk/>
            <pc:sldMk cId="2944245055" sldId="2147470887"/>
            <ac:cxnSpMk id="166" creationId="{C44DF9F0-CFAB-5B5C-F053-32109579B752}"/>
          </ac:cxnSpMkLst>
        </pc:cxnChg>
        <pc:cxnChg chg="mod">
          <ac:chgData name="Kau, Derchang" userId="b9148588-e694-4445-9765-2c9aad6149ce" providerId="ADAL" clId="{C8382BAA-1094-D14B-A0C9-DE49F34FCC9D}" dt="2024-04-03T22:57:11.734" v="2871"/>
          <ac:cxnSpMkLst>
            <pc:docMk/>
            <pc:sldMk cId="2944245055" sldId="2147470887"/>
            <ac:cxnSpMk id="167" creationId="{60A5AE06-D29B-BF0A-52E6-9B0A180E564C}"/>
          </ac:cxnSpMkLst>
        </pc:cxnChg>
        <pc:cxnChg chg="mod">
          <ac:chgData name="Kau, Derchang" userId="b9148588-e694-4445-9765-2c9aad6149ce" providerId="ADAL" clId="{C8382BAA-1094-D14B-A0C9-DE49F34FCC9D}" dt="2024-04-03T22:57:11.734" v="2871"/>
          <ac:cxnSpMkLst>
            <pc:docMk/>
            <pc:sldMk cId="2944245055" sldId="2147470887"/>
            <ac:cxnSpMk id="168" creationId="{83118C5C-1211-B4E2-FD59-103F8019E415}"/>
          </ac:cxnSpMkLst>
        </pc:cxnChg>
        <pc:cxnChg chg="mod">
          <ac:chgData name="Kau, Derchang" userId="b9148588-e694-4445-9765-2c9aad6149ce" providerId="ADAL" clId="{C8382BAA-1094-D14B-A0C9-DE49F34FCC9D}" dt="2024-04-03T22:57:11.734" v="2871"/>
          <ac:cxnSpMkLst>
            <pc:docMk/>
            <pc:sldMk cId="2944245055" sldId="2147470887"/>
            <ac:cxnSpMk id="169" creationId="{5D4A6C69-10B6-A3E0-1B5A-B51A7AD9EB91}"/>
          </ac:cxnSpMkLst>
        </pc:cxnChg>
        <pc:cxnChg chg="mod">
          <ac:chgData name="Kau, Derchang" userId="b9148588-e694-4445-9765-2c9aad6149ce" providerId="ADAL" clId="{C8382BAA-1094-D14B-A0C9-DE49F34FCC9D}" dt="2024-04-03T22:57:11.734" v="2871"/>
          <ac:cxnSpMkLst>
            <pc:docMk/>
            <pc:sldMk cId="2944245055" sldId="2147470887"/>
            <ac:cxnSpMk id="170" creationId="{FB3BB3B1-2B98-B36F-A4BF-18D9FD1F5527}"/>
          </ac:cxnSpMkLst>
        </pc:cxnChg>
        <pc:cxnChg chg="mod">
          <ac:chgData name="Kau, Derchang" userId="b9148588-e694-4445-9765-2c9aad6149ce" providerId="ADAL" clId="{C8382BAA-1094-D14B-A0C9-DE49F34FCC9D}" dt="2024-04-03T22:57:11.734" v="2871"/>
          <ac:cxnSpMkLst>
            <pc:docMk/>
            <pc:sldMk cId="2944245055" sldId="2147470887"/>
            <ac:cxnSpMk id="172" creationId="{6034C476-2AEF-1376-B4DF-8FA03D20937D}"/>
          </ac:cxnSpMkLst>
        </pc:cxnChg>
        <pc:cxnChg chg="mod">
          <ac:chgData name="Kau, Derchang" userId="b9148588-e694-4445-9765-2c9aad6149ce" providerId="ADAL" clId="{C8382BAA-1094-D14B-A0C9-DE49F34FCC9D}" dt="2024-04-03T22:57:11.734" v="2871"/>
          <ac:cxnSpMkLst>
            <pc:docMk/>
            <pc:sldMk cId="2944245055" sldId="2147470887"/>
            <ac:cxnSpMk id="173" creationId="{C3394D4A-7B85-FB40-0F7F-A2D040203FF5}"/>
          </ac:cxnSpMkLst>
        </pc:cxnChg>
        <pc:cxnChg chg="mod">
          <ac:chgData name="Kau, Derchang" userId="b9148588-e694-4445-9765-2c9aad6149ce" providerId="ADAL" clId="{C8382BAA-1094-D14B-A0C9-DE49F34FCC9D}" dt="2024-04-03T22:57:11.734" v="2871"/>
          <ac:cxnSpMkLst>
            <pc:docMk/>
            <pc:sldMk cId="2944245055" sldId="2147470887"/>
            <ac:cxnSpMk id="174" creationId="{F5332F88-8465-8A21-7C4A-80A4B04F0B6C}"/>
          </ac:cxnSpMkLst>
        </pc:cxnChg>
        <pc:cxnChg chg="mod">
          <ac:chgData name="Kau, Derchang" userId="b9148588-e694-4445-9765-2c9aad6149ce" providerId="ADAL" clId="{C8382BAA-1094-D14B-A0C9-DE49F34FCC9D}" dt="2024-04-03T22:57:11.734" v="2871"/>
          <ac:cxnSpMkLst>
            <pc:docMk/>
            <pc:sldMk cId="2944245055" sldId="2147470887"/>
            <ac:cxnSpMk id="175" creationId="{DF667AF0-A693-F076-50DF-F1670754351E}"/>
          </ac:cxnSpMkLst>
        </pc:cxnChg>
        <pc:cxnChg chg="mod">
          <ac:chgData name="Kau, Derchang" userId="b9148588-e694-4445-9765-2c9aad6149ce" providerId="ADAL" clId="{C8382BAA-1094-D14B-A0C9-DE49F34FCC9D}" dt="2024-04-03T22:57:11.734" v="2871"/>
          <ac:cxnSpMkLst>
            <pc:docMk/>
            <pc:sldMk cId="2944245055" sldId="2147470887"/>
            <ac:cxnSpMk id="176" creationId="{6F8A03FF-7065-9CBB-92E9-69F75D3A72ED}"/>
          </ac:cxnSpMkLst>
        </pc:cxnChg>
        <pc:cxnChg chg="mod">
          <ac:chgData name="Kau, Derchang" userId="b9148588-e694-4445-9765-2c9aad6149ce" providerId="ADAL" clId="{C8382BAA-1094-D14B-A0C9-DE49F34FCC9D}" dt="2024-04-03T22:57:11.734" v="2871"/>
          <ac:cxnSpMkLst>
            <pc:docMk/>
            <pc:sldMk cId="2944245055" sldId="2147470887"/>
            <ac:cxnSpMk id="177" creationId="{7B087986-95DA-9A77-67E8-8A814E364279}"/>
          </ac:cxnSpMkLst>
        </pc:cxnChg>
        <pc:cxnChg chg="mod">
          <ac:chgData name="Kau, Derchang" userId="b9148588-e694-4445-9765-2c9aad6149ce" providerId="ADAL" clId="{C8382BAA-1094-D14B-A0C9-DE49F34FCC9D}" dt="2024-04-03T22:57:11.734" v="2871"/>
          <ac:cxnSpMkLst>
            <pc:docMk/>
            <pc:sldMk cId="2944245055" sldId="2147470887"/>
            <ac:cxnSpMk id="178" creationId="{CBD9361B-6242-7FEF-457D-174FB8C77346}"/>
          </ac:cxnSpMkLst>
        </pc:cxnChg>
        <pc:cxnChg chg="mod">
          <ac:chgData name="Kau, Derchang" userId="b9148588-e694-4445-9765-2c9aad6149ce" providerId="ADAL" clId="{C8382BAA-1094-D14B-A0C9-DE49F34FCC9D}" dt="2024-04-03T22:57:11.734" v="2871"/>
          <ac:cxnSpMkLst>
            <pc:docMk/>
            <pc:sldMk cId="2944245055" sldId="2147470887"/>
            <ac:cxnSpMk id="179" creationId="{49BB45D8-BF91-89B0-FA73-C26B43402384}"/>
          </ac:cxnSpMkLst>
        </pc:cxnChg>
        <pc:cxnChg chg="mod">
          <ac:chgData name="Kau, Derchang" userId="b9148588-e694-4445-9765-2c9aad6149ce" providerId="ADAL" clId="{C8382BAA-1094-D14B-A0C9-DE49F34FCC9D}" dt="2024-04-03T22:57:11.734" v="2871"/>
          <ac:cxnSpMkLst>
            <pc:docMk/>
            <pc:sldMk cId="2944245055" sldId="2147470887"/>
            <ac:cxnSpMk id="180" creationId="{FB4992DB-3F49-B572-3184-4A1B67950590}"/>
          </ac:cxnSpMkLst>
        </pc:cxnChg>
        <pc:cxnChg chg="mod">
          <ac:chgData name="Kau, Derchang" userId="b9148588-e694-4445-9765-2c9aad6149ce" providerId="ADAL" clId="{C8382BAA-1094-D14B-A0C9-DE49F34FCC9D}" dt="2024-04-03T22:59:34.442" v="2889"/>
          <ac:cxnSpMkLst>
            <pc:docMk/>
            <pc:sldMk cId="2944245055" sldId="2147470887"/>
            <ac:cxnSpMk id="199" creationId="{A5E60FAF-1FCD-AA7A-B84A-0076A0C61CE4}"/>
          </ac:cxnSpMkLst>
        </pc:cxnChg>
        <pc:cxnChg chg="mod">
          <ac:chgData name="Kau, Derchang" userId="b9148588-e694-4445-9765-2c9aad6149ce" providerId="ADAL" clId="{C8382BAA-1094-D14B-A0C9-DE49F34FCC9D}" dt="2024-04-03T22:59:34.442" v="2889"/>
          <ac:cxnSpMkLst>
            <pc:docMk/>
            <pc:sldMk cId="2944245055" sldId="2147470887"/>
            <ac:cxnSpMk id="200" creationId="{9931DF5B-9AF1-1514-1784-7E9DADD96BE6}"/>
          </ac:cxnSpMkLst>
        </pc:cxnChg>
        <pc:cxnChg chg="mod">
          <ac:chgData name="Kau, Derchang" userId="b9148588-e694-4445-9765-2c9aad6149ce" providerId="ADAL" clId="{C8382BAA-1094-D14B-A0C9-DE49F34FCC9D}" dt="2024-04-03T22:59:34.442" v="2889"/>
          <ac:cxnSpMkLst>
            <pc:docMk/>
            <pc:sldMk cId="2944245055" sldId="2147470887"/>
            <ac:cxnSpMk id="201" creationId="{723F5729-18D7-E16F-420F-82EB37D45164}"/>
          </ac:cxnSpMkLst>
        </pc:cxnChg>
        <pc:cxnChg chg="mod">
          <ac:chgData name="Kau, Derchang" userId="b9148588-e694-4445-9765-2c9aad6149ce" providerId="ADAL" clId="{C8382BAA-1094-D14B-A0C9-DE49F34FCC9D}" dt="2024-04-03T22:59:34.442" v="2889"/>
          <ac:cxnSpMkLst>
            <pc:docMk/>
            <pc:sldMk cId="2944245055" sldId="2147470887"/>
            <ac:cxnSpMk id="202" creationId="{8FD18440-6C52-03D4-0710-A655FD38F1FD}"/>
          </ac:cxnSpMkLst>
        </pc:cxnChg>
        <pc:cxnChg chg="mod">
          <ac:chgData name="Kau, Derchang" userId="b9148588-e694-4445-9765-2c9aad6149ce" providerId="ADAL" clId="{C8382BAA-1094-D14B-A0C9-DE49F34FCC9D}" dt="2024-04-03T22:59:34.442" v="2889"/>
          <ac:cxnSpMkLst>
            <pc:docMk/>
            <pc:sldMk cId="2944245055" sldId="2147470887"/>
            <ac:cxnSpMk id="203" creationId="{A7017AF4-0362-4CC1-1140-ABC4181708AB}"/>
          </ac:cxnSpMkLst>
        </pc:cxnChg>
        <pc:cxnChg chg="mod">
          <ac:chgData name="Kau, Derchang" userId="b9148588-e694-4445-9765-2c9aad6149ce" providerId="ADAL" clId="{C8382BAA-1094-D14B-A0C9-DE49F34FCC9D}" dt="2024-04-03T22:59:34.442" v="2889"/>
          <ac:cxnSpMkLst>
            <pc:docMk/>
            <pc:sldMk cId="2944245055" sldId="2147470887"/>
            <ac:cxnSpMk id="204" creationId="{DDA7650A-97C9-5174-697E-7A5B001CF3E6}"/>
          </ac:cxnSpMkLst>
        </pc:cxnChg>
        <pc:cxnChg chg="mod">
          <ac:chgData name="Kau, Derchang" userId="b9148588-e694-4445-9765-2c9aad6149ce" providerId="ADAL" clId="{C8382BAA-1094-D14B-A0C9-DE49F34FCC9D}" dt="2024-04-03T22:59:34.442" v="2889"/>
          <ac:cxnSpMkLst>
            <pc:docMk/>
            <pc:sldMk cId="2944245055" sldId="2147470887"/>
            <ac:cxnSpMk id="205" creationId="{E0572C3A-390B-74B2-8B0C-3724631487AC}"/>
          </ac:cxnSpMkLst>
        </pc:cxnChg>
        <pc:cxnChg chg="mod">
          <ac:chgData name="Kau, Derchang" userId="b9148588-e694-4445-9765-2c9aad6149ce" providerId="ADAL" clId="{C8382BAA-1094-D14B-A0C9-DE49F34FCC9D}" dt="2024-04-03T22:59:34.442" v="2889"/>
          <ac:cxnSpMkLst>
            <pc:docMk/>
            <pc:sldMk cId="2944245055" sldId="2147470887"/>
            <ac:cxnSpMk id="206" creationId="{D1D230FD-4F5F-428C-7760-2A84861907FB}"/>
          </ac:cxnSpMkLst>
        </pc:cxnChg>
        <pc:cxnChg chg="mod">
          <ac:chgData name="Kau, Derchang" userId="b9148588-e694-4445-9765-2c9aad6149ce" providerId="ADAL" clId="{C8382BAA-1094-D14B-A0C9-DE49F34FCC9D}" dt="2024-04-03T22:59:34.442" v="2889"/>
          <ac:cxnSpMkLst>
            <pc:docMk/>
            <pc:sldMk cId="2944245055" sldId="2147470887"/>
            <ac:cxnSpMk id="207" creationId="{969F2DC2-DEAE-875E-575D-02C23C0365F4}"/>
          </ac:cxnSpMkLst>
        </pc:cxnChg>
        <pc:cxnChg chg="mod">
          <ac:chgData name="Kau, Derchang" userId="b9148588-e694-4445-9765-2c9aad6149ce" providerId="ADAL" clId="{C8382BAA-1094-D14B-A0C9-DE49F34FCC9D}" dt="2024-04-03T23:01:03.911" v="2898"/>
          <ac:cxnSpMkLst>
            <pc:docMk/>
            <pc:sldMk cId="2944245055" sldId="2147470887"/>
            <ac:cxnSpMk id="237" creationId="{215EE6F7-A342-DA91-02EB-D23265687399}"/>
          </ac:cxnSpMkLst>
        </pc:cxnChg>
        <pc:cxnChg chg="mod">
          <ac:chgData name="Kau, Derchang" userId="b9148588-e694-4445-9765-2c9aad6149ce" providerId="ADAL" clId="{C8382BAA-1094-D14B-A0C9-DE49F34FCC9D}" dt="2024-04-03T23:01:03.911" v="2898"/>
          <ac:cxnSpMkLst>
            <pc:docMk/>
            <pc:sldMk cId="2944245055" sldId="2147470887"/>
            <ac:cxnSpMk id="238" creationId="{F8E15D07-346C-9AC7-7FEA-878AEF194916}"/>
          </ac:cxnSpMkLst>
        </pc:cxnChg>
        <pc:cxnChg chg="mod">
          <ac:chgData name="Kau, Derchang" userId="b9148588-e694-4445-9765-2c9aad6149ce" providerId="ADAL" clId="{C8382BAA-1094-D14B-A0C9-DE49F34FCC9D}" dt="2024-04-03T23:01:03.911" v="2898"/>
          <ac:cxnSpMkLst>
            <pc:docMk/>
            <pc:sldMk cId="2944245055" sldId="2147470887"/>
            <ac:cxnSpMk id="239" creationId="{EB8BF120-93D2-EB2B-3B0B-7C77DEDF7C8C}"/>
          </ac:cxnSpMkLst>
        </pc:cxnChg>
        <pc:cxnChg chg="mod">
          <ac:chgData name="Kau, Derchang" userId="b9148588-e694-4445-9765-2c9aad6149ce" providerId="ADAL" clId="{C8382BAA-1094-D14B-A0C9-DE49F34FCC9D}" dt="2024-04-03T23:01:03.911" v="2898"/>
          <ac:cxnSpMkLst>
            <pc:docMk/>
            <pc:sldMk cId="2944245055" sldId="2147470887"/>
            <ac:cxnSpMk id="240" creationId="{23EC5C47-13C8-BD57-6B18-A42F7127FCCA}"/>
          </ac:cxnSpMkLst>
        </pc:cxnChg>
        <pc:cxnChg chg="mod">
          <ac:chgData name="Kau, Derchang" userId="b9148588-e694-4445-9765-2c9aad6149ce" providerId="ADAL" clId="{C8382BAA-1094-D14B-A0C9-DE49F34FCC9D}" dt="2024-04-03T23:01:03.911" v="2898"/>
          <ac:cxnSpMkLst>
            <pc:docMk/>
            <pc:sldMk cId="2944245055" sldId="2147470887"/>
            <ac:cxnSpMk id="241" creationId="{0FC6ACA7-04CA-88BE-AF4A-D5B40351CFEE}"/>
          </ac:cxnSpMkLst>
        </pc:cxnChg>
        <pc:cxnChg chg="mod">
          <ac:chgData name="Kau, Derchang" userId="b9148588-e694-4445-9765-2c9aad6149ce" providerId="ADAL" clId="{C8382BAA-1094-D14B-A0C9-DE49F34FCC9D}" dt="2024-04-03T23:01:03.911" v="2898"/>
          <ac:cxnSpMkLst>
            <pc:docMk/>
            <pc:sldMk cId="2944245055" sldId="2147470887"/>
            <ac:cxnSpMk id="242" creationId="{0C696E52-2042-2F83-119B-C3C9B03723C6}"/>
          </ac:cxnSpMkLst>
        </pc:cxnChg>
        <pc:cxnChg chg="mod">
          <ac:chgData name="Kau, Derchang" userId="b9148588-e694-4445-9765-2c9aad6149ce" providerId="ADAL" clId="{C8382BAA-1094-D14B-A0C9-DE49F34FCC9D}" dt="2024-04-03T23:01:03.911" v="2898"/>
          <ac:cxnSpMkLst>
            <pc:docMk/>
            <pc:sldMk cId="2944245055" sldId="2147470887"/>
            <ac:cxnSpMk id="243" creationId="{07CB1855-D4A0-A5F8-95A2-8EE59B3AF407}"/>
          </ac:cxnSpMkLst>
        </pc:cxnChg>
        <pc:cxnChg chg="mod">
          <ac:chgData name="Kau, Derchang" userId="b9148588-e694-4445-9765-2c9aad6149ce" providerId="ADAL" clId="{C8382BAA-1094-D14B-A0C9-DE49F34FCC9D}" dt="2024-04-03T23:01:03.911" v="2898"/>
          <ac:cxnSpMkLst>
            <pc:docMk/>
            <pc:sldMk cId="2944245055" sldId="2147470887"/>
            <ac:cxnSpMk id="244" creationId="{30A2A181-27C4-EEE5-42A7-3CAF41CBC291}"/>
          </ac:cxnSpMkLst>
        </pc:cxnChg>
        <pc:cxnChg chg="mod">
          <ac:chgData name="Kau, Derchang" userId="b9148588-e694-4445-9765-2c9aad6149ce" providerId="ADAL" clId="{C8382BAA-1094-D14B-A0C9-DE49F34FCC9D}" dt="2024-04-03T23:01:03.911" v="2898"/>
          <ac:cxnSpMkLst>
            <pc:docMk/>
            <pc:sldMk cId="2944245055" sldId="2147470887"/>
            <ac:cxnSpMk id="245" creationId="{2134B9B9-9CD7-58CA-41DE-3BCD6E6A0A27}"/>
          </ac:cxnSpMkLst>
        </pc:cxnChg>
        <pc:cxnChg chg="add del">
          <ac:chgData name="Kau, Derchang" userId="b9148588-e694-4445-9765-2c9aad6149ce" providerId="ADAL" clId="{C8382BAA-1094-D14B-A0C9-DE49F34FCC9D}" dt="2024-04-03T23:03:25.348" v="2920" actId="11529"/>
          <ac:cxnSpMkLst>
            <pc:docMk/>
            <pc:sldMk cId="2944245055" sldId="2147470887"/>
            <ac:cxnSpMk id="248" creationId="{90149F2F-6E08-6F96-55CE-0CBBB3B063D1}"/>
          </ac:cxnSpMkLst>
        </pc:cxnChg>
        <pc:cxnChg chg="mod">
          <ac:chgData name="Kau, Derchang" userId="b9148588-e694-4445-9765-2c9aad6149ce" providerId="ADAL" clId="{C8382BAA-1094-D14B-A0C9-DE49F34FCC9D}" dt="2024-04-04T01:19:21.191" v="2957"/>
          <ac:cxnSpMkLst>
            <pc:docMk/>
            <pc:sldMk cId="2944245055" sldId="2147470887"/>
            <ac:cxnSpMk id="279" creationId="{9B086C02-9C0C-C86B-3FD6-2A9F7ACA7B7A}"/>
          </ac:cxnSpMkLst>
        </pc:cxnChg>
        <pc:cxnChg chg="mod">
          <ac:chgData name="Kau, Derchang" userId="b9148588-e694-4445-9765-2c9aad6149ce" providerId="ADAL" clId="{C8382BAA-1094-D14B-A0C9-DE49F34FCC9D}" dt="2024-04-04T01:19:21.191" v="2957"/>
          <ac:cxnSpMkLst>
            <pc:docMk/>
            <pc:sldMk cId="2944245055" sldId="2147470887"/>
            <ac:cxnSpMk id="280" creationId="{CE1747B8-F420-E56C-1FC9-E8DC9AFDCBFD}"/>
          </ac:cxnSpMkLst>
        </pc:cxnChg>
        <pc:cxnChg chg="mod">
          <ac:chgData name="Kau, Derchang" userId="b9148588-e694-4445-9765-2c9aad6149ce" providerId="ADAL" clId="{C8382BAA-1094-D14B-A0C9-DE49F34FCC9D}" dt="2024-04-04T01:19:21.191" v="2957"/>
          <ac:cxnSpMkLst>
            <pc:docMk/>
            <pc:sldMk cId="2944245055" sldId="2147470887"/>
            <ac:cxnSpMk id="281" creationId="{98E8F392-5706-A874-614D-1F8DD884305E}"/>
          </ac:cxnSpMkLst>
        </pc:cxnChg>
        <pc:cxnChg chg="mod">
          <ac:chgData name="Kau, Derchang" userId="b9148588-e694-4445-9765-2c9aad6149ce" providerId="ADAL" clId="{C8382BAA-1094-D14B-A0C9-DE49F34FCC9D}" dt="2024-04-04T01:19:21.191" v="2957"/>
          <ac:cxnSpMkLst>
            <pc:docMk/>
            <pc:sldMk cId="2944245055" sldId="2147470887"/>
            <ac:cxnSpMk id="282" creationId="{53B2561D-CF83-5407-D752-BAABFC7ED893}"/>
          </ac:cxnSpMkLst>
        </pc:cxnChg>
        <pc:cxnChg chg="mod">
          <ac:chgData name="Kau, Derchang" userId="b9148588-e694-4445-9765-2c9aad6149ce" providerId="ADAL" clId="{C8382BAA-1094-D14B-A0C9-DE49F34FCC9D}" dt="2024-04-04T01:19:21.191" v="2957"/>
          <ac:cxnSpMkLst>
            <pc:docMk/>
            <pc:sldMk cId="2944245055" sldId="2147470887"/>
            <ac:cxnSpMk id="283" creationId="{CF80C83E-EEF9-EAE5-C56C-19F2FB92974E}"/>
          </ac:cxnSpMkLst>
        </pc:cxnChg>
        <pc:cxnChg chg="mod">
          <ac:chgData name="Kau, Derchang" userId="b9148588-e694-4445-9765-2c9aad6149ce" providerId="ADAL" clId="{C8382BAA-1094-D14B-A0C9-DE49F34FCC9D}" dt="2024-04-04T01:19:21.191" v="2957"/>
          <ac:cxnSpMkLst>
            <pc:docMk/>
            <pc:sldMk cId="2944245055" sldId="2147470887"/>
            <ac:cxnSpMk id="284" creationId="{A6717EC5-9E66-B65D-278F-2A9756CF4232}"/>
          </ac:cxnSpMkLst>
        </pc:cxnChg>
        <pc:cxnChg chg="mod">
          <ac:chgData name="Kau, Derchang" userId="b9148588-e694-4445-9765-2c9aad6149ce" providerId="ADAL" clId="{C8382BAA-1094-D14B-A0C9-DE49F34FCC9D}" dt="2024-04-04T01:19:21.191" v="2957"/>
          <ac:cxnSpMkLst>
            <pc:docMk/>
            <pc:sldMk cId="2944245055" sldId="2147470887"/>
            <ac:cxnSpMk id="285" creationId="{5896FFAD-520F-34F7-27AE-7B7F9091BC4A}"/>
          </ac:cxnSpMkLst>
        </pc:cxnChg>
        <pc:cxnChg chg="mod">
          <ac:chgData name="Kau, Derchang" userId="b9148588-e694-4445-9765-2c9aad6149ce" providerId="ADAL" clId="{C8382BAA-1094-D14B-A0C9-DE49F34FCC9D}" dt="2024-04-04T01:19:21.191" v="2957"/>
          <ac:cxnSpMkLst>
            <pc:docMk/>
            <pc:sldMk cId="2944245055" sldId="2147470887"/>
            <ac:cxnSpMk id="286" creationId="{1461D2E0-28ED-3366-CD5C-F1E76B4FCBA8}"/>
          </ac:cxnSpMkLst>
        </pc:cxnChg>
        <pc:cxnChg chg="mod">
          <ac:chgData name="Kau, Derchang" userId="b9148588-e694-4445-9765-2c9aad6149ce" providerId="ADAL" clId="{C8382BAA-1094-D14B-A0C9-DE49F34FCC9D}" dt="2024-04-04T01:19:21.191" v="2957"/>
          <ac:cxnSpMkLst>
            <pc:docMk/>
            <pc:sldMk cId="2944245055" sldId="2147470887"/>
            <ac:cxnSpMk id="287" creationId="{3C3A5AF9-9D3D-8609-AC7F-E9640D7F37A7}"/>
          </ac:cxnSpMkLst>
        </pc:cxnChg>
        <pc:cxnChg chg="mod">
          <ac:chgData name="Kau, Derchang" userId="b9148588-e694-4445-9765-2c9aad6149ce" providerId="ADAL" clId="{C8382BAA-1094-D14B-A0C9-DE49F34FCC9D}" dt="2024-04-04T01:19:52.584" v="2964"/>
          <ac:cxnSpMkLst>
            <pc:docMk/>
            <pc:sldMk cId="2944245055" sldId="2147470887"/>
            <ac:cxnSpMk id="331" creationId="{8699CBFC-50CD-D99D-A2A2-9342C0BBF3C0}"/>
          </ac:cxnSpMkLst>
        </pc:cxnChg>
        <pc:cxnChg chg="mod">
          <ac:chgData name="Kau, Derchang" userId="b9148588-e694-4445-9765-2c9aad6149ce" providerId="ADAL" clId="{C8382BAA-1094-D14B-A0C9-DE49F34FCC9D}" dt="2024-04-04T01:19:52.584" v="2964"/>
          <ac:cxnSpMkLst>
            <pc:docMk/>
            <pc:sldMk cId="2944245055" sldId="2147470887"/>
            <ac:cxnSpMk id="332" creationId="{143489B0-23A6-4E56-F816-A9763DD5F03C}"/>
          </ac:cxnSpMkLst>
        </pc:cxnChg>
        <pc:cxnChg chg="mod">
          <ac:chgData name="Kau, Derchang" userId="b9148588-e694-4445-9765-2c9aad6149ce" providerId="ADAL" clId="{C8382BAA-1094-D14B-A0C9-DE49F34FCC9D}" dt="2024-04-04T01:19:52.584" v="2964"/>
          <ac:cxnSpMkLst>
            <pc:docMk/>
            <pc:sldMk cId="2944245055" sldId="2147470887"/>
            <ac:cxnSpMk id="333" creationId="{05187DB7-5E79-4AAE-66CA-3C5DFFCB4A41}"/>
          </ac:cxnSpMkLst>
        </pc:cxnChg>
        <pc:cxnChg chg="mod">
          <ac:chgData name="Kau, Derchang" userId="b9148588-e694-4445-9765-2c9aad6149ce" providerId="ADAL" clId="{C8382BAA-1094-D14B-A0C9-DE49F34FCC9D}" dt="2024-04-04T01:19:52.584" v="2964"/>
          <ac:cxnSpMkLst>
            <pc:docMk/>
            <pc:sldMk cId="2944245055" sldId="2147470887"/>
            <ac:cxnSpMk id="334" creationId="{178F83CC-9B75-3758-5FF1-B6EFD3E2BDE6}"/>
          </ac:cxnSpMkLst>
        </pc:cxnChg>
        <pc:cxnChg chg="mod">
          <ac:chgData name="Kau, Derchang" userId="b9148588-e694-4445-9765-2c9aad6149ce" providerId="ADAL" clId="{C8382BAA-1094-D14B-A0C9-DE49F34FCC9D}" dt="2024-04-04T01:19:52.584" v="2964"/>
          <ac:cxnSpMkLst>
            <pc:docMk/>
            <pc:sldMk cId="2944245055" sldId="2147470887"/>
            <ac:cxnSpMk id="335" creationId="{885BC375-9082-6CE3-8012-7BD591B927F1}"/>
          </ac:cxnSpMkLst>
        </pc:cxnChg>
        <pc:cxnChg chg="mod">
          <ac:chgData name="Kau, Derchang" userId="b9148588-e694-4445-9765-2c9aad6149ce" providerId="ADAL" clId="{C8382BAA-1094-D14B-A0C9-DE49F34FCC9D}" dt="2024-04-04T01:19:52.584" v="2964"/>
          <ac:cxnSpMkLst>
            <pc:docMk/>
            <pc:sldMk cId="2944245055" sldId="2147470887"/>
            <ac:cxnSpMk id="336" creationId="{10E91A89-562F-C026-9976-595CA5D6209C}"/>
          </ac:cxnSpMkLst>
        </pc:cxnChg>
        <pc:cxnChg chg="mod">
          <ac:chgData name="Kau, Derchang" userId="b9148588-e694-4445-9765-2c9aad6149ce" providerId="ADAL" clId="{C8382BAA-1094-D14B-A0C9-DE49F34FCC9D}" dt="2024-04-04T01:19:52.584" v="2964"/>
          <ac:cxnSpMkLst>
            <pc:docMk/>
            <pc:sldMk cId="2944245055" sldId="2147470887"/>
            <ac:cxnSpMk id="337" creationId="{B0183DF5-118B-E2F5-F9CC-AE93BAA4B432}"/>
          </ac:cxnSpMkLst>
        </pc:cxnChg>
        <pc:cxnChg chg="mod">
          <ac:chgData name="Kau, Derchang" userId="b9148588-e694-4445-9765-2c9aad6149ce" providerId="ADAL" clId="{C8382BAA-1094-D14B-A0C9-DE49F34FCC9D}" dt="2024-04-04T01:19:52.584" v="2964"/>
          <ac:cxnSpMkLst>
            <pc:docMk/>
            <pc:sldMk cId="2944245055" sldId="2147470887"/>
            <ac:cxnSpMk id="338" creationId="{49064BC6-C0CC-D068-E74F-D742EA40BE7F}"/>
          </ac:cxnSpMkLst>
        </pc:cxnChg>
        <pc:cxnChg chg="mod">
          <ac:chgData name="Kau, Derchang" userId="b9148588-e694-4445-9765-2c9aad6149ce" providerId="ADAL" clId="{C8382BAA-1094-D14B-A0C9-DE49F34FCC9D}" dt="2024-04-04T01:19:52.584" v="2964"/>
          <ac:cxnSpMkLst>
            <pc:docMk/>
            <pc:sldMk cId="2944245055" sldId="2147470887"/>
            <ac:cxnSpMk id="339" creationId="{87BD70AD-2AA4-B5A3-06AC-6783D1CBCE1A}"/>
          </ac:cxnSpMkLst>
        </pc:cxnChg>
        <pc:cxnChg chg="mod">
          <ac:chgData name="Kau, Derchang" userId="b9148588-e694-4445-9765-2c9aad6149ce" providerId="ADAL" clId="{C8382BAA-1094-D14B-A0C9-DE49F34FCC9D}" dt="2024-04-04T01:20:03.095" v="2966"/>
          <ac:cxnSpMkLst>
            <pc:docMk/>
            <pc:sldMk cId="2944245055" sldId="2147470887"/>
            <ac:cxnSpMk id="375" creationId="{2E4DA94A-5FDE-EE48-E6FD-60145CDAD90C}"/>
          </ac:cxnSpMkLst>
        </pc:cxnChg>
        <pc:cxnChg chg="mod">
          <ac:chgData name="Kau, Derchang" userId="b9148588-e694-4445-9765-2c9aad6149ce" providerId="ADAL" clId="{C8382BAA-1094-D14B-A0C9-DE49F34FCC9D}" dt="2024-04-04T01:20:03.095" v="2966"/>
          <ac:cxnSpMkLst>
            <pc:docMk/>
            <pc:sldMk cId="2944245055" sldId="2147470887"/>
            <ac:cxnSpMk id="376" creationId="{55131B45-F5A3-89C1-CD85-CB4956B0F5B3}"/>
          </ac:cxnSpMkLst>
        </pc:cxnChg>
        <pc:cxnChg chg="mod">
          <ac:chgData name="Kau, Derchang" userId="b9148588-e694-4445-9765-2c9aad6149ce" providerId="ADAL" clId="{C8382BAA-1094-D14B-A0C9-DE49F34FCC9D}" dt="2024-04-04T01:20:03.095" v="2966"/>
          <ac:cxnSpMkLst>
            <pc:docMk/>
            <pc:sldMk cId="2944245055" sldId="2147470887"/>
            <ac:cxnSpMk id="377" creationId="{7550EAE8-3C11-C4EC-EB53-C92099158AFE}"/>
          </ac:cxnSpMkLst>
        </pc:cxnChg>
        <pc:cxnChg chg="mod">
          <ac:chgData name="Kau, Derchang" userId="b9148588-e694-4445-9765-2c9aad6149ce" providerId="ADAL" clId="{C8382BAA-1094-D14B-A0C9-DE49F34FCC9D}" dt="2024-04-04T01:20:03.095" v="2966"/>
          <ac:cxnSpMkLst>
            <pc:docMk/>
            <pc:sldMk cId="2944245055" sldId="2147470887"/>
            <ac:cxnSpMk id="378" creationId="{EB4C3F0B-CE95-9C54-1953-011201CDC38C}"/>
          </ac:cxnSpMkLst>
        </pc:cxnChg>
        <pc:cxnChg chg="mod">
          <ac:chgData name="Kau, Derchang" userId="b9148588-e694-4445-9765-2c9aad6149ce" providerId="ADAL" clId="{C8382BAA-1094-D14B-A0C9-DE49F34FCC9D}" dt="2024-04-04T01:20:03.095" v="2966"/>
          <ac:cxnSpMkLst>
            <pc:docMk/>
            <pc:sldMk cId="2944245055" sldId="2147470887"/>
            <ac:cxnSpMk id="379" creationId="{2FE232FE-B1D5-E77F-6883-0CF0EE8E5A12}"/>
          </ac:cxnSpMkLst>
        </pc:cxnChg>
        <pc:cxnChg chg="mod">
          <ac:chgData name="Kau, Derchang" userId="b9148588-e694-4445-9765-2c9aad6149ce" providerId="ADAL" clId="{C8382BAA-1094-D14B-A0C9-DE49F34FCC9D}" dt="2024-04-04T01:20:03.095" v="2966"/>
          <ac:cxnSpMkLst>
            <pc:docMk/>
            <pc:sldMk cId="2944245055" sldId="2147470887"/>
            <ac:cxnSpMk id="380" creationId="{68F68BDA-E9E1-3EF6-B93F-61F7762722B6}"/>
          </ac:cxnSpMkLst>
        </pc:cxnChg>
        <pc:cxnChg chg="mod">
          <ac:chgData name="Kau, Derchang" userId="b9148588-e694-4445-9765-2c9aad6149ce" providerId="ADAL" clId="{C8382BAA-1094-D14B-A0C9-DE49F34FCC9D}" dt="2024-04-04T01:20:03.095" v="2966"/>
          <ac:cxnSpMkLst>
            <pc:docMk/>
            <pc:sldMk cId="2944245055" sldId="2147470887"/>
            <ac:cxnSpMk id="381" creationId="{2C117402-FF6C-5B24-C17D-208990DF6EEB}"/>
          </ac:cxnSpMkLst>
        </pc:cxnChg>
        <pc:cxnChg chg="mod">
          <ac:chgData name="Kau, Derchang" userId="b9148588-e694-4445-9765-2c9aad6149ce" providerId="ADAL" clId="{C8382BAA-1094-D14B-A0C9-DE49F34FCC9D}" dt="2024-04-04T01:20:03.095" v="2966"/>
          <ac:cxnSpMkLst>
            <pc:docMk/>
            <pc:sldMk cId="2944245055" sldId="2147470887"/>
            <ac:cxnSpMk id="382" creationId="{0034243C-7301-FB40-2868-0DD2DC9B3D6F}"/>
          </ac:cxnSpMkLst>
        </pc:cxnChg>
        <pc:cxnChg chg="mod">
          <ac:chgData name="Kau, Derchang" userId="b9148588-e694-4445-9765-2c9aad6149ce" providerId="ADAL" clId="{C8382BAA-1094-D14B-A0C9-DE49F34FCC9D}" dt="2024-04-04T01:20:03.095" v="2966"/>
          <ac:cxnSpMkLst>
            <pc:docMk/>
            <pc:sldMk cId="2944245055" sldId="2147470887"/>
            <ac:cxnSpMk id="383" creationId="{646DEB7A-7128-4B9F-4266-D8E7A5D1F2E5}"/>
          </ac:cxnSpMkLst>
        </pc:cxnChg>
        <pc:cxnChg chg="mod">
          <ac:chgData name="Kau, Derchang" userId="b9148588-e694-4445-9765-2c9aad6149ce" providerId="ADAL" clId="{C8382BAA-1094-D14B-A0C9-DE49F34FCC9D}" dt="2024-04-04T01:20:21.768" v="2968"/>
          <ac:cxnSpMkLst>
            <pc:docMk/>
            <pc:sldMk cId="2944245055" sldId="2147470887"/>
            <ac:cxnSpMk id="419" creationId="{FA4BA5A3-6C9A-777B-A10B-E66C10171FA8}"/>
          </ac:cxnSpMkLst>
        </pc:cxnChg>
        <pc:cxnChg chg="mod">
          <ac:chgData name="Kau, Derchang" userId="b9148588-e694-4445-9765-2c9aad6149ce" providerId="ADAL" clId="{C8382BAA-1094-D14B-A0C9-DE49F34FCC9D}" dt="2024-04-04T01:20:21.768" v="2968"/>
          <ac:cxnSpMkLst>
            <pc:docMk/>
            <pc:sldMk cId="2944245055" sldId="2147470887"/>
            <ac:cxnSpMk id="420" creationId="{DB8963E2-2DB2-0F5F-B254-351A49B90F02}"/>
          </ac:cxnSpMkLst>
        </pc:cxnChg>
        <pc:cxnChg chg="mod">
          <ac:chgData name="Kau, Derchang" userId="b9148588-e694-4445-9765-2c9aad6149ce" providerId="ADAL" clId="{C8382BAA-1094-D14B-A0C9-DE49F34FCC9D}" dt="2024-04-04T01:20:21.768" v="2968"/>
          <ac:cxnSpMkLst>
            <pc:docMk/>
            <pc:sldMk cId="2944245055" sldId="2147470887"/>
            <ac:cxnSpMk id="421" creationId="{612DD806-94DF-DEB4-850B-54703A4DC9EC}"/>
          </ac:cxnSpMkLst>
        </pc:cxnChg>
        <pc:cxnChg chg="mod">
          <ac:chgData name="Kau, Derchang" userId="b9148588-e694-4445-9765-2c9aad6149ce" providerId="ADAL" clId="{C8382BAA-1094-D14B-A0C9-DE49F34FCC9D}" dt="2024-04-04T01:20:21.768" v="2968"/>
          <ac:cxnSpMkLst>
            <pc:docMk/>
            <pc:sldMk cId="2944245055" sldId="2147470887"/>
            <ac:cxnSpMk id="422" creationId="{98DC38F4-88A0-B7F6-7124-2341DF9A10CC}"/>
          </ac:cxnSpMkLst>
        </pc:cxnChg>
        <pc:cxnChg chg="mod">
          <ac:chgData name="Kau, Derchang" userId="b9148588-e694-4445-9765-2c9aad6149ce" providerId="ADAL" clId="{C8382BAA-1094-D14B-A0C9-DE49F34FCC9D}" dt="2024-04-04T01:20:21.768" v="2968"/>
          <ac:cxnSpMkLst>
            <pc:docMk/>
            <pc:sldMk cId="2944245055" sldId="2147470887"/>
            <ac:cxnSpMk id="423" creationId="{1429E490-0DFC-9328-507F-B8AD9131CEA3}"/>
          </ac:cxnSpMkLst>
        </pc:cxnChg>
        <pc:cxnChg chg="mod">
          <ac:chgData name="Kau, Derchang" userId="b9148588-e694-4445-9765-2c9aad6149ce" providerId="ADAL" clId="{C8382BAA-1094-D14B-A0C9-DE49F34FCC9D}" dt="2024-04-04T01:20:21.768" v="2968"/>
          <ac:cxnSpMkLst>
            <pc:docMk/>
            <pc:sldMk cId="2944245055" sldId="2147470887"/>
            <ac:cxnSpMk id="424" creationId="{24021A17-868F-9566-D635-6FAD09CBA2DD}"/>
          </ac:cxnSpMkLst>
        </pc:cxnChg>
        <pc:cxnChg chg="mod">
          <ac:chgData name="Kau, Derchang" userId="b9148588-e694-4445-9765-2c9aad6149ce" providerId="ADAL" clId="{C8382BAA-1094-D14B-A0C9-DE49F34FCC9D}" dt="2024-04-04T01:20:21.768" v="2968"/>
          <ac:cxnSpMkLst>
            <pc:docMk/>
            <pc:sldMk cId="2944245055" sldId="2147470887"/>
            <ac:cxnSpMk id="425" creationId="{015B33FE-043F-4E3F-1E05-6DD2262C8750}"/>
          </ac:cxnSpMkLst>
        </pc:cxnChg>
        <pc:cxnChg chg="mod">
          <ac:chgData name="Kau, Derchang" userId="b9148588-e694-4445-9765-2c9aad6149ce" providerId="ADAL" clId="{C8382BAA-1094-D14B-A0C9-DE49F34FCC9D}" dt="2024-04-04T01:20:21.768" v="2968"/>
          <ac:cxnSpMkLst>
            <pc:docMk/>
            <pc:sldMk cId="2944245055" sldId="2147470887"/>
            <ac:cxnSpMk id="426" creationId="{ADD57277-2C57-AB28-45BC-43047C121541}"/>
          </ac:cxnSpMkLst>
        </pc:cxnChg>
        <pc:cxnChg chg="mod">
          <ac:chgData name="Kau, Derchang" userId="b9148588-e694-4445-9765-2c9aad6149ce" providerId="ADAL" clId="{C8382BAA-1094-D14B-A0C9-DE49F34FCC9D}" dt="2024-04-04T01:20:21.768" v="2968"/>
          <ac:cxnSpMkLst>
            <pc:docMk/>
            <pc:sldMk cId="2944245055" sldId="2147470887"/>
            <ac:cxnSpMk id="427" creationId="{2CA58420-B3A1-4C02-0F29-99592BFC2C53}"/>
          </ac:cxnSpMkLst>
        </pc:cxnChg>
        <pc:cxnChg chg="mod">
          <ac:chgData name="Kau, Derchang" userId="b9148588-e694-4445-9765-2c9aad6149ce" providerId="ADAL" clId="{C8382BAA-1094-D14B-A0C9-DE49F34FCC9D}" dt="2024-04-04T03:05:11.854" v="2972"/>
          <ac:cxnSpMkLst>
            <pc:docMk/>
            <pc:sldMk cId="2944245055" sldId="2147470887"/>
            <ac:cxnSpMk id="429" creationId="{4DD0CAD9-838A-9503-820E-74C47640B2CD}"/>
          </ac:cxnSpMkLst>
        </pc:cxnChg>
        <pc:cxnChg chg="mod">
          <ac:chgData name="Kau, Derchang" userId="b9148588-e694-4445-9765-2c9aad6149ce" providerId="ADAL" clId="{C8382BAA-1094-D14B-A0C9-DE49F34FCC9D}" dt="2024-04-04T03:05:11.854" v="2972"/>
          <ac:cxnSpMkLst>
            <pc:docMk/>
            <pc:sldMk cId="2944245055" sldId="2147470887"/>
            <ac:cxnSpMk id="430" creationId="{7BC873B3-56E0-F27F-98B1-B1DD04B7F732}"/>
          </ac:cxnSpMkLst>
        </pc:cxnChg>
        <pc:cxnChg chg="mod">
          <ac:chgData name="Kau, Derchang" userId="b9148588-e694-4445-9765-2c9aad6149ce" providerId="ADAL" clId="{C8382BAA-1094-D14B-A0C9-DE49F34FCC9D}" dt="2024-04-04T03:05:11.854" v="2972"/>
          <ac:cxnSpMkLst>
            <pc:docMk/>
            <pc:sldMk cId="2944245055" sldId="2147470887"/>
            <ac:cxnSpMk id="431" creationId="{AFCC4A84-7625-F4C8-05EB-5F63346D3BC4}"/>
          </ac:cxnSpMkLst>
        </pc:cxnChg>
        <pc:cxnChg chg="mod">
          <ac:chgData name="Kau, Derchang" userId="b9148588-e694-4445-9765-2c9aad6149ce" providerId="ADAL" clId="{C8382BAA-1094-D14B-A0C9-DE49F34FCC9D}" dt="2024-04-04T03:05:11.854" v="2972"/>
          <ac:cxnSpMkLst>
            <pc:docMk/>
            <pc:sldMk cId="2944245055" sldId="2147470887"/>
            <ac:cxnSpMk id="432" creationId="{1E456465-F00E-DACD-D768-54C4733C395D}"/>
          </ac:cxnSpMkLst>
        </pc:cxnChg>
        <pc:cxnChg chg="mod">
          <ac:chgData name="Kau, Derchang" userId="b9148588-e694-4445-9765-2c9aad6149ce" providerId="ADAL" clId="{C8382BAA-1094-D14B-A0C9-DE49F34FCC9D}" dt="2024-04-04T03:05:11.854" v="2972"/>
          <ac:cxnSpMkLst>
            <pc:docMk/>
            <pc:sldMk cId="2944245055" sldId="2147470887"/>
            <ac:cxnSpMk id="433" creationId="{7A90D6C5-C161-4AFA-0737-B7EFC299A341}"/>
          </ac:cxnSpMkLst>
        </pc:cxnChg>
        <pc:cxnChg chg="mod">
          <ac:chgData name="Kau, Derchang" userId="b9148588-e694-4445-9765-2c9aad6149ce" providerId="ADAL" clId="{C8382BAA-1094-D14B-A0C9-DE49F34FCC9D}" dt="2024-04-04T03:05:11.854" v="2972"/>
          <ac:cxnSpMkLst>
            <pc:docMk/>
            <pc:sldMk cId="2944245055" sldId="2147470887"/>
            <ac:cxnSpMk id="434" creationId="{F6CB65C8-DCD1-BA87-3924-125A3F1808E9}"/>
          </ac:cxnSpMkLst>
        </pc:cxnChg>
      </pc:sldChg>
      <pc:sldChg chg="addSp delSp modSp new mod">
        <pc:chgData name="Kau, Derchang" userId="b9148588-e694-4445-9765-2c9aad6149ce" providerId="ADAL" clId="{C8382BAA-1094-D14B-A0C9-DE49F34FCC9D}" dt="2024-05-30T21:04:51.713" v="17522" actId="14100"/>
        <pc:sldMkLst>
          <pc:docMk/>
          <pc:sldMk cId="1664569886" sldId="2147470888"/>
        </pc:sldMkLst>
        <pc:spChg chg="mod">
          <ac:chgData name="Kau, Derchang" userId="b9148588-e694-4445-9765-2c9aad6149ce" providerId="ADAL" clId="{C8382BAA-1094-D14B-A0C9-DE49F34FCC9D}" dt="2024-04-10T08:31:11.988" v="16392" actId="404"/>
          <ac:spMkLst>
            <pc:docMk/>
            <pc:sldMk cId="1664569886" sldId="2147470888"/>
            <ac:spMk id="2" creationId="{29AC0DEB-5DA2-6213-5A74-82622A58A0E3}"/>
          </ac:spMkLst>
        </pc:spChg>
        <pc:spChg chg="mod">
          <ac:chgData name="Kau, Derchang" userId="b9148588-e694-4445-9765-2c9aad6149ce" providerId="ADAL" clId="{C8382BAA-1094-D14B-A0C9-DE49F34FCC9D}" dt="2024-04-08T23:47:54.651" v="9925" actId="20577"/>
          <ac:spMkLst>
            <pc:docMk/>
            <pc:sldMk cId="1664569886" sldId="2147470888"/>
            <ac:spMk id="3" creationId="{095E7615-C1BD-4F47-EDD0-2E064935B801}"/>
          </ac:spMkLst>
        </pc:spChg>
        <pc:spChg chg="add mod">
          <ac:chgData name="Kau, Derchang" userId="b9148588-e694-4445-9765-2c9aad6149ce" providerId="ADAL" clId="{C8382BAA-1094-D14B-A0C9-DE49F34FCC9D}" dt="2024-05-30T19:21:22.297" v="17138" actId="14100"/>
          <ac:spMkLst>
            <pc:docMk/>
            <pc:sldMk cId="1664569886" sldId="2147470888"/>
            <ac:spMk id="4" creationId="{DA73A888-E1D8-88CB-3E29-45740752C29E}"/>
          </ac:spMkLst>
        </pc:spChg>
        <pc:spChg chg="add mod">
          <ac:chgData name="Kau, Derchang" userId="b9148588-e694-4445-9765-2c9aad6149ce" providerId="ADAL" clId="{C8382BAA-1094-D14B-A0C9-DE49F34FCC9D}" dt="2024-04-04T03:36:57.599" v="3356" actId="1076"/>
          <ac:spMkLst>
            <pc:docMk/>
            <pc:sldMk cId="1664569886" sldId="2147470888"/>
            <ac:spMk id="5" creationId="{B0CC6B1A-F715-330F-0BEE-B2423E1E6243}"/>
          </ac:spMkLst>
        </pc:spChg>
        <pc:spChg chg="mod">
          <ac:chgData name="Kau, Derchang" userId="b9148588-e694-4445-9765-2c9aad6149ce" providerId="ADAL" clId="{C8382BAA-1094-D14B-A0C9-DE49F34FCC9D}" dt="2024-04-08T23:46:31.806" v="9909" actId="20577"/>
          <ac:spMkLst>
            <pc:docMk/>
            <pc:sldMk cId="1664569886" sldId="2147470888"/>
            <ac:spMk id="7" creationId="{37B41FAE-10D9-1703-D19F-09AE6B5C89F8}"/>
          </ac:spMkLst>
        </pc:spChg>
        <pc:spChg chg="mod">
          <ac:chgData name="Kau, Derchang" userId="b9148588-e694-4445-9765-2c9aad6149ce" providerId="ADAL" clId="{C8382BAA-1094-D14B-A0C9-DE49F34FCC9D}" dt="2024-04-04T03:31:40.931" v="3263"/>
          <ac:spMkLst>
            <pc:docMk/>
            <pc:sldMk cId="1664569886" sldId="2147470888"/>
            <ac:spMk id="10" creationId="{BC320216-64D5-0806-C048-B7F267150692}"/>
          </ac:spMkLst>
        </pc:spChg>
        <pc:spChg chg="mod">
          <ac:chgData name="Kau, Derchang" userId="b9148588-e694-4445-9765-2c9aad6149ce" providerId="ADAL" clId="{C8382BAA-1094-D14B-A0C9-DE49F34FCC9D}" dt="2024-04-10T15:59:56.075" v="16394" actId="20577"/>
          <ac:spMkLst>
            <pc:docMk/>
            <pc:sldMk cId="1664569886" sldId="2147470888"/>
            <ac:spMk id="11" creationId="{C542484B-FB3F-247A-61C2-E371DDA6B5A6}"/>
          </ac:spMkLst>
        </pc:spChg>
        <pc:spChg chg="mod">
          <ac:chgData name="Kau, Derchang" userId="b9148588-e694-4445-9765-2c9aad6149ce" providerId="ADAL" clId="{C8382BAA-1094-D14B-A0C9-DE49F34FCC9D}" dt="2024-05-30T19:21:17.394" v="17137" actId="14100"/>
          <ac:spMkLst>
            <pc:docMk/>
            <pc:sldMk cId="1664569886" sldId="2147470888"/>
            <ac:spMk id="13" creationId="{032ABC49-BBFD-7098-ABE8-7895C7A5107A}"/>
          </ac:spMkLst>
        </pc:spChg>
        <pc:spChg chg="mod">
          <ac:chgData name="Kau, Derchang" userId="b9148588-e694-4445-9765-2c9aad6149ce" providerId="ADAL" clId="{C8382BAA-1094-D14B-A0C9-DE49F34FCC9D}" dt="2024-04-04T03:31:40.931" v="3263"/>
          <ac:spMkLst>
            <pc:docMk/>
            <pc:sldMk cId="1664569886" sldId="2147470888"/>
            <ac:spMk id="20" creationId="{0D94052F-D3E9-3D6D-F5C4-9DE2B7D356EA}"/>
          </ac:spMkLst>
        </pc:spChg>
        <pc:spChg chg="mod">
          <ac:chgData name="Kau, Derchang" userId="b9148588-e694-4445-9765-2c9aad6149ce" providerId="ADAL" clId="{C8382BAA-1094-D14B-A0C9-DE49F34FCC9D}" dt="2024-04-04T03:31:40.931" v="3263"/>
          <ac:spMkLst>
            <pc:docMk/>
            <pc:sldMk cId="1664569886" sldId="2147470888"/>
            <ac:spMk id="21" creationId="{14BD0505-6D20-6304-F8CE-1707F98EAF62}"/>
          </ac:spMkLst>
        </pc:spChg>
        <pc:spChg chg="mod">
          <ac:chgData name="Kau, Derchang" userId="b9148588-e694-4445-9765-2c9aad6149ce" providerId="ADAL" clId="{C8382BAA-1094-D14B-A0C9-DE49F34FCC9D}" dt="2024-04-04T03:31:40.931" v="3263"/>
          <ac:spMkLst>
            <pc:docMk/>
            <pc:sldMk cId="1664569886" sldId="2147470888"/>
            <ac:spMk id="22" creationId="{8630DB2F-5FCA-7129-DCCC-8CCF63C3EC17}"/>
          </ac:spMkLst>
        </pc:spChg>
        <pc:spChg chg="mod">
          <ac:chgData name="Kau, Derchang" userId="b9148588-e694-4445-9765-2c9aad6149ce" providerId="ADAL" clId="{C8382BAA-1094-D14B-A0C9-DE49F34FCC9D}" dt="2024-04-04T03:31:40.931" v="3263"/>
          <ac:spMkLst>
            <pc:docMk/>
            <pc:sldMk cId="1664569886" sldId="2147470888"/>
            <ac:spMk id="23" creationId="{02880B3D-92A3-E55C-B990-E808B202CF53}"/>
          </ac:spMkLst>
        </pc:spChg>
        <pc:spChg chg="mod">
          <ac:chgData name="Kau, Derchang" userId="b9148588-e694-4445-9765-2c9aad6149ce" providerId="ADAL" clId="{C8382BAA-1094-D14B-A0C9-DE49F34FCC9D}" dt="2024-04-04T03:31:40.931" v="3263"/>
          <ac:spMkLst>
            <pc:docMk/>
            <pc:sldMk cId="1664569886" sldId="2147470888"/>
            <ac:spMk id="24" creationId="{6FAB153B-1BF1-0BC0-EE05-3974E4EEDA4D}"/>
          </ac:spMkLst>
        </pc:spChg>
        <pc:spChg chg="mod">
          <ac:chgData name="Kau, Derchang" userId="b9148588-e694-4445-9765-2c9aad6149ce" providerId="ADAL" clId="{C8382BAA-1094-D14B-A0C9-DE49F34FCC9D}" dt="2024-04-04T03:31:40.931" v="3263"/>
          <ac:spMkLst>
            <pc:docMk/>
            <pc:sldMk cId="1664569886" sldId="2147470888"/>
            <ac:spMk id="25" creationId="{A007F496-4259-9928-7AA2-04445A8B471B}"/>
          </ac:spMkLst>
        </pc:spChg>
        <pc:spChg chg="mod">
          <ac:chgData name="Kau, Derchang" userId="b9148588-e694-4445-9765-2c9aad6149ce" providerId="ADAL" clId="{C8382BAA-1094-D14B-A0C9-DE49F34FCC9D}" dt="2024-04-04T03:31:40.931" v="3263"/>
          <ac:spMkLst>
            <pc:docMk/>
            <pc:sldMk cId="1664569886" sldId="2147470888"/>
            <ac:spMk id="26" creationId="{42EF52FA-DF36-CEAF-71A7-FAC280F3427C}"/>
          </ac:spMkLst>
        </pc:spChg>
        <pc:spChg chg="mod">
          <ac:chgData name="Kau, Derchang" userId="b9148588-e694-4445-9765-2c9aad6149ce" providerId="ADAL" clId="{C8382BAA-1094-D14B-A0C9-DE49F34FCC9D}" dt="2024-04-04T03:31:40.931" v="3263"/>
          <ac:spMkLst>
            <pc:docMk/>
            <pc:sldMk cId="1664569886" sldId="2147470888"/>
            <ac:spMk id="27" creationId="{CA851064-ED05-99F5-88CF-8A262830DD19}"/>
          </ac:spMkLst>
        </pc:spChg>
        <pc:spChg chg="mod">
          <ac:chgData name="Kau, Derchang" userId="b9148588-e694-4445-9765-2c9aad6149ce" providerId="ADAL" clId="{C8382BAA-1094-D14B-A0C9-DE49F34FCC9D}" dt="2024-04-04T03:31:40.931" v="3263"/>
          <ac:spMkLst>
            <pc:docMk/>
            <pc:sldMk cId="1664569886" sldId="2147470888"/>
            <ac:spMk id="28" creationId="{FC8C331E-45BD-65CF-146A-4523D539E5BF}"/>
          </ac:spMkLst>
        </pc:spChg>
        <pc:spChg chg="mod">
          <ac:chgData name="Kau, Derchang" userId="b9148588-e694-4445-9765-2c9aad6149ce" providerId="ADAL" clId="{C8382BAA-1094-D14B-A0C9-DE49F34FCC9D}" dt="2024-04-04T03:31:40.931" v="3263"/>
          <ac:spMkLst>
            <pc:docMk/>
            <pc:sldMk cId="1664569886" sldId="2147470888"/>
            <ac:spMk id="29" creationId="{503DA512-A3E2-D847-AF28-6B07F1558856}"/>
          </ac:spMkLst>
        </pc:spChg>
        <pc:spChg chg="mod">
          <ac:chgData name="Kau, Derchang" userId="b9148588-e694-4445-9765-2c9aad6149ce" providerId="ADAL" clId="{C8382BAA-1094-D14B-A0C9-DE49F34FCC9D}" dt="2024-04-04T03:31:40.931" v="3263"/>
          <ac:spMkLst>
            <pc:docMk/>
            <pc:sldMk cId="1664569886" sldId="2147470888"/>
            <ac:spMk id="30" creationId="{C0EBD4E1-716D-8F9F-1D5D-8174EF1FCC9D}"/>
          </ac:spMkLst>
        </pc:spChg>
        <pc:spChg chg="mod">
          <ac:chgData name="Kau, Derchang" userId="b9148588-e694-4445-9765-2c9aad6149ce" providerId="ADAL" clId="{C8382BAA-1094-D14B-A0C9-DE49F34FCC9D}" dt="2024-04-04T03:31:40.931" v="3263"/>
          <ac:spMkLst>
            <pc:docMk/>
            <pc:sldMk cId="1664569886" sldId="2147470888"/>
            <ac:spMk id="31" creationId="{2BA67BF1-7C24-4B19-3601-3851860CBA58}"/>
          </ac:spMkLst>
        </pc:spChg>
        <pc:spChg chg="mod">
          <ac:chgData name="Kau, Derchang" userId="b9148588-e694-4445-9765-2c9aad6149ce" providerId="ADAL" clId="{C8382BAA-1094-D14B-A0C9-DE49F34FCC9D}" dt="2024-04-04T03:31:40.931" v="3263"/>
          <ac:spMkLst>
            <pc:docMk/>
            <pc:sldMk cId="1664569886" sldId="2147470888"/>
            <ac:spMk id="32" creationId="{FC1172D5-0B18-6B0F-CA72-3533DCE39B74}"/>
          </ac:spMkLst>
        </pc:spChg>
        <pc:spChg chg="mod">
          <ac:chgData name="Kau, Derchang" userId="b9148588-e694-4445-9765-2c9aad6149ce" providerId="ADAL" clId="{C8382BAA-1094-D14B-A0C9-DE49F34FCC9D}" dt="2024-04-04T03:31:40.931" v="3263"/>
          <ac:spMkLst>
            <pc:docMk/>
            <pc:sldMk cId="1664569886" sldId="2147470888"/>
            <ac:spMk id="33" creationId="{F92EFB91-7537-36B1-A4D7-B2F302CD1C23}"/>
          </ac:spMkLst>
        </pc:spChg>
        <pc:spChg chg="mod">
          <ac:chgData name="Kau, Derchang" userId="b9148588-e694-4445-9765-2c9aad6149ce" providerId="ADAL" clId="{C8382BAA-1094-D14B-A0C9-DE49F34FCC9D}" dt="2024-04-04T03:31:40.931" v="3263"/>
          <ac:spMkLst>
            <pc:docMk/>
            <pc:sldMk cId="1664569886" sldId="2147470888"/>
            <ac:spMk id="34" creationId="{EC8A1FEB-F626-09F0-665F-52CC57BEED87}"/>
          </ac:spMkLst>
        </pc:spChg>
        <pc:spChg chg="mod">
          <ac:chgData name="Kau, Derchang" userId="b9148588-e694-4445-9765-2c9aad6149ce" providerId="ADAL" clId="{C8382BAA-1094-D14B-A0C9-DE49F34FCC9D}" dt="2024-04-04T03:31:40.931" v="3263"/>
          <ac:spMkLst>
            <pc:docMk/>
            <pc:sldMk cId="1664569886" sldId="2147470888"/>
            <ac:spMk id="35" creationId="{5ACB67DA-A62F-D230-5B07-B087FAC76F68}"/>
          </ac:spMkLst>
        </pc:spChg>
        <pc:spChg chg="mod">
          <ac:chgData name="Kau, Derchang" userId="b9148588-e694-4445-9765-2c9aad6149ce" providerId="ADAL" clId="{C8382BAA-1094-D14B-A0C9-DE49F34FCC9D}" dt="2024-04-04T03:31:40.931" v="3263"/>
          <ac:spMkLst>
            <pc:docMk/>
            <pc:sldMk cId="1664569886" sldId="2147470888"/>
            <ac:spMk id="36" creationId="{774B1271-7F77-208A-AFD4-00ADB65DE506}"/>
          </ac:spMkLst>
        </pc:spChg>
        <pc:spChg chg="mod">
          <ac:chgData name="Kau, Derchang" userId="b9148588-e694-4445-9765-2c9aad6149ce" providerId="ADAL" clId="{C8382BAA-1094-D14B-A0C9-DE49F34FCC9D}" dt="2024-04-04T03:31:40.931" v="3263"/>
          <ac:spMkLst>
            <pc:docMk/>
            <pc:sldMk cId="1664569886" sldId="2147470888"/>
            <ac:spMk id="37" creationId="{EE86B945-0DBD-6C64-26C8-8AC4BC241FE2}"/>
          </ac:spMkLst>
        </pc:spChg>
        <pc:spChg chg="del mod">
          <ac:chgData name="Kau, Derchang" userId="b9148588-e694-4445-9765-2c9aad6149ce" providerId="ADAL" clId="{C8382BAA-1094-D14B-A0C9-DE49F34FCC9D}" dt="2024-05-30T19:21:09.778" v="17136" actId="478"/>
          <ac:spMkLst>
            <pc:docMk/>
            <pc:sldMk cId="1664569886" sldId="2147470888"/>
            <ac:spMk id="38" creationId="{D24B6F8A-A9F9-3C4F-DF64-858FCFE667FD}"/>
          </ac:spMkLst>
        </pc:spChg>
        <pc:spChg chg="del mod">
          <ac:chgData name="Kau, Derchang" userId="b9148588-e694-4445-9765-2c9aad6149ce" providerId="ADAL" clId="{C8382BAA-1094-D14B-A0C9-DE49F34FCC9D}" dt="2024-05-30T19:21:06.943" v="17135" actId="478"/>
          <ac:spMkLst>
            <pc:docMk/>
            <pc:sldMk cId="1664569886" sldId="2147470888"/>
            <ac:spMk id="39" creationId="{AF71D628-6F69-C0A4-FB0B-8E6C762DE653}"/>
          </ac:spMkLst>
        </pc:spChg>
        <pc:spChg chg="mod">
          <ac:chgData name="Kau, Derchang" userId="b9148588-e694-4445-9765-2c9aad6149ce" providerId="ADAL" clId="{C8382BAA-1094-D14B-A0C9-DE49F34FCC9D}" dt="2024-04-04T03:31:40.931" v="3263"/>
          <ac:spMkLst>
            <pc:docMk/>
            <pc:sldMk cId="1664569886" sldId="2147470888"/>
            <ac:spMk id="46" creationId="{B5FC96C6-7E71-9102-BBFD-60BABAB3BD46}"/>
          </ac:spMkLst>
        </pc:spChg>
        <pc:spChg chg="mod">
          <ac:chgData name="Kau, Derchang" userId="b9148588-e694-4445-9765-2c9aad6149ce" providerId="ADAL" clId="{C8382BAA-1094-D14B-A0C9-DE49F34FCC9D}" dt="2024-04-04T03:31:40.931" v="3263"/>
          <ac:spMkLst>
            <pc:docMk/>
            <pc:sldMk cId="1664569886" sldId="2147470888"/>
            <ac:spMk id="48" creationId="{17E72384-8A3D-EE02-F611-5ED3DD2CE3DD}"/>
          </ac:spMkLst>
        </pc:spChg>
        <pc:spChg chg="mod">
          <ac:chgData name="Kau, Derchang" userId="b9148588-e694-4445-9765-2c9aad6149ce" providerId="ADAL" clId="{C8382BAA-1094-D14B-A0C9-DE49F34FCC9D}" dt="2024-04-04T03:31:40.931" v="3263"/>
          <ac:spMkLst>
            <pc:docMk/>
            <pc:sldMk cId="1664569886" sldId="2147470888"/>
            <ac:spMk id="49" creationId="{BA40E805-A39C-2D2E-9A4A-5978CC4B6358}"/>
          </ac:spMkLst>
        </pc:spChg>
        <pc:spChg chg="mod">
          <ac:chgData name="Kau, Derchang" userId="b9148588-e694-4445-9765-2c9aad6149ce" providerId="ADAL" clId="{C8382BAA-1094-D14B-A0C9-DE49F34FCC9D}" dt="2024-04-04T03:31:40.931" v="3263"/>
          <ac:spMkLst>
            <pc:docMk/>
            <pc:sldMk cId="1664569886" sldId="2147470888"/>
            <ac:spMk id="50" creationId="{0893AAC2-6E51-1E93-9404-4139348DF016}"/>
          </ac:spMkLst>
        </pc:spChg>
        <pc:spChg chg="mod">
          <ac:chgData name="Kau, Derchang" userId="b9148588-e694-4445-9765-2c9aad6149ce" providerId="ADAL" clId="{C8382BAA-1094-D14B-A0C9-DE49F34FCC9D}" dt="2024-04-04T03:31:40.931" v="3263"/>
          <ac:spMkLst>
            <pc:docMk/>
            <pc:sldMk cId="1664569886" sldId="2147470888"/>
            <ac:spMk id="51" creationId="{AC05C293-2607-25DA-1C6D-C46FF257FC25}"/>
          </ac:spMkLst>
        </pc:spChg>
        <pc:spChg chg="mod">
          <ac:chgData name="Kau, Derchang" userId="b9148588-e694-4445-9765-2c9aad6149ce" providerId="ADAL" clId="{C8382BAA-1094-D14B-A0C9-DE49F34FCC9D}" dt="2024-04-04T03:31:40.931" v="3263"/>
          <ac:spMkLst>
            <pc:docMk/>
            <pc:sldMk cId="1664569886" sldId="2147470888"/>
            <ac:spMk id="54" creationId="{687F94A7-CAD2-1D29-AC15-B3062577450C}"/>
          </ac:spMkLst>
        </pc:spChg>
        <pc:spChg chg="mod">
          <ac:chgData name="Kau, Derchang" userId="b9148588-e694-4445-9765-2c9aad6149ce" providerId="ADAL" clId="{C8382BAA-1094-D14B-A0C9-DE49F34FCC9D}" dt="2024-04-04T03:31:40.931" v="3263"/>
          <ac:spMkLst>
            <pc:docMk/>
            <pc:sldMk cId="1664569886" sldId="2147470888"/>
            <ac:spMk id="56" creationId="{7B5017FA-6E4F-398A-CC9B-46184D625B7D}"/>
          </ac:spMkLst>
        </pc:spChg>
        <pc:spChg chg="mod">
          <ac:chgData name="Kau, Derchang" userId="b9148588-e694-4445-9765-2c9aad6149ce" providerId="ADAL" clId="{C8382BAA-1094-D14B-A0C9-DE49F34FCC9D}" dt="2024-04-04T03:31:40.931" v="3263"/>
          <ac:spMkLst>
            <pc:docMk/>
            <pc:sldMk cId="1664569886" sldId="2147470888"/>
            <ac:spMk id="57" creationId="{2CEB218B-6557-44E3-3F6D-5CA080D31661}"/>
          </ac:spMkLst>
        </pc:spChg>
        <pc:spChg chg="mod">
          <ac:chgData name="Kau, Derchang" userId="b9148588-e694-4445-9765-2c9aad6149ce" providerId="ADAL" clId="{C8382BAA-1094-D14B-A0C9-DE49F34FCC9D}" dt="2024-04-04T03:31:40.931" v="3263"/>
          <ac:spMkLst>
            <pc:docMk/>
            <pc:sldMk cId="1664569886" sldId="2147470888"/>
            <ac:spMk id="58" creationId="{A3F2B930-0827-6D3E-A942-42A1D74BCEFF}"/>
          </ac:spMkLst>
        </pc:spChg>
        <pc:spChg chg="mod">
          <ac:chgData name="Kau, Derchang" userId="b9148588-e694-4445-9765-2c9aad6149ce" providerId="ADAL" clId="{C8382BAA-1094-D14B-A0C9-DE49F34FCC9D}" dt="2024-04-04T03:31:40.931" v="3263"/>
          <ac:spMkLst>
            <pc:docMk/>
            <pc:sldMk cId="1664569886" sldId="2147470888"/>
            <ac:spMk id="59" creationId="{30B2D28F-107D-6A17-DA94-B5B07F17BEDE}"/>
          </ac:spMkLst>
        </pc:spChg>
        <pc:spChg chg="del mod">
          <ac:chgData name="Kau, Derchang" userId="b9148588-e694-4445-9765-2c9aad6149ce" providerId="ADAL" clId="{C8382BAA-1094-D14B-A0C9-DE49F34FCC9D}" dt="2024-05-30T19:20:52.830" v="17133" actId="478"/>
          <ac:spMkLst>
            <pc:docMk/>
            <pc:sldMk cId="1664569886" sldId="2147470888"/>
            <ac:spMk id="67" creationId="{97D5B17C-BE40-7EED-6AED-9C77AD23DB5F}"/>
          </ac:spMkLst>
        </pc:spChg>
        <pc:spChg chg="del mod">
          <ac:chgData name="Kau, Derchang" userId="b9148588-e694-4445-9765-2c9aad6149ce" providerId="ADAL" clId="{C8382BAA-1094-D14B-A0C9-DE49F34FCC9D}" dt="2024-05-30T19:20:52.830" v="17133" actId="478"/>
          <ac:spMkLst>
            <pc:docMk/>
            <pc:sldMk cId="1664569886" sldId="2147470888"/>
            <ac:spMk id="68" creationId="{2F6D73EC-48E1-D37C-2484-3D7B90D0C7BB}"/>
          </ac:spMkLst>
        </pc:spChg>
        <pc:spChg chg="del mod">
          <ac:chgData name="Kau, Derchang" userId="b9148588-e694-4445-9765-2c9aad6149ce" providerId="ADAL" clId="{C8382BAA-1094-D14B-A0C9-DE49F34FCC9D}" dt="2024-05-30T19:20:52.830" v="17133" actId="478"/>
          <ac:spMkLst>
            <pc:docMk/>
            <pc:sldMk cId="1664569886" sldId="2147470888"/>
            <ac:spMk id="69" creationId="{8CAEE558-DADD-5D5D-E3E3-8D246A104871}"/>
          </ac:spMkLst>
        </pc:spChg>
        <pc:spChg chg="del mod">
          <ac:chgData name="Kau, Derchang" userId="b9148588-e694-4445-9765-2c9aad6149ce" providerId="ADAL" clId="{C8382BAA-1094-D14B-A0C9-DE49F34FCC9D}" dt="2024-05-30T19:20:52.830" v="17133" actId="478"/>
          <ac:spMkLst>
            <pc:docMk/>
            <pc:sldMk cId="1664569886" sldId="2147470888"/>
            <ac:spMk id="70" creationId="{AF35C085-0C74-2CF4-BA2A-CC5247D61107}"/>
          </ac:spMkLst>
        </pc:spChg>
        <pc:spChg chg="del mod">
          <ac:chgData name="Kau, Derchang" userId="b9148588-e694-4445-9765-2c9aad6149ce" providerId="ADAL" clId="{C8382BAA-1094-D14B-A0C9-DE49F34FCC9D}" dt="2024-05-30T19:20:52.830" v="17133" actId="478"/>
          <ac:spMkLst>
            <pc:docMk/>
            <pc:sldMk cId="1664569886" sldId="2147470888"/>
            <ac:spMk id="71" creationId="{C5F7EE60-E421-A2B3-1367-36DE73EA4E32}"/>
          </ac:spMkLst>
        </pc:spChg>
        <pc:spChg chg="del mod">
          <ac:chgData name="Kau, Derchang" userId="b9148588-e694-4445-9765-2c9aad6149ce" providerId="ADAL" clId="{C8382BAA-1094-D14B-A0C9-DE49F34FCC9D}" dt="2024-05-30T19:20:52.830" v="17133" actId="478"/>
          <ac:spMkLst>
            <pc:docMk/>
            <pc:sldMk cId="1664569886" sldId="2147470888"/>
            <ac:spMk id="72" creationId="{60A3CC74-FE6A-DDDC-A157-9FA760B2E79F}"/>
          </ac:spMkLst>
        </pc:spChg>
        <pc:spChg chg="mod">
          <ac:chgData name="Kau, Derchang" userId="b9148588-e694-4445-9765-2c9aad6149ce" providerId="ADAL" clId="{C8382BAA-1094-D14B-A0C9-DE49F34FCC9D}" dt="2024-04-04T03:31:40.931" v="3263"/>
          <ac:spMkLst>
            <pc:docMk/>
            <pc:sldMk cId="1664569886" sldId="2147470888"/>
            <ac:spMk id="73" creationId="{9597A95F-428C-F145-EC13-3C4A9C1DC06F}"/>
          </ac:spMkLst>
        </pc:spChg>
        <pc:spChg chg="mod">
          <ac:chgData name="Kau, Derchang" userId="b9148588-e694-4445-9765-2c9aad6149ce" providerId="ADAL" clId="{C8382BAA-1094-D14B-A0C9-DE49F34FCC9D}" dt="2024-04-04T03:31:40.931" v="3263"/>
          <ac:spMkLst>
            <pc:docMk/>
            <pc:sldMk cId="1664569886" sldId="2147470888"/>
            <ac:spMk id="74" creationId="{31B358A5-EAF3-6F1D-1022-D959A819A67D}"/>
          </ac:spMkLst>
        </pc:spChg>
        <pc:spChg chg="mod">
          <ac:chgData name="Kau, Derchang" userId="b9148588-e694-4445-9765-2c9aad6149ce" providerId="ADAL" clId="{C8382BAA-1094-D14B-A0C9-DE49F34FCC9D}" dt="2024-04-04T03:31:40.931" v="3263"/>
          <ac:spMkLst>
            <pc:docMk/>
            <pc:sldMk cId="1664569886" sldId="2147470888"/>
            <ac:spMk id="75" creationId="{005808A7-692C-1F2F-595E-542F0D1DF9BF}"/>
          </ac:spMkLst>
        </pc:spChg>
        <pc:spChg chg="del mod">
          <ac:chgData name="Kau, Derchang" userId="b9148588-e694-4445-9765-2c9aad6149ce" providerId="ADAL" clId="{C8382BAA-1094-D14B-A0C9-DE49F34FCC9D}" dt="2024-05-30T19:20:52.830" v="17133" actId="478"/>
          <ac:spMkLst>
            <pc:docMk/>
            <pc:sldMk cId="1664569886" sldId="2147470888"/>
            <ac:spMk id="76" creationId="{EE2237D1-4291-324B-6F1F-6DF3B4F484E0}"/>
          </ac:spMkLst>
        </pc:spChg>
        <pc:spChg chg="del mod">
          <ac:chgData name="Kau, Derchang" userId="b9148588-e694-4445-9765-2c9aad6149ce" providerId="ADAL" clId="{C8382BAA-1094-D14B-A0C9-DE49F34FCC9D}" dt="2024-05-30T19:20:52.830" v="17133" actId="478"/>
          <ac:spMkLst>
            <pc:docMk/>
            <pc:sldMk cId="1664569886" sldId="2147470888"/>
            <ac:spMk id="77" creationId="{C45B35A9-B712-0EBD-38C9-3EC9EE12E984}"/>
          </ac:spMkLst>
        </pc:spChg>
        <pc:spChg chg="del mod">
          <ac:chgData name="Kau, Derchang" userId="b9148588-e694-4445-9765-2c9aad6149ce" providerId="ADAL" clId="{C8382BAA-1094-D14B-A0C9-DE49F34FCC9D}" dt="2024-05-30T19:20:52.830" v="17133" actId="478"/>
          <ac:spMkLst>
            <pc:docMk/>
            <pc:sldMk cId="1664569886" sldId="2147470888"/>
            <ac:spMk id="78" creationId="{CF60B8F5-5C97-35CF-3565-68B379EB7D75}"/>
          </ac:spMkLst>
        </pc:spChg>
        <pc:spChg chg="del mod">
          <ac:chgData name="Kau, Derchang" userId="b9148588-e694-4445-9765-2c9aad6149ce" providerId="ADAL" clId="{C8382BAA-1094-D14B-A0C9-DE49F34FCC9D}" dt="2024-05-30T19:20:52.830" v="17133" actId="478"/>
          <ac:spMkLst>
            <pc:docMk/>
            <pc:sldMk cId="1664569886" sldId="2147470888"/>
            <ac:spMk id="79" creationId="{A15619C6-6F04-39DF-19AD-CF913DFEA510}"/>
          </ac:spMkLst>
        </pc:spChg>
        <pc:spChg chg="del mod">
          <ac:chgData name="Kau, Derchang" userId="b9148588-e694-4445-9765-2c9aad6149ce" providerId="ADAL" clId="{C8382BAA-1094-D14B-A0C9-DE49F34FCC9D}" dt="2024-05-30T19:20:52.830" v="17133" actId="478"/>
          <ac:spMkLst>
            <pc:docMk/>
            <pc:sldMk cId="1664569886" sldId="2147470888"/>
            <ac:spMk id="80" creationId="{3FFFAE19-9C7B-F078-F27D-F33209D390D7}"/>
          </ac:spMkLst>
        </pc:spChg>
        <pc:spChg chg="del mod">
          <ac:chgData name="Kau, Derchang" userId="b9148588-e694-4445-9765-2c9aad6149ce" providerId="ADAL" clId="{C8382BAA-1094-D14B-A0C9-DE49F34FCC9D}" dt="2024-05-30T19:20:52.830" v="17133" actId="478"/>
          <ac:spMkLst>
            <pc:docMk/>
            <pc:sldMk cId="1664569886" sldId="2147470888"/>
            <ac:spMk id="81" creationId="{D0D046E1-150B-69B2-875D-6509000BC15E}"/>
          </ac:spMkLst>
        </pc:spChg>
        <pc:spChg chg="mod">
          <ac:chgData name="Kau, Derchang" userId="b9148588-e694-4445-9765-2c9aad6149ce" providerId="ADAL" clId="{C8382BAA-1094-D14B-A0C9-DE49F34FCC9D}" dt="2024-04-04T03:31:40.931" v="3263"/>
          <ac:spMkLst>
            <pc:docMk/>
            <pc:sldMk cId="1664569886" sldId="2147470888"/>
            <ac:spMk id="82" creationId="{A19F5292-401F-696D-27C5-6F779A2FBFF6}"/>
          </ac:spMkLst>
        </pc:spChg>
        <pc:spChg chg="mod">
          <ac:chgData name="Kau, Derchang" userId="b9148588-e694-4445-9765-2c9aad6149ce" providerId="ADAL" clId="{C8382BAA-1094-D14B-A0C9-DE49F34FCC9D}" dt="2024-04-04T03:31:40.931" v="3263"/>
          <ac:spMkLst>
            <pc:docMk/>
            <pc:sldMk cId="1664569886" sldId="2147470888"/>
            <ac:spMk id="83" creationId="{0F30344B-9180-3122-18D2-5A887F285B8F}"/>
          </ac:spMkLst>
        </pc:spChg>
        <pc:spChg chg="mod">
          <ac:chgData name="Kau, Derchang" userId="b9148588-e694-4445-9765-2c9aad6149ce" providerId="ADAL" clId="{C8382BAA-1094-D14B-A0C9-DE49F34FCC9D}" dt="2024-04-04T03:31:40.931" v="3263"/>
          <ac:spMkLst>
            <pc:docMk/>
            <pc:sldMk cId="1664569886" sldId="2147470888"/>
            <ac:spMk id="84" creationId="{689F8F46-1957-9F70-4A9E-E8E1F74391F5}"/>
          </ac:spMkLst>
        </pc:spChg>
        <pc:spChg chg="mod">
          <ac:chgData name="Kau, Derchang" userId="b9148588-e694-4445-9765-2c9aad6149ce" providerId="ADAL" clId="{C8382BAA-1094-D14B-A0C9-DE49F34FCC9D}" dt="2024-05-30T21:04:51.713" v="17522" actId="14100"/>
          <ac:spMkLst>
            <pc:docMk/>
            <pc:sldMk cId="1664569886" sldId="2147470888"/>
            <ac:spMk id="85" creationId="{9E247A98-9DEB-B1D6-10A8-00A2F805598C}"/>
          </ac:spMkLst>
        </pc:spChg>
        <pc:spChg chg="mod">
          <ac:chgData name="Kau, Derchang" userId="b9148588-e694-4445-9765-2c9aad6149ce" providerId="ADAL" clId="{C8382BAA-1094-D14B-A0C9-DE49F34FCC9D}" dt="2024-04-04T03:31:40.931" v="3263"/>
          <ac:spMkLst>
            <pc:docMk/>
            <pc:sldMk cId="1664569886" sldId="2147470888"/>
            <ac:spMk id="97" creationId="{89499322-139E-7771-2E38-77993C34B7B1}"/>
          </ac:spMkLst>
        </pc:spChg>
        <pc:spChg chg="mod">
          <ac:chgData name="Kau, Derchang" userId="b9148588-e694-4445-9765-2c9aad6149ce" providerId="ADAL" clId="{C8382BAA-1094-D14B-A0C9-DE49F34FCC9D}" dt="2024-04-04T03:31:40.931" v="3263"/>
          <ac:spMkLst>
            <pc:docMk/>
            <pc:sldMk cId="1664569886" sldId="2147470888"/>
            <ac:spMk id="99" creationId="{0FF8ED5A-D2A8-28DF-D00C-60E449EA6784}"/>
          </ac:spMkLst>
        </pc:spChg>
        <pc:spChg chg="mod">
          <ac:chgData name="Kau, Derchang" userId="b9148588-e694-4445-9765-2c9aad6149ce" providerId="ADAL" clId="{C8382BAA-1094-D14B-A0C9-DE49F34FCC9D}" dt="2024-04-04T03:31:40.931" v="3263"/>
          <ac:spMkLst>
            <pc:docMk/>
            <pc:sldMk cId="1664569886" sldId="2147470888"/>
            <ac:spMk id="100" creationId="{4CEF3121-F2E0-A239-3745-6FD15284FDD6}"/>
          </ac:spMkLst>
        </pc:spChg>
        <pc:spChg chg="mod">
          <ac:chgData name="Kau, Derchang" userId="b9148588-e694-4445-9765-2c9aad6149ce" providerId="ADAL" clId="{C8382BAA-1094-D14B-A0C9-DE49F34FCC9D}" dt="2024-04-04T03:31:40.931" v="3263"/>
          <ac:spMkLst>
            <pc:docMk/>
            <pc:sldMk cId="1664569886" sldId="2147470888"/>
            <ac:spMk id="101" creationId="{7602C82C-0B8A-9B5B-315B-93B76CC28622}"/>
          </ac:spMkLst>
        </pc:spChg>
        <pc:spChg chg="mod">
          <ac:chgData name="Kau, Derchang" userId="b9148588-e694-4445-9765-2c9aad6149ce" providerId="ADAL" clId="{C8382BAA-1094-D14B-A0C9-DE49F34FCC9D}" dt="2024-04-04T03:31:40.931" v="3263"/>
          <ac:spMkLst>
            <pc:docMk/>
            <pc:sldMk cId="1664569886" sldId="2147470888"/>
            <ac:spMk id="102" creationId="{36346B7F-B0C3-5005-DCF1-35BBB5A61EAD}"/>
          </ac:spMkLst>
        </pc:spChg>
        <pc:spChg chg="del mod">
          <ac:chgData name="Kau, Derchang" userId="b9148588-e694-4445-9765-2c9aad6149ce" providerId="ADAL" clId="{C8382BAA-1094-D14B-A0C9-DE49F34FCC9D}" dt="2024-05-30T19:21:00.514" v="17134" actId="478"/>
          <ac:spMkLst>
            <pc:docMk/>
            <pc:sldMk cId="1664569886" sldId="2147470888"/>
            <ac:spMk id="110" creationId="{9DB8E4DE-C13C-1C0A-8B77-4D8F571BEA1F}"/>
          </ac:spMkLst>
        </pc:spChg>
        <pc:spChg chg="del mod">
          <ac:chgData name="Kau, Derchang" userId="b9148588-e694-4445-9765-2c9aad6149ce" providerId="ADAL" clId="{C8382BAA-1094-D14B-A0C9-DE49F34FCC9D}" dt="2024-05-30T19:21:00.514" v="17134" actId="478"/>
          <ac:spMkLst>
            <pc:docMk/>
            <pc:sldMk cId="1664569886" sldId="2147470888"/>
            <ac:spMk id="111" creationId="{8FB858DF-A23C-CA39-D275-85EAEC7EB441}"/>
          </ac:spMkLst>
        </pc:spChg>
        <pc:spChg chg="del mod">
          <ac:chgData name="Kau, Derchang" userId="b9148588-e694-4445-9765-2c9aad6149ce" providerId="ADAL" clId="{C8382BAA-1094-D14B-A0C9-DE49F34FCC9D}" dt="2024-05-30T19:21:00.514" v="17134" actId="478"/>
          <ac:spMkLst>
            <pc:docMk/>
            <pc:sldMk cId="1664569886" sldId="2147470888"/>
            <ac:spMk id="112" creationId="{3B0C1662-931D-5EC1-9AD7-839BDEE11151}"/>
          </ac:spMkLst>
        </pc:spChg>
        <pc:spChg chg="mod">
          <ac:chgData name="Kau, Derchang" userId="b9148588-e694-4445-9765-2c9aad6149ce" providerId="ADAL" clId="{C8382BAA-1094-D14B-A0C9-DE49F34FCC9D}" dt="2024-04-04T03:31:40.931" v="3263"/>
          <ac:spMkLst>
            <pc:docMk/>
            <pc:sldMk cId="1664569886" sldId="2147470888"/>
            <ac:spMk id="113" creationId="{ECB0A557-6421-685F-8637-678E8B093B3D}"/>
          </ac:spMkLst>
        </pc:spChg>
        <pc:spChg chg="mod">
          <ac:chgData name="Kau, Derchang" userId="b9148588-e694-4445-9765-2c9aad6149ce" providerId="ADAL" clId="{C8382BAA-1094-D14B-A0C9-DE49F34FCC9D}" dt="2024-04-04T03:31:40.931" v="3263"/>
          <ac:spMkLst>
            <pc:docMk/>
            <pc:sldMk cId="1664569886" sldId="2147470888"/>
            <ac:spMk id="114" creationId="{6C4A7205-B025-352F-6190-1482C78F1C26}"/>
          </ac:spMkLst>
        </pc:spChg>
        <pc:spChg chg="mod">
          <ac:chgData name="Kau, Derchang" userId="b9148588-e694-4445-9765-2c9aad6149ce" providerId="ADAL" clId="{C8382BAA-1094-D14B-A0C9-DE49F34FCC9D}" dt="2024-04-04T03:31:40.931" v="3263"/>
          <ac:spMkLst>
            <pc:docMk/>
            <pc:sldMk cId="1664569886" sldId="2147470888"/>
            <ac:spMk id="115" creationId="{E8945460-4B60-44E2-95C8-D6AC6D6FF51A}"/>
          </ac:spMkLst>
        </pc:spChg>
        <pc:spChg chg="mod">
          <ac:chgData name="Kau, Derchang" userId="b9148588-e694-4445-9765-2c9aad6149ce" providerId="ADAL" clId="{C8382BAA-1094-D14B-A0C9-DE49F34FCC9D}" dt="2024-04-04T03:31:40.931" v="3263"/>
          <ac:spMkLst>
            <pc:docMk/>
            <pc:sldMk cId="1664569886" sldId="2147470888"/>
            <ac:spMk id="116" creationId="{16B7671E-5192-99F6-5EB0-663C068A6C7D}"/>
          </ac:spMkLst>
        </pc:spChg>
        <pc:spChg chg="mod">
          <ac:chgData name="Kau, Derchang" userId="b9148588-e694-4445-9765-2c9aad6149ce" providerId="ADAL" clId="{C8382BAA-1094-D14B-A0C9-DE49F34FCC9D}" dt="2024-04-04T03:31:40.931" v="3263"/>
          <ac:spMkLst>
            <pc:docMk/>
            <pc:sldMk cId="1664569886" sldId="2147470888"/>
            <ac:spMk id="117" creationId="{12A05D87-DFF3-09AD-39D5-4F060E571560}"/>
          </ac:spMkLst>
        </pc:spChg>
        <pc:spChg chg="mod">
          <ac:chgData name="Kau, Derchang" userId="b9148588-e694-4445-9765-2c9aad6149ce" providerId="ADAL" clId="{C8382BAA-1094-D14B-A0C9-DE49F34FCC9D}" dt="2024-04-04T03:31:40.931" v="3263"/>
          <ac:spMkLst>
            <pc:docMk/>
            <pc:sldMk cId="1664569886" sldId="2147470888"/>
            <ac:spMk id="118" creationId="{9034EDEC-0E79-D370-851C-7C6BDBC3CAF2}"/>
          </ac:spMkLst>
        </pc:spChg>
        <pc:spChg chg="del mod">
          <ac:chgData name="Kau, Derchang" userId="b9148588-e694-4445-9765-2c9aad6149ce" providerId="ADAL" clId="{C8382BAA-1094-D14B-A0C9-DE49F34FCC9D}" dt="2024-05-30T19:20:52.830" v="17133" actId="478"/>
          <ac:spMkLst>
            <pc:docMk/>
            <pc:sldMk cId="1664569886" sldId="2147470888"/>
            <ac:spMk id="119" creationId="{BC6E1E97-37D5-FC2C-6CE1-1F69B06B43FA}"/>
          </ac:spMkLst>
        </pc:spChg>
        <pc:spChg chg="del mod">
          <ac:chgData name="Kau, Derchang" userId="b9148588-e694-4445-9765-2c9aad6149ce" providerId="ADAL" clId="{C8382BAA-1094-D14B-A0C9-DE49F34FCC9D}" dt="2024-05-30T19:20:52.830" v="17133" actId="478"/>
          <ac:spMkLst>
            <pc:docMk/>
            <pc:sldMk cId="1664569886" sldId="2147470888"/>
            <ac:spMk id="120" creationId="{5D6A4389-242E-75B1-3D8A-AA2EDDAB887C}"/>
          </ac:spMkLst>
        </pc:spChg>
        <pc:spChg chg="del mod">
          <ac:chgData name="Kau, Derchang" userId="b9148588-e694-4445-9765-2c9aad6149ce" providerId="ADAL" clId="{C8382BAA-1094-D14B-A0C9-DE49F34FCC9D}" dt="2024-05-30T19:20:52.830" v="17133" actId="478"/>
          <ac:spMkLst>
            <pc:docMk/>
            <pc:sldMk cId="1664569886" sldId="2147470888"/>
            <ac:spMk id="121" creationId="{ADC8D92C-9858-D494-41ED-E8F5313AD9F3}"/>
          </ac:spMkLst>
        </pc:spChg>
        <pc:spChg chg="mod">
          <ac:chgData name="Kau, Derchang" userId="b9148588-e694-4445-9765-2c9aad6149ce" providerId="ADAL" clId="{C8382BAA-1094-D14B-A0C9-DE49F34FCC9D}" dt="2024-04-04T03:31:40.931" v="3263"/>
          <ac:spMkLst>
            <pc:docMk/>
            <pc:sldMk cId="1664569886" sldId="2147470888"/>
            <ac:spMk id="122" creationId="{558D7BFA-07B6-0AC0-31A2-3F123882F91C}"/>
          </ac:spMkLst>
        </pc:spChg>
        <pc:spChg chg="mod">
          <ac:chgData name="Kau, Derchang" userId="b9148588-e694-4445-9765-2c9aad6149ce" providerId="ADAL" clId="{C8382BAA-1094-D14B-A0C9-DE49F34FCC9D}" dt="2024-04-04T03:31:40.931" v="3263"/>
          <ac:spMkLst>
            <pc:docMk/>
            <pc:sldMk cId="1664569886" sldId="2147470888"/>
            <ac:spMk id="123" creationId="{B8AAE150-8E20-00F7-C2CE-144DEA3807F2}"/>
          </ac:spMkLst>
        </pc:spChg>
        <pc:spChg chg="mod">
          <ac:chgData name="Kau, Derchang" userId="b9148588-e694-4445-9765-2c9aad6149ce" providerId="ADAL" clId="{C8382BAA-1094-D14B-A0C9-DE49F34FCC9D}" dt="2024-04-04T03:31:40.931" v="3263"/>
          <ac:spMkLst>
            <pc:docMk/>
            <pc:sldMk cId="1664569886" sldId="2147470888"/>
            <ac:spMk id="124" creationId="{188B756C-86CA-CB27-FDDA-2D21A472219E}"/>
          </ac:spMkLst>
        </pc:spChg>
        <pc:spChg chg="mod">
          <ac:chgData name="Kau, Derchang" userId="b9148588-e694-4445-9765-2c9aad6149ce" providerId="ADAL" clId="{C8382BAA-1094-D14B-A0C9-DE49F34FCC9D}" dt="2024-04-04T03:31:40.931" v="3263"/>
          <ac:spMkLst>
            <pc:docMk/>
            <pc:sldMk cId="1664569886" sldId="2147470888"/>
            <ac:spMk id="125" creationId="{28260653-69FE-CE9C-D2DE-00EFF30737ED}"/>
          </ac:spMkLst>
        </pc:spChg>
        <pc:spChg chg="mod">
          <ac:chgData name="Kau, Derchang" userId="b9148588-e694-4445-9765-2c9aad6149ce" providerId="ADAL" clId="{C8382BAA-1094-D14B-A0C9-DE49F34FCC9D}" dt="2024-04-04T03:31:40.931" v="3263"/>
          <ac:spMkLst>
            <pc:docMk/>
            <pc:sldMk cId="1664569886" sldId="2147470888"/>
            <ac:spMk id="126" creationId="{9909198D-34CD-EAFF-592C-902AC12C627C}"/>
          </ac:spMkLst>
        </pc:spChg>
        <pc:spChg chg="mod">
          <ac:chgData name="Kau, Derchang" userId="b9148588-e694-4445-9765-2c9aad6149ce" providerId="ADAL" clId="{C8382BAA-1094-D14B-A0C9-DE49F34FCC9D}" dt="2024-04-04T03:31:40.931" v="3263"/>
          <ac:spMkLst>
            <pc:docMk/>
            <pc:sldMk cId="1664569886" sldId="2147470888"/>
            <ac:spMk id="127" creationId="{1E5AAD46-FB83-3B7C-A3B5-A41A468EB638}"/>
          </ac:spMkLst>
        </pc:spChg>
        <pc:spChg chg="mod">
          <ac:chgData name="Kau, Derchang" userId="b9148588-e694-4445-9765-2c9aad6149ce" providerId="ADAL" clId="{C8382BAA-1094-D14B-A0C9-DE49F34FCC9D}" dt="2024-05-30T21:04:46.418" v="17521" actId="14100"/>
          <ac:spMkLst>
            <pc:docMk/>
            <pc:sldMk cId="1664569886" sldId="2147470888"/>
            <ac:spMk id="128" creationId="{BBF9D03A-EA5C-201B-DEBC-13F3560595CF}"/>
          </ac:spMkLst>
        </pc:spChg>
        <pc:spChg chg="mod">
          <ac:chgData name="Kau, Derchang" userId="b9148588-e694-4445-9765-2c9aad6149ce" providerId="ADAL" clId="{C8382BAA-1094-D14B-A0C9-DE49F34FCC9D}" dt="2024-04-04T03:31:40.931" v="3263"/>
          <ac:spMkLst>
            <pc:docMk/>
            <pc:sldMk cId="1664569886" sldId="2147470888"/>
            <ac:spMk id="140" creationId="{F89A2B1C-0A97-A64D-50D2-B07534FDFE90}"/>
          </ac:spMkLst>
        </pc:spChg>
        <pc:spChg chg="mod">
          <ac:chgData name="Kau, Derchang" userId="b9148588-e694-4445-9765-2c9aad6149ce" providerId="ADAL" clId="{C8382BAA-1094-D14B-A0C9-DE49F34FCC9D}" dt="2024-04-04T03:31:40.931" v="3263"/>
          <ac:spMkLst>
            <pc:docMk/>
            <pc:sldMk cId="1664569886" sldId="2147470888"/>
            <ac:spMk id="142" creationId="{6CBF0682-3C9C-E683-747B-15E3C273DE2B}"/>
          </ac:spMkLst>
        </pc:spChg>
        <pc:spChg chg="mod">
          <ac:chgData name="Kau, Derchang" userId="b9148588-e694-4445-9765-2c9aad6149ce" providerId="ADAL" clId="{C8382BAA-1094-D14B-A0C9-DE49F34FCC9D}" dt="2024-04-04T03:31:40.931" v="3263"/>
          <ac:spMkLst>
            <pc:docMk/>
            <pc:sldMk cId="1664569886" sldId="2147470888"/>
            <ac:spMk id="143" creationId="{405CF234-0666-5DBB-F8D9-CB4F71CA5981}"/>
          </ac:spMkLst>
        </pc:spChg>
        <pc:spChg chg="mod">
          <ac:chgData name="Kau, Derchang" userId="b9148588-e694-4445-9765-2c9aad6149ce" providerId="ADAL" clId="{C8382BAA-1094-D14B-A0C9-DE49F34FCC9D}" dt="2024-04-04T03:31:40.931" v="3263"/>
          <ac:spMkLst>
            <pc:docMk/>
            <pc:sldMk cId="1664569886" sldId="2147470888"/>
            <ac:spMk id="144" creationId="{7F3DF8FB-58BA-55AF-366F-A8C6279A00EF}"/>
          </ac:spMkLst>
        </pc:spChg>
        <pc:spChg chg="mod">
          <ac:chgData name="Kau, Derchang" userId="b9148588-e694-4445-9765-2c9aad6149ce" providerId="ADAL" clId="{C8382BAA-1094-D14B-A0C9-DE49F34FCC9D}" dt="2024-04-04T03:31:40.931" v="3263"/>
          <ac:spMkLst>
            <pc:docMk/>
            <pc:sldMk cId="1664569886" sldId="2147470888"/>
            <ac:spMk id="145" creationId="{110E458C-6E3D-B925-078A-FD5E1F824A9E}"/>
          </ac:spMkLst>
        </pc:spChg>
        <pc:spChg chg="mod">
          <ac:chgData name="Kau, Derchang" userId="b9148588-e694-4445-9765-2c9aad6149ce" providerId="ADAL" clId="{C8382BAA-1094-D14B-A0C9-DE49F34FCC9D}" dt="2024-04-04T03:31:40.931" v="3263"/>
          <ac:spMkLst>
            <pc:docMk/>
            <pc:sldMk cId="1664569886" sldId="2147470888"/>
            <ac:spMk id="153" creationId="{7D73AE8D-975A-7BA3-79EB-0B5AAC0E50E7}"/>
          </ac:spMkLst>
        </pc:spChg>
        <pc:spChg chg="mod">
          <ac:chgData name="Kau, Derchang" userId="b9148588-e694-4445-9765-2c9aad6149ce" providerId="ADAL" clId="{C8382BAA-1094-D14B-A0C9-DE49F34FCC9D}" dt="2024-04-04T03:31:40.931" v="3263"/>
          <ac:spMkLst>
            <pc:docMk/>
            <pc:sldMk cId="1664569886" sldId="2147470888"/>
            <ac:spMk id="154" creationId="{D18A6783-CEF8-290D-9085-CF145B1EBBEB}"/>
          </ac:spMkLst>
        </pc:spChg>
        <pc:spChg chg="mod">
          <ac:chgData name="Kau, Derchang" userId="b9148588-e694-4445-9765-2c9aad6149ce" providerId="ADAL" clId="{C8382BAA-1094-D14B-A0C9-DE49F34FCC9D}" dt="2024-04-04T03:31:40.931" v="3263"/>
          <ac:spMkLst>
            <pc:docMk/>
            <pc:sldMk cId="1664569886" sldId="2147470888"/>
            <ac:spMk id="155" creationId="{8B10CC5A-F090-FF62-C3A1-49C06F73D28D}"/>
          </ac:spMkLst>
        </pc:spChg>
        <pc:spChg chg="mod">
          <ac:chgData name="Kau, Derchang" userId="b9148588-e694-4445-9765-2c9aad6149ce" providerId="ADAL" clId="{C8382BAA-1094-D14B-A0C9-DE49F34FCC9D}" dt="2024-04-04T03:31:40.931" v="3263"/>
          <ac:spMkLst>
            <pc:docMk/>
            <pc:sldMk cId="1664569886" sldId="2147470888"/>
            <ac:spMk id="156" creationId="{8EE5169F-F867-572D-F15F-8D5DF39954DF}"/>
          </ac:spMkLst>
        </pc:spChg>
        <pc:spChg chg="mod">
          <ac:chgData name="Kau, Derchang" userId="b9148588-e694-4445-9765-2c9aad6149ce" providerId="ADAL" clId="{C8382BAA-1094-D14B-A0C9-DE49F34FCC9D}" dt="2024-04-04T03:31:40.931" v="3263"/>
          <ac:spMkLst>
            <pc:docMk/>
            <pc:sldMk cId="1664569886" sldId="2147470888"/>
            <ac:spMk id="157" creationId="{0CA880BC-F1A1-B124-5DB8-2C2F27DF96FE}"/>
          </ac:spMkLst>
        </pc:spChg>
        <pc:spChg chg="mod">
          <ac:chgData name="Kau, Derchang" userId="b9148588-e694-4445-9765-2c9aad6149ce" providerId="ADAL" clId="{C8382BAA-1094-D14B-A0C9-DE49F34FCC9D}" dt="2024-04-04T03:31:40.931" v="3263"/>
          <ac:spMkLst>
            <pc:docMk/>
            <pc:sldMk cId="1664569886" sldId="2147470888"/>
            <ac:spMk id="158" creationId="{A8872433-456B-B1AA-0FF3-34C2CDA08494}"/>
          </ac:spMkLst>
        </pc:spChg>
        <pc:spChg chg="mod">
          <ac:chgData name="Kau, Derchang" userId="b9148588-e694-4445-9765-2c9aad6149ce" providerId="ADAL" clId="{C8382BAA-1094-D14B-A0C9-DE49F34FCC9D}" dt="2024-04-04T03:31:40.931" v="3263"/>
          <ac:spMkLst>
            <pc:docMk/>
            <pc:sldMk cId="1664569886" sldId="2147470888"/>
            <ac:spMk id="159" creationId="{69703BAB-C518-CD45-AD03-4F3F8696E5CB}"/>
          </ac:spMkLst>
        </pc:spChg>
        <pc:spChg chg="mod">
          <ac:chgData name="Kau, Derchang" userId="b9148588-e694-4445-9765-2c9aad6149ce" providerId="ADAL" clId="{C8382BAA-1094-D14B-A0C9-DE49F34FCC9D}" dt="2024-04-04T03:31:40.931" v="3263"/>
          <ac:spMkLst>
            <pc:docMk/>
            <pc:sldMk cId="1664569886" sldId="2147470888"/>
            <ac:spMk id="160" creationId="{258FD628-16E0-53C3-3E2B-F3496332B593}"/>
          </ac:spMkLst>
        </pc:spChg>
        <pc:spChg chg="mod">
          <ac:chgData name="Kau, Derchang" userId="b9148588-e694-4445-9765-2c9aad6149ce" providerId="ADAL" clId="{C8382BAA-1094-D14B-A0C9-DE49F34FCC9D}" dt="2024-04-04T03:31:40.931" v="3263"/>
          <ac:spMkLst>
            <pc:docMk/>
            <pc:sldMk cId="1664569886" sldId="2147470888"/>
            <ac:spMk id="161" creationId="{DCE2D8DA-3A28-62A0-892F-716DF9E89B79}"/>
          </ac:spMkLst>
        </pc:spChg>
        <pc:spChg chg="mod">
          <ac:chgData name="Kau, Derchang" userId="b9148588-e694-4445-9765-2c9aad6149ce" providerId="ADAL" clId="{C8382BAA-1094-D14B-A0C9-DE49F34FCC9D}" dt="2024-04-04T03:31:40.931" v="3263"/>
          <ac:spMkLst>
            <pc:docMk/>
            <pc:sldMk cId="1664569886" sldId="2147470888"/>
            <ac:spMk id="162" creationId="{1394DC51-723F-1557-102A-575B5D6A14E2}"/>
          </ac:spMkLst>
        </pc:spChg>
        <pc:spChg chg="mod">
          <ac:chgData name="Kau, Derchang" userId="b9148588-e694-4445-9765-2c9aad6149ce" providerId="ADAL" clId="{C8382BAA-1094-D14B-A0C9-DE49F34FCC9D}" dt="2024-04-04T03:31:40.931" v="3263"/>
          <ac:spMkLst>
            <pc:docMk/>
            <pc:sldMk cId="1664569886" sldId="2147470888"/>
            <ac:spMk id="163" creationId="{B080DE86-40D2-A05C-D8EF-1C12AFC42520}"/>
          </ac:spMkLst>
        </pc:spChg>
        <pc:spChg chg="mod">
          <ac:chgData name="Kau, Derchang" userId="b9148588-e694-4445-9765-2c9aad6149ce" providerId="ADAL" clId="{C8382BAA-1094-D14B-A0C9-DE49F34FCC9D}" dt="2024-04-04T03:31:40.931" v="3263"/>
          <ac:spMkLst>
            <pc:docMk/>
            <pc:sldMk cId="1664569886" sldId="2147470888"/>
            <ac:spMk id="164" creationId="{E1FD676D-46FE-1427-6AEF-F6F230445F84}"/>
          </ac:spMkLst>
        </pc:spChg>
        <pc:spChg chg="mod">
          <ac:chgData name="Kau, Derchang" userId="b9148588-e694-4445-9765-2c9aad6149ce" providerId="ADAL" clId="{C8382BAA-1094-D14B-A0C9-DE49F34FCC9D}" dt="2024-04-04T03:31:40.931" v="3263"/>
          <ac:spMkLst>
            <pc:docMk/>
            <pc:sldMk cId="1664569886" sldId="2147470888"/>
            <ac:spMk id="165" creationId="{8E7AE879-4DEB-1F44-4678-8ADA55C5815D}"/>
          </ac:spMkLst>
        </pc:spChg>
        <pc:spChg chg="mod">
          <ac:chgData name="Kau, Derchang" userId="b9148588-e694-4445-9765-2c9aad6149ce" providerId="ADAL" clId="{C8382BAA-1094-D14B-A0C9-DE49F34FCC9D}" dt="2024-04-04T03:31:40.931" v="3263"/>
          <ac:spMkLst>
            <pc:docMk/>
            <pc:sldMk cId="1664569886" sldId="2147470888"/>
            <ac:spMk id="166" creationId="{A2731729-AEA6-B025-880D-14D5386D3E9A}"/>
          </ac:spMkLst>
        </pc:spChg>
        <pc:spChg chg="mod">
          <ac:chgData name="Kau, Derchang" userId="b9148588-e694-4445-9765-2c9aad6149ce" providerId="ADAL" clId="{C8382BAA-1094-D14B-A0C9-DE49F34FCC9D}" dt="2024-04-04T03:31:40.931" v="3263"/>
          <ac:spMkLst>
            <pc:docMk/>
            <pc:sldMk cId="1664569886" sldId="2147470888"/>
            <ac:spMk id="167" creationId="{4A89E826-9ACF-7214-71A3-D81B0512E01E}"/>
          </ac:spMkLst>
        </pc:spChg>
        <pc:spChg chg="mod">
          <ac:chgData name="Kau, Derchang" userId="b9148588-e694-4445-9765-2c9aad6149ce" providerId="ADAL" clId="{C8382BAA-1094-D14B-A0C9-DE49F34FCC9D}" dt="2024-04-04T03:31:40.931" v="3263"/>
          <ac:spMkLst>
            <pc:docMk/>
            <pc:sldMk cId="1664569886" sldId="2147470888"/>
            <ac:spMk id="168" creationId="{987E2A62-C3FF-2B2F-7849-35B6A0009343}"/>
          </ac:spMkLst>
        </pc:spChg>
        <pc:spChg chg="mod">
          <ac:chgData name="Kau, Derchang" userId="b9148588-e694-4445-9765-2c9aad6149ce" providerId="ADAL" clId="{C8382BAA-1094-D14B-A0C9-DE49F34FCC9D}" dt="2024-04-04T03:31:40.931" v="3263"/>
          <ac:spMkLst>
            <pc:docMk/>
            <pc:sldMk cId="1664569886" sldId="2147470888"/>
            <ac:spMk id="169" creationId="{41F63C32-D2D3-45C6-2AE3-D5977BCE3584}"/>
          </ac:spMkLst>
        </pc:spChg>
        <pc:spChg chg="mod">
          <ac:chgData name="Kau, Derchang" userId="b9148588-e694-4445-9765-2c9aad6149ce" providerId="ADAL" clId="{C8382BAA-1094-D14B-A0C9-DE49F34FCC9D}" dt="2024-04-04T03:31:40.931" v="3263"/>
          <ac:spMkLst>
            <pc:docMk/>
            <pc:sldMk cId="1664569886" sldId="2147470888"/>
            <ac:spMk id="170" creationId="{E0628762-9113-3A9D-B6AB-AE25172C48D4}"/>
          </ac:spMkLst>
        </pc:spChg>
        <pc:spChg chg="mod">
          <ac:chgData name="Kau, Derchang" userId="b9148588-e694-4445-9765-2c9aad6149ce" providerId="ADAL" clId="{C8382BAA-1094-D14B-A0C9-DE49F34FCC9D}" dt="2024-05-30T19:19:42.103" v="17128" actId="207"/>
          <ac:spMkLst>
            <pc:docMk/>
            <pc:sldMk cId="1664569886" sldId="2147470888"/>
            <ac:spMk id="171" creationId="{1BFA40D4-2430-D55E-F4EA-053378DF45A5}"/>
          </ac:spMkLst>
        </pc:spChg>
        <pc:spChg chg="add mod">
          <ac:chgData name="Kau, Derchang" userId="b9148588-e694-4445-9765-2c9aad6149ce" providerId="ADAL" clId="{C8382BAA-1094-D14B-A0C9-DE49F34FCC9D}" dt="2024-04-04T03:59:18.223" v="3897" actId="1076"/>
          <ac:spMkLst>
            <pc:docMk/>
            <pc:sldMk cId="1664569886" sldId="2147470888"/>
            <ac:spMk id="181" creationId="{C1253465-DE23-91D8-8FCA-FF129E554F5E}"/>
          </ac:spMkLst>
        </pc:spChg>
        <pc:grpChg chg="add mod">
          <ac:chgData name="Kau, Derchang" userId="b9148588-e694-4445-9765-2c9aad6149ce" providerId="ADAL" clId="{C8382BAA-1094-D14B-A0C9-DE49F34FCC9D}" dt="2024-04-04T03:31:40.931" v="3263"/>
          <ac:grpSpMkLst>
            <pc:docMk/>
            <pc:sldMk cId="1664569886" sldId="2147470888"/>
            <ac:grpSpMk id="6" creationId="{13E68005-C4ED-4158-55CF-B547F5E8D68F}"/>
          </ac:grpSpMkLst>
        </pc:grpChg>
        <pc:grpChg chg="add mod">
          <ac:chgData name="Kau, Derchang" userId="b9148588-e694-4445-9765-2c9aad6149ce" providerId="ADAL" clId="{C8382BAA-1094-D14B-A0C9-DE49F34FCC9D}" dt="2024-04-04T03:31:40.931" v="3263"/>
          <ac:grpSpMkLst>
            <pc:docMk/>
            <pc:sldMk cId="1664569886" sldId="2147470888"/>
            <ac:grpSpMk id="12" creationId="{6B85D4F8-87F2-1E9F-23C6-93AA5456E478}"/>
          </ac:grpSpMkLst>
        </pc:grpChg>
        <pc:grpChg chg="mod">
          <ac:chgData name="Kau, Derchang" userId="b9148588-e694-4445-9765-2c9aad6149ce" providerId="ADAL" clId="{C8382BAA-1094-D14B-A0C9-DE49F34FCC9D}" dt="2024-04-04T03:31:40.931" v="3263"/>
          <ac:grpSpMkLst>
            <pc:docMk/>
            <pc:sldMk cId="1664569886" sldId="2147470888"/>
            <ac:grpSpMk id="14" creationId="{01949AB8-01BA-4362-42E4-C88404EB78CD}"/>
          </ac:grpSpMkLst>
        </pc:grpChg>
        <pc:grpChg chg="mod">
          <ac:chgData name="Kau, Derchang" userId="b9148588-e694-4445-9765-2c9aad6149ce" providerId="ADAL" clId="{C8382BAA-1094-D14B-A0C9-DE49F34FCC9D}" dt="2024-04-04T03:31:40.931" v="3263"/>
          <ac:grpSpMkLst>
            <pc:docMk/>
            <pc:sldMk cId="1664569886" sldId="2147470888"/>
            <ac:grpSpMk id="15" creationId="{E210EB6C-6A56-90F3-DC98-51FA61DAC272}"/>
          </ac:grpSpMkLst>
        </pc:grpChg>
        <pc:grpChg chg="mod">
          <ac:chgData name="Kau, Derchang" userId="b9148588-e694-4445-9765-2c9aad6149ce" providerId="ADAL" clId="{C8382BAA-1094-D14B-A0C9-DE49F34FCC9D}" dt="2024-04-04T03:31:40.931" v="3263"/>
          <ac:grpSpMkLst>
            <pc:docMk/>
            <pc:sldMk cId="1664569886" sldId="2147470888"/>
            <ac:grpSpMk id="16" creationId="{8CC54EE3-1245-1417-AA96-57F7787269A9}"/>
          </ac:grpSpMkLst>
        </pc:grpChg>
        <pc:grpChg chg="mod">
          <ac:chgData name="Kau, Derchang" userId="b9148588-e694-4445-9765-2c9aad6149ce" providerId="ADAL" clId="{C8382BAA-1094-D14B-A0C9-DE49F34FCC9D}" dt="2024-04-04T03:31:40.931" v="3263"/>
          <ac:grpSpMkLst>
            <pc:docMk/>
            <pc:sldMk cId="1664569886" sldId="2147470888"/>
            <ac:grpSpMk id="17" creationId="{FD174469-91CB-7F5C-739B-01670B003069}"/>
          </ac:grpSpMkLst>
        </pc:grpChg>
        <pc:grpChg chg="mod">
          <ac:chgData name="Kau, Derchang" userId="b9148588-e694-4445-9765-2c9aad6149ce" providerId="ADAL" clId="{C8382BAA-1094-D14B-A0C9-DE49F34FCC9D}" dt="2024-04-04T03:31:40.931" v="3263"/>
          <ac:grpSpMkLst>
            <pc:docMk/>
            <pc:sldMk cId="1664569886" sldId="2147470888"/>
            <ac:grpSpMk id="18" creationId="{45DFAF55-1EE6-2D91-E1E9-58886CBD4CD0}"/>
          </ac:grpSpMkLst>
        </pc:grpChg>
        <pc:grpChg chg="mod">
          <ac:chgData name="Kau, Derchang" userId="b9148588-e694-4445-9765-2c9aad6149ce" providerId="ADAL" clId="{C8382BAA-1094-D14B-A0C9-DE49F34FCC9D}" dt="2024-04-04T03:31:40.931" v="3263"/>
          <ac:grpSpMkLst>
            <pc:docMk/>
            <pc:sldMk cId="1664569886" sldId="2147470888"/>
            <ac:grpSpMk id="19" creationId="{C526D1CE-B4DE-46FF-C560-31F0E0C8D508}"/>
          </ac:grpSpMkLst>
        </pc:grpChg>
        <pc:grpChg chg="mod">
          <ac:chgData name="Kau, Derchang" userId="b9148588-e694-4445-9765-2c9aad6149ce" providerId="ADAL" clId="{C8382BAA-1094-D14B-A0C9-DE49F34FCC9D}" dt="2024-04-04T03:31:40.931" v="3263"/>
          <ac:grpSpMkLst>
            <pc:docMk/>
            <pc:sldMk cId="1664569886" sldId="2147470888"/>
            <ac:grpSpMk id="47" creationId="{8975EB92-75A6-0263-0570-8953941B0FEF}"/>
          </ac:grpSpMkLst>
        </pc:grpChg>
        <pc:grpChg chg="mod">
          <ac:chgData name="Kau, Derchang" userId="b9148588-e694-4445-9765-2c9aad6149ce" providerId="ADAL" clId="{C8382BAA-1094-D14B-A0C9-DE49F34FCC9D}" dt="2024-04-04T03:31:40.931" v="3263"/>
          <ac:grpSpMkLst>
            <pc:docMk/>
            <pc:sldMk cId="1664569886" sldId="2147470888"/>
            <ac:grpSpMk id="52" creationId="{74D6B30B-8526-532D-1DFA-91D51EDBE405}"/>
          </ac:grpSpMkLst>
        </pc:grpChg>
        <pc:grpChg chg="mod">
          <ac:chgData name="Kau, Derchang" userId="b9148588-e694-4445-9765-2c9aad6149ce" providerId="ADAL" clId="{C8382BAA-1094-D14B-A0C9-DE49F34FCC9D}" dt="2024-04-04T03:31:40.931" v="3263"/>
          <ac:grpSpMkLst>
            <pc:docMk/>
            <pc:sldMk cId="1664569886" sldId="2147470888"/>
            <ac:grpSpMk id="53" creationId="{3395E5D7-18C1-03AC-8414-391F564F2B59}"/>
          </ac:grpSpMkLst>
        </pc:grpChg>
        <pc:grpChg chg="mod">
          <ac:chgData name="Kau, Derchang" userId="b9148588-e694-4445-9765-2c9aad6149ce" providerId="ADAL" clId="{C8382BAA-1094-D14B-A0C9-DE49F34FCC9D}" dt="2024-04-04T03:31:40.931" v="3263"/>
          <ac:grpSpMkLst>
            <pc:docMk/>
            <pc:sldMk cId="1664569886" sldId="2147470888"/>
            <ac:grpSpMk id="55" creationId="{AE843829-014A-5459-64FB-8031C0A4BE8F}"/>
          </ac:grpSpMkLst>
        </pc:grpChg>
        <pc:grpChg chg="mod">
          <ac:chgData name="Kau, Derchang" userId="b9148588-e694-4445-9765-2c9aad6149ce" providerId="ADAL" clId="{C8382BAA-1094-D14B-A0C9-DE49F34FCC9D}" dt="2024-04-04T03:31:40.931" v="3263"/>
          <ac:grpSpMkLst>
            <pc:docMk/>
            <pc:sldMk cId="1664569886" sldId="2147470888"/>
            <ac:grpSpMk id="60" creationId="{6D8AD1DA-5141-0262-699C-4FD5BA306840}"/>
          </ac:grpSpMkLst>
        </pc:grpChg>
        <pc:grpChg chg="mod">
          <ac:chgData name="Kau, Derchang" userId="b9148588-e694-4445-9765-2c9aad6149ce" providerId="ADAL" clId="{C8382BAA-1094-D14B-A0C9-DE49F34FCC9D}" dt="2024-04-04T03:31:40.931" v="3263"/>
          <ac:grpSpMkLst>
            <pc:docMk/>
            <pc:sldMk cId="1664569886" sldId="2147470888"/>
            <ac:grpSpMk id="61" creationId="{4AC0735A-7858-3741-3876-49395C79EC7A}"/>
          </ac:grpSpMkLst>
        </pc:grpChg>
        <pc:grpChg chg="del mod">
          <ac:chgData name="Kau, Derchang" userId="b9148588-e694-4445-9765-2c9aad6149ce" providerId="ADAL" clId="{C8382BAA-1094-D14B-A0C9-DE49F34FCC9D}" dt="2024-05-30T19:20:52.830" v="17133" actId="478"/>
          <ac:grpSpMkLst>
            <pc:docMk/>
            <pc:sldMk cId="1664569886" sldId="2147470888"/>
            <ac:grpSpMk id="62" creationId="{291AF58D-0A91-31BD-7099-96B11E1E62A0}"/>
          </ac:grpSpMkLst>
        </pc:grpChg>
        <pc:grpChg chg="del mod">
          <ac:chgData name="Kau, Derchang" userId="b9148588-e694-4445-9765-2c9aad6149ce" providerId="ADAL" clId="{C8382BAA-1094-D14B-A0C9-DE49F34FCC9D}" dt="2024-05-30T19:20:52.830" v="17133" actId="478"/>
          <ac:grpSpMkLst>
            <pc:docMk/>
            <pc:sldMk cId="1664569886" sldId="2147470888"/>
            <ac:grpSpMk id="63" creationId="{0BFB6775-638B-C20B-3030-7A3839A886BF}"/>
          </ac:grpSpMkLst>
        </pc:grpChg>
        <pc:grpChg chg="mod">
          <ac:chgData name="Kau, Derchang" userId="b9148588-e694-4445-9765-2c9aad6149ce" providerId="ADAL" clId="{C8382BAA-1094-D14B-A0C9-DE49F34FCC9D}" dt="2024-04-04T03:31:40.931" v="3263"/>
          <ac:grpSpMkLst>
            <pc:docMk/>
            <pc:sldMk cId="1664569886" sldId="2147470888"/>
            <ac:grpSpMk id="64" creationId="{DF107F90-C8D2-7D21-02D3-6E00B06EA652}"/>
          </ac:grpSpMkLst>
        </pc:grpChg>
        <pc:grpChg chg="del mod">
          <ac:chgData name="Kau, Derchang" userId="b9148588-e694-4445-9765-2c9aad6149ce" providerId="ADAL" clId="{C8382BAA-1094-D14B-A0C9-DE49F34FCC9D}" dt="2024-05-30T19:20:52.830" v="17133" actId="478"/>
          <ac:grpSpMkLst>
            <pc:docMk/>
            <pc:sldMk cId="1664569886" sldId="2147470888"/>
            <ac:grpSpMk id="65" creationId="{882ACBE7-481D-3071-A037-7E658D6860BA}"/>
          </ac:grpSpMkLst>
        </pc:grpChg>
        <pc:grpChg chg="del mod">
          <ac:chgData name="Kau, Derchang" userId="b9148588-e694-4445-9765-2c9aad6149ce" providerId="ADAL" clId="{C8382BAA-1094-D14B-A0C9-DE49F34FCC9D}" dt="2024-05-30T19:20:52.830" v="17133" actId="478"/>
          <ac:grpSpMkLst>
            <pc:docMk/>
            <pc:sldMk cId="1664569886" sldId="2147470888"/>
            <ac:grpSpMk id="66" creationId="{EDBF2A59-A599-BF25-AE7B-E3ECF039D077}"/>
          </ac:grpSpMkLst>
        </pc:grpChg>
        <pc:grpChg chg="mod">
          <ac:chgData name="Kau, Derchang" userId="b9148588-e694-4445-9765-2c9aad6149ce" providerId="ADAL" clId="{C8382BAA-1094-D14B-A0C9-DE49F34FCC9D}" dt="2024-04-04T03:31:40.931" v="3263"/>
          <ac:grpSpMkLst>
            <pc:docMk/>
            <pc:sldMk cId="1664569886" sldId="2147470888"/>
            <ac:grpSpMk id="95" creationId="{7FBA0186-D457-5754-6096-E784B102573B}"/>
          </ac:grpSpMkLst>
        </pc:grpChg>
        <pc:grpChg chg="mod">
          <ac:chgData name="Kau, Derchang" userId="b9148588-e694-4445-9765-2c9aad6149ce" providerId="ADAL" clId="{C8382BAA-1094-D14B-A0C9-DE49F34FCC9D}" dt="2024-04-04T03:31:40.931" v="3263"/>
          <ac:grpSpMkLst>
            <pc:docMk/>
            <pc:sldMk cId="1664569886" sldId="2147470888"/>
            <ac:grpSpMk id="96" creationId="{3290ACCF-57E8-F374-0F65-7FDB1C97C6D7}"/>
          </ac:grpSpMkLst>
        </pc:grpChg>
        <pc:grpChg chg="mod">
          <ac:chgData name="Kau, Derchang" userId="b9148588-e694-4445-9765-2c9aad6149ce" providerId="ADAL" clId="{C8382BAA-1094-D14B-A0C9-DE49F34FCC9D}" dt="2024-04-04T03:31:40.931" v="3263"/>
          <ac:grpSpMkLst>
            <pc:docMk/>
            <pc:sldMk cId="1664569886" sldId="2147470888"/>
            <ac:grpSpMk id="98" creationId="{E08E57E1-9305-136B-1E06-B77A9B460F3A}"/>
          </ac:grpSpMkLst>
        </pc:grpChg>
        <pc:grpChg chg="mod">
          <ac:chgData name="Kau, Derchang" userId="b9148588-e694-4445-9765-2c9aad6149ce" providerId="ADAL" clId="{C8382BAA-1094-D14B-A0C9-DE49F34FCC9D}" dt="2024-04-04T03:31:40.931" v="3263"/>
          <ac:grpSpMkLst>
            <pc:docMk/>
            <pc:sldMk cId="1664569886" sldId="2147470888"/>
            <ac:grpSpMk id="103" creationId="{7A1694A1-5F15-7FAB-3842-24A93A2E1492}"/>
          </ac:grpSpMkLst>
        </pc:grpChg>
        <pc:grpChg chg="mod">
          <ac:chgData name="Kau, Derchang" userId="b9148588-e694-4445-9765-2c9aad6149ce" providerId="ADAL" clId="{C8382BAA-1094-D14B-A0C9-DE49F34FCC9D}" dt="2024-04-04T03:31:40.931" v="3263"/>
          <ac:grpSpMkLst>
            <pc:docMk/>
            <pc:sldMk cId="1664569886" sldId="2147470888"/>
            <ac:grpSpMk id="104" creationId="{5B5E16DB-9E12-DE75-92CE-F540E103FC84}"/>
          </ac:grpSpMkLst>
        </pc:grpChg>
        <pc:grpChg chg="mod">
          <ac:chgData name="Kau, Derchang" userId="b9148588-e694-4445-9765-2c9aad6149ce" providerId="ADAL" clId="{C8382BAA-1094-D14B-A0C9-DE49F34FCC9D}" dt="2024-04-04T03:31:40.931" v="3263"/>
          <ac:grpSpMkLst>
            <pc:docMk/>
            <pc:sldMk cId="1664569886" sldId="2147470888"/>
            <ac:grpSpMk id="105" creationId="{EAA5CF80-E512-87DE-4AC1-E2380E2AEEF4}"/>
          </ac:grpSpMkLst>
        </pc:grpChg>
        <pc:grpChg chg="del mod">
          <ac:chgData name="Kau, Derchang" userId="b9148588-e694-4445-9765-2c9aad6149ce" providerId="ADAL" clId="{C8382BAA-1094-D14B-A0C9-DE49F34FCC9D}" dt="2024-05-30T19:20:52.830" v="17133" actId="478"/>
          <ac:grpSpMkLst>
            <pc:docMk/>
            <pc:sldMk cId="1664569886" sldId="2147470888"/>
            <ac:grpSpMk id="106" creationId="{6B75BA83-2BF5-B3DB-1E6B-1A36174A3231}"/>
          </ac:grpSpMkLst>
        </pc:grpChg>
        <pc:grpChg chg="mod">
          <ac:chgData name="Kau, Derchang" userId="b9148588-e694-4445-9765-2c9aad6149ce" providerId="ADAL" clId="{C8382BAA-1094-D14B-A0C9-DE49F34FCC9D}" dt="2024-04-04T03:31:40.931" v="3263"/>
          <ac:grpSpMkLst>
            <pc:docMk/>
            <pc:sldMk cId="1664569886" sldId="2147470888"/>
            <ac:grpSpMk id="107" creationId="{FE90505A-DA77-7279-2F9B-376F3542EAC0}"/>
          </ac:grpSpMkLst>
        </pc:grpChg>
        <pc:grpChg chg="mod">
          <ac:chgData name="Kau, Derchang" userId="b9148588-e694-4445-9765-2c9aad6149ce" providerId="ADAL" clId="{C8382BAA-1094-D14B-A0C9-DE49F34FCC9D}" dt="2024-04-04T03:31:40.931" v="3263"/>
          <ac:grpSpMkLst>
            <pc:docMk/>
            <pc:sldMk cId="1664569886" sldId="2147470888"/>
            <ac:grpSpMk id="108" creationId="{BFAD5132-192B-D2C4-43E7-D55FE441A13F}"/>
          </ac:grpSpMkLst>
        </pc:grpChg>
        <pc:grpChg chg="del mod">
          <ac:chgData name="Kau, Derchang" userId="b9148588-e694-4445-9765-2c9aad6149ce" providerId="ADAL" clId="{C8382BAA-1094-D14B-A0C9-DE49F34FCC9D}" dt="2024-05-30T19:21:00.514" v="17134" actId="478"/>
          <ac:grpSpMkLst>
            <pc:docMk/>
            <pc:sldMk cId="1664569886" sldId="2147470888"/>
            <ac:grpSpMk id="109" creationId="{A1CE2D3B-3435-F660-C38E-9480978F8804}"/>
          </ac:grpSpMkLst>
        </pc:grpChg>
        <pc:grpChg chg="mod">
          <ac:chgData name="Kau, Derchang" userId="b9148588-e694-4445-9765-2c9aad6149ce" providerId="ADAL" clId="{C8382BAA-1094-D14B-A0C9-DE49F34FCC9D}" dt="2024-04-04T03:31:40.931" v="3263"/>
          <ac:grpSpMkLst>
            <pc:docMk/>
            <pc:sldMk cId="1664569886" sldId="2147470888"/>
            <ac:grpSpMk id="138" creationId="{0C479B6F-C68F-9871-3FC4-0440C22ED92F}"/>
          </ac:grpSpMkLst>
        </pc:grpChg>
        <pc:grpChg chg="mod">
          <ac:chgData name="Kau, Derchang" userId="b9148588-e694-4445-9765-2c9aad6149ce" providerId="ADAL" clId="{C8382BAA-1094-D14B-A0C9-DE49F34FCC9D}" dt="2024-04-04T03:31:40.931" v="3263"/>
          <ac:grpSpMkLst>
            <pc:docMk/>
            <pc:sldMk cId="1664569886" sldId="2147470888"/>
            <ac:grpSpMk id="139" creationId="{2896E83B-C9E2-DB3D-C7C8-CD0FDCC745C1}"/>
          </ac:grpSpMkLst>
        </pc:grpChg>
        <pc:grpChg chg="mod">
          <ac:chgData name="Kau, Derchang" userId="b9148588-e694-4445-9765-2c9aad6149ce" providerId="ADAL" clId="{C8382BAA-1094-D14B-A0C9-DE49F34FCC9D}" dt="2024-04-04T03:31:40.931" v="3263"/>
          <ac:grpSpMkLst>
            <pc:docMk/>
            <pc:sldMk cId="1664569886" sldId="2147470888"/>
            <ac:grpSpMk id="141" creationId="{916BE641-0F22-853F-6F31-096EEA56C121}"/>
          </ac:grpSpMkLst>
        </pc:grpChg>
        <pc:grpChg chg="mod">
          <ac:chgData name="Kau, Derchang" userId="b9148588-e694-4445-9765-2c9aad6149ce" providerId="ADAL" clId="{C8382BAA-1094-D14B-A0C9-DE49F34FCC9D}" dt="2024-04-04T03:31:40.931" v="3263"/>
          <ac:grpSpMkLst>
            <pc:docMk/>
            <pc:sldMk cId="1664569886" sldId="2147470888"/>
            <ac:grpSpMk id="146" creationId="{79D155FA-DDB4-1763-6230-2AC602CF4FC4}"/>
          </ac:grpSpMkLst>
        </pc:grpChg>
        <pc:grpChg chg="mod">
          <ac:chgData name="Kau, Derchang" userId="b9148588-e694-4445-9765-2c9aad6149ce" providerId="ADAL" clId="{C8382BAA-1094-D14B-A0C9-DE49F34FCC9D}" dt="2024-04-04T03:31:40.931" v="3263"/>
          <ac:grpSpMkLst>
            <pc:docMk/>
            <pc:sldMk cId="1664569886" sldId="2147470888"/>
            <ac:grpSpMk id="147" creationId="{18C81798-729F-7A93-6091-FC3D2324CC0C}"/>
          </ac:grpSpMkLst>
        </pc:grpChg>
        <pc:grpChg chg="mod">
          <ac:chgData name="Kau, Derchang" userId="b9148588-e694-4445-9765-2c9aad6149ce" providerId="ADAL" clId="{C8382BAA-1094-D14B-A0C9-DE49F34FCC9D}" dt="2024-04-04T03:31:40.931" v="3263"/>
          <ac:grpSpMkLst>
            <pc:docMk/>
            <pc:sldMk cId="1664569886" sldId="2147470888"/>
            <ac:grpSpMk id="148" creationId="{3CFDC5EA-2130-7D4F-452A-9555B8960188}"/>
          </ac:grpSpMkLst>
        </pc:grpChg>
        <pc:grpChg chg="mod">
          <ac:chgData name="Kau, Derchang" userId="b9148588-e694-4445-9765-2c9aad6149ce" providerId="ADAL" clId="{C8382BAA-1094-D14B-A0C9-DE49F34FCC9D}" dt="2024-04-04T03:31:40.931" v="3263"/>
          <ac:grpSpMkLst>
            <pc:docMk/>
            <pc:sldMk cId="1664569886" sldId="2147470888"/>
            <ac:grpSpMk id="149" creationId="{C2641FC4-4EF6-9AB1-9372-93B1EA30FF5A}"/>
          </ac:grpSpMkLst>
        </pc:grpChg>
        <pc:grpChg chg="mod">
          <ac:chgData name="Kau, Derchang" userId="b9148588-e694-4445-9765-2c9aad6149ce" providerId="ADAL" clId="{C8382BAA-1094-D14B-A0C9-DE49F34FCC9D}" dt="2024-04-04T03:31:40.931" v="3263"/>
          <ac:grpSpMkLst>
            <pc:docMk/>
            <pc:sldMk cId="1664569886" sldId="2147470888"/>
            <ac:grpSpMk id="150" creationId="{D7F3DF60-7337-2959-E00F-A0C9BB885916}"/>
          </ac:grpSpMkLst>
        </pc:grpChg>
        <pc:grpChg chg="mod">
          <ac:chgData name="Kau, Derchang" userId="b9148588-e694-4445-9765-2c9aad6149ce" providerId="ADAL" clId="{C8382BAA-1094-D14B-A0C9-DE49F34FCC9D}" dt="2024-04-04T03:31:40.931" v="3263"/>
          <ac:grpSpMkLst>
            <pc:docMk/>
            <pc:sldMk cId="1664569886" sldId="2147470888"/>
            <ac:grpSpMk id="151" creationId="{94CA9EF5-3E38-91D6-CB41-1F347C2A2046}"/>
          </ac:grpSpMkLst>
        </pc:grpChg>
        <pc:grpChg chg="mod">
          <ac:chgData name="Kau, Derchang" userId="b9148588-e694-4445-9765-2c9aad6149ce" providerId="ADAL" clId="{C8382BAA-1094-D14B-A0C9-DE49F34FCC9D}" dt="2024-04-04T03:31:40.931" v="3263"/>
          <ac:grpSpMkLst>
            <pc:docMk/>
            <pc:sldMk cId="1664569886" sldId="2147470888"/>
            <ac:grpSpMk id="152" creationId="{C32DBB16-AADB-4777-8506-0AC42B6F5CBB}"/>
          </ac:grpSpMkLst>
        </pc:grpChg>
        <pc:picChg chg="mod">
          <ac:chgData name="Kau, Derchang" userId="b9148588-e694-4445-9765-2c9aad6149ce" providerId="ADAL" clId="{C8382BAA-1094-D14B-A0C9-DE49F34FCC9D}" dt="2024-04-04T03:31:40.931" v="3263"/>
          <ac:picMkLst>
            <pc:docMk/>
            <pc:sldMk cId="1664569886" sldId="2147470888"/>
            <ac:picMk id="8" creationId="{06E9EF89-8C7F-B320-728F-E8C9E2443383}"/>
          </ac:picMkLst>
        </pc:picChg>
        <pc:picChg chg="mod">
          <ac:chgData name="Kau, Derchang" userId="b9148588-e694-4445-9765-2c9aad6149ce" providerId="ADAL" clId="{C8382BAA-1094-D14B-A0C9-DE49F34FCC9D}" dt="2024-04-04T03:31:40.931" v="3263"/>
          <ac:picMkLst>
            <pc:docMk/>
            <pc:sldMk cId="1664569886" sldId="2147470888"/>
            <ac:picMk id="9" creationId="{ED7D5048-B1AF-23A1-9B9C-6F3B56684AEE}"/>
          </ac:picMkLst>
        </pc:picChg>
        <pc:cxnChg chg="mod">
          <ac:chgData name="Kau, Derchang" userId="b9148588-e694-4445-9765-2c9aad6149ce" providerId="ADAL" clId="{C8382BAA-1094-D14B-A0C9-DE49F34FCC9D}" dt="2024-04-04T03:31:40.931" v="3263"/>
          <ac:cxnSpMkLst>
            <pc:docMk/>
            <pc:sldMk cId="1664569886" sldId="2147470888"/>
            <ac:cxnSpMk id="40" creationId="{AC690BEB-7C84-A887-627A-DA521DF16011}"/>
          </ac:cxnSpMkLst>
        </pc:cxnChg>
        <pc:cxnChg chg="mod">
          <ac:chgData name="Kau, Derchang" userId="b9148588-e694-4445-9765-2c9aad6149ce" providerId="ADAL" clId="{C8382BAA-1094-D14B-A0C9-DE49F34FCC9D}" dt="2024-04-04T03:31:40.931" v="3263"/>
          <ac:cxnSpMkLst>
            <pc:docMk/>
            <pc:sldMk cId="1664569886" sldId="2147470888"/>
            <ac:cxnSpMk id="41" creationId="{2FDD18E8-98AC-3BD7-6403-6AF64C18BCC1}"/>
          </ac:cxnSpMkLst>
        </pc:cxnChg>
        <pc:cxnChg chg="mod">
          <ac:chgData name="Kau, Derchang" userId="b9148588-e694-4445-9765-2c9aad6149ce" providerId="ADAL" clId="{C8382BAA-1094-D14B-A0C9-DE49F34FCC9D}" dt="2024-04-04T03:31:40.931" v="3263"/>
          <ac:cxnSpMkLst>
            <pc:docMk/>
            <pc:sldMk cId="1664569886" sldId="2147470888"/>
            <ac:cxnSpMk id="42" creationId="{3743B8B6-2615-DD9D-CAC6-9EABE6C0C872}"/>
          </ac:cxnSpMkLst>
        </pc:cxnChg>
        <pc:cxnChg chg="mod">
          <ac:chgData name="Kau, Derchang" userId="b9148588-e694-4445-9765-2c9aad6149ce" providerId="ADAL" clId="{C8382BAA-1094-D14B-A0C9-DE49F34FCC9D}" dt="2024-04-04T03:31:40.931" v="3263"/>
          <ac:cxnSpMkLst>
            <pc:docMk/>
            <pc:sldMk cId="1664569886" sldId="2147470888"/>
            <ac:cxnSpMk id="43" creationId="{DC81B13C-A770-51EE-1F2E-604C102EDC7F}"/>
          </ac:cxnSpMkLst>
        </pc:cxnChg>
        <pc:cxnChg chg="mod">
          <ac:chgData name="Kau, Derchang" userId="b9148588-e694-4445-9765-2c9aad6149ce" providerId="ADAL" clId="{C8382BAA-1094-D14B-A0C9-DE49F34FCC9D}" dt="2024-04-04T03:31:40.931" v="3263"/>
          <ac:cxnSpMkLst>
            <pc:docMk/>
            <pc:sldMk cId="1664569886" sldId="2147470888"/>
            <ac:cxnSpMk id="44" creationId="{0D58DD7A-9CCB-9C17-24A4-55CF1C570349}"/>
          </ac:cxnSpMkLst>
        </pc:cxnChg>
        <pc:cxnChg chg="mod">
          <ac:chgData name="Kau, Derchang" userId="b9148588-e694-4445-9765-2c9aad6149ce" providerId="ADAL" clId="{C8382BAA-1094-D14B-A0C9-DE49F34FCC9D}" dt="2024-04-04T03:31:40.931" v="3263"/>
          <ac:cxnSpMkLst>
            <pc:docMk/>
            <pc:sldMk cId="1664569886" sldId="2147470888"/>
            <ac:cxnSpMk id="45" creationId="{33FFB57D-4838-0FA8-17E8-0F2BE8298C08}"/>
          </ac:cxnSpMkLst>
        </pc:cxnChg>
        <pc:cxnChg chg="del mod">
          <ac:chgData name="Kau, Derchang" userId="b9148588-e694-4445-9765-2c9aad6149ce" providerId="ADAL" clId="{C8382BAA-1094-D14B-A0C9-DE49F34FCC9D}" dt="2024-05-30T19:20:52.830" v="17133" actId="478"/>
          <ac:cxnSpMkLst>
            <pc:docMk/>
            <pc:sldMk cId="1664569886" sldId="2147470888"/>
            <ac:cxnSpMk id="86" creationId="{6FEEA861-76AC-6E97-07DF-64245563A479}"/>
          </ac:cxnSpMkLst>
        </pc:cxnChg>
        <pc:cxnChg chg="del mod">
          <ac:chgData name="Kau, Derchang" userId="b9148588-e694-4445-9765-2c9aad6149ce" providerId="ADAL" clId="{C8382BAA-1094-D14B-A0C9-DE49F34FCC9D}" dt="2024-05-30T19:20:52.830" v="17133" actId="478"/>
          <ac:cxnSpMkLst>
            <pc:docMk/>
            <pc:sldMk cId="1664569886" sldId="2147470888"/>
            <ac:cxnSpMk id="87" creationId="{FE433C24-4B0A-BC7E-05E5-49A0464746A9}"/>
          </ac:cxnSpMkLst>
        </pc:cxnChg>
        <pc:cxnChg chg="del mod">
          <ac:chgData name="Kau, Derchang" userId="b9148588-e694-4445-9765-2c9aad6149ce" providerId="ADAL" clId="{C8382BAA-1094-D14B-A0C9-DE49F34FCC9D}" dt="2024-05-30T19:20:52.830" v="17133" actId="478"/>
          <ac:cxnSpMkLst>
            <pc:docMk/>
            <pc:sldMk cId="1664569886" sldId="2147470888"/>
            <ac:cxnSpMk id="88" creationId="{8975B2B7-0B87-D5D8-F518-8311D2852688}"/>
          </ac:cxnSpMkLst>
        </pc:cxnChg>
        <pc:cxnChg chg="del mod">
          <ac:chgData name="Kau, Derchang" userId="b9148588-e694-4445-9765-2c9aad6149ce" providerId="ADAL" clId="{C8382BAA-1094-D14B-A0C9-DE49F34FCC9D}" dt="2024-05-30T19:20:52.830" v="17133" actId="478"/>
          <ac:cxnSpMkLst>
            <pc:docMk/>
            <pc:sldMk cId="1664569886" sldId="2147470888"/>
            <ac:cxnSpMk id="89" creationId="{5A72D97A-D5BD-B3BC-BF14-A1EF97BE1135}"/>
          </ac:cxnSpMkLst>
        </pc:cxnChg>
        <pc:cxnChg chg="del mod">
          <ac:chgData name="Kau, Derchang" userId="b9148588-e694-4445-9765-2c9aad6149ce" providerId="ADAL" clId="{C8382BAA-1094-D14B-A0C9-DE49F34FCC9D}" dt="2024-05-30T19:20:52.830" v="17133" actId="478"/>
          <ac:cxnSpMkLst>
            <pc:docMk/>
            <pc:sldMk cId="1664569886" sldId="2147470888"/>
            <ac:cxnSpMk id="90" creationId="{7BFF36A8-5510-3442-40F6-3BF20D1138AE}"/>
          </ac:cxnSpMkLst>
        </pc:cxnChg>
        <pc:cxnChg chg="del mod">
          <ac:chgData name="Kau, Derchang" userId="b9148588-e694-4445-9765-2c9aad6149ce" providerId="ADAL" clId="{C8382BAA-1094-D14B-A0C9-DE49F34FCC9D}" dt="2024-05-30T19:20:52.830" v="17133" actId="478"/>
          <ac:cxnSpMkLst>
            <pc:docMk/>
            <pc:sldMk cId="1664569886" sldId="2147470888"/>
            <ac:cxnSpMk id="91" creationId="{BD3A87EB-376E-F361-F7FC-E8D1AA7D3102}"/>
          </ac:cxnSpMkLst>
        </pc:cxnChg>
        <pc:cxnChg chg="mod">
          <ac:chgData name="Kau, Derchang" userId="b9148588-e694-4445-9765-2c9aad6149ce" providerId="ADAL" clId="{C8382BAA-1094-D14B-A0C9-DE49F34FCC9D}" dt="2024-04-04T03:31:40.931" v="3263"/>
          <ac:cxnSpMkLst>
            <pc:docMk/>
            <pc:sldMk cId="1664569886" sldId="2147470888"/>
            <ac:cxnSpMk id="92" creationId="{B5BE10CE-8F43-3872-EC1A-28600815E761}"/>
          </ac:cxnSpMkLst>
        </pc:cxnChg>
        <pc:cxnChg chg="mod">
          <ac:chgData name="Kau, Derchang" userId="b9148588-e694-4445-9765-2c9aad6149ce" providerId="ADAL" clId="{C8382BAA-1094-D14B-A0C9-DE49F34FCC9D}" dt="2024-04-04T03:31:40.931" v="3263"/>
          <ac:cxnSpMkLst>
            <pc:docMk/>
            <pc:sldMk cId="1664569886" sldId="2147470888"/>
            <ac:cxnSpMk id="93" creationId="{2014A197-0C29-02E7-47B6-EA7DD3766D13}"/>
          </ac:cxnSpMkLst>
        </pc:cxnChg>
        <pc:cxnChg chg="mod">
          <ac:chgData name="Kau, Derchang" userId="b9148588-e694-4445-9765-2c9aad6149ce" providerId="ADAL" clId="{C8382BAA-1094-D14B-A0C9-DE49F34FCC9D}" dt="2024-04-04T03:31:40.931" v="3263"/>
          <ac:cxnSpMkLst>
            <pc:docMk/>
            <pc:sldMk cId="1664569886" sldId="2147470888"/>
            <ac:cxnSpMk id="94" creationId="{EA0B5872-D48A-EBF8-A18B-44B5787D47E6}"/>
          </ac:cxnSpMkLst>
        </pc:cxnChg>
        <pc:cxnChg chg="del mod">
          <ac:chgData name="Kau, Derchang" userId="b9148588-e694-4445-9765-2c9aad6149ce" providerId="ADAL" clId="{C8382BAA-1094-D14B-A0C9-DE49F34FCC9D}" dt="2024-05-30T19:20:52.830" v="17133" actId="478"/>
          <ac:cxnSpMkLst>
            <pc:docMk/>
            <pc:sldMk cId="1664569886" sldId="2147470888"/>
            <ac:cxnSpMk id="129" creationId="{D5FFDC81-103B-DB5D-D6DD-C1162CB643B1}"/>
          </ac:cxnSpMkLst>
        </pc:cxnChg>
        <pc:cxnChg chg="del mod">
          <ac:chgData name="Kau, Derchang" userId="b9148588-e694-4445-9765-2c9aad6149ce" providerId="ADAL" clId="{C8382BAA-1094-D14B-A0C9-DE49F34FCC9D}" dt="2024-05-30T19:20:52.830" v="17133" actId="478"/>
          <ac:cxnSpMkLst>
            <pc:docMk/>
            <pc:sldMk cId="1664569886" sldId="2147470888"/>
            <ac:cxnSpMk id="130" creationId="{79572D07-E6C9-7FDC-C263-03B7137C2411}"/>
          </ac:cxnSpMkLst>
        </pc:cxnChg>
        <pc:cxnChg chg="del mod">
          <ac:chgData name="Kau, Derchang" userId="b9148588-e694-4445-9765-2c9aad6149ce" providerId="ADAL" clId="{C8382BAA-1094-D14B-A0C9-DE49F34FCC9D}" dt="2024-05-30T19:20:52.830" v="17133" actId="478"/>
          <ac:cxnSpMkLst>
            <pc:docMk/>
            <pc:sldMk cId="1664569886" sldId="2147470888"/>
            <ac:cxnSpMk id="131" creationId="{3572320C-B03B-CEC4-8303-D78B95F94E50}"/>
          </ac:cxnSpMkLst>
        </pc:cxnChg>
        <pc:cxnChg chg="mod">
          <ac:chgData name="Kau, Derchang" userId="b9148588-e694-4445-9765-2c9aad6149ce" providerId="ADAL" clId="{C8382BAA-1094-D14B-A0C9-DE49F34FCC9D}" dt="2024-04-04T03:31:40.931" v="3263"/>
          <ac:cxnSpMkLst>
            <pc:docMk/>
            <pc:sldMk cId="1664569886" sldId="2147470888"/>
            <ac:cxnSpMk id="132" creationId="{C73B43F4-C2F7-DA53-7C9C-CD00F71F6948}"/>
          </ac:cxnSpMkLst>
        </pc:cxnChg>
        <pc:cxnChg chg="mod">
          <ac:chgData name="Kau, Derchang" userId="b9148588-e694-4445-9765-2c9aad6149ce" providerId="ADAL" clId="{C8382BAA-1094-D14B-A0C9-DE49F34FCC9D}" dt="2024-04-04T03:31:40.931" v="3263"/>
          <ac:cxnSpMkLst>
            <pc:docMk/>
            <pc:sldMk cId="1664569886" sldId="2147470888"/>
            <ac:cxnSpMk id="133" creationId="{32A73D86-C446-7CF7-A90A-2ACFD62EBAF9}"/>
          </ac:cxnSpMkLst>
        </pc:cxnChg>
        <pc:cxnChg chg="mod">
          <ac:chgData name="Kau, Derchang" userId="b9148588-e694-4445-9765-2c9aad6149ce" providerId="ADAL" clId="{C8382BAA-1094-D14B-A0C9-DE49F34FCC9D}" dt="2024-04-04T03:31:40.931" v="3263"/>
          <ac:cxnSpMkLst>
            <pc:docMk/>
            <pc:sldMk cId="1664569886" sldId="2147470888"/>
            <ac:cxnSpMk id="134" creationId="{EFB01603-135C-9B6C-E671-717D48BA2F28}"/>
          </ac:cxnSpMkLst>
        </pc:cxnChg>
        <pc:cxnChg chg="mod">
          <ac:chgData name="Kau, Derchang" userId="b9148588-e694-4445-9765-2c9aad6149ce" providerId="ADAL" clId="{C8382BAA-1094-D14B-A0C9-DE49F34FCC9D}" dt="2024-04-04T03:31:40.931" v="3263"/>
          <ac:cxnSpMkLst>
            <pc:docMk/>
            <pc:sldMk cId="1664569886" sldId="2147470888"/>
            <ac:cxnSpMk id="135" creationId="{30749258-4C2E-2F04-4340-EDFA175D76FD}"/>
          </ac:cxnSpMkLst>
        </pc:cxnChg>
        <pc:cxnChg chg="mod">
          <ac:chgData name="Kau, Derchang" userId="b9148588-e694-4445-9765-2c9aad6149ce" providerId="ADAL" clId="{C8382BAA-1094-D14B-A0C9-DE49F34FCC9D}" dt="2024-04-04T03:31:40.931" v="3263"/>
          <ac:cxnSpMkLst>
            <pc:docMk/>
            <pc:sldMk cId="1664569886" sldId="2147470888"/>
            <ac:cxnSpMk id="136" creationId="{34C76DF9-2851-F5FD-4BEA-234C4F7F6B94}"/>
          </ac:cxnSpMkLst>
        </pc:cxnChg>
        <pc:cxnChg chg="mod">
          <ac:chgData name="Kau, Derchang" userId="b9148588-e694-4445-9765-2c9aad6149ce" providerId="ADAL" clId="{C8382BAA-1094-D14B-A0C9-DE49F34FCC9D}" dt="2024-04-04T03:31:40.931" v="3263"/>
          <ac:cxnSpMkLst>
            <pc:docMk/>
            <pc:sldMk cId="1664569886" sldId="2147470888"/>
            <ac:cxnSpMk id="137" creationId="{20B02AFC-12E9-8451-A7B4-62C76FD0EEF2}"/>
          </ac:cxnSpMkLst>
        </pc:cxnChg>
        <pc:cxnChg chg="mod">
          <ac:chgData name="Kau, Derchang" userId="b9148588-e694-4445-9765-2c9aad6149ce" providerId="ADAL" clId="{C8382BAA-1094-D14B-A0C9-DE49F34FCC9D}" dt="2024-04-04T03:31:40.931" v="3263"/>
          <ac:cxnSpMkLst>
            <pc:docMk/>
            <pc:sldMk cId="1664569886" sldId="2147470888"/>
            <ac:cxnSpMk id="172" creationId="{62FB7D18-B917-4297-5D25-A4F403D4618A}"/>
          </ac:cxnSpMkLst>
        </pc:cxnChg>
        <pc:cxnChg chg="mod">
          <ac:chgData name="Kau, Derchang" userId="b9148588-e694-4445-9765-2c9aad6149ce" providerId="ADAL" clId="{C8382BAA-1094-D14B-A0C9-DE49F34FCC9D}" dt="2024-04-04T03:31:40.931" v="3263"/>
          <ac:cxnSpMkLst>
            <pc:docMk/>
            <pc:sldMk cId="1664569886" sldId="2147470888"/>
            <ac:cxnSpMk id="173" creationId="{1392ECA7-E245-6B32-0112-523CDB0B74F3}"/>
          </ac:cxnSpMkLst>
        </pc:cxnChg>
        <pc:cxnChg chg="mod">
          <ac:chgData name="Kau, Derchang" userId="b9148588-e694-4445-9765-2c9aad6149ce" providerId="ADAL" clId="{C8382BAA-1094-D14B-A0C9-DE49F34FCC9D}" dt="2024-04-04T03:31:40.931" v="3263"/>
          <ac:cxnSpMkLst>
            <pc:docMk/>
            <pc:sldMk cId="1664569886" sldId="2147470888"/>
            <ac:cxnSpMk id="174" creationId="{4C77246C-FFEF-54B3-A7C0-5A280BC37ED7}"/>
          </ac:cxnSpMkLst>
        </pc:cxnChg>
        <pc:cxnChg chg="mod">
          <ac:chgData name="Kau, Derchang" userId="b9148588-e694-4445-9765-2c9aad6149ce" providerId="ADAL" clId="{C8382BAA-1094-D14B-A0C9-DE49F34FCC9D}" dt="2024-04-04T03:31:40.931" v="3263"/>
          <ac:cxnSpMkLst>
            <pc:docMk/>
            <pc:sldMk cId="1664569886" sldId="2147470888"/>
            <ac:cxnSpMk id="175" creationId="{CD65E39E-42C8-9E5A-8127-FF740FEB1050}"/>
          </ac:cxnSpMkLst>
        </pc:cxnChg>
        <pc:cxnChg chg="mod">
          <ac:chgData name="Kau, Derchang" userId="b9148588-e694-4445-9765-2c9aad6149ce" providerId="ADAL" clId="{C8382BAA-1094-D14B-A0C9-DE49F34FCC9D}" dt="2024-04-04T03:31:40.931" v="3263"/>
          <ac:cxnSpMkLst>
            <pc:docMk/>
            <pc:sldMk cId="1664569886" sldId="2147470888"/>
            <ac:cxnSpMk id="176" creationId="{0B37BB6C-013D-64D0-452D-27FB7C341E4E}"/>
          </ac:cxnSpMkLst>
        </pc:cxnChg>
        <pc:cxnChg chg="mod">
          <ac:chgData name="Kau, Derchang" userId="b9148588-e694-4445-9765-2c9aad6149ce" providerId="ADAL" clId="{C8382BAA-1094-D14B-A0C9-DE49F34FCC9D}" dt="2024-04-04T03:31:40.931" v="3263"/>
          <ac:cxnSpMkLst>
            <pc:docMk/>
            <pc:sldMk cId="1664569886" sldId="2147470888"/>
            <ac:cxnSpMk id="177" creationId="{7B5D5EE6-36AC-4FBB-2B40-74A4DD20A9D3}"/>
          </ac:cxnSpMkLst>
        </pc:cxnChg>
        <pc:cxnChg chg="mod">
          <ac:chgData name="Kau, Derchang" userId="b9148588-e694-4445-9765-2c9aad6149ce" providerId="ADAL" clId="{C8382BAA-1094-D14B-A0C9-DE49F34FCC9D}" dt="2024-04-04T03:31:40.931" v="3263"/>
          <ac:cxnSpMkLst>
            <pc:docMk/>
            <pc:sldMk cId="1664569886" sldId="2147470888"/>
            <ac:cxnSpMk id="178" creationId="{25F68E62-21E8-7D3B-90E2-B0B381CB68F1}"/>
          </ac:cxnSpMkLst>
        </pc:cxnChg>
        <pc:cxnChg chg="mod">
          <ac:chgData name="Kau, Derchang" userId="b9148588-e694-4445-9765-2c9aad6149ce" providerId="ADAL" clId="{C8382BAA-1094-D14B-A0C9-DE49F34FCC9D}" dt="2024-04-04T03:31:40.931" v="3263"/>
          <ac:cxnSpMkLst>
            <pc:docMk/>
            <pc:sldMk cId="1664569886" sldId="2147470888"/>
            <ac:cxnSpMk id="179" creationId="{DA92F9E5-8D4E-095C-CFEE-0A1174BAC27F}"/>
          </ac:cxnSpMkLst>
        </pc:cxnChg>
        <pc:cxnChg chg="mod">
          <ac:chgData name="Kau, Derchang" userId="b9148588-e694-4445-9765-2c9aad6149ce" providerId="ADAL" clId="{C8382BAA-1094-D14B-A0C9-DE49F34FCC9D}" dt="2024-04-04T03:31:40.931" v="3263"/>
          <ac:cxnSpMkLst>
            <pc:docMk/>
            <pc:sldMk cId="1664569886" sldId="2147470888"/>
            <ac:cxnSpMk id="180" creationId="{D070E0D6-23DC-6E64-FDDB-BFBE88463A97}"/>
          </ac:cxnSpMkLst>
        </pc:cxnChg>
      </pc:sldChg>
      <pc:sldChg chg="addSp delSp modSp new mod ord">
        <pc:chgData name="Kau, Derchang" userId="b9148588-e694-4445-9765-2c9aad6149ce" providerId="ADAL" clId="{C8382BAA-1094-D14B-A0C9-DE49F34FCC9D}" dt="2024-04-08T19:55:23.196" v="9191" actId="20578"/>
        <pc:sldMkLst>
          <pc:docMk/>
          <pc:sldMk cId="3734062601" sldId="2147470889"/>
        </pc:sldMkLst>
        <pc:spChg chg="mod">
          <ac:chgData name="Kau, Derchang" userId="b9148588-e694-4445-9765-2c9aad6149ce" providerId="ADAL" clId="{C8382BAA-1094-D14B-A0C9-DE49F34FCC9D}" dt="2024-04-08T19:55:01.003" v="9190" actId="20577"/>
          <ac:spMkLst>
            <pc:docMk/>
            <pc:sldMk cId="3734062601" sldId="2147470889"/>
            <ac:spMk id="2" creationId="{4365AD8E-14AD-2565-7773-42B66B6CC894}"/>
          </ac:spMkLst>
        </pc:spChg>
        <pc:spChg chg="del mod">
          <ac:chgData name="Kau, Derchang" userId="b9148588-e694-4445-9765-2c9aad6149ce" providerId="ADAL" clId="{C8382BAA-1094-D14B-A0C9-DE49F34FCC9D}" dt="2024-04-04T07:12:03.390" v="4984" actId="3680"/>
          <ac:spMkLst>
            <pc:docMk/>
            <pc:sldMk cId="3734062601" sldId="2147470889"/>
            <ac:spMk id="3" creationId="{2469AC50-F3E0-9E55-09CF-647A2ED6BBB1}"/>
          </ac:spMkLst>
        </pc:spChg>
        <pc:graphicFrameChg chg="add mod ord modGraphic">
          <ac:chgData name="Kau, Derchang" userId="b9148588-e694-4445-9765-2c9aad6149ce" providerId="ADAL" clId="{C8382BAA-1094-D14B-A0C9-DE49F34FCC9D}" dt="2024-04-05T17:02:01.608" v="6963" actId="20577"/>
          <ac:graphicFrameMkLst>
            <pc:docMk/>
            <pc:sldMk cId="3734062601" sldId="2147470889"/>
            <ac:graphicFrameMk id="4" creationId="{FE3129B9-B84D-D741-50F2-9EC2DD31ECEA}"/>
          </ac:graphicFrameMkLst>
        </pc:graphicFrameChg>
      </pc:sldChg>
      <pc:sldChg chg="modSp new mod">
        <pc:chgData name="Kau, Derchang" userId="b9148588-e694-4445-9765-2c9aad6149ce" providerId="ADAL" clId="{C8382BAA-1094-D14B-A0C9-DE49F34FCC9D}" dt="2024-04-06T09:41:40.823" v="7657" actId="20577"/>
        <pc:sldMkLst>
          <pc:docMk/>
          <pc:sldMk cId="1918359973" sldId="2147470890"/>
        </pc:sldMkLst>
        <pc:spChg chg="mod">
          <ac:chgData name="Kau, Derchang" userId="b9148588-e694-4445-9765-2c9aad6149ce" providerId="ADAL" clId="{C8382BAA-1094-D14B-A0C9-DE49F34FCC9D}" dt="2024-04-06T09:41:40.823" v="7657" actId="20577"/>
          <ac:spMkLst>
            <pc:docMk/>
            <pc:sldMk cId="1918359973" sldId="2147470890"/>
            <ac:spMk id="2" creationId="{7FA2209A-4241-09C4-AC3D-9749B5143B21}"/>
          </ac:spMkLst>
        </pc:spChg>
      </pc:sldChg>
      <pc:sldChg chg="addSp delSp modSp new mod ord modClrScheme delAnim modAnim chgLayout">
        <pc:chgData name="Kau, Derchang" userId="b9148588-e694-4445-9765-2c9aad6149ce" providerId="ADAL" clId="{C8382BAA-1094-D14B-A0C9-DE49F34FCC9D}" dt="2024-05-30T21:06:53.700" v="17650" actId="1037"/>
        <pc:sldMkLst>
          <pc:docMk/>
          <pc:sldMk cId="586353185" sldId="2147470891"/>
        </pc:sldMkLst>
        <pc:spChg chg="mod topLvl">
          <ac:chgData name="Kau, Derchang" userId="b9148588-e694-4445-9765-2c9aad6149ce" providerId="ADAL" clId="{C8382BAA-1094-D14B-A0C9-DE49F34FCC9D}" dt="2024-05-30T19:39:52.738" v="17385" actId="1035"/>
          <ac:spMkLst>
            <pc:docMk/>
            <pc:sldMk cId="586353185" sldId="2147470891"/>
            <ac:spMk id="3" creationId="{70228178-6DCB-E7C0-7207-A07D23528A8A}"/>
          </ac:spMkLst>
        </pc:spChg>
        <pc:spChg chg="mod topLvl">
          <ac:chgData name="Kau, Derchang" userId="b9148588-e694-4445-9765-2c9aad6149ce" providerId="ADAL" clId="{C8382BAA-1094-D14B-A0C9-DE49F34FCC9D}" dt="2024-05-30T19:39:57.235" v="17400" actId="1035"/>
          <ac:spMkLst>
            <pc:docMk/>
            <pc:sldMk cId="586353185" sldId="2147470891"/>
            <ac:spMk id="5" creationId="{0D10F019-EEBD-CD81-BD41-F933FD426A54}"/>
          </ac:spMkLst>
        </pc:spChg>
        <pc:spChg chg="mod">
          <ac:chgData name="Kau, Derchang" userId="b9148588-e694-4445-9765-2c9aad6149ce" providerId="ADAL" clId="{C8382BAA-1094-D14B-A0C9-DE49F34FCC9D}" dt="2024-04-06T08:56:36.925" v="7433" actId="404"/>
          <ac:spMkLst>
            <pc:docMk/>
            <pc:sldMk cId="586353185" sldId="2147470891"/>
            <ac:spMk id="6" creationId="{F9439795-E0D9-4B76-C160-F7DFF4E48C85}"/>
          </ac:spMkLst>
        </pc:spChg>
        <pc:spChg chg="mod">
          <ac:chgData name="Kau, Derchang" userId="b9148588-e694-4445-9765-2c9aad6149ce" providerId="ADAL" clId="{C8382BAA-1094-D14B-A0C9-DE49F34FCC9D}" dt="2024-04-06T08:56:36.925" v="7433" actId="404"/>
          <ac:spMkLst>
            <pc:docMk/>
            <pc:sldMk cId="586353185" sldId="2147470891"/>
            <ac:spMk id="7" creationId="{23F5653F-0C8D-5D64-DB93-D567F87B25F2}"/>
          </ac:spMkLst>
        </pc:spChg>
        <pc:spChg chg="mod">
          <ac:chgData name="Kau, Derchang" userId="b9148588-e694-4445-9765-2c9aad6149ce" providerId="ADAL" clId="{C8382BAA-1094-D14B-A0C9-DE49F34FCC9D}" dt="2024-04-06T08:56:36.925" v="7433" actId="404"/>
          <ac:spMkLst>
            <pc:docMk/>
            <pc:sldMk cId="586353185" sldId="2147470891"/>
            <ac:spMk id="8" creationId="{A742C925-B94C-8417-1A28-6DBFA0973010}"/>
          </ac:spMkLst>
        </pc:spChg>
        <pc:spChg chg="mod">
          <ac:chgData name="Kau, Derchang" userId="b9148588-e694-4445-9765-2c9aad6149ce" providerId="ADAL" clId="{C8382BAA-1094-D14B-A0C9-DE49F34FCC9D}" dt="2024-04-06T08:56:36.925" v="7433" actId="404"/>
          <ac:spMkLst>
            <pc:docMk/>
            <pc:sldMk cId="586353185" sldId="2147470891"/>
            <ac:spMk id="17" creationId="{6834B3FD-FB08-B9B0-B6CA-03046D747EC4}"/>
          </ac:spMkLst>
        </pc:spChg>
        <pc:spChg chg="mod">
          <ac:chgData name="Kau, Derchang" userId="b9148588-e694-4445-9765-2c9aad6149ce" providerId="ADAL" clId="{C8382BAA-1094-D14B-A0C9-DE49F34FCC9D}" dt="2024-04-06T08:56:36.925" v="7433" actId="404"/>
          <ac:spMkLst>
            <pc:docMk/>
            <pc:sldMk cId="586353185" sldId="2147470891"/>
            <ac:spMk id="18" creationId="{E65E116C-CF17-2754-1430-0E642076E06D}"/>
          </ac:spMkLst>
        </pc:spChg>
        <pc:spChg chg="mod">
          <ac:chgData name="Kau, Derchang" userId="b9148588-e694-4445-9765-2c9aad6149ce" providerId="ADAL" clId="{C8382BAA-1094-D14B-A0C9-DE49F34FCC9D}" dt="2024-04-06T08:56:36.925" v="7433" actId="404"/>
          <ac:spMkLst>
            <pc:docMk/>
            <pc:sldMk cId="586353185" sldId="2147470891"/>
            <ac:spMk id="19" creationId="{F56A980A-0902-0468-4A3D-9E6378692EF2}"/>
          </ac:spMkLst>
        </pc:spChg>
        <pc:spChg chg="mod">
          <ac:chgData name="Kau, Derchang" userId="b9148588-e694-4445-9765-2c9aad6149ce" providerId="ADAL" clId="{C8382BAA-1094-D14B-A0C9-DE49F34FCC9D}" dt="2024-04-06T08:56:36.925" v="7433" actId="404"/>
          <ac:spMkLst>
            <pc:docMk/>
            <pc:sldMk cId="586353185" sldId="2147470891"/>
            <ac:spMk id="20" creationId="{DF788F30-8423-9B38-BA74-1C9F286FE111}"/>
          </ac:spMkLst>
        </pc:spChg>
        <pc:spChg chg="mod">
          <ac:chgData name="Kau, Derchang" userId="b9148588-e694-4445-9765-2c9aad6149ce" providerId="ADAL" clId="{C8382BAA-1094-D14B-A0C9-DE49F34FCC9D}" dt="2024-04-06T08:56:36.925" v="7433" actId="404"/>
          <ac:spMkLst>
            <pc:docMk/>
            <pc:sldMk cId="586353185" sldId="2147470891"/>
            <ac:spMk id="21" creationId="{3C7E4A5F-9723-4E4B-ECFC-15DD64D414F9}"/>
          </ac:spMkLst>
        </pc:spChg>
        <pc:spChg chg="mod">
          <ac:chgData name="Kau, Derchang" userId="b9148588-e694-4445-9765-2c9aad6149ce" providerId="ADAL" clId="{C8382BAA-1094-D14B-A0C9-DE49F34FCC9D}" dt="2024-04-06T08:56:36.925" v="7433" actId="404"/>
          <ac:spMkLst>
            <pc:docMk/>
            <pc:sldMk cId="586353185" sldId="2147470891"/>
            <ac:spMk id="22" creationId="{A3B515E8-A5A8-4755-DC6E-799ACCA9AC06}"/>
          </ac:spMkLst>
        </pc:spChg>
        <pc:spChg chg="mod">
          <ac:chgData name="Kau, Derchang" userId="b9148588-e694-4445-9765-2c9aad6149ce" providerId="ADAL" clId="{C8382BAA-1094-D14B-A0C9-DE49F34FCC9D}" dt="2024-04-06T08:56:36.925" v="7433" actId="404"/>
          <ac:spMkLst>
            <pc:docMk/>
            <pc:sldMk cId="586353185" sldId="2147470891"/>
            <ac:spMk id="23" creationId="{173EB67A-49E0-A3C8-7275-18FF95E89165}"/>
          </ac:spMkLst>
        </pc:spChg>
        <pc:spChg chg="mod">
          <ac:chgData name="Kau, Derchang" userId="b9148588-e694-4445-9765-2c9aad6149ce" providerId="ADAL" clId="{C8382BAA-1094-D14B-A0C9-DE49F34FCC9D}" dt="2024-04-06T08:56:36.925" v="7433" actId="404"/>
          <ac:spMkLst>
            <pc:docMk/>
            <pc:sldMk cId="586353185" sldId="2147470891"/>
            <ac:spMk id="24" creationId="{6ADD21EA-09A4-ECD7-5891-4DA4A1EFB484}"/>
          </ac:spMkLst>
        </pc:spChg>
        <pc:spChg chg="mod">
          <ac:chgData name="Kau, Derchang" userId="b9148588-e694-4445-9765-2c9aad6149ce" providerId="ADAL" clId="{C8382BAA-1094-D14B-A0C9-DE49F34FCC9D}" dt="2024-04-06T08:56:36.925" v="7433" actId="404"/>
          <ac:spMkLst>
            <pc:docMk/>
            <pc:sldMk cId="586353185" sldId="2147470891"/>
            <ac:spMk id="25" creationId="{5FDC541D-B36B-528E-59A8-56CC3A0FBA7A}"/>
          </ac:spMkLst>
        </pc:spChg>
        <pc:spChg chg="mod">
          <ac:chgData name="Kau, Derchang" userId="b9148588-e694-4445-9765-2c9aad6149ce" providerId="ADAL" clId="{C8382BAA-1094-D14B-A0C9-DE49F34FCC9D}" dt="2024-04-06T08:56:36.925" v="7433" actId="404"/>
          <ac:spMkLst>
            <pc:docMk/>
            <pc:sldMk cId="586353185" sldId="2147470891"/>
            <ac:spMk id="26" creationId="{77154EEF-2FE6-C031-2D02-03EAFA3D33E4}"/>
          </ac:spMkLst>
        </pc:spChg>
        <pc:spChg chg="mod">
          <ac:chgData name="Kau, Derchang" userId="b9148588-e694-4445-9765-2c9aad6149ce" providerId="ADAL" clId="{C8382BAA-1094-D14B-A0C9-DE49F34FCC9D}" dt="2024-04-06T08:56:36.925" v="7433" actId="404"/>
          <ac:spMkLst>
            <pc:docMk/>
            <pc:sldMk cId="586353185" sldId="2147470891"/>
            <ac:spMk id="27" creationId="{955A0831-550F-E4B1-AE7C-81C51E807E4F}"/>
          </ac:spMkLst>
        </pc:spChg>
        <pc:spChg chg="mod">
          <ac:chgData name="Kau, Derchang" userId="b9148588-e694-4445-9765-2c9aad6149ce" providerId="ADAL" clId="{C8382BAA-1094-D14B-A0C9-DE49F34FCC9D}" dt="2024-04-06T08:56:36.925" v="7433" actId="404"/>
          <ac:spMkLst>
            <pc:docMk/>
            <pc:sldMk cId="586353185" sldId="2147470891"/>
            <ac:spMk id="28" creationId="{F2E5A151-A543-9066-5032-934E773C71AD}"/>
          </ac:spMkLst>
        </pc:spChg>
        <pc:spChg chg="mod">
          <ac:chgData name="Kau, Derchang" userId="b9148588-e694-4445-9765-2c9aad6149ce" providerId="ADAL" clId="{C8382BAA-1094-D14B-A0C9-DE49F34FCC9D}" dt="2024-04-06T08:56:36.925" v="7433" actId="404"/>
          <ac:spMkLst>
            <pc:docMk/>
            <pc:sldMk cId="586353185" sldId="2147470891"/>
            <ac:spMk id="29" creationId="{CFA4D717-87C0-4288-9BE4-162965046F47}"/>
          </ac:spMkLst>
        </pc:spChg>
        <pc:spChg chg="mod">
          <ac:chgData name="Kau, Derchang" userId="b9148588-e694-4445-9765-2c9aad6149ce" providerId="ADAL" clId="{C8382BAA-1094-D14B-A0C9-DE49F34FCC9D}" dt="2024-04-06T08:56:36.925" v="7433" actId="404"/>
          <ac:spMkLst>
            <pc:docMk/>
            <pc:sldMk cId="586353185" sldId="2147470891"/>
            <ac:spMk id="30" creationId="{A295215A-1C39-502F-0457-FE8C02447FFC}"/>
          </ac:spMkLst>
        </pc:spChg>
        <pc:spChg chg="mod">
          <ac:chgData name="Kau, Derchang" userId="b9148588-e694-4445-9765-2c9aad6149ce" providerId="ADAL" clId="{C8382BAA-1094-D14B-A0C9-DE49F34FCC9D}" dt="2024-04-06T08:56:36.925" v="7433" actId="404"/>
          <ac:spMkLst>
            <pc:docMk/>
            <pc:sldMk cId="586353185" sldId="2147470891"/>
            <ac:spMk id="31" creationId="{A640E0FE-CD59-F1E7-493D-BCD2E0E5E740}"/>
          </ac:spMkLst>
        </pc:spChg>
        <pc:spChg chg="mod">
          <ac:chgData name="Kau, Derchang" userId="b9148588-e694-4445-9765-2c9aad6149ce" providerId="ADAL" clId="{C8382BAA-1094-D14B-A0C9-DE49F34FCC9D}" dt="2024-04-06T08:56:36.925" v="7433" actId="404"/>
          <ac:spMkLst>
            <pc:docMk/>
            <pc:sldMk cId="586353185" sldId="2147470891"/>
            <ac:spMk id="32" creationId="{0C645C50-248B-2254-ED92-F67ED6A8A6C7}"/>
          </ac:spMkLst>
        </pc:spChg>
        <pc:spChg chg="mod">
          <ac:chgData name="Kau, Derchang" userId="b9148588-e694-4445-9765-2c9aad6149ce" providerId="ADAL" clId="{C8382BAA-1094-D14B-A0C9-DE49F34FCC9D}" dt="2024-04-06T08:56:36.925" v="7433" actId="404"/>
          <ac:spMkLst>
            <pc:docMk/>
            <pc:sldMk cId="586353185" sldId="2147470891"/>
            <ac:spMk id="33" creationId="{8BD2F075-3D98-E7C9-1646-C2066382DE11}"/>
          </ac:spMkLst>
        </pc:spChg>
        <pc:spChg chg="mod">
          <ac:chgData name="Kau, Derchang" userId="b9148588-e694-4445-9765-2c9aad6149ce" providerId="ADAL" clId="{C8382BAA-1094-D14B-A0C9-DE49F34FCC9D}" dt="2024-04-06T08:56:36.925" v="7433" actId="404"/>
          <ac:spMkLst>
            <pc:docMk/>
            <pc:sldMk cId="586353185" sldId="2147470891"/>
            <ac:spMk id="34" creationId="{5938E6BC-8B76-ADF2-E518-3FBDB72C7512}"/>
          </ac:spMkLst>
        </pc:spChg>
        <pc:spChg chg="mod">
          <ac:chgData name="Kau, Derchang" userId="b9148588-e694-4445-9765-2c9aad6149ce" providerId="ADAL" clId="{C8382BAA-1094-D14B-A0C9-DE49F34FCC9D}" dt="2024-05-30T19:22:40.286" v="17141" actId="207"/>
          <ac:spMkLst>
            <pc:docMk/>
            <pc:sldMk cId="586353185" sldId="2147470891"/>
            <ac:spMk id="35" creationId="{BE510263-194C-EB61-68DA-CE65B98F6B8D}"/>
          </ac:spMkLst>
        </pc:spChg>
        <pc:spChg chg="add mod topLvl">
          <ac:chgData name="Kau, Derchang" userId="b9148588-e694-4445-9765-2c9aad6149ce" providerId="ADAL" clId="{C8382BAA-1094-D14B-A0C9-DE49F34FCC9D}" dt="2024-04-06T09:43:56.033" v="7704" actId="164"/>
          <ac:spMkLst>
            <pc:docMk/>
            <pc:sldMk cId="586353185" sldId="2147470891"/>
            <ac:spMk id="48" creationId="{9F3B7298-B25A-C477-20AA-89412FBD2E69}"/>
          </ac:spMkLst>
        </pc:spChg>
        <pc:spChg chg="mod">
          <ac:chgData name="Kau, Derchang" userId="b9148588-e694-4445-9765-2c9aad6149ce" providerId="ADAL" clId="{C8382BAA-1094-D14B-A0C9-DE49F34FCC9D}" dt="2024-04-06T08:56:57.808" v="7439" actId="255"/>
          <ac:spMkLst>
            <pc:docMk/>
            <pc:sldMk cId="586353185" sldId="2147470891"/>
            <ac:spMk id="50" creationId="{920FD278-EFAB-A8BA-7EA6-8EFB0F722223}"/>
          </ac:spMkLst>
        </pc:spChg>
        <pc:spChg chg="mod">
          <ac:chgData name="Kau, Derchang" userId="b9148588-e694-4445-9765-2c9aad6149ce" providerId="ADAL" clId="{C8382BAA-1094-D14B-A0C9-DE49F34FCC9D}" dt="2024-04-06T08:56:36.925" v="7433" actId="404"/>
          <ac:spMkLst>
            <pc:docMk/>
            <pc:sldMk cId="586353185" sldId="2147470891"/>
            <ac:spMk id="51" creationId="{62D582CF-D8E1-2EB2-823F-76FFEB64558B}"/>
          </ac:spMkLst>
        </pc:spChg>
        <pc:spChg chg="add mod topLvl">
          <ac:chgData name="Kau, Derchang" userId="b9148588-e694-4445-9765-2c9aad6149ce" providerId="ADAL" clId="{C8382BAA-1094-D14B-A0C9-DE49F34FCC9D}" dt="2024-04-06T09:43:56.033" v="7704" actId="164"/>
          <ac:spMkLst>
            <pc:docMk/>
            <pc:sldMk cId="586353185" sldId="2147470891"/>
            <ac:spMk id="52" creationId="{9B595040-D50F-827D-052D-8CDC7177ADA5}"/>
          </ac:spMkLst>
        </pc:spChg>
        <pc:spChg chg="mod">
          <ac:chgData name="Kau, Derchang" userId="b9148588-e694-4445-9765-2c9aad6149ce" providerId="ADAL" clId="{C8382BAA-1094-D14B-A0C9-DE49F34FCC9D}" dt="2024-04-06T08:57:04.980" v="7440" actId="255"/>
          <ac:spMkLst>
            <pc:docMk/>
            <pc:sldMk cId="586353185" sldId="2147470891"/>
            <ac:spMk id="54" creationId="{79200DB5-5D3B-E8C5-1C20-F4574530CA43}"/>
          </ac:spMkLst>
        </pc:spChg>
        <pc:spChg chg="mod">
          <ac:chgData name="Kau, Derchang" userId="b9148588-e694-4445-9765-2c9aad6149ce" providerId="ADAL" clId="{C8382BAA-1094-D14B-A0C9-DE49F34FCC9D}" dt="2024-04-06T08:56:36.925" v="7433" actId="404"/>
          <ac:spMkLst>
            <pc:docMk/>
            <pc:sldMk cId="586353185" sldId="2147470891"/>
            <ac:spMk id="55" creationId="{661DF10F-BA0E-C50C-4A4A-94A344C89CBF}"/>
          </ac:spMkLst>
        </pc:spChg>
        <pc:spChg chg="mod">
          <ac:chgData name="Kau, Derchang" userId="b9148588-e694-4445-9765-2c9aad6149ce" providerId="ADAL" clId="{C8382BAA-1094-D14B-A0C9-DE49F34FCC9D}" dt="2024-05-30T19:24:39.146" v="17153" actId="14100"/>
          <ac:spMkLst>
            <pc:docMk/>
            <pc:sldMk cId="586353185" sldId="2147470891"/>
            <ac:spMk id="57" creationId="{2C7A5FC4-382C-51E2-6DF2-8975AB9F8DB0}"/>
          </ac:spMkLst>
        </pc:spChg>
        <pc:spChg chg="mod">
          <ac:chgData name="Kau, Derchang" userId="b9148588-e694-4445-9765-2c9aad6149ce" providerId="ADAL" clId="{C8382BAA-1094-D14B-A0C9-DE49F34FCC9D}" dt="2024-04-06T08:56:36.925" v="7433" actId="404"/>
          <ac:spMkLst>
            <pc:docMk/>
            <pc:sldMk cId="586353185" sldId="2147470891"/>
            <ac:spMk id="71" creationId="{26BAADDE-7943-F66E-D933-C9B1DDB2EE81}"/>
          </ac:spMkLst>
        </pc:spChg>
        <pc:spChg chg="mod">
          <ac:chgData name="Kau, Derchang" userId="b9148588-e694-4445-9765-2c9aad6149ce" providerId="ADAL" clId="{C8382BAA-1094-D14B-A0C9-DE49F34FCC9D}" dt="2024-04-06T08:56:36.925" v="7433" actId="404"/>
          <ac:spMkLst>
            <pc:docMk/>
            <pc:sldMk cId="586353185" sldId="2147470891"/>
            <ac:spMk id="72" creationId="{51991034-205F-18E0-5296-8B765113E7AB}"/>
          </ac:spMkLst>
        </pc:spChg>
        <pc:spChg chg="mod">
          <ac:chgData name="Kau, Derchang" userId="b9148588-e694-4445-9765-2c9aad6149ce" providerId="ADAL" clId="{C8382BAA-1094-D14B-A0C9-DE49F34FCC9D}" dt="2024-04-06T08:56:36.925" v="7433" actId="404"/>
          <ac:spMkLst>
            <pc:docMk/>
            <pc:sldMk cId="586353185" sldId="2147470891"/>
            <ac:spMk id="73" creationId="{ED0F5085-9D46-2595-6D47-1C28597ECECB}"/>
          </ac:spMkLst>
        </pc:spChg>
        <pc:spChg chg="mod">
          <ac:chgData name="Kau, Derchang" userId="b9148588-e694-4445-9765-2c9aad6149ce" providerId="ADAL" clId="{C8382BAA-1094-D14B-A0C9-DE49F34FCC9D}" dt="2024-04-06T08:56:36.925" v="7433" actId="404"/>
          <ac:spMkLst>
            <pc:docMk/>
            <pc:sldMk cId="586353185" sldId="2147470891"/>
            <ac:spMk id="74" creationId="{FF54C9B9-4913-9066-E70F-AAAB0978B6A0}"/>
          </ac:spMkLst>
        </pc:spChg>
        <pc:spChg chg="mod">
          <ac:chgData name="Kau, Derchang" userId="b9148588-e694-4445-9765-2c9aad6149ce" providerId="ADAL" clId="{C8382BAA-1094-D14B-A0C9-DE49F34FCC9D}" dt="2024-04-06T08:56:36.925" v="7433" actId="404"/>
          <ac:spMkLst>
            <pc:docMk/>
            <pc:sldMk cId="586353185" sldId="2147470891"/>
            <ac:spMk id="75" creationId="{825B4022-F181-0E50-8E13-F02371994F72}"/>
          </ac:spMkLst>
        </pc:spChg>
        <pc:spChg chg="mod">
          <ac:chgData name="Kau, Derchang" userId="b9148588-e694-4445-9765-2c9aad6149ce" providerId="ADAL" clId="{C8382BAA-1094-D14B-A0C9-DE49F34FCC9D}" dt="2024-04-06T08:56:36.925" v="7433" actId="404"/>
          <ac:spMkLst>
            <pc:docMk/>
            <pc:sldMk cId="586353185" sldId="2147470891"/>
            <ac:spMk id="76" creationId="{E26D1A30-FA71-E4E1-FA33-4CE68E9EFC8B}"/>
          </ac:spMkLst>
        </pc:spChg>
        <pc:spChg chg="del mod">
          <ac:chgData name="Kau, Derchang" userId="b9148588-e694-4445-9765-2c9aad6149ce" providerId="ADAL" clId="{C8382BAA-1094-D14B-A0C9-DE49F34FCC9D}" dt="2024-05-30T19:24:32.238" v="17152" actId="478"/>
          <ac:spMkLst>
            <pc:docMk/>
            <pc:sldMk cId="586353185" sldId="2147470891"/>
            <ac:spMk id="77" creationId="{B75A3E22-D2EA-F7EB-C621-884DAC6E9FC7}"/>
          </ac:spMkLst>
        </pc:spChg>
        <pc:spChg chg="del mod">
          <ac:chgData name="Kau, Derchang" userId="b9148588-e694-4445-9765-2c9aad6149ce" providerId="ADAL" clId="{C8382BAA-1094-D14B-A0C9-DE49F34FCC9D}" dt="2024-05-30T19:24:32.238" v="17152" actId="478"/>
          <ac:spMkLst>
            <pc:docMk/>
            <pc:sldMk cId="586353185" sldId="2147470891"/>
            <ac:spMk id="78" creationId="{FBADC31C-FC9A-2EC3-209C-6809B9480891}"/>
          </ac:spMkLst>
        </pc:spChg>
        <pc:spChg chg="del mod">
          <ac:chgData name="Kau, Derchang" userId="b9148588-e694-4445-9765-2c9aad6149ce" providerId="ADAL" clId="{C8382BAA-1094-D14B-A0C9-DE49F34FCC9D}" dt="2024-05-30T19:24:32.238" v="17152" actId="478"/>
          <ac:spMkLst>
            <pc:docMk/>
            <pc:sldMk cId="586353185" sldId="2147470891"/>
            <ac:spMk id="79" creationId="{4FF1105D-64D4-B264-1E50-926282C0AEA8}"/>
          </ac:spMkLst>
        </pc:spChg>
        <pc:spChg chg="add mod topLvl">
          <ac:chgData name="Kau, Derchang" userId="b9148588-e694-4445-9765-2c9aad6149ce" providerId="ADAL" clId="{C8382BAA-1094-D14B-A0C9-DE49F34FCC9D}" dt="2024-04-06T09:43:54.932" v="7703" actId="164"/>
          <ac:spMkLst>
            <pc:docMk/>
            <pc:sldMk cId="586353185" sldId="2147470891"/>
            <ac:spMk id="82" creationId="{C811E48A-04C2-E3E1-BBD8-8C580F3C2C50}"/>
          </ac:spMkLst>
        </pc:spChg>
        <pc:spChg chg="mod">
          <ac:chgData name="Kau, Derchang" userId="b9148588-e694-4445-9765-2c9aad6149ce" providerId="ADAL" clId="{C8382BAA-1094-D14B-A0C9-DE49F34FCC9D}" dt="2024-05-30T19:22:48.763" v="17142" actId="207"/>
          <ac:spMkLst>
            <pc:docMk/>
            <pc:sldMk cId="586353185" sldId="2147470891"/>
            <ac:spMk id="84" creationId="{0AA8C9F2-5D28-7DC0-4AF2-70A34CE7F856}"/>
          </ac:spMkLst>
        </pc:spChg>
        <pc:spChg chg="mod">
          <ac:chgData name="Kau, Derchang" userId="b9148588-e694-4445-9765-2c9aad6149ce" providerId="ADAL" clId="{C8382BAA-1094-D14B-A0C9-DE49F34FCC9D}" dt="2024-04-06T08:56:36.925" v="7433" actId="404"/>
          <ac:spMkLst>
            <pc:docMk/>
            <pc:sldMk cId="586353185" sldId="2147470891"/>
            <ac:spMk id="98" creationId="{608CDCBF-0639-8130-E032-02A82A65DAC9}"/>
          </ac:spMkLst>
        </pc:spChg>
        <pc:spChg chg="mod">
          <ac:chgData name="Kau, Derchang" userId="b9148588-e694-4445-9765-2c9aad6149ce" providerId="ADAL" clId="{C8382BAA-1094-D14B-A0C9-DE49F34FCC9D}" dt="2024-04-06T08:56:36.925" v="7433" actId="404"/>
          <ac:spMkLst>
            <pc:docMk/>
            <pc:sldMk cId="586353185" sldId="2147470891"/>
            <ac:spMk id="99" creationId="{4D813CC1-F16F-242F-231E-E9667AC35BBE}"/>
          </ac:spMkLst>
        </pc:spChg>
        <pc:spChg chg="mod">
          <ac:chgData name="Kau, Derchang" userId="b9148588-e694-4445-9765-2c9aad6149ce" providerId="ADAL" clId="{C8382BAA-1094-D14B-A0C9-DE49F34FCC9D}" dt="2024-04-06T08:56:36.925" v="7433" actId="404"/>
          <ac:spMkLst>
            <pc:docMk/>
            <pc:sldMk cId="586353185" sldId="2147470891"/>
            <ac:spMk id="100" creationId="{3451609B-0CF6-CCE4-67F8-2BD0A469FF58}"/>
          </ac:spMkLst>
        </pc:spChg>
        <pc:spChg chg="mod">
          <ac:chgData name="Kau, Derchang" userId="b9148588-e694-4445-9765-2c9aad6149ce" providerId="ADAL" clId="{C8382BAA-1094-D14B-A0C9-DE49F34FCC9D}" dt="2024-04-06T08:56:36.925" v="7433" actId="404"/>
          <ac:spMkLst>
            <pc:docMk/>
            <pc:sldMk cId="586353185" sldId="2147470891"/>
            <ac:spMk id="101" creationId="{5A2E48BB-BC1D-B7CF-2AE4-AB9EC3896C8F}"/>
          </ac:spMkLst>
        </pc:spChg>
        <pc:spChg chg="mod">
          <ac:chgData name="Kau, Derchang" userId="b9148588-e694-4445-9765-2c9aad6149ce" providerId="ADAL" clId="{C8382BAA-1094-D14B-A0C9-DE49F34FCC9D}" dt="2024-04-06T08:56:36.925" v="7433" actId="404"/>
          <ac:spMkLst>
            <pc:docMk/>
            <pc:sldMk cId="586353185" sldId="2147470891"/>
            <ac:spMk id="102" creationId="{5ADA03F0-3ED3-5C55-2B1C-CA9C27E886F5}"/>
          </ac:spMkLst>
        </pc:spChg>
        <pc:spChg chg="mod">
          <ac:chgData name="Kau, Derchang" userId="b9148588-e694-4445-9765-2c9aad6149ce" providerId="ADAL" clId="{C8382BAA-1094-D14B-A0C9-DE49F34FCC9D}" dt="2024-04-06T08:56:36.925" v="7433" actId="404"/>
          <ac:spMkLst>
            <pc:docMk/>
            <pc:sldMk cId="586353185" sldId="2147470891"/>
            <ac:spMk id="103" creationId="{F6556177-3E1C-E587-3C78-11F3D778C952}"/>
          </ac:spMkLst>
        </pc:spChg>
        <pc:spChg chg="mod">
          <ac:chgData name="Kau, Derchang" userId="b9148588-e694-4445-9765-2c9aad6149ce" providerId="ADAL" clId="{C8382BAA-1094-D14B-A0C9-DE49F34FCC9D}" dt="2024-04-06T08:56:36.925" v="7433" actId="404"/>
          <ac:spMkLst>
            <pc:docMk/>
            <pc:sldMk cId="586353185" sldId="2147470891"/>
            <ac:spMk id="104" creationId="{188632EA-459F-861C-C1E6-DC21BCCED449}"/>
          </ac:spMkLst>
        </pc:spChg>
        <pc:spChg chg="mod">
          <ac:chgData name="Kau, Derchang" userId="b9148588-e694-4445-9765-2c9aad6149ce" providerId="ADAL" clId="{C8382BAA-1094-D14B-A0C9-DE49F34FCC9D}" dt="2024-04-06T08:56:36.925" v="7433" actId="404"/>
          <ac:spMkLst>
            <pc:docMk/>
            <pc:sldMk cId="586353185" sldId="2147470891"/>
            <ac:spMk id="105" creationId="{2F9E8028-DFA5-31C8-7532-274ED625384F}"/>
          </ac:spMkLst>
        </pc:spChg>
        <pc:spChg chg="mod">
          <ac:chgData name="Kau, Derchang" userId="b9148588-e694-4445-9765-2c9aad6149ce" providerId="ADAL" clId="{C8382BAA-1094-D14B-A0C9-DE49F34FCC9D}" dt="2024-04-06T08:56:36.925" v="7433" actId="404"/>
          <ac:spMkLst>
            <pc:docMk/>
            <pc:sldMk cId="586353185" sldId="2147470891"/>
            <ac:spMk id="106" creationId="{6525440E-A79F-6AB8-6587-DEAE126A737B}"/>
          </ac:spMkLst>
        </pc:spChg>
        <pc:spChg chg="mod">
          <ac:chgData name="Kau, Derchang" userId="b9148588-e694-4445-9765-2c9aad6149ce" providerId="ADAL" clId="{C8382BAA-1094-D14B-A0C9-DE49F34FCC9D}" dt="2024-04-06T08:57:18.891" v="7442" actId="255"/>
          <ac:spMkLst>
            <pc:docMk/>
            <pc:sldMk cId="586353185" sldId="2147470891"/>
            <ac:spMk id="108" creationId="{AE8FA947-3A44-5DAD-411E-6B4307109FEB}"/>
          </ac:spMkLst>
        </pc:spChg>
        <pc:spChg chg="mod">
          <ac:chgData name="Kau, Derchang" userId="b9148588-e694-4445-9765-2c9aad6149ce" providerId="ADAL" clId="{C8382BAA-1094-D14B-A0C9-DE49F34FCC9D}" dt="2024-04-06T08:56:36.925" v="7433" actId="404"/>
          <ac:spMkLst>
            <pc:docMk/>
            <pc:sldMk cId="586353185" sldId="2147470891"/>
            <ac:spMk id="109" creationId="{F0C8A7AB-9F51-E4CE-2A67-E676B9C5DEDB}"/>
          </ac:spMkLst>
        </pc:spChg>
        <pc:spChg chg="add mod topLvl">
          <ac:chgData name="Kau, Derchang" userId="b9148588-e694-4445-9765-2c9aad6149ce" providerId="ADAL" clId="{C8382BAA-1094-D14B-A0C9-DE49F34FCC9D}" dt="2024-04-06T09:43:54.932" v="7703" actId="164"/>
          <ac:spMkLst>
            <pc:docMk/>
            <pc:sldMk cId="586353185" sldId="2147470891"/>
            <ac:spMk id="110" creationId="{6C051D29-9406-4857-6F1D-ECBC366C81A2}"/>
          </ac:spMkLst>
        </pc:spChg>
        <pc:spChg chg="mod">
          <ac:chgData name="Kau, Derchang" userId="b9148588-e694-4445-9765-2c9aad6149ce" providerId="ADAL" clId="{C8382BAA-1094-D14B-A0C9-DE49F34FCC9D}" dt="2024-04-06T08:57:13.028" v="7441" actId="255"/>
          <ac:spMkLst>
            <pc:docMk/>
            <pc:sldMk cId="586353185" sldId="2147470891"/>
            <ac:spMk id="114" creationId="{DE354E6E-4282-14A3-A3BA-2B72F43B8371}"/>
          </ac:spMkLst>
        </pc:spChg>
        <pc:spChg chg="mod">
          <ac:chgData name="Kau, Derchang" userId="b9148588-e694-4445-9765-2c9aad6149ce" providerId="ADAL" clId="{C8382BAA-1094-D14B-A0C9-DE49F34FCC9D}" dt="2024-04-06T08:56:36.925" v="7433" actId="404"/>
          <ac:spMkLst>
            <pc:docMk/>
            <pc:sldMk cId="586353185" sldId="2147470891"/>
            <ac:spMk id="115" creationId="{5B48E0AE-0D19-D47E-02D6-F4606D60A0CC}"/>
          </ac:spMkLst>
        </pc:spChg>
        <pc:spChg chg="mod">
          <ac:chgData name="Kau, Derchang" userId="b9148588-e694-4445-9765-2c9aad6149ce" providerId="ADAL" clId="{C8382BAA-1094-D14B-A0C9-DE49F34FCC9D}" dt="2024-04-06T08:56:36.925" v="7433" actId="404"/>
          <ac:spMkLst>
            <pc:docMk/>
            <pc:sldMk cId="586353185" sldId="2147470891"/>
            <ac:spMk id="116" creationId="{7024A0B5-A999-DF29-9226-CCC28BB6C57D}"/>
          </ac:spMkLst>
        </pc:spChg>
        <pc:spChg chg="mod">
          <ac:chgData name="Kau, Derchang" userId="b9148588-e694-4445-9765-2c9aad6149ce" providerId="ADAL" clId="{C8382BAA-1094-D14B-A0C9-DE49F34FCC9D}" dt="2024-04-06T08:56:36.925" v="7433" actId="404"/>
          <ac:spMkLst>
            <pc:docMk/>
            <pc:sldMk cId="586353185" sldId="2147470891"/>
            <ac:spMk id="117" creationId="{1A1A06BA-C642-E374-7AF4-5EECAC805F9B}"/>
          </ac:spMkLst>
        </pc:spChg>
        <pc:spChg chg="mod">
          <ac:chgData name="Kau, Derchang" userId="b9148588-e694-4445-9765-2c9aad6149ce" providerId="ADAL" clId="{C8382BAA-1094-D14B-A0C9-DE49F34FCC9D}" dt="2024-04-06T08:56:36.925" v="7433" actId="404"/>
          <ac:spMkLst>
            <pc:docMk/>
            <pc:sldMk cId="586353185" sldId="2147470891"/>
            <ac:spMk id="118" creationId="{C9E38C65-3322-A4B6-FAD3-2D2E1E824A38}"/>
          </ac:spMkLst>
        </pc:spChg>
        <pc:spChg chg="del mod">
          <ac:chgData name="Kau, Derchang" userId="b9148588-e694-4445-9765-2c9aad6149ce" providerId="ADAL" clId="{C8382BAA-1094-D14B-A0C9-DE49F34FCC9D}" dt="2024-05-30T19:24:53.864" v="17154" actId="478"/>
          <ac:spMkLst>
            <pc:docMk/>
            <pc:sldMk cId="586353185" sldId="2147470891"/>
            <ac:spMk id="125" creationId="{DC03A6F8-8A6D-A51A-F234-BB4129EB4C4F}"/>
          </ac:spMkLst>
        </pc:spChg>
        <pc:spChg chg="del mod">
          <ac:chgData name="Kau, Derchang" userId="b9148588-e694-4445-9765-2c9aad6149ce" providerId="ADAL" clId="{C8382BAA-1094-D14B-A0C9-DE49F34FCC9D}" dt="2024-05-30T19:24:53.864" v="17154" actId="478"/>
          <ac:spMkLst>
            <pc:docMk/>
            <pc:sldMk cId="586353185" sldId="2147470891"/>
            <ac:spMk id="126" creationId="{79E09AB8-BB1A-0089-076A-DEB482F8A61E}"/>
          </ac:spMkLst>
        </pc:spChg>
        <pc:spChg chg="del mod">
          <ac:chgData name="Kau, Derchang" userId="b9148588-e694-4445-9765-2c9aad6149ce" providerId="ADAL" clId="{C8382BAA-1094-D14B-A0C9-DE49F34FCC9D}" dt="2024-05-30T19:24:53.864" v="17154" actId="478"/>
          <ac:spMkLst>
            <pc:docMk/>
            <pc:sldMk cId="586353185" sldId="2147470891"/>
            <ac:spMk id="127" creationId="{8ED335EC-6BDC-0A56-418F-6A51960F9531}"/>
          </ac:spMkLst>
        </pc:spChg>
        <pc:spChg chg="mod">
          <ac:chgData name="Kau, Derchang" userId="b9148588-e694-4445-9765-2c9aad6149ce" providerId="ADAL" clId="{C8382BAA-1094-D14B-A0C9-DE49F34FCC9D}" dt="2024-04-06T08:56:36.925" v="7433" actId="404"/>
          <ac:spMkLst>
            <pc:docMk/>
            <pc:sldMk cId="586353185" sldId="2147470891"/>
            <ac:spMk id="128" creationId="{9EBFD569-DC23-B872-E65C-6BAA4A128482}"/>
          </ac:spMkLst>
        </pc:spChg>
        <pc:spChg chg="mod">
          <ac:chgData name="Kau, Derchang" userId="b9148588-e694-4445-9765-2c9aad6149ce" providerId="ADAL" clId="{C8382BAA-1094-D14B-A0C9-DE49F34FCC9D}" dt="2024-04-06T08:56:36.925" v="7433" actId="404"/>
          <ac:spMkLst>
            <pc:docMk/>
            <pc:sldMk cId="586353185" sldId="2147470891"/>
            <ac:spMk id="129" creationId="{6274E548-C9B4-49A4-14FD-247CAA0E5A91}"/>
          </ac:spMkLst>
        </pc:spChg>
        <pc:spChg chg="mod">
          <ac:chgData name="Kau, Derchang" userId="b9148588-e694-4445-9765-2c9aad6149ce" providerId="ADAL" clId="{C8382BAA-1094-D14B-A0C9-DE49F34FCC9D}" dt="2024-04-06T08:56:36.925" v="7433" actId="404"/>
          <ac:spMkLst>
            <pc:docMk/>
            <pc:sldMk cId="586353185" sldId="2147470891"/>
            <ac:spMk id="130" creationId="{B0A86CFE-285A-F637-EBAB-7348E9B1EF91}"/>
          </ac:spMkLst>
        </pc:spChg>
        <pc:spChg chg="mod">
          <ac:chgData name="Kau, Derchang" userId="b9148588-e694-4445-9765-2c9aad6149ce" providerId="ADAL" clId="{C8382BAA-1094-D14B-A0C9-DE49F34FCC9D}" dt="2024-04-06T08:56:36.925" v="7433" actId="404"/>
          <ac:spMkLst>
            <pc:docMk/>
            <pc:sldMk cId="586353185" sldId="2147470891"/>
            <ac:spMk id="131" creationId="{CFF39314-46EF-98FB-6131-2AEF0C9D79EE}"/>
          </ac:spMkLst>
        </pc:spChg>
        <pc:spChg chg="mod">
          <ac:chgData name="Kau, Derchang" userId="b9148588-e694-4445-9765-2c9aad6149ce" providerId="ADAL" clId="{C8382BAA-1094-D14B-A0C9-DE49F34FCC9D}" dt="2024-04-06T08:56:36.925" v="7433" actId="404"/>
          <ac:spMkLst>
            <pc:docMk/>
            <pc:sldMk cId="586353185" sldId="2147470891"/>
            <ac:spMk id="132" creationId="{269DD328-1495-20E2-C074-E5E566041F27}"/>
          </ac:spMkLst>
        </pc:spChg>
        <pc:spChg chg="mod">
          <ac:chgData name="Kau, Derchang" userId="b9148588-e694-4445-9765-2c9aad6149ce" providerId="ADAL" clId="{C8382BAA-1094-D14B-A0C9-DE49F34FCC9D}" dt="2024-04-06T08:56:36.925" v="7433" actId="404"/>
          <ac:spMkLst>
            <pc:docMk/>
            <pc:sldMk cId="586353185" sldId="2147470891"/>
            <ac:spMk id="133" creationId="{F1CC366F-3A15-2CA6-F128-4CCADC453AE9}"/>
          </ac:spMkLst>
        </pc:spChg>
        <pc:spChg chg="mod">
          <ac:chgData name="Kau, Derchang" userId="b9148588-e694-4445-9765-2c9aad6149ce" providerId="ADAL" clId="{C8382BAA-1094-D14B-A0C9-DE49F34FCC9D}" dt="2024-05-30T19:25:01.379" v="17155" actId="14100"/>
          <ac:spMkLst>
            <pc:docMk/>
            <pc:sldMk cId="586353185" sldId="2147470891"/>
            <ac:spMk id="134" creationId="{134CA89F-2076-65E1-8588-30CF50F24C66}"/>
          </ac:spMkLst>
        </pc:spChg>
        <pc:spChg chg="mod">
          <ac:chgData name="Kau, Derchang" userId="b9148588-e694-4445-9765-2c9aad6149ce" providerId="ADAL" clId="{C8382BAA-1094-D14B-A0C9-DE49F34FCC9D}" dt="2024-04-06T08:59:32.457" v="7453"/>
          <ac:spMkLst>
            <pc:docMk/>
            <pc:sldMk cId="586353185" sldId="2147470891"/>
            <ac:spMk id="148" creationId="{1D505616-8246-EA3E-1B9D-ACACA177B02A}"/>
          </ac:spMkLst>
        </pc:spChg>
        <pc:spChg chg="mod">
          <ac:chgData name="Kau, Derchang" userId="b9148588-e694-4445-9765-2c9aad6149ce" providerId="ADAL" clId="{C8382BAA-1094-D14B-A0C9-DE49F34FCC9D}" dt="2024-04-06T08:59:32.457" v="7453"/>
          <ac:spMkLst>
            <pc:docMk/>
            <pc:sldMk cId="586353185" sldId="2147470891"/>
            <ac:spMk id="149" creationId="{F7DEE885-3730-C074-CC61-5A43291CCF64}"/>
          </ac:spMkLst>
        </pc:spChg>
        <pc:spChg chg="mod">
          <ac:chgData name="Kau, Derchang" userId="b9148588-e694-4445-9765-2c9aad6149ce" providerId="ADAL" clId="{C8382BAA-1094-D14B-A0C9-DE49F34FCC9D}" dt="2024-04-06T08:59:32.457" v="7453"/>
          <ac:spMkLst>
            <pc:docMk/>
            <pc:sldMk cId="586353185" sldId="2147470891"/>
            <ac:spMk id="150" creationId="{79E08315-BCF1-F23A-A3BA-39962573A173}"/>
          </ac:spMkLst>
        </pc:spChg>
        <pc:spChg chg="mod">
          <ac:chgData name="Kau, Derchang" userId="b9148588-e694-4445-9765-2c9aad6149ce" providerId="ADAL" clId="{C8382BAA-1094-D14B-A0C9-DE49F34FCC9D}" dt="2024-04-06T08:59:32.457" v="7453"/>
          <ac:spMkLst>
            <pc:docMk/>
            <pc:sldMk cId="586353185" sldId="2147470891"/>
            <ac:spMk id="151" creationId="{D4C45E54-D265-D8A0-B29E-6FF53913B2B4}"/>
          </ac:spMkLst>
        </pc:spChg>
        <pc:spChg chg="mod">
          <ac:chgData name="Kau, Derchang" userId="b9148588-e694-4445-9765-2c9aad6149ce" providerId="ADAL" clId="{C8382BAA-1094-D14B-A0C9-DE49F34FCC9D}" dt="2024-04-06T08:59:32.457" v="7453"/>
          <ac:spMkLst>
            <pc:docMk/>
            <pc:sldMk cId="586353185" sldId="2147470891"/>
            <ac:spMk id="152" creationId="{2D03DD0B-176B-191B-6200-CB5374E414A4}"/>
          </ac:spMkLst>
        </pc:spChg>
        <pc:spChg chg="mod">
          <ac:chgData name="Kau, Derchang" userId="b9148588-e694-4445-9765-2c9aad6149ce" providerId="ADAL" clId="{C8382BAA-1094-D14B-A0C9-DE49F34FCC9D}" dt="2024-04-06T08:59:32.457" v="7453"/>
          <ac:spMkLst>
            <pc:docMk/>
            <pc:sldMk cId="586353185" sldId="2147470891"/>
            <ac:spMk id="159" creationId="{FCA948CC-4E9E-81B7-86EB-39585D06EE74}"/>
          </ac:spMkLst>
        </pc:spChg>
        <pc:spChg chg="mod">
          <ac:chgData name="Kau, Derchang" userId="b9148588-e694-4445-9765-2c9aad6149ce" providerId="ADAL" clId="{C8382BAA-1094-D14B-A0C9-DE49F34FCC9D}" dt="2024-04-06T08:59:32.457" v="7453"/>
          <ac:spMkLst>
            <pc:docMk/>
            <pc:sldMk cId="586353185" sldId="2147470891"/>
            <ac:spMk id="160" creationId="{F626EAA7-6719-5672-083A-E2AC9FE471D9}"/>
          </ac:spMkLst>
        </pc:spChg>
        <pc:spChg chg="mod">
          <ac:chgData name="Kau, Derchang" userId="b9148588-e694-4445-9765-2c9aad6149ce" providerId="ADAL" clId="{C8382BAA-1094-D14B-A0C9-DE49F34FCC9D}" dt="2024-04-06T08:59:32.457" v="7453"/>
          <ac:spMkLst>
            <pc:docMk/>
            <pc:sldMk cId="586353185" sldId="2147470891"/>
            <ac:spMk id="161" creationId="{B6EDEF30-17A5-829C-7876-3A909F5C48F8}"/>
          </ac:spMkLst>
        </pc:spChg>
        <pc:spChg chg="del mod">
          <ac:chgData name="Kau, Derchang" userId="b9148588-e694-4445-9765-2c9aad6149ce" providerId="ADAL" clId="{C8382BAA-1094-D14B-A0C9-DE49F34FCC9D}" dt="2024-05-30T19:25:15.400" v="17156" actId="478"/>
          <ac:spMkLst>
            <pc:docMk/>
            <pc:sldMk cId="586353185" sldId="2147470891"/>
            <ac:spMk id="162" creationId="{450F20C4-8D86-590A-E549-14FCA45F9388}"/>
          </ac:spMkLst>
        </pc:spChg>
        <pc:spChg chg="del mod">
          <ac:chgData name="Kau, Derchang" userId="b9148588-e694-4445-9765-2c9aad6149ce" providerId="ADAL" clId="{C8382BAA-1094-D14B-A0C9-DE49F34FCC9D}" dt="2024-05-30T19:25:15.400" v="17156" actId="478"/>
          <ac:spMkLst>
            <pc:docMk/>
            <pc:sldMk cId="586353185" sldId="2147470891"/>
            <ac:spMk id="163" creationId="{A0FC7056-E2F1-78DC-904F-91C3A232DB17}"/>
          </ac:spMkLst>
        </pc:spChg>
        <pc:spChg chg="del mod">
          <ac:chgData name="Kau, Derchang" userId="b9148588-e694-4445-9765-2c9aad6149ce" providerId="ADAL" clId="{C8382BAA-1094-D14B-A0C9-DE49F34FCC9D}" dt="2024-05-30T19:25:15.400" v="17156" actId="478"/>
          <ac:spMkLst>
            <pc:docMk/>
            <pc:sldMk cId="586353185" sldId="2147470891"/>
            <ac:spMk id="164" creationId="{8679A5A2-9EE3-BCFF-A4B6-F8C4773B0D25}"/>
          </ac:spMkLst>
        </pc:spChg>
        <pc:spChg chg="del mod">
          <ac:chgData name="Kau, Derchang" userId="b9148588-e694-4445-9765-2c9aad6149ce" providerId="ADAL" clId="{C8382BAA-1094-D14B-A0C9-DE49F34FCC9D}" dt="2024-05-30T19:25:15.400" v="17156" actId="478"/>
          <ac:spMkLst>
            <pc:docMk/>
            <pc:sldMk cId="586353185" sldId="2147470891"/>
            <ac:spMk id="165" creationId="{E9A9DA26-B642-0F54-3C22-DDC58A5617EF}"/>
          </ac:spMkLst>
        </pc:spChg>
        <pc:spChg chg="del mod">
          <ac:chgData name="Kau, Derchang" userId="b9148588-e694-4445-9765-2c9aad6149ce" providerId="ADAL" clId="{C8382BAA-1094-D14B-A0C9-DE49F34FCC9D}" dt="2024-05-30T19:25:15.400" v="17156" actId="478"/>
          <ac:spMkLst>
            <pc:docMk/>
            <pc:sldMk cId="586353185" sldId="2147470891"/>
            <ac:spMk id="166" creationId="{8C971D45-DCDF-7301-8FB6-7E6020A347FA}"/>
          </ac:spMkLst>
        </pc:spChg>
        <pc:spChg chg="del mod">
          <ac:chgData name="Kau, Derchang" userId="b9148588-e694-4445-9765-2c9aad6149ce" providerId="ADAL" clId="{C8382BAA-1094-D14B-A0C9-DE49F34FCC9D}" dt="2024-05-30T19:25:15.400" v="17156" actId="478"/>
          <ac:spMkLst>
            <pc:docMk/>
            <pc:sldMk cId="586353185" sldId="2147470891"/>
            <ac:spMk id="167" creationId="{3AFDCA2A-1EA4-E246-9326-21F72DDB5BEE}"/>
          </ac:spMkLst>
        </pc:spChg>
        <pc:spChg chg="mod">
          <ac:chgData name="Kau, Derchang" userId="b9148588-e694-4445-9765-2c9aad6149ce" providerId="ADAL" clId="{C8382BAA-1094-D14B-A0C9-DE49F34FCC9D}" dt="2024-05-30T19:25:20.679" v="17157" actId="14100"/>
          <ac:spMkLst>
            <pc:docMk/>
            <pc:sldMk cId="586353185" sldId="2147470891"/>
            <ac:spMk id="168" creationId="{2A6A7E7A-A433-0CEA-7C6E-BB1A64B4B83A}"/>
          </ac:spMkLst>
        </pc:spChg>
        <pc:spChg chg="add mod">
          <ac:chgData name="Kau, Derchang" userId="b9148588-e694-4445-9765-2c9aad6149ce" providerId="ADAL" clId="{C8382BAA-1094-D14B-A0C9-DE49F34FCC9D}" dt="2024-05-30T19:28:18.294" v="17167" actId="207"/>
          <ac:spMkLst>
            <pc:docMk/>
            <pc:sldMk cId="586353185" sldId="2147470891"/>
            <ac:spMk id="178" creationId="{1746FA01-7DBE-E793-99BE-17DC785C8C75}"/>
          </ac:spMkLst>
        </pc:spChg>
        <pc:spChg chg="mod">
          <ac:chgData name="Kau, Derchang" userId="b9148588-e694-4445-9765-2c9aad6149ce" providerId="ADAL" clId="{C8382BAA-1094-D14B-A0C9-DE49F34FCC9D}" dt="2024-05-30T19:23:10.244" v="17145" actId="207"/>
          <ac:spMkLst>
            <pc:docMk/>
            <pc:sldMk cId="586353185" sldId="2147470891"/>
            <ac:spMk id="180" creationId="{396C5C84-1645-98ED-76FF-C376176F42FE}"/>
          </ac:spMkLst>
        </pc:spChg>
        <pc:spChg chg="mod">
          <ac:chgData name="Kau, Derchang" userId="b9148588-e694-4445-9765-2c9aad6149ce" providerId="ADAL" clId="{C8382BAA-1094-D14B-A0C9-DE49F34FCC9D}" dt="2024-04-06T09:00:03.775" v="7456"/>
          <ac:spMkLst>
            <pc:docMk/>
            <pc:sldMk cId="586353185" sldId="2147470891"/>
            <ac:spMk id="194" creationId="{8C286BD7-A3A6-3665-81FB-5B977D7C2C4D}"/>
          </ac:spMkLst>
        </pc:spChg>
        <pc:spChg chg="mod">
          <ac:chgData name="Kau, Derchang" userId="b9148588-e694-4445-9765-2c9aad6149ce" providerId="ADAL" clId="{C8382BAA-1094-D14B-A0C9-DE49F34FCC9D}" dt="2024-04-06T09:00:03.775" v="7456"/>
          <ac:spMkLst>
            <pc:docMk/>
            <pc:sldMk cId="586353185" sldId="2147470891"/>
            <ac:spMk id="195" creationId="{01E9F894-33AE-C887-E4F2-0FD90E753DD5}"/>
          </ac:spMkLst>
        </pc:spChg>
        <pc:spChg chg="mod">
          <ac:chgData name="Kau, Derchang" userId="b9148588-e694-4445-9765-2c9aad6149ce" providerId="ADAL" clId="{C8382BAA-1094-D14B-A0C9-DE49F34FCC9D}" dt="2024-04-06T09:00:03.775" v="7456"/>
          <ac:spMkLst>
            <pc:docMk/>
            <pc:sldMk cId="586353185" sldId="2147470891"/>
            <ac:spMk id="196" creationId="{0E473E18-36DA-1391-5A3B-F76847F173FF}"/>
          </ac:spMkLst>
        </pc:spChg>
        <pc:spChg chg="mod">
          <ac:chgData name="Kau, Derchang" userId="b9148588-e694-4445-9765-2c9aad6149ce" providerId="ADAL" clId="{C8382BAA-1094-D14B-A0C9-DE49F34FCC9D}" dt="2024-04-06T09:00:03.775" v="7456"/>
          <ac:spMkLst>
            <pc:docMk/>
            <pc:sldMk cId="586353185" sldId="2147470891"/>
            <ac:spMk id="197" creationId="{FB11D47A-D36C-6883-8EE9-D80F7BA3A0E6}"/>
          </ac:spMkLst>
        </pc:spChg>
        <pc:spChg chg="mod">
          <ac:chgData name="Kau, Derchang" userId="b9148588-e694-4445-9765-2c9aad6149ce" providerId="ADAL" clId="{C8382BAA-1094-D14B-A0C9-DE49F34FCC9D}" dt="2024-04-06T09:00:03.775" v="7456"/>
          <ac:spMkLst>
            <pc:docMk/>
            <pc:sldMk cId="586353185" sldId="2147470891"/>
            <ac:spMk id="198" creationId="{112FC91F-D95A-AB2E-EEE8-94C84014455D}"/>
          </ac:spMkLst>
        </pc:spChg>
        <pc:spChg chg="mod">
          <ac:chgData name="Kau, Derchang" userId="b9148588-e694-4445-9765-2c9aad6149ce" providerId="ADAL" clId="{C8382BAA-1094-D14B-A0C9-DE49F34FCC9D}" dt="2024-04-06T09:00:03.775" v="7456"/>
          <ac:spMkLst>
            <pc:docMk/>
            <pc:sldMk cId="586353185" sldId="2147470891"/>
            <ac:spMk id="199" creationId="{396775AB-0991-B6AA-F2DE-0CEFD948B037}"/>
          </ac:spMkLst>
        </pc:spChg>
        <pc:spChg chg="mod">
          <ac:chgData name="Kau, Derchang" userId="b9148588-e694-4445-9765-2c9aad6149ce" providerId="ADAL" clId="{C8382BAA-1094-D14B-A0C9-DE49F34FCC9D}" dt="2024-04-06T09:00:03.775" v="7456"/>
          <ac:spMkLst>
            <pc:docMk/>
            <pc:sldMk cId="586353185" sldId="2147470891"/>
            <ac:spMk id="200" creationId="{175F9015-20FE-6A8E-D68A-7E855B8D1A09}"/>
          </ac:spMkLst>
        </pc:spChg>
        <pc:spChg chg="mod">
          <ac:chgData name="Kau, Derchang" userId="b9148588-e694-4445-9765-2c9aad6149ce" providerId="ADAL" clId="{C8382BAA-1094-D14B-A0C9-DE49F34FCC9D}" dt="2024-04-06T09:00:03.775" v="7456"/>
          <ac:spMkLst>
            <pc:docMk/>
            <pc:sldMk cId="586353185" sldId="2147470891"/>
            <ac:spMk id="201" creationId="{32C58936-FAE5-3869-8A35-CE6BDCB4D86F}"/>
          </ac:spMkLst>
        </pc:spChg>
        <pc:spChg chg="mod">
          <ac:chgData name="Kau, Derchang" userId="b9148588-e694-4445-9765-2c9aad6149ce" providerId="ADAL" clId="{C8382BAA-1094-D14B-A0C9-DE49F34FCC9D}" dt="2024-04-06T09:00:03.775" v="7456"/>
          <ac:spMkLst>
            <pc:docMk/>
            <pc:sldMk cId="586353185" sldId="2147470891"/>
            <ac:spMk id="202" creationId="{2D819902-5F6B-AD97-70FB-D02A2CA7FBF8}"/>
          </ac:spMkLst>
        </pc:spChg>
        <pc:spChg chg="mod">
          <ac:chgData name="Kau, Derchang" userId="b9148588-e694-4445-9765-2c9aad6149ce" providerId="ADAL" clId="{C8382BAA-1094-D14B-A0C9-DE49F34FCC9D}" dt="2024-04-06T09:00:03.775" v="7456"/>
          <ac:spMkLst>
            <pc:docMk/>
            <pc:sldMk cId="586353185" sldId="2147470891"/>
            <ac:spMk id="204" creationId="{52DBED66-CDE0-5F35-C630-DB46B4F139D7}"/>
          </ac:spMkLst>
        </pc:spChg>
        <pc:spChg chg="mod">
          <ac:chgData name="Kau, Derchang" userId="b9148588-e694-4445-9765-2c9aad6149ce" providerId="ADAL" clId="{C8382BAA-1094-D14B-A0C9-DE49F34FCC9D}" dt="2024-04-06T09:00:03.775" v="7456"/>
          <ac:spMkLst>
            <pc:docMk/>
            <pc:sldMk cId="586353185" sldId="2147470891"/>
            <ac:spMk id="205" creationId="{11260528-82BD-077D-D542-4CA83C2DF8C1}"/>
          </ac:spMkLst>
        </pc:spChg>
        <pc:spChg chg="add mod">
          <ac:chgData name="Kau, Derchang" userId="b9148588-e694-4445-9765-2c9aad6149ce" providerId="ADAL" clId="{C8382BAA-1094-D14B-A0C9-DE49F34FCC9D}" dt="2024-04-06T09:13:26.910" v="7581" actId="1038"/>
          <ac:spMkLst>
            <pc:docMk/>
            <pc:sldMk cId="586353185" sldId="2147470891"/>
            <ac:spMk id="206" creationId="{92F2F8A7-339C-EB1F-DC9E-6F473F92BFA2}"/>
          </ac:spMkLst>
        </pc:spChg>
        <pc:spChg chg="mod">
          <ac:chgData name="Kau, Derchang" userId="b9148588-e694-4445-9765-2c9aad6149ce" providerId="ADAL" clId="{C8382BAA-1094-D14B-A0C9-DE49F34FCC9D}" dt="2024-04-06T09:00:03.775" v="7456"/>
          <ac:spMkLst>
            <pc:docMk/>
            <pc:sldMk cId="586353185" sldId="2147470891"/>
            <ac:spMk id="210" creationId="{CF65F371-DDF8-9B23-FA13-446DD755C244}"/>
          </ac:spMkLst>
        </pc:spChg>
        <pc:spChg chg="mod">
          <ac:chgData name="Kau, Derchang" userId="b9148588-e694-4445-9765-2c9aad6149ce" providerId="ADAL" clId="{C8382BAA-1094-D14B-A0C9-DE49F34FCC9D}" dt="2024-04-06T09:00:03.775" v="7456"/>
          <ac:spMkLst>
            <pc:docMk/>
            <pc:sldMk cId="586353185" sldId="2147470891"/>
            <ac:spMk id="211" creationId="{B4F0541D-DD20-42E0-6AAC-7B159AD43B8A}"/>
          </ac:spMkLst>
        </pc:spChg>
        <pc:spChg chg="mod">
          <ac:chgData name="Kau, Derchang" userId="b9148588-e694-4445-9765-2c9aad6149ce" providerId="ADAL" clId="{C8382BAA-1094-D14B-A0C9-DE49F34FCC9D}" dt="2024-04-06T09:00:03.775" v="7456"/>
          <ac:spMkLst>
            <pc:docMk/>
            <pc:sldMk cId="586353185" sldId="2147470891"/>
            <ac:spMk id="212" creationId="{9BCB9960-D878-0079-4821-B5666B8BCC96}"/>
          </ac:spMkLst>
        </pc:spChg>
        <pc:spChg chg="mod">
          <ac:chgData name="Kau, Derchang" userId="b9148588-e694-4445-9765-2c9aad6149ce" providerId="ADAL" clId="{C8382BAA-1094-D14B-A0C9-DE49F34FCC9D}" dt="2024-04-06T09:00:03.775" v="7456"/>
          <ac:spMkLst>
            <pc:docMk/>
            <pc:sldMk cId="586353185" sldId="2147470891"/>
            <ac:spMk id="213" creationId="{947F82E6-F212-0EEB-695B-43E64A3AB528}"/>
          </ac:spMkLst>
        </pc:spChg>
        <pc:spChg chg="mod">
          <ac:chgData name="Kau, Derchang" userId="b9148588-e694-4445-9765-2c9aad6149ce" providerId="ADAL" clId="{C8382BAA-1094-D14B-A0C9-DE49F34FCC9D}" dt="2024-04-06T09:00:03.775" v="7456"/>
          <ac:spMkLst>
            <pc:docMk/>
            <pc:sldMk cId="586353185" sldId="2147470891"/>
            <ac:spMk id="214" creationId="{EB617DD4-1A8D-CC2C-E1A1-FB96CD842003}"/>
          </ac:spMkLst>
        </pc:spChg>
        <pc:spChg chg="del mod">
          <ac:chgData name="Kau, Derchang" userId="b9148588-e694-4445-9765-2c9aad6149ce" providerId="ADAL" clId="{C8382BAA-1094-D14B-A0C9-DE49F34FCC9D}" dt="2024-05-30T19:26:00.466" v="17158" actId="478"/>
          <ac:spMkLst>
            <pc:docMk/>
            <pc:sldMk cId="586353185" sldId="2147470891"/>
            <ac:spMk id="221" creationId="{C767F95B-0DC3-F141-C970-2B8F3D96A302}"/>
          </ac:spMkLst>
        </pc:spChg>
        <pc:spChg chg="del mod">
          <ac:chgData name="Kau, Derchang" userId="b9148588-e694-4445-9765-2c9aad6149ce" providerId="ADAL" clId="{C8382BAA-1094-D14B-A0C9-DE49F34FCC9D}" dt="2024-05-30T19:26:00.466" v="17158" actId="478"/>
          <ac:spMkLst>
            <pc:docMk/>
            <pc:sldMk cId="586353185" sldId="2147470891"/>
            <ac:spMk id="222" creationId="{ADABFB0B-9DC0-D040-C60A-4313011CEACF}"/>
          </ac:spMkLst>
        </pc:spChg>
        <pc:spChg chg="del mod">
          <ac:chgData name="Kau, Derchang" userId="b9148588-e694-4445-9765-2c9aad6149ce" providerId="ADAL" clId="{C8382BAA-1094-D14B-A0C9-DE49F34FCC9D}" dt="2024-05-30T19:26:00.466" v="17158" actId="478"/>
          <ac:spMkLst>
            <pc:docMk/>
            <pc:sldMk cId="586353185" sldId="2147470891"/>
            <ac:spMk id="223" creationId="{8C7A0BF1-0E02-5484-CEBC-E0FD5579DA2C}"/>
          </ac:spMkLst>
        </pc:spChg>
        <pc:spChg chg="mod">
          <ac:chgData name="Kau, Derchang" userId="b9148588-e694-4445-9765-2c9aad6149ce" providerId="ADAL" clId="{C8382BAA-1094-D14B-A0C9-DE49F34FCC9D}" dt="2024-04-06T09:00:03.775" v="7456"/>
          <ac:spMkLst>
            <pc:docMk/>
            <pc:sldMk cId="586353185" sldId="2147470891"/>
            <ac:spMk id="224" creationId="{AFB5D7EA-B13C-8AFF-9C99-B2EE2B65564C}"/>
          </ac:spMkLst>
        </pc:spChg>
        <pc:spChg chg="mod">
          <ac:chgData name="Kau, Derchang" userId="b9148588-e694-4445-9765-2c9aad6149ce" providerId="ADAL" clId="{C8382BAA-1094-D14B-A0C9-DE49F34FCC9D}" dt="2024-04-06T09:00:03.775" v="7456"/>
          <ac:spMkLst>
            <pc:docMk/>
            <pc:sldMk cId="586353185" sldId="2147470891"/>
            <ac:spMk id="225" creationId="{0AD260FD-F4D8-D0CE-11CD-2B08749E5F97}"/>
          </ac:spMkLst>
        </pc:spChg>
        <pc:spChg chg="mod">
          <ac:chgData name="Kau, Derchang" userId="b9148588-e694-4445-9765-2c9aad6149ce" providerId="ADAL" clId="{C8382BAA-1094-D14B-A0C9-DE49F34FCC9D}" dt="2024-04-06T09:00:03.775" v="7456"/>
          <ac:spMkLst>
            <pc:docMk/>
            <pc:sldMk cId="586353185" sldId="2147470891"/>
            <ac:spMk id="226" creationId="{4972A215-ADFF-C796-409A-DC036744C046}"/>
          </ac:spMkLst>
        </pc:spChg>
        <pc:spChg chg="mod">
          <ac:chgData name="Kau, Derchang" userId="b9148588-e694-4445-9765-2c9aad6149ce" providerId="ADAL" clId="{C8382BAA-1094-D14B-A0C9-DE49F34FCC9D}" dt="2024-04-06T09:00:03.775" v="7456"/>
          <ac:spMkLst>
            <pc:docMk/>
            <pc:sldMk cId="586353185" sldId="2147470891"/>
            <ac:spMk id="227" creationId="{5606B4E4-A775-DCAE-E26B-FEDAEE13C813}"/>
          </ac:spMkLst>
        </pc:spChg>
        <pc:spChg chg="mod">
          <ac:chgData name="Kau, Derchang" userId="b9148588-e694-4445-9765-2c9aad6149ce" providerId="ADAL" clId="{C8382BAA-1094-D14B-A0C9-DE49F34FCC9D}" dt="2024-04-06T09:00:03.775" v="7456"/>
          <ac:spMkLst>
            <pc:docMk/>
            <pc:sldMk cId="586353185" sldId="2147470891"/>
            <ac:spMk id="228" creationId="{6D8D1FDD-01B9-655B-960F-C649F852734A}"/>
          </ac:spMkLst>
        </pc:spChg>
        <pc:spChg chg="mod">
          <ac:chgData name="Kau, Derchang" userId="b9148588-e694-4445-9765-2c9aad6149ce" providerId="ADAL" clId="{C8382BAA-1094-D14B-A0C9-DE49F34FCC9D}" dt="2024-04-06T09:00:03.775" v="7456"/>
          <ac:spMkLst>
            <pc:docMk/>
            <pc:sldMk cId="586353185" sldId="2147470891"/>
            <ac:spMk id="229" creationId="{6150302F-F4AA-28B8-9EB7-E5D74A53609E}"/>
          </ac:spMkLst>
        </pc:spChg>
        <pc:spChg chg="mod">
          <ac:chgData name="Kau, Derchang" userId="b9148588-e694-4445-9765-2c9aad6149ce" providerId="ADAL" clId="{C8382BAA-1094-D14B-A0C9-DE49F34FCC9D}" dt="2024-05-30T19:26:37.045" v="17161" actId="14100"/>
          <ac:spMkLst>
            <pc:docMk/>
            <pc:sldMk cId="586353185" sldId="2147470891"/>
            <ac:spMk id="230" creationId="{FEF48A39-DF8D-7610-CBFD-314F4001053F}"/>
          </ac:spMkLst>
        </pc:spChg>
        <pc:spChg chg="add mod">
          <ac:chgData name="Kau, Derchang" userId="b9148588-e694-4445-9765-2c9aad6149ce" providerId="ADAL" clId="{C8382BAA-1094-D14B-A0C9-DE49F34FCC9D}" dt="2024-04-06T09:13:26.910" v="7581" actId="1038"/>
          <ac:spMkLst>
            <pc:docMk/>
            <pc:sldMk cId="586353185" sldId="2147470891"/>
            <ac:spMk id="240" creationId="{54D71303-8004-545F-DA46-21CADB183972}"/>
          </ac:spMkLst>
        </pc:spChg>
        <pc:spChg chg="mod">
          <ac:chgData name="Kau, Derchang" userId="b9148588-e694-4445-9765-2c9aad6149ce" providerId="ADAL" clId="{C8382BAA-1094-D14B-A0C9-DE49F34FCC9D}" dt="2024-04-06T09:00:18.089" v="7458"/>
          <ac:spMkLst>
            <pc:docMk/>
            <pc:sldMk cId="586353185" sldId="2147470891"/>
            <ac:spMk id="244" creationId="{2776D3F5-E69E-B40E-0CFC-F6DE34AFBE97}"/>
          </ac:spMkLst>
        </pc:spChg>
        <pc:spChg chg="mod">
          <ac:chgData name="Kau, Derchang" userId="b9148588-e694-4445-9765-2c9aad6149ce" providerId="ADAL" clId="{C8382BAA-1094-D14B-A0C9-DE49F34FCC9D}" dt="2024-04-06T09:00:18.089" v="7458"/>
          <ac:spMkLst>
            <pc:docMk/>
            <pc:sldMk cId="586353185" sldId="2147470891"/>
            <ac:spMk id="245" creationId="{A47937A5-6C30-AC48-9368-1C1B2F1FC1A7}"/>
          </ac:spMkLst>
        </pc:spChg>
        <pc:spChg chg="mod">
          <ac:chgData name="Kau, Derchang" userId="b9148588-e694-4445-9765-2c9aad6149ce" providerId="ADAL" clId="{C8382BAA-1094-D14B-A0C9-DE49F34FCC9D}" dt="2024-04-06T09:00:18.089" v="7458"/>
          <ac:spMkLst>
            <pc:docMk/>
            <pc:sldMk cId="586353185" sldId="2147470891"/>
            <ac:spMk id="246" creationId="{D56BCA6B-B158-0AF1-27D9-1D53E8A92ECE}"/>
          </ac:spMkLst>
        </pc:spChg>
        <pc:spChg chg="mod">
          <ac:chgData name="Kau, Derchang" userId="b9148588-e694-4445-9765-2c9aad6149ce" providerId="ADAL" clId="{C8382BAA-1094-D14B-A0C9-DE49F34FCC9D}" dt="2024-04-06T09:00:18.089" v="7458"/>
          <ac:spMkLst>
            <pc:docMk/>
            <pc:sldMk cId="586353185" sldId="2147470891"/>
            <ac:spMk id="247" creationId="{56D51D57-AFF2-780E-E462-702D0369A43E}"/>
          </ac:spMkLst>
        </pc:spChg>
        <pc:spChg chg="mod">
          <ac:chgData name="Kau, Derchang" userId="b9148588-e694-4445-9765-2c9aad6149ce" providerId="ADAL" clId="{C8382BAA-1094-D14B-A0C9-DE49F34FCC9D}" dt="2024-04-06T09:00:18.089" v="7458"/>
          <ac:spMkLst>
            <pc:docMk/>
            <pc:sldMk cId="586353185" sldId="2147470891"/>
            <ac:spMk id="248" creationId="{35779A18-EE96-4289-FF10-FDAA6A4002E9}"/>
          </ac:spMkLst>
        </pc:spChg>
        <pc:spChg chg="del mod">
          <ac:chgData name="Kau, Derchang" userId="b9148588-e694-4445-9765-2c9aad6149ce" providerId="ADAL" clId="{C8382BAA-1094-D14B-A0C9-DE49F34FCC9D}" dt="2024-05-30T19:26:00.466" v="17158" actId="478"/>
          <ac:spMkLst>
            <pc:docMk/>
            <pc:sldMk cId="586353185" sldId="2147470891"/>
            <ac:spMk id="255" creationId="{49A9C359-462A-2DAD-4408-A820FCA891FC}"/>
          </ac:spMkLst>
        </pc:spChg>
        <pc:spChg chg="del mod">
          <ac:chgData name="Kau, Derchang" userId="b9148588-e694-4445-9765-2c9aad6149ce" providerId="ADAL" clId="{C8382BAA-1094-D14B-A0C9-DE49F34FCC9D}" dt="2024-05-30T19:26:00.466" v="17158" actId="478"/>
          <ac:spMkLst>
            <pc:docMk/>
            <pc:sldMk cId="586353185" sldId="2147470891"/>
            <ac:spMk id="256" creationId="{1961BA26-4D89-B5E1-C6F9-CB85890F15AC}"/>
          </ac:spMkLst>
        </pc:spChg>
        <pc:spChg chg="del mod">
          <ac:chgData name="Kau, Derchang" userId="b9148588-e694-4445-9765-2c9aad6149ce" providerId="ADAL" clId="{C8382BAA-1094-D14B-A0C9-DE49F34FCC9D}" dt="2024-05-30T19:26:00.466" v="17158" actId="478"/>
          <ac:spMkLst>
            <pc:docMk/>
            <pc:sldMk cId="586353185" sldId="2147470891"/>
            <ac:spMk id="257" creationId="{54A2D787-9348-48B6-8A21-9CCF8D51695F}"/>
          </ac:spMkLst>
        </pc:spChg>
        <pc:spChg chg="del mod">
          <ac:chgData name="Kau, Derchang" userId="b9148588-e694-4445-9765-2c9aad6149ce" providerId="ADAL" clId="{C8382BAA-1094-D14B-A0C9-DE49F34FCC9D}" dt="2024-05-30T19:26:25.369" v="17159" actId="478"/>
          <ac:spMkLst>
            <pc:docMk/>
            <pc:sldMk cId="586353185" sldId="2147470891"/>
            <ac:spMk id="258" creationId="{58047996-FD96-DF66-A455-E9619798589F}"/>
          </ac:spMkLst>
        </pc:spChg>
        <pc:spChg chg="del mod">
          <ac:chgData name="Kau, Derchang" userId="b9148588-e694-4445-9765-2c9aad6149ce" providerId="ADAL" clId="{C8382BAA-1094-D14B-A0C9-DE49F34FCC9D}" dt="2024-05-30T19:26:25.369" v="17159" actId="478"/>
          <ac:spMkLst>
            <pc:docMk/>
            <pc:sldMk cId="586353185" sldId="2147470891"/>
            <ac:spMk id="259" creationId="{03777D51-56F7-32B5-CA19-F2844CB76050}"/>
          </ac:spMkLst>
        </pc:spChg>
        <pc:spChg chg="del mod">
          <ac:chgData name="Kau, Derchang" userId="b9148588-e694-4445-9765-2c9aad6149ce" providerId="ADAL" clId="{C8382BAA-1094-D14B-A0C9-DE49F34FCC9D}" dt="2024-05-30T19:26:00.466" v="17158" actId="478"/>
          <ac:spMkLst>
            <pc:docMk/>
            <pc:sldMk cId="586353185" sldId="2147470891"/>
            <ac:spMk id="260" creationId="{26903883-91F7-E273-B07D-7E2820A3F820}"/>
          </ac:spMkLst>
        </pc:spChg>
        <pc:spChg chg="mod">
          <ac:chgData name="Kau, Derchang" userId="b9148588-e694-4445-9765-2c9aad6149ce" providerId="ADAL" clId="{C8382BAA-1094-D14B-A0C9-DE49F34FCC9D}" dt="2024-04-06T09:00:18.089" v="7458"/>
          <ac:spMkLst>
            <pc:docMk/>
            <pc:sldMk cId="586353185" sldId="2147470891"/>
            <ac:spMk id="261" creationId="{0B52991E-7490-7A24-531B-4696AF37BC96}"/>
          </ac:spMkLst>
        </pc:spChg>
        <pc:spChg chg="mod">
          <ac:chgData name="Kau, Derchang" userId="b9148588-e694-4445-9765-2c9aad6149ce" providerId="ADAL" clId="{C8382BAA-1094-D14B-A0C9-DE49F34FCC9D}" dt="2024-04-06T09:00:18.089" v="7458"/>
          <ac:spMkLst>
            <pc:docMk/>
            <pc:sldMk cId="586353185" sldId="2147470891"/>
            <ac:spMk id="262" creationId="{AC9DF852-AB20-9152-5540-B0ECB361631D}"/>
          </ac:spMkLst>
        </pc:spChg>
        <pc:spChg chg="mod">
          <ac:chgData name="Kau, Derchang" userId="b9148588-e694-4445-9765-2c9aad6149ce" providerId="ADAL" clId="{C8382BAA-1094-D14B-A0C9-DE49F34FCC9D}" dt="2024-04-06T09:00:18.089" v="7458"/>
          <ac:spMkLst>
            <pc:docMk/>
            <pc:sldMk cId="586353185" sldId="2147470891"/>
            <ac:spMk id="263" creationId="{30479962-5C16-C512-CFAC-31787CFEB0F7}"/>
          </ac:spMkLst>
        </pc:spChg>
        <pc:spChg chg="mod">
          <ac:chgData name="Kau, Derchang" userId="b9148588-e694-4445-9765-2c9aad6149ce" providerId="ADAL" clId="{C8382BAA-1094-D14B-A0C9-DE49F34FCC9D}" dt="2024-05-30T19:26:33.429" v="17160" actId="14100"/>
          <ac:spMkLst>
            <pc:docMk/>
            <pc:sldMk cId="586353185" sldId="2147470891"/>
            <ac:spMk id="264" creationId="{F60F63A0-4E91-E7CF-E3D8-4883BBED7EFB}"/>
          </ac:spMkLst>
        </pc:spChg>
        <pc:spChg chg="mod">
          <ac:chgData name="Kau, Derchang" userId="b9148588-e694-4445-9765-2c9aad6149ce" providerId="ADAL" clId="{C8382BAA-1094-D14B-A0C9-DE49F34FCC9D}" dt="2024-04-06T09:03:27.885" v="7483" actId="1038"/>
          <ac:spMkLst>
            <pc:docMk/>
            <pc:sldMk cId="586353185" sldId="2147470891"/>
            <ac:spMk id="277" creationId="{A6B5A5C5-DA2F-3879-1B39-F1701B1CEDD4}"/>
          </ac:spMkLst>
        </pc:spChg>
        <pc:spChg chg="mod">
          <ac:chgData name="Kau, Derchang" userId="b9148588-e694-4445-9765-2c9aad6149ce" providerId="ADAL" clId="{C8382BAA-1094-D14B-A0C9-DE49F34FCC9D}" dt="2024-04-06T09:01:29.775" v="7468"/>
          <ac:spMkLst>
            <pc:docMk/>
            <pc:sldMk cId="586353185" sldId="2147470891"/>
            <ac:spMk id="278" creationId="{55345010-33A8-62F9-E2F7-DC5E3D2A366A}"/>
          </ac:spMkLst>
        </pc:spChg>
        <pc:spChg chg="mod">
          <ac:chgData name="Kau, Derchang" userId="b9148588-e694-4445-9765-2c9aad6149ce" providerId="ADAL" clId="{C8382BAA-1094-D14B-A0C9-DE49F34FCC9D}" dt="2024-04-06T09:01:29.775" v="7468"/>
          <ac:spMkLst>
            <pc:docMk/>
            <pc:sldMk cId="586353185" sldId="2147470891"/>
            <ac:spMk id="279" creationId="{11F306A0-421A-17CE-0DA6-956F70D4594A}"/>
          </ac:spMkLst>
        </pc:spChg>
        <pc:spChg chg="mod">
          <ac:chgData name="Kau, Derchang" userId="b9148588-e694-4445-9765-2c9aad6149ce" providerId="ADAL" clId="{C8382BAA-1094-D14B-A0C9-DE49F34FCC9D}" dt="2024-04-06T09:01:29.775" v="7468"/>
          <ac:spMkLst>
            <pc:docMk/>
            <pc:sldMk cId="586353185" sldId="2147470891"/>
            <ac:spMk id="280" creationId="{044C050E-0D7A-98B0-32BF-66F81ECB2E81}"/>
          </ac:spMkLst>
        </pc:spChg>
        <pc:spChg chg="mod">
          <ac:chgData name="Kau, Derchang" userId="b9148588-e694-4445-9765-2c9aad6149ce" providerId="ADAL" clId="{C8382BAA-1094-D14B-A0C9-DE49F34FCC9D}" dt="2024-04-06T09:01:29.775" v="7468"/>
          <ac:spMkLst>
            <pc:docMk/>
            <pc:sldMk cId="586353185" sldId="2147470891"/>
            <ac:spMk id="281" creationId="{B6E6800E-3AE6-186A-4DED-77A48C21FE86}"/>
          </ac:spMkLst>
        </pc:spChg>
        <pc:spChg chg="del mod">
          <ac:chgData name="Kau, Derchang" userId="b9148588-e694-4445-9765-2c9aad6149ce" providerId="ADAL" clId="{C8382BAA-1094-D14B-A0C9-DE49F34FCC9D}" dt="2024-05-30T19:27:11.204" v="17162" actId="478"/>
          <ac:spMkLst>
            <pc:docMk/>
            <pc:sldMk cId="586353185" sldId="2147470891"/>
            <ac:spMk id="288" creationId="{DE855623-4ADA-FCDD-E423-67FAD2A32F85}"/>
          </ac:spMkLst>
        </pc:spChg>
        <pc:spChg chg="del mod">
          <ac:chgData name="Kau, Derchang" userId="b9148588-e694-4445-9765-2c9aad6149ce" providerId="ADAL" clId="{C8382BAA-1094-D14B-A0C9-DE49F34FCC9D}" dt="2024-05-30T19:27:11.204" v="17162" actId="478"/>
          <ac:spMkLst>
            <pc:docMk/>
            <pc:sldMk cId="586353185" sldId="2147470891"/>
            <ac:spMk id="289" creationId="{60FB2BAD-8E90-1679-ADEA-0B9913649857}"/>
          </ac:spMkLst>
        </pc:spChg>
        <pc:spChg chg="del mod">
          <ac:chgData name="Kau, Derchang" userId="b9148588-e694-4445-9765-2c9aad6149ce" providerId="ADAL" clId="{C8382BAA-1094-D14B-A0C9-DE49F34FCC9D}" dt="2024-05-30T19:27:11.204" v="17162" actId="478"/>
          <ac:spMkLst>
            <pc:docMk/>
            <pc:sldMk cId="586353185" sldId="2147470891"/>
            <ac:spMk id="290" creationId="{1CB3EE39-0CD0-109F-FDB3-1B502AF0F4B8}"/>
          </ac:spMkLst>
        </pc:spChg>
        <pc:spChg chg="del mod">
          <ac:chgData name="Kau, Derchang" userId="b9148588-e694-4445-9765-2c9aad6149ce" providerId="ADAL" clId="{C8382BAA-1094-D14B-A0C9-DE49F34FCC9D}" dt="2024-05-30T19:27:11.204" v="17162" actId="478"/>
          <ac:spMkLst>
            <pc:docMk/>
            <pc:sldMk cId="586353185" sldId="2147470891"/>
            <ac:spMk id="291" creationId="{55D07E03-C872-1493-E63A-6AA938B26717}"/>
          </ac:spMkLst>
        </pc:spChg>
        <pc:spChg chg="del mod">
          <ac:chgData name="Kau, Derchang" userId="b9148588-e694-4445-9765-2c9aad6149ce" providerId="ADAL" clId="{C8382BAA-1094-D14B-A0C9-DE49F34FCC9D}" dt="2024-05-30T19:27:11.204" v="17162" actId="478"/>
          <ac:spMkLst>
            <pc:docMk/>
            <pc:sldMk cId="586353185" sldId="2147470891"/>
            <ac:spMk id="292" creationId="{4C905FEC-D7DB-D2D4-096C-E4B4722A1D0C}"/>
          </ac:spMkLst>
        </pc:spChg>
        <pc:spChg chg="del mod">
          <ac:chgData name="Kau, Derchang" userId="b9148588-e694-4445-9765-2c9aad6149ce" providerId="ADAL" clId="{C8382BAA-1094-D14B-A0C9-DE49F34FCC9D}" dt="2024-05-30T19:27:11.204" v="17162" actId="478"/>
          <ac:spMkLst>
            <pc:docMk/>
            <pc:sldMk cId="586353185" sldId="2147470891"/>
            <ac:spMk id="293" creationId="{8BD27D01-7210-C1EA-ED58-569A4DE3CEF5}"/>
          </ac:spMkLst>
        </pc:spChg>
        <pc:spChg chg="del mod">
          <ac:chgData name="Kau, Derchang" userId="b9148588-e694-4445-9765-2c9aad6149ce" providerId="ADAL" clId="{C8382BAA-1094-D14B-A0C9-DE49F34FCC9D}" dt="2024-05-30T19:27:11.204" v="17162" actId="478"/>
          <ac:spMkLst>
            <pc:docMk/>
            <pc:sldMk cId="586353185" sldId="2147470891"/>
            <ac:spMk id="294" creationId="{00429F74-734E-D468-DD12-5E408437C343}"/>
          </ac:spMkLst>
        </pc:spChg>
        <pc:spChg chg="del mod">
          <ac:chgData name="Kau, Derchang" userId="b9148588-e694-4445-9765-2c9aad6149ce" providerId="ADAL" clId="{C8382BAA-1094-D14B-A0C9-DE49F34FCC9D}" dt="2024-05-30T19:27:11.204" v="17162" actId="478"/>
          <ac:spMkLst>
            <pc:docMk/>
            <pc:sldMk cId="586353185" sldId="2147470891"/>
            <ac:spMk id="295" creationId="{45448E60-D092-9EF9-87E5-F1EF82FD0AEE}"/>
          </ac:spMkLst>
        </pc:spChg>
        <pc:spChg chg="del mod">
          <ac:chgData name="Kau, Derchang" userId="b9148588-e694-4445-9765-2c9aad6149ce" providerId="ADAL" clId="{C8382BAA-1094-D14B-A0C9-DE49F34FCC9D}" dt="2024-05-30T19:27:11.204" v="17162" actId="478"/>
          <ac:spMkLst>
            <pc:docMk/>
            <pc:sldMk cId="586353185" sldId="2147470891"/>
            <ac:spMk id="296" creationId="{C5119AFE-9311-6D9C-4739-61D9914CEF66}"/>
          </ac:spMkLst>
        </pc:spChg>
        <pc:spChg chg="del mod topLvl">
          <ac:chgData name="Kau, Derchang" userId="b9148588-e694-4445-9765-2c9aad6149ce" providerId="ADAL" clId="{C8382BAA-1094-D14B-A0C9-DE49F34FCC9D}" dt="2024-05-30T19:27:14.896" v="17163" actId="478"/>
          <ac:spMkLst>
            <pc:docMk/>
            <pc:sldMk cId="586353185" sldId="2147470891"/>
            <ac:spMk id="297" creationId="{E536CE04-3B5A-C02E-44FD-FEB34C082B41}"/>
          </ac:spMkLst>
        </pc:spChg>
        <pc:spChg chg="add mod">
          <ac:chgData name="Kau, Derchang" userId="b9148588-e694-4445-9765-2c9aad6149ce" providerId="ADAL" clId="{C8382BAA-1094-D14B-A0C9-DE49F34FCC9D}" dt="2024-04-06T09:03:28.927" v="7487" actId="1076"/>
          <ac:spMkLst>
            <pc:docMk/>
            <pc:sldMk cId="586353185" sldId="2147470891"/>
            <ac:spMk id="307" creationId="{59AB4733-1BB0-6021-FCF0-EC4B5495F511}"/>
          </ac:spMkLst>
        </pc:spChg>
        <pc:spChg chg="mod">
          <ac:chgData name="Kau, Derchang" userId="b9148588-e694-4445-9765-2c9aad6149ce" providerId="ADAL" clId="{C8382BAA-1094-D14B-A0C9-DE49F34FCC9D}" dt="2024-04-06T09:02:21.191" v="7473"/>
          <ac:spMkLst>
            <pc:docMk/>
            <pc:sldMk cId="586353185" sldId="2147470891"/>
            <ac:spMk id="309" creationId="{E8086846-DDCF-1DF4-DBC5-CB4DD9EAF465}"/>
          </ac:spMkLst>
        </pc:spChg>
        <pc:spChg chg="mod">
          <ac:chgData name="Kau, Derchang" userId="b9148588-e694-4445-9765-2c9aad6149ce" providerId="ADAL" clId="{C8382BAA-1094-D14B-A0C9-DE49F34FCC9D}" dt="2024-04-06T09:02:21.191" v="7473"/>
          <ac:spMkLst>
            <pc:docMk/>
            <pc:sldMk cId="586353185" sldId="2147470891"/>
            <ac:spMk id="323" creationId="{92050B40-E71A-645A-392B-D84B5922A38C}"/>
          </ac:spMkLst>
        </pc:spChg>
        <pc:spChg chg="mod">
          <ac:chgData name="Kau, Derchang" userId="b9148588-e694-4445-9765-2c9aad6149ce" providerId="ADAL" clId="{C8382BAA-1094-D14B-A0C9-DE49F34FCC9D}" dt="2024-04-06T09:02:21.191" v="7473"/>
          <ac:spMkLst>
            <pc:docMk/>
            <pc:sldMk cId="586353185" sldId="2147470891"/>
            <ac:spMk id="324" creationId="{72C8E3D7-4505-1409-2DDA-A9B8DF977878}"/>
          </ac:spMkLst>
        </pc:spChg>
        <pc:spChg chg="mod">
          <ac:chgData name="Kau, Derchang" userId="b9148588-e694-4445-9765-2c9aad6149ce" providerId="ADAL" clId="{C8382BAA-1094-D14B-A0C9-DE49F34FCC9D}" dt="2024-04-06T09:02:21.191" v="7473"/>
          <ac:spMkLst>
            <pc:docMk/>
            <pc:sldMk cId="586353185" sldId="2147470891"/>
            <ac:spMk id="325" creationId="{08F01BA4-B3A7-FCBC-4E76-C53E09914550}"/>
          </ac:spMkLst>
        </pc:spChg>
        <pc:spChg chg="mod">
          <ac:chgData name="Kau, Derchang" userId="b9148588-e694-4445-9765-2c9aad6149ce" providerId="ADAL" clId="{C8382BAA-1094-D14B-A0C9-DE49F34FCC9D}" dt="2024-04-06T09:02:21.191" v="7473"/>
          <ac:spMkLst>
            <pc:docMk/>
            <pc:sldMk cId="586353185" sldId="2147470891"/>
            <ac:spMk id="326" creationId="{3CB2C1A3-71C9-B90C-24FD-9B746337F033}"/>
          </ac:spMkLst>
        </pc:spChg>
        <pc:spChg chg="mod">
          <ac:chgData name="Kau, Derchang" userId="b9148588-e694-4445-9765-2c9aad6149ce" providerId="ADAL" clId="{C8382BAA-1094-D14B-A0C9-DE49F34FCC9D}" dt="2024-04-06T09:02:21.191" v="7473"/>
          <ac:spMkLst>
            <pc:docMk/>
            <pc:sldMk cId="586353185" sldId="2147470891"/>
            <ac:spMk id="327" creationId="{6AE9AB8C-8C32-9CA8-C912-257D0FB9765D}"/>
          </ac:spMkLst>
        </pc:spChg>
        <pc:spChg chg="mod">
          <ac:chgData name="Kau, Derchang" userId="b9148588-e694-4445-9765-2c9aad6149ce" providerId="ADAL" clId="{C8382BAA-1094-D14B-A0C9-DE49F34FCC9D}" dt="2024-04-06T09:02:21.191" v="7473"/>
          <ac:spMkLst>
            <pc:docMk/>
            <pc:sldMk cId="586353185" sldId="2147470891"/>
            <ac:spMk id="328" creationId="{720372FA-15F7-BC94-CB36-E88D92B5BC2B}"/>
          </ac:spMkLst>
        </pc:spChg>
        <pc:spChg chg="mod">
          <ac:chgData name="Kau, Derchang" userId="b9148588-e694-4445-9765-2c9aad6149ce" providerId="ADAL" clId="{C8382BAA-1094-D14B-A0C9-DE49F34FCC9D}" dt="2024-04-06T09:02:21.191" v="7473"/>
          <ac:spMkLst>
            <pc:docMk/>
            <pc:sldMk cId="586353185" sldId="2147470891"/>
            <ac:spMk id="329" creationId="{76FE1BFE-D7CF-BCD8-74BF-A28F9E0DA6D1}"/>
          </ac:spMkLst>
        </pc:spChg>
        <pc:spChg chg="mod">
          <ac:chgData name="Kau, Derchang" userId="b9148588-e694-4445-9765-2c9aad6149ce" providerId="ADAL" clId="{C8382BAA-1094-D14B-A0C9-DE49F34FCC9D}" dt="2024-04-06T09:02:21.191" v="7473"/>
          <ac:spMkLst>
            <pc:docMk/>
            <pc:sldMk cId="586353185" sldId="2147470891"/>
            <ac:spMk id="330" creationId="{80FB33D3-90E5-D908-C9A1-15113657F524}"/>
          </ac:spMkLst>
        </pc:spChg>
        <pc:spChg chg="mod">
          <ac:chgData name="Kau, Derchang" userId="b9148588-e694-4445-9765-2c9aad6149ce" providerId="ADAL" clId="{C8382BAA-1094-D14B-A0C9-DE49F34FCC9D}" dt="2024-04-06T09:02:21.191" v="7473"/>
          <ac:spMkLst>
            <pc:docMk/>
            <pc:sldMk cId="586353185" sldId="2147470891"/>
            <ac:spMk id="331" creationId="{FDEDCB60-F044-036B-C063-52144DD92948}"/>
          </ac:spMkLst>
        </pc:spChg>
        <pc:spChg chg="mod">
          <ac:chgData name="Kau, Derchang" userId="b9148588-e694-4445-9765-2c9aad6149ce" providerId="ADAL" clId="{C8382BAA-1094-D14B-A0C9-DE49F34FCC9D}" dt="2024-04-06T09:02:21.191" v="7473"/>
          <ac:spMkLst>
            <pc:docMk/>
            <pc:sldMk cId="586353185" sldId="2147470891"/>
            <ac:spMk id="333" creationId="{ACCF8AD8-B3C3-68EB-202B-B9A9D28A24FE}"/>
          </ac:spMkLst>
        </pc:spChg>
        <pc:spChg chg="mod">
          <ac:chgData name="Kau, Derchang" userId="b9148588-e694-4445-9765-2c9aad6149ce" providerId="ADAL" clId="{C8382BAA-1094-D14B-A0C9-DE49F34FCC9D}" dt="2024-04-06T09:02:21.191" v="7473"/>
          <ac:spMkLst>
            <pc:docMk/>
            <pc:sldMk cId="586353185" sldId="2147470891"/>
            <ac:spMk id="334" creationId="{24244684-F22B-9C81-2761-A9CB69CF72C6}"/>
          </ac:spMkLst>
        </pc:spChg>
        <pc:spChg chg="add mod">
          <ac:chgData name="Kau, Derchang" userId="b9148588-e694-4445-9765-2c9aad6149ce" providerId="ADAL" clId="{C8382BAA-1094-D14B-A0C9-DE49F34FCC9D}" dt="2024-04-06T09:03:28.927" v="7487" actId="1076"/>
          <ac:spMkLst>
            <pc:docMk/>
            <pc:sldMk cId="586353185" sldId="2147470891"/>
            <ac:spMk id="335" creationId="{9C84E0D9-EC87-65EF-6F79-DA1E7970F200}"/>
          </ac:spMkLst>
        </pc:spChg>
        <pc:spChg chg="mod">
          <ac:chgData name="Kau, Derchang" userId="b9148588-e694-4445-9765-2c9aad6149ce" providerId="ADAL" clId="{C8382BAA-1094-D14B-A0C9-DE49F34FCC9D}" dt="2024-04-06T09:02:21.191" v="7473"/>
          <ac:spMkLst>
            <pc:docMk/>
            <pc:sldMk cId="586353185" sldId="2147470891"/>
            <ac:spMk id="339" creationId="{E711B0AC-0DC5-4F9A-530D-1F8C8938FD45}"/>
          </ac:spMkLst>
        </pc:spChg>
        <pc:spChg chg="mod">
          <ac:chgData name="Kau, Derchang" userId="b9148588-e694-4445-9765-2c9aad6149ce" providerId="ADAL" clId="{C8382BAA-1094-D14B-A0C9-DE49F34FCC9D}" dt="2024-04-06T09:02:21.191" v="7473"/>
          <ac:spMkLst>
            <pc:docMk/>
            <pc:sldMk cId="586353185" sldId="2147470891"/>
            <ac:spMk id="340" creationId="{7033A62A-18C3-6527-6C38-FDE65413B7AC}"/>
          </ac:spMkLst>
        </pc:spChg>
        <pc:spChg chg="mod">
          <ac:chgData name="Kau, Derchang" userId="b9148588-e694-4445-9765-2c9aad6149ce" providerId="ADAL" clId="{C8382BAA-1094-D14B-A0C9-DE49F34FCC9D}" dt="2024-04-06T09:02:21.191" v="7473"/>
          <ac:spMkLst>
            <pc:docMk/>
            <pc:sldMk cId="586353185" sldId="2147470891"/>
            <ac:spMk id="341" creationId="{C635F632-13D5-E02A-0F6D-B770426E7092}"/>
          </ac:spMkLst>
        </pc:spChg>
        <pc:spChg chg="mod">
          <ac:chgData name="Kau, Derchang" userId="b9148588-e694-4445-9765-2c9aad6149ce" providerId="ADAL" clId="{C8382BAA-1094-D14B-A0C9-DE49F34FCC9D}" dt="2024-04-06T09:02:21.191" v="7473"/>
          <ac:spMkLst>
            <pc:docMk/>
            <pc:sldMk cId="586353185" sldId="2147470891"/>
            <ac:spMk id="342" creationId="{9EB74122-428E-9BEB-6394-C49E26C395FB}"/>
          </ac:spMkLst>
        </pc:spChg>
        <pc:spChg chg="mod">
          <ac:chgData name="Kau, Derchang" userId="b9148588-e694-4445-9765-2c9aad6149ce" providerId="ADAL" clId="{C8382BAA-1094-D14B-A0C9-DE49F34FCC9D}" dt="2024-04-06T09:02:21.191" v="7473"/>
          <ac:spMkLst>
            <pc:docMk/>
            <pc:sldMk cId="586353185" sldId="2147470891"/>
            <ac:spMk id="343" creationId="{12CF0A8F-3525-DB93-5C8E-7B5E23CD2540}"/>
          </ac:spMkLst>
        </pc:spChg>
        <pc:spChg chg="mod">
          <ac:chgData name="Kau, Derchang" userId="b9148588-e694-4445-9765-2c9aad6149ce" providerId="ADAL" clId="{C8382BAA-1094-D14B-A0C9-DE49F34FCC9D}" dt="2024-04-06T09:02:21.191" v="7473"/>
          <ac:spMkLst>
            <pc:docMk/>
            <pc:sldMk cId="586353185" sldId="2147470891"/>
            <ac:spMk id="350" creationId="{5AB68CF8-28F2-7F0A-27A4-CE81A172A23F}"/>
          </ac:spMkLst>
        </pc:spChg>
        <pc:spChg chg="mod">
          <ac:chgData name="Kau, Derchang" userId="b9148588-e694-4445-9765-2c9aad6149ce" providerId="ADAL" clId="{C8382BAA-1094-D14B-A0C9-DE49F34FCC9D}" dt="2024-04-06T09:02:21.191" v="7473"/>
          <ac:spMkLst>
            <pc:docMk/>
            <pc:sldMk cId="586353185" sldId="2147470891"/>
            <ac:spMk id="351" creationId="{16162461-BAFE-BE22-6B04-957FE6069FB0}"/>
          </ac:spMkLst>
        </pc:spChg>
        <pc:spChg chg="mod">
          <ac:chgData name="Kau, Derchang" userId="b9148588-e694-4445-9765-2c9aad6149ce" providerId="ADAL" clId="{C8382BAA-1094-D14B-A0C9-DE49F34FCC9D}" dt="2024-04-06T09:02:21.191" v="7473"/>
          <ac:spMkLst>
            <pc:docMk/>
            <pc:sldMk cId="586353185" sldId="2147470891"/>
            <ac:spMk id="352" creationId="{71416591-D14D-795F-914B-43E9CEA81327}"/>
          </ac:spMkLst>
        </pc:spChg>
        <pc:spChg chg="mod">
          <ac:chgData name="Kau, Derchang" userId="b9148588-e694-4445-9765-2c9aad6149ce" providerId="ADAL" clId="{C8382BAA-1094-D14B-A0C9-DE49F34FCC9D}" dt="2024-04-06T09:02:21.191" v="7473"/>
          <ac:spMkLst>
            <pc:docMk/>
            <pc:sldMk cId="586353185" sldId="2147470891"/>
            <ac:spMk id="353" creationId="{5B6C8558-8B76-D45C-8E16-FEA80FABF22D}"/>
          </ac:spMkLst>
        </pc:spChg>
        <pc:spChg chg="mod">
          <ac:chgData name="Kau, Derchang" userId="b9148588-e694-4445-9765-2c9aad6149ce" providerId="ADAL" clId="{C8382BAA-1094-D14B-A0C9-DE49F34FCC9D}" dt="2024-04-06T09:02:21.191" v="7473"/>
          <ac:spMkLst>
            <pc:docMk/>
            <pc:sldMk cId="586353185" sldId="2147470891"/>
            <ac:spMk id="354" creationId="{458DF16F-6259-7416-3E49-824E927B9D90}"/>
          </ac:spMkLst>
        </pc:spChg>
        <pc:spChg chg="mod">
          <ac:chgData name="Kau, Derchang" userId="b9148588-e694-4445-9765-2c9aad6149ce" providerId="ADAL" clId="{C8382BAA-1094-D14B-A0C9-DE49F34FCC9D}" dt="2024-04-06T09:02:21.191" v="7473"/>
          <ac:spMkLst>
            <pc:docMk/>
            <pc:sldMk cId="586353185" sldId="2147470891"/>
            <ac:spMk id="355" creationId="{13E762BA-C94D-BD37-671E-604560DD996E}"/>
          </ac:spMkLst>
        </pc:spChg>
        <pc:spChg chg="mod">
          <ac:chgData name="Kau, Derchang" userId="b9148588-e694-4445-9765-2c9aad6149ce" providerId="ADAL" clId="{C8382BAA-1094-D14B-A0C9-DE49F34FCC9D}" dt="2024-04-06T09:02:21.191" v="7473"/>
          <ac:spMkLst>
            <pc:docMk/>
            <pc:sldMk cId="586353185" sldId="2147470891"/>
            <ac:spMk id="356" creationId="{7EA26AD7-A18A-3560-E5F8-189230796EB7}"/>
          </ac:spMkLst>
        </pc:spChg>
        <pc:spChg chg="mod">
          <ac:chgData name="Kau, Derchang" userId="b9148588-e694-4445-9765-2c9aad6149ce" providerId="ADAL" clId="{C8382BAA-1094-D14B-A0C9-DE49F34FCC9D}" dt="2024-04-06T09:02:21.191" v="7473"/>
          <ac:spMkLst>
            <pc:docMk/>
            <pc:sldMk cId="586353185" sldId="2147470891"/>
            <ac:spMk id="357" creationId="{3BB2928A-423D-590C-A66E-C7DE40F0AFDC}"/>
          </ac:spMkLst>
        </pc:spChg>
        <pc:spChg chg="mod">
          <ac:chgData name="Kau, Derchang" userId="b9148588-e694-4445-9765-2c9aad6149ce" providerId="ADAL" clId="{C8382BAA-1094-D14B-A0C9-DE49F34FCC9D}" dt="2024-04-06T09:02:21.191" v="7473"/>
          <ac:spMkLst>
            <pc:docMk/>
            <pc:sldMk cId="586353185" sldId="2147470891"/>
            <ac:spMk id="358" creationId="{4B19FC83-E419-D4C1-6096-F46B9B1D8D07}"/>
          </ac:spMkLst>
        </pc:spChg>
        <pc:spChg chg="mod">
          <ac:chgData name="Kau, Derchang" userId="b9148588-e694-4445-9765-2c9aad6149ce" providerId="ADAL" clId="{C8382BAA-1094-D14B-A0C9-DE49F34FCC9D}" dt="2024-04-06T09:02:21.191" v="7473"/>
          <ac:spMkLst>
            <pc:docMk/>
            <pc:sldMk cId="586353185" sldId="2147470891"/>
            <ac:spMk id="359" creationId="{7A4A7B64-25F6-37D8-B7E2-53EE11E99F50}"/>
          </ac:spMkLst>
        </pc:spChg>
        <pc:spChg chg="mod">
          <ac:chgData name="Kau, Derchang" userId="b9148588-e694-4445-9765-2c9aad6149ce" providerId="ADAL" clId="{C8382BAA-1094-D14B-A0C9-DE49F34FCC9D}" dt="2024-04-06T09:02:21.191" v="7473"/>
          <ac:spMkLst>
            <pc:docMk/>
            <pc:sldMk cId="586353185" sldId="2147470891"/>
            <ac:spMk id="372" creationId="{9AA67A8D-ED7E-1340-7108-6E3DAA57037E}"/>
          </ac:spMkLst>
        </pc:spChg>
        <pc:spChg chg="mod">
          <ac:chgData name="Kau, Derchang" userId="b9148588-e694-4445-9765-2c9aad6149ce" providerId="ADAL" clId="{C8382BAA-1094-D14B-A0C9-DE49F34FCC9D}" dt="2024-04-06T09:02:21.191" v="7473"/>
          <ac:spMkLst>
            <pc:docMk/>
            <pc:sldMk cId="586353185" sldId="2147470891"/>
            <ac:spMk id="373" creationId="{50311E97-7B96-CEE0-8CA6-ABD1CD57933B}"/>
          </ac:spMkLst>
        </pc:spChg>
        <pc:spChg chg="mod">
          <ac:chgData name="Kau, Derchang" userId="b9148588-e694-4445-9765-2c9aad6149ce" providerId="ADAL" clId="{C8382BAA-1094-D14B-A0C9-DE49F34FCC9D}" dt="2024-04-06T09:02:21.191" v="7473"/>
          <ac:spMkLst>
            <pc:docMk/>
            <pc:sldMk cId="586353185" sldId="2147470891"/>
            <ac:spMk id="374" creationId="{A917BA6E-DAFE-99DB-5D92-EC4A43CB239E}"/>
          </ac:spMkLst>
        </pc:spChg>
        <pc:spChg chg="mod">
          <ac:chgData name="Kau, Derchang" userId="b9148588-e694-4445-9765-2c9aad6149ce" providerId="ADAL" clId="{C8382BAA-1094-D14B-A0C9-DE49F34FCC9D}" dt="2024-04-06T09:02:21.191" v="7473"/>
          <ac:spMkLst>
            <pc:docMk/>
            <pc:sldMk cId="586353185" sldId="2147470891"/>
            <ac:spMk id="375" creationId="{1122761D-1070-41B8-A995-DAD0DCF30F01}"/>
          </ac:spMkLst>
        </pc:spChg>
        <pc:spChg chg="mod">
          <ac:chgData name="Kau, Derchang" userId="b9148588-e694-4445-9765-2c9aad6149ce" providerId="ADAL" clId="{C8382BAA-1094-D14B-A0C9-DE49F34FCC9D}" dt="2024-04-06T09:02:21.191" v="7473"/>
          <ac:spMkLst>
            <pc:docMk/>
            <pc:sldMk cId="586353185" sldId="2147470891"/>
            <ac:spMk id="376" creationId="{F6E530D5-3E4E-0862-759E-6A59ABC6EA4C}"/>
          </ac:spMkLst>
        </pc:spChg>
        <pc:spChg chg="mod">
          <ac:chgData name="Kau, Derchang" userId="b9148588-e694-4445-9765-2c9aad6149ce" providerId="ADAL" clId="{C8382BAA-1094-D14B-A0C9-DE49F34FCC9D}" dt="2024-04-06T09:02:21.191" v="7473"/>
          <ac:spMkLst>
            <pc:docMk/>
            <pc:sldMk cId="586353185" sldId="2147470891"/>
            <ac:spMk id="383" creationId="{F35EE116-9374-BF4A-733A-5E20E1C8F1D1}"/>
          </ac:spMkLst>
        </pc:spChg>
        <pc:spChg chg="mod">
          <ac:chgData name="Kau, Derchang" userId="b9148588-e694-4445-9765-2c9aad6149ce" providerId="ADAL" clId="{C8382BAA-1094-D14B-A0C9-DE49F34FCC9D}" dt="2024-04-06T09:02:21.191" v="7473"/>
          <ac:spMkLst>
            <pc:docMk/>
            <pc:sldMk cId="586353185" sldId="2147470891"/>
            <ac:spMk id="384" creationId="{911BCBC9-564E-B1CB-BDDC-E6C8DBE75746}"/>
          </ac:spMkLst>
        </pc:spChg>
        <pc:spChg chg="mod">
          <ac:chgData name="Kau, Derchang" userId="b9148588-e694-4445-9765-2c9aad6149ce" providerId="ADAL" clId="{C8382BAA-1094-D14B-A0C9-DE49F34FCC9D}" dt="2024-04-06T09:02:21.191" v="7473"/>
          <ac:spMkLst>
            <pc:docMk/>
            <pc:sldMk cId="586353185" sldId="2147470891"/>
            <ac:spMk id="385" creationId="{F68ECAF3-D9A9-4CDF-B2F0-992BAB02A251}"/>
          </ac:spMkLst>
        </pc:spChg>
        <pc:spChg chg="mod">
          <ac:chgData name="Kau, Derchang" userId="b9148588-e694-4445-9765-2c9aad6149ce" providerId="ADAL" clId="{C8382BAA-1094-D14B-A0C9-DE49F34FCC9D}" dt="2024-04-06T09:02:21.191" v="7473"/>
          <ac:spMkLst>
            <pc:docMk/>
            <pc:sldMk cId="586353185" sldId="2147470891"/>
            <ac:spMk id="386" creationId="{CCE4F4BB-61C8-0EB4-5CF8-BF956B511931}"/>
          </ac:spMkLst>
        </pc:spChg>
        <pc:spChg chg="mod">
          <ac:chgData name="Kau, Derchang" userId="b9148588-e694-4445-9765-2c9aad6149ce" providerId="ADAL" clId="{C8382BAA-1094-D14B-A0C9-DE49F34FCC9D}" dt="2024-04-06T09:02:21.191" v="7473"/>
          <ac:spMkLst>
            <pc:docMk/>
            <pc:sldMk cId="586353185" sldId="2147470891"/>
            <ac:spMk id="387" creationId="{A88EEAC5-2545-C852-F786-48639315DA42}"/>
          </ac:spMkLst>
        </pc:spChg>
        <pc:spChg chg="mod">
          <ac:chgData name="Kau, Derchang" userId="b9148588-e694-4445-9765-2c9aad6149ce" providerId="ADAL" clId="{C8382BAA-1094-D14B-A0C9-DE49F34FCC9D}" dt="2024-04-06T09:02:21.191" v="7473"/>
          <ac:spMkLst>
            <pc:docMk/>
            <pc:sldMk cId="586353185" sldId="2147470891"/>
            <ac:spMk id="388" creationId="{8B820479-3DE5-64B8-50FB-79015FFE9E37}"/>
          </ac:spMkLst>
        </pc:spChg>
        <pc:spChg chg="mod">
          <ac:chgData name="Kau, Derchang" userId="b9148588-e694-4445-9765-2c9aad6149ce" providerId="ADAL" clId="{C8382BAA-1094-D14B-A0C9-DE49F34FCC9D}" dt="2024-04-06T09:02:21.191" v="7473"/>
          <ac:spMkLst>
            <pc:docMk/>
            <pc:sldMk cId="586353185" sldId="2147470891"/>
            <ac:spMk id="389" creationId="{3C5231F0-900A-F01A-2089-17502A6D305E}"/>
          </ac:spMkLst>
        </pc:spChg>
        <pc:spChg chg="mod">
          <ac:chgData name="Kau, Derchang" userId="b9148588-e694-4445-9765-2c9aad6149ce" providerId="ADAL" clId="{C8382BAA-1094-D14B-A0C9-DE49F34FCC9D}" dt="2024-04-06T09:02:21.191" v="7473"/>
          <ac:spMkLst>
            <pc:docMk/>
            <pc:sldMk cId="586353185" sldId="2147470891"/>
            <ac:spMk id="390" creationId="{F09141E7-8903-0A8A-A8C6-0E0773F3FFFC}"/>
          </ac:spMkLst>
        </pc:spChg>
        <pc:spChg chg="mod">
          <ac:chgData name="Kau, Derchang" userId="b9148588-e694-4445-9765-2c9aad6149ce" providerId="ADAL" clId="{C8382BAA-1094-D14B-A0C9-DE49F34FCC9D}" dt="2024-04-06T09:02:21.191" v="7473"/>
          <ac:spMkLst>
            <pc:docMk/>
            <pc:sldMk cId="586353185" sldId="2147470891"/>
            <ac:spMk id="391" creationId="{67979664-E271-6274-A6B3-BFDE1B83A458}"/>
          </ac:spMkLst>
        </pc:spChg>
        <pc:spChg chg="mod">
          <ac:chgData name="Kau, Derchang" userId="b9148588-e694-4445-9765-2c9aad6149ce" providerId="ADAL" clId="{C8382BAA-1094-D14B-A0C9-DE49F34FCC9D}" dt="2024-04-06T09:02:21.191" v="7473"/>
          <ac:spMkLst>
            <pc:docMk/>
            <pc:sldMk cId="586353185" sldId="2147470891"/>
            <ac:spMk id="392" creationId="{10A0CFF5-655D-3412-85D2-1684422E5222}"/>
          </ac:spMkLst>
        </pc:spChg>
        <pc:spChg chg="mod">
          <ac:chgData name="Kau, Derchang" userId="b9148588-e694-4445-9765-2c9aad6149ce" providerId="ADAL" clId="{C8382BAA-1094-D14B-A0C9-DE49F34FCC9D}" dt="2024-05-30T19:28:18.294" v="17167" actId="207"/>
          <ac:spMkLst>
            <pc:docMk/>
            <pc:sldMk cId="586353185" sldId="2147470891"/>
            <ac:spMk id="405" creationId="{16349536-6CA8-15A1-C847-CE1C8E03B7B8}"/>
          </ac:spMkLst>
        </pc:spChg>
        <pc:spChg chg="mod">
          <ac:chgData name="Kau, Derchang" userId="b9148588-e694-4445-9765-2c9aad6149ce" providerId="ADAL" clId="{C8382BAA-1094-D14B-A0C9-DE49F34FCC9D}" dt="2024-05-30T19:28:18.294" v="17167" actId="207"/>
          <ac:spMkLst>
            <pc:docMk/>
            <pc:sldMk cId="586353185" sldId="2147470891"/>
            <ac:spMk id="406" creationId="{916197B1-01D0-B5EE-7FDD-566651699043}"/>
          </ac:spMkLst>
        </pc:spChg>
        <pc:spChg chg="mod">
          <ac:chgData name="Kau, Derchang" userId="b9148588-e694-4445-9765-2c9aad6149ce" providerId="ADAL" clId="{C8382BAA-1094-D14B-A0C9-DE49F34FCC9D}" dt="2024-05-30T19:28:18.294" v="17167" actId="207"/>
          <ac:spMkLst>
            <pc:docMk/>
            <pc:sldMk cId="586353185" sldId="2147470891"/>
            <ac:spMk id="407" creationId="{6E1E96F6-6032-4338-1FEC-21D0738CD43D}"/>
          </ac:spMkLst>
        </pc:spChg>
        <pc:spChg chg="mod">
          <ac:chgData name="Kau, Derchang" userId="b9148588-e694-4445-9765-2c9aad6149ce" providerId="ADAL" clId="{C8382BAA-1094-D14B-A0C9-DE49F34FCC9D}" dt="2024-05-30T19:28:18.294" v="17167" actId="207"/>
          <ac:spMkLst>
            <pc:docMk/>
            <pc:sldMk cId="586353185" sldId="2147470891"/>
            <ac:spMk id="408" creationId="{A1E53917-EE0C-B731-7624-82E3C9EE197B}"/>
          </ac:spMkLst>
        </pc:spChg>
        <pc:spChg chg="mod">
          <ac:chgData name="Kau, Derchang" userId="b9148588-e694-4445-9765-2c9aad6149ce" providerId="ADAL" clId="{C8382BAA-1094-D14B-A0C9-DE49F34FCC9D}" dt="2024-05-30T19:28:18.294" v="17167" actId="207"/>
          <ac:spMkLst>
            <pc:docMk/>
            <pc:sldMk cId="586353185" sldId="2147470891"/>
            <ac:spMk id="409" creationId="{63EE330C-3FA8-3E69-5D55-8860023DEAC7}"/>
          </ac:spMkLst>
        </pc:spChg>
        <pc:spChg chg="del mod">
          <ac:chgData name="Kau, Derchang" userId="b9148588-e694-4445-9765-2c9aad6149ce" providerId="ADAL" clId="{C8382BAA-1094-D14B-A0C9-DE49F34FCC9D}" dt="2024-05-30T19:28:06.262" v="17164" actId="478"/>
          <ac:spMkLst>
            <pc:docMk/>
            <pc:sldMk cId="586353185" sldId="2147470891"/>
            <ac:spMk id="416" creationId="{A3C10898-17F8-FDE6-3B14-7A1FB3AD9014}"/>
          </ac:spMkLst>
        </pc:spChg>
        <pc:spChg chg="del mod">
          <ac:chgData name="Kau, Derchang" userId="b9148588-e694-4445-9765-2c9aad6149ce" providerId="ADAL" clId="{C8382BAA-1094-D14B-A0C9-DE49F34FCC9D}" dt="2024-05-30T19:28:06.262" v="17164" actId="478"/>
          <ac:spMkLst>
            <pc:docMk/>
            <pc:sldMk cId="586353185" sldId="2147470891"/>
            <ac:spMk id="417" creationId="{5D656595-4A77-EEC1-7E01-D603041CE86D}"/>
          </ac:spMkLst>
        </pc:spChg>
        <pc:spChg chg="del mod">
          <ac:chgData name="Kau, Derchang" userId="b9148588-e694-4445-9765-2c9aad6149ce" providerId="ADAL" clId="{C8382BAA-1094-D14B-A0C9-DE49F34FCC9D}" dt="2024-05-30T19:28:06.262" v="17164" actId="478"/>
          <ac:spMkLst>
            <pc:docMk/>
            <pc:sldMk cId="586353185" sldId="2147470891"/>
            <ac:spMk id="418" creationId="{E42BEE99-4680-E569-4D58-1B7401DE55F0}"/>
          </ac:spMkLst>
        </pc:spChg>
        <pc:spChg chg="del mod">
          <ac:chgData name="Kau, Derchang" userId="b9148588-e694-4445-9765-2c9aad6149ce" providerId="ADAL" clId="{C8382BAA-1094-D14B-A0C9-DE49F34FCC9D}" dt="2024-05-30T19:28:14.115" v="17165" actId="478"/>
          <ac:spMkLst>
            <pc:docMk/>
            <pc:sldMk cId="586353185" sldId="2147470891"/>
            <ac:spMk id="419" creationId="{C3280DDD-D3C7-BB9C-E828-B163EAC41A2A}"/>
          </ac:spMkLst>
        </pc:spChg>
        <pc:spChg chg="del mod">
          <ac:chgData name="Kau, Derchang" userId="b9148588-e694-4445-9765-2c9aad6149ce" providerId="ADAL" clId="{C8382BAA-1094-D14B-A0C9-DE49F34FCC9D}" dt="2024-05-30T19:28:06.262" v="17164" actId="478"/>
          <ac:spMkLst>
            <pc:docMk/>
            <pc:sldMk cId="586353185" sldId="2147470891"/>
            <ac:spMk id="420" creationId="{A508CFB0-1BB1-BF0C-1714-D6072E0CEE8D}"/>
          </ac:spMkLst>
        </pc:spChg>
        <pc:spChg chg="del mod">
          <ac:chgData name="Kau, Derchang" userId="b9148588-e694-4445-9765-2c9aad6149ce" providerId="ADAL" clId="{C8382BAA-1094-D14B-A0C9-DE49F34FCC9D}" dt="2024-05-30T19:28:06.262" v="17164" actId="478"/>
          <ac:spMkLst>
            <pc:docMk/>
            <pc:sldMk cId="586353185" sldId="2147470891"/>
            <ac:spMk id="421" creationId="{7500F469-3164-374F-0176-2B82F0914CE6}"/>
          </ac:spMkLst>
        </pc:spChg>
        <pc:spChg chg="del mod">
          <ac:chgData name="Kau, Derchang" userId="b9148588-e694-4445-9765-2c9aad6149ce" providerId="ADAL" clId="{C8382BAA-1094-D14B-A0C9-DE49F34FCC9D}" dt="2024-05-30T19:28:06.262" v="17164" actId="478"/>
          <ac:spMkLst>
            <pc:docMk/>
            <pc:sldMk cId="586353185" sldId="2147470891"/>
            <ac:spMk id="422" creationId="{F80637CA-63A0-4142-501C-EFCFFFA5D87B}"/>
          </ac:spMkLst>
        </pc:spChg>
        <pc:spChg chg="del mod">
          <ac:chgData name="Kau, Derchang" userId="b9148588-e694-4445-9765-2c9aad6149ce" providerId="ADAL" clId="{C8382BAA-1094-D14B-A0C9-DE49F34FCC9D}" dt="2024-05-30T19:28:06.262" v="17164" actId="478"/>
          <ac:spMkLst>
            <pc:docMk/>
            <pc:sldMk cId="586353185" sldId="2147470891"/>
            <ac:spMk id="423" creationId="{AD8675EA-6F79-12B9-ED74-762B2592B968}"/>
          </ac:spMkLst>
        </pc:spChg>
        <pc:spChg chg="del mod">
          <ac:chgData name="Kau, Derchang" userId="b9148588-e694-4445-9765-2c9aad6149ce" providerId="ADAL" clId="{C8382BAA-1094-D14B-A0C9-DE49F34FCC9D}" dt="2024-05-30T19:28:06.262" v="17164" actId="478"/>
          <ac:spMkLst>
            <pc:docMk/>
            <pc:sldMk cId="586353185" sldId="2147470891"/>
            <ac:spMk id="424" creationId="{58EBDEA9-011E-FC69-8690-F6D6A333B338}"/>
          </ac:spMkLst>
        </pc:spChg>
        <pc:spChg chg="del mod">
          <ac:chgData name="Kau, Derchang" userId="b9148588-e694-4445-9765-2c9aad6149ce" providerId="ADAL" clId="{C8382BAA-1094-D14B-A0C9-DE49F34FCC9D}" dt="2024-05-30T19:28:14.115" v="17165" actId="478"/>
          <ac:spMkLst>
            <pc:docMk/>
            <pc:sldMk cId="586353185" sldId="2147470891"/>
            <ac:spMk id="425" creationId="{7AF3D544-3CFB-8D8B-7A5D-1610A97447BD}"/>
          </ac:spMkLst>
        </pc:spChg>
        <pc:spChg chg="add mod">
          <ac:chgData name="Kau, Derchang" userId="b9148588-e694-4445-9765-2c9aad6149ce" providerId="ADAL" clId="{C8382BAA-1094-D14B-A0C9-DE49F34FCC9D}" dt="2024-04-06T09:05:30.852" v="7516" actId="1076"/>
          <ac:spMkLst>
            <pc:docMk/>
            <pc:sldMk cId="586353185" sldId="2147470891"/>
            <ac:spMk id="435" creationId="{E1E20717-556A-FFE1-965B-8C9539615EEA}"/>
          </ac:spMkLst>
        </pc:spChg>
        <pc:spChg chg="mod">
          <ac:chgData name="Kau, Derchang" userId="b9148588-e694-4445-9765-2c9aad6149ce" providerId="ADAL" clId="{C8382BAA-1094-D14B-A0C9-DE49F34FCC9D}" dt="2024-05-30T19:28:18.294" v="17167" actId="207"/>
          <ac:spMkLst>
            <pc:docMk/>
            <pc:sldMk cId="586353185" sldId="2147470891"/>
            <ac:spMk id="437" creationId="{F93A78E1-B2B5-A9B8-DB3A-DE7658E8A4FA}"/>
          </ac:spMkLst>
        </pc:spChg>
        <pc:spChg chg="mod">
          <ac:chgData name="Kau, Derchang" userId="b9148588-e694-4445-9765-2c9aad6149ce" providerId="ADAL" clId="{C8382BAA-1094-D14B-A0C9-DE49F34FCC9D}" dt="2024-05-30T19:28:18.294" v="17167" actId="207"/>
          <ac:spMkLst>
            <pc:docMk/>
            <pc:sldMk cId="586353185" sldId="2147470891"/>
            <ac:spMk id="451" creationId="{721D50C2-7D1E-C232-933D-36F278393712}"/>
          </ac:spMkLst>
        </pc:spChg>
        <pc:spChg chg="mod">
          <ac:chgData name="Kau, Derchang" userId="b9148588-e694-4445-9765-2c9aad6149ce" providerId="ADAL" clId="{C8382BAA-1094-D14B-A0C9-DE49F34FCC9D}" dt="2024-05-30T19:28:18.294" v="17167" actId="207"/>
          <ac:spMkLst>
            <pc:docMk/>
            <pc:sldMk cId="586353185" sldId="2147470891"/>
            <ac:spMk id="452" creationId="{75519D11-EED0-C3EC-4C49-EDC5497E26B7}"/>
          </ac:spMkLst>
        </pc:spChg>
        <pc:spChg chg="mod">
          <ac:chgData name="Kau, Derchang" userId="b9148588-e694-4445-9765-2c9aad6149ce" providerId="ADAL" clId="{C8382BAA-1094-D14B-A0C9-DE49F34FCC9D}" dt="2024-05-30T19:28:18.294" v="17167" actId="207"/>
          <ac:spMkLst>
            <pc:docMk/>
            <pc:sldMk cId="586353185" sldId="2147470891"/>
            <ac:spMk id="453" creationId="{531EEBA8-C2AB-26AF-EFF9-2B9632003E38}"/>
          </ac:spMkLst>
        </pc:spChg>
        <pc:spChg chg="mod">
          <ac:chgData name="Kau, Derchang" userId="b9148588-e694-4445-9765-2c9aad6149ce" providerId="ADAL" clId="{C8382BAA-1094-D14B-A0C9-DE49F34FCC9D}" dt="2024-05-30T19:28:18.294" v="17167" actId="207"/>
          <ac:spMkLst>
            <pc:docMk/>
            <pc:sldMk cId="586353185" sldId="2147470891"/>
            <ac:spMk id="454" creationId="{4C0F9552-5297-D4E5-7125-D42B98A6D378}"/>
          </ac:spMkLst>
        </pc:spChg>
        <pc:spChg chg="mod">
          <ac:chgData name="Kau, Derchang" userId="b9148588-e694-4445-9765-2c9aad6149ce" providerId="ADAL" clId="{C8382BAA-1094-D14B-A0C9-DE49F34FCC9D}" dt="2024-05-30T19:28:18.294" v="17167" actId="207"/>
          <ac:spMkLst>
            <pc:docMk/>
            <pc:sldMk cId="586353185" sldId="2147470891"/>
            <ac:spMk id="455" creationId="{9A8538B1-D148-36C9-F6EB-DAB08AD32825}"/>
          </ac:spMkLst>
        </pc:spChg>
        <pc:spChg chg="mod">
          <ac:chgData name="Kau, Derchang" userId="b9148588-e694-4445-9765-2c9aad6149ce" providerId="ADAL" clId="{C8382BAA-1094-D14B-A0C9-DE49F34FCC9D}" dt="2024-05-30T19:28:18.294" v="17167" actId="207"/>
          <ac:spMkLst>
            <pc:docMk/>
            <pc:sldMk cId="586353185" sldId="2147470891"/>
            <ac:spMk id="456" creationId="{12442164-3E9F-D7AB-05FB-4D012FFE88B0}"/>
          </ac:spMkLst>
        </pc:spChg>
        <pc:spChg chg="mod">
          <ac:chgData name="Kau, Derchang" userId="b9148588-e694-4445-9765-2c9aad6149ce" providerId="ADAL" clId="{C8382BAA-1094-D14B-A0C9-DE49F34FCC9D}" dt="2024-05-30T19:28:18.294" v="17167" actId="207"/>
          <ac:spMkLst>
            <pc:docMk/>
            <pc:sldMk cId="586353185" sldId="2147470891"/>
            <ac:spMk id="457" creationId="{DFCA967F-079F-0967-0499-B29F3657A400}"/>
          </ac:spMkLst>
        </pc:spChg>
        <pc:spChg chg="mod">
          <ac:chgData name="Kau, Derchang" userId="b9148588-e694-4445-9765-2c9aad6149ce" providerId="ADAL" clId="{C8382BAA-1094-D14B-A0C9-DE49F34FCC9D}" dt="2024-05-30T19:28:18.294" v="17167" actId="207"/>
          <ac:spMkLst>
            <pc:docMk/>
            <pc:sldMk cId="586353185" sldId="2147470891"/>
            <ac:spMk id="458" creationId="{D8D535BF-4D59-FCF6-6E94-DD6D0066D05E}"/>
          </ac:spMkLst>
        </pc:spChg>
        <pc:spChg chg="mod">
          <ac:chgData name="Kau, Derchang" userId="b9148588-e694-4445-9765-2c9aad6149ce" providerId="ADAL" clId="{C8382BAA-1094-D14B-A0C9-DE49F34FCC9D}" dt="2024-05-30T19:28:18.294" v="17167" actId="207"/>
          <ac:spMkLst>
            <pc:docMk/>
            <pc:sldMk cId="586353185" sldId="2147470891"/>
            <ac:spMk id="459" creationId="{EE211C6E-A8A0-6405-ACDF-70688E0FAE61}"/>
          </ac:spMkLst>
        </pc:spChg>
        <pc:spChg chg="mod">
          <ac:chgData name="Kau, Derchang" userId="b9148588-e694-4445-9765-2c9aad6149ce" providerId="ADAL" clId="{C8382BAA-1094-D14B-A0C9-DE49F34FCC9D}" dt="2024-05-30T19:28:18.294" v="17167" actId="207"/>
          <ac:spMkLst>
            <pc:docMk/>
            <pc:sldMk cId="586353185" sldId="2147470891"/>
            <ac:spMk id="461" creationId="{FC7F07AA-3D43-3E12-C2E5-F760F923314C}"/>
          </ac:spMkLst>
        </pc:spChg>
        <pc:spChg chg="mod">
          <ac:chgData name="Kau, Derchang" userId="b9148588-e694-4445-9765-2c9aad6149ce" providerId="ADAL" clId="{C8382BAA-1094-D14B-A0C9-DE49F34FCC9D}" dt="2024-05-30T19:28:18.294" v="17167" actId="207"/>
          <ac:spMkLst>
            <pc:docMk/>
            <pc:sldMk cId="586353185" sldId="2147470891"/>
            <ac:spMk id="462" creationId="{464FF224-D534-D520-6289-D25B374D7AB8}"/>
          </ac:spMkLst>
        </pc:spChg>
        <pc:spChg chg="add mod">
          <ac:chgData name="Kau, Derchang" userId="b9148588-e694-4445-9765-2c9aad6149ce" providerId="ADAL" clId="{C8382BAA-1094-D14B-A0C9-DE49F34FCC9D}" dt="2024-05-30T19:28:18.294" v="17167" actId="207"/>
          <ac:spMkLst>
            <pc:docMk/>
            <pc:sldMk cId="586353185" sldId="2147470891"/>
            <ac:spMk id="463" creationId="{0F3BE8BD-6B05-3B32-73EA-DEAFF1B8A6B5}"/>
          </ac:spMkLst>
        </pc:spChg>
        <pc:spChg chg="mod">
          <ac:chgData name="Kau, Derchang" userId="b9148588-e694-4445-9765-2c9aad6149ce" providerId="ADAL" clId="{C8382BAA-1094-D14B-A0C9-DE49F34FCC9D}" dt="2024-05-30T19:28:18.294" v="17167" actId="207"/>
          <ac:spMkLst>
            <pc:docMk/>
            <pc:sldMk cId="586353185" sldId="2147470891"/>
            <ac:spMk id="467" creationId="{F808F410-B4A1-4701-FEF7-4B287AD6F02E}"/>
          </ac:spMkLst>
        </pc:spChg>
        <pc:spChg chg="mod">
          <ac:chgData name="Kau, Derchang" userId="b9148588-e694-4445-9765-2c9aad6149ce" providerId="ADAL" clId="{C8382BAA-1094-D14B-A0C9-DE49F34FCC9D}" dt="2024-05-30T19:28:18.294" v="17167" actId="207"/>
          <ac:spMkLst>
            <pc:docMk/>
            <pc:sldMk cId="586353185" sldId="2147470891"/>
            <ac:spMk id="468" creationId="{7250E420-69C3-A73A-C648-5C4BA839E587}"/>
          </ac:spMkLst>
        </pc:spChg>
        <pc:spChg chg="mod">
          <ac:chgData name="Kau, Derchang" userId="b9148588-e694-4445-9765-2c9aad6149ce" providerId="ADAL" clId="{C8382BAA-1094-D14B-A0C9-DE49F34FCC9D}" dt="2024-05-30T19:28:18.294" v="17167" actId="207"/>
          <ac:spMkLst>
            <pc:docMk/>
            <pc:sldMk cId="586353185" sldId="2147470891"/>
            <ac:spMk id="469" creationId="{0B6E1D91-5FFE-F9B5-2EA3-48BBC47EE997}"/>
          </ac:spMkLst>
        </pc:spChg>
        <pc:spChg chg="mod">
          <ac:chgData name="Kau, Derchang" userId="b9148588-e694-4445-9765-2c9aad6149ce" providerId="ADAL" clId="{C8382BAA-1094-D14B-A0C9-DE49F34FCC9D}" dt="2024-05-30T19:28:18.294" v="17167" actId="207"/>
          <ac:spMkLst>
            <pc:docMk/>
            <pc:sldMk cId="586353185" sldId="2147470891"/>
            <ac:spMk id="470" creationId="{0D6955F9-D1E6-2056-C1E0-58091DC77AAD}"/>
          </ac:spMkLst>
        </pc:spChg>
        <pc:spChg chg="mod">
          <ac:chgData name="Kau, Derchang" userId="b9148588-e694-4445-9765-2c9aad6149ce" providerId="ADAL" clId="{C8382BAA-1094-D14B-A0C9-DE49F34FCC9D}" dt="2024-05-30T19:28:18.294" v="17167" actId="207"/>
          <ac:spMkLst>
            <pc:docMk/>
            <pc:sldMk cId="586353185" sldId="2147470891"/>
            <ac:spMk id="471" creationId="{CF553B70-80B7-6F3E-3643-09D32D56E360}"/>
          </ac:spMkLst>
        </pc:spChg>
        <pc:spChg chg="del mod">
          <ac:chgData name="Kau, Derchang" userId="b9148588-e694-4445-9765-2c9aad6149ce" providerId="ADAL" clId="{C8382BAA-1094-D14B-A0C9-DE49F34FCC9D}" dt="2024-05-30T19:28:06.262" v="17164" actId="478"/>
          <ac:spMkLst>
            <pc:docMk/>
            <pc:sldMk cId="586353185" sldId="2147470891"/>
            <ac:spMk id="478" creationId="{1AC21031-9F28-BF1A-BE95-3C3A4D694814}"/>
          </ac:spMkLst>
        </pc:spChg>
        <pc:spChg chg="del mod">
          <ac:chgData name="Kau, Derchang" userId="b9148588-e694-4445-9765-2c9aad6149ce" providerId="ADAL" clId="{C8382BAA-1094-D14B-A0C9-DE49F34FCC9D}" dt="2024-05-30T19:28:06.262" v="17164" actId="478"/>
          <ac:spMkLst>
            <pc:docMk/>
            <pc:sldMk cId="586353185" sldId="2147470891"/>
            <ac:spMk id="479" creationId="{94EC1726-1439-6FC6-BB05-83C5B36DE055}"/>
          </ac:spMkLst>
        </pc:spChg>
        <pc:spChg chg="del mod">
          <ac:chgData name="Kau, Derchang" userId="b9148588-e694-4445-9765-2c9aad6149ce" providerId="ADAL" clId="{C8382BAA-1094-D14B-A0C9-DE49F34FCC9D}" dt="2024-05-30T19:28:06.262" v="17164" actId="478"/>
          <ac:spMkLst>
            <pc:docMk/>
            <pc:sldMk cId="586353185" sldId="2147470891"/>
            <ac:spMk id="480" creationId="{B6AD424F-D10F-FFF3-4AE1-CDFCDBB4B37D}"/>
          </ac:spMkLst>
        </pc:spChg>
        <pc:spChg chg="mod">
          <ac:chgData name="Kau, Derchang" userId="b9148588-e694-4445-9765-2c9aad6149ce" providerId="ADAL" clId="{C8382BAA-1094-D14B-A0C9-DE49F34FCC9D}" dt="2024-05-30T19:28:18.294" v="17167" actId="207"/>
          <ac:spMkLst>
            <pc:docMk/>
            <pc:sldMk cId="586353185" sldId="2147470891"/>
            <ac:spMk id="481" creationId="{BC1F5A02-2C71-EC13-6502-58C51047C2C6}"/>
          </ac:spMkLst>
        </pc:spChg>
        <pc:spChg chg="mod">
          <ac:chgData name="Kau, Derchang" userId="b9148588-e694-4445-9765-2c9aad6149ce" providerId="ADAL" clId="{C8382BAA-1094-D14B-A0C9-DE49F34FCC9D}" dt="2024-05-30T19:28:18.294" v="17167" actId="207"/>
          <ac:spMkLst>
            <pc:docMk/>
            <pc:sldMk cId="586353185" sldId="2147470891"/>
            <ac:spMk id="482" creationId="{DB84A7ED-6D62-A83D-7B37-E363EC89BBF7}"/>
          </ac:spMkLst>
        </pc:spChg>
        <pc:spChg chg="mod">
          <ac:chgData name="Kau, Derchang" userId="b9148588-e694-4445-9765-2c9aad6149ce" providerId="ADAL" clId="{C8382BAA-1094-D14B-A0C9-DE49F34FCC9D}" dt="2024-05-30T19:28:18.294" v="17167" actId="207"/>
          <ac:spMkLst>
            <pc:docMk/>
            <pc:sldMk cId="586353185" sldId="2147470891"/>
            <ac:spMk id="483" creationId="{43204501-0CE6-0F83-D842-B6CAEC5C8340}"/>
          </ac:spMkLst>
        </pc:spChg>
        <pc:spChg chg="mod">
          <ac:chgData name="Kau, Derchang" userId="b9148588-e694-4445-9765-2c9aad6149ce" providerId="ADAL" clId="{C8382BAA-1094-D14B-A0C9-DE49F34FCC9D}" dt="2024-05-30T19:28:18.294" v="17167" actId="207"/>
          <ac:spMkLst>
            <pc:docMk/>
            <pc:sldMk cId="586353185" sldId="2147470891"/>
            <ac:spMk id="484" creationId="{576C1CFE-AF3B-3AAC-B428-45B12D08F863}"/>
          </ac:spMkLst>
        </pc:spChg>
        <pc:spChg chg="mod">
          <ac:chgData name="Kau, Derchang" userId="b9148588-e694-4445-9765-2c9aad6149ce" providerId="ADAL" clId="{C8382BAA-1094-D14B-A0C9-DE49F34FCC9D}" dt="2024-05-30T19:28:18.294" v="17167" actId="207"/>
          <ac:spMkLst>
            <pc:docMk/>
            <pc:sldMk cId="586353185" sldId="2147470891"/>
            <ac:spMk id="485" creationId="{053579A7-9886-8291-F4D5-DD1DE01DF24E}"/>
          </ac:spMkLst>
        </pc:spChg>
        <pc:spChg chg="mod">
          <ac:chgData name="Kau, Derchang" userId="b9148588-e694-4445-9765-2c9aad6149ce" providerId="ADAL" clId="{C8382BAA-1094-D14B-A0C9-DE49F34FCC9D}" dt="2024-05-30T19:28:18.294" v="17167" actId="207"/>
          <ac:spMkLst>
            <pc:docMk/>
            <pc:sldMk cId="586353185" sldId="2147470891"/>
            <ac:spMk id="486" creationId="{F41A35FD-8BDF-6725-3341-E0A7A03D1BFE}"/>
          </ac:spMkLst>
        </pc:spChg>
        <pc:spChg chg="mod">
          <ac:chgData name="Kau, Derchang" userId="b9148588-e694-4445-9765-2c9aad6149ce" providerId="ADAL" clId="{C8382BAA-1094-D14B-A0C9-DE49F34FCC9D}" dt="2024-05-30T19:28:29.271" v="17170" actId="14100"/>
          <ac:spMkLst>
            <pc:docMk/>
            <pc:sldMk cId="586353185" sldId="2147470891"/>
            <ac:spMk id="487" creationId="{165B39A0-4A66-F122-EF7B-8961F5DD20FE}"/>
          </ac:spMkLst>
        </pc:spChg>
        <pc:spChg chg="mod">
          <ac:chgData name="Kau, Derchang" userId="b9148588-e694-4445-9765-2c9aad6149ce" providerId="ADAL" clId="{C8382BAA-1094-D14B-A0C9-DE49F34FCC9D}" dt="2024-05-30T19:28:18.294" v="17167" actId="207"/>
          <ac:spMkLst>
            <pc:docMk/>
            <pc:sldMk cId="586353185" sldId="2147470891"/>
            <ac:spMk id="500" creationId="{73C31EB4-5F85-E90E-8562-0C83744DC215}"/>
          </ac:spMkLst>
        </pc:spChg>
        <pc:spChg chg="mod">
          <ac:chgData name="Kau, Derchang" userId="b9148588-e694-4445-9765-2c9aad6149ce" providerId="ADAL" clId="{C8382BAA-1094-D14B-A0C9-DE49F34FCC9D}" dt="2024-05-30T19:28:18.294" v="17167" actId="207"/>
          <ac:spMkLst>
            <pc:docMk/>
            <pc:sldMk cId="586353185" sldId="2147470891"/>
            <ac:spMk id="501" creationId="{15FC890D-28A8-6EF3-4C94-C14F89087AA9}"/>
          </ac:spMkLst>
        </pc:spChg>
        <pc:spChg chg="mod">
          <ac:chgData name="Kau, Derchang" userId="b9148588-e694-4445-9765-2c9aad6149ce" providerId="ADAL" clId="{C8382BAA-1094-D14B-A0C9-DE49F34FCC9D}" dt="2024-05-30T19:28:18.294" v="17167" actId="207"/>
          <ac:spMkLst>
            <pc:docMk/>
            <pc:sldMk cId="586353185" sldId="2147470891"/>
            <ac:spMk id="502" creationId="{975B5536-2DDE-668E-55F5-F8C4D28E9713}"/>
          </ac:spMkLst>
        </pc:spChg>
        <pc:spChg chg="mod">
          <ac:chgData name="Kau, Derchang" userId="b9148588-e694-4445-9765-2c9aad6149ce" providerId="ADAL" clId="{C8382BAA-1094-D14B-A0C9-DE49F34FCC9D}" dt="2024-05-30T19:28:18.294" v="17167" actId="207"/>
          <ac:spMkLst>
            <pc:docMk/>
            <pc:sldMk cId="586353185" sldId="2147470891"/>
            <ac:spMk id="503" creationId="{7A0970ED-50F4-DF75-82D2-CCE201769A55}"/>
          </ac:spMkLst>
        </pc:spChg>
        <pc:spChg chg="mod">
          <ac:chgData name="Kau, Derchang" userId="b9148588-e694-4445-9765-2c9aad6149ce" providerId="ADAL" clId="{C8382BAA-1094-D14B-A0C9-DE49F34FCC9D}" dt="2024-05-30T19:28:18.294" v="17167" actId="207"/>
          <ac:spMkLst>
            <pc:docMk/>
            <pc:sldMk cId="586353185" sldId="2147470891"/>
            <ac:spMk id="504" creationId="{5A8ED996-4827-4590-D725-945D1C498C7A}"/>
          </ac:spMkLst>
        </pc:spChg>
        <pc:spChg chg="del mod">
          <ac:chgData name="Kau, Derchang" userId="b9148588-e694-4445-9765-2c9aad6149ce" providerId="ADAL" clId="{C8382BAA-1094-D14B-A0C9-DE49F34FCC9D}" dt="2024-05-30T19:28:06.262" v="17164" actId="478"/>
          <ac:spMkLst>
            <pc:docMk/>
            <pc:sldMk cId="586353185" sldId="2147470891"/>
            <ac:spMk id="511" creationId="{B36E82F0-A66F-358D-5BFB-B70907B04AA5}"/>
          </ac:spMkLst>
        </pc:spChg>
        <pc:spChg chg="del mod">
          <ac:chgData name="Kau, Derchang" userId="b9148588-e694-4445-9765-2c9aad6149ce" providerId="ADAL" clId="{C8382BAA-1094-D14B-A0C9-DE49F34FCC9D}" dt="2024-05-30T19:28:06.262" v="17164" actId="478"/>
          <ac:spMkLst>
            <pc:docMk/>
            <pc:sldMk cId="586353185" sldId="2147470891"/>
            <ac:spMk id="512" creationId="{503D1274-3C6B-81EF-D8B2-75463F537E3C}"/>
          </ac:spMkLst>
        </pc:spChg>
        <pc:spChg chg="del mod">
          <ac:chgData name="Kau, Derchang" userId="b9148588-e694-4445-9765-2c9aad6149ce" providerId="ADAL" clId="{C8382BAA-1094-D14B-A0C9-DE49F34FCC9D}" dt="2024-05-30T19:28:06.262" v="17164" actId="478"/>
          <ac:spMkLst>
            <pc:docMk/>
            <pc:sldMk cId="586353185" sldId="2147470891"/>
            <ac:spMk id="513" creationId="{2D962EFC-15FB-8A4D-6813-EE04B18C4446}"/>
          </ac:spMkLst>
        </pc:spChg>
        <pc:spChg chg="del mod">
          <ac:chgData name="Kau, Derchang" userId="b9148588-e694-4445-9765-2c9aad6149ce" providerId="ADAL" clId="{C8382BAA-1094-D14B-A0C9-DE49F34FCC9D}" dt="2024-05-30T19:28:06.262" v="17164" actId="478"/>
          <ac:spMkLst>
            <pc:docMk/>
            <pc:sldMk cId="586353185" sldId="2147470891"/>
            <ac:spMk id="514" creationId="{ACDB6AEA-1457-E834-8CF4-60ECBD43F4D2}"/>
          </ac:spMkLst>
        </pc:spChg>
        <pc:spChg chg="del mod">
          <ac:chgData name="Kau, Derchang" userId="b9148588-e694-4445-9765-2c9aad6149ce" providerId="ADAL" clId="{C8382BAA-1094-D14B-A0C9-DE49F34FCC9D}" dt="2024-05-30T19:28:06.262" v="17164" actId="478"/>
          <ac:spMkLst>
            <pc:docMk/>
            <pc:sldMk cId="586353185" sldId="2147470891"/>
            <ac:spMk id="515" creationId="{E38E0FC3-83A4-84CE-B224-64B9D2FCF049}"/>
          </ac:spMkLst>
        </pc:spChg>
        <pc:spChg chg="del mod">
          <ac:chgData name="Kau, Derchang" userId="b9148588-e694-4445-9765-2c9aad6149ce" providerId="ADAL" clId="{C8382BAA-1094-D14B-A0C9-DE49F34FCC9D}" dt="2024-05-30T19:28:06.262" v="17164" actId="478"/>
          <ac:spMkLst>
            <pc:docMk/>
            <pc:sldMk cId="586353185" sldId="2147470891"/>
            <ac:spMk id="516" creationId="{2C279A8F-4385-7641-4AF1-7E5AF60A4AE7}"/>
          </ac:spMkLst>
        </pc:spChg>
        <pc:spChg chg="mod">
          <ac:chgData name="Kau, Derchang" userId="b9148588-e694-4445-9765-2c9aad6149ce" providerId="ADAL" clId="{C8382BAA-1094-D14B-A0C9-DE49F34FCC9D}" dt="2024-05-30T19:28:18.294" v="17167" actId="207"/>
          <ac:spMkLst>
            <pc:docMk/>
            <pc:sldMk cId="586353185" sldId="2147470891"/>
            <ac:spMk id="517" creationId="{7F5DC338-6784-EB4A-8ABC-67DB16ABB173}"/>
          </ac:spMkLst>
        </pc:spChg>
        <pc:spChg chg="mod">
          <ac:chgData name="Kau, Derchang" userId="b9148588-e694-4445-9765-2c9aad6149ce" providerId="ADAL" clId="{C8382BAA-1094-D14B-A0C9-DE49F34FCC9D}" dt="2024-05-30T19:28:18.294" v="17167" actId="207"/>
          <ac:spMkLst>
            <pc:docMk/>
            <pc:sldMk cId="586353185" sldId="2147470891"/>
            <ac:spMk id="518" creationId="{D236721A-9706-CA21-9982-B9F91D250F9C}"/>
          </ac:spMkLst>
        </pc:spChg>
        <pc:spChg chg="mod">
          <ac:chgData name="Kau, Derchang" userId="b9148588-e694-4445-9765-2c9aad6149ce" providerId="ADAL" clId="{C8382BAA-1094-D14B-A0C9-DE49F34FCC9D}" dt="2024-05-30T19:28:18.294" v="17167" actId="207"/>
          <ac:spMkLst>
            <pc:docMk/>
            <pc:sldMk cId="586353185" sldId="2147470891"/>
            <ac:spMk id="519" creationId="{51702B64-4380-E59F-2C9F-6AE0F75C93FA}"/>
          </ac:spMkLst>
        </pc:spChg>
        <pc:spChg chg="mod">
          <ac:chgData name="Kau, Derchang" userId="b9148588-e694-4445-9765-2c9aad6149ce" providerId="ADAL" clId="{C8382BAA-1094-D14B-A0C9-DE49F34FCC9D}" dt="2024-05-30T19:28:25.385" v="17169" actId="14100"/>
          <ac:spMkLst>
            <pc:docMk/>
            <pc:sldMk cId="586353185" sldId="2147470891"/>
            <ac:spMk id="520" creationId="{EC9C4D98-2410-2EA3-E5DB-200A39A3B802}"/>
          </ac:spMkLst>
        </pc:spChg>
        <pc:spChg chg="add mod">
          <ac:chgData name="Kau, Derchang" userId="b9148588-e694-4445-9765-2c9aad6149ce" providerId="ADAL" clId="{C8382BAA-1094-D14B-A0C9-DE49F34FCC9D}" dt="2024-04-06T09:05:49.759" v="7517"/>
          <ac:spMkLst>
            <pc:docMk/>
            <pc:sldMk cId="586353185" sldId="2147470891"/>
            <ac:spMk id="530" creationId="{AEA77CEB-68B1-9B9B-F1AC-18D0F1878795}"/>
          </ac:spMkLst>
        </pc:spChg>
        <pc:spChg chg="add del mod">
          <ac:chgData name="Kau, Derchang" userId="b9148588-e694-4445-9765-2c9aad6149ce" providerId="ADAL" clId="{C8382BAA-1094-D14B-A0C9-DE49F34FCC9D}" dt="2024-04-06T09:06:17.239" v="7520" actId="478"/>
          <ac:spMkLst>
            <pc:docMk/>
            <pc:sldMk cId="586353185" sldId="2147470891"/>
            <ac:spMk id="531" creationId="{7CA698F8-086F-46C8-AAA3-56AD4AB2FD9F}"/>
          </ac:spMkLst>
        </pc:spChg>
        <pc:spChg chg="mod">
          <ac:chgData name="Kau, Derchang" userId="b9148588-e694-4445-9765-2c9aad6149ce" providerId="ADAL" clId="{C8382BAA-1094-D14B-A0C9-DE49F34FCC9D}" dt="2024-04-06T09:06:57.946" v="7527" actId="255"/>
          <ac:spMkLst>
            <pc:docMk/>
            <pc:sldMk cId="586353185" sldId="2147470891"/>
            <ac:spMk id="533" creationId="{089D2CF0-33FC-798B-A0AD-C7586459FB7F}"/>
          </ac:spMkLst>
        </pc:spChg>
        <pc:spChg chg="mod">
          <ac:chgData name="Kau, Derchang" userId="b9148588-e694-4445-9765-2c9aad6149ce" providerId="ADAL" clId="{C8382BAA-1094-D14B-A0C9-DE49F34FCC9D}" dt="2024-04-06T09:06:57.946" v="7527" actId="255"/>
          <ac:spMkLst>
            <pc:docMk/>
            <pc:sldMk cId="586353185" sldId="2147470891"/>
            <ac:spMk id="540" creationId="{E534CA32-558A-06E2-9D37-99BF7A7EAE9E}"/>
          </ac:spMkLst>
        </pc:spChg>
        <pc:spChg chg="mod">
          <ac:chgData name="Kau, Derchang" userId="b9148588-e694-4445-9765-2c9aad6149ce" providerId="ADAL" clId="{C8382BAA-1094-D14B-A0C9-DE49F34FCC9D}" dt="2024-04-06T09:06:57.946" v="7527" actId="255"/>
          <ac:spMkLst>
            <pc:docMk/>
            <pc:sldMk cId="586353185" sldId="2147470891"/>
            <ac:spMk id="541" creationId="{1FBE8C72-2298-91C1-B725-4DD675A81112}"/>
          </ac:spMkLst>
        </pc:spChg>
        <pc:spChg chg="mod">
          <ac:chgData name="Kau, Derchang" userId="b9148588-e694-4445-9765-2c9aad6149ce" providerId="ADAL" clId="{C8382BAA-1094-D14B-A0C9-DE49F34FCC9D}" dt="2024-04-06T09:06:57.946" v="7527" actId="255"/>
          <ac:spMkLst>
            <pc:docMk/>
            <pc:sldMk cId="586353185" sldId="2147470891"/>
            <ac:spMk id="542" creationId="{4B75F2FA-21B5-A602-2CBD-6A7FF27F3F3C}"/>
          </ac:spMkLst>
        </pc:spChg>
        <pc:spChg chg="mod">
          <ac:chgData name="Kau, Derchang" userId="b9148588-e694-4445-9765-2c9aad6149ce" providerId="ADAL" clId="{C8382BAA-1094-D14B-A0C9-DE49F34FCC9D}" dt="2024-04-06T09:06:57.946" v="7527" actId="255"/>
          <ac:spMkLst>
            <pc:docMk/>
            <pc:sldMk cId="586353185" sldId="2147470891"/>
            <ac:spMk id="543" creationId="{B1916777-B864-F838-34A1-E54FB8CC54FD}"/>
          </ac:spMkLst>
        </pc:spChg>
        <pc:spChg chg="mod">
          <ac:chgData name="Kau, Derchang" userId="b9148588-e694-4445-9765-2c9aad6149ce" providerId="ADAL" clId="{C8382BAA-1094-D14B-A0C9-DE49F34FCC9D}" dt="2024-04-06T09:06:57.946" v="7527" actId="255"/>
          <ac:spMkLst>
            <pc:docMk/>
            <pc:sldMk cId="586353185" sldId="2147470891"/>
            <ac:spMk id="544" creationId="{F71C2C06-E901-FD25-2333-22E9F4F42BF8}"/>
          </ac:spMkLst>
        </pc:spChg>
        <pc:spChg chg="mod">
          <ac:chgData name="Kau, Derchang" userId="b9148588-e694-4445-9765-2c9aad6149ce" providerId="ADAL" clId="{C8382BAA-1094-D14B-A0C9-DE49F34FCC9D}" dt="2024-04-06T09:06:57.946" v="7527" actId="255"/>
          <ac:spMkLst>
            <pc:docMk/>
            <pc:sldMk cId="586353185" sldId="2147470891"/>
            <ac:spMk id="545" creationId="{027AA9DC-8DAB-64FA-4161-9DDE6B162768}"/>
          </ac:spMkLst>
        </pc:spChg>
        <pc:spChg chg="mod">
          <ac:chgData name="Kau, Derchang" userId="b9148588-e694-4445-9765-2c9aad6149ce" providerId="ADAL" clId="{C8382BAA-1094-D14B-A0C9-DE49F34FCC9D}" dt="2024-04-06T09:06:57.946" v="7527" actId="255"/>
          <ac:spMkLst>
            <pc:docMk/>
            <pc:sldMk cId="586353185" sldId="2147470891"/>
            <ac:spMk id="546" creationId="{9D2053CD-33A7-A270-45AA-DEFE368F71EE}"/>
          </ac:spMkLst>
        </pc:spChg>
        <pc:spChg chg="mod">
          <ac:chgData name="Kau, Derchang" userId="b9148588-e694-4445-9765-2c9aad6149ce" providerId="ADAL" clId="{C8382BAA-1094-D14B-A0C9-DE49F34FCC9D}" dt="2024-04-06T09:06:57.946" v="7527" actId="255"/>
          <ac:spMkLst>
            <pc:docMk/>
            <pc:sldMk cId="586353185" sldId="2147470891"/>
            <ac:spMk id="547" creationId="{E4239EBD-B5C9-86D4-2A7E-F420C821956C}"/>
          </ac:spMkLst>
        </pc:spChg>
        <pc:spChg chg="mod">
          <ac:chgData name="Kau, Derchang" userId="b9148588-e694-4445-9765-2c9aad6149ce" providerId="ADAL" clId="{C8382BAA-1094-D14B-A0C9-DE49F34FCC9D}" dt="2024-04-06T09:06:57.946" v="7527" actId="255"/>
          <ac:spMkLst>
            <pc:docMk/>
            <pc:sldMk cId="586353185" sldId="2147470891"/>
            <ac:spMk id="548" creationId="{BC352EF4-A81F-C40B-1233-36A1B380D010}"/>
          </ac:spMkLst>
        </pc:spChg>
        <pc:spChg chg="mod">
          <ac:chgData name="Kau, Derchang" userId="b9148588-e694-4445-9765-2c9aad6149ce" providerId="ADAL" clId="{C8382BAA-1094-D14B-A0C9-DE49F34FCC9D}" dt="2024-04-06T09:06:57.946" v="7527" actId="255"/>
          <ac:spMkLst>
            <pc:docMk/>
            <pc:sldMk cId="586353185" sldId="2147470891"/>
            <ac:spMk id="549" creationId="{495DD794-1B86-2B91-73AB-A2618770DDC6}"/>
          </ac:spMkLst>
        </pc:spChg>
        <pc:spChg chg="mod">
          <ac:chgData name="Kau, Derchang" userId="b9148588-e694-4445-9765-2c9aad6149ce" providerId="ADAL" clId="{C8382BAA-1094-D14B-A0C9-DE49F34FCC9D}" dt="2024-04-06T09:06:57.946" v="7527" actId="255"/>
          <ac:spMkLst>
            <pc:docMk/>
            <pc:sldMk cId="586353185" sldId="2147470891"/>
            <ac:spMk id="550" creationId="{8A98DFA7-F756-4EFD-A190-F84144176497}"/>
          </ac:spMkLst>
        </pc:spChg>
        <pc:spChg chg="mod">
          <ac:chgData name="Kau, Derchang" userId="b9148588-e694-4445-9765-2c9aad6149ce" providerId="ADAL" clId="{C8382BAA-1094-D14B-A0C9-DE49F34FCC9D}" dt="2024-04-06T09:06:57.946" v="7527" actId="255"/>
          <ac:spMkLst>
            <pc:docMk/>
            <pc:sldMk cId="586353185" sldId="2147470891"/>
            <ac:spMk id="551" creationId="{CECB4264-3269-B15A-6788-0C1246DF378E}"/>
          </ac:spMkLst>
        </pc:spChg>
        <pc:spChg chg="mod">
          <ac:chgData name="Kau, Derchang" userId="b9148588-e694-4445-9765-2c9aad6149ce" providerId="ADAL" clId="{C8382BAA-1094-D14B-A0C9-DE49F34FCC9D}" dt="2024-04-06T09:06:57.946" v="7527" actId="255"/>
          <ac:spMkLst>
            <pc:docMk/>
            <pc:sldMk cId="586353185" sldId="2147470891"/>
            <ac:spMk id="552" creationId="{579E5429-18FC-825D-7A32-9370A64E8ADF}"/>
          </ac:spMkLst>
        </pc:spChg>
        <pc:spChg chg="mod">
          <ac:chgData name="Kau, Derchang" userId="b9148588-e694-4445-9765-2c9aad6149ce" providerId="ADAL" clId="{C8382BAA-1094-D14B-A0C9-DE49F34FCC9D}" dt="2024-04-06T09:06:57.946" v="7527" actId="255"/>
          <ac:spMkLst>
            <pc:docMk/>
            <pc:sldMk cId="586353185" sldId="2147470891"/>
            <ac:spMk id="553" creationId="{4400BAE7-72A3-905B-1D1A-CB4BEF9E06FE}"/>
          </ac:spMkLst>
        </pc:spChg>
        <pc:spChg chg="mod">
          <ac:chgData name="Kau, Derchang" userId="b9148588-e694-4445-9765-2c9aad6149ce" providerId="ADAL" clId="{C8382BAA-1094-D14B-A0C9-DE49F34FCC9D}" dt="2024-04-06T09:06:57.946" v="7527" actId="255"/>
          <ac:spMkLst>
            <pc:docMk/>
            <pc:sldMk cId="586353185" sldId="2147470891"/>
            <ac:spMk id="554" creationId="{DE7DEB3C-502B-4DA5-6BB1-5477B6B2E18D}"/>
          </ac:spMkLst>
        </pc:spChg>
        <pc:spChg chg="mod">
          <ac:chgData name="Kau, Derchang" userId="b9148588-e694-4445-9765-2c9aad6149ce" providerId="ADAL" clId="{C8382BAA-1094-D14B-A0C9-DE49F34FCC9D}" dt="2024-04-06T09:06:57.946" v="7527" actId="255"/>
          <ac:spMkLst>
            <pc:docMk/>
            <pc:sldMk cId="586353185" sldId="2147470891"/>
            <ac:spMk id="555" creationId="{F4426C85-6CD9-E87B-27D2-25C4E9345292}"/>
          </ac:spMkLst>
        </pc:spChg>
        <pc:spChg chg="mod">
          <ac:chgData name="Kau, Derchang" userId="b9148588-e694-4445-9765-2c9aad6149ce" providerId="ADAL" clId="{C8382BAA-1094-D14B-A0C9-DE49F34FCC9D}" dt="2024-04-06T09:06:57.946" v="7527" actId="255"/>
          <ac:spMkLst>
            <pc:docMk/>
            <pc:sldMk cId="586353185" sldId="2147470891"/>
            <ac:spMk id="556" creationId="{5B233074-8686-0C28-5C4C-E4AE85886110}"/>
          </ac:spMkLst>
        </pc:spChg>
        <pc:spChg chg="mod">
          <ac:chgData name="Kau, Derchang" userId="b9148588-e694-4445-9765-2c9aad6149ce" providerId="ADAL" clId="{C8382BAA-1094-D14B-A0C9-DE49F34FCC9D}" dt="2024-04-06T09:06:57.946" v="7527" actId="255"/>
          <ac:spMkLst>
            <pc:docMk/>
            <pc:sldMk cId="586353185" sldId="2147470891"/>
            <ac:spMk id="557" creationId="{ACF3E636-9F5E-3987-5C54-667FD40B2BA2}"/>
          </ac:spMkLst>
        </pc:spChg>
        <pc:spChg chg="mod">
          <ac:chgData name="Kau, Derchang" userId="b9148588-e694-4445-9765-2c9aad6149ce" providerId="ADAL" clId="{C8382BAA-1094-D14B-A0C9-DE49F34FCC9D}" dt="2024-04-06T09:06:57.946" v="7527" actId="255"/>
          <ac:spMkLst>
            <pc:docMk/>
            <pc:sldMk cId="586353185" sldId="2147470891"/>
            <ac:spMk id="558" creationId="{A278BC51-9D9D-E74F-BDA4-EEA0EC6275C3}"/>
          </ac:spMkLst>
        </pc:spChg>
        <pc:spChg chg="mod">
          <ac:chgData name="Kau, Derchang" userId="b9148588-e694-4445-9765-2c9aad6149ce" providerId="ADAL" clId="{C8382BAA-1094-D14B-A0C9-DE49F34FCC9D}" dt="2024-04-06T09:06:57.946" v="7527" actId="255"/>
          <ac:spMkLst>
            <pc:docMk/>
            <pc:sldMk cId="586353185" sldId="2147470891"/>
            <ac:spMk id="559" creationId="{1F699646-F073-EE6E-313C-DC039AD6A0C0}"/>
          </ac:spMkLst>
        </pc:spChg>
        <pc:spChg chg="mod">
          <ac:chgData name="Kau, Derchang" userId="b9148588-e694-4445-9765-2c9aad6149ce" providerId="ADAL" clId="{C8382BAA-1094-D14B-A0C9-DE49F34FCC9D}" dt="2024-04-06T09:08:41.005" v="7538" actId="255"/>
          <ac:spMkLst>
            <pc:docMk/>
            <pc:sldMk cId="586353185" sldId="2147470891"/>
            <ac:spMk id="566" creationId="{3D21E6EC-B7C2-1C06-021E-300D1CAF5F0D}"/>
          </ac:spMkLst>
        </pc:spChg>
        <pc:spChg chg="mod">
          <ac:chgData name="Kau, Derchang" userId="b9148588-e694-4445-9765-2c9aad6149ce" providerId="ADAL" clId="{C8382BAA-1094-D14B-A0C9-DE49F34FCC9D}" dt="2024-04-06T09:06:57.946" v="7527" actId="255"/>
          <ac:spMkLst>
            <pc:docMk/>
            <pc:sldMk cId="586353185" sldId="2147470891"/>
            <ac:spMk id="568" creationId="{6114CBAF-7C37-578F-E605-0FBAD6EE193C}"/>
          </ac:spMkLst>
        </pc:spChg>
        <pc:spChg chg="mod">
          <ac:chgData name="Kau, Derchang" userId="b9148588-e694-4445-9765-2c9aad6149ce" providerId="ADAL" clId="{C8382BAA-1094-D14B-A0C9-DE49F34FCC9D}" dt="2024-04-06T09:06:57.946" v="7527" actId="255"/>
          <ac:spMkLst>
            <pc:docMk/>
            <pc:sldMk cId="586353185" sldId="2147470891"/>
            <ac:spMk id="569" creationId="{1316C7B1-50A8-88E4-80FE-3302C6F6C2A4}"/>
          </ac:spMkLst>
        </pc:spChg>
        <pc:spChg chg="mod">
          <ac:chgData name="Kau, Derchang" userId="b9148588-e694-4445-9765-2c9aad6149ce" providerId="ADAL" clId="{C8382BAA-1094-D14B-A0C9-DE49F34FCC9D}" dt="2024-04-06T09:06:57.946" v="7527" actId="255"/>
          <ac:spMkLst>
            <pc:docMk/>
            <pc:sldMk cId="586353185" sldId="2147470891"/>
            <ac:spMk id="570" creationId="{E5B49976-D949-4C75-3D2A-E255AF48BD37}"/>
          </ac:spMkLst>
        </pc:spChg>
        <pc:spChg chg="mod">
          <ac:chgData name="Kau, Derchang" userId="b9148588-e694-4445-9765-2c9aad6149ce" providerId="ADAL" clId="{C8382BAA-1094-D14B-A0C9-DE49F34FCC9D}" dt="2024-04-06T09:06:57.946" v="7527" actId="255"/>
          <ac:spMkLst>
            <pc:docMk/>
            <pc:sldMk cId="586353185" sldId="2147470891"/>
            <ac:spMk id="571" creationId="{1C97F1C0-76D7-D542-AC3E-BBE635FBAF59}"/>
          </ac:spMkLst>
        </pc:spChg>
        <pc:spChg chg="mod">
          <ac:chgData name="Kau, Derchang" userId="b9148588-e694-4445-9765-2c9aad6149ce" providerId="ADAL" clId="{C8382BAA-1094-D14B-A0C9-DE49F34FCC9D}" dt="2024-04-06T09:08:28.075" v="7536" actId="255"/>
          <ac:spMkLst>
            <pc:docMk/>
            <pc:sldMk cId="586353185" sldId="2147470891"/>
            <ac:spMk id="574" creationId="{D24B4602-8978-E0DD-F675-B0A658EC35E4}"/>
          </ac:spMkLst>
        </pc:spChg>
        <pc:spChg chg="mod">
          <ac:chgData name="Kau, Derchang" userId="b9148588-e694-4445-9765-2c9aad6149ce" providerId="ADAL" clId="{C8382BAA-1094-D14B-A0C9-DE49F34FCC9D}" dt="2024-04-06T09:06:57.946" v="7527" actId="255"/>
          <ac:spMkLst>
            <pc:docMk/>
            <pc:sldMk cId="586353185" sldId="2147470891"/>
            <ac:spMk id="576" creationId="{E26A46A7-036F-D5FC-3AE0-9F9790157704}"/>
          </ac:spMkLst>
        </pc:spChg>
        <pc:spChg chg="mod">
          <ac:chgData name="Kau, Derchang" userId="b9148588-e694-4445-9765-2c9aad6149ce" providerId="ADAL" clId="{C8382BAA-1094-D14B-A0C9-DE49F34FCC9D}" dt="2024-04-06T09:06:57.946" v="7527" actId="255"/>
          <ac:spMkLst>
            <pc:docMk/>
            <pc:sldMk cId="586353185" sldId="2147470891"/>
            <ac:spMk id="577" creationId="{D81AAC73-391D-8CF7-455D-72F0BCA5C936}"/>
          </ac:spMkLst>
        </pc:spChg>
        <pc:spChg chg="mod">
          <ac:chgData name="Kau, Derchang" userId="b9148588-e694-4445-9765-2c9aad6149ce" providerId="ADAL" clId="{C8382BAA-1094-D14B-A0C9-DE49F34FCC9D}" dt="2024-04-06T09:06:57.946" v="7527" actId="255"/>
          <ac:spMkLst>
            <pc:docMk/>
            <pc:sldMk cId="586353185" sldId="2147470891"/>
            <ac:spMk id="578" creationId="{D5024BDB-622D-3B5D-53FC-733AAD67BF38}"/>
          </ac:spMkLst>
        </pc:spChg>
        <pc:spChg chg="mod">
          <ac:chgData name="Kau, Derchang" userId="b9148588-e694-4445-9765-2c9aad6149ce" providerId="ADAL" clId="{C8382BAA-1094-D14B-A0C9-DE49F34FCC9D}" dt="2024-04-06T09:06:57.946" v="7527" actId="255"/>
          <ac:spMkLst>
            <pc:docMk/>
            <pc:sldMk cId="586353185" sldId="2147470891"/>
            <ac:spMk id="579" creationId="{61D469F7-DB2E-3D81-22FC-0E4B15C7FC77}"/>
          </ac:spMkLst>
        </pc:spChg>
        <pc:spChg chg="mod">
          <ac:chgData name="Kau, Derchang" userId="b9148588-e694-4445-9765-2c9aad6149ce" providerId="ADAL" clId="{C8382BAA-1094-D14B-A0C9-DE49F34FCC9D}" dt="2024-04-06T09:06:57.946" v="7527" actId="255"/>
          <ac:spMkLst>
            <pc:docMk/>
            <pc:sldMk cId="586353185" sldId="2147470891"/>
            <ac:spMk id="587" creationId="{8D4E14F8-0B4B-102D-0EE6-298DA0C0E46B}"/>
          </ac:spMkLst>
        </pc:spChg>
        <pc:spChg chg="mod">
          <ac:chgData name="Kau, Derchang" userId="b9148588-e694-4445-9765-2c9aad6149ce" providerId="ADAL" clId="{C8382BAA-1094-D14B-A0C9-DE49F34FCC9D}" dt="2024-04-06T09:06:57.946" v="7527" actId="255"/>
          <ac:spMkLst>
            <pc:docMk/>
            <pc:sldMk cId="586353185" sldId="2147470891"/>
            <ac:spMk id="588" creationId="{33B0CB51-F8D4-8A5B-0289-6D97A9746002}"/>
          </ac:spMkLst>
        </pc:spChg>
        <pc:spChg chg="mod">
          <ac:chgData name="Kau, Derchang" userId="b9148588-e694-4445-9765-2c9aad6149ce" providerId="ADAL" clId="{C8382BAA-1094-D14B-A0C9-DE49F34FCC9D}" dt="2024-04-06T09:06:57.946" v="7527" actId="255"/>
          <ac:spMkLst>
            <pc:docMk/>
            <pc:sldMk cId="586353185" sldId="2147470891"/>
            <ac:spMk id="589" creationId="{DC96FD98-2244-C1D1-CEE6-169235821BE8}"/>
          </ac:spMkLst>
        </pc:spChg>
        <pc:spChg chg="mod">
          <ac:chgData name="Kau, Derchang" userId="b9148588-e694-4445-9765-2c9aad6149ce" providerId="ADAL" clId="{C8382BAA-1094-D14B-A0C9-DE49F34FCC9D}" dt="2024-04-06T09:06:57.946" v="7527" actId="255"/>
          <ac:spMkLst>
            <pc:docMk/>
            <pc:sldMk cId="586353185" sldId="2147470891"/>
            <ac:spMk id="590" creationId="{A58E6639-E6CF-58AE-A3B6-35F174010523}"/>
          </ac:spMkLst>
        </pc:spChg>
        <pc:spChg chg="mod">
          <ac:chgData name="Kau, Derchang" userId="b9148588-e694-4445-9765-2c9aad6149ce" providerId="ADAL" clId="{C8382BAA-1094-D14B-A0C9-DE49F34FCC9D}" dt="2024-04-06T09:06:57.946" v="7527" actId="255"/>
          <ac:spMkLst>
            <pc:docMk/>
            <pc:sldMk cId="586353185" sldId="2147470891"/>
            <ac:spMk id="591" creationId="{40E63809-35FC-3511-6892-8C7219ACD424}"/>
          </ac:spMkLst>
        </pc:spChg>
        <pc:spChg chg="mod">
          <ac:chgData name="Kau, Derchang" userId="b9148588-e694-4445-9765-2c9aad6149ce" providerId="ADAL" clId="{C8382BAA-1094-D14B-A0C9-DE49F34FCC9D}" dt="2024-04-06T09:06:57.946" v="7527" actId="255"/>
          <ac:spMkLst>
            <pc:docMk/>
            <pc:sldMk cId="586353185" sldId="2147470891"/>
            <ac:spMk id="592" creationId="{D8E66BF9-602E-E60C-0D92-F366A9270FE7}"/>
          </ac:spMkLst>
        </pc:spChg>
        <pc:spChg chg="mod">
          <ac:chgData name="Kau, Derchang" userId="b9148588-e694-4445-9765-2c9aad6149ce" providerId="ADAL" clId="{C8382BAA-1094-D14B-A0C9-DE49F34FCC9D}" dt="2024-04-06T09:06:57.946" v="7527" actId="255"/>
          <ac:spMkLst>
            <pc:docMk/>
            <pc:sldMk cId="586353185" sldId="2147470891"/>
            <ac:spMk id="593" creationId="{EC4B94A7-E033-96B8-CF12-07C8DCD153D6}"/>
          </ac:spMkLst>
        </pc:spChg>
        <pc:spChg chg="mod">
          <ac:chgData name="Kau, Derchang" userId="b9148588-e694-4445-9765-2c9aad6149ce" providerId="ADAL" clId="{C8382BAA-1094-D14B-A0C9-DE49F34FCC9D}" dt="2024-04-06T09:06:57.946" v="7527" actId="255"/>
          <ac:spMkLst>
            <pc:docMk/>
            <pc:sldMk cId="586353185" sldId="2147470891"/>
            <ac:spMk id="594" creationId="{CE0F849F-A244-42B7-DC46-9FB6C4AA2724}"/>
          </ac:spMkLst>
        </pc:spChg>
        <pc:spChg chg="mod">
          <ac:chgData name="Kau, Derchang" userId="b9148588-e694-4445-9765-2c9aad6149ce" providerId="ADAL" clId="{C8382BAA-1094-D14B-A0C9-DE49F34FCC9D}" dt="2024-04-06T09:06:57.946" v="7527" actId="255"/>
          <ac:spMkLst>
            <pc:docMk/>
            <pc:sldMk cId="586353185" sldId="2147470891"/>
            <ac:spMk id="595" creationId="{2C251345-8BDA-39E0-3240-5AFD09C488EC}"/>
          </ac:spMkLst>
        </pc:spChg>
        <pc:spChg chg="mod">
          <ac:chgData name="Kau, Derchang" userId="b9148588-e694-4445-9765-2c9aad6149ce" providerId="ADAL" clId="{C8382BAA-1094-D14B-A0C9-DE49F34FCC9D}" dt="2024-04-06T09:06:57.946" v="7527" actId="255"/>
          <ac:spMkLst>
            <pc:docMk/>
            <pc:sldMk cId="586353185" sldId="2147470891"/>
            <ac:spMk id="596" creationId="{FC0E2441-6471-604E-D6E6-E96B2B623BBC}"/>
          </ac:spMkLst>
        </pc:spChg>
        <pc:spChg chg="mod">
          <ac:chgData name="Kau, Derchang" userId="b9148588-e694-4445-9765-2c9aad6149ce" providerId="ADAL" clId="{C8382BAA-1094-D14B-A0C9-DE49F34FCC9D}" dt="2024-04-06T09:06:57.946" v="7527" actId="255"/>
          <ac:spMkLst>
            <pc:docMk/>
            <pc:sldMk cId="586353185" sldId="2147470891"/>
            <ac:spMk id="597" creationId="{3D5E9E14-B1E1-9680-8C00-F46D4BE91FE8}"/>
          </ac:spMkLst>
        </pc:spChg>
        <pc:spChg chg="mod">
          <ac:chgData name="Kau, Derchang" userId="b9148588-e694-4445-9765-2c9aad6149ce" providerId="ADAL" clId="{C8382BAA-1094-D14B-A0C9-DE49F34FCC9D}" dt="2024-04-06T09:06:57.946" v="7527" actId="255"/>
          <ac:spMkLst>
            <pc:docMk/>
            <pc:sldMk cId="586353185" sldId="2147470891"/>
            <ac:spMk id="598" creationId="{92644E37-B0F7-37F8-9028-45ED8AF035B4}"/>
          </ac:spMkLst>
        </pc:spChg>
        <pc:spChg chg="mod">
          <ac:chgData name="Kau, Derchang" userId="b9148588-e694-4445-9765-2c9aad6149ce" providerId="ADAL" clId="{C8382BAA-1094-D14B-A0C9-DE49F34FCC9D}" dt="2024-04-06T09:06:57.946" v="7527" actId="255"/>
          <ac:spMkLst>
            <pc:docMk/>
            <pc:sldMk cId="586353185" sldId="2147470891"/>
            <ac:spMk id="599" creationId="{D2895890-E91A-844C-B17F-C09C222DEC34}"/>
          </ac:spMkLst>
        </pc:spChg>
        <pc:spChg chg="mod">
          <ac:chgData name="Kau, Derchang" userId="b9148588-e694-4445-9765-2c9aad6149ce" providerId="ADAL" clId="{C8382BAA-1094-D14B-A0C9-DE49F34FCC9D}" dt="2024-04-06T09:06:57.946" v="7527" actId="255"/>
          <ac:spMkLst>
            <pc:docMk/>
            <pc:sldMk cId="586353185" sldId="2147470891"/>
            <ac:spMk id="600" creationId="{052B574C-1D54-759E-D0B1-60934E6E9DB5}"/>
          </ac:spMkLst>
        </pc:spChg>
        <pc:spChg chg="mod">
          <ac:chgData name="Kau, Derchang" userId="b9148588-e694-4445-9765-2c9aad6149ce" providerId="ADAL" clId="{C8382BAA-1094-D14B-A0C9-DE49F34FCC9D}" dt="2024-04-06T09:06:57.946" v="7527" actId="255"/>
          <ac:spMkLst>
            <pc:docMk/>
            <pc:sldMk cId="586353185" sldId="2147470891"/>
            <ac:spMk id="601" creationId="{73D62C7E-1F42-8731-8578-BAFFF44CFD88}"/>
          </ac:spMkLst>
        </pc:spChg>
        <pc:spChg chg="mod">
          <ac:chgData name="Kau, Derchang" userId="b9148588-e694-4445-9765-2c9aad6149ce" providerId="ADAL" clId="{C8382BAA-1094-D14B-A0C9-DE49F34FCC9D}" dt="2024-04-06T09:06:57.946" v="7527" actId="255"/>
          <ac:spMkLst>
            <pc:docMk/>
            <pc:sldMk cId="586353185" sldId="2147470891"/>
            <ac:spMk id="602" creationId="{5F69993E-E36D-ADD2-E514-1769BC7A430F}"/>
          </ac:spMkLst>
        </pc:spChg>
        <pc:spChg chg="mod">
          <ac:chgData name="Kau, Derchang" userId="b9148588-e694-4445-9765-2c9aad6149ce" providerId="ADAL" clId="{C8382BAA-1094-D14B-A0C9-DE49F34FCC9D}" dt="2024-04-06T09:06:57.946" v="7527" actId="255"/>
          <ac:spMkLst>
            <pc:docMk/>
            <pc:sldMk cId="586353185" sldId="2147470891"/>
            <ac:spMk id="603" creationId="{A669735A-2242-CAB4-56F0-6AFA7083B507}"/>
          </ac:spMkLst>
        </pc:spChg>
        <pc:spChg chg="mod">
          <ac:chgData name="Kau, Derchang" userId="b9148588-e694-4445-9765-2c9aad6149ce" providerId="ADAL" clId="{C8382BAA-1094-D14B-A0C9-DE49F34FCC9D}" dt="2024-04-06T09:06:57.946" v="7527" actId="255"/>
          <ac:spMkLst>
            <pc:docMk/>
            <pc:sldMk cId="586353185" sldId="2147470891"/>
            <ac:spMk id="604" creationId="{BCF4EBE1-3230-A650-8BDA-13D5B447BE01}"/>
          </ac:spMkLst>
        </pc:spChg>
        <pc:spChg chg="mod">
          <ac:chgData name="Kau, Derchang" userId="b9148588-e694-4445-9765-2c9aad6149ce" providerId="ADAL" clId="{C8382BAA-1094-D14B-A0C9-DE49F34FCC9D}" dt="2024-04-06T09:06:57.946" v="7527" actId="255"/>
          <ac:spMkLst>
            <pc:docMk/>
            <pc:sldMk cId="586353185" sldId="2147470891"/>
            <ac:spMk id="605" creationId="{538C60AD-E602-D1D2-8524-B8A2DAAC2185}"/>
          </ac:spMkLst>
        </pc:spChg>
        <pc:spChg chg="mod">
          <ac:chgData name="Kau, Derchang" userId="b9148588-e694-4445-9765-2c9aad6149ce" providerId="ADAL" clId="{C8382BAA-1094-D14B-A0C9-DE49F34FCC9D}" dt="2024-04-06T09:06:57.946" v="7527" actId="255"/>
          <ac:spMkLst>
            <pc:docMk/>
            <pc:sldMk cId="586353185" sldId="2147470891"/>
            <ac:spMk id="617" creationId="{4B7246EF-214F-8742-A133-68E2641F4196}"/>
          </ac:spMkLst>
        </pc:spChg>
        <pc:spChg chg="mod">
          <ac:chgData name="Kau, Derchang" userId="b9148588-e694-4445-9765-2c9aad6149ce" providerId="ADAL" clId="{C8382BAA-1094-D14B-A0C9-DE49F34FCC9D}" dt="2024-04-06T09:06:57.946" v="7527" actId="255"/>
          <ac:spMkLst>
            <pc:docMk/>
            <pc:sldMk cId="586353185" sldId="2147470891"/>
            <ac:spMk id="619" creationId="{56FFF3C0-32D4-CD34-781E-62F8C617BA6C}"/>
          </ac:spMkLst>
        </pc:spChg>
        <pc:spChg chg="mod">
          <ac:chgData name="Kau, Derchang" userId="b9148588-e694-4445-9765-2c9aad6149ce" providerId="ADAL" clId="{C8382BAA-1094-D14B-A0C9-DE49F34FCC9D}" dt="2024-04-06T09:06:57.946" v="7527" actId="255"/>
          <ac:spMkLst>
            <pc:docMk/>
            <pc:sldMk cId="586353185" sldId="2147470891"/>
            <ac:spMk id="620" creationId="{5414BF72-C045-8B54-69A6-EA89BBD8FB18}"/>
          </ac:spMkLst>
        </pc:spChg>
        <pc:spChg chg="mod">
          <ac:chgData name="Kau, Derchang" userId="b9148588-e694-4445-9765-2c9aad6149ce" providerId="ADAL" clId="{C8382BAA-1094-D14B-A0C9-DE49F34FCC9D}" dt="2024-04-06T09:06:57.946" v="7527" actId="255"/>
          <ac:spMkLst>
            <pc:docMk/>
            <pc:sldMk cId="586353185" sldId="2147470891"/>
            <ac:spMk id="621" creationId="{D12BDB96-8CFC-F928-54BD-FB85934BCA25}"/>
          </ac:spMkLst>
        </pc:spChg>
        <pc:spChg chg="mod">
          <ac:chgData name="Kau, Derchang" userId="b9148588-e694-4445-9765-2c9aad6149ce" providerId="ADAL" clId="{C8382BAA-1094-D14B-A0C9-DE49F34FCC9D}" dt="2024-04-06T09:06:57.946" v="7527" actId="255"/>
          <ac:spMkLst>
            <pc:docMk/>
            <pc:sldMk cId="586353185" sldId="2147470891"/>
            <ac:spMk id="622" creationId="{F2DCFB88-1BEE-69A7-63FC-9BB971EFB306}"/>
          </ac:spMkLst>
        </pc:spChg>
        <pc:spChg chg="mod">
          <ac:chgData name="Kau, Derchang" userId="b9148588-e694-4445-9765-2c9aad6149ce" providerId="ADAL" clId="{C8382BAA-1094-D14B-A0C9-DE49F34FCC9D}" dt="2024-04-06T09:06:57.946" v="7527" actId="255"/>
          <ac:spMkLst>
            <pc:docMk/>
            <pc:sldMk cId="586353185" sldId="2147470891"/>
            <ac:spMk id="630" creationId="{1E1D6C0F-FD04-0CF5-C185-912B9A2D4174}"/>
          </ac:spMkLst>
        </pc:spChg>
        <pc:spChg chg="mod">
          <ac:chgData name="Kau, Derchang" userId="b9148588-e694-4445-9765-2c9aad6149ce" providerId="ADAL" clId="{C8382BAA-1094-D14B-A0C9-DE49F34FCC9D}" dt="2024-04-06T09:06:57.946" v="7527" actId="255"/>
          <ac:spMkLst>
            <pc:docMk/>
            <pc:sldMk cId="586353185" sldId="2147470891"/>
            <ac:spMk id="631" creationId="{2AE24988-C884-3AB4-0812-F1E0A6F705D1}"/>
          </ac:spMkLst>
        </pc:spChg>
        <pc:spChg chg="mod">
          <ac:chgData name="Kau, Derchang" userId="b9148588-e694-4445-9765-2c9aad6149ce" providerId="ADAL" clId="{C8382BAA-1094-D14B-A0C9-DE49F34FCC9D}" dt="2024-04-06T09:06:57.946" v="7527" actId="255"/>
          <ac:spMkLst>
            <pc:docMk/>
            <pc:sldMk cId="586353185" sldId="2147470891"/>
            <ac:spMk id="632" creationId="{ECF2245D-7ECA-2508-B894-FBF0BEB598E0}"/>
          </ac:spMkLst>
        </pc:spChg>
        <pc:spChg chg="mod">
          <ac:chgData name="Kau, Derchang" userId="b9148588-e694-4445-9765-2c9aad6149ce" providerId="ADAL" clId="{C8382BAA-1094-D14B-A0C9-DE49F34FCC9D}" dt="2024-04-06T09:06:57.946" v="7527" actId="255"/>
          <ac:spMkLst>
            <pc:docMk/>
            <pc:sldMk cId="586353185" sldId="2147470891"/>
            <ac:spMk id="633" creationId="{FDEDFF18-91FE-1B29-0FD2-FE2F6AF7EFFA}"/>
          </ac:spMkLst>
        </pc:spChg>
        <pc:spChg chg="mod">
          <ac:chgData name="Kau, Derchang" userId="b9148588-e694-4445-9765-2c9aad6149ce" providerId="ADAL" clId="{C8382BAA-1094-D14B-A0C9-DE49F34FCC9D}" dt="2024-04-06T09:06:57.946" v="7527" actId="255"/>
          <ac:spMkLst>
            <pc:docMk/>
            <pc:sldMk cId="586353185" sldId="2147470891"/>
            <ac:spMk id="634" creationId="{981C7759-9349-35A3-98F3-0CF8AAF72705}"/>
          </ac:spMkLst>
        </pc:spChg>
        <pc:spChg chg="mod">
          <ac:chgData name="Kau, Derchang" userId="b9148588-e694-4445-9765-2c9aad6149ce" providerId="ADAL" clId="{C8382BAA-1094-D14B-A0C9-DE49F34FCC9D}" dt="2024-04-06T09:06:57.946" v="7527" actId="255"/>
          <ac:spMkLst>
            <pc:docMk/>
            <pc:sldMk cId="586353185" sldId="2147470891"/>
            <ac:spMk id="635" creationId="{A9A3CC30-BE07-040C-4A43-724C584E1B7F}"/>
          </ac:spMkLst>
        </pc:spChg>
        <pc:spChg chg="mod">
          <ac:chgData name="Kau, Derchang" userId="b9148588-e694-4445-9765-2c9aad6149ce" providerId="ADAL" clId="{C8382BAA-1094-D14B-A0C9-DE49F34FCC9D}" dt="2024-04-06T09:06:57.946" v="7527" actId="255"/>
          <ac:spMkLst>
            <pc:docMk/>
            <pc:sldMk cId="586353185" sldId="2147470891"/>
            <ac:spMk id="636" creationId="{95DD773A-3EF8-39F0-C6CF-3DBE0D79A641}"/>
          </ac:spMkLst>
        </pc:spChg>
        <pc:spChg chg="mod">
          <ac:chgData name="Kau, Derchang" userId="b9148588-e694-4445-9765-2c9aad6149ce" providerId="ADAL" clId="{C8382BAA-1094-D14B-A0C9-DE49F34FCC9D}" dt="2024-04-06T09:06:57.946" v="7527" actId="255"/>
          <ac:spMkLst>
            <pc:docMk/>
            <pc:sldMk cId="586353185" sldId="2147470891"/>
            <ac:spMk id="637" creationId="{9A3FECCC-BC0C-74BC-A045-F4CF9BE806B6}"/>
          </ac:spMkLst>
        </pc:spChg>
        <pc:spChg chg="mod">
          <ac:chgData name="Kau, Derchang" userId="b9148588-e694-4445-9765-2c9aad6149ce" providerId="ADAL" clId="{C8382BAA-1094-D14B-A0C9-DE49F34FCC9D}" dt="2024-04-06T09:06:57.946" v="7527" actId="255"/>
          <ac:spMkLst>
            <pc:docMk/>
            <pc:sldMk cId="586353185" sldId="2147470891"/>
            <ac:spMk id="638" creationId="{4E057163-2BE2-CBF7-195D-B0A97DC86316}"/>
          </ac:spMkLst>
        </pc:spChg>
        <pc:spChg chg="mod">
          <ac:chgData name="Kau, Derchang" userId="b9148588-e694-4445-9765-2c9aad6149ce" providerId="ADAL" clId="{C8382BAA-1094-D14B-A0C9-DE49F34FCC9D}" dt="2024-04-06T09:06:57.946" v="7527" actId="255"/>
          <ac:spMkLst>
            <pc:docMk/>
            <pc:sldMk cId="586353185" sldId="2147470891"/>
            <ac:spMk id="639" creationId="{557948E8-7BD7-02A2-26A7-0B674D18D83B}"/>
          </ac:spMkLst>
        </pc:spChg>
        <pc:spChg chg="mod">
          <ac:chgData name="Kau, Derchang" userId="b9148588-e694-4445-9765-2c9aad6149ce" providerId="ADAL" clId="{C8382BAA-1094-D14B-A0C9-DE49F34FCC9D}" dt="2024-04-06T09:06:57.946" v="7527" actId="255"/>
          <ac:spMkLst>
            <pc:docMk/>
            <pc:sldMk cId="586353185" sldId="2147470891"/>
            <ac:spMk id="640" creationId="{645B4CCD-859B-DA12-C18D-698926FAB946}"/>
          </ac:spMkLst>
        </pc:spChg>
        <pc:spChg chg="mod">
          <ac:chgData name="Kau, Derchang" userId="b9148588-e694-4445-9765-2c9aad6149ce" providerId="ADAL" clId="{C8382BAA-1094-D14B-A0C9-DE49F34FCC9D}" dt="2024-04-06T09:06:57.946" v="7527" actId="255"/>
          <ac:spMkLst>
            <pc:docMk/>
            <pc:sldMk cId="586353185" sldId="2147470891"/>
            <ac:spMk id="641" creationId="{40320B28-D94E-057A-93CB-91DD0390F941}"/>
          </ac:spMkLst>
        </pc:spChg>
        <pc:spChg chg="mod">
          <ac:chgData name="Kau, Derchang" userId="b9148588-e694-4445-9765-2c9aad6149ce" providerId="ADAL" clId="{C8382BAA-1094-D14B-A0C9-DE49F34FCC9D}" dt="2024-04-06T09:06:57.946" v="7527" actId="255"/>
          <ac:spMkLst>
            <pc:docMk/>
            <pc:sldMk cId="586353185" sldId="2147470891"/>
            <ac:spMk id="642" creationId="{431E2F3B-FBA1-3300-B26C-C648481A81A4}"/>
          </ac:spMkLst>
        </pc:spChg>
        <pc:spChg chg="mod">
          <ac:chgData name="Kau, Derchang" userId="b9148588-e694-4445-9765-2c9aad6149ce" providerId="ADAL" clId="{C8382BAA-1094-D14B-A0C9-DE49F34FCC9D}" dt="2024-04-06T09:06:57.946" v="7527" actId="255"/>
          <ac:spMkLst>
            <pc:docMk/>
            <pc:sldMk cId="586353185" sldId="2147470891"/>
            <ac:spMk id="643" creationId="{E176287F-F5A9-C0B7-ED71-0A8CA260F490}"/>
          </ac:spMkLst>
        </pc:spChg>
        <pc:spChg chg="mod">
          <ac:chgData name="Kau, Derchang" userId="b9148588-e694-4445-9765-2c9aad6149ce" providerId="ADAL" clId="{C8382BAA-1094-D14B-A0C9-DE49F34FCC9D}" dt="2024-04-06T09:06:57.946" v="7527" actId="255"/>
          <ac:spMkLst>
            <pc:docMk/>
            <pc:sldMk cId="586353185" sldId="2147470891"/>
            <ac:spMk id="644" creationId="{9E13CCBE-3C2F-6C16-39DB-8675A67EA287}"/>
          </ac:spMkLst>
        </pc:spChg>
        <pc:spChg chg="mod">
          <ac:chgData name="Kau, Derchang" userId="b9148588-e694-4445-9765-2c9aad6149ce" providerId="ADAL" clId="{C8382BAA-1094-D14B-A0C9-DE49F34FCC9D}" dt="2024-04-06T09:06:57.946" v="7527" actId="255"/>
          <ac:spMkLst>
            <pc:docMk/>
            <pc:sldMk cId="586353185" sldId="2147470891"/>
            <ac:spMk id="645" creationId="{D154810E-CD00-82EF-D710-0A54FC1CDECC}"/>
          </ac:spMkLst>
        </pc:spChg>
        <pc:spChg chg="mod">
          <ac:chgData name="Kau, Derchang" userId="b9148588-e694-4445-9765-2c9aad6149ce" providerId="ADAL" clId="{C8382BAA-1094-D14B-A0C9-DE49F34FCC9D}" dt="2024-04-06T09:06:57.946" v="7527" actId="255"/>
          <ac:spMkLst>
            <pc:docMk/>
            <pc:sldMk cId="586353185" sldId="2147470891"/>
            <ac:spMk id="646" creationId="{DE03E85B-6B73-9851-0212-8F280948E068}"/>
          </ac:spMkLst>
        </pc:spChg>
        <pc:spChg chg="mod">
          <ac:chgData name="Kau, Derchang" userId="b9148588-e694-4445-9765-2c9aad6149ce" providerId="ADAL" clId="{C8382BAA-1094-D14B-A0C9-DE49F34FCC9D}" dt="2024-04-06T09:06:57.946" v="7527" actId="255"/>
          <ac:spMkLst>
            <pc:docMk/>
            <pc:sldMk cId="586353185" sldId="2147470891"/>
            <ac:spMk id="647" creationId="{2931C8FD-00D5-5B21-E7A6-F2748F4EF603}"/>
          </ac:spMkLst>
        </pc:spChg>
        <pc:spChg chg="mod">
          <ac:chgData name="Kau, Derchang" userId="b9148588-e694-4445-9765-2c9aad6149ce" providerId="ADAL" clId="{C8382BAA-1094-D14B-A0C9-DE49F34FCC9D}" dt="2024-04-06T09:06:57.946" v="7527" actId="255"/>
          <ac:spMkLst>
            <pc:docMk/>
            <pc:sldMk cId="586353185" sldId="2147470891"/>
            <ac:spMk id="648" creationId="{82CEBABB-BB0B-4F08-8450-D99E7020CFAF}"/>
          </ac:spMkLst>
        </pc:spChg>
        <pc:spChg chg="mod">
          <ac:chgData name="Kau, Derchang" userId="b9148588-e694-4445-9765-2c9aad6149ce" providerId="ADAL" clId="{C8382BAA-1094-D14B-A0C9-DE49F34FCC9D}" dt="2024-04-06T09:06:57.946" v="7527" actId="255"/>
          <ac:spMkLst>
            <pc:docMk/>
            <pc:sldMk cId="586353185" sldId="2147470891"/>
            <ac:spMk id="660" creationId="{76A16450-AF05-FE5A-A6F6-D30122590653}"/>
          </ac:spMkLst>
        </pc:spChg>
        <pc:spChg chg="mod">
          <ac:chgData name="Kau, Derchang" userId="b9148588-e694-4445-9765-2c9aad6149ce" providerId="ADAL" clId="{C8382BAA-1094-D14B-A0C9-DE49F34FCC9D}" dt="2024-04-06T09:06:57.946" v="7527" actId="255"/>
          <ac:spMkLst>
            <pc:docMk/>
            <pc:sldMk cId="586353185" sldId="2147470891"/>
            <ac:spMk id="662" creationId="{76C29415-325E-3CF5-2D51-6E26FE01F71A}"/>
          </ac:spMkLst>
        </pc:spChg>
        <pc:spChg chg="mod">
          <ac:chgData name="Kau, Derchang" userId="b9148588-e694-4445-9765-2c9aad6149ce" providerId="ADAL" clId="{C8382BAA-1094-D14B-A0C9-DE49F34FCC9D}" dt="2024-04-06T09:06:57.946" v="7527" actId="255"/>
          <ac:spMkLst>
            <pc:docMk/>
            <pc:sldMk cId="586353185" sldId="2147470891"/>
            <ac:spMk id="663" creationId="{3FBF6A02-5D51-6435-257B-F5808D69EA34}"/>
          </ac:spMkLst>
        </pc:spChg>
        <pc:spChg chg="mod">
          <ac:chgData name="Kau, Derchang" userId="b9148588-e694-4445-9765-2c9aad6149ce" providerId="ADAL" clId="{C8382BAA-1094-D14B-A0C9-DE49F34FCC9D}" dt="2024-04-06T09:06:57.946" v="7527" actId="255"/>
          <ac:spMkLst>
            <pc:docMk/>
            <pc:sldMk cId="586353185" sldId="2147470891"/>
            <ac:spMk id="664" creationId="{5A230C28-F241-153B-6592-FD531AE7347B}"/>
          </ac:spMkLst>
        </pc:spChg>
        <pc:spChg chg="mod">
          <ac:chgData name="Kau, Derchang" userId="b9148588-e694-4445-9765-2c9aad6149ce" providerId="ADAL" clId="{C8382BAA-1094-D14B-A0C9-DE49F34FCC9D}" dt="2024-04-06T09:06:57.946" v="7527" actId="255"/>
          <ac:spMkLst>
            <pc:docMk/>
            <pc:sldMk cId="586353185" sldId="2147470891"/>
            <ac:spMk id="665" creationId="{BF55EE71-0C6F-063E-AE55-E906DC79502B}"/>
          </ac:spMkLst>
        </pc:spChg>
        <pc:spChg chg="mod">
          <ac:chgData name="Kau, Derchang" userId="b9148588-e694-4445-9765-2c9aad6149ce" providerId="ADAL" clId="{C8382BAA-1094-D14B-A0C9-DE49F34FCC9D}" dt="2024-04-06T09:06:57.946" v="7527" actId="255"/>
          <ac:spMkLst>
            <pc:docMk/>
            <pc:sldMk cId="586353185" sldId="2147470891"/>
            <ac:spMk id="673" creationId="{D9821FFB-BC85-5C1B-32C7-034A3F7ABEF3}"/>
          </ac:spMkLst>
        </pc:spChg>
        <pc:spChg chg="mod">
          <ac:chgData name="Kau, Derchang" userId="b9148588-e694-4445-9765-2c9aad6149ce" providerId="ADAL" clId="{C8382BAA-1094-D14B-A0C9-DE49F34FCC9D}" dt="2024-04-06T09:06:57.946" v="7527" actId="255"/>
          <ac:spMkLst>
            <pc:docMk/>
            <pc:sldMk cId="586353185" sldId="2147470891"/>
            <ac:spMk id="674" creationId="{0846E29C-F5FD-28E9-6E61-23716B3DFF47}"/>
          </ac:spMkLst>
        </pc:spChg>
        <pc:spChg chg="mod">
          <ac:chgData name="Kau, Derchang" userId="b9148588-e694-4445-9765-2c9aad6149ce" providerId="ADAL" clId="{C8382BAA-1094-D14B-A0C9-DE49F34FCC9D}" dt="2024-04-06T09:06:57.946" v="7527" actId="255"/>
          <ac:spMkLst>
            <pc:docMk/>
            <pc:sldMk cId="586353185" sldId="2147470891"/>
            <ac:spMk id="675" creationId="{D91F2494-C40F-A7ED-37EB-6C6CDDB09104}"/>
          </ac:spMkLst>
        </pc:spChg>
        <pc:spChg chg="mod">
          <ac:chgData name="Kau, Derchang" userId="b9148588-e694-4445-9765-2c9aad6149ce" providerId="ADAL" clId="{C8382BAA-1094-D14B-A0C9-DE49F34FCC9D}" dt="2024-04-06T09:06:57.946" v="7527" actId="255"/>
          <ac:spMkLst>
            <pc:docMk/>
            <pc:sldMk cId="586353185" sldId="2147470891"/>
            <ac:spMk id="676" creationId="{0E29F8CC-7670-B1FC-14A4-4D8DEB20F025}"/>
          </ac:spMkLst>
        </pc:spChg>
        <pc:spChg chg="mod">
          <ac:chgData name="Kau, Derchang" userId="b9148588-e694-4445-9765-2c9aad6149ce" providerId="ADAL" clId="{C8382BAA-1094-D14B-A0C9-DE49F34FCC9D}" dt="2024-04-06T09:06:57.946" v="7527" actId="255"/>
          <ac:spMkLst>
            <pc:docMk/>
            <pc:sldMk cId="586353185" sldId="2147470891"/>
            <ac:spMk id="677" creationId="{A7E3DA88-DF29-8B9D-0D26-3D7E36C20D35}"/>
          </ac:spMkLst>
        </pc:spChg>
        <pc:spChg chg="mod">
          <ac:chgData name="Kau, Derchang" userId="b9148588-e694-4445-9765-2c9aad6149ce" providerId="ADAL" clId="{C8382BAA-1094-D14B-A0C9-DE49F34FCC9D}" dt="2024-04-06T09:06:57.946" v="7527" actId="255"/>
          <ac:spMkLst>
            <pc:docMk/>
            <pc:sldMk cId="586353185" sldId="2147470891"/>
            <ac:spMk id="678" creationId="{2A2C813D-8957-0727-B920-EB0C700D37A4}"/>
          </ac:spMkLst>
        </pc:spChg>
        <pc:spChg chg="mod">
          <ac:chgData name="Kau, Derchang" userId="b9148588-e694-4445-9765-2c9aad6149ce" providerId="ADAL" clId="{C8382BAA-1094-D14B-A0C9-DE49F34FCC9D}" dt="2024-04-06T09:06:57.946" v="7527" actId="255"/>
          <ac:spMkLst>
            <pc:docMk/>
            <pc:sldMk cId="586353185" sldId="2147470891"/>
            <ac:spMk id="679" creationId="{E9BA2F7A-AF08-AE8C-C5E0-A91B8AA8EE36}"/>
          </ac:spMkLst>
        </pc:spChg>
        <pc:spChg chg="mod">
          <ac:chgData name="Kau, Derchang" userId="b9148588-e694-4445-9765-2c9aad6149ce" providerId="ADAL" clId="{C8382BAA-1094-D14B-A0C9-DE49F34FCC9D}" dt="2024-04-06T09:06:57.946" v="7527" actId="255"/>
          <ac:spMkLst>
            <pc:docMk/>
            <pc:sldMk cId="586353185" sldId="2147470891"/>
            <ac:spMk id="680" creationId="{459179E4-2905-AF42-6331-927DE1A41DEB}"/>
          </ac:spMkLst>
        </pc:spChg>
        <pc:spChg chg="mod">
          <ac:chgData name="Kau, Derchang" userId="b9148588-e694-4445-9765-2c9aad6149ce" providerId="ADAL" clId="{C8382BAA-1094-D14B-A0C9-DE49F34FCC9D}" dt="2024-04-06T09:06:57.946" v="7527" actId="255"/>
          <ac:spMkLst>
            <pc:docMk/>
            <pc:sldMk cId="586353185" sldId="2147470891"/>
            <ac:spMk id="681" creationId="{0A78B3CC-E550-B3EA-D7CA-B219B0AA9D55}"/>
          </ac:spMkLst>
        </pc:spChg>
        <pc:spChg chg="mod">
          <ac:chgData name="Kau, Derchang" userId="b9148588-e694-4445-9765-2c9aad6149ce" providerId="ADAL" clId="{C8382BAA-1094-D14B-A0C9-DE49F34FCC9D}" dt="2024-04-06T09:06:57.946" v="7527" actId="255"/>
          <ac:spMkLst>
            <pc:docMk/>
            <pc:sldMk cId="586353185" sldId="2147470891"/>
            <ac:spMk id="682" creationId="{ABD08E3E-08EB-C07C-AC3F-E6ADF0E04266}"/>
          </ac:spMkLst>
        </pc:spChg>
        <pc:spChg chg="mod">
          <ac:chgData name="Kau, Derchang" userId="b9148588-e694-4445-9765-2c9aad6149ce" providerId="ADAL" clId="{C8382BAA-1094-D14B-A0C9-DE49F34FCC9D}" dt="2024-04-06T09:06:57.946" v="7527" actId="255"/>
          <ac:spMkLst>
            <pc:docMk/>
            <pc:sldMk cId="586353185" sldId="2147470891"/>
            <ac:spMk id="683" creationId="{F088A711-4F0F-2C5E-06CD-4DD2F532F2DC}"/>
          </ac:spMkLst>
        </pc:spChg>
        <pc:spChg chg="mod">
          <ac:chgData name="Kau, Derchang" userId="b9148588-e694-4445-9765-2c9aad6149ce" providerId="ADAL" clId="{C8382BAA-1094-D14B-A0C9-DE49F34FCC9D}" dt="2024-04-06T09:06:57.946" v="7527" actId="255"/>
          <ac:spMkLst>
            <pc:docMk/>
            <pc:sldMk cId="586353185" sldId="2147470891"/>
            <ac:spMk id="684" creationId="{B27D5D09-087D-ED6F-0496-D4D432541A21}"/>
          </ac:spMkLst>
        </pc:spChg>
        <pc:spChg chg="mod">
          <ac:chgData name="Kau, Derchang" userId="b9148588-e694-4445-9765-2c9aad6149ce" providerId="ADAL" clId="{C8382BAA-1094-D14B-A0C9-DE49F34FCC9D}" dt="2024-04-06T09:06:57.946" v="7527" actId="255"/>
          <ac:spMkLst>
            <pc:docMk/>
            <pc:sldMk cId="586353185" sldId="2147470891"/>
            <ac:spMk id="685" creationId="{59F7198B-E10E-747A-4E56-5A46AFC4EA06}"/>
          </ac:spMkLst>
        </pc:spChg>
        <pc:spChg chg="mod">
          <ac:chgData name="Kau, Derchang" userId="b9148588-e694-4445-9765-2c9aad6149ce" providerId="ADAL" clId="{C8382BAA-1094-D14B-A0C9-DE49F34FCC9D}" dt="2024-04-06T09:06:57.946" v="7527" actId="255"/>
          <ac:spMkLst>
            <pc:docMk/>
            <pc:sldMk cId="586353185" sldId="2147470891"/>
            <ac:spMk id="686" creationId="{AADBC9CF-5ABC-5ADF-0E1B-5EFD41EEA954}"/>
          </ac:spMkLst>
        </pc:spChg>
        <pc:spChg chg="mod">
          <ac:chgData name="Kau, Derchang" userId="b9148588-e694-4445-9765-2c9aad6149ce" providerId="ADAL" clId="{C8382BAA-1094-D14B-A0C9-DE49F34FCC9D}" dt="2024-04-06T09:06:57.946" v="7527" actId="255"/>
          <ac:spMkLst>
            <pc:docMk/>
            <pc:sldMk cId="586353185" sldId="2147470891"/>
            <ac:spMk id="687" creationId="{A8DDEE9E-FB67-F144-C6EE-969817FC61A9}"/>
          </ac:spMkLst>
        </pc:spChg>
        <pc:spChg chg="mod">
          <ac:chgData name="Kau, Derchang" userId="b9148588-e694-4445-9765-2c9aad6149ce" providerId="ADAL" clId="{C8382BAA-1094-D14B-A0C9-DE49F34FCC9D}" dt="2024-04-06T09:06:57.946" v="7527" actId="255"/>
          <ac:spMkLst>
            <pc:docMk/>
            <pc:sldMk cId="586353185" sldId="2147470891"/>
            <ac:spMk id="688" creationId="{366BABC2-790E-CD5C-3047-029A62E0A586}"/>
          </ac:spMkLst>
        </pc:spChg>
        <pc:spChg chg="mod">
          <ac:chgData name="Kau, Derchang" userId="b9148588-e694-4445-9765-2c9aad6149ce" providerId="ADAL" clId="{C8382BAA-1094-D14B-A0C9-DE49F34FCC9D}" dt="2024-04-06T09:06:57.946" v="7527" actId="255"/>
          <ac:spMkLst>
            <pc:docMk/>
            <pc:sldMk cId="586353185" sldId="2147470891"/>
            <ac:spMk id="689" creationId="{BAABF949-09FA-F416-44BB-831354B0D566}"/>
          </ac:spMkLst>
        </pc:spChg>
        <pc:spChg chg="mod">
          <ac:chgData name="Kau, Derchang" userId="b9148588-e694-4445-9765-2c9aad6149ce" providerId="ADAL" clId="{C8382BAA-1094-D14B-A0C9-DE49F34FCC9D}" dt="2024-04-06T09:06:57.946" v="7527" actId="255"/>
          <ac:spMkLst>
            <pc:docMk/>
            <pc:sldMk cId="586353185" sldId="2147470891"/>
            <ac:spMk id="690" creationId="{44637E4F-4609-1C59-8FFC-651AA7350D75}"/>
          </ac:spMkLst>
        </pc:spChg>
        <pc:spChg chg="mod">
          <ac:chgData name="Kau, Derchang" userId="b9148588-e694-4445-9765-2c9aad6149ce" providerId="ADAL" clId="{C8382BAA-1094-D14B-A0C9-DE49F34FCC9D}" dt="2024-04-06T09:06:57.946" v="7527" actId="255"/>
          <ac:spMkLst>
            <pc:docMk/>
            <pc:sldMk cId="586353185" sldId="2147470891"/>
            <ac:spMk id="691" creationId="{89CD9E7F-7218-4A48-4F92-E18D8B2F086D}"/>
          </ac:spMkLst>
        </pc:spChg>
        <pc:spChg chg="mod">
          <ac:chgData name="Kau, Derchang" userId="b9148588-e694-4445-9765-2c9aad6149ce" providerId="ADAL" clId="{C8382BAA-1094-D14B-A0C9-DE49F34FCC9D}" dt="2024-04-06T09:08:50.770" v="7541"/>
          <ac:spMkLst>
            <pc:docMk/>
            <pc:sldMk cId="586353185" sldId="2147470891"/>
            <ac:spMk id="702" creationId="{A611DE1A-9E55-C8A9-C1D0-D7E7DE0F5B5B}"/>
          </ac:spMkLst>
        </pc:spChg>
        <pc:spChg chg="mod">
          <ac:chgData name="Kau, Derchang" userId="b9148588-e694-4445-9765-2c9aad6149ce" providerId="ADAL" clId="{C8382BAA-1094-D14B-A0C9-DE49F34FCC9D}" dt="2024-04-06T09:08:50.770" v="7541"/>
          <ac:spMkLst>
            <pc:docMk/>
            <pc:sldMk cId="586353185" sldId="2147470891"/>
            <ac:spMk id="709" creationId="{52861D86-2367-9172-9CB8-62F18A5A6DFD}"/>
          </ac:spMkLst>
        </pc:spChg>
        <pc:spChg chg="mod">
          <ac:chgData name="Kau, Derchang" userId="b9148588-e694-4445-9765-2c9aad6149ce" providerId="ADAL" clId="{C8382BAA-1094-D14B-A0C9-DE49F34FCC9D}" dt="2024-04-06T09:08:50.770" v="7541"/>
          <ac:spMkLst>
            <pc:docMk/>
            <pc:sldMk cId="586353185" sldId="2147470891"/>
            <ac:spMk id="710" creationId="{D32E652C-4F11-05AF-0257-BD6FB7D0908C}"/>
          </ac:spMkLst>
        </pc:spChg>
        <pc:spChg chg="mod">
          <ac:chgData name="Kau, Derchang" userId="b9148588-e694-4445-9765-2c9aad6149ce" providerId="ADAL" clId="{C8382BAA-1094-D14B-A0C9-DE49F34FCC9D}" dt="2024-04-06T09:08:50.770" v="7541"/>
          <ac:spMkLst>
            <pc:docMk/>
            <pc:sldMk cId="586353185" sldId="2147470891"/>
            <ac:spMk id="711" creationId="{4B9067E0-9BF4-FEB9-A864-158D45E10B1F}"/>
          </ac:spMkLst>
        </pc:spChg>
        <pc:spChg chg="mod">
          <ac:chgData name="Kau, Derchang" userId="b9148588-e694-4445-9765-2c9aad6149ce" providerId="ADAL" clId="{C8382BAA-1094-D14B-A0C9-DE49F34FCC9D}" dt="2024-04-06T09:08:50.770" v="7541"/>
          <ac:spMkLst>
            <pc:docMk/>
            <pc:sldMk cId="586353185" sldId="2147470891"/>
            <ac:spMk id="712" creationId="{15136EE7-317A-BA65-820B-48FDAE110C91}"/>
          </ac:spMkLst>
        </pc:spChg>
        <pc:spChg chg="mod">
          <ac:chgData name="Kau, Derchang" userId="b9148588-e694-4445-9765-2c9aad6149ce" providerId="ADAL" clId="{C8382BAA-1094-D14B-A0C9-DE49F34FCC9D}" dt="2024-04-06T09:08:50.770" v="7541"/>
          <ac:spMkLst>
            <pc:docMk/>
            <pc:sldMk cId="586353185" sldId="2147470891"/>
            <ac:spMk id="713" creationId="{B3C0E952-92EC-E531-454F-5CC55EFFEC7B}"/>
          </ac:spMkLst>
        </pc:spChg>
        <pc:spChg chg="mod">
          <ac:chgData name="Kau, Derchang" userId="b9148588-e694-4445-9765-2c9aad6149ce" providerId="ADAL" clId="{C8382BAA-1094-D14B-A0C9-DE49F34FCC9D}" dt="2024-04-06T09:08:50.770" v="7541"/>
          <ac:spMkLst>
            <pc:docMk/>
            <pc:sldMk cId="586353185" sldId="2147470891"/>
            <ac:spMk id="714" creationId="{52F4467C-53EB-0956-5AAF-945A091DDB97}"/>
          </ac:spMkLst>
        </pc:spChg>
        <pc:spChg chg="mod">
          <ac:chgData name="Kau, Derchang" userId="b9148588-e694-4445-9765-2c9aad6149ce" providerId="ADAL" clId="{C8382BAA-1094-D14B-A0C9-DE49F34FCC9D}" dt="2024-04-06T09:08:50.770" v="7541"/>
          <ac:spMkLst>
            <pc:docMk/>
            <pc:sldMk cId="586353185" sldId="2147470891"/>
            <ac:spMk id="715" creationId="{38DD2CCA-1F74-C82D-0269-C109C171313C}"/>
          </ac:spMkLst>
        </pc:spChg>
        <pc:spChg chg="mod">
          <ac:chgData name="Kau, Derchang" userId="b9148588-e694-4445-9765-2c9aad6149ce" providerId="ADAL" clId="{C8382BAA-1094-D14B-A0C9-DE49F34FCC9D}" dt="2024-04-06T09:08:50.770" v="7541"/>
          <ac:spMkLst>
            <pc:docMk/>
            <pc:sldMk cId="586353185" sldId="2147470891"/>
            <ac:spMk id="716" creationId="{DFA7C82D-657C-7BB7-536F-E0BAF5859CCC}"/>
          </ac:spMkLst>
        </pc:spChg>
        <pc:spChg chg="mod">
          <ac:chgData name="Kau, Derchang" userId="b9148588-e694-4445-9765-2c9aad6149ce" providerId="ADAL" clId="{C8382BAA-1094-D14B-A0C9-DE49F34FCC9D}" dt="2024-04-06T09:08:50.770" v="7541"/>
          <ac:spMkLst>
            <pc:docMk/>
            <pc:sldMk cId="586353185" sldId="2147470891"/>
            <ac:spMk id="717" creationId="{0564A3FB-C3B8-8E57-FBF3-8BD5E2E2B100}"/>
          </ac:spMkLst>
        </pc:spChg>
        <pc:spChg chg="mod">
          <ac:chgData name="Kau, Derchang" userId="b9148588-e694-4445-9765-2c9aad6149ce" providerId="ADAL" clId="{C8382BAA-1094-D14B-A0C9-DE49F34FCC9D}" dt="2024-04-06T09:08:50.770" v="7541"/>
          <ac:spMkLst>
            <pc:docMk/>
            <pc:sldMk cId="586353185" sldId="2147470891"/>
            <ac:spMk id="718" creationId="{5E658C12-8B11-26A0-405D-40F61A71237C}"/>
          </ac:spMkLst>
        </pc:spChg>
        <pc:spChg chg="mod">
          <ac:chgData name="Kau, Derchang" userId="b9148588-e694-4445-9765-2c9aad6149ce" providerId="ADAL" clId="{C8382BAA-1094-D14B-A0C9-DE49F34FCC9D}" dt="2024-04-06T09:08:50.770" v="7541"/>
          <ac:spMkLst>
            <pc:docMk/>
            <pc:sldMk cId="586353185" sldId="2147470891"/>
            <ac:spMk id="719" creationId="{FFFD7D41-8D7C-DF29-38C0-4C23400DBCF8}"/>
          </ac:spMkLst>
        </pc:spChg>
        <pc:spChg chg="mod">
          <ac:chgData name="Kau, Derchang" userId="b9148588-e694-4445-9765-2c9aad6149ce" providerId="ADAL" clId="{C8382BAA-1094-D14B-A0C9-DE49F34FCC9D}" dt="2024-04-06T09:08:50.770" v="7541"/>
          <ac:spMkLst>
            <pc:docMk/>
            <pc:sldMk cId="586353185" sldId="2147470891"/>
            <ac:spMk id="720" creationId="{E986D5C2-2935-A923-5D07-D3C7590F0A1E}"/>
          </ac:spMkLst>
        </pc:spChg>
        <pc:spChg chg="mod">
          <ac:chgData name="Kau, Derchang" userId="b9148588-e694-4445-9765-2c9aad6149ce" providerId="ADAL" clId="{C8382BAA-1094-D14B-A0C9-DE49F34FCC9D}" dt="2024-04-06T09:08:50.770" v="7541"/>
          <ac:spMkLst>
            <pc:docMk/>
            <pc:sldMk cId="586353185" sldId="2147470891"/>
            <ac:spMk id="721" creationId="{1FBEA9DD-CBE3-FD9F-6D5A-3E70D97EE1EF}"/>
          </ac:spMkLst>
        </pc:spChg>
        <pc:spChg chg="mod">
          <ac:chgData name="Kau, Derchang" userId="b9148588-e694-4445-9765-2c9aad6149ce" providerId="ADAL" clId="{C8382BAA-1094-D14B-A0C9-DE49F34FCC9D}" dt="2024-04-06T09:08:50.770" v="7541"/>
          <ac:spMkLst>
            <pc:docMk/>
            <pc:sldMk cId="586353185" sldId="2147470891"/>
            <ac:spMk id="722" creationId="{22816B40-3825-6816-FEAF-EFA65FF7C180}"/>
          </ac:spMkLst>
        </pc:spChg>
        <pc:spChg chg="mod">
          <ac:chgData name="Kau, Derchang" userId="b9148588-e694-4445-9765-2c9aad6149ce" providerId="ADAL" clId="{C8382BAA-1094-D14B-A0C9-DE49F34FCC9D}" dt="2024-04-06T09:08:50.770" v="7541"/>
          <ac:spMkLst>
            <pc:docMk/>
            <pc:sldMk cId="586353185" sldId="2147470891"/>
            <ac:spMk id="723" creationId="{1ED9CFE1-0CF9-6CF2-AC44-A37FDFB09988}"/>
          </ac:spMkLst>
        </pc:spChg>
        <pc:spChg chg="mod">
          <ac:chgData name="Kau, Derchang" userId="b9148588-e694-4445-9765-2c9aad6149ce" providerId="ADAL" clId="{C8382BAA-1094-D14B-A0C9-DE49F34FCC9D}" dt="2024-04-06T09:08:50.770" v="7541"/>
          <ac:spMkLst>
            <pc:docMk/>
            <pc:sldMk cId="586353185" sldId="2147470891"/>
            <ac:spMk id="724" creationId="{E2B2758A-8F86-5F3A-6BB3-546FF76776AC}"/>
          </ac:spMkLst>
        </pc:spChg>
        <pc:spChg chg="mod">
          <ac:chgData name="Kau, Derchang" userId="b9148588-e694-4445-9765-2c9aad6149ce" providerId="ADAL" clId="{C8382BAA-1094-D14B-A0C9-DE49F34FCC9D}" dt="2024-04-06T09:08:50.770" v="7541"/>
          <ac:spMkLst>
            <pc:docMk/>
            <pc:sldMk cId="586353185" sldId="2147470891"/>
            <ac:spMk id="725" creationId="{8EC3A63F-8A91-FECE-B871-2167F541FC4B}"/>
          </ac:spMkLst>
        </pc:spChg>
        <pc:spChg chg="mod">
          <ac:chgData name="Kau, Derchang" userId="b9148588-e694-4445-9765-2c9aad6149ce" providerId="ADAL" clId="{C8382BAA-1094-D14B-A0C9-DE49F34FCC9D}" dt="2024-04-06T09:08:50.770" v="7541"/>
          <ac:spMkLst>
            <pc:docMk/>
            <pc:sldMk cId="586353185" sldId="2147470891"/>
            <ac:spMk id="726" creationId="{2F45C5F5-E888-A3B6-C861-1A74C70BB301}"/>
          </ac:spMkLst>
        </pc:spChg>
        <pc:spChg chg="mod">
          <ac:chgData name="Kau, Derchang" userId="b9148588-e694-4445-9765-2c9aad6149ce" providerId="ADAL" clId="{C8382BAA-1094-D14B-A0C9-DE49F34FCC9D}" dt="2024-04-06T09:08:50.770" v="7541"/>
          <ac:spMkLst>
            <pc:docMk/>
            <pc:sldMk cId="586353185" sldId="2147470891"/>
            <ac:spMk id="727" creationId="{0B0CCDDE-6468-777B-F49C-6DC034092B5C}"/>
          </ac:spMkLst>
        </pc:spChg>
        <pc:spChg chg="mod">
          <ac:chgData name="Kau, Derchang" userId="b9148588-e694-4445-9765-2c9aad6149ce" providerId="ADAL" clId="{C8382BAA-1094-D14B-A0C9-DE49F34FCC9D}" dt="2024-04-06T09:08:50.770" v="7541"/>
          <ac:spMkLst>
            <pc:docMk/>
            <pc:sldMk cId="586353185" sldId="2147470891"/>
            <ac:spMk id="728" creationId="{ED103CE1-9DE5-DE47-1CB8-07C1B5CF666A}"/>
          </ac:spMkLst>
        </pc:spChg>
        <pc:spChg chg="mod">
          <ac:chgData name="Kau, Derchang" userId="b9148588-e694-4445-9765-2c9aad6149ce" providerId="ADAL" clId="{C8382BAA-1094-D14B-A0C9-DE49F34FCC9D}" dt="2024-04-06T09:08:50.770" v="7541"/>
          <ac:spMkLst>
            <pc:docMk/>
            <pc:sldMk cId="586353185" sldId="2147470891"/>
            <ac:spMk id="735" creationId="{E65C7401-1D93-2B03-707B-6826BEFA51E8}"/>
          </ac:spMkLst>
        </pc:spChg>
        <pc:spChg chg="mod">
          <ac:chgData name="Kau, Derchang" userId="b9148588-e694-4445-9765-2c9aad6149ce" providerId="ADAL" clId="{C8382BAA-1094-D14B-A0C9-DE49F34FCC9D}" dt="2024-04-06T09:08:50.770" v="7541"/>
          <ac:spMkLst>
            <pc:docMk/>
            <pc:sldMk cId="586353185" sldId="2147470891"/>
            <ac:spMk id="737" creationId="{818A6B96-B978-D3E8-E9BE-F479C25BB681}"/>
          </ac:spMkLst>
        </pc:spChg>
        <pc:spChg chg="mod">
          <ac:chgData name="Kau, Derchang" userId="b9148588-e694-4445-9765-2c9aad6149ce" providerId="ADAL" clId="{C8382BAA-1094-D14B-A0C9-DE49F34FCC9D}" dt="2024-04-06T09:08:50.770" v="7541"/>
          <ac:spMkLst>
            <pc:docMk/>
            <pc:sldMk cId="586353185" sldId="2147470891"/>
            <ac:spMk id="738" creationId="{2CCDD962-36F3-507C-2E2F-788D58E32DCD}"/>
          </ac:spMkLst>
        </pc:spChg>
        <pc:spChg chg="mod">
          <ac:chgData name="Kau, Derchang" userId="b9148588-e694-4445-9765-2c9aad6149ce" providerId="ADAL" clId="{C8382BAA-1094-D14B-A0C9-DE49F34FCC9D}" dt="2024-04-06T09:08:50.770" v="7541"/>
          <ac:spMkLst>
            <pc:docMk/>
            <pc:sldMk cId="586353185" sldId="2147470891"/>
            <ac:spMk id="739" creationId="{C61EF94A-32C3-AF5A-93DC-9682A21612FC}"/>
          </ac:spMkLst>
        </pc:spChg>
        <pc:spChg chg="mod">
          <ac:chgData name="Kau, Derchang" userId="b9148588-e694-4445-9765-2c9aad6149ce" providerId="ADAL" clId="{C8382BAA-1094-D14B-A0C9-DE49F34FCC9D}" dt="2024-04-06T09:08:50.770" v="7541"/>
          <ac:spMkLst>
            <pc:docMk/>
            <pc:sldMk cId="586353185" sldId="2147470891"/>
            <ac:spMk id="740" creationId="{109BE58D-0FFA-B27A-A5F0-2D194262682E}"/>
          </ac:spMkLst>
        </pc:spChg>
        <pc:spChg chg="mod">
          <ac:chgData name="Kau, Derchang" userId="b9148588-e694-4445-9765-2c9aad6149ce" providerId="ADAL" clId="{C8382BAA-1094-D14B-A0C9-DE49F34FCC9D}" dt="2024-04-06T09:08:50.770" v="7541"/>
          <ac:spMkLst>
            <pc:docMk/>
            <pc:sldMk cId="586353185" sldId="2147470891"/>
            <ac:spMk id="743" creationId="{D33F47C1-80FE-A841-A1FE-E367FF0BAF58}"/>
          </ac:spMkLst>
        </pc:spChg>
        <pc:spChg chg="mod">
          <ac:chgData name="Kau, Derchang" userId="b9148588-e694-4445-9765-2c9aad6149ce" providerId="ADAL" clId="{C8382BAA-1094-D14B-A0C9-DE49F34FCC9D}" dt="2024-04-06T09:08:50.770" v="7541"/>
          <ac:spMkLst>
            <pc:docMk/>
            <pc:sldMk cId="586353185" sldId="2147470891"/>
            <ac:spMk id="745" creationId="{5320FDF6-1E6B-0221-7E5A-D944F8197A9F}"/>
          </ac:spMkLst>
        </pc:spChg>
        <pc:spChg chg="mod">
          <ac:chgData name="Kau, Derchang" userId="b9148588-e694-4445-9765-2c9aad6149ce" providerId="ADAL" clId="{C8382BAA-1094-D14B-A0C9-DE49F34FCC9D}" dt="2024-04-06T09:08:50.770" v="7541"/>
          <ac:spMkLst>
            <pc:docMk/>
            <pc:sldMk cId="586353185" sldId="2147470891"/>
            <ac:spMk id="746" creationId="{2A586B37-BD18-C64D-6D32-3A6414B0DC89}"/>
          </ac:spMkLst>
        </pc:spChg>
        <pc:spChg chg="mod">
          <ac:chgData name="Kau, Derchang" userId="b9148588-e694-4445-9765-2c9aad6149ce" providerId="ADAL" clId="{C8382BAA-1094-D14B-A0C9-DE49F34FCC9D}" dt="2024-04-06T09:08:50.770" v="7541"/>
          <ac:spMkLst>
            <pc:docMk/>
            <pc:sldMk cId="586353185" sldId="2147470891"/>
            <ac:spMk id="747" creationId="{AA2BFA5C-8500-5626-FB51-1EE733D8E469}"/>
          </ac:spMkLst>
        </pc:spChg>
        <pc:spChg chg="mod">
          <ac:chgData name="Kau, Derchang" userId="b9148588-e694-4445-9765-2c9aad6149ce" providerId="ADAL" clId="{C8382BAA-1094-D14B-A0C9-DE49F34FCC9D}" dt="2024-04-06T09:08:50.770" v="7541"/>
          <ac:spMkLst>
            <pc:docMk/>
            <pc:sldMk cId="586353185" sldId="2147470891"/>
            <ac:spMk id="748" creationId="{27F4D80B-3E15-8EA3-2129-2ECB3F0AA34E}"/>
          </ac:spMkLst>
        </pc:spChg>
        <pc:spChg chg="mod">
          <ac:chgData name="Kau, Derchang" userId="b9148588-e694-4445-9765-2c9aad6149ce" providerId="ADAL" clId="{C8382BAA-1094-D14B-A0C9-DE49F34FCC9D}" dt="2024-04-06T09:08:50.770" v="7541"/>
          <ac:spMkLst>
            <pc:docMk/>
            <pc:sldMk cId="586353185" sldId="2147470891"/>
            <ac:spMk id="756" creationId="{FB08C6FE-B09D-B26B-E359-B8ACE75419A4}"/>
          </ac:spMkLst>
        </pc:spChg>
        <pc:spChg chg="mod">
          <ac:chgData name="Kau, Derchang" userId="b9148588-e694-4445-9765-2c9aad6149ce" providerId="ADAL" clId="{C8382BAA-1094-D14B-A0C9-DE49F34FCC9D}" dt="2024-04-06T09:08:50.770" v="7541"/>
          <ac:spMkLst>
            <pc:docMk/>
            <pc:sldMk cId="586353185" sldId="2147470891"/>
            <ac:spMk id="757" creationId="{DD7F64A2-C821-9F6B-F7CC-8404A9465E6B}"/>
          </ac:spMkLst>
        </pc:spChg>
        <pc:spChg chg="mod">
          <ac:chgData name="Kau, Derchang" userId="b9148588-e694-4445-9765-2c9aad6149ce" providerId="ADAL" clId="{C8382BAA-1094-D14B-A0C9-DE49F34FCC9D}" dt="2024-04-06T09:08:50.770" v="7541"/>
          <ac:spMkLst>
            <pc:docMk/>
            <pc:sldMk cId="586353185" sldId="2147470891"/>
            <ac:spMk id="758" creationId="{73273B68-8AAC-0D52-8083-7F240AE9D133}"/>
          </ac:spMkLst>
        </pc:spChg>
        <pc:spChg chg="mod">
          <ac:chgData name="Kau, Derchang" userId="b9148588-e694-4445-9765-2c9aad6149ce" providerId="ADAL" clId="{C8382BAA-1094-D14B-A0C9-DE49F34FCC9D}" dt="2024-04-06T09:08:50.770" v="7541"/>
          <ac:spMkLst>
            <pc:docMk/>
            <pc:sldMk cId="586353185" sldId="2147470891"/>
            <ac:spMk id="759" creationId="{604F43E9-465B-F584-4DC3-ABF46CE2C7AC}"/>
          </ac:spMkLst>
        </pc:spChg>
        <pc:spChg chg="mod">
          <ac:chgData name="Kau, Derchang" userId="b9148588-e694-4445-9765-2c9aad6149ce" providerId="ADAL" clId="{C8382BAA-1094-D14B-A0C9-DE49F34FCC9D}" dt="2024-04-06T09:08:50.770" v="7541"/>
          <ac:spMkLst>
            <pc:docMk/>
            <pc:sldMk cId="586353185" sldId="2147470891"/>
            <ac:spMk id="760" creationId="{0CEEA456-D142-FDE3-24DD-2020C6DFD3CF}"/>
          </ac:spMkLst>
        </pc:spChg>
        <pc:spChg chg="mod">
          <ac:chgData name="Kau, Derchang" userId="b9148588-e694-4445-9765-2c9aad6149ce" providerId="ADAL" clId="{C8382BAA-1094-D14B-A0C9-DE49F34FCC9D}" dt="2024-04-06T09:08:50.770" v="7541"/>
          <ac:spMkLst>
            <pc:docMk/>
            <pc:sldMk cId="586353185" sldId="2147470891"/>
            <ac:spMk id="761" creationId="{4C292FFA-9FFA-A69B-9A2B-7B0CE4681378}"/>
          </ac:spMkLst>
        </pc:spChg>
        <pc:spChg chg="mod">
          <ac:chgData name="Kau, Derchang" userId="b9148588-e694-4445-9765-2c9aad6149ce" providerId="ADAL" clId="{C8382BAA-1094-D14B-A0C9-DE49F34FCC9D}" dt="2024-04-06T09:08:50.770" v="7541"/>
          <ac:spMkLst>
            <pc:docMk/>
            <pc:sldMk cId="586353185" sldId="2147470891"/>
            <ac:spMk id="762" creationId="{D122F6FB-75F2-BB6F-A923-FACF0A3D32A4}"/>
          </ac:spMkLst>
        </pc:spChg>
        <pc:spChg chg="mod">
          <ac:chgData name="Kau, Derchang" userId="b9148588-e694-4445-9765-2c9aad6149ce" providerId="ADAL" clId="{C8382BAA-1094-D14B-A0C9-DE49F34FCC9D}" dt="2024-04-06T09:08:50.770" v="7541"/>
          <ac:spMkLst>
            <pc:docMk/>
            <pc:sldMk cId="586353185" sldId="2147470891"/>
            <ac:spMk id="763" creationId="{9561F82D-C4B9-BFD1-C71A-D3ECC984D9AE}"/>
          </ac:spMkLst>
        </pc:spChg>
        <pc:spChg chg="mod">
          <ac:chgData name="Kau, Derchang" userId="b9148588-e694-4445-9765-2c9aad6149ce" providerId="ADAL" clId="{C8382BAA-1094-D14B-A0C9-DE49F34FCC9D}" dt="2024-04-06T09:08:50.770" v="7541"/>
          <ac:spMkLst>
            <pc:docMk/>
            <pc:sldMk cId="586353185" sldId="2147470891"/>
            <ac:spMk id="764" creationId="{FFE25976-0807-14F8-C720-3561B951AF35}"/>
          </ac:spMkLst>
        </pc:spChg>
        <pc:spChg chg="mod">
          <ac:chgData name="Kau, Derchang" userId="b9148588-e694-4445-9765-2c9aad6149ce" providerId="ADAL" clId="{C8382BAA-1094-D14B-A0C9-DE49F34FCC9D}" dt="2024-04-06T09:08:50.770" v="7541"/>
          <ac:spMkLst>
            <pc:docMk/>
            <pc:sldMk cId="586353185" sldId="2147470891"/>
            <ac:spMk id="765" creationId="{04EBF31C-21C3-8426-8B2A-6C938756570D}"/>
          </ac:spMkLst>
        </pc:spChg>
        <pc:spChg chg="mod">
          <ac:chgData name="Kau, Derchang" userId="b9148588-e694-4445-9765-2c9aad6149ce" providerId="ADAL" clId="{C8382BAA-1094-D14B-A0C9-DE49F34FCC9D}" dt="2024-04-06T09:08:50.770" v="7541"/>
          <ac:spMkLst>
            <pc:docMk/>
            <pc:sldMk cId="586353185" sldId="2147470891"/>
            <ac:spMk id="766" creationId="{F70C91FD-ADB4-7CE2-FC98-F0F89DAB40B6}"/>
          </ac:spMkLst>
        </pc:spChg>
        <pc:spChg chg="mod">
          <ac:chgData name="Kau, Derchang" userId="b9148588-e694-4445-9765-2c9aad6149ce" providerId="ADAL" clId="{C8382BAA-1094-D14B-A0C9-DE49F34FCC9D}" dt="2024-04-06T09:08:50.770" v="7541"/>
          <ac:spMkLst>
            <pc:docMk/>
            <pc:sldMk cId="586353185" sldId="2147470891"/>
            <ac:spMk id="767" creationId="{CA3A7563-1062-2854-2885-3058B7DBA55A}"/>
          </ac:spMkLst>
        </pc:spChg>
        <pc:spChg chg="mod">
          <ac:chgData name="Kau, Derchang" userId="b9148588-e694-4445-9765-2c9aad6149ce" providerId="ADAL" clId="{C8382BAA-1094-D14B-A0C9-DE49F34FCC9D}" dt="2024-04-06T09:08:50.770" v="7541"/>
          <ac:spMkLst>
            <pc:docMk/>
            <pc:sldMk cId="586353185" sldId="2147470891"/>
            <ac:spMk id="768" creationId="{EA9E68DC-66E3-12D8-569A-EDEDB93B1DA6}"/>
          </ac:spMkLst>
        </pc:spChg>
        <pc:spChg chg="mod">
          <ac:chgData name="Kau, Derchang" userId="b9148588-e694-4445-9765-2c9aad6149ce" providerId="ADAL" clId="{C8382BAA-1094-D14B-A0C9-DE49F34FCC9D}" dt="2024-04-06T09:08:50.770" v="7541"/>
          <ac:spMkLst>
            <pc:docMk/>
            <pc:sldMk cId="586353185" sldId="2147470891"/>
            <ac:spMk id="769" creationId="{B7AF3C97-7A58-C5C3-F29F-3B9431635197}"/>
          </ac:spMkLst>
        </pc:spChg>
        <pc:spChg chg="mod">
          <ac:chgData name="Kau, Derchang" userId="b9148588-e694-4445-9765-2c9aad6149ce" providerId="ADAL" clId="{C8382BAA-1094-D14B-A0C9-DE49F34FCC9D}" dt="2024-04-06T09:08:50.770" v="7541"/>
          <ac:spMkLst>
            <pc:docMk/>
            <pc:sldMk cId="586353185" sldId="2147470891"/>
            <ac:spMk id="770" creationId="{E90FF39D-D597-68EF-AC1F-F767C2624A72}"/>
          </ac:spMkLst>
        </pc:spChg>
        <pc:spChg chg="mod">
          <ac:chgData name="Kau, Derchang" userId="b9148588-e694-4445-9765-2c9aad6149ce" providerId="ADAL" clId="{C8382BAA-1094-D14B-A0C9-DE49F34FCC9D}" dt="2024-04-06T09:08:50.770" v="7541"/>
          <ac:spMkLst>
            <pc:docMk/>
            <pc:sldMk cId="586353185" sldId="2147470891"/>
            <ac:spMk id="771" creationId="{5EC2EDE1-6DD4-2E28-5930-08DA9DE5454D}"/>
          </ac:spMkLst>
        </pc:spChg>
        <pc:spChg chg="mod">
          <ac:chgData name="Kau, Derchang" userId="b9148588-e694-4445-9765-2c9aad6149ce" providerId="ADAL" clId="{C8382BAA-1094-D14B-A0C9-DE49F34FCC9D}" dt="2024-04-06T09:08:50.770" v="7541"/>
          <ac:spMkLst>
            <pc:docMk/>
            <pc:sldMk cId="586353185" sldId="2147470891"/>
            <ac:spMk id="772" creationId="{24954296-7EF9-DFE3-11ED-6C9FA44001DD}"/>
          </ac:spMkLst>
        </pc:spChg>
        <pc:spChg chg="mod">
          <ac:chgData name="Kau, Derchang" userId="b9148588-e694-4445-9765-2c9aad6149ce" providerId="ADAL" clId="{C8382BAA-1094-D14B-A0C9-DE49F34FCC9D}" dt="2024-04-06T09:08:50.770" v="7541"/>
          <ac:spMkLst>
            <pc:docMk/>
            <pc:sldMk cId="586353185" sldId="2147470891"/>
            <ac:spMk id="773" creationId="{53A8C772-632E-4DC3-6F3C-0C24A8B032BD}"/>
          </ac:spMkLst>
        </pc:spChg>
        <pc:spChg chg="mod">
          <ac:chgData name="Kau, Derchang" userId="b9148588-e694-4445-9765-2c9aad6149ce" providerId="ADAL" clId="{C8382BAA-1094-D14B-A0C9-DE49F34FCC9D}" dt="2024-04-06T09:08:50.770" v="7541"/>
          <ac:spMkLst>
            <pc:docMk/>
            <pc:sldMk cId="586353185" sldId="2147470891"/>
            <ac:spMk id="774" creationId="{1B439DC5-78D8-C813-E558-CC6B9636DB41}"/>
          </ac:spMkLst>
        </pc:spChg>
        <pc:spChg chg="mod">
          <ac:chgData name="Kau, Derchang" userId="b9148588-e694-4445-9765-2c9aad6149ce" providerId="ADAL" clId="{C8382BAA-1094-D14B-A0C9-DE49F34FCC9D}" dt="2024-04-06T09:08:50.770" v="7541"/>
          <ac:spMkLst>
            <pc:docMk/>
            <pc:sldMk cId="586353185" sldId="2147470891"/>
            <ac:spMk id="786" creationId="{2B03487A-32FE-A791-B711-56CF84D12C4C}"/>
          </ac:spMkLst>
        </pc:spChg>
        <pc:spChg chg="mod">
          <ac:chgData name="Kau, Derchang" userId="b9148588-e694-4445-9765-2c9aad6149ce" providerId="ADAL" clId="{C8382BAA-1094-D14B-A0C9-DE49F34FCC9D}" dt="2024-04-06T09:08:50.770" v="7541"/>
          <ac:spMkLst>
            <pc:docMk/>
            <pc:sldMk cId="586353185" sldId="2147470891"/>
            <ac:spMk id="788" creationId="{7CDDD81E-132D-5799-A58B-D26909C13FE5}"/>
          </ac:spMkLst>
        </pc:spChg>
        <pc:spChg chg="mod">
          <ac:chgData name="Kau, Derchang" userId="b9148588-e694-4445-9765-2c9aad6149ce" providerId="ADAL" clId="{C8382BAA-1094-D14B-A0C9-DE49F34FCC9D}" dt="2024-04-06T09:08:50.770" v="7541"/>
          <ac:spMkLst>
            <pc:docMk/>
            <pc:sldMk cId="586353185" sldId="2147470891"/>
            <ac:spMk id="789" creationId="{BDEF44EA-A575-E697-DE8F-D1D7AFE80062}"/>
          </ac:spMkLst>
        </pc:spChg>
        <pc:spChg chg="mod">
          <ac:chgData name="Kau, Derchang" userId="b9148588-e694-4445-9765-2c9aad6149ce" providerId="ADAL" clId="{C8382BAA-1094-D14B-A0C9-DE49F34FCC9D}" dt="2024-04-06T09:08:50.770" v="7541"/>
          <ac:spMkLst>
            <pc:docMk/>
            <pc:sldMk cId="586353185" sldId="2147470891"/>
            <ac:spMk id="790" creationId="{BB3E05D9-2A94-D9D6-5C32-AA88BD7C5708}"/>
          </ac:spMkLst>
        </pc:spChg>
        <pc:spChg chg="mod">
          <ac:chgData name="Kau, Derchang" userId="b9148588-e694-4445-9765-2c9aad6149ce" providerId="ADAL" clId="{C8382BAA-1094-D14B-A0C9-DE49F34FCC9D}" dt="2024-04-06T09:08:50.770" v="7541"/>
          <ac:spMkLst>
            <pc:docMk/>
            <pc:sldMk cId="586353185" sldId="2147470891"/>
            <ac:spMk id="791" creationId="{4200B3D9-6F3E-E0E2-4C58-4720AB02DB2E}"/>
          </ac:spMkLst>
        </pc:spChg>
        <pc:spChg chg="mod">
          <ac:chgData name="Kau, Derchang" userId="b9148588-e694-4445-9765-2c9aad6149ce" providerId="ADAL" clId="{C8382BAA-1094-D14B-A0C9-DE49F34FCC9D}" dt="2024-04-06T09:08:50.770" v="7541"/>
          <ac:spMkLst>
            <pc:docMk/>
            <pc:sldMk cId="586353185" sldId="2147470891"/>
            <ac:spMk id="799" creationId="{A32ACD59-E49F-DCE4-6EF8-F38271F8CC3B}"/>
          </ac:spMkLst>
        </pc:spChg>
        <pc:spChg chg="mod">
          <ac:chgData name="Kau, Derchang" userId="b9148588-e694-4445-9765-2c9aad6149ce" providerId="ADAL" clId="{C8382BAA-1094-D14B-A0C9-DE49F34FCC9D}" dt="2024-04-06T09:08:50.770" v="7541"/>
          <ac:spMkLst>
            <pc:docMk/>
            <pc:sldMk cId="586353185" sldId="2147470891"/>
            <ac:spMk id="800" creationId="{D54073C4-9CCB-B8EF-A291-348382F02E93}"/>
          </ac:spMkLst>
        </pc:spChg>
        <pc:spChg chg="mod">
          <ac:chgData name="Kau, Derchang" userId="b9148588-e694-4445-9765-2c9aad6149ce" providerId="ADAL" clId="{C8382BAA-1094-D14B-A0C9-DE49F34FCC9D}" dt="2024-04-06T09:08:50.770" v="7541"/>
          <ac:spMkLst>
            <pc:docMk/>
            <pc:sldMk cId="586353185" sldId="2147470891"/>
            <ac:spMk id="801" creationId="{BB7C2DEB-1E2B-2D9E-B72D-07185A70470B}"/>
          </ac:spMkLst>
        </pc:spChg>
        <pc:spChg chg="mod">
          <ac:chgData name="Kau, Derchang" userId="b9148588-e694-4445-9765-2c9aad6149ce" providerId="ADAL" clId="{C8382BAA-1094-D14B-A0C9-DE49F34FCC9D}" dt="2024-04-06T09:08:50.770" v="7541"/>
          <ac:spMkLst>
            <pc:docMk/>
            <pc:sldMk cId="586353185" sldId="2147470891"/>
            <ac:spMk id="802" creationId="{EDE3780D-2EB1-B48B-30C6-ABE83B9642CB}"/>
          </ac:spMkLst>
        </pc:spChg>
        <pc:spChg chg="mod">
          <ac:chgData name="Kau, Derchang" userId="b9148588-e694-4445-9765-2c9aad6149ce" providerId="ADAL" clId="{C8382BAA-1094-D14B-A0C9-DE49F34FCC9D}" dt="2024-04-06T09:08:50.770" v="7541"/>
          <ac:spMkLst>
            <pc:docMk/>
            <pc:sldMk cId="586353185" sldId="2147470891"/>
            <ac:spMk id="803" creationId="{528CE658-6211-6868-8050-BB702F3DF8E1}"/>
          </ac:spMkLst>
        </pc:spChg>
        <pc:spChg chg="mod">
          <ac:chgData name="Kau, Derchang" userId="b9148588-e694-4445-9765-2c9aad6149ce" providerId="ADAL" clId="{C8382BAA-1094-D14B-A0C9-DE49F34FCC9D}" dt="2024-04-06T09:08:50.770" v="7541"/>
          <ac:spMkLst>
            <pc:docMk/>
            <pc:sldMk cId="586353185" sldId="2147470891"/>
            <ac:spMk id="804" creationId="{DC7147C9-8B11-EF4F-636A-681EFD650A23}"/>
          </ac:spMkLst>
        </pc:spChg>
        <pc:spChg chg="mod">
          <ac:chgData name="Kau, Derchang" userId="b9148588-e694-4445-9765-2c9aad6149ce" providerId="ADAL" clId="{C8382BAA-1094-D14B-A0C9-DE49F34FCC9D}" dt="2024-04-06T09:08:50.770" v="7541"/>
          <ac:spMkLst>
            <pc:docMk/>
            <pc:sldMk cId="586353185" sldId="2147470891"/>
            <ac:spMk id="805" creationId="{33C46455-6A4C-6317-67AA-C7F162A514DD}"/>
          </ac:spMkLst>
        </pc:spChg>
        <pc:spChg chg="mod">
          <ac:chgData name="Kau, Derchang" userId="b9148588-e694-4445-9765-2c9aad6149ce" providerId="ADAL" clId="{C8382BAA-1094-D14B-A0C9-DE49F34FCC9D}" dt="2024-04-06T09:08:50.770" v="7541"/>
          <ac:spMkLst>
            <pc:docMk/>
            <pc:sldMk cId="586353185" sldId="2147470891"/>
            <ac:spMk id="806" creationId="{15CCFCF6-6A56-6EC3-6C4A-B658881111E7}"/>
          </ac:spMkLst>
        </pc:spChg>
        <pc:spChg chg="mod">
          <ac:chgData name="Kau, Derchang" userId="b9148588-e694-4445-9765-2c9aad6149ce" providerId="ADAL" clId="{C8382BAA-1094-D14B-A0C9-DE49F34FCC9D}" dt="2024-04-06T09:08:50.770" v="7541"/>
          <ac:spMkLst>
            <pc:docMk/>
            <pc:sldMk cId="586353185" sldId="2147470891"/>
            <ac:spMk id="807" creationId="{1E1D9106-69FD-FD37-E144-EF1A01DF5238}"/>
          </ac:spMkLst>
        </pc:spChg>
        <pc:spChg chg="mod">
          <ac:chgData name="Kau, Derchang" userId="b9148588-e694-4445-9765-2c9aad6149ce" providerId="ADAL" clId="{C8382BAA-1094-D14B-A0C9-DE49F34FCC9D}" dt="2024-04-06T09:08:50.770" v="7541"/>
          <ac:spMkLst>
            <pc:docMk/>
            <pc:sldMk cId="586353185" sldId="2147470891"/>
            <ac:spMk id="808" creationId="{23BE726D-A055-1B35-F9D7-3661D40DCD8D}"/>
          </ac:spMkLst>
        </pc:spChg>
        <pc:spChg chg="mod">
          <ac:chgData name="Kau, Derchang" userId="b9148588-e694-4445-9765-2c9aad6149ce" providerId="ADAL" clId="{C8382BAA-1094-D14B-A0C9-DE49F34FCC9D}" dt="2024-04-06T09:08:50.770" v="7541"/>
          <ac:spMkLst>
            <pc:docMk/>
            <pc:sldMk cId="586353185" sldId="2147470891"/>
            <ac:spMk id="809" creationId="{938EA7A0-D820-4D56-EEBE-B02273382B50}"/>
          </ac:spMkLst>
        </pc:spChg>
        <pc:spChg chg="mod">
          <ac:chgData name="Kau, Derchang" userId="b9148588-e694-4445-9765-2c9aad6149ce" providerId="ADAL" clId="{C8382BAA-1094-D14B-A0C9-DE49F34FCC9D}" dt="2024-04-06T09:08:50.770" v="7541"/>
          <ac:spMkLst>
            <pc:docMk/>
            <pc:sldMk cId="586353185" sldId="2147470891"/>
            <ac:spMk id="810" creationId="{0ECD7796-3FCE-CD7D-0EA7-DD27161088F9}"/>
          </ac:spMkLst>
        </pc:spChg>
        <pc:spChg chg="mod">
          <ac:chgData name="Kau, Derchang" userId="b9148588-e694-4445-9765-2c9aad6149ce" providerId="ADAL" clId="{C8382BAA-1094-D14B-A0C9-DE49F34FCC9D}" dt="2024-04-06T09:08:50.770" v="7541"/>
          <ac:spMkLst>
            <pc:docMk/>
            <pc:sldMk cId="586353185" sldId="2147470891"/>
            <ac:spMk id="811" creationId="{7FDA5525-BFC8-9382-2A9F-5AE2592451DD}"/>
          </ac:spMkLst>
        </pc:spChg>
        <pc:spChg chg="mod">
          <ac:chgData name="Kau, Derchang" userId="b9148588-e694-4445-9765-2c9aad6149ce" providerId="ADAL" clId="{C8382BAA-1094-D14B-A0C9-DE49F34FCC9D}" dt="2024-04-06T09:08:50.770" v="7541"/>
          <ac:spMkLst>
            <pc:docMk/>
            <pc:sldMk cId="586353185" sldId="2147470891"/>
            <ac:spMk id="812" creationId="{D758333D-9D75-0624-6257-C7BF14E5777B}"/>
          </ac:spMkLst>
        </pc:spChg>
        <pc:spChg chg="mod">
          <ac:chgData name="Kau, Derchang" userId="b9148588-e694-4445-9765-2c9aad6149ce" providerId="ADAL" clId="{C8382BAA-1094-D14B-A0C9-DE49F34FCC9D}" dt="2024-04-06T09:08:50.770" v="7541"/>
          <ac:spMkLst>
            <pc:docMk/>
            <pc:sldMk cId="586353185" sldId="2147470891"/>
            <ac:spMk id="813" creationId="{970AC3FA-1CE8-AF06-8BDD-912B66352CE8}"/>
          </ac:spMkLst>
        </pc:spChg>
        <pc:spChg chg="mod">
          <ac:chgData name="Kau, Derchang" userId="b9148588-e694-4445-9765-2c9aad6149ce" providerId="ADAL" clId="{C8382BAA-1094-D14B-A0C9-DE49F34FCC9D}" dt="2024-04-06T09:08:50.770" v="7541"/>
          <ac:spMkLst>
            <pc:docMk/>
            <pc:sldMk cId="586353185" sldId="2147470891"/>
            <ac:spMk id="814" creationId="{0CF96B55-06EB-2067-9AD6-788AA9EF7E9C}"/>
          </ac:spMkLst>
        </pc:spChg>
        <pc:spChg chg="mod">
          <ac:chgData name="Kau, Derchang" userId="b9148588-e694-4445-9765-2c9aad6149ce" providerId="ADAL" clId="{C8382BAA-1094-D14B-A0C9-DE49F34FCC9D}" dt="2024-04-06T09:08:50.770" v="7541"/>
          <ac:spMkLst>
            <pc:docMk/>
            <pc:sldMk cId="586353185" sldId="2147470891"/>
            <ac:spMk id="815" creationId="{4EFB0AF7-A380-A2EB-D797-55AEBC0C37C5}"/>
          </ac:spMkLst>
        </pc:spChg>
        <pc:spChg chg="mod">
          <ac:chgData name="Kau, Derchang" userId="b9148588-e694-4445-9765-2c9aad6149ce" providerId="ADAL" clId="{C8382BAA-1094-D14B-A0C9-DE49F34FCC9D}" dt="2024-04-06T09:08:50.770" v="7541"/>
          <ac:spMkLst>
            <pc:docMk/>
            <pc:sldMk cId="586353185" sldId="2147470891"/>
            <ac:spMk id="816" creationId="{23602C9F-AD34-E670-A530-32162E46BFB3}"/>
          </ac:spMkLst>
        </pc:spChg>
        <pc:spChg chg="mod">
          <ac:chgData name="Kau, Derchang" userId="b9148588-e694-4445-9765-2c9aad6149ce" providerId="ADAL" clId="{C8382BAA-1094-D14B-A0C9-DE49F34FCC9D}" dt="2024-04-06T09:08:50.770" v="7541"/>
          <ac:spMkLst>
            <pc:docMk/>
            <pc:sldMk cId="586353185" sldId="2147470891"/>
            <ac:spMk id="817" creationId="{73B5E38C-1881-4515-2886-C8D5DAECA0A8}"/>
          </ac:spMkLst>
        </pc:spChg>
        <pc:spChg chg="mod">
          <ac:chgData name="Kau, Derchang" userId="b9148588-e694-4445-9765-2c9aad6149ce" providerId="ADAL" clId="{C8382BAA-1094-D14B-A0C9-DE49F34FCC9D}" dt="2024-04-06T09:08:50.770" v="7541"/>
          <ac:spMkLst>
            <pc:docMk/>
            <pc:sldMk cId="586353185" sldId="2147470891"/>
            <ac:spMk id="829" creationId="{E974A298-DEF1-A728-38B6-D8CD4A4CEBA4}"/>
          </ac:spMkLst>
        </pc:spChg>
        <pc:spChg chg="mod">
          <ac:chgData name="Kau, Derchang" userId="b9148588-e694-4445-9765-2c9aad6149ce" providerId="ADAL" clId="{C8382BAA-1094-D14B-A0C9-DE49F34FCC9D}" dt="2024-04-06T09:08:50.770" v="7541"/>
          <ac:spMkLst>
            <pc:docMk/>
            <pc:sldMk cId="586353185" sldId="2147470891"/>
            <ac:spMk id="831" creationId="{8401CFE0-B85B-5E92-B223-219FBC9009DB}"/>
          </ac:spMkLst>
        </pc:spChg>
        <pc:spChg chg="mod">
          <ac:chgData name="Kau, Derchang" userId="b9148588-e694-4445-9765-2c9aad6149ce" providerId="ADAL" clId="{C8382BAA-1094-D14B-A0C9-DE49F34FCC9D}" dt="2024-04-06T09:08:50.770" v="7541"/>
          <ac:spMkLst>
            <pc:docMk/>
            <pc:sldMk cId="586353185" sldId="2147470891"/>
            <ac:spMk id="832" creationId="{4C4CFE7C-5BD1-9278-B8E4-66EA1450FDE4}"/>
          </ac:spMkLst>
        </pc:spChg>
        <pc:spChg chg="mod">
          <ac:chgData name="Kau, Derchang" userId="b9148588-e694-4445-9765-2c9aad6149ce" providerId="ADAL" clId="{C8382BAA-1094-D14B-A0C9-DE49F34FCC9D}" dt="2024-04-06T09:08:50.770" v="7541"/>
          <ac:spMkLst>
            <pc:docMk/>
            <pc:sldMk cId="586353185" sldId="2147470891"/>
            <ac:spMk id="833" creationId="{B62BF3D4-85C0-4B81-9C23-8CA5510F0406}"/>
          </ac:spMkLst>
        </pc:spChg>
        <pc:spChg chg="mod">
          <ac:chgData name="Kau, Derchang" userId="b9148588-e694-4445-9765-2c9aad6149ce" providerId="ADAL" clId="{C8382BAA-1094-D14B-A0C9-DE49F34FCC9D}" dt="2024-04-06T09:08:50.770" v="7541"/>
          <ac:spMkLst>
            <pc:docMk/>
            <pc:sldMk cId="586353185" sldId="2147470891"/>
            <ac:spMk id="834" creationId="{34065065-9C19-072B-D0CB-4C3ADD2A6D32}"/>
          </ac:spMkLst>
        </pc:spChg>
        <pc:spChg chg="mod">
          <ac:chgData name="Kau, Derchang" userId="b9148588-e694-4445-9765-2c9aad6149ce" providerId="ADAL" clId="{C8382BAA-1094-D14B-A0C9-DE49F34FCC9D}" dt="2024-04-06T09:08:50.770" v="7541"/>
          <ac:spMkLst>
            <pc:docMk/>
            <pc:sldMk cId="586353185" sldId="2147470891"/>
            <ac:spMk id="842" creationId="{659362D2-C760-0203-5EB8-1EA9AA51473D}"/>
          </ac:spMkLst>
        </pc:spChg>
        <pc:spChg chg="mod">
          <ac:chgData name="Kau, Derchang" userId="b9148588-e694-4445-9765-2c9aad6149ce" providerId="ADAL" clId="{C8382BAA-1094-D14B-A0C9-DE49F34FCC9D}" dt="2024-04-06T09:08:50.770" v="7541"/>
          <ac:spMkLst>
            <pc:docMk/>
            <pc:sldMk cId="586353185" sldId="2147470891"/>
            <ac:spMk id="843" creationId="{7B6E5BCB-BCC6-91D9-8DEC-4A46CB3D7C8C}"/>
          </ac:spMkLst>
        </pc:spChg>
        <pc:spChg chg="mod">
          <ac:chgData name="Kau, Derchang" userId="b9148588-e694-4445-9765-2c9aad6149ce" providerId="ADAL" clId="{C8382BAA-1094-D14B-A0C9-DE49F34FCC9D}" dt="2024-04-06T09:08:50.770" v="7541"/>
          <ac:spMkLst>
            <pc:docMk/>
            <pc:sldMk cId="586353185" sldId="2147470891"/>
            <ac:spMk id="844" creationId="{DABB9A0B-9033-FA9C-0FEA-88FE334D23B0}"/>
          </ac:spMkLst>
        </pc:spChg>
        <pc:spChg chg="mod">
          <ac:chgData name="Kau, Derchang" userId="b9148588-e694-4445-9765-2c9aad6149ce" providerId="ADAL" clId="{C8382BAA-1094-D14B-A0C9-DE49F34FCC9D}" dt="2024-04-06T09:08:50.770" v="7541"/>
          <ac:spMkLst>
            <pc:docMk/>
            <pc:sldMk cId="586353185" sldId="2147470891"/>
            <ac:spMk id="845" creationId="{76356D37-B564-9410-C335-005B43B544C1}"/>
          </ac:spMkLst>
        </pc:spChg>
        <pc:spChg chg="mod">
          <ac:chgData name="Kau, Derchang" userId="b9148588-e694-4445-9765-2c9aad6149ce" providerId="ADAL" clId="{C8382BAA-1094-D14B-A0C9-DE49F34FCC9D}" dt="2024-04-06T09:08:50.770" v="7541"/>
          <ac:spMkLst>
            <pc:docMk/>
            <pc:sldMk cId="586353185" sldId="2147470891"/>
            <ac:spMk id="846" creationId="{3E1765C5-F92B-8FB1-028C-FB08AD7115D5}"/>
          </ac:spMkLst>
        </pc:spChg>
        <pc:spChg chg="mod">
          <ac:chgData name="Kau, Derchang" userId="b9148588-e694-4445-9765-2c9aad6149ce" providerId="ADAL" clId="{C8382BAA-1094-D14B-A0C9-DE49F34FCC9D}" dt="2024-04-06T09:08:50.770" v="7541"/>
          <ac:spMkLst>
            <pc:docMk/>
            <pc:sldMk cId="586353185" sldId="2147470891"/>
            <ac:spMk id="847" creationId="{10FBBA9A-57E6-A196-8B23-337374982E45}"/>
          </ac:spMkLst>
        </pc:spChg>
        <pc:spChg chg="mod">
          <ac:chgData name="Kau, Derchang" userId="b9148588-e694-4445-9765-2c9aad6149ce" providerId="ADAL" clId="{C8382BAA-1094-D14B-A0C9-DE49F34FCC9D}" dt="2024-04-06T09:08:50.770" v="7541"/>
          <ac:spMkLst>
            <pc:docMk/>
            <pc:sldMk cId="586353185" sldId="2147470891"/>
            <ac:spMk id="848" creationId="{46E6918B-10A0-3BFD-B2B5-DD96AA7C3F29}"/>
          </ac:spMkLst>
        </pc:spChg>
        <pc:spChg chg="mod">
          <ac:chgData name="Kau, Derchang" userId="b9148588-e694-4445-9765-2c9aad6149ce" providerId="ADAL" clId="{C8382BAA-1094-D14B-A0C9-DE49F34FCC9D}" dt="2024-04-06T09:08:50.770" v="7541"/>
          <ac:spMkLst>
            <pc:docMk/>
            <pc:sldMk cId="586353185" sldId="2147470891"/>
            <ac:spMk id="849" creationId="{7E076C95-0A11-92D4-7A77-50F36A8B5F72}"/>
          </ac:spMkLst>
        </pc:spChg>
        <pc:spChg chg="mod">
          <ac:chgData name="Kau, Derchang" userId="b9148588-e694-4445-9765-2c9aad6149ce" providerId="ADAL" clId="{C8382BAA-1094-D14B-A0C9-DE49F34FCC9D}" dt="2024-04-06T09:08:50.770" v="7541"/>
          <ac:spMkLst>
            <pc:docMk/>
            <pc:sldMk cId="586353185" sldId="2147470891"/>
            <ac:spMk id="850" creationId="{F0BB9A30-6AFF-F7FF-DAF7-0D2315B0ADD8}"/>
          </ac:spMkLst>
        </pc:spChg>
        <pc:spChg chg="mod">
          <ac:chgData name="Kau, Derchang" userId="b9148588-e694-4445-9765-2c9aad6149ce" providerId="ADAL" clId="{C8382BAA-1094-D14B-A0C9-DE49F34FCC9D}" dt="2024-04-06T09:08:50.770" v="7541"/>
          <ac:spMkLst>
            <pc:docMk/>
            <pc:sldMk cId="586353185" sldId="2147470891"/>
            <ac:spMk id="851" creationId="{F197F0A3-185E-2158-D105-3C9E8236C43F}"/>
          </ac:spMkLst>
        </pc:spChg>
        <pc:spChg chg="mod">
          <ac:chgData name="Kau, Derchang" userId="b9148588-e694-4445-9765-2c9aad6149ce" providerId="ADAL" clId="{C8382BAA-1094-D14B-A0C9-DE49F34FCC9D}" dt="2024-04-06T09:08:50.770" v="7541"/>
          <ac:spMkLst>
            <pc:docMk/>
            <pc:sldMk cId="586353185" sldId="2147470891"/>
            <ac:spMk id="852" creationId="{7EF5E8AE-0A92-61D9-00B9-89F144FB808C}"/>
          </ac:spMkLst>
        </pc:spChg>
        <pc:spChg chg="mod">
          <ac:chgData name="Kau, Derchang" userId="b9148588-e694-4445-9765-2c9aad6149ce" providerId="ADAL" clId="{C8382BAA-1094-D14B-A0C9-DE49F34FCC9D}" dt="2024-04-06T09:08:50.770" v="7541"/>
          <ac:spMkLst>
            <pc:docMk/>
            <pc:sldMk cId="586353185" sldId="2147470891"/>
            <ac:spMk id="853" creationId="{C8D3DB5E-8861-4B13-D1A4-5C56C2789F88}"/>
          </ac:spMkLst>
        </pc:spChg>
        <pc:spChg chg="mod">
          <ac:chgData name="Kau, Derchang" userId="b9148588-e694-4445-9765-2c9aad6149ce" providerId="ADAL" clId="{C8382BAA-1094-D14B-A0C9-DE49F34FCC9D}" dt="2024-04-06T09:08:50.770" v="7541"/>
          <ac:spMkLst>
            <pc:docMk/>
            <pc:sldMk cId="586353185" sldId="2147470891"/>
            <ac:spMk id="854" creationId="{8C94104B-AC38-F7D2-0D93-983B4CE63ADE}"/>
          </ac:spMkLst>
        </pc:spChg>
        <pc:spChg chg="mod">
          <ac:chgData name="Kau, Derchang" userId="b9148588-e694-4445-9765-2c9aad6149ce" providerId="ADAL" clId="{C8382BAA-1094-D14B-A0C9-DE49F34FCC9D}" dt="2024-04-06T09:08:50.770" v="7541"/>
          <ac:spMkLst>
            <pc:docMk/>
            <pc:sldMk cId="586353185" sldId="2147470891"/>
            <ac:spMk id="855" creationId="{BED23843-30E2-93AB-01C6-56813FE0321B}"/>
          </ac:spMkLst>
        </pc:spChg>
        <pc:spChg chg="mod">
          <ac:chgData name="Kau, Derchang" userId="b9148588-e694-4445-9765-2c9aad6149ce" providerId="ADAL" clId="{C8382BAA-1094-D14B-A0C9-DE49F34FCC9D}" dt="2024-04-06T09:08:50.770" v="7541"/>
          <ac:spMkLst>
            <pc:docMk/>
            <pc:sldMk cId="586353185" sldId="2147470891"/>
            <ac:spMk id="856" creationId="{C8C3C585-ABA7-BA78-F32D-41A575E53496}"/>
          </ac:spMkLst>
        </pc:spChg>
        <pc:spChg chg="mod">
          <ac:chgData name="Kau, Derchang" userId="b9148588-e694-4445-9765-2c9aad6149ce" providerId="ADAL" clId="{C8382BAA-1094-D14B-A0C9-DE49F34FCC9D}" dt="2024-04-06T09:08:50.770" v="7541"/>
          <ac:spMkLst>
            <pc:docMk/>
            <pc:sldMk cId="586353185" sldId="2147470891"/>
            <ac:spMk id="857" creationId="{2B17FCC8-4EC4-8C21-4CC0-D06D5BBACA75}"/>
          </ac:spMkLst>
        </pc:spChg>
        <pc:spChg chg="mod">
          <ac:chgData name="Kau, Derchang" userId="b9148588-e694-4445-9765-2c9aad6149ce" providerId="ADAL" clId="{C8382BAA-1094-D14B-A0C9-DE49F34FCC9D}" dt="2024-04-06T09:08:50.770" v="7541"/>
          <ac:spMkLst>
            <pc:docMk/>
            <pc:sldMk cId="586353185" sldId="2147470891"/>
            <ac:spMk id="858" creationId="{B9D77460-9976-AB57-B762-278C5B2782D3}"/>
          </ac:spMkLst>
        </pc:spChg>
        <pc:spChg chg="mod">
          <ac:chgData name="Kau, Derchang" userId="b9148588-e694-4445-9765-2c9aad6149ce" providerId="ADAL" clId="{C8382BAA-1094-D14B-A0C9-DE49F34FCC9D}" dt="2024-04-06T09:08:50.770" v="7541"/>
          <ac:spMkLst>
            <pc:docMk/>
            <pc:sldMk cId="586353185" sldId="2147470891"/>
            <ac:spMk id="859" creationId="{0BEDE450-4021-A5A5-85F0-1ED7C94C6C88}"/>
          </ac:spMkLst>
        </pc:spChg>
        <pc:spChg chg="mod">
          <ac:chgData name="Kau, Derchang" userId="b9148588-e694-4445-9765-2c9aad6149ce" providerId="ADAL" clId="{C8382BAA-1094-D14B-A0C9-DE49F34FCC9D}" dt="2024-04-06T09:08:50.770" v="7541"/>
          <ac:spMkLst>
            <pc:docMk/>
            <pc:sldMk cId="586353185" sldId="2147470891"/>
            <ac:spMk id="860" creationId="{DDE59AE8-F2EB-3025-93D3-9819284E34FD}"/>
          </ac:spMkLst>
        </pc:spChg>
        <pc:spChg chg="add mod">
          <ac:chgData name="Kau, Derchang" userId="b9148588-e694-4445-9765-2c9aad6149ce" providerId="ADAL" clId="{C8382BAA-1094-D14B-A0C9-DE49F34FCC9D}" dt="2024-05-30T19:28:57.330" v="17172" actId="14100"/>
          <ac:spMkLst>
            <pc:docMk/>
            <pc:sldMk cId="586353185" sldId="2147470891"/>
            <ac:spMk id="871" creationId="{DD940FAB-3690-214F-9FAA-FFE5FAD49573}"/>
          </ac:spMkLst>
        </pc:spChg>
        <pc:spChg chg="add mod">
          <ac:chgData name="Kau, Derchang" userId="b9148588-e694-4445-9765-2c9aad6149ce" providerId="ADAL" clId="{C8382BAA-1094-D14B-A0C9-DE49F34FCC9D}" dt="2024-04-06T09:26:25.513" v="7608" actId="1076"/>
          <ac:spMkLst>
            <pc:docMk/>
            <pc:sldMk cId="586353185" sldId="2147470891"/>
            <ac:spMk id="873" creationId="{2A9769AF-4FEC-0223-C831-209576298C92}"/>
          </ac:spMkLst>
        </pc:spChg>
        <pc:spChg chg="add mod">
          <ac:chgData name="Kau, Derchang" userId="b9148588-e694-4445-9765-2c9aad6149ce" providerId="ADAL" clId="{C8382BAA-1094-D14B-A0C9-DE49F34FCC9D}" dt="2024-05-30T21:06:45.291" v="17637" actId="1037"/>
          <ac:spMkLst>
            <pc:docMk/>
            <pc:sldMk cId="586353185" sldId="2147470891"/>
            <ac:spMk id="875" creationId="{D8AED6D0-6EE3-22E7-E06D-6C468FD72258}"/>
          </ac:spMkLst>
        </pc:spChg>
        <pc:spChg chg="add mod">
          <ac:chgData name="Kau, Derchang" userId="b9148588-e694-4445-9765-2c9aad6149ce" providerId="ADAL" clId="{C8382BAA-1094-D14B-A0C9-DE49F34FCC9D}" dt="2024-05-30T21:06:53.700" v="17650" actId="1037"/>
          <ac:spMkLst>
            <pc:docMk/>
            <pc:sldMk cId="586353185" sldId="2147470891"/>
            <ac:spMk id="876" creationId="{1CE2AAE9-3D8A-9613-4572-342659149AEF}"/>
          </ac:spMkLst>
        </pc:spChg>
        <pc:spChg chg="del mod">
          <ac:chgData name="Kau, Derchang" userId="b9148588-e694-4445-9765-2c9aad6149ce" providerId="ADAL" clId="{C8382BAA-1094-D14B-A0C9-DE49F34FCC9D}" dt="2024-04-06T09:17:49.898" v="7600" actId="478"/>
          <ac:spMkLst>
            <pc:docMk/>
            <pc:sldMk cId="586353185" sldId="2147470891"/>
            <ac:spMk id="883" creationId="{211395C1-B167-884C-D938-AD82C79E97CC}"/>
          </ac:spMkLst>
        </pc:spChg>
        <pc:spChg chg="del mod">
          <ac:chgData name="Kau, Derchang" userId="b9148588-e694-4445-9765-2c9aad6149ce" providerId="ADAL" clId="{C8382BAA-1094-D14B-A0C9-DE49F34FCC9D}" dt="2024-04-06T09:17:44.788" v="7599" actId="478"/>
          <ac:spMkLst>
            <pc:docMk/>
            <pc:sldMk cId="586353185" sldId="2147470891"/>
            <ac:spMk id="884" creationId="{12E7672D-FEFF-DE3F-45A3-590B5B1A6BCD}"/>
          </ac:spMkLst>
        </pc:spChg>
        <pc:spChg chg="del mod">
          <ac:chgData name="Kau, Derchang" userId="b9148588-e694-4445-9765-2c9aad6149ce" providerId="ADAL" clId="{C8382BAA-1094-D14B-A0C9-DE49F34FCC9D}" dt="2024-04-06T09:17:42.814" v="7598" actId="478"/>
          <ac:spMkLst>
            <pc:docMk/>
            <pc:sldMk cId="586353185" sldId="2147470891"/>
            <ac:spMk id="885" creationId="{ED24CB8D-642E-F303-7CE8-865BF8D26780}"/>
          </ac:spMkLst>
        </pc:spChg>
        <pc:spChg chg="del mod">
          <ac:chgData name="Kau, Derchang" userId="b9148588-e694-4445-9765-2c9aad6149ce" providerId="ADAL" clId="{C8382BAA-1094-D14B-A0C9-DE49F34FCC9D}" dt="2024-04-06T09:17:57.012" v="7603" actId="478"/>
          <ac:spMkLst>
            <pc:docMk/>
            <pc:sldMk cId="586353185" sldId="2147470891"/>
            <ac:spMk id="886" creationId="{9EDE75A9-6166-9202-5E40-5378AD5AE3A8}"/>
          </ac:spMkLst>
        </pc:spChg>
        <pc:spChg chg="del mod">
          <ac:chgData name="Kau, Derchang" userId="b9148588-e694-4445-9765-2c9aad6149ce" providerId="ADAL" clId="{C8382BAA-1094-D14B-A0C9-DE49F34FCC9D}" dt="2024-04-06T09:17:54.800" v="7602" actId="478"/>
          <ac:spMkLst>
            <pc:docMk/>
            <pc:sldMk cId="586353185" sldId="2147470891"/>
            <ac:spMk id="887" creationId="{956082B2-35A6-B2BE-A3DE-111627E3CAF7}"/>
          </ac:spMkLst>
        </pc:spChg>
        <pc:spChg chg="del mod">
          <ac:chgData name="Kau, Derchang" userId="b9148588-e694-4445-9765-2c9aad6149ce" providerId="ADAL" clId="{C8382BAA-1094-D14B-A0C9-DE49F34FCC9D}" dt="2024-04-06T09:17:52.310" v="7601" actId="478"/>
          <ac:spMkLst>
            <pc:docMk/>
            <pc:sldMk cId="586353185" sldId="2147470891"/>
            <ac:spMk id="888" creationId="{D7E50C1F-E50D-A10F-6FEC-0521F39950E6}"/>
          </ac:spMkLst>
        </pc:spChg>
        <pc:spChg chg="del mod topLvl">
          <ac:chgData name="Kau, Derchang" userId="b9148588-e694-4445-9765-2c9aad6149ce" providerId="ADAL" clId="{C8382BAA-1094-D14B-A0C9-DE49F34FCC9D}" dt="2024-04-06T09:18:03.547" v="7606" actId="478"/>
          <ac:spMkLst>
            <pc:docMk/>
            <pc:sldMk cId="586353185" sldId="2147470891"/>
            <ac:spMk id="889" creationId="{BF660808-7F48-C7C9-7771-00A13B358660}"/>
          </ac:spMkLst>
        </pc:spChg>
        <pc:spChg chg="del mod">
          <ac:chgData name="Kau, Derchang" userId="b9148588-e694-4445-9765-2c9aad6149ce" providerId="ADAL" clId="{C8382BAA-1094-D14B-A0C9-DE49F34FCC9D}" dt="2024-04-06T09:18:01.525" v="7605" actId="478"/>
          <ac:spMkLst>
            <pc:docMk/>
            <pc:sldMk cId="586353185" sldId="2147470891"/>
            <ac:spMk id="890" creationId="{FD16B7B2-CDF7-4B45-7DA6-B9F71E70D4AC}"/>
          </ac:spMkLst>
        </pc:spChg>
        <pc:spChg chg="del mod">
          <ac:chgData name="Kau, Derchang" userId="b9148588-e694-4445-9765-2c9aad6149ce" providerId="ADAL" clId="{C8382BAA-1094-D14B-A0C9-DE49F34FCC9D}" dt="2024-04-06T09:17:59.321" v="7604" actId="478"/>
          <ac:spMkLst>
            <pc:docMk/>
            <pc:sldMk cId="586353185" sldId="2147470891"/>
            <ac:spMk id="891" creationId="{CD2973A7-8E21-DB71-B2A9-5F502CAF1520}"/>
          </ac:spMkLst>
        </pc:spChg>
        <pc:spChg chg="mod">
          <ac:chgData name="Kau, Derchang" userId="b9148588-e694-4445-9765-2c9aad6149ce" providerId="ADAL" clId="{C8382BAA-1094-D14B-A0C9-DE49F34FCC9D}" dt="2024-05-30T19:22:15.509" v="17139" actId="207"/>
          <ac:spMkLst>
            <pc:docMk/>
            <pc:sldMk cId="586353185" sldId="2147470891"/>
            <ac:spMk id="892" creationId="{A9D508F7-BF56-2F69-66CD-8FF8DF118D5B}"/>
          </ac:spMkLst>
        </pc:spChg>
        <pc:spChg chg="add mod topLvl">
          <ac:chgData name="Kau, Derchang" userId="b9148588-e694-4445-9765-2c9aad6149ce" providerId="ADAL" clId="{C8382BAA-1094-D14B-A0C9-DE49F34FCC9D}" dt="2024-05-30T19:40:36.145" v="17501" actId="1036"/>
          <ac:spMkLst>
            <pc:docMk/>
            <pc:sldMk cId="586353185" sldId="2147470891"/>
            <ac:spMk id="902" creationId="{BB099C0E-24D8-393B-0CB0-4156B7CA0F01}"/>
          </ac:spMkLst>
        </pc:spChg>
        <pc:spChg chg="add mod ord">
          <ac:chgData name="Kau, Derchang" userId="b9148588-e694-4445-9765-2c9aad6149ce" providerId="ADAL" clId="{C8382BAA-1094-D14B-A0C9-DE49F34FCC9D}" dt="2024-04-06T09:44:01.740" v="7707" actId="20577"/>
          <ac:spMkLst>
            <pc:docMk/>
            <pc:sldMk cId="586353185" sldId="2147470891"/>
            <ac:spMk id="903" creationId="{8C132D40-28D3-9207-2E6B-05DA7A9E70C0}"/>
          </ac:spMkLst>
        </pc:spChg>
        <pc:grpChg chg="add del mod">
          <ac:chgData name="Kau, Derchang" userId="b9148588-e694-4445-9765-2c9aad6149ce" providerId="ADAL" clId="{C8382BAA-1094-D14B-A0C9-DE49F34FCC9D}" dt="2024-04-06T08:47:16.132" v="7330" actId="165"/>
          <ac:grpSpMkLst>
            <pc:docMk/>
            <pc:sldMk cId="586353185" sldId="2147470891"/>
            <ac:grpSpMk id="2" creationId="{09807B5F-0401-5FDA-5181-8B4C621A9292}"/>
          </ac:grpSpMkLst>
        </pc:grpChg>
        <pc:grpChg chg="mod topLvl">
          <ac:chgData name="Kau, Derchang" userId="b9148588-e694-4445-9765-2c9aad6149ce" providerId="ADAL" clId="{C8382BAA-1094-D14B-A0C9-DE49F34FCC9D}" dt="2024-04-06T08:52:35.951" v="7372" actId="1037"/>
          <ac:grpSpMkLst>
            <pc:docMk/>
            <pc:sldMk cId="586353185" sldId="2147470891"/>
            <ac:grpSpMk id="4" creationId="{01193E95-4B0C-7B3C-31FF-4A20A90E1EFE}"/>
          </ac:grpSpMkLst>
        </pc:grpChg>
        <pc:grpChg chg="add del mod">
          <ac:chgData name="Kau, Derchang" userId="b9148588-e694-4445-9765-2c9aad6149ce" providerId="ADAL" clId="{C8382BAA-1094-D14B-A0C9-DE49F34FCC9D}" dt="2024-04-06T08:48:30.624" v="7335" actId="165"/>
          <ac:grpSpMkLst>
            <pc:docMk/>
            <pc:sldMk cId="586353185" sldId="2147470891"/>
            <ac:grpSpMk id="9" creationId="{F1EBD018-A203-8070-704E-9809E0677103}"/>
          </ac:grpSpMkLst>
        </pc:grpChg>
        <pc:grpChg chg="mod topLvl">
          <ac:chgData name="Kau, Derchang" userId="b9148588-e694-4445-9765-2c9aad6149ce" providerId="ADAL" clId="{C8382BAA-1094-D14B-A0C9-DE49F34FCC9D}" dt="2024-04-06T09:43:56.033" v="7704" actId="164"/>
          <ac:grpSpMkLst>
            <pc:docMk/>
            <pc:sldMk cId="586353185" sldId="2147470891"/>
            <ac:grpSpMk id="10" creationId="{F4C5269D-D80A-0B4F-A149-B955B15BF0D1}"/>
          </ac:grpSpMkLst>
        </pc:grpChg>
        <pc:grpChg chg="mod topLvl">
          <ac:chgData name="Kau, Derchang" userId="b9148588-e694-4445-9765-2c9aad6149ce" providerId="ADAL" clId="{C8382BAA-1094-D14B-A0C9-DE49F34FCC9D}" dt="2024-04-06T08:48:30.624" v="7335" actId="165"/>
          <ac:grpSpMkLst>
            <pc:docMk/>
            <pc:sldMk cId="586353185" sldId="2147470891"/>
            <ac:grpSpMk id="11" creationId="{76CD8DF4-728D-B8C5-7334-D9668B0DE861}"/>
          </ac:grpSpMkLst>
        </pc:grpChg>
        <pc:grpChg chg="mod topLvl">
          <ac:chgData name="Kau, Derchang" userId="b9148588-e694-4445-9765-2c9aad6149ce" providerId="ADAL" clId="{C8382BAA-1094-D14B-A0C9-DE49F34FCC9D}" dt="2024-04-06T08:48:30.624" v="7335" actId="165"/>
          <ac:grpSpMkLst>
            <pc:docMk/>
            <pc:sldMk cId="586353185" sldId="2147470891"/>
            <ac:grpSpMk id="12" creationId="{EF9BC0D0-F406-6F49-763D-4E6B4B058C02}"/>
          </ac:grpSpMkLst>
        </pc:grpChg>
        <pc:grpChg chg="mod topLvl">
          <ac:chgData name="Kau, Derchang" userId="b9148588-e694-4445-9765-2c9aad6149ce" providerId="ADAL" clId="{C8382BAA-1094-D14B-A0C9-DE49F34FCC9D}" dt="2024-04-06T08:48:30.624" v="7335" actId="165"/>
          <ac:grpSpMkLst>
            <pc:docMk/>
            <pc:sldMk cId="586353185" sldId="2147470891"/>
            <ac:grpSpMk id="13" creationId="{0D36FD7B-B63B-44D9-E0D8-B4667527084E}"/>
          </ac:grpSpMkLst>
        </pc:grpChg>
        <pc:grpChg chg="mod topLvl">
          <ac:chgData name="Kau, Derchang" userId="b9148588-e694-4445-9765-2c9aad6149ce" providerId="ADAL" clId="{C8382BAA-1094-D14B-A0C9-DE49F34FCC9D}" dt="2024-04-06T08:48:30.624" v="7335" actId="165"/>
          <ac:grpSpMkLst>
            <pc:docMk/>
            <pc:sldMk cId="586353185" sldId="2147470891"/>
            <ac:grpSpMk id="14" creationId="{FC0A7641-5040-CEBB-CD1D-5B5A0E0D582D}"/>
          </ac:grpSpMkLst>
        </pc:grpChg>
        <pc:grpChg chg="mod topLvl">
          <ac:chgData name="Kau, Derchang" userId="b9148588-e694-4445-9765-2c9aad6149ce" providerId="ADAL" clId="{C8382BAA-1094-D14B-A0C9-DE49F34FCC9D}" dt="2024-04-06T08:48:30.624" v="7335" actId="165"/>
          <ac:grpSpMkLst>
            <pc:docMk/>
            <pc:sldMk cId="586353185" sldId="2147470891"/>
            <ac:grpSpMk id="15" creationId="{9429F812-0FFB-1478-8060-D474355B10B9}"/>
          </ac:grpSpMkLst>
        </pc:grpChg>
        <pc:grpChg chg="mod topLvl">
          <ac:chgData name="Kau, Derchang" userId="b9148588-e694-4445-9765-2c9aad6149ce" providerId="ADAL" clId="{C8382BAA-1094-D14B-A0C9-DE49F34FCC9D}" dt="2024-04-06T08:48:30.624" v="7335" actId="165"/>
          <ac:grpSpMkLst>
            <pc:docMk/>
            <pc:sldMk cId="586353185" sldId="2147470891"/>
            <ac:grpSpMk id="16" creationId="{C745A2B9-1F2D-60C8-CB84-6092BD1E2263}"/>
          </ac:grpSpMkLst>
        </pc:grpChg>
        <pc:grpChg chg="add del mod topLvl">
          <ac:chgData name="Kau, Derchang" userId="b9148588-e694-4445-9765-2c9aad6149ce" providerId="ADAL" clId="{C8382BAA-1094-D14B-A0C9-DE49F34FCC9D}" dt="2024-04-06T09:06:25.965" v="7521" actId="478"/>
          <ac:grpSpMkLst>
            <pc:docMk/>
            <pc:sldMk cId="586353185" sldId="2147470891"/>
            <ac:grpSpMk id="45" creationId="{A85B393B-8A15-0EF4-57F2-33F1E21103DC}"/>
          </ac:grpSpMkLst>
        </pc:grpChg>
        <pc:grpChg chg="add mod topLvl">
          <ac:chgData name="Kau, Derchang" userId="b9148588-e694-4445-9765-2c9aad6149ce" providerId="ADAL" clId="{C8382BAA-1094-D14B-A0C9-DE49F34FCC9D}" dt="2024-04-06T09:43:56.033" v="7704" actId="164"/>
          <ac:grpSpMkLst>
            <pc:docMk/>
            <pc:sldMk cId="586353185" sldId="2147470891"/>
            <ac:grpSpMk id="46" creationId="{A6F8054B-7B79-00B0-5BAC-AD3BEA6A034D}"/>
          </ac:grpSpMkLst>
        </pc:grpChg>
        <pc:grpChg chg="add mod topLvl">
          <ac:chgData name="Kau, Derchang" userId="b9148588-e694-4445-9765-2c9aad6149ce" providerId="ADAL" clId="{C8382BAA-1094-D14B-A0C9-DE49F34FCC9D}" dt="2024-04-06T09:43:57.291" v="7705" actId="164"/>
          <ac:grpSpMkLst>
            <pc:docMk/>
            <pc:sldMk cId="586353185" sldId="2147470891"/>
            <ac:grpSpMk id="47" creationId="{290187F4-DB7A-BF0B-EF0F-E199A4235CE6}"/>
          </ac:grpSpMkLst>
        </pc:grpChg>
        <pc:grpChg chg="add mod topLvl">
          <ac:chgData name="Kau, Derchang" userId="b9148588-e694-4445-9765-2c9aad6149ce" providerId="ADAL" clId="{C8382BAA-1094-D14B-A0C9-DE49F34FCC9D}" dt="2024-04-06T09:43:56.033" v="7704" actId="164"/>
          <ac:grpSpMkLst>
            <pc:docMk/>
            <pc:sldMk cId="586353185" sldId="2147470891"/>
            <ac:grpSpMk id="49" creationId="{F2FE301B-2803-14FA-9356-8E02B5407447}"/>
          </ac:grpSpMkLst>
        </pc:grpChg>
        <pc:grpChg chg="add mod">
          <ac:chgData name="Kau, Derchang" userId="b9148588-e694-4445-9765-2c9aad6149ce" providerId="ADAL" clId="{C8382BAA-1094-D14B-A0C9-DE49F34FCC9D}" dt="2024-04-06T08:53:24.375" v="7379" actId="1076"/>
          <ac:grpSpMkLst>
            <pc:docMk/>
            <pc:sldMk cId="586353185" sldId="2147470891"/>
            <ac:grpSpMk id="53" creationId="{E9E4A158-502B-D6CF-3684-8E87663244A2}"/>
          </ac:grpSpMkLst>
        </pc:grpChg>
        <pc:grpChg chg="add mod">
          <ac:chgData name="Kau, Derchang" userId="b9148588-e694-4445-9765-2c9aad6149ce" providerId="ADAL" clId="{C8382BAA-1094-D14B-A0C9-DE49F34FCC9D}" dt="2024-04-06T08:52:59.456" v="7374" actId="1076"/>
          <ac:grpSpMkLst>
            <pc:docMk/>
            <pc:sldMk cId="586353185" sldId="2147470891"/>
            <ac:grpSpMk id="56" creationId="{DACC75D8-E736-371F-E876-E73B5D3EEAFF}"/>
          </ac:grpSpMkLst>
        </pc:grpChg>
        <pc:grpChg chg="add mod">
          <ac:chgData name="Kau, Derchang" userId="b9148588-e694-4445-9765-2c9aad6149ce" providerId="ADAL" clId="{C8382BAA-1094-D14B-A0C9-DE49F34FCC9D}" dt="2024-04-06T08:52:59.456" v="7374" actId="1076"/>
          <ac:grpSpMkLst>
            <pc:docMk/>
            <pc:sldMk cId="586353185" sldId="2147470891"/>
            <ac:grpSpMk id="67" creationId="{3B896A67-256F-C5C8-75E5-E04632F0AD65}"/>
          </ac:grpSpMkLst>
        </pc:grpChg>
        <pc:grpChg chg="del mod">
          <ac:chgData name="Kau, Derchang" userId="b9148588-e694-4445-9765-2c9aad6149ce" providerId="ADAL" clId="{C8382BAA-1094-D14B-A0C9-DE49F34FCC9D}" dt="2024-05-30T19:24:32.238" v="17152" actId="478"/>
          <ac:grpSpMkLst>
            <pc:docMk/>
            <pc:sldMk cId="586353185" sldId="2147470891"/>
            <ac:grpSpMk id="68" creationId="{DE624494-E425-EC55-6192-2A3BDBBD05F3}"/>
          </ac:grpSpMkLst>
        </pc:grpChg>
        <pc:grpChg chg="mod">
          <ac:chgData name="Kau, Derchang" userId="b9148588-e694-4445-9765-2c9aad6149ce" providerId="ADAL" clId="{C8382BAA-1094-D14B-A0C9-DE49F34FCC9D}" dt="2024-04-06T08:52:56.786" v="7373"/>
          <ac:grpSpMkLst>
            <pc:docMk/>
            <pc:sldMk cId="586353185" sldId="2147470891"/>
            <ac:grpSpMk id="69" creationId="{861EC82E-C333-EF1B-EACB-66CA1C792A85}"/>
          </ac:grpSpMkLst>
        </pc:grpChg>
        <pc:grpChg chg="mod">
          <ac:chgData name="Kau, Derchang" userId="b9148588-e694-4445-9765-2c9aad6149ce" providerId="ADAL" clId="{C8382BAA-1094-D14B-A0C9-DE49F34FCC9D}" dt="2024-04-06T08:52:56.786" v="7373"/>
          <ac:grpSpMkLst>
            <pc:docMk/>
            <pc:sldMk cId="586353185" sldId="2147470891"/>
            <ac:grpSpMk id="70" creationId="{A76D5806-653D-8E2F-22AC-B764FE35E6FC}"/>
          </ac:grpSpMkLst>
        </pc:grpChg>
        <pc:grpChg chg="add mod topLvl">
          <ac:chgData name="Kau, Derchang" userId="b9148588-e694-4445-9765-2c9aad6149ce" providerId="ADAL" clId="{C8382BAA-1094-D14B-A0C9-DE49F34FCC9D}" dt="2024-04-06T09:43:56.033" v="7704" actId="164"/>
          <ac:grpSpMkLst>
            <pc:docMk/>
            <pc:sldMk cId="586353185" sldId="2147470891"/>
            <ac:grpSpMk id="80" creationId="{BB9E894C-DF7E-BAF1-5201-DBC4E0E0D371}"/>
          </ac:grpSpMkLst>
        </pc:grpChg>
        <pc:grpChg chg="add mod topLvl">
          <ac:chgData name="Kau, Derchang" userId="b9148588-e694-4445-9765-2c9aad6149ce" providerId="ADAL" clId="{C8382BAA-1094-D14B-A0C9-DE49F34FCC9D}" dt="2024-04-06T09:43:56.033" v="7704" actId="164"/>
          <ac:grpSpMkLst>
            <pc:docMk/>
            <pc:sldMk cId="586353185" sldId="2147470891"/>
            <ac:grpSpMk id="81" creationId="{48B89AC2-96FF-2783-0A7C-6F24481844B5}"/>
          </ac:grpSpMkLst>
        </pc:grpChg>
        <pc:grpChg chg="add mod topLvl">
          <ac:chgData name="Kau, Derchang" userId="b9148588-e694-4445-9765-2c9aad6149ce" providerId="ADAL" clId="{C8382BAA-1094-D14B-A0C9-DE49F34FCC9D}" dt="2024-04-06T09:43:54.932" v="7703" actId="164"/>
          <ac:grpSpMkLst>
            <pc:docMk/>
            <pc:sldMk cId="586353185" sldId="2147470891"/>
            <ac:grpSpMk id="83" creationId="{415A3A92-278B-6523-CF7E-CC25FCC07588}"/>
          </ac:grpSpMkLst>
        </pc:grpChg>
        <pc:grpChg chg="add mod topLvl">
          <ac:chgData name="Kau, Derchang" userId="b9148588-e694-4445-9765-2c9aad6149ce" providerId="ADAL" clId="{C8382BAA-1094-D14B-A0C9-DE49F34FCC9D}" dt="2024-04-06T09:43:54.932" v="7703" actId="164"/>
          <ac:grpSpMkLst>
            <pc:docMk/>
            <pc:sldMk cId="586353185" sldId="2147470891"/>
            <ac:grpSpMk id="94" creationId="{F6033036-67BF-75FD-1EB1-1DFA55A49DB8}"/>
          </ac:grpSpMkLst>
        </pc:grpChg>
        <pc:grpChg chg="mod">
          <ac:chgData name="Kau, Derchang" userId="b9148588-e694-4445-9765-2c9aad6149ce" providerId="ADAL" clId="{C8382BAA-1094-D14B-A0C9-DE49F34FCC9D}" dt="2024-04-06T08:54:05.241" v="7384"/>
          <ac:grpSpMkLst>
            <pc:docMk/>
            <pc:sldMk cId="586353185" sldId="2147470891"/>
            <ac:grpSpMk id="95" creationId="{206C28DD-3CDF-5FF4-7272-27D12003FC9D}"/>
          </ac:grpSpMkLst>
        </pc:grpChg>
        <pc:grpChg chg="mod">
          <ac:chgData name="Kau, Derchang" userId="b9148588-e694-4445-9765-2c9aad6149ce" providerId="ADAL" clId="{C8382BAA-1094-D14B-A0C9-DE49F34FCC9D}" dt="2024-04-06T08:54:05.241" v="7384"/>
          <ac:grpSpMkLst>
            <pc:docMk/>
            <pc:sldMk cId="586353185" sldId="2147470891"/>
            <ac:grpSpMk id="96" creationId="{EEA85F79-15FB-88C3-5ECE-9092C8733A8C}"/>
          </ac:grpSpMkLst>
        </pc:grpChg>
        <pc:grpChg chg="mod">
          <ac:chgData name="Kau, Derchang" userId="b9148588-e694-4445-9765-2c9aad6149ce" providerId="ADAL" clId="{C8382BAA-1094-D14B-A0C9-DE49F34FCC9D}" dt="2024-04-06T08:54:05.241" v="7384"/>
          <ac:grpSpMkLst>
            <pc:docMk/>
            <pc:sldMk cId="586353185" sldId="2147470891"/>
            <ac:grpSpMk id="97" creationId="{9F937BEE-4F32-3B07-0BB0-4A26EAE0180E}"/>
          </ac:grpSpMkLst>
        </pc:grpChg>
        <pc:grpChg chg="add mod topLvl">
          <ac:chgData name="Kau, Derchang" userId="b9148588-e694-4445-9765-2c9aad6149ce" providerId="ADAL" clId="{C8382BAA-1094-D14B-A0C9-DE49F34FCC9D}" dt="2024-04-06T09:43:54.932" v="7703" actId="164"/>
          <ac:grpSpMkLst>
            <pc:docMk/>
            <pc:sldMk cId="586353185" sldId="2147470891"/>
            <ac:grpSpMk id="107" creationId="{5A4373FD-50FA-ECB5-31F2-B16C118A37FF}"/>
          </ac:grpSpMkLst>
        </pc:grpChg>
        <pc:grpChg chg="add mod topLvl">
          <ac:chgData name="Kau, Derchang" userId="b9148588-e694-4445-9765-2c9aad6149ce" providerId="ADAL" clId="{C8382BAA-1094-D14B-A0C9-DE49F34FCC9D}" dt="2024-04-06T09:43:54.932" v="7703" actId="164"/>
          <ac:grpSpMkLst>
            <pc:docMk/>
            <pc:sldMk cId="586353185" sldId="2147470891"/>
            <ac:grpSpMk id="111" creationId="{C6243D53-F3EB-4E20-035A-8A3F9563C25C}"/>
          </ac:grpSpMkLst>
        </pc:grpChg>
        <pc:grpChg chg="mod">
          <ac:chgData name="Kau, Derchang" userId="b9148588-e694-4445-9765-2c9aad6149ce" providerId="ADAL" clId="{C8382BAA-1094-D14B-A0C9-DE49F34FCC9D}" dt="2024-04-06T08:54:48.043" v="7407"/>
          <ac:grpSpMkLst>
            <pc:docMk/>
            <pc:sldMk cId="586353185" sldId="2147470891"/>
            <ac:grpSpMk id="112" creationId="{E3B6C927-BDC1-80B8-980B-B5755CB61513}"/>
          </ac:grpSpMkLst>
        </pc:grpChg>
        <pc:grpChg chg="mod">
          <ac:chgData name="Kau, Derchang" userId="b9148588-e694-4445-9765-2c9aad6149ce" providerId="ADAL" clId="{C8382BAA-1094-D14B-A0C9-DE49F34FCC9D}" dt="2024-04-06T08:54:48.043" v="7407"/>
          <ac:grpSpMkLst>
            <pc:docMk/>
            <pc:sldMk cId="586353185" sldId="2147470891"/>
            <ac:grpSpMk id="113" creationId="{3E415956-7AE8-C53D-03C2-2F9FD64BDDAB}"/>
          </ac:grpSpMkLst>
        </pc:grpChg>
        <pc:grpChg chg="add mod topLvl">
          <ac:chgData name="Kau, Derchang" userId="b9148588-e694-4445-9765-2c9aad6149ce" providerId="ADAL" clId="{C8382BAA-1094-D14B-A0C9-DE49F34FCC9D}" dt="2024-04-06T09:43:54.932" v="7703" actId="164"/>
          <ac:grpSpMkLst>
            <pc:docMk/>
            <pc:sldMk cId="586353185" sldId="2147470891"/>
            <ac:grpSpMk id="119" creationId="{1F17A3B8-AF62-22B1-8F6D-DB89B66C6407}"/>
          </ac:grpSpMkLst>
        </pc:grpChg>
        <pc:grpChg chg="mod">
          <ac:chgData name="Kau, Derchang" userId="b9148588-e694-4445-9765-2c9aad6149ce" providerId="ADAL" clId="{C8382BAA-1094-D14B-A0C9-DE49F34FCC9D}" dt="2024-04-06T08:55:00.784" v="7409"/>
          <ac:grpSpMkLst>
            <pc:docMk/>
            <pc:sldMk cId="586353185" sldId="2147470891"/>
            <ac:grpSpMk id="120" creationId="{1D799587-9238-0378-11AE-A3DA4F1EC26B}"/>
          </ac:grpSpMkLst>
        </pc:grpChg>
        <pc:grpChg chg="mod">
          <ac:chgData name="Kau, Derchang" userId="b9148588-e694-4445-9765-2c9aad6149ce" providerId="ADAL" clId="{C8382BAA-1094-D14B-A0C9-DE49F34FCC9D}" dt="2024-04-06T08:55:00.784" v="7409"/>
          <ac:grpSpMkLst>
            <pc:docMk/>
            <pc:sldMk cId="586353185" sldId="2147470891"/>
            <ac:grpSpMk id="121" creationId="{B40598A7-51AA-3F67-1E61-0C0F9AD98D54}"/>
          </ac:grpSpMkLst>
        </pc:grpChg>
        <pc:grpChg chg="mod">
          <ac:chgData name="Kau, Derchang" userId="b9148588-e694-4445-9765-2c9aad6149ce" providerId="ADAL" clId="{C8382BAA-1094-D14B-A0C9-DE49F34FCC9D}" dt="2024-04-06T08:55:00.784" v="7409"/>
          <ac:grpSpMkLst>
            <pc:docMk/>
            <pc:sldMk cId="586353185" sldId="2147470891"/>
            <ac:grpSpMk id="122" creationId="{124E1AC4-2118-7FEC-168F-EDD4E16C5F1C}"/>
          </ac:grpSpMkLst>
        </pc:grpChg>
        <pc:grpChg chg="mod">
          <ac:chgData name="Kau, Derchang" userId="b9148588-e694-4445-9765-2c9aad6149ce" providerId="ADAL" clId="{C8382BAA-1094-D14B-A0C9-DE49F34FCC9D}" dt="2024-04-06T08:55:00.784" v="7409"/>
          <ac:grpSpMkLst>
            <pc:docMk/>
            <pc:sldMk cId="586353185" sldId="2147470891"/>
            <ac:grpSpMk id="123" creationId="{0292E9A0-771E-E30C-0DB2-B2890954F134}"/>
          </ac:grpSpMkLst>
        </pc:grpChg>
        <pc:grpChg chg="del mod">
          <ac:chgData name="Kau, Derchang" userId="b9148588-e694-4445-9765-2c9aad6149ce" providerId="ADAL" clId="{C8382BAA-1094-D14B-A0C9-DE49F34FCC9D}" dt="2024-05-30T19:24:53.864" v="17154" actId="478"/>
          <ac:grpSpMkLst>
            <pc:docMk/>
            <pc:sldMk cId="586353185" sldId="2147470891"/>
            <ac:grpSpMk id="124" creationId="{DBAE2DF5-AFA1-B963-BE64-D24DB772BB2B}"/>
          </ac:grpSpMkLst>
        </pc:grpChg>
        <pc:grpChg chg="add del mod">
          <ac:chgData name="Kau, Derchang" userId="b9148588-e694-4445-9765-2c9aad6149ce" providerId="ADAL" clId="{C8382BAA-1094-D14B-A0C9-DE49F34FCC9D}" dt="2024-04-06T08:59:19.944" v="7452" actId="165"/>
          <ac:grpSpMkLst>
            <pc:docMk/>
            <pc:sldMk cId="586353185" sldId="2147470891"/>
            <ac:grpSpMk id="144" creationId="{03BA4F8A-2F70-89A1-45DE-2831F6F80080}"/>
          </ac:grpSpMkLst>
        </pc:grpChg>
        <pc:grpChg chg="add mod topLvl">
          <ac:chgData name="Kau, Derchang" userId="b9148588-e694-4445-9765-2c9aad6149ce" providerId="ADAL" clId="{C8382BAA-1094-D14B-A0C9-DE49F34FCC9D}" dt="2024-04-06T09:43:54.932" v="7703" actId="164"/>
          <ac:grpSpMkLst>
            <pc:docMk/>
            <pc:sldMk cId="586353185" sldId="2147470891"/>
            <ac:grpSpMk id="145" creationId="{0909E490-286C-A498-5195-2F7973169480}"/>
          </ac:grpSpMkLst>
        </pc:grpChg>
        <pc:grpChg chg="mod">
          <ac:chgData name="Kau, Derchang" userId="b9148588-e694-4445-9765-2c9aad6149ce" providerId="ADAL" clId="{C8382BAA-1094-D14B-A0C9-DE49F34FCC9D}" dt="2024-04-06T08:59:32.457" v="7453"/>
          <ac:grpSpMkLst>
            <pc:docMk/>
            <pc:sldMk cId="586353185" sldId="2147470891"/>
            <ac:grpSpMk id="146" creationId="{F070D147-B507-D903-84FE-D5EB4837822F}"/>
          </ac:grpSpMkLst>
        </pc:grpChg>
        <pc:grpChg chg="mod">
          <ac:chgData name="Kau, Derchang" userId="b9148588-e694-4445-9765-2c9aad6149ce" providerId="ADAL" clId="{C8382BAA-1094-D14B-A0C9-DE49F34FCC9D}" dt="2024-04-06T08:59:32.457" v="7453"/>
          <ac:grpSpMkLst>
            <pc:docMk/>
            <pc:sldMk cId="586353185" sldId="2147470891"/>
            <ac:grpSpMk id="147" creationId="{7A921F88-B8CA-FD4D-B501-1C4C7D617AAD}"/>
          </ac:grpSpMkLst>
        </pc:grpChg>
        <pc:grpChg chg="add mod topLvl">
          <ac:chgData name="Kau, Derchang" userId="b9148588-e694-4445-9765-2c9aad6149ce" providerId="ADAL" clId="{C8382BAA-1094-D14B-A0C9-DE49F34FCC9D}" dt="2024-04-06T09:43:54.932" v="7703" actId="164"/>
          <ac:grpSpMkLst>
            <pc:docMk/>
            <pc:sldMk cId="586353185" sldId="2147470891"/>
            <ac:grpSpMk id="153" creationId="{F2B30A37-DFED-BA66-6387-16895B9986E3}"/>
          </ac:grpSpMkLst>
        </pc:grpChg>
        <pc:grpChg chg="mod">
          <ac:chgData name="Kau, Derchang" userId="b9148588-e694-4445-9765-2c9aad6149ce" providerId="ADAL" clId="{C8382BAA-1094-D14B-A0C9-DE49F34FCC9D}" dt="2024-04-06T08:59:32.457" v="7453"/>
          <ac:grpSpMkLst>
            <pc:docMk/>
            <pc:sldMk cId="586353185" sldId="2147470891"/>
            <ac:grpSpMk id="154" creationId="{AE77B396-8015-F4F5-A8D3-1487F2A9B327}"/>
          </ac:grpSpMkLst>
        </pc:grpChg>
        <pc:grpChg chg="del mod">
          <ac:chgData name="Kau, Derchang" userId="b9148588-e694-4445-9765-2c9aad6149ce" providerId="ADAL" clId="{C8382BAA-1094-D14B-A0C9-DE49F34FCC9D}" dt="2024-05-30T19:25:15.400" v="17156" actId="478"/>
          <ac:grpSpMkLst>
            <pc:docMk/>
            <pc:sldMk cId="586353185" sldId="2147470891"/>
            <ac:grpSpMk id="155" creationId="{8C7E3422-FD37-C061-CF3B-B99628F3BDCF}"/>
          </ac:grpSpMkLst>
        </pc:grpChg>
        <pc:grpChg chg="del mod">
          <ac:chgData name="Kau, Derchang" userId="b9148588-e694-4445-9765-2c9aad6149ce" providerId="ADAL" clId="{C8382BAA-1094-D14B-A0C9-DE49F34FCC9D}" dt="2024-05-30T19:25:15.400" v="17156" actId="478"/>
          <ac:grpSpMkLst>
            <pc:docMk/>
            <pc:sldMk cId="586353185" sldId="2147470891"/>
            <ac:grpSpMk id="156" creationId="{3B1FE8D4-8DF6-CB40-4607-CFF1CC7000DD}"/>
          </ac:grpSpMkLst>
        </pc:grpChg>
        <pc:grpChg chg="del mod">
          <ac:chgData name="Kau, Derchang" userId="b9148588-e694-4445-9765-2c9aad6149ce" providerId="ADAL" clId="{C8382BAA-1094-D14B-A0C9-DE49F34FCC9D}" dt="2024-05-30T19:25:15.400" v="17156" actId="478"/>
          <ac:grpSpMkLst>
            <pc:docMk/>
            <pc:sldMk cId="586353185" sldId="2147470891"/>
            <ac:grpSpMk id="157" creationId="{8DD8F640-ABB1-F1C6-BBF9-08A6ED2E1F5A}"/>
          </ac:grpSpMkLst>
        </pc:grpChg>
        <pc:grpChg chg="mod">
          <ac:chgData name="Kau, Derchang" userId="b9148588-e694-4445-9765-2c9aad6149ce" providerId="ADAL" clId="{C8382BAA-1094-D14B-A0C9-DE49F34FCC9D}" dt="2024-04-06T08:59:32.457" v="7453"/>
          <ac:grpSpMkLst>
            <pc:docMk/>
            <pc:sldMk cId="586353185" sldId="2147470891"/>
            <ac:grpSpMk id="158" creationId="{3AF1EEA2-F6D0-6FDF-EACA-3361BFF5821E}"/>
          </ac:grpSpMkLst>
        </pc:grpChg>
        <pc:grpChg chg="add mod">
          <ac:chgData name="Kau, Derchang" userId="b9148588-e694-4445-9765-2c9aad6149ce" providerId="ADAL" clId="{C8382BAA-1094-D14B-A0C9-DE49F34FCC9D}" dt="2024-04-06T09:13:26.910" v="7581" actId="1038"/>
          <ac:grpSpMkLst>
            <pc:docMk/>
            <pc:sldMk cId="586353185" sldId="2147470891"/>
            <ac:grpSpMk id="179" creationId="{4AB0BD5C-D2A5-537C-B71A-C099CBB29F3A}"/>
          </ac:grpSpMkLst>
        </pc:grpChg>
        <pc:grpChg chg="add mod">
          <ac:chgData name="Kau, Derchang" userId="b9148588-e694-4445-9765-2c9aad6149ce" providerId="ADAL" clId="{C8382BAA-1094-D14B-A0C9-DE49F34FCC9D}" dt="2024-04-06T09:13:26.910" v="7581" actId="1038"/>
          <ac:grpSpMkLst>
            <pc:docMk/>
            <pc:sldMk cId="586353185" sldId="2147470891"/>
            <ac:grpSpMk id="190" creationId="{4C0C3374-054E-3FA1-4901-7170D8A7A372}"/>
          </ac:grpSpMkLst>
        </pc:grpChg>
        <pc:grpChg chg="mod">
          <ac:chgData name="Kau, Derchang" userId="b9148588-e694-4445-9765-2c9aad6149ce" providerId="ADAL" clId="{C8382BAA-1094-D14B-A0C9-DE49F34FCC9D}" dt="2024-04-06T09:00:03.775" v="7456"/>
          <ac:grpSpMkLst>
            <pc:docMk/>
            <pc:sldMk cId="586353185" sldId="2147470891"/>
            <ac:grpSpMk id="191" creationId="{64C76550-75CB-3C99-1C91-431A4F474298}"/>
          </ac:grpSpMkLst>
        </pc:grpChg>
        <pc:grpChg chg="mod">
          <ac:chgData name="Kau, Derchang" userId="b9148588-e694-4445-9765-2c9aad6149ce" providerId="ADAL" clId="{C8382BAA-1094-D14B-A0C9-DE49F34FCC9D}" dt="2024-04-06T09:00:03.775" v="7456"/>
          <ac:grpSpMkLst>
            <pc:docMk/>
            <pc:sldMk cId="586353185" sldId="2147470891"/>
            <ac:grpSpMk id="192" creationId="{989C847F-5A72-638A-5052-40A6A960EFF8}"/>
          </ac:grpSpMkLst>
        </pc:grpChg>
        <pc:grpChg chg="mod">
          <ac:chgData name="Kau, Derchang" userId="b9148588-e694-4445-9765-2c9aad6149ce" providerId="ADAL" clId="{C8382BAA-1094-D14B-A0C9-DE49F34FCC9D}" dt="2024-04-06T09:00:03.775" v="7456"/>
          <ac:grpSpMkLst>
            <pc:docMk/>
            <pc:sldMk cId="586353185" sldId="2147470891"/>
            <ac:grpSpMk id="193" creationId="{BAD0343C-43C2-1F02-50A9-2B79F7F363D2}"/>
          </ac:grpSpMkLst>
        </pc:grpChg>
        <pc:grpChg chg="add mod">
          <ac:chgData name="Kau, Derchang" userId="b9148588-e694-4445-9765-2c9aad6149ce" providerId="ADAL" clId="{C8382BAA-1094-D14B-A0C9-DE49F34FCC9D}" dt="2024-04-06T09:13:26.910" v="7581" actId="1038"/>
          <ac:grpSpMkLst>
            <pc:docMk/>
            <pc:sldMk cId="586353185" sldId="2147470891"/>
            <ac:grpSpMk id="203" creationId="{297B04D5-D19B-A999-421E-D631F567C949}"/>
          </ac:grpSpMkLst>
        </pc:grpChg>
        <pc:grpChg chg="add mod">
          <ac:chgData name="Kau, Derchang" userId="b9148588-e694-4445-9765-2c9aad6149ce" providerId="ADAL" clId="{C8382BAA-1094-D14B-A0C9-DE49F34FCC9D}" dt="2024-04-06T09:13:26.910" v="7581" actId="1038"/>
          <ac:grpSpMkLst>
            <pc:docMk/>
            <pc:sldMk cId="586353185" sldId="2147470891"/>
            <ac:grpSpMk id="207" creationId="{0B4D9286-865B-A9EA-BC07-963D76406E91}"/>
          </ac:grpSpMkLst>
        </pc:grpChg>
        <pc:grpChg chg="mod">
          <ac:chgData name="Kau, Derchang" userId="b9148588-e694-4445-9765-2c9aad6149ce" providerId="ADAL" clId="{C8382BAA-1094-D14B-A0C9-DE49F34FCC9D}" dt="2024-04-06T09:00:03.775" v="7456"/>
          <ac:grpSpMkLst>
            <pc:docMk/>
            <pc:sldMk cId="586353185" sldId="2147470891"/>
            <ac:grpSpMk id="208" creationId="{B5C26CB3-2A4A-89FA-557D-2F2BDA67698A}"/>
          </ac:grpSpMkLst>
        </pc:grpChg>
        <pc:grpChg chg="mod">
          <ac:chgData name="Kau, Derchang" userId="b9148588-e694-4445-9765-2c9aad6149ce" providerId="ADAL" clId="{C8382BAA-1094-D14B-A0C9-DE49F34FCC9D}" dt="2024-04-06T09:00:03.775" v="7456"/>
          <ac:grpSpMkLst>
            <pc:docMk/>
            <pc:sldMk cId="586353185" sldId="2147470891"/>
            <ac:grpSpMk id="209" creationId="{CB293845-A0D0-F3B0-2161-1EB8E57A149A}"/>
          </ac:grpSpMkLst>
        </pc:grpChg>
        <pc:grpChg chg="add mod">
          <ac:chgData name="Kau, Derchang" userId="b9148588-e694-4445-9765-2c9aad6149ce" providerId="ADAL" clId="{C8382BAA-1094-D14B-A0C9-DE49F34FCC9D}" dt="2024-04-06T09:13:26.910" v="7581" actId="1038"/>
          <ac:grpSpMkLst>
            <pc:docMk/>
            <pc:sldMk cId="586353185" sldId="2147470891"/>
            <ac:grpSpMk id="215" creationId="{29985089-4366-855B-FF04-9DA77BF5B117}"/>
          </ac:grpSpMkLst>
        </pc:grpChg>
        <pc:grpChg chg="mod">
          <ac:chgData name="Kau, Derchang" userId="b9148588-e694-4445-9765-2c9aad6149ce" providerId="ADAL" clId="{C8382BAA-1094-D14B-A0C9-DE49F34FCC9D}" dt="2024-04-06T09:00:03.775" v="7456"/>
          <ac:grpSpMkLst>
            <pc:docMk/>
            <pc:sldMk cId="586353185" sldId="2147470891"/>
            <ac:grpSpMk id="216" creationId="{0AE744FD-9097-2E99-D48B-6672BBE3E3FC}"/>
          </ac:grpSpMkLst>
        </pc:grpChg>
        <pc:grpChg chg="mod">
          <ac:chgData name="Kau, Derchang" userId="b9148588-e694-4445-9765-2c9aad6149ce" providerId="ADAL" clId="{C8382BAA-1094-D14B-A0C9-DE49F34FCC9D}" dt="2024-04-06T09:00:03.775" v="7456"/>
          <ac:grpSpMkLst>
            <pc:docMk/>
            <pc:sldMk cId="586353185" sldId="2147470891"/>
            <ac:grpSpMk id="217" creationId="{D6BC4FFA-8425-38F6-3FBC-38AD16693F28}"/>
          </ac:grpSpMkLst>
        </pc:grpChg>
        <pc:grpChg chg="mod">
          <ac:chgData name="Kau, Derchang" userId="b9148588-e694-4445-9765-2c9aad6149ce" providerId="ADAL" clId="{C8382BAA-1094-D14B-A0C9-DE49F34FCC9D}" dt="2024-04-06T09:00:03.775" v="7456"/>
          <ac:grpSpMkLst>
            <pc:docMk/>
            <pc:sldMk cId="586353185" sldId="2147470891"/>
            <ac:grpSpMk id="218" creationId="{3F10E414-398C-FDBC-C3C5-462C43E8D52C}"/>
          </ac:grpSpMkLst>
        </pc:grpChg>
        <pc:grpChg chg="mod">
          <ac:chgData name="Kau, Derchang" userId="b9148588-e694-4445-9765-2c9aad6149ce" providerId="ADAL" clId="{C8382BAA-1094-D14B-A0C9-DE49F34FCC9D}" dt="2024-04-06T09:00:03.775" v="7456"/>
          <ac:grpSpMkLst>
            <pc:docMk/>
            <pc:sldMk cId="586353185" sldId="2147470891"/>
            <ac:grpSpMk id="219" creationId="{6D01F7EF-9781-0B1C-1692-23ADBF631475}"/>
          </ac:grpSpMkLst>
        </pc:grpChg>
        <pc:grpChg chg="del mod">
          <ac:chgData name="Kau, Derchang" userId="b9148588-e694-4445-9765-2c9aad6149ce" providerId="ADAL" clId="{C8382BAA-1094-D14B-A0C9-DE49F34FCC9D}" dt="2024-05-30T19:26:00.466" v="17158" actId="478"/>
          <ac:grpSpMkLst>
            <pc:docMk/>
            <pc:sldMk cId="586353185" sldId="2147470891"/>
            <ac:grpSpMk id="220" creationId="{87227349-E1CD-74C9-A94C-06A7F1721B54}"/>
          </ac:grpSpMkLst>
        </pc:grpChg>
        <pc:grpChg chg="add mod">
          <ac:chgData name="Kau, Derchang" userId="b9148588-e694-4445-9765-2c9aad6149ce" providerId="ADAL" clId="{C8382BAA-1094-D14B-A0C9-DE49F34FCC9D}" dt="2024-04-06T09:13:26.910" v="7581" actId="1038"/>
          <ac:grpSpMkLst>
            <pc:docMk/>
            <pc:sldMk cId="586353185" sldId="2147470891"/>
            <ac:grpSpMk id="241" creationId="{198F01BD-A6D5-A667-1AD3-847C7BBFDE2A}"/>
          </ac:grpSpMkLst>
        </pc:grpChg>
        <pc:grpChg chg="mod">
          <ac:chgData name="Kau, Derchang" userId="b9148588-e694-4445-9765-2c9aad6149ce" providerId="ADAL" clId="{C8382BAA-1094-D14B-A0C9-DE49F34FCC9D}" dt="2024-04-06T09:00:18.089" v="7458"/>
          <ac:grpSpMkLst>
            <pc:docMk/>
            <pc:sldMk cId="586353185" sldId="2147470891"/>
            <ac:grpSpMk id="242" creationId="{EFEA1C10-EC09-6AF1-847E-56FD703C9EBC}"/>
          </ac:grpSpMkLst>
        </pc:grpChg>
        <pc:grpChg chg="mod">
          <ac:chgData name="Kau, Derchang" userId="b9148588-e694-4445-9765-2c9aad6149ce" providerId="ADAL" clId="{C8382BAA-1094-D14B-A0C9-DE49F34FCC9D}" dt="2024-04-06T09:00:18.089" v="7458"/>
          <ac:grpSpMkLst>
            <pc:docMk/>
            <pc:sldMk cId="586353185" sldId="2147470891"/>
            <ac:grpSpMk id="243" creationId="{57127265-DCAD-2CD2-B379-03064810EDFD}"/>
          </ac:grpSpMkLst>
        </pc:grpChg>
        <pc:grpChg chg="add mod">
          <ac:chgData name="Kau, Derchang" userId="b9148588-e694-4445-9765-2c9aad6149ce" providerId="ADAL" clId="{C8382BAA-1094-D14B-A0C9-DE49F34FCC9D}" dt="2024-04-06T09:13:26.910" v="7581" actId="1038"/>
          <ac:grpSpMkLst>
            <pc:docMk/>
            <pc:sldMk cId="586353185" sldId="2147470891"/>
            <ac:grpSpMk id="249" creationId="{C5561081-5E4A-29AD-BFE6-CD4190C79FFC}"/>
          </ac:grpSpMkLst>
        </pc:grpChg>
        <pc:grpChg chg="mod">
          <ac:chgData name="Kau, Derchang" userId="b9148588-e694-4445-9765-2c9aad6149ce" providerId="ADAL" clId="{C8382BAA-1094-D14B-A0C9-DE49F34FCC9D}" dt="2024-04-06T09:00:18.089" v="7458"/>
          <ac:grpSpMkLst>
            <pc:docMk/>
            <pc:sldMk cId="586353185" sldId="2147470891"/>
            <ac:grpSpMk id="250" creationId="{75A0A953-BCE2-657E-D593-50D006B4595F}"/>
          </ac:grpSpMkLst>
        </pc:grpChg>
        <pc:grpChg chg="del mod">
          <ac:chgData name="Kau, Derchang" userId="b9148588-e694-4445-9765-2c9aad6149ce" providerId="ADAL" clId="{C8382BAA-1094-D14B-A0C9-DE49F34FCC9D}" dt="2024-05-30T19:26:25.369" v="17159" actId="478"/>
          <ac:grpSpMkLst>
            <pc:docMk/>
            <pc:sldMk cId="586353185" sldId="2147470891"/>
            <ac:grpSpMk id="251" creationId="{B2057CC9-B370-C696-C5CD-9B2A45399D01}"/>
          </ac:grpSpMkLst>
        </pc:grpChg>
        <pc:grpChg chg="mod">
          <ac:chgData name="Kau, Derchang" userId="b9148588-e694-4445-9765-2c9aad6149ce" providerId="ADAL" clId="{C8382BAA-1094-D14B-A0C9-DE49F34FCC9D}" dt="2024-04-06T09:00:18.089" v="7458"/>
          <ac:grpSpMkLst>
            <pc:docMk/>
            <pc:sldMk cId="586353185" sldId="2147470891"/>
            <ac:grpSpMk id="252" creationId="{8AFCFABE-CFBE-5F38-22F2-9930266C19A8}"/>
          </ac:grpSpMkLst>
        </pc:grpChg>
        <pc:grpChg chg="del mod">
          <ac:chgData name="Kau, Derchang" userId="b9148588-e694-4445-9765-2c9aad6149ce" providerId="ADAL" clId="{C8382BAA-1094-D14B-A0C9-DE49F34FCC9D}" dt="2024-05-30T19:26:25.369" v="17159" actId="478"/>
          <ac:grpSpMkLst>
            <pc:docMk/>
            <pc:sldMk cId="586353185" sldId="2147470891"/>
            <ac:grpSpMk id="253" creationId="{AD3E010C-2B47-8575-7453-C24A913682D4}"/>
          </ac:grpSpMkLst>
        </pc:grpChg>
        <pc:grpChg chg="del mod">
          <ac:chgData name="Kau, Derchang" userId="b9148588-e694-4445-9765-2c9aad6149ce" providerId="ADAL" clId="{C8382BAA-1094-D14B-A0C9-DE49F34FCC9D}" dt="2024-05-30T19:26:00.466" v="17158" actId="478"/>
          <ac:grpSpMkLst>
            <pc:docMk/>
            <pc:sldMk cId="586353185" sldId="2147470891"/>
            <ac:grpSpMk id="254" creationId="{5594F9AB-65BD-64B3-1CF0-FC45C565F4B2}"/>
          </ac:grpSpMkLst>
        </pc:grpChg>
        <pc:grpChg chg="add mod topLvl">
          <ac:chgData name="Kau, Derchang" userId="b9148588-e694-4445-9765-2c9aad6149ce" providerId="ADAL" clId="{C8382BAA-1094-D14B-A0C9-DE49F34FCC9D}" dt="2024-05-30T19:40:43.430" v="17520" actId="1035"/>
          <ac:grpSpMkLst>
            <pc:docMk/>
            <pc:sldMk cId="586353185" sldId="2147470891"/>
            <ac:grpSpMk id="274" creationId="{6FBA51EA-4640-ECA2-AB98-5EC490486979}"/>
          </ac:grpSpMkLst>
        </pc:grpChg>
        <pc:grpChg chg="mod">
          <ac:chgData name="Kau, Derchang" userId="b9148588-e694-4445-9765-2c9aad6149ce" providerId="ADAL" clId="{C8382BAA-1094-D14B-A0C9-DE49F34FCC9D}" dt="2024-04-06T09:01:29.775" v="7468"/>
          <ac:grpSpMkLst>
            <pc:docMk/>
            <pc:sldMk cId="586353185" sldId="2147470891"/>
            <ac:grpSpMk id="275" creationId="{CF7F4418-114C-1F2B-13DE-9257EC667263}"/>
          </ac:grpSpMkLst>
        </pc:grpChg>
        <pc:grpChg chg="mod">
          <ac:chgData name="Kau, Derchang" userId="b9148588-e694-4445-9765-2c9aad6149ce" providerId="ADAL" clId="{C8382BAA-1094-D14B-A0C9-DE49F34FCC9D}" dt="2024-04-06T09:01:29.775" v="7468"/>
          <ac:grpSpMkLst>
            <pc:docMk/>
            <pc:sldMk cId="586353185" sldId="2147470891"/>
            <ac:grpSpMk id="276" creationId="{F9509026-7E57-3426-0CFF-D6D65AD3E120}"/>
          </ac:grpSpMkLst>
        </pc:grpChg>
        <pc:grpChg chg="add del mod">
          <ac:chgData name="Kau, Derchang" userId="b9148588-e694-4445-9765-2c9aad6149ce" providerId="ADAL" clId="{C8382BAA-1094-D14B-A0C9-DE49F34FCC9D}" dt="2024-05-30T19:27:11.204" v="17162" actId="478"/>
          <ac:grpSpMkLst>
            <pc:docMk/>
            <pc:sldMk cId="586353185" sldId="2147470891"/>
            <ac:grpSpMk id="282" creationId="{F2FAACAD-ECE9-4E36-7B9E-6F0A822E7A82}"/>
          </ac:grpSpMkLst>
        </pc:grpChg>
        <pc:grpChg chg="del mod">
          <ac:chgData name="Kau, Derchang" userId="b9148588-e694-4445-9765-2c9aad6149ce" providerId="ADAL" clId="{C8382BAA-1094-D14B-A0C9-DE49F34FCC9D}" dt="2024-05-30T19:27:11.204" v="17162" actId="478"/>
          <ac:grpSpMkLst>
            <pc:docMk/>
            <pc:sldMk cId="586353185" sldId="2147470891"/>
            <ac:grpSpMk id="283" creationId="{8B94EADB-467F-30B9-ACF1-487C3B7A60CE}"/>
          </ac:grpSpMkLst>
        </pc:grpChg>
        <pc:grpChg chg="del mod">
          <ac:chgData name="Kau, Derchang" userId="b9148588-e694-4445-9765-2c9aad6149ce" providerId="ADAL" clId="{C8382BAA-1094-D14B-A0C9-DE49F34FCC9D}" dt="2024-05-30T19:27:11.204" v="17162" actId="478"/>
          <ac:grpSpMkLst>
            <pc:docMk/>
            <pc:sldMk cId="586353185" sldId="2147470891"/>
            <ac:grpSpMk id="284" creationId="{7E5FD1A2-3C1E-78DF-FAA8-3A6C3EE7A386}"/>
          </ac:grpSpMkLst>
        </pc:grpChg>
        <pc:grpChg chg="del mod">
          <ac:chgData name="Kau, Derchang" userId="b9148588-e694-4445-9765-2c9aad6149ce" providerId="ADAL" clId="{C8382BAA-1094-D14B-A0C9-DE49F34FCC9D}" dt="2024-05-30T19:27:11.204" v="17162" actId="478"/>
          <ac:grpSpMkLst>
            <pc:docMk/>
            <pc:sldMk cId="586353185" sldId="2147470891"/>
            <ac:grpSpMk id="285" creationId="{7E3AA9A1-7752-1CA6-C110-A976F058327D}"/>
          </ac:grpSpMkLst>
        </pc:grpChg>
        <pc:grpChg chg="del mod">
          <ac:chgData name="Kau, Derchang" userId="b9148588-e694-4445-9765-2c9aad6149ce" providerId="ADAL" clId="{C8382BAA-1094-D14B-A0C9-DE49F34FCC9D}" dt="2024-05-30T19:27:11.204" v="17162" actId="478"/>
          <ac:grpSpMkLst>
            <pc:docMk/>
            <pc:sldMk cId="586353185" sldId="2147470891"/>
            <ac:grpSpMk id="286" creationId="{CC1C2E6C-1C3D-92AF-48DE-E48D55BE7561}"/>
          </ac:grpSpMkLst>
        </pc:grpChg>
        <pc:grpChg chg="del mod">
          <ac:chgData name="Kau, Derchang" userId="b9148588-e694-4445-9765-2c9aad6149ce" providerId="ADAL" clId="{C8382BAA-1094-D14B-A0C9-DE49F34FCC9D}" dt="2024-05-30T19:27:11.204" v="17162" actId="478"/>
          <ac:grpSpMkLst>
            <pc:docMk/>
            <pc:sldMk cId="586353185" sldId="2147470891"/>
            <ac:grpSpMk id="287" creationId="{48E3BA19-9C7C-3F95-10B3-10F1BDA83CFA}"/>
          </ac:grpSpMkLst>
        </pc:grpChg>
        <pc:grpChg chg="add mod">
          <ac:chgData name="Kau, Derchang" userId="b9148588-e694-4445-9765-2c9aad6149ce" providerId="ADAL" clId="{C8382BAA-1094-D14B-A0C9-DE49F34FCC9D}" dt="2024-04-06T09:03:28.927" v="7487" actId="1076"/>
          <ac:grpSpMkLst>
            <pc:docMk/>
            <pc:sldMk cId="586353185" sldId="2147470891"/>
            <ac:grpSpMk id="308" creationId="{BEFEC11F-2B74-86AD-1387-55E85E7652FE}"/>
          </ac:grpSpMkLst>
        </pc:grpChg>
        <pc:grpChg chg="add mod">
          <ac:chgData name="Kau, Derchang" userId="b9148588-e694-4445-9765-2c9aad6149ce" providerId="ADAL" clId="{C8382BAA-1094-D14B-A0C9-DE49F34FCC9D}" dt="2024-04-06T09:03:28.927" v="7487" actId="1076"/>
          <ac:grpSpMkLst>
            <pc:docMk/>
            <pc:sldMk cId="586353185" sldId="2147470891"/>
            <ac:grpSpMk id="319" creationId="{16CD6C64-BA0D-B182-AB7C-3D7B55D167C3}"/>
          </ac:grpSpMkLst>
        </pc:grpChg>
        <pc:grpChg chg="mod">
          <ac:chgData name="Kau, Derchang" userId="b9148588-e694-4445-9765-2c9aad6149ce" providerId="ADAL" clId="{C8382BAA-1094-D14B-A0C9-DE49F34FCC9D}" dt="2024-04-06T09:02:21.191" v="7473"/>
          <ac:grpSpMkLst>
            <pc:docMk/>
            <pc:sldMk cId="586353185" sldId="2147470891"/>
            <ac:grpSpMk id="320" creationId="{8320EA5E-F5E8-EF54-EA52-8A42A72D988B}"/>
          </ac:grpSpMkLst>
        </pc:grpChg>
        <pc:grpChg chg="mod">
          <ac:chgData name="Kau, Derchang" userId="b9148588-e694-4445-9765-2c9aad6149ce" providerId="ADAL" clId="{C8382BAA-1094-D14B-A0C9-DE49F34FCC9D}" dt="2024-04-06T09:02:21.191" v="7473"/>
          <ac:grpSpMkLst>
            <pc:docMk/>
            <pc:sldMk cId="586353185" sldId="2147470891"/>
            <ac:grpSpMk id="321" creationId="{00083173-9DAF-9604-4360-1E244A527A1F}"/>
          </ac:grpSpMkLst>
        </pc:grpChg>
        <pc:grpChg chg="mod">
          <ac:chgData name="Kau, Derchang" userId="b9148588-e694-4445-9765-2c9aad6149ce" providerId="ADAL" clId="{C8382BAA-1094-D14B-A0C9-DE49F34FCC9D}" dt="2024-04-06T09:02:21.191" v="7473"/>
          <ac:grpSpMkLst>
            <pc:docMk/>
            <pc:sldMk cId="586353185" sldId="2147470891"/>
            <ac:grpSpMk id="322" creationId="{1F9B6F52-55BB-1D22-2AD1-9CB6AFD21DB2}"/>
          </ac:grpSpMkLst>
        </pc:grpChg>
        <pc:grpChg chg="add mod">
          <ac:chgData name="Kau, Derchang" userId="b9148588-e694-4445-9765-2c9aad6149ce" providerId="ADAL" clId="{C8382BAA-1094-D14B-A0C9-DE49F34FCC9D}" dt="2024-04-06T09:03:28.927" v="7487" actId="1076"/>
          <ac:grpSpMkLst>
            <pc:docMk/>
            <pc:sldMk cId="586353185" sldId="2147470891"/>
            <ac:grpSpMk id="332" creationId="{F9EBFFE2-6835-EDB8-E67F-450328A82298}"/>
          </ac:grpSpMkLst>
        </pc:grpChg>
        <pc:grpChg chg="add mod">
          <ac:chgData name="Kau, Derchang" userId="b9148588-e694-4445-9765-2c9aad6149ce" providerId="ADAL" clId="{C8382BAA-1094-D14B-A0C9-DE49F34FCC9D}" dt="2024-04-06T09:03:28.927" v="7487" actId="1076"/>
          <ac:grpSpMkLst>
            <pc:docMk/>
            <pc:sldMk cId="586353185" sldId="2147470891"/>
            <ac:grpSpMk id="336" creationId="{D7699B4E-E05D-9BD0-A016-6AAEE15AFA39}"/>
          </ac:grpSpMkLst>
        </pc:grpChg>
        <pc:grpChg chg="mod">
          <ac:chgData name="Kau, Derchang" userId="b9148588-e694-4445-9765-2c9aad6149ce" providerId="ADAL" clId="{C8382BAA-1094-D14B-A0C9-DE49F34FCC9D}" dt="2024-04-06T09:02:21.191" v="7473"/>
          <ac:grpSpMkLst>
            <pc:docMk/>
            <pc:sldMk cId="586353185" sldId="2147470891"/>
            <ac:grpSpMk id="337" creationId="{078D967E-62D4-F768-6C61-F3B684C75B45}"/>
          </ac:grpSpMkLst>
        </pc:grpChg>
        <pc:grpChg chg="mod">
          <ac:chgData name="Kau, Derchang" userId="b9148588-e694-4445-9765-2c9aad6149ce" providerId="ADAL" clId="{C8382BAA-1094-D14B-A0C9-DE49F34FCC9D}" dt="2024-04-06T09:02:21.191" v="7473"/>
          <ac:grpSpMkLst>
            <pc:docMk/>
            <pc:sldMk cId="586353185" sldId="2147470891"/>
            <ac:grpSpMk id="338" creationId="{D5256B70-CB64-3165-6403-9A8B139D9F45}"/>
          </ac:grpSpMkLst>
        </pc:grpChg>
        <pc:grpChg chg="add mod">
          <ac:chgData name="Kau, Derchang" userId="b9148588-e694-4445-9765-2c9aad6149ce" providerId="ADAL" clId="{C8382BAA-1094-D14B-A0C9-DE49F34FCC9D}" dt="2024-04-06T09:03:28.927" v="7487" actId="1076"/>
          <ac:grpSpMkLst>
            <pc:docMk/>
            <pc:sldMk cId="586353185" sldId="2147470891"/>
            <ac:grpSpMk id="344" creationId="{8A76DA16-1AB3-A8AF-978A-1AB682713F96}"/>
          </ac:grpSpMkLst>
        </pc:grpChg>
        <pc:grpChg chg="mod">
          <ac:chgData name="Kau, Derchang" userId="b9148588-e694-4445-9765-2c9aad6149ce" providerId="ADAL" clId="{C8382BAA-1094-D14B-A0C9-DE49F34FCC9D}" dt="2024-04-06T09:02:21.191" v="7473"/>
          <ac:grpSpMkLst>
            <pc:docMk/>
            <pc:sldMk cId="586353185" sldId="2147470891"/>
            <ac:grpSpMk id="345" creationId="{F7A7DD41-1253-27A4-4E42-C0D445484285}"/>
          </ac:grpSpMkLst>
        </pc:grpChg>
        <pc:grpChg chg="mod">
          <ac:chgData name="Kau, Derchang" userId="b9148588-e694-4445-9765-2c9aad6149ce" providerId="ADAL" clId="{C8382BAA-1094-D14B-A0C9-DE49F34FCC9D}" dt="2024-04-06T09:02:21.191" v="7473"/>
          <ac:grpSpMkLst>
            <pc:docMk/>
            <pc:sldMk cId="586353185" sldId="2147470891"/>
            <ac:grpSpMk id="346" creationId="{6AD304BB-CB5D-ADA1-119D-0749F2A114B8}"/>
          </ac:grpSpMkLst>
        </pc:grpChg>
        <pc:grpChg chg="mod">
          <ac:chgData name="Kau, Derchang" userId="b9148588-e694-4445-9765-2c9aad6149ce" providerId="ADAL" clId="{C8382BAA-1094-D14B-A0C9-DE49F34FCC9D}" dt="2024-04-06T09:02:21.191" v="7473"/>
          <ac:grpSpMkLst>
            <pc:docMk/>
            <pc:sldMk cId="586353185" sldId="2147470891"/>
            <ac:grpSpMk id="347" creationId="{F20A063F-B8D8-C217-E68E-237AB8923A9B}"/>
          </ac:grpSpMkLst>
        </pc:grpChg>
        <pc:grpChg chg="mod">
          <ac:chgData name="Kau, Derchang" userId="b9148588-e694-4445-9765-2c9aad6149ce" providerId="ADAL" clId="{C8382BAA-1094-D14B-A0C9-DE49F34FCC9D}" dt="2024-04-06T09:02:21.191" v="7473"/>
          <ac:grpSpMkLst>
            <pc:docMk/>
            <pc:sldMk cId="586353185" sldId="2147470891"/>
            <ac:grpSpMk id="348" creationId="{585F9813-FCD8-3876-0F8C-6FC014573130}"/>
          </ac:grpSpMkLst>
        </pc:grpChg>
        <pc:grpChg chg="mod">
          <ac:chgData name="Kau, Derchang" userId="b9148588-e694-4445-9765-2c9aad6149ce" providerId="ADAL" clId="{C8382BAA-1094-D14B-A0C9-DE49F34FCC9D}" dt="2024-04-06T09:02:21.191" v="7473"/>
          <ac:grpSpMkLst>
            <pc:docMk/>
            <pc:sldMk cId="586353185" sldId="2147470891"/>
            <ac:grpSpMk id="349" creationId="{52BBAAA9-A96F-85ED-16F3-E1AB55DFD01A}"/>
          </ac:grpSpMkLst>
        </pc:grpChg>
        <pc:grpChg chg="add mod">
          <ac:chgData name="Kau, Derchang" userId="b9148588-e694-4445-9765-2c9aad6149ce" providerId="ADAL" clId="{C8382BAA-1094-D14B-A0C9-DE49F34FCC9D}" dt="2024-04-06T09:03:28.927" v="7487" actId="1076"/>
          <ac:grpSpMkLst>
            <pc:docMk/>
            <pc:sldMk cId="586353185" sldId="2147470891"/>
            <ac:grpSpMk id="369" creationId="{8D923D40-F4D7-26F3-08C6-795EA18E77C3}"/>
          </ac:grpSpMkLst>
        </pc:grpChg>
        <pc:grpChg chg="mod">
          <ac:chgData name="Kau, Derchang" userId="b9148588-e694-4445-9765-2c9aad6149ce" providerId="ADAL" clId="{C8382BAA-1094-D14B-A0C9-DE49F34FCC9D}" dt="2024-04-06T09:02:21.191" v="7473"/>
          <ac:grpSpMkLst>
            <pc:docMk/>
            <pc:sldMk cId="586353185" sldId="2147470891"/>
            <ac:grpSpMk id="370" creationId="{E3DE84BA-69EA-8EF4-5B83-61BD637D7D37}"/>
          </ac:grpSpMkLst>
        </pc:grpChg>
        <pc:grpChg chg="mod">
          <ac:chgData name="Kau, Derchang" userId="b9148588-e694-4445-9765-2c9aad6149ce" providerId="ADAL" clId="{C8382BAA-1094-D14B-A0C9-DE49F34FCC9D}" dt="2024-04-06T09:02:21.191" v="7473"/>
          <ac:grpSpMkLst>
            <pc:docMk/>
            <pc:sldMk cId="586353185" sldId="2147470891"/>
            <ac:grpSpMk id="371" creationId="{F123FEF1-BB8D-EDAF-05C1-86AE4F039261}"/>
          </ac:grpSpMkLst>
        </pc:grpChg>
        <pc:grpChg chg="add mod">
          <ac:chgData name="Kau, Derchang" userId="b9148588-e694-4445-9765-2c9aad6149ce" providerId="ADAL" clId="{C8382BAA-1094-D14B-A0C9-DE49F34FCC9D}" dt="2024-04-06T09:03:28.927" v="7487" actId="1076"/>
          <ac:grpSpMkLst>
            <pc:docMk/>
            <pc:sldMk cId="586353185" sldId="2147470891"/>
            <ac:grpSpMk id="377" creationId="{51298D31-8E2D-3EC4-3AD1-7D0FC8DF76E5}"/>
          </ac:grpSpMkLst>
        </pc:grpChg>
        <pc:grpChg chg="mod">
          <ac:chgData name="Kau, Derchang" userId="b9148588-e694-4445-9765-2c9aad6149ce" providerId="ADAL" clId="{C8382BAA-1094-D14B-A0C9-DE49F34FCC9D}" dt="2024-04-06T09:02:21.191" v="7473"/>
          <ac:grpSpMkLst>
            <pc:docMk/>
            <pc:sldMk cId="586353185" sldId="2147470891"/>
            <ac:grpSpMk id="378" creationId="{C52007A1-C3F5-1F12-3EB5-B89F32D37D07}"/>
          </ac:grpSpMkLst>
        </pc:grpChg>
        <pc:grpChg chg="mod">
          <ac:chgData name="Kau, Derchang" userId="b9148588-e694-4445-9765-2c9aad6149ce" providerId="ADAL" clId="{C8382BAA-1094-D14B-A0C9-DE49F34FCC9D}" dt="2024-04-06T09:02:21.191" v="7473"/>
          <ac:grpSpMkLst>
            <pc:docMk/>
            <pc:sldMk cId="586353185" sldId="2147470891"/>
            <ac:grpSpMk id="379" creationId="{88861AEE-4813-C9A1-2140-F59F12FCC9D4}"/>
          </ac:grpSpMkLst>
        </pc:grpChg>
        <pc:grpChg chg="mod">
          <ac:chgData name="Kau, Derchang" userId="b9148588-e694-4445-9765-2c9aad6149ce" providerId="ADAL" clId="{C8382BAA-1094-D14B-A0C9-DE49F34FCC9D}" dt="2024-04-06T09:02:21.191" v="7473"/>
          <ac:grpSpMkLst>
            <pc:docMk/>
            <pc:sldMk cId="586353185" sldId="2147470891"/>
            <ac:grpSpMk id="380" creationId="{A00B2166-334F-9B00-D00D-86EF563AEAF3}"/>
          </ac:grpSpMkLst>
        </pc:grpChg>
        <pc:grpChg chg="mod">
          <ac:chgData name="Kau, Derchang" userId="b9148588-e694-4445-9765-2c9aad6149ce" providerId="ADAL" clId="{C8382BAA-1094-D14B-A0C9-DE49F34FCC9D}" dt="2024-04-06T09:02:21.191" v="7473"/>
          <ac:grpSpMkLst>
            <pc:docMk/>
            <pc:sldMk cId="586353185" sldId="2147470891"/>
            <ac:grpSpMk id="381" creationId="{D5C8E462-B8FA-FC87-F69C-79F615AC9AFF}"/>
          </ac:grpSpMkLst>
        </pc:grpChg>
        <pc:grpChg chg="mod">
          <ac:chgData name="Kau, Derchang" userId="b9148588-e694-4445-9765-2c9aad6149ce" providerId="ADAL" clId="{C8382BAA-1094-D14B-A0C9-DE49F34FCC9D}" dt="2024-04-06T09:02:21.191" v="7473"/>
          <ac:grpSpMkLst>
            <pc:docMk/>
            <pc:sldMk cId="586353185" sldId="2147470891"/>
            <ac:grpSpMk id="382" creationId="{8C5B4909-F45F-9D95-6E4B-71191C48F0A5}"/>
          </ac:grpSpMkLst>
        </pc:grpChg>
        <pc:grpChg chg="add mod">
          <ac:chgData name="Kau, Derchang" userId="b9148588-e694-4445-9765-2c9aad6149ce" providerId="ADAL" clId="{C8382BAA-1094-D14B-A0C9-DE49F34FCC9D}" dt="2024-05-30T19:28:18.294" v="17167" actId="207"/>
          <ac:grpSpMkLst>
            <pc:docMk/>
            <pc:sldMk cId="586353185" sldId="2147470891"/>
            <ac:grpSpMk id="402" creationId="{517BA9A1-1BBE-E555-95CA-744A7D79C27A}"/>
          </ac:grpSpMkLst>
        </pc:grpChg>
        <pc:grpChg chg="mod">
          <ac:chgData name="Kau, Derchang" userId="b9148588-e694-4445-9765-2c9aad6149ce" providerId="ADAL" clId="{C8382BAA-1094-D14B-A0C9-DE49F34FCC9D}" dt="2024-05-30T19:28:18.294" v="17167" actId="207"/>
          <ac:grpSpMkLst>
            <pc:docMk/>
            <pc:sldMk cId="586353185" sldId="2147470891"/>
            <ac:grpSpMk id="403" creationId="{150E2A28-0D6E-23D3-1A64-B3742E9E69D7}"/>
          </ac:grpSpMkLst>
        </pc:grpChg>
        <pc:grpChg chg="mod">
          <ac:chgData name="Kau, Derchang" userId="b9148588-e694-4445-9765-2c9aad6149ce" providerId="ADAL" clId="{C8382BAA-1094-D14B-A0C9-DE49F34FCC9D}" dt="2024-05-30T19:28:18.294" v="17167" actId="207"/>
          <ac:grpSpMkLst>
            <pc:docMk/>
            <pc:sldMk cId="586353185" sldId="2147470891"/>
            <ac:grpSpMk id="404" creationId="{B9C55F2D-B121-0C3F-B6FE-D8DC0905C221}"/>
          </ac:grpSpMkLst>
        </pc:grpChg>
        <pc:grpChg chg="add del mod">
          <ac:chgData name="Kau, Derchang" userId="b9148588-e694-4445-9765-2c9aad6149ce" providerId="ADAL" clId="{C8382BAA-1094-D14B-A0C9-DE49F34FCC9D}" dt="2024-05-30T19:28:14.115" v="17165" actId="478"/>
          <ac:grpSpMkLst>
            <pc:docMk/>
            <pc:sldMk cId="586353185" sldId="2147470891"/>
            <ac:grpSpMk id="410" creationId="{D5BD6C3C-3A6B-4499-0AB2-4893840CA783}"/>
          </ac:grpSpMkLst>
        </pc:grpChg>
        <pc:grpChg chg="del mod">
          <ac:chgData name="Kau, Derchang" userId="b9148588-e694-4445-9765-2c9aad6149ce" providerId="ADAL" clId="{C8382BAA-1094-D14B-A0C9-DE49F34FCC9D}" dt="2024-05-30T19:28:06.262" v="17164" actId="478"/>
          <ac:grpSpMkLst>
            <pc:docMk/>
            <pc:sldMk cId="586353185" sldId="2147470891"/>
            <ac:grpSpMk id="411" creationId="{E0E295B9-DDDB-E124-97C9-2C5D5AFF5F31}"/>
          </ac:grpSpMkLst>
        </pc:grpChg>
        <pc:grpChg chg="del mod">
          <ac:chgData name="Kau, Derchang" userId="b9148588-e694-4445-9765-2c9aad6149ce" providerId="ADAL" clId="{C8382BAA-1094-D14B-A0C9-DE49F34FCC9D}" dt="2024-05-30T19:28:06.262" v="17164" actId="478"/>
          <ac:grpSpMkLst>
            <pc:docMk/>
            <pc:sldMk cId="586353185" sldId="2147470891"/>
            <ac:grpSpMk id="412" creationId="{9694FF33-2282-8047-CCC2-5F309DF11046}"/>
          </ac:grpSpMkLst>
        </pc:grpChg>
        <pc:grpChg chg="del mod">
          <ac:chgData name="Kau, Derchang" userId="b9148588-e694-4445-9765-2c9aad6149ce" providerId="ADAL" clId="{C8382BAA-1094-D14B-A0C9-DE49F34FCC9D}" dt="2024-05-30T19:28:06.262" v="17164" actId="478"/>
          <ac:grpSpMkLst>
            <pc:docMk/>
            <pc:sldMk cId="586353185" sldId="2147470891"/>
            <ac:grpSpMk id="413" creationId="{6E8B6C7F-F514-8CAF-EE39-371AB0DCCEFC}"/>
          </ac:grpSpMkLst>
        </pc:grpChg>
        <pc:grpChg chg="del mod">
          <ac:chgData name="Kau, Derchang" userId="b9148588-e694-4445-9765-2c9aad6149ce" providerId="ADAL" clId="{C8382BAA-1094-D14B-A0C9-DE49F34FCC9D}" dt="2024-05-30T19:28:06.262" v="17164" actId="478"/>
          <ac:grpSpMkLst>
            <pc:docMk/>
            <pc:sldMk cId="586353185" sldId="2147470891"/>
            <ac:grpSpMk id="414" creationId="{BE1E5763-40BC-2660-0428-35C6F3D6E108}"/>
          </ac:grpSpMkLst>
        </pc:grpChg>
        <pc:grpChg chg="del mod">
          <ac:chgData name="Kau, Derchang" userId="b9148588-e694-4445-9765-2c9aad6149ce" providerId="ADAL" clId="{C8382BAA-1094-D14B-A0C9-DE49F34FCC9D}" dt="2024-05-30T19:28:06.262" v="17164" actId="478"/>
          <ac:grpSpMkLst>
            <pc:docMk/>
            <pc:sldMk cId="586353185" sldId="2147470891"/>
            <ac:grpSpMk id="415" creationId="{CD4988AA-B8C7-8C93-6B2C-41ECA4D90901}"/>
          </ac:grpSpMkLst>
        </pc:grpChg>
        <pc:grpChg chg="add mod">
          <ac:chgData name="Kau, Derchang" userId="b9148588-e694-4445-9765-2c9aad6149ce" providerId="ADAL" clId="{C8382BAA-1094-D14B-A0C9-DE49F34FCC9D}" dt="2024-05-30T19:28:18.294" v="17167" actId="207"/>
          <ac:grpSpMkLst>
            <pc:docMk/>
            <pc:sldMk cId="586353185" sldId="2147470891"/>
            <ac:grpSpMk id="436" creationId="{485F6FB6-3163-140F-69A9-BAF89543680F}"/>
          </ac:grpSpMkLst>
        </pc:grpChg>
        <pc:grpChg chg="add mod">
          <ac:chgData name="Kau, Derchang" userId="b9148588-e694-4445-9765-2c9aad6149ce" providerId="ADAL" clId="{C8382BAA-1094-D14B-A0C9-DE49F34FCC9D}" dt="2024-05-30T19:28:18.294" v="17167" actId="207"/>
          <ac:grpSpMkLst>
            <pc:docMk/>
            <pc:sldMk cId="586353185" sldId="2147470891"/>
            <ac:grpSpMk id="447" creationId="{7FFD1362-8774-1997-1205-3ADF733BAEC6}"/>
          </ac:grpSpMkLst>
        </pc:grpChg>
        <pc:grpChg chg="mod">
          <ac:chgData name="Kau, Derchang" userId="b9148588-e694-4445-9765-2c9aad6149ce" providerId="ADAL" clId="{C8382BAA-1094-D14B-A0C9-DE49F34FCC9D}" dt="2024-05-30T19:28:18.294" v="17167" actId="207"/>
          <ac:grpSpMkLst>
            <pc:docMk/>
            <pc:sldMk cId="586353185" sldId="2147470891"/>
            <ac:grpSpMk id="448" creationId="{2ACDCBB4-BA28-1C30-2C22-9FC3B566D5E6}"/>
          </ac:grpSpMkLst>
        </pc:grpChg>
        <pc:grpChg chg="mod">
          <ac:chgData name="Kau, Derchang" userId="b9148588-e694-4445-9765-2c9aad6149ce" providerId="ADAL" clId="{C8382BAA-1094-D14B-A0C9-DE49F34FCC9D}" dt="2024-05-30T19:28:18.294" v="17167" actId="207"/>
          <ac:grpSpMkLst>
            <pc:docMk/>
            <pc:sldMk cId="586353185" sldId="2147470891"/>
            <ac:grpSpMk id="449" creationId="{EFCBD251-7CEF-E298-9C5E-679D590EA547}"/>
          </ac:grpSpMkLst>
        </pc:grpChg>
        <pc:grpChg chg="mod">
          <ac:chgData name="Kau, Derchang" userId="b9148588-e694-4445-9765-2c9aad6149ce" providerId="ADAL" clId="{C8382BAA-1094-D14B-A0C9-DE49F34FCC9D}" dt="2024-05-30T19:28:18.294" v="17167" actId="207"/>
          <ac:grpSpMkLst>
            <pc:docMk/>
            <pc:sldMk cId="586353185" sldId="2147470891"/>
            <ac:grpSpMk id="450" creationId="{8A77D5ED-E598-BCF1-7E6F-9AFC235D1CA9}"/>
          </ac:grpSpMkLst>
        </pc:grpChg>
        <pc:grpChg chg="add mod">
          <ac:chgData name="Kau, Derchang" userId="b9148588-e694-4445-9765-2c9aad6149ce" providerId="ADAL" clId="{C8382BAA-1094-D14B-A0C9-DE49F34FCC9D}" dt="2024-05-30T19:28:18.294" v="17167" actId="207"/>
          <ac:grpSpMkLst>
            <pc:docMk/>
            <pc:sldMk cId="586353185" sldId="2147470891"/>
            <ac:grpSpMk id="460" creationId="{76B76F8A-0C6D-0C0F-5B67-E559B9A433AF}"/>
          </ac:grpSpMkLst>
        </pc:grpChg>
        <pc:grpChg chg="add mod">
          <ac:chgData name="Kau, Derchang" userId="b9148588-e694-4445-9765-2c9aad6149ce" providerId="ADAL" clId="{C8382BAA-1094-D14B-A0C9-DE49F34FCC9D}" dt="2024-05-30T19:28:18.294" v="17167" actId="207"/>
          <ac:grpSpMkLst>
            <pc:docMk/>
            <pc:sldMk cId="586353185" sldId="2147470891"/>
            <ac:grpSpMk id="464" creationId="{3428D45B-9160-88C5-1845-E41D2CF58CD3}"/>
          </ac:grpSpMkLst>
        </pc:grpChg>
        <pc:grpChg chg="mod">
          <ac:chgData name="Kau, Derchang" userId="b9148588-e694-4445-9765-2c9aad6149ce" providerId="ADAL" clId="{C8382BAA-1094-D14B-A0C9-DE49F34FCC9D}" dt="2024-05-30T19:28:18.294" v="17167" actId="207"/>
          <ac:grpSpMkLst>
            <pc:docMk/>
            <pc:sldMk cId="586353185" sldId="2147470891"/>
            <ac:grpSpMk id="465" creationId="{210F4988-80FC-4C24-9923-C462C8CB78A0}"/>
          </ac:grpSpMkLst>
        </pc:grpChg>
        <pc:grpChg chg="mod">
          <ac:chgData name="Kau, Derchang" userId="b9148588-e694-4445-9765-2c9aad6149ce" providerId="ADAL" clId="{C8382BAA-1094-D14B-A0C9-DE49F34FCC9D}" dt="2024-05-30T19:28:18.294" v="17167" actId="207"/>
          <ac:grpSpMkLst>
            <pc:docMk/>
            <pc:sldMk cId="586353185" sldId="2147470891"/>
            <ac:grpSpMk id="466" creationId="{75F1DD38-3A20-0C4D-EDD9-0108EABE6A63}"/>
          </ac:grpSpMkLst>
        </pc:grpChg>
        <pc:grpChg chg="add mod">
          <ac:chgData name="Kau, Derchang" userId="b9148588-e694-4445-9765-2c9aad6149ce" providerId="ADAL" clId="{C8382BAA-1094-D14B-A0C9-DE49F34FCC9D}" dt="2024-05-30T19:28:18.294" v="17167" actId="207"/>
          <ac:grpSpMkLst>
            <pc:docMk/>
            <pc:sldMk cId="586353185" sldId="2147470891"/>
            <ac:grpSpMk id="472" creationId="{EF22C2BC-A1CD-ECD9-EFD7-425E1597FE13}"/>
          </ac:grpSpMkLst>
        </pc:grpChg>
        <pc:grpChg chg="mod">
          <ac:chgData name="Kau, Derchang" userId="b9148588-e694-4445-9765-2c9aad6149ce" providerId="ADAL" clId="{C8382BAA-1094-D14B-A0C9-DE49F34FCC9D}" dt="2024-05-30T19:28:18.294" v="17167" actId="207"/>
          <ac:grpSpMkLst>
            <pc:docMk/>
            <pc:sldMk cId="586353185" sldId="2147470891"/>
            <ac:grpSpMk id="473" creationId="{025967A9-268A-EF2A-0E46-427E593DE4FB}"/>
          </ac:grpSpMkLst>
        </pc:grpChg>
        <pc:grpChg chg="mod">
          <ac:chgData name="Kau, Derchang" userId="b9148588-e694-4445-9765-2c9aad6149ce" providerId="ADAL" clId="{C8382BAA-1094-D14B-A0C9-DE49F34FCC9D}" dt="2024-05-30T19:28:18.294" v="17167" actId="207"/>
          <ac:grpSpMkLst>
            <pc:docMk/>
            <pc:sldMk cId="586353185" sldId="2147470891"/>
            <ac:grpSpMk id="474" creationId="{9D18515B-C281-92D3-F3E8-C2644D171B2C}"/>
          </ac:grpSpMkLst>
        </pc:grpChg>
        <pc:grpChg chg="mod">
          <ac:chgData name="Kau, Derchang" userId="b9148588-e694-4445-9765-2c9aad6149ce" providerId="ADAL" clId="{C8382BAA-1094-D14B-A0C9-DE49F34FCC9D}" dt="2024-05-30T19:28:18.294" v="17167" actId="207"/>
          <ac:grpSpMkLst>
            <pc:docMk/>
            <pc:sldMk cId="586353185" sldId="2147470891"/>
            <ac:grpSpMk id="475" creationId="{D1EF0F1B-680A-D6E0-1517-9CC28FF57319}"/>
          </ac:grpSpMkLst>
        </pc:grpChg>
        <pc:grpChg chg="mod">
          <ac:chgData name="Kau, Derchang" userId="b9148588-e694-4445-9765-2c9aad6149ce" providerId="ADAL" clId="{C8382BAA-1094-D14B-A0C9-DE49F34FCC9D}" dt="2024-05-30T19:28:18.294" v="17167" actId="207"/>
          <ac:grpSpMkLst>
            <pc:docMk/>
            <pc:sldMk cId="586353185" sldId="2147470891"/>
            <ac:grpSpMk id="476" creationId="{92F1EEED-4DFE-7152-9838-5A9C9FA97EE9}"/>
          </ac:grpSpMkLst>
        </pc:grpChg>
        <pc:grpChg chg="del mod">
          <ac:chgData name="Kau, Derchang" userId="b9148588-e694-4445-9765-2c9aad6149ce" providerId="ADAL" clId="{C8382BAA-1094-D14B-A0C9-DE49F34FCC9D}" dt="2024-05-30T19:28:06.262" v="17164" actId="478"/>
          <ac:grpSpMkLst>
            <pc:docMk/>
            <pc:sldMk cId="586353185" sldId="2147470891"/>
            <ac:grpSpMk id="477" creationId="{C8BB18B6-C271-F043-DAD5-0C3996DBE6EA}"/>
          </ac:grpSpMkLst>
        </pc:grpChg>
        <pc:grpChg chg="add mod">
          <ac:chgData name="Kau, Derchang" userId="b9148588-e694-4445-9765-2c9aad6149ce" providerId="ADAL" clId="{C8382BAA-1094-D14B-A0C9-DE49F34FCC9D}" dt="2024-05-30T19:28:18.294" v="17167" actId="207"/>
          <ac:grpSpMkLst>
            <pc:docMk/>
            <pc:sldMk cId="586353185" sldId="2147470891"/>
            <ac:grpSpMk id="497" creationId="{D3E27696-D87C-4847-F97D-BD0C505BB561}"/>
          </ac:grpSpMkLst>
        </pc:grpChg>
        <pc:grpChg chg="mod">
          <ac:chgData name="Kau, Derchang" userId="b9148588-e694-4445-9765-2c9aad6149ce" providerId="ADAL" clId="{C8382BAA-1094-D14B-A0C9-DE49F34FCC9D}" dt="2024-05-30T19:28:18.294" v="17167" actId="207"/>
          <ac:grpSpMkLst>
            <pc:docMk/>
            <pc:sldMk cId="586353185" sldId="2147470891"/>
            <ac:grpSpMk id="498" creationId="{2CA1CC30-3D7F-2E64-C96F-1E874BF793E7}"/>
          </ac:grpSpMkLst>
        </pc:grpChg>
        <pc:grpChg chg="mod">
          <ac:chgData name="Kau, Derchang" userId="b9148588-e694-4445-9765-2c9aad6149ce" providerId="ADAL" clId="{C8382BAA-1094-D14B-A0C9-DE49F34FCC9D}" dt="2024-05-30T19:28:18.294" v="17167" actId="207"/>
          <ac:grpSpMkLst>
            <pc:docMk/>
            <pc:sldMk cId="586353185" sldId="2147470891"/>
            <ac:grpSpMk id="499" creationId="{AC5AAAD0-B39E-E008-F570-90798E7C493C}"/>
          </ac:grpSpMkLst>
        </pc:grpChg>
        <pc:grpChg chg="add mod">
          <ac:chgData name="Kau, Derchang" userId="b9148588-e694-4445-9765-2c9aad6149ce" providerId="ADAL" clId="{C8382BAA-1094-D14B-A0C9-DE49F34FCC9D}" dt="2024-05-30T19:28:18.294" v="17167" actId="207"/>
          <ac:grpSpMkLst>
            <pc:docMk/>
            <pc:sldMk cId="586353185" sldId="2147470891"/>
            <ac:grpSpMk id="505" creationId="{C6E4D49B-8300-5715-6214-908C0E2EF756}"/>
          </ac:grpSpMkLst>
        </pc:grpChg>
        <pc:grpChg chg="mod">
          <ac:chgData name="Kau, Derchang" userId="b9148588-e694-4445-9765-2c9aad6149ce" providerId="ADAL" clId="{C8382BAA-1094-D14B-A0C9-DE49F34FCC9D}" dt="2024-05-30T19:28:18.294" v="17167" actId="207"/>
          <ac:grpSpMkLst>
            <pc:docMk/>
            <pc:sldMk cId="586353185" sldId="2147470891"/>
            <ac:grpSpMk id="506" creationId="{7918DA25-1585-FFF4-382F-2A96AE694586}"/>
          </ac:grpSpMkLst>
        </pc:grpChg>
        <pc:grpChg chg="del mod">
          <ac:chgData name="Kau, Derchang" userId="b9148588-e694-4445-9765-2c9aad6149ce" providerId="ADAL" clId="{C8382BAA-1094-D14B-A0C9-DE49F34FCC9D}" dt="2024-05-30T19:28:06.262" v="17164" actId="478"/>
          <ac:grpSpMkLst>
            <pc:docMk/>
            <pc:sldMk cId="586353185" sldId="2147470891"/>
            <ac:grpSpMk id="507" creationId="{A90FDE99-4C85-3013-92D6-0443FECF4230}"/>
          </ac:grpSpMkLst>
        </pc:grpChg>
        <pc:grpChg chg="mod">
          <ac:chgData name="Kau, Derchang" userId="b9148588-e694-4445-9765-2c9aad6149ce" providerId="ADAL" clId="{C8382BAA-1094-D14B-A0C9-DE49F34FCC9D}" dt="2024-05-30T19:28:18.294" v="17167" actId="207"/>
          <ac:grpSpMkLst>
            <pc:docMk/>
            <pc:sldMk cId="586353185" sldId="2147470891"/>
            <ac:grpSpMk id="508" creationId="{754BB485-B37C-B32A-79F8-060DC364DB5B}"/>
          </ac:grpSpMkLst>
        </pc:grpChg>
        <pc:grpChg chg="del mod">
          <ac:chgData name="Kau, Derchang" userId="b9148588-e694-4445-9765-2c9aad6149ce" providerId="ADAL" clId="{C8382BAA-1094-D14B-A0C9-DE49F34FCC9D}" dt="2024-05-30T19:28:06.262" v="17164" actId="478"/>
          <ac:grpSpMkLst>
            <pc:docMk/>
            <pc:sldMk cId="586353185" sldId="2147470891"/>
            <ac:grpSpMk id="509" creationId="{C8B2973A-A32F-C3C5-5E3D-288CC895C857}"/>
          </ac:grpSpMkLst>
        </pc:grpChg>
        <pc:grpChg chg="del mod">
          <ac:chgData name="Kau, Derchang" userId="b9148588-e694-4445-9765-2c9aad6149ce" providerId="ADAL" clId="{C8382BAA-1094-D14B-A0C9-DE49F34FCC9D}" dt="2024-05-30T19:28:06.262" v="17164" actId="478"/>
          <ac:grpSpMkLst>
            <pc:docMk/>
            <pc:sldMk cId="586353185" sldId="2147470891"/>
            <ac:grpSpMk id="510" creationId="{2BD64EB1-F951-2186-41DD-BD52000AAA58}"/>
          </ac:grpSpMkLst>
        </pc:grpChg>
        <pc:grpChg chg="add del mod">
          <ac:chgData name="Kau, Derchang" userId="b9148588-e694-4445-9765-2c9aad6149ce" providerId="ADAL" clId="{C8382BAA-1094-D14B-A0C9-DE49F34FCC9D}" dt="2024-04-06T09:11:47.956" v="7565" actId="478"/>
          <ac:grpSpMkLst>
            <pc:docMk/>
            <pc:sldMk cId="586353185" sldId="2147470891"/>
            <ac:grpSpMk id="532" creationId="{D2816A11-9CC1-197F-EB7E-6047DE465656}"/>
          </ac:grpSpMkLst>
        </pc:grpChg>
        <pc:grpChg chg="mod">
          <ac:chgData name="Kau, Derchang" userId="b9148588-e694-4445-9765-2c9aad6149ce" providerId="ADAL" clId="{C8382BAA-1094-D14B-A0C9-DE49F34FCC9D}" dt="2024-04-06T09:06:06.804" v="7518"/>
          <ac:grpSpMkLst>
            <pc:docMk/>
            <pc:sldMk cId="586353185" sldId="2147470891"/>
            <ac:grpSpMk id="534" creationId="{DE86D514-BA1C-DEC7-1107-8C9CAA32A75F}"/>
          </ac:grpSpMkLst>
        </pc:grpChg>
        <pc:grpChg chg="mod">
          <ac:chgData name="Kau, Derchang" userId="b9148588-e694-4445-9765-2c9aad6149ce" providerId="ADAL" clId="{C8382BAA-1094-D14B-A0C9-DE49F34FCC9D}" dt="2024-04-06T09:06:06.804" v="7518"/>
          <ac:grpSpMkLst>
            <pc:docMk/>
            <pc:sldMk cId="586353185" sldId="2147470891"/>
            <ac:grpSpMk id="535" creationId="{1E3CBB4D-6BB2-01D2-9A00-A8B397372CC0}"/>
          </ac:grpSpMkLst>
        </pc:grpChg>
        <pc:grpChg chg="mod">
          <ac:chgData name="Kau, Derchang" userId="b9148588-e694-4445-9765-2c9aad6149ce" providerId="ADAL" clId="{C8382BAA-1094-D14B-A0C9-DE49F34FCC9D}" dt="2024-04-06T09:06:06.804" v="7518"/>
          <ac:grpSpMkLst>
            <pc:docMk/>
            <pc:sldMk cId="586353185" sldId="2147470891"/>
            <ac:grpSpMk id="536" creationId="{45DC7F8D-A36F-DEFA-9ED5-7C89E544241C}"/>
          </ac:grpSpMkLst>
        </pc:grpChg>
        <pc:grpChg chg="mod">
          <ac:chgData name="Kau, Derchang" userId="b9148588-e694-4445-9765-2c9aad6149ce" providerId="ADAL" clId="{C8382BAA-1094-D14B-A0C9-DE49F34FCC9D}" dt="2024-04-06T09:06:06.804" v="7518"/>
          <ac:grpSpMkLst>
            <pc:docMk/>
            <pc:sldMk cId="586353185" sldId="2147470891"/>
            <ac:grpSpMk id="537" creationId="{5B2AF9A3-1DBC-75E0-F92F-4607DBAB1271}"/>
          </ac:grpSpMkLst>
        </pc:grpChg>
        <pc:grpChg chg="mod">
          <ac:chgData name="Kau, Derchang" userId="b9148588-e694-4445-9765-2c9aad6149ce" providerId="ADAL" clId="{C8382BAA-1094-D14B-A0C9-DE49F34FCC9D}" dt="2024-04-06T09:06:06.804" v="7518"/>
          <ac:grpSpMkLst>
            <pc:docMk/>
            <pc:sldMk cId="586353185" sldId="2147470891"/>
            <ac:grpSpMk id="538" creationId="{CE4EF8BC-418C-175F-A0EF-20CF28470CDA}"/>
          </ac:grpSpMkLst>
        </pc:grpChg>
        <pc:grpChg chg="mod">
          <ac:chgData name="Kau, Derchang" userId="b9148588-e694-4445-9765-2c9aad6149ce" providerId="ADAL" clId="{C8382BAA-1094-D14B-A0C9-DE49F34FCC9D}" dt="2024-04-06T09:06:06.804" v="7518"/>
          <ac:grpSpMkLst>
            <pc:docMk/>
            <pc:sldMk cId="586353185" sldId="2147470891"/>
            <ac:grpSpMk id="539" creationId="{D3348721-1E53-9C78-6128-D29E5C687EF8}"/>
          </ac:grpSpMkLst>
        </pc:grpChg>
        <pc:grpChg chg="mod">
          <ac:chgData name="Kau, Derchang" userId="b9148588-e694-4445-9765-2c9aad6149ce" providerId="ADAL" clId="{C8382BAA-1094-D14B-A0C9-DE49F34FCC9D}" dt="2024-04-06T09:06:06.804" v="7518"/>
          <ac:grpSpMkLst>
            <pc:docMk/>
            <pc:sldMk cId="586353185" sldId="2147470891"/>
            <ac:grpSpMk id="567" creationId="{FBAA2D03-D98D-9952-AEE6-47829CF4916C}"/>
          </ac:grpSpMkLst>
        </pc:grpChg>
        <pc:grpChg chg="mod">
          <ac:chgData name="Kau, Derchang" userId="b9148588-e694-4445-9765-2c9aad6149ce" providerId="ADAL" clId="{C8382BAA-1094-D14B-A0C9-DE49F34FCC9D}" dt="2024-04-06T09:06:06.804" v="7518"/>
          <ac:grpSpMkLst>
            <pc:docMk/>
            <pc:sldMk cId="586353185" sldId="2147470891"/>
            <ac:grpSpMk id="572" creationId="{0B2945BC-7391-469D-0F67-FCF317A84F31}"/>
          </ac:grpSpMkLst>
        </pc:grpChg>
        <pc:grpChg chg="mod">
          <ac:chgData name="Kau, Derchang" userId="b9148588-e694-4445-9765-2c9aad6149ce" providerId="ADAL" clId="{C8382BAA-1094-D14B-A0C9-DE49F34FCC9D}" dt="2024-04-06T09:06:06.804" v="7518"/>
          <ac:grpSpMkLst>
            <pc:docMk/>
            <pc:sldMk cId="586353185" sldId="2147470891"/>
            <ac:grpSpMk id="573" creationId="{6C13F9F5-A800-0C29-6E6D-4BDA699E9AD1}"/>
          </ac:grpSpMkLst>
        </pc:grpChg>
        <pc:grpChg chg="mod">
          <ac:chgData name="Kau, Derchang" userId="b9148588-e694-4445-9765-2c9aad6149ce" providerId="ADAL" clId="{C8382BAA-1094-D14B-A0C9-DE49F34FCC9D}" dt="2024-04-06T09:06:06.804" v="7518"/>
          <ac:grpSpMkLst>
            <pc:docMk/>
            <pc:sldMk cId="586353185" sldId="2147470891"/>
            <ac:grpSpMk id="575" creationId="{F3143178-A51E-E656-3F0F-BF712D7F93E1}"/>
          </ac:grpSpMkLst>
        </pc:grpChg>
        <pc:grpChg chg="mod">
          <ac:chgData name="Kau, Derchang" userId="b9148588-e694-4445-9765-2c9aad6149ce" providerId="ADAL" clId="{C8382BAA-1094-D14B-A0C9-DE49F34FCC9D}" dt="2024-04-06T09:06:06.804" v="7518"/>
          <ac:grpSpMkLst>
            <pc:docMk/>
            <pc:sldMk cId="586353185" sldId="2147470891"/>
            <ac:grpSpMk id="580" creationId="{185EA6BC-D087-88FF-4CCD-E2F523F52C3B}"/>
          </ac:grpSpMkLst>
        </pc:grpChg>
        <pc:grpChg chg="mod">
          <ac:chgData name="Kau, Derchang" userId="b9148588-e694-4445-9765-2c9aad6149ce" providerId="ADAL" clId="{C8382BAA-1094-D14B-A0C9-DE49F34FCC9D}" dt="2024-04-06T09:06:06.804" v="7518"/>
          <ac:grpSpMkLst>
            <pc:docMk/>
            <pc:sldMk cId="586353185" sldId="2147470891"/>
            <ac:grpSpMk id="581" creationId="{747BD891-038E-27A1-F84C-9B3308D47A6F}"/>
          </ac:grpSpMkLst>
        </pc:grpChg>
        <pc:grpChg chg="mod">
          <ac:chgData name="Kau, Derchang" userId="b9148588-e694-4445-9765-2c9aad6149ce" providerId="ADAL" clId="{C8382BAA-1094-D14B-A0C9-DE49F34FCC9D}" dt="2024-04-06T09:06:06.804" v="7518"/>
          <ac:grpSpMkLst>
            <pc:docMk/>
            <pc:sldMk cId="586353185" sldId="2147470891"/>
            <ac:grpSpMk id="582" creationId="{2C6661C0-852D-4AC0-0A94-1CF20A18402C}"/>
          </ac:grpSpMkLst>
        </pc:grpChg>
        <pc:grpChg chg="mod">
          <ac:chgData name="Kau, Derchang" userId="b9148588-e694-4445-9765-2c9aad6149ce" providerId="ADAL" clId="{C8382BAA-1094-D14B-A0C9-DE49F34FCC9D}" dt="2024-04-06T09:06:06.804" v="7518"/>
          <ac:grpSpMkLst>
            <pc:docMk/>
            <pc:sldMk cId="586353185" sldId="2147470891"/>
            <ac:grpSpMk id="583" creationId="{EB76E180-3325-9EAE-428A-BF2746CA04F3}"/>
          </ac:grpSpMkLst>
        </pc:grpChg>
        <pc:grpChg chg="mod">
          <ac:chgData name="Kau, Derchang" userId="b9148588-e694-4445-9765-2c9aad6149ce" providerId="ADAL" clId="{C8382BAA-1094-D14B-A0C9-DE49F34FCC9D}" dt="2024-04-06T09:06:06.804" v="7518"/>
          <ac:grpSpMkLst>
            <pc:docMk/>
            <pc:sldMk cId="586353185" sldId="2147470891"/>
            <ac:grpSpMk id="584" creationId="{A7C40118-9A02-61F9-1D16-ED6636FD2C42}"/>
          </ac:grpSpMkLst>
        </pc:grpChg>
        <pc:grpChg chg="mod">
          <ac:chgData name="Kau, Derchang" userId="b9148588-e694-4445-9765-2c9aad6149ce" providerId="ADAL" clId="{C8382BAA-1094-D14B-A0C9-DE49F34FCC9D}" dt="2024-04-06T09:06:06.804" v="7518"/>
          <ac:grpSpMkLst>
            <pc:docMk/>
            <pc:sldMk cId="586353185" sldId="2147470891"/>
            <ac:grpSpMk id="585" creationId="{F9DC68C3-187D-A782-3392-64DCD6DFD77B}"/>
          </ac:grpSpMkLst>
        </pc:grpChg>
        <pc:grpChg chg="mod">
          <ac:chgData name="Kau, Derchang" userId="b9148588-e694-4445-9765-2c9aad6149ce" providerId="ADAL" clId="{C8382BAA-1094-D14B-A0C9-DE49F34FCC9D}" dt="2024-04-06T09:06:06.804" v="7518"/>
          <ac:grpSpMkLst>
            <pc:docMk/>
            <pc:sldMk cId="586353185" sldId="2147470891"/>
            <ac:grpSpMk id="586" creationId="{85F7565D-C0A3-2656-1A58-B4E6E8C02228}"/>
          </ac:grpSpMkLst>
        </pc:grpChg>
        <pc:grpChg chg="mod">
          <ac:chgData name="Kau, Derchang" userId="b9148588-e694-4445-9765-2c9aad6149ce" providerId="ADAL" clId="{C8382BAA-1094-D14B-A0C9-DE49F34FCC9D}" dt="2024-04-06T09:06:06.804" v="7518"/>
          <ac:grpSpMkLst>
            <pc:docMk/>
            <pc:sldMk cId="586353185" sldId="2147470891"/>
            <ac:grpSpMk id="615" creationId="{EA6382FF-2370-5DCF-6426-129067348112}"/>
          </ac:grpSpMkLst>
        </pc:grpChg>
        <pc:grpChg chg="mod">
          <ac:chgData name="Kau, Derchang" userId="b9148588-e694-4445-9765-2c9aad6149ce" providerId="ADAL" clId="{C8382BAA-1094-D14B-A0C9-DE49F34FCC9D}" dt="2024-04-06T09:06:06.804" v="7518"/>
          <ac:grpSpMkLst>
            <pc:docMk/>
            <pc:sldMk cId="586353185" sldId="2147470891"/>
            <ac:grpSpMk id="616" creationId="{C09C8F34-C413-119A-3592-29A56153FC58}"/>
          </ac:grpSpMkLst>
        </pc:grpChg>
        <pc:grpChg chg="mod">
          <ac:chgData name="Kau, Derchang" userId="b9148588-e694-4445-9765-2c9aad6149ce" providerId="ADAL" clId="{C8382BAA-1094-D14B-A0C9-DE49F34FCC9D}" dt="2024-04-06T09:06:06.804" v="7518"/>
          <ac:grpSpMkLst>
            <pc:docMk/>
            <pc:sldMk cId="586353185" sldId="2147470891"/>
            <ac:grpSpMk id="618" creationId="{A02279F2-EA38-BC6D-25F2-BC7EC8FAE0B5}"/>
          </ac:grpSpMkLst>
        </pc:grpChg>
        <pc:grpChg chg="mod">
          <ac:chgData name="Kau, Derchang" userId="b9148588-e694-4445-9765-2c9aad6149ce" providerId="ADAL" clId="{C8382BAA-1094-D14B-A0C9-DE49F34FCC9D}" dt="2024-04-06T09:06:06.804" v="7518"/>
          <ac:grpSpMkLst>
            <pc:docMk/>
            <pc:sldMk cId="586353185" sldId="2147470891"/>
            <ac:grpSpMk id="623" creationId="{EAB2EACC-1A50-A4E2-4298-5EB6DF17BB3A}"/>
          </ac:grpSpMkLst>
        </pc:grpChg>
        <pc:grpChg chg="mod">
          <ac:chgData name="Kau, Derchang" userId="b9148588-e694-4445-9765-2c9aad6149ce" providerId="ADAL" clId="{C8382BAA-1094-D14B-A0C9-DE49F34FCC9D}" dt="2024-04-06T09:06:06.804" v="7518"/>
          <ac:grpSpMkLst>
            <pc:docMk/>
            <pc:sldMk cId="586353185" sldId="2147470891"/>
            <ac:grpSpMk id="624" creationId="{08DADC3F-B728-D220-308F-8C4DB2AC4C83}"/>
          </ac:grpSpMkLst>
        </pc:grpChg>
        <pc:grpChg chg="mod">
          <ac:chgData name="Kau, Derchang" userId="b9148588-e694-4445-9765-2c9aad6149ce" providerId="ADAL" clId="{C8382BAA-1094-D14B-A0C9-DE49F34FCC9D}" dt="2024-04-06T09:06:06.804" v="7518"/>
          <ac:grpSpMkLst>
            <pc:docMk/>
            <pc:sldMk cId="586353185" sldId="2147470891"/>
            <ac:grpSpMk id="625" creationId="{6ABBDD60-8D7F-34BD-4903-BABED4C792DA}"/>
          </ac:grpSpMkLst>
        </pc:grpChg>
        <pc:grpChg chg="mod">
          <ac:chgData name="Kau, Derchang" userId="b9148588-e694-4445-9765-2c9aad6149ce" providerId="ADAL" clId="{C8382BAA-1094-D14B-A0C9-DE49F34FCC9D}" dt="2024-04-06T09:06:06.804" v="7518"/>
          <ac:grpSpMkLst>
            <pc:docMk/>
            <pc:sldMk cId="586353185" sldId="2147470891"/>
            <ac:grpSpMk id="626" creationId="{C6F4CEB3-64FF-B8FC-A954-11C3F5884033}"/>
          </ac:grpSpMkLst>
        </pc:grpChg>
        <pc:grpChg chg="mod">
          <ac:chgData name="Kau, Derchang" userId="b9148588-e694-4445-9765-2c9aad6149ce" providerId="ADAL" clId="{C8382BAA-1094-D14B-A0C9-DE49F34FCC9D}" dt="2024-04-06T09:06:06.804" v="7518"/>
          <ac:grpSpMkLst>
            <pc:docMk/>
            <pc:sldMk cId="586353185" sldId="2147470891"/>
            <ac:grpSpMk id="627" creationId="{2902BDC6-08E0-F897-8C1A-FEBE371E0BCC}"/>
          </ac:grpSpMkLst>
        </pc:grpChg>
        <pc:grpChg chg="mod">
          <ac:chgData name="Kau, Derchang" userId="b9148588-e694-4445-9765-2c9aad6149ce" providerId="ADAL" clId="{C8382BAA-1094-D14B-A0C9-DE49F34FCC9D}" dt="2024-04-06T09:06:06.804" v="7518"/>
          <ac:grpSpMkLst>
            <pc:docMk/>
            <pc:sldMk cId="586353185" sldId="2147470891"/>
            <ac:grpSpMk id="628" creationId="{6282CDB7-D439-381B-3F37-6B3460987FB4}"/>
          </ac:grpSpMkLst>
        </pc:grpChg>
        <pc:grpChg chg="mod">
          <ac:chgData name="Kau, Derchang" userId="b9148588-e694-4445-9765-2c9aad6149ce" providerId="ADAL" clId="{C8382BAA-1094-D14B-A0C9-DE49F34FCC9D}" dt="2024-04-06T09:06:06.804" v="7518"/>
          <ac:grpSpMkLst>
            <pc:docMk/>
            <pc:sldMk cId="586353185" sldId="2147470891"/>
            <ac:grpSpMk id="629" creationId="{81C00C8C-E511-D747-1A0F-6F1174EE509E}"/>
          </ac:grpSpMkLst>
        </pc:grpChg>
        <pc:grpChg chg="mod">
          <ac:chgData name="Kau, Derchang" userId="b9148588-e694-4445-9765-2c9aad6149ce" providerId="ADAL" clId="{C8382BAA-1094-D14B-A0C9-DE49F34FCC9D}" dt="2024-04-06T09:06:06.804" v="7518"/>
          <ac:grpSpMkLst>
            <pc:docMk/>
            <pc:sldMk cId="586353185" sldId="2147470891"/>
            <ac:grpSpMk id="658" creationId="{F185252E-D32D-32AB-D600-CCACCA7FDE18}"/>
          </ac:grpSpMkLst>
        </pc:grpChg>
        <pc:grpChg chg="mod">
          <ac:chgData name="Kau, Derchang" userId="b9148588-e694-4445-9765-2c9aad6149ce" providerId="ADAL" clId="{C8382BAA-1094-D14B-A0C9-DE49F34FCC9D}" dt="2024-04-06T09:06:06.804" v="7518"/>
          <ac:grpSpMkLst>
            <pc:docMk/>
            <pc:sldMk cId="586353185" sldId="2147470891"/>
            <ac:grpSpMk id="659" creationId="{557A4E49-CC54-FDD0-388D-E1AB2EB81861}"/>
          </ac:grpSpMkLst>
        </pc:grpChg>
        <pc:grpChg chg="mod">
          <ac:chgData name="Kau, Derchang" userId="b9148588-e694-4445-9765-2c9aad6149ce" providerId="ADAL" clId="{C8382BAA-1094-D14B-A0C9-DE49F34FCC9D}" dt="2024-04-06T09:06:06.804" v="7518"/>
          <ac:grpSpMkLst>
            <pc:docMk/>
            <pc:sldMk cId="586353185" sldId="2147470891"/>
            <ac:grpSpMk id="661" creationId="{600F3E46-3B3E-3987-A029-F99E00AF6844}"/>
          </ac:grpSpMkLst>
        </pc:grpChg>
        <pc:grpChg chg="mod">
          <ac:chgData name="Kau, Derchang" userId="b9148588-e694-4445-9765-2c9aad6149ce" providerId="ADAL" clId="{C8382BAA-1094-D14B-A0C9-DE49F34FCC9D}" dt="2024-04-06T09:06:06.804" v="7518"/>
          <ac:grpSpMkLst>
            <pc:docMk/>
            <pc:sldMk cId="586353185" sldId="2147470891"/>
            <ac:grpSpMk id="666" creationId="{135BEBF3-044D-6A0D-537D-649BBE209A09}"/>
          </ac:grpSpMkLst>
        </pc:grpChg>
        <pc:grpChg chg="mod">
          <ac:chgData name="Kau, Derchang" userId="b9148588-e694-4445-9765-2c9aad6149ce" providerId="ADAL" clId="{C8382BAA-1094-D14B-A0C9-DE49F34FCC9D}" dt="2024-04-06T09:06:06.804" v="7518"/>
          <ac:grpSpMkLst>
            <pc:docMk/>
            <pc:sldMk cId="586353185" sldId="2147470891"/>
            <ac:grpSpMk id="667" creationId="{242BAAF4-DB7D-B75A-B299-0F227651F440}"/>
          </ac:grpSpMkLst>
        </pc:grpChg>
        <pc:grpChg chg="mod">
          <ac:chgData name="Kau, Derchang" userId="b9148588-e694-4445-9765-2c9aad6149ce" providerId="ADAL" clId="{C8382BAA-1094-D14B-A0C9-DE49F34FCC9D}" dt="2024-04-06T09:06:06.804" v="7518"/>
          <ac:grpSpMkLst>
            <pc:docMk/>
            <pc:sldMk cId="586353185" sldId="2147470891"/>
            <ac:grpSpMk id="668" creationId="{699B1881-54F6-8850-8E68-BA3B1CFE5129}"/>
          </ac:grpSpMkLst>
        </pc:grpChg>
        <pc:grpChg chg="mod">
          <ac:chgData name="Kau, Derchang" userId="b9148588-e694-4445-9765-2c9aad6149ce" providerId="ADAL" clId="{C8382BAA-1094-D14B-A0C9-DE49F34FCC9D}" dt="2024-04-06T09:06:06.804" v="7518"/>
          <ac:grpSpMkLst>
            <pc:docMk/>
            <pc:sldMk cId="586353185" sldId="2147470891"/>
            <ac:grpSpMk id="669" creationId="{FB78B6CC-FFA3-871B-9F6F-09E0789C672B}"/>
          </ac:grpSpMkLst>
        </pc:grpChg>
        <pc:grpChg chg="mod">
          <ac:chgData name="Kau, Derchang" userId="b9148588-e694-4445-9765-2c9aad6149ce" providerId="ADAL" clId="{C8382BAA-1094-D14B-A0C9-DE49F34FCC9D}" dt="2024-04-06T09:06:06.804" v="7518"/>
          <ac:grpSpMkLst>
            <pc:docMk/>
            <pc:sldMk cId="586353185" sldId="2147470891"/>
            <ac:grpSpMk id="670" creationId="{54DBD101-32A7-BA11-F0FF-FC7C687A5642}"/>
          </ac:grpSpMkLst>
        </pc:grpChg>
        <pc:grpChg chg="mod">
          <ac:chgData name="Kau, Derchang" userId="b9148588-e694-4445-9765-2c9aad6149ce" providerId="ADAL" clId="{C8382BAA-1094-D14B-A0C9-DE49F34FCC9D}" dt="2024-04-06T09:06:06.804" v="7518"/>
          <ac:grpSpMkLst>
            <pc:docMk/>
            <pc:sldMk cId="586353185" sldId="2147470891"/>
            <ac:grpSpMk id="671" creationId="{3B71DD3F-8B32-3D07-D376-A88702C3C3AA}"/>
          </ac:grpSpMkLst>
        </pc:grpChg>
        <pc:grpChg chg="mod">
          <ac:chgData name="Kau, Derchang" userId="b9148588-e694-4445-9765-2c9aad6149ce" providerId="ADAL" clId="{C8382BAA-1094-D14B-A0C9-DE49F34FCC9D}" dt="2024-04-06T09:06:06.804" v="7518"/>
          <ac:grpSpMkLst>
            <pc:docMk/>
            <pc:sldMk cId="586353185" sldId="2147470891"/>
            <ac:grpSpMk id="672" creationId="{CAE262A8-AE89-D399-0242-CA9F13F1EA9D}"/>
          </ac:grpSpMkLst>
        </pc:grpChg>
        <pc:grpChg chg="add del mod">
          <ac:chgData name="Kau, Derchang" userId="b9148588-e694-4445-9765-2c9aad6149ce" providerId="ADAL" clId="{C8382BAA-1094-D14B-A0C9-DE49F34FCC9D}" dt="2024-04-06T09:12:55.698" v="7574" actId="478"/>
          <ac:grpSpMkLst>
            <pc:docMk/>
            <pc:sldMk cId="586353185" sldId="2147470891"/>
            <ac:grpSpMk id="701" creationId="{44851BA5-05D5-6D7F-04D7-98199D4452CF}"/>
          </ac:grpSpMkLst>
        </pc:grpChg>
        <pc:grpChg chg="mod">
          <ac:chgData name="Kau, Derchang" userId="b9148588-e694-4445-9765-2c9aad6149ce" providerId="ADAL" clId="{C8382BAA-1094-D14B-A0C9-DE49F34FCC9D}" dt="2024-04-06T09:08:50.770" v="7541"/>
          <ac:grpSpMkLst>
            <pc:docMk/>
            <pc:sldMk cId="586353185" sldId="2147470891"/>
            <ac:grpSpMk id="703" creationId="{08E6B2BA-9EF2-1E13-C7B4-28AD9F810D20}"/>
          </ac:grpSpMkLst>
        </pc:grpChg>
        <pc:grpChg chg="mod">
          <ac:chgData name="Kau, Derchang" userId="b9148588-e694-4445-9765-2c9aad6149ce" providerId="ADAL" clId="{C8382BAA-1094-D14B-A0C9-DE49F34FCC9D}" dt="2024-04-06T09:08:50.770" v="7541"/>
          <ac:grpSpMkLst>
            <pc:docMk/>
            <pc:sldMk cId="586353185" sldId="2147470891"/>
            <ac:grpSpMk id="704" creationId="{8373A902-10B1-4AF9-119E-B0F016E6FB8F}"/>
          </ac:grpSpMkLst>
        </pc:grpChg>
        <pc:grpChg chg="mod">
          <ac:chgData name="Kau, Derchang" userId="b9148588-e694-4445-9765-2c9aad6149ce" providerId="ADAL" clId="{C8382BAA-1094-D14B-A0C9-DE49F34FCC9D}" dt="2024-04-06T09:08:50.770" v="7541"/>
          <ac:grpSpMkLst>
            <pc:docMk/>
            <pc:sldMk cId="586353185" sldId="2147470891"/>
            <ac:grpSpMk id="705" creationId="{302DAEAA-02C7-9569-5AA4-57B6BCE325DC}"/>
          </ac:grpSpMkLst>
        </pc:grpChg>
        <pc:grpChg chg="mod">
          <ac:chgData name="Kau, Derchang" userId="b9148588-e694-4445-9765-2c9aad6149ce" providerId="ADAL" clId="{C8382BAA-1094-D14B-A0C9-DE49F34FCC9D}" dt="2024-04-06T09:08:50.770" v="7541"/>
          <ac:grpSpMkLst>
            <pc:docMk/>
            <pc:sldMk cId="586353185" sldId="2147470891"/>
            <ac:grpSpMk id="706" creationId="{73D49607-E655-521F-384D-2268A1B7080E}"/>
          </ac:grpSpMkLst>
        </pc:grpChg>
        <pc:grpChg chg="mod">
          <ac:chgData name="Kau, Derchang" userId="b9148588-e694-4445-9765-2c9aad6149ce" providerId="ADAL" clId="{C8382BAA-1094-D14B-A0C9-DE49F34FCC9D}" dt="2024-04-06T09:08:50.770" v="7541"/>
          <ac:grpSpMkLst>
            <pc:docMk/>
            <pc:sldMk cId="586353185" sldId="2147470891"/>
            <ac:grpSpMk id="707" creationId="{EEE4A7AB-62C1-2172-8FF9-5CB2A43B275C}"/>
          </ac:grpSpMkLst>
        </pc:grpChg>
        <pc:grpChg chg="mod">
          <ac:chgData name="Kau, Derchang" userId="b9148588-e694-4445-9765-2c9aad6149ce" providerId="ADAL" clId="{C8382BAA-1094-D14B-A0C9-DE49F34FCC9D}" dt="2024-04-06T09:08:50.770" v="7541"/>
          <ac:grpSpMkLst>
            <pc:docMk/>
            <pc:sldMk cId="586353185" sldId="2147470891"/>
            <ac:grpSpMk id="708" creationId="{B07BB05D-A42B-17AE-AA2C-B2D6B4D2A56E}"/>
          </ac:grpSpMkLst>
        </pc:grpChg>
        <pc:grpChg chg="mod">
          <ac:chgData name="Kau, Derchang" userId="b9148588-e694-4445-9765-2c9aad6149ce" providerId="ADAL" clId="{C8382BAA-1094-D14B-A0C9-DE49F34FCC9D}" dt="2024-04-06T09:08:50.770" v="7541"/>
          <ac:grpSpMkLst>
            <pc:docMk/>
            <pc:sldMk cId="586353185" sldId="2147470891"/>
            <ac:grpSpMk id="736" creationId="{890B5C11-9F85-01F0-A7C9-686621B72139}"/>
          </ac:grpSpMkLst>
        </pc:grpChg>
        <pc:grpChg chg="mod">
          <ac:chgData name="Kau, Derchang" userId="b9148588-e694-4445-9765-2c9aad6149ce" providerId="ADAL" clId="{C8382BAA-1094-D14B-A0C9-DE49F34FCC9D}" dt="2024-04-06T09:08:50.770" v="7541"/>
          <ac:grpSpMkLst>
            <pc:docMk/>
            <pc:sldMk cId="586353185" sldId="2147470891"/>
            <ac:grpSpMk id="741" creationId="{99C08C34-A0BD-169E-EE41-824C957B94D9}"/>
          </ac:grpSpMkLst>
        </pc:grpChg>
        <pc:grpChg chg="mod">
          <ac:chgData name="Kau, Derchang" userId="b9148588-e694-4445-9765-2c9aad6149ce" providerId="ADAL" clId="{C8382BAA-1094-D14B-A0C9-DE49F34FCC9D}" dt="2024-04-06T09:08:50.770" v="7541"/>
          <ac:grpSpMkLst>
            <pc:docMk/>
            <pc:sldMk cId="586353185" sldId="2147470891"/>
            <ac:grpSpMk id="742" creationId="{D8BD26F1-3C45-5556-6FBE-130D0F847700}"/>
          </ac:grpSpMkLst>
        </pc:grpChg>
        <pc:grpChg chg="mod">
          <ac:chgData name="Kau, Derchang" userId="b9148588-e694-4445-9765-2c9aad6149ce" providerId="ADAL" clId="{C8382BAA-1094-D14B-A0C9-DE49F34FCC9D}" dt="2024-04-06T09:08:50.770" v="7541"/>
          <ac:grpSpMkLst>
            <pc:docMk/>
            <pc:sldMk cId="586353185" sldId="2147470891"/>
            <ac:grpSpMk id="744" creationId="{2E11F88A-76C1-E8DC-ACA1-F5397BFBCAB3}"/>
          </ac:grpSpMkLst>
        </pc:grpChg>
        <pc:grpChg chg="mod">
          <ac:chgData name="Kau, Derchang" userId="b9148588-e694-4445-9765-2c9aad6149ce" providerId="ADAL" clId="{C8382BAA-1094-D14B-A0C9-DE49F34FCC9D}" dt="2024-04-06T09:08:50.770" v="7541"/>
          <ac:grpSpMkLst>
            <pc:docMk/>
            <pc:sldMk cId="586353185" sldId="2147470891"/>
            <ac:grpSpMk id="749" creationId="{C5930DA5-C082-62AE-24BE-29898F193C93}"/>
          </ac:grpSpMkLst>
        </pc:grpChg>
        <pc:grpChg chg="mod">
          <ac:chgData name="Kau, Derchang" userId="b9148588-e694-4445-9765-2c9aad6149ce" providerId="ADAL" clId="{C8382BAA-1094-D14B-A0C9-DE49F34FCC9D}" dt="2024-04-06T09:08:50.770" v="7541"/>
          <ac:grpSpMkLst>
            <pc:docMk/>
            <pc:sldMk cId="586353185" sldId="2147470891"/>
            <ac:grpSpMk id="750" creationId="{E197E186-8DBE-0E1F-4113-4089CB479ACB}"/>
          </ac:grpSpMkLst>
        </pc:grpChg>
        <pc:grpChg chg="mod">
          <ac:chgData name="Kau, Derchang" userId="b9148588-e694-4445-9765-2c9aad6149ce" providerId="ADAL" clId="{C8382BAA-1094-D14B-A0C9-DE49F34FCC9D}" dt="2024-04-06T09:08:50.770" v="7541"/>
          <ac:grpSpMkLst>
            <pc:docMk/>
            <pc:sldMk cId="586353185" sldId="2147470891"/>
            <ac:grpSpMk id="751" creationId="{4054002D-4DD1-AF34-A2DA-9147E2E4AC1B}"/>
          </ac:grpSpMkLst>
        </pc:grpChg>
        <pc:grpChg chg="mod">
          <ac:chgData name="Kau, Derchang" userId="b9148588-e694-4445-9765-2c9aad6149ce" providerId="ADAL" clId="{C8382BAA-1094-D14B-A0C9-DE49F34FCC9D}" dt="2024-04-06T09:08:50.770" v="7541"/>
          <ac:grpSpMkLst>
            <pc:docMk/>
            <pc:sldMk cId="586353185" sldId="2147470891"/>
            <ac:grpSpMk id="752" creationId="{12DB4B6A-4AD1-3589-E1B0-7B3FDEA1072C}"/>
          </ac:grpSpMkLst>
        </pc:grpChg>
        <pc:grpChg chg="mod">
          <ac:chgData name="Kau, Derchang" userId="b9148588-e694-4445-9765-2c9aad6149ce" providerId="ADAL" clId="{C8382BAA-1094-D14B-A0C9-DE49F34FCC9D}" dt="2024-04-06T09:08:50.770" v="7541"/>
          <ac:grpSpMkLst>
            <pc:docMk/>
            <pc:sldMk cId="586353185" sldId="2147470891"/>
            <ac:grpSpMk id="753" creationId="{BD6AF1D5-7E6B-485E-DD7D-08FDBC29A71E}"/>
          </ac:grpSpMkLst>
        </pc:grpChg>
        <pc:grpChg chg="mod">
          <ac:chgData name="Kau, Derchang" userId="b9148588-e694-4445-9765-2c9aad6149ce" providerId="ADAL" clId="{C8382BAA-1094-D14B-A0C9-DE49F34FCC9D}" dt="2024-04-06T09:08:50.770" v="7541"/>
          <ac:grpSpMkLst>
            <pc:docMk/>
            <pc:sldMk cId="586353185" sldId="2147470891"/>
            <ac:grpSpMk id="754" creationId="{C273C81B-CD0C-03C0-60D0-5AF7E01E082B}"/>
          </ac:grpSpMkLst>
        </pc:grpChg>
        <pc:grpChg chg="mod">
          <ac:chgData name="Kau, Derchang" userId="b9148588-e694-4445-9765-2c9aad6149ce" providerId="ADAL" clId="{C8382BAA-1094-D14B-A0C9-DE49F34FCC9D}" dt="2024-04-06T09:08:50.770" v="7541"/>
          <ac:grpSpMkLst>
            <pc:docMk/>
            <pc:sldMk cId="586353185" sldId="2147470891"/>
            <ac:grpSpMk id="755" creationId="{CDEAB437-E7EF-713A-0BDD-4F27E6DDED50}"/>
          </ac:grpSpMkLst>
        </pc:grpChg>
        <pc:grpChg chg="mod">
          <ac:chgData name="Kau, Derchang" userId="b9148588-e694-4445-9765-2c9aad6149ce" providerId="ADAL" clId="{C8382BAA-1094-D14B-A0C9-DE49F34FCC9D}" dt="2024-04-06T09:08:50.770" v="7541"/>
          <ac:grpSpMkLst>
            <pc:docMk/>
            <pc:sldMk cId="586353185" sldId="2147470891"/>
            <ac:grpSpMk id="784" creationId="{7E3ECB78-97B5-9CD4-2BE0-0DDB562ECD1A}"/>
          </ac:grpSpMkLst>
        </pc:grpChg>
        <pc:grpChg chg="mod">
          <ac:chgData name="Kau, Derchang" userId="b9148588-e694-4445-9765-2c9aad6149ce" providerId="ADAL" clId="{C8382BAA-1094-D14B-A0C9-DE49F34FCC9D}" dt="2024-04-06T09:08:50.770" v="7541"/>
          <ac:grpSpMkLst>
            <pc:docMk/>
            <pc:sldMk cId="586353185" sldId="2147470891"/>
            <ac:grpSpMk id="785" creationId="{97E7F4EB-AF13-37EB-7139-F86724001FBA}"/>
          </ac:grpSpMkLst>
        </pc:grpChg>
        <pc:grpChg chg="mod">
          <ac:chgData name="Kau, Derchang" userId="b9148588-e694-4445-9765-2c9aad6149ce" providerId="ADAL" clId="{C8382BAA-1094-D14B-A0C9-DE49F34FCC9D}" dt="2024-04-06T09:08:50.770" v="7541"/>
          <ac:grpSpMkLst>
            <pc:docMk/>
            <pc:sldMk cId="586353185" sldId="2147470891"/>
            <ac:grpSpMk id="787" creationId="{B679498E-F85A-21E4-B4B9-9AB95B4C8A39}"/>
          </ac:grpSpMkLst>
        </pc:grpChg>
        <pc:grpChg chg="mod">
          <ac:chgData name="Kau, Derchang" userId="b9148588-e694-4445-9765-2c9aad6149ce" providerId="ADAL" clId="{C8382BAA-1094-D14B-A0C9-DE49F34FCC9D}" dt="2024-04-06T09:08:50.770" v="7541"/>
          <ac:grpSpMkLst>
            <pc:docMk/>
            <pc:sldMk cId="586353185" sldId="2147470891"/>
            <ac:grpSpMk id="792" creationId="{8CE8FC1D-FAC4-39B8-F775-04492E4A3FBC}"/>
          </ac:grpSpMkLst>
        </pc:grpChg>
        <pc:grpChg chg="mod">
          <ac:chgData name="Kau, Derchang" userId="b9148588-e694-4445-9765-2c9aad6149ce" providerId="ADAL" clId="{C8382BAA-1094-D14B-A0C9-DE49F34FCC9D}" dt="2024-04-06T09:08:50.770" v="7541"/>
          <ac:grpSpMkLst>
            <pc:docMk/>
            <pc:sldMk cId="586353185" sldId="2147470891"/>
            <ac:grpSpMk id="793" creationId="{26DB9435-B3E8-8D5E-3C9D-50F730741318}"/>
          </ac:grpSpMkLst>
        </pc:grpChg>
        <pc:grpChg chg="mod">
          <ac:chgData name="Kau, Derchang" userId="b9148588-e694-4445-9765-2c9aad6149ce" providerId="ADAL" clId="{C8382BAA-1094-D14B-A0C9-DE49F34FCC9D}" dt="2024-04-06T09:08:50.770" v="7541"/>
          <ac:grpSpMkLst>
            <pc:docMk/>
            <pc:sldMk cId="586353185" sldId="2147470891"/>
            <ac:grpSpMk id="794" creationId="{9E79C5F2-3A60-9BFD-92B6-09F55030B359}"/>
          </ac:grpSpMkLst>
        </pc:grpChg>
        <pc:grpChg chg="mod">
          <ac:chgData name="Kau, Derchang" userId="b9148588-e694-4445-9765-2c9aad6149ce" providerId="ADAL" clId="{C8382BAA-1094-D14B-A0C9-DE49F34FCC9D}" dt="2024-04-06T09:08:50.770" v="7541"/>
          <ac:grpSpMkLst>
            <pc:docMk/>
            <pc:sldMk cId="586353185" sldId="2147470891"/>
            <ac:grpSpMk id="795" creationId="{63FDD9F8-33BA-C6C5-24B2-27EF7CB6A50D}"/>
          </ac:grpSpMkLst>
        </pc:grpChg>
        <pc:grpChg chg="mod">
          <ac:chgData name="Kau, Derchang" userId="b9148588-e694-4445-9765-2c9aad6149ce" providerId="ADAL" clId="{C8382BAA-1094-D14B-A0C9-DE49F34FCC9D}" dt="2024-04-06T09:08:50.770" v="7541"/>
          <ac:grpSpMkLst>
            <pc:docMk/>
            <pc:sldMk cId="586353185" sldId="2147470891"/>
            <ac:grpSpMk id="796" creationId="{D95BC8F4-930E-F29A-D0E1-C5D2CBC8B39C}"/>
          </ac:grpSpMkLst>
        </pc:grpChg>
        <pc:grpChg chg="mod">
          <ac:chgData name="Kau, Derchang" userId="b9148588-e694-4445-9765-2c9aad6149ce" providerId="ADAL" clId="{C8382BAA-1094-D14B-A0C9-DE49F34FCC9D}" dt="2024-04-06T09:08:50.770" v="7541"/>
          <ac:grpSpMkLst>
            <pc:docMk/>
            <pc:sldMk cId="586353185" sldId="2147470891"/>
            <ac:grpSpMk id="797" creationId="{A4FF09AF-9DC0-150C-4FAA-85E91A8AE51B}"/>
          </ac:grpSpMkLst>
        </pc:grpChg>
        <pc:grpChg chg="mod">
          <ac:chgData name="Kau, Derchang" userId="b9148588-e694-4445-9765-2c9aad6149ce" providerId="ADAL" clId="{C8382BAA-1094-D14B-A0C9-DE49F34FCC9D}" dt="2024-04-06T09:08:50.770" v="7541"/>
          <ac:grpSpMkLst>
            <pc:docMk/>
            <pc:sldMk cId="586353185" sldId="2147470891"/>
            <ac:grpSpMk id="798" creationId="{CFC6F9E0-AD32-BF45-BCA1-3B9A1F3CFCDF}"/>
          </ac:grpSpMkLst>
        </pc:grpChg>
        <pc:grpChg chg="mod">
          <ac:chgData name="Kau, Derchang" userId="b9148588-e694-4445-9765-2c9aad6149ce" providerId="ADAL" clId="{C8382BAA-1094-D14B-A0C9-DE49F34FCC9D}" dt="2024-04-06T09:08:50.770" v="7541"/>
          <ac:grpSpMkLst>
            <pc:docMk/>
            <pc:sldMk cId="586353185" sldId="2147470891"/>
            <ac:grpSpMk id="827" creationId="{D5F18787-8A68-495A-C890-A7EC0F6B49A8}"/>
          </ac:grpSpMkLst>
        </pc:grpChg>
        <pc:grpChg chg="mod">
          <ac:chgData name="Kau, Derchang" userId="b9148588-e694-4445-9765-2c9aad6149ce" providerId="ADAL" clId="{C8382BAA-1094-D14B-A0C9-DE49F34FCC9D}" dt="2024-04-06T09:08:50.770" v="7541"/>
          <ac:grpSpMkLst>
            <pc:docMk/>
            <pc:sldMk cId="586353185" sldId="2147470891"/>
            <ac:grpSpMk id="828" creationId="{A4452CD8-AA36-2398-F263-2F23D0814E5C}"/>
          </ac:grpSpMkLst>
        </pc:grpChg>
        <pc:grpChg chg="mod">
          <ac:chgData name="Kau, Derchang" userId="b9148588-e694-4445-9765-2c9aad6149ce" providerId="ADAL" clId="{C8382BAA-1094-D14B-A0C9-DE49F34FCC9D}" dt="2024-04-06T09:08:50.770" v="7541"/>
          <ac:grpSpMkLst>
            <pc:docMk/>
            <pc:sldMk cId="586353185" sldId="2147470891"/>
            <ac:grpSpMk id="830" creationId="{57C84BE0-5FB5-D40F-A43F-8157E76270F1}"/>
          </ac:grpSpMkLst>
        </pc:grpChg>
        <pc:grpChg chg="mod">
          <ac:chgData name="Kau, Derchang" userId="b9148588-e694-4445-9765-2c9aad6149ce" providerId="ADAL" clId="{C8382BAA-1094-D14B-A0C9-DE49F34FCC9D}" dt="2024-04-06T09:08:50.770" v="7541"/>
          <ac:grpSpMkLst>
            <pc:docMk/>
            <pc:sldMk cId="586353185" sldId="2147470891"/>
            <ac:grpSpMk id="835" creationId="{F80D046A-3F6A-7D8A-A247-E9F70AF23E33}"/>
          </ac:grpSpMkLst>
        </pc:grpChg>
        <pc:grpChg chg="mod">
          <ac:chgData name="Kau, Derchang" userId="b9148588-e694-4445-9765-2c9aad6149ce" providerId="ADAL" clId="{C8382BAA-1094-D14B-A0C9-DE49F34FCC9D}" dt="2024-04-06T09:08:50.770" v="7541"/>
          <ac:grpSpMkLst>
            <pc:docMk/>
            <pc:sldMk cId="586353185" sldId="2147470891"/>
            <ac:grpSpMk id="836" creationId="{61D99FDC-F04C-44BA-B184-0401A15F8ED6}"/>
          </ac:grpSpMkLst>
        </pc:grpChg>
        <pc:grpChg chg="mod">
          <ac:chgData name="Kau, Derchang" userId="b9148588-e694-4445-9765-2c9aad6149ce" providerId="ADAL" clId="{C8382BAA-1094-D14B-A0C9-DE49F34FCC9D}" dt="2024-04-06T09:08:50.770" v="7541"/>
          <ac:grpSpMkLst>
            <pc:docMk/>
            <pc:sldMk cId="586353185" sldId="2147470891"/>
            <ac:grpSpMk id="837" creationId="{913FB3B8-4FD2-F52E-8069-C1BFA1513991}"/>
          </ac:grpSpMkLst>
        </pc:grpChg>
        <pc:grpChg chg="mod">
          <ac:chgData name="Kau, Derchang" userId="b9148588-e694-4445-9765-2c9aad6149ce" providerId="ADAL" clId="{C8382BAA-1094-D14B-A0C9-DE49F34FCC9D}" dt="2024-04-06T09:08:50.770" v="7541"/>
          <ac:grpSpMkLst>
            <pc:docMk/>
            <pc:sldMk cId="586353185" sldId="2147470891"/>
            <ac:grpSpMk id="838" creationId="{1DC59291-5763-BEF9-1ABB-A2D862B6B563}"/>
          </ac:grpSpMkLst>
        </pc:grpChg>
        <pc:grpChg chg="mod">
          <ac:chgData name="Kau, Derchang" userId="b9148588-e694-4445-9765-2c9aad6149ce" providerId="ADAL" clId="{C8382BAA-1094-D14B-A0C9-DE49F34FCC9D}" dt="2024-04-06T09:08:50.770" v="7541"/>
          <ac:grpSpMkLst>
            <pc:docMk/>
            <pc:sldMk cId="586353185" sldId="2147470891"/>
            <ac:grpSpMk id="839" creationId="{7338C1BB-8F7D-8FFA-DC9F-451D3E2ECE4A}"/>
          </ac:grpSpMkLst>
        </pc:grpChg>
        <pc:grpChg chg="mod">
          <ac:chgData name="Kau, Derchang" userId="b9148588-e694-4445-9765-2c9aad6149ce" providerId="ADAL" clId="{C8382BAA-1094-D14B-A0C9-DE49F34FCC9D}" dt="2024-04-06T09:08:50.770" v="7541"/>
          <ac:grpSpMkLst>
            <pc:docMk/>
            <pc:sldMk cId="586353185" sldId="2147470891"/>
            <ac:grpSpMk id="840" creationId="{21D58AA1-AB6C-07DD-F58A-36F23E761CE0}"/>
          </ac:grpSpMkLst>
        </pc:grpChg>
        <pc:grpChg chg="mod">
          <ac:chgData name="Kau, Derchang" userId="b9148588-e694-4445-9765-2c9aad6149ce" providerId="ADAL" clId="{C8382BAA-1094-D14B-A0C9-DE49F34FCC9D}" dt="2024-04-06T09:08:50.770" v="7541"/>
          <ac:grpSpMkLst>
            <pc:docMk/>
            <pc:sldMk cId="586353185" sldId="2147470891"/>
            <ac:grpSpMk id="841" creationId="{AFCB983F-4AB9-AF91-D464-95A115AFB4FE}"/>
          </ac:grpSpMkLst>
        </pc:grpChg>
        <pc:grpChg chg="add del mod">
          <ac:chgData name="Kau, Derchang" userId="b9148588-e694-4445-9765-2c9aad6149ce" providerId="ADAL" clId="{C8382BAA-1094-D14B-A0C9-DE49F34FCC9D}" dt="2024-04-06T09:18:03.547" v="7606" actId="478"/>
          <ac:grpSpMkLst>
            <pc:docMk/>
            <pc:sldMk cId="586353185" sldId="2147470891"/>
            <ac:grpSpMk id="877" creationId="{72BC6E8C-CAF8-DC74-1CB0-FDD6F55ED402}"/>
          </ac:grpSpMkLst>
        </pc:grpChg>
        <pc:grpChg chg="mod topLvl">
          <ac:chgData name="Kau, Derchang" userId="b9148588-e694-4445-9765-2c9aad6149ce" providerId="ADAL" clId="{C8382BAA-1094-D14B-A0C9-DE49F34FCC9D}" dt="2024-04-06T09:43:57.291" v="7705" actId="164"/>
          <ac:grpSpMkLst>
            <pc:docMk/>
            <pc:sldMk cId="586353185" sldId="2147470891"/>
            <ac:grpSpMk id="878" creationId="{C16B6AD7-9B09-B1CA-4380-472F75CD249B}"/>
          </ac:grpSpMkLst>
        </pc:grpChg>
        <pc:grpChg chg="del mod">
          <ac:chgData name="Kau, Derchang" userId="b9148588-e694-4445-9765-2c9aad6149ce" providerId="ADAL" clId="{C8382BAA-1094-D14B-A0C9-DE49F34FCC9D}" dt="2024-04-06T09:17:57.012" v="7603" actId="478"/>
          <ac:grpSpMkLst>
            <pc:docMk/>
            <pc:sldMk cId="586353185" sldId="2147470891"/>
            <ac:grpSpMk id="879" creationId="{77B117A7-05DC-32B6-D2C3-7FEA1BE3BDDD}"/>
          </ac:grpSpMkLst>
        </pc:grpChg>
        <pc:grpChg chg="del mod">
          <ac:chgData name="Kau, Derchang" userId="b9148588-e694-4445-9765-2c9aad6149ce" providerId="ADAL" clId="{C8382BAA-1094-D14B-A0C9-DE49F34FCC9D}" dt="2024-04-06T09:18:01.525" v="7605" actId="478"/>
          <ac:grpSpMkLst>
            <pc:docMk/>
            <pc:sldMk cId="586353185" sldId="2147470891"/>
            <ac:grpSpMk id="880" creationId="{2DD8E1B4-AB03-8155-7230-DD3B274C8627}"/>
          </ac:grpSpMkLst>
        </pc:grpChg>
        <pc:grpChg chg="del mod">
          <ac:chgData name="Kau, Derchang" userId="b9148588-e694-4445-9765-2c9aad6149ce" providerId="ADAL" clId="{C8382BAA-1094-D14B-A0C9-DE49F34FCC9D}" dt="2024-04-06T09:17:54.800" v="7602" actId="478"/>
          <ac:grpSpMkLst>
            <pc:docMk/>
            <pc:sldMk cId="586353185" sldId="2147470891"/>
            <ac:grpSpMk id="881" creationId="{82C3F0A2-509D-16A8-43C7-0F0A059A103D}"/>
          </ac:grpSpMkLst>
        </pc:grpChg>
        <pc:grpChg chg="del mod">
          <ac:chgData name="Kau, Derchang" userId="b9148588-e694-4445-9765-2c9aad6149ce" providerId="ADAL" clId="{C8382BAA-1094-D14B-A0C9-DE49F34FCC9D}" dt="2024-04-06T09:17:44.788" v="7599" actId="478"/>
          <ac:grpSpMkLst>
            <pc:docMk/>
            <pc:sldMk cId="586353185" sldId="2147470891"/>
            <ac:grpSpMk id="882" creationId="{93B5D685-FB20-F167-6FC8-BFA4957004FF}"/>
          </ac:grpSpMkLst>
        </pc:grpChg>
        <pc:grpChg chg="add del">
          <ac:chgData name="Kau, Derchang" userId="b9148588-e694-4445-9765-2c9aad6149ce" providerId="ADAL" clId="{C8382BAA-1094-D14B-A0C9-DE49F34FCC9D}" dt="2024-04-06T09:43:57.291" v="7705" actId="164"/>
          <ac:grpSpMkLst>
            <pc:docMk/>
            <pc:sldMk cId="586353185" sldId="2147470891"/>
            <ac:grpSpMk id="904" creationId="{11EB32A3-4AEC-719B-AC68-C6D86323E909}"/>
          </ac:grpSpMkLst>
        </pc:grpChg>
        <pc:grpChg chg="add del">
          <ac:chgData name="Kau, Derchang" userId="b9148588-e694-4445-9765-2c9aad6149ce" providerId="ADAL" clId="{C8382BAA-1094-D14B-A0C9-DE49F34FCC9D}" dt="2024-04-06T09:43:56.033" v="7704" actId="164"/>
          <ac:grpSpMkLst>
            <pc:docMk/>
            <pc:sldMk cId="586353185" sldId="2147470891"/>
            <ac:grpSpMk id="905" creationId="{7F285C6F-DBF2-AD9B-B054-70B147E93765}"/>
          </ac:grpSpMkLst>
        </pc:grpChg>
        <pc:grpChg chg="add del">
          <ac:chgData name="Kau, Derchang" userId="b9148588-e694-4445-9765-2c9aad6149ce" providerId="ADAL" clId="{C8382BAA-1094-D14B-A0C9-DE49F34FCC9D}" dt="2024-04-06T09:43:54.932" v="7703" actId="164"/>
          <ac:grpSpMkLst>
            <pc:docMk/>
            <pc:sldMk cId="586353185" sldId="2147470891"/>
            <ac:grpSpMk id="906" creationId="{FB5E338F-5075-12A9-843F-0CA7F5541A5F}"/>
          </ac:grpSpMkLst>
        </pc:grpChg>
        <pc:grpChg chg="add mod">
          <ac:chgData name="Kau, Derchang" userId="b9148588-e694-4445-9765-2c9aad6149ce" providerId="ADAL" clId="{C8382BAA-1094-D14B-A0C9-DE49F34FCC9D}" dt="2024-05-30T19:40:36.145" v="17501" actId="1036"/>
          <ac:grpSpMkLst>
            <pc:docMk/>
            <pc:sldMk cId="586353185" sldId="2147470891"/>
            <ac:grpSpMk id="907" creationId="{CF12C3F9-0C6B-B20A-29E7-BB8D8FB58860}"/>
          </ac:grpSpMkLst>
        </pc:grpChg>
        <pc:grpChg chg="add mod">
          <ac:chgData name="Kau, Derchang" userId="b9148588-e694-4445-9765-2c9aad6149ce" providerId="ADAL" clId="{C8382BAA-1094-D14B-A0C9-DE49F34FCC9D}" dt="2024-05-30T19:40:43.430" v="17520" actId="1035"/>
          <ac:grpSpMkLst>
            <pc:docMk/>
            <pc:sldMk cId="586353185" sldId="2147470891"/>
            <ac:grpSpMk id="908" creationId="{80C158A8-28EE-B1AE-6C89-EA39392414B7}"/>
          </ac:grpSpMkLst>
        </pc:grpChg>
        <pc:grpChg chg="add mod">
          <ac:chgData name="Kau, Derchang" userId="b9148588-e694-4445-9765-2c9aad6149ce" providerId="ADAL" clId="{C8382BAA-1094-D14B-A0C9-DE49F34FCC9D}" dt="2024-05-30T19:40:36.145" v="17501" actId="1036"/>
          <ac:grpSpMkLst>
            <pc:docMk/>
            <pc:sldMk cId="586353185" sldId="2147470891"/>
            <ac:grpSpMk id="909" creationId="{D8D2C14A-39FC-35F6-8593-65463E1B1540}"/>
          </ac:grpSpMkLst>
        </pc:grpChg>
        <pc:grpChg chg="add mod">
          <ac:chgData name="Kau, Derchang" userId="b9148588-e694-4445-9765-2c9aad6149ce" providerId="ADAL" clId="{C8382BAA-1094-D14B-A0C9-DE49F34FCC9D}" dt="2024-05-30T19:40:43.430" v="17520" actId="1035"/>
          <ac:grpSpMkLst>
            <pc:docMk/>
            <pc:sldMk cId="586353185" sldId="2147470891"/>
            <ac:grpSpMk id="910" creationId="{CEC3C0B3-8168-61FB-8E7C-EC054571E99B}"/>
          </ac:grpSpMkLst>
        </pc:grpChg>
        <pc:grpChg chg="add">
          <ac:chgData name="Kau, Derchang" userId="b9148588-e694-4445-9765-2c9aad6149ce" providerId="ADAL" clId="{C8382BAA-1094-D14B-A0C9-DE49F34FCC9D}" dt="2024-04-06T09:49:08.008" v="7729" actId="164"/>
          <ac:grpSpMkLst>
            <pc:docMk/>
            <pc:sldMk cId="586353185" sldId="2147470891"/>
            <ac:grpSpMk id="911" creationId="{131C867A-9860-5DE0-6FA1-46B9C1423FDE}"/>
          </ac:grpSpMkLst>
        </pc:grpChg>
        <pc:grpChg chg="add del">
          <ac:chgData name="Kau, Derchang" userId="b9148588-e694-4445-9765-2c9aad6149ce" providerId="ADAL" clId="{C8382BAA-1094-D14B-A0C9-DE49F34FCC9D}" dt="2024-05-30T19:27:14.896" v="17163" actId="478"/>
          <ac:grpSpMkLst>
            <pc:docMk/>
            <pc:sldMk cId="586353185" sldId="2147470891"/>
            <ac:grpSpMk id="912" creationId="{7F504154-9CB2-232F-ABEA-F5E0DD2F94EA}"/>
          </ac:grpSpMkLst>
        </pc:grpChg>
        <pc:grpChg chg="add mod">
          <ac:chgData name="Kau, Derchang" userId="b9148588-e694-4445-9765-2c9aad6149ce" providerId="ADAL" clId="{C8382BAA-1094-D14B-A0C9-DE49F34FCC9D}" dt="2024-05-30T19:40:36.145" v="17501" actId="1036"/>
          <ac:grpSpMkLst>
            <pc:docMk/>
            <pc:sldMk cId="586353185" sldId="2147470891"/>
            <ac:grpSpMk id="913" creationId="{ACE7EC81-7F8E-1235-EC6F-253AB8CFC4DE}"/>
          </ac:grpSpMkLst>
        </pc:grpChg>
        <pc:grpChg chg="add mod">
          <ac:chgData name="Kau, Derchang" userId="b9148588-e694-4445-9765-2c9aad6149ce" providerId="ADAL" clId="{C8382BAA-1094-D14B-A0C9-DE49F34FCC9D}" dt="2024-05-30T19:40:36.145" v="17501" actId="1036"/>
          <ac:grpSpMkLst>
            <pc:docMk/>
            <pc:sldMk cId="586353185" sldId="2147470891"/>
            <ac:grpSpMk id="914" creationId="{441C5741-9DD8-2992-7A17-8E617B395DC2}"/>
          </ac:grpSpMkLst>
        </pc:grpChg>
        <pc:grpChg chg="add mod">
          <ac:chgData name="Kau, Derchang" userId="b9148588-e694-4445-9765-2c9aad6149ce" providerId="ADAL" clId="{C8382BAA-1094-D14B-A0C9-DE49F34FCC9D}" dt="2024-05-30T21:06:17.444" v="17564" actId="1037"/>
          <ac:grpSpMkLst>
            <pc:docMk/>
            <pc:sldMk cId="586353185" sldId="2147470891"/>
            <ac:grpSpMk id="915" creationId="{F4D98808-B8CF-648A-5E97-D096BB0D21A4}"/>
          </ac:grpSpMkLst>
        </pc:grpChg>
        <pc:grpChg chg="add mod">
          <ac:chgData name="Kau, Derchang" userId="b9148588-e694-4445-9765-2c9aad6149ce" providerId="ADAL" clId="{C8382BAA-1094-D14B-A0C9-DE49F34FCC9D}" dt="2024-05-30T19:40:36.145" v="17501" actId="1036"/>
          <ac:grpSpMkLst>
            <pc:docMk/>
            <pc:sldMk cId="586353185" sldId="2147470891"/>
            <ac:grpSpMk id="916" creationId="{DC981B84-42BC-F579-B571-6CB2FEF0D017}"/>
          </ac:grpSpMkLst>
        </pc:grpChg>
        <pc:grpChg chg="add mod">
          <ac:chgData name="Kau, Derchang" userId="b9148588-e694-4445-9765-2c9aad6149ce" providerId="ADAL" clId="{C8382BAA-1094-D14B-A0C9-DE49F34FCC9D}" dt="2024-05-30T19:40:36.145" v="17501" actId="1036"/>
          <ac:grpSpMkLst>
            <pc:docMk/>
            <pc:sldMk cId="586353185" sldId="2147470891"/>
            <ac:grpSpMk id="917" creationId="{70F85D97-8369-ECB0-7CCA-F529331C0CE8}"/>
          </ac:grpSpMkLst>
        </pc:grpChg>
        <pc:grpChg chg="add mod">
          <ac:chgData name="Kau, Derchang" userId="b9148588-e694-4445-9765-2c9aad6149ce" providerId="ADAL" clId="{C8382BAA-1094-D14B-A0C9-DE49F34FCC9D}" dt="2024-05-30T19:40:43.430" v="17520" actId="1035"/>
          <ac:grpSpMkLst>
            <pc:docMk/>
            <pc:sldMk cId="586353185" sldId="2147470891"/>
            <ac:grpSpMk id="918" creationId="{1FD77A5F-85C9-F11C-1C1B-BB46DF2B3E08}"/>
          </ac:grpSpMkLst>
        </pc:grpChg>
        <pc:picChg chg="add mod modCrop">
          <ac:chgData name="Kau, Derchang" userId="b9148588-e694-4445-9765-2c9aad6149ce" providerId="ADAL" clId="{C8382BAA-1094-D14B-A0C9-DE49F34FCC9D}" dt="2024-05-30T19:28:45.272" v="17171" actId="732"/>
          <ac:picMkLst>
            <pc:docMk/>
            <pc:sldMk cId="586353185" sldId="2147470891"/>
            <ac:picMk id="870" creationId="{285FD2A3-74D5-CE16-8441-7DE78ED3CFEC}"/>
          </ac:picMkLst>
        </pc:picChg>
        <pc:picChg chg="add mod modCrop">
          <ac:chgData name="Kau, Derchang" userId="b9148588-e694-4445-9765-2c9aad6149ce" providerId="ADAL" clId="{C8382BAA-1094-D14B-A0C9-DE49F34FCC9D}" dt="2024-05-30T19:29:28.569" v="17173" actId="732"/>
          <ac:picMkLst>
            <pc:docMk/>
            <pc:sldMk cId="586353185" sldId="2147470891"/>
            <ac:picMk id="872" creationId="{62F9601F-1613-EDCA-9B36-DCF081E9273F}"/>
          </ac:picMkLst>
        </pc:picChg>
        <pc:picChg chg="add mod modCrop">
          <ac:chgData name="Kau, Derchang" userId="b9148588-e694-4445-9765-2c9aad6149ce" providerId="ADAL" clId="{C8382BAA-1094-D14B-A0C9-DE49F34FCC9D}" dt="2024-05-30T19:29:42.154" v="17174" actId="732"/>
          <ac:picMkLst>
            <pc:docMk/>
            <pc:sldMk cId="586353185" sldId="2147470891"/>
            <ac:picMk id="874" creationId="{AB7C3CFA-8C27-A38A-48A2-B2E8FD059061}"/>
          </ac:picMkLst>
        </pc:picChg>
        <pc:cxnChg chg="mod">
          <ac:chgData name="Kau, Derchang" userId="b9148588-e694-4445-9765-2c9aad6149ce" providerId="ADAL" clId="{C8382BAA-1094-D14B-A0C9-DE49F34FCC9D}" dt="2024-04-06T08:47:59.879" v="7334"/>
          <ac:cxnSpMkLst>
            <pc:docMk/>
            <pc:sldMk cId="586353185" sldId="2147470891"/>
            <ac:cxnSpMk id="36" creationId="{AF5B1DF1-F81A-34CA-2ADF-7AF5C51B8CC9}"/>
          </ac:cxnSpMkLst>
        </pc:cxnChg>
        <pc:cxnChg chg="mod">
          <ac:chgData name="Kau, Derchang" userId="b9148588-e694-4445-9765-2c9aad6149ce" providerId="ADAL" clId="{C8382BAA-1094-D14B-A0C9-DE49F34FCC9D}" dt="2024-04-06T08:47:59.879" v="7334"/>
          <ac:cxnSpMkLst>
            <pc:docMk/>
            <pc:sldMk cId="586353185" sldId="2147470891"/>
            <ac:cxnSpMk id="37" creationId="{56B0C4D1-8193-4834-1635-1F8654BD367D}"/>
          </ac:cxnSpMkLst>
        </pc:cxnChg>
        <pc:cxnChg chg="mod">
          <ac:chgData name="Kau, Derchang" userId="b9148588-e694-4445-9765-2c9aad6149ce" providerId="ADAL" clId="{C8382BAA-1094-D14B-A0C9-DE49F34FCC9D}" dt="2024-04-06T08:47:59.879" v="7334"/>
          <ac:cxnSpMkLst>
            <pc:docMk/>
            <pc:sldMk cId="586353185" sldId="2147470891"/>
            <ac:cxnSpMk id="38" creationId="{657F3AF7-3A68-DDE3-416A-2787EB7181F3}"/>
          </ac:cxnSpMkLst>
        </pc:cxnChg>
        <pc:cxnChg chg="mod">
          <ac:chgData name="Kau, Derchang" userId="b9148588-e694-4445-9765-2c9aad6149ce" providerId="ADAL" clId="{C8382BAA-1094-D14B-A0C9-DE49F34FCC9D}" dt="2024-04-06T08:47:59.879" v="7334"/>
          <ac:cxnSpMkLst>
            <pc:docMk/>
            <pc:sldMk cId="586353185" sldId="2147470891"/>
            <ac:cxnSpMk id="39" creationId="{D0975E72-054B-12EA-35EC-CD3DDE603601}"/>
          </ac:cxnSpMkLst>
        </pc:cxnChg>
        <pc:cxnChg chg="mod">
          <ac:chgData name="Kau, Derchang" userId="b9148588-e694-4445-9765-2c9aad6149ce" providerId="ADAL" clId="{C8382BAA-1094-D14B-A0C9-DE49F34FCC9D}" dt="2024-04-06T08:47:59.879" v="7334"/>
          <ac:cxnSpMkLst>
            <pc:docMk/>
            <pc:sldMk cId="586353185" sldId="2147470891"/>
            <ac:cxnSpMk id="40" creationId="{B775F3D4-D95C-A88B-4C17-2561D77B5B86}"/>
          </ac:cxnSpMkLst>
        </pc:cxnChg>
        <pc:cxnChg chg="mod">
          <ac:chgData name="Kau, Derchang" userId="b9148588-e694-4445-9765-2c9aad6149ce" providerId="ADAL" clId="{C8382BAA-1094-D14B-A0C9-DE49F34FCC9D}" dt="2024-04-06T08:47:59.879" v="7334"/>
          <ac:cxnSpMkLst>
            <pc:docMk/>
            <pc:sldMk cId="586353185" sldId="2147470891"/>
            <ac:cxnSpMk id="41" creationId="{81BC690D-5F50-4573-E986-9BFC7C5D93C3}"/>
          </ac:cxnSpMkLst>
        </pc:cxnChg>
        <pc:cxnChg chg="mod">
          <ac:chgData name="Kau, Derchang" userId="b9148588-e694-4445-9765-2c9aad6149ce" providerId="ADAL" clId="{C8382BAA-1094-D14B-A0C9-DE49F34FCC9D}" dt="2024-04-06T08:47:59.879" v="7334"/>
          <ac:cxnSpMkLst>
            <pc:docMk/>
            <pc:sldMk cId="586353185" sldId="2147470891"/>
            <ac:cxnSpMk id="42" creationId="{CAEA03CB-3F19-37CE-5FCD-A5C75E7DB3C6}"/>
          </ac:cxnSpMkLst>
        </pc:cxnChg>
        <pc:cxnChg chg="mod">
          <ac:chgData name="Kau, Derchang" userId="b9148588-e694-4445-9765-2c9aad6149ce" providerId="ADAL" clId="{C8382BAA-1094-D14B-A0C9-DE49F34FCC9D}" dt="2024-04-06T08:47:59.879" v="7334"/>
          <ac:cxnSpMkLst>
            <pc:docMk/>
            <pc:sldMk cId="586353185" sldId="2147470891"/>
            <ac:cxnSpMk id="43" creationId="{99516D93-E49E-CF65-F867-4CCA0A080DC8}"/>
          </ac:cxnSpMkLst>
        </pc:cxnChg>
        <pc:cxnChg chg="mod">
          <ac:chgData name="Kau, Derchang" userId="b9148588-e694-4445-9765-2c9aad6149ce" providerId="ADAL" clId="{C8382BAA-1094-D14B-A0C9-DE49F34FCC9D}" dt="2024-04-06T08:47:59.879" v="7334"/>
          <ac:cxnSpMkLst>
            <pc:docMk/>
            <pc:sldMk cId="586353185" sldId="2147470891"/>
            <ac:cxnSpMk id="44" creationId="{F9CFD2F2-A90C-0B3D-4B71-1066E83070A3}"/>
          </ac:cxnSpMkLst>
        </pc:cxnChg>
        <pc:cxnChg chg="mod">
          <ac:chgData name="Kau, Derchang" userId="b9148588-e694-4445-9765-2c9aad6149ce" providerId="ADAL" clId="{C8382BAA-1094-D14B-A0C9-DE49F34FCC9D}" dt="2024-04-06T08:52:56.786" v="7373"/>
          <ac:cxnSpMkLst>
            <pc:docMk/>
            <pc:sldMk cId="586353185" sldId="2147470891"/>
            <ac:cxnSpMk id="58" creationId="{923FD9B9-0481-8613-B243-54FE81D0BC24}"/>
          </ac:cxnSpMkLst>
        </pc:cxnChg>
        <pc:cxnChg chg="mod">
          <ac:chgData name="Kau, Derchang" userId="b9148588-e694-4445-9765-2c9aad6149ce" providerId="ADAL" clId="{C8382BAA-1094-D14B-A0C9-DE49F34FCC9D}" dt="2024-04-06T08:52:56.786" v="7373"/>
          <ac:cxnSpMkLst>
            <pc:docMk/>
            <pc:sldMk cId="586353185" sldId="2147470891"/>
            <ac:cxnSpMk id="59" creationId="{4E8E4113-FD39-91D7-9AFA-9217132F3B67}"/>
          </ac:cxnSpMkLst>
        </pc:cxnChg>
        <pc:cxnChg chg="mod">
          <ac:chgData name="Kau, Derchang" userId="b9148588-e694-4445-9765-2c9aad6149ce" providerId="ADAL" clId="{C8382BAA-1094-D14B-A0C9-DE49F34FCC9D}" dt="2024-04-06T08:52:56.786" v="7373"/>
          <ac:cxnSpMkLst>
            <pc:docMk/>
            <pc:sldMk cId="586353185" sldId="2147470891"/>
            <ac:cxnSpMk id="60" creationId="{11A96560-23C4-95CC-0C89-7C9760A84ECB}"/>
          </ac:cxnSpMkLst>
        </pc:cxnChg>
        <pc:cxnChg chg="mod">
          <ac:chgData name="Kau, Derchang" userId="b9148588-e694-4445-9765-2c9aad6149ce" providerId="ADAL" clId="{C8382BAA-1094-D14B-A0C9-DE49F34FCC9D}" dt="2024-04-06T08:52:56.786" v="7373"/>
          <ac:cxnSpMkLst>
            <pc:docMk/>
            <pc:sldMk cId="586353185" sldId="2147470891"/>
            <ac:cxnSpMk id="61" creationId="{CF2E8EAC-A028-61C2-AFFC-ECDD1F3C4FD8}"/>
          </ac:cxnSpMkLst>
        </pc:cxnChg>
        <pc:cxnChg chg="mod">
          <ac:chgData name="Kau, Derchang" userId="b9148588-e694-4445-9765-2c9aad6149ce" providerId="ADAL" clId="{C8382BAA-1094-D14B-A0C9-DE49F34FCC9D}" dt="2024-04-06T08:52:56.786" v="7373"/>
          <ac:cxnSpMkLst>
            <pc:docMk/>
            <pc:sldMk cId="586353185" sldId="2147470891"/>
            <ac:cxnSpMk id="62" creationId="{6DC54E78-0BDF-B5E9-0671-2A6B140521AB}"/>
          </ac:cxnSpMkLst>
        </pc:cxnChg>
        <pc:cxnChg chg="mod">
          <ac:chgData name="Kau, Derchang" userId="b9148588-e694-4445-9765-2c9aad6149ce" providerId="ADAL" clId="{C8382BAA-1094-D14B-A0C9-DE49F34FCC9D}" dt="2024-04-06T08:52:56.786" v="7373"/>
          <ac:cxnSpMkLst>
            <pc:docMk/>
            <pc:sldMk cId="586353185" sldId="2147470891"/>
            <ac:cxnSpMk id="63" creationId="{E7616D39-3B8C-D5D9-E3D3-1E991561B176}"/>
          </ac:cxnSpMkLst>
        </pc:cxnChg>
        <pc:cxnChg chg="del mod">
          <ac:chgData name="Kau, Derchang" userId="b9148588-e694-4445-9765-2c9aad6149ce" providerId="ADAL" clId="{C8382BAA-1094-D14B-A0C9-DE49F34FCC9D}" dt="2024-05-30T19:24:32.238" v="17152" actId="478"/>
          <ac:cxnSpMkLst>
            <pc:docMk/>
            <pc:sldMk cId="586353185" sldId="2147470891"/>
            <ac:cxnSpMk id="64" creationId="{8B74E469-C2EA-0EC4-3E7E-F2FADBD63707}"/>
          </ac:cxnSpMkLst>
        </pc:cxnChg>
        <pc:cxnChg chg="del mod">
          <ac:chgData name="Kau, Derchang" userId="b9148588-e694-4445-9765-2c9aad6149ce" providerId="ADAL" clId="{C8382BAA-1094-D14B-A0C9-DE49F34FCC9D}" dt="2024-05-30T19:24:32.238" v="17152" actId="478"/>
          <ac:cxnSpMkLst>
            <pc:docMk/>
            <pc:sldMk cId="586353185" sldId="2147470891"/>
            <ac:cxnSpMk id="65" creationId="{FBC0D31F-3860-BEF3-EA68-79AD76992709}"/>
          </ac:cxnSpMkLst>
        </pc:cxnChg>
        <pc:cxnChg chg="del mod">
          <ac:chgData name="Kau, Derchang" userId="b9148588-e694-4445-9765-2c9aad6149ce" providerId="ADAL" clId="{C8382BAA-1094-D14B-A0C9-DE49F34FCC9D}" dt="2024-05-30T19:24:32.238" v="17152" actId="478"/>
          <ac:cxnSpMkLst>
            <pc:docMk/>
            <pc:sldMk cId="586353185" sldId="2147470891"/>
            <ac:cxnSpMk id="66" creationId="{52EDA286-B32C-22D8-4979-FA0B3ECE6461}"/>
          </ac:cxnSpMkLst>
        </pc:cxnChg>
        <pc:cxnChg chg="mod">
          <ac:chgData name="Kau, Derchang" userId="b9148588-e694-4445-9765-2c9aad6149ce" providerId="ADAL" clId="{C8382BAA-1094-D14B-A0C9-DE49F34FCC9D}" dt="2024-04-06T08:54:05.241" v="7384"/>
          <ac:cxnSpMkLst>
            <pc:docMk/>
            <pc:sldMk cId="586353185" sldId="2147470891"/>
            <ac:cxnSpMk id="85" creationId="{F38B4969-0605-DD39-3DD3-470635679254}"/>
          </ac:cxnSpMkLst>
        </pc:cxnChg>
        <pc:cxnChg chg="mod">
          <ac:chgData name="Kau, Derchang" userId="b9148588-e694-4445-9765-2c9aad6149ce" providerId="ADAL" clId="{C8382BAA-1094-D14B-A0C9-DE49F34FCC9D}" dt="2024-04-06T08:54:05.241" v="7384"/>
          <ac:cxnSpMkLst>
            <pc:docMk/>
            <pc:sldMk cId="586353185" sldId="2147470891"/>
            <ac:cxnSpMk id="86" creationId="{D5F1FD23-48A2-E4CD-9751-8CA1ABC3EFD3}"/>
          </ac:cxnSpMkLst>
        </pc:cxnChg>
        <pc:cxnChg chg="mod">
          <ac:chgData name="Kau, Derchang" userId="b9148588-e694-4445-9765-2c9aad6149ce" providerId="ADAL" clId="{C8382BAA-1094-D14B-A0C9-DE49F34FCC9D}" dt="2024-04-06T08:54:05.241" v="7384"/>
          <ac:cxnSpMkLst>
            <pc:docMk/>
            <pc:sldMk cId="586353185" sldId="2147470891"/>
            <ac:cxnSpMk id="87" creationId="{2A96759A-AE8D-EBBA-5365-E5BD83A40EEE}"/>
          </ac:cxnSpMkLst>
        </pc:cxnChg>
        <pc:cxnChg chg="mod">
          <ac:chgData name="Kau, Derchang" userId="b9148588-e694-4445-9765-2c9aad6149ce" providerId="ADAL" clId="{C8382BAA-1094-D14B-A0C9-DE49F34FCC9D}" dt="2024-04-06T08:54:05.241" v="7384"/>
          <ac:cxnSpMkLst>
            <pc:docMk/>
            <pc:sldMk cId="586353185" sldId="2147470891"/>
            <ac:cxnSpMk id="88" creationId="{229DAEA4-B7EE-FD90-64AB-146DD558E6ED}"/>
          </ac:cxnSpMkLst>
        </pc:cxnChg>
        <pc:cxnChg chg="mod">
          <ac:chgData name="Kau, Derchang" userId="b9148588-e694-4445-9765-2c9aad6149ce" providerId="ADAL" clId="{C8382BAA-1094-D14B-A0C9-DE49F34FCC9D}" dt="2024-04-06T08:54:05.241" v="7384"/>
          <ac:cxnSpMkLst>
            <pc:docMk/>
            <pc:sldMk cId="586353185" sldId="2147470891"/>
            <ac:cxnSpMk id="89" creationId="{D2731815-329B-E572-A9DC-7FEC1FC1AC08}"/>
          </ac:cxnSpMkLst>
        </pc:cxnChg>
        <pc:cxnChg chg="mod">
          <ac:chgData name="Kau, Derchang" userId="b9148588-e694-4445-9765-2c9aad6149ce" providerId="ADAL" clId="{C8382BAA-1094-D14B-A0C9-DE49F34FCC9D}" dt="2024-04-06T08:54:05.241" v="7384"/>
          <ac:cxnSpMkLst>
            <pc:docMk/>
            <pc:sldMk cId="586353185" sldId="2147470891"/>
            <ac:cxnSpMk id="90" creationId="{822C3513-9E75-E543-6DB3-6A2A60327BED}"/>
          </ac:cxnSpMkLst>
        </pc:cxnChg>
        <pc:cxnChg chg="mod">
          <ac:chgData name="Kau, Derchang" userId="b9148588-e694-4445-9765-2c9aad6149ce" providerId="ADAL" clId="{C8382BAA-1094-D14B-A0C9-DE49F34FCC9D}" dt="2024-04-06T08:54:05.241" v="7384"/>
          <ac:cxnSpMkLst>
            <pc:docMk/>
            <pc:sldMk cId="586353185" sldId="2147470891"/>
            <ac:cxnSpMk id="91" creationId="{AAA2F59F-20E2-B200-4B94-8AAE11DCB4D5}"/>
          </ac:cxnSpMkLst>
        </pc:cxnChg>
        <pc:cxnChg chg="mod">
          <ac:chgData name="Kau, Derchang" userId="b9148588-e694-4445-9765-2c9aad6149ce" providerId="ADAL" clId="{C8382BAA-1094-D14B-A0C9-DE49F34FCC9D}" dt="2024-04-06T08:54:05.241" v="7384"/>
          <ac:cxnSpMkLst>
            <pc:docMk/>
            <pc:sldMk cId="586353185" sldId="2147470891"/>
            <ac:cxnSpMk id="92" creationId="{C40A3858-3CAC-1341-C407-D891BAE08E43}"/>
          </ac:cxnSpMkLst>
        </pc:cxnChg>
        <pc:cxnChg chg="mod">
          <ac:chgData name="Kau, Derchang" userId="b9148588-e694-4445-9765-2c9aad6149ce" providerId="ADAL" clId="{C8382BAA-1094-D14B-A0C9-DE49F34FCC9D}" dt="2024-04-06T08:54:05.241" v="7384"/>
          <ac:cxnSpMkLst>
            <pc:docMk/>
            <pc:sldMk cId="586353185" sldId="2147470891"/>
            <ac:cxnSpMk id="93" creationId="{18DD2ACA-531E-C22A-3C03-8A2DEE253E6E}"/>
          </ac:cxnSpMkLst>
        </pc:cxnChg>
        <pc:cxnChg chg="del mod">
          <ac:chgData name="Kau, Derchang" userId="b9148588-e694-4445-9765-2c9aad6149ce" providerId="ADAL" clId="{C8382BAA-1094-D14B-A0C9-DE49F34FCC9D}" dt="2024-05-30T19:24:53.864" v="17154" actId="478"/>
          <ac:cxnSpMkLst>
            <pc:docMk/>
            <pc:sldMk cId="586353185" sldId="2147470891"/>
            <ac:cxnSpMk id="135" creationId="{2100B072-8F41-DA65-5135-41755AAF4012}"/>
          </ac:cxnSpMkLst>
        </pc:cxnChg>
        <pc:cxnChg chg="del mod">
          <ac:chgData name="Kau, Derchang" userId="b9148588-e694-4445-9765-2c9aad6149ce" providerId="ADAL" clId="{C8382BAA-1094-D14B-A0C9-DE49F34FCC9D}" dt="2024-05-30T19:24:53.864" v="17154" actId="478"/>
          <ac:cxnSpMkLst>
            <pc:docMk/>
            <pc:sldMk cId="586353185" sldId="2147470891"/>
            <ac:cxnSpMk id="136" creationId="{740AB46E-F035-C297-76CC-9F188C472AF8}"/>
          </ac:cxnSpMkLst>
        </pc:cxnChg>
        <pc:cxnChg chg="del mod">
          <ac:chgData name="Kau, Derchang" userId="b9148588-e694-4445-9765-2c9aad6149ce" providerId="ADAL" clId="{C8382BAA-1094-D14B-A0C9-DE49F34FCC9D}" dt="2024-05-30T19:24:53.864" v="17154" actId="478"/>
          <ac:cxnSpMkLst>
            <pc:docMk/>
            <pc:sldMk cId="586353185" sldId="2147470891"/>
            <ac:cxnSpMk id="137" creationId="{84D014DE-6C0D-AD01-E507-DF69E36FD0B9}"/>
          </ac:cxnSpMkLst>
        </pc:cxnChg>
        <pc:cxnChg chg="mod">
          <ac:chgData name="Kau, Derchang" userId="b9148588-e694-4445-9765-2c9aad6149ce" providerId="ADAL" clId="{C8382BAA-1094-D14B-A0C9-DE49F34FCC9D}" dt="2024-04-06T08:55:00.784" v="7409"/>
          <ac:cxnSpMkLst>
            <pc:docMk/>
            <pc:sldMk cId="586353185" sldId="2147470891"/>
            <ac:cxnSpMk id="138" creationId="{E13C5BF1-D46A-70CE-36DE-2A487DA5D2B0}"/>
          </ac:cxnSpMkLst>
        </pc:cxnChg>
        <pc:cxnChg chg="mod">
          <ac:chgData name="Kau, Derchang" userId="b9148588-e694-4445-9765-2c9aad6149ce" providerId="ADAL" clId="{C8382BAA-1094-D14B-A0C9-DE49F34FCC9D}" dt="2024-04-06T08:55:00.784" v="7409"/>
          <ac:cxnSpMkLst>
            <pc:docMk/>
            <pc:sldMk cId="586353185" sldId="2147470891"/>
            <ac:cxnSpMk id="139" creationId="{751D8096-6368-FCD3-B385-7D74231EC3BC}"/>
          </ac:cxnSpMkLst>
        </pc:cxnChg>
        <pc:cxnChg chg="mod">
          <ac:chgData name="Kau, Derchang" userId="b9148588-e694-4445-9765-2c9aad6149ce" providerId="ADAL" clId="{C8382BAA-1094-D14B-A0C9-DE49F34FCC9D}" dt="2024-04-06T08:55:00.784" v="7409"/>
          <ac:cxnSpMkLst>
            <pc:docMk/>
            <pc:sldMk cId="586353185" sldId="2147470891"/>
            <ac:cxnSpMk id="140" creationId="{E516B618-0C21-0B9A-1F96-FD1CA3CF6E4D}"/>
          </ac:cxnSpMkLst>
        </pc:cxnChg>
        <pc:cxnChg chg="mod">
          <ac:chgData name="Kau, Derchang" userId="b9148588-e694-4445-9765-2c9aad6149ce" providerId="ADAL" clId="{C8382BAA-1094-D14B-A0C9-DE49F34FCC9D}" dt="2024-04-06T08:55:00.784" v="7409"/>
          <ac:cxnSpMkLst>
            <pc:docMk/>
            <pc:sldMk cId="586353185" sldId="2147470891"/>
            <ac:cxnSpMk id="141" creationId="{AA5687FD-1D91-2985-BB9A-25AE51E4FDD4}"/>
          </ac:cxnSpMkLst>
        </pc:cxnChg>
        <pc:cxnChg chg="mod">
          <ac:chgData name="Kau, Derchang" userId="b9148588-e694-4445-9765-2c9aad6149ce" providerId="ADAL" clId="{C8382BAA-1094-D14B-A0C9-DE49F34FCC9D}" dt="2024-04-06T08:55:00.784" v="7409"/>
          <ac:cxnSpMkLst>
            <pc:docMk/>
            <pc:sldMk cId="586353185" sldId="2147470891"/>
            <ac:cxnSpMk id="142" creationId="{0C9BC991-CD1F-4082-29C5-845FA01FA04E}"/>
          </ac:cxnSpMkLst>
        </pc:cxnChg>
        <pc:cxnChg chg="mod">
          <ac:chgData name="Kau, Derchang" userId="b9148588-e694-4445-9765-2c9aad6149ce" providerId="ADAL" clId="{C8382BAA-1094-D14B-A0C9-DE49F34FCC9D}" dt="2024-04-06T08:55:00.784" v="7409"/>
          <ac:cxnSpMkLst>
            <pc:docMk/>
            <pc:sldMk cId="586353185" sldId="2147470891"/>
            <ac:cxnSpMk id="143" creationId="{51B41439-3C49-E8E7-994F-76EFFE8E8036}"/>
          </ac:cxnSpMkLst>
        </pc:cxnChg>
        <pc:cxnChg chg="mod">
          <ac:chgData name="Kau, Derchang" userId="b9148588-e694-4445-9765-2c9aad6149ce" providerId="ADAL" clId="{C8382BAA-1094-D14B-A0C9-DE49F34FCC9D}" dt="2024-04-06T08:59:32.457" v="7453"/>
          <ac:cxnSpMkLst>
            <pc:docMk/>
            <pc:sldMk cId="586353185" sldId="2147470891"/>
            <ac:cxnSpMk id="169" creationId="{0F39B351-301E-2256-F3A9-DAC7D897FA14}"/>
          </ac:cxnSpMkLst>
        </pc:cxnChg>
        <pc:cxnChg chg="mod">
          <ac:chgData name="Kau, Derchang" userId="b9148588-e694-4445-9765-2c9aad6149ce" providerId="ADAL" clId="{C8382BAA-1094-D14B-A0C9-DE49F34FCC9D}" dt="2024-04-06T08:59:32.457" v="7453"/>
          <ac:cxnSpMkLst>
            <pc:docMk/>
            <pc:sldMk cId="586353185" sldId="2147470891"/>
            <ac:cxnSpMk id="170" creationId="{E078F288-45A5-7AFB-0415-6D4FB9E80745}"/>
          </ac:cxnSpMkLst>
        </pc:cxnChg>
        <pc:cxnChg chg="mod">
          <ac:chgData name="Kau, Derchang" userId="b9148588-e694-4445-9765-2c9aad6149ce" providerId="ADAL" clId="{C8382BAA-1094-D14B-A0C9-DE49F34FCC9D}" dt="2024-04-06T08:59:32.457" v="7453"/>
          <ac:cxnSpMkLst>
            <pc:docMk/>
            <pc:sldMk cId="586353185" sldId="2147470891"/>
            <ac:cxnSpMk id="171" creationId="{F6700BDE-72D4-A3F8-A5A4-AD11E47A593D}"/>
          </ac:cxnSpMkLst>
        </pc:cxnChg>
        <pc:cxnChg chg="del mod">
          <ac:chgData name="Kau, Derchang" userId="b9148588-e694-4445-9765-2c9aad6149ce" providerId="ADAL" clId="{C8382BAA-1094-D14B-A0C9-DE49F34FCC9D}" dt="2024-05-30T19:25:15.400" v="17156" actId="478"/>
          <ac:cxnSpMkLst>
            <pc:docMk/>
            <pc:sldMk cId="586353185" sldId="2147470891"/>
            <ac:cxnSpMk id="172" creationId="{41A2E895-AB6A-CC98-FFF1-957EA2B8CFC9}"/>
          </ac:cxnSpMkLst>
        </pc:cxnChg>
        <pc:cxnChg chg="del mod">
          <ac:chgData name="Kau, Derchang" userId="b9148588-e694-4445-9765-2c9aad6149ce" providerId="ADAL" clId="{C8382BAA-1094-D14B-A0C9-DE49F34FCC9D}" dt="2024-05-30T19:25:15.400" v="17156" actId="478"/>
          <ac:cxnSpMkLst>
            <pc:docMk/>
            <pc:sldMk cId="586353185" sldId="2147470891"/>
            <ac:cxnSpMk id="173" creationId="{E0D62B96-276F-D754-B6CF-D8DD17ADED20}"/>
          </ac:cxnSpMkLst>
        </pc:cxnChg>
        <pc:cxnChg chg="del mod">
          <ac:chgData name="Kau, Derchang" userId="b9148588-e694-4445-9765-2c9aad6149ce" providerId="ADAL" clId="{C8382BAA-1094-D14B-A0C9-DE49F34FCC9D}" dt="2024-05-30T19:25:15.400" v="17156" actId="478"/>
          <ac:cxnSpMkLst>
            <pc:docMk/>
            <pc:sldMk cId="586353185" sldId="2147470891"/>
            <ac:cxnSpMk id="174" creationId="{313E663B-8C2F-69DA-706D-BF1EDF5C9629}"/>
          </ac:cxnSpMkLst>
        </pc:cxnChg>
        <pc:cxnChg chg="del mod">
          <ac:chgData name="Kau, Derchang" userId="b9148588-e694-4445-9765-2c9aad6149ce" providerId="ADAL" clId="{C8382BAA-1094-D14B-A0C9-DE49F34FCC9D}" dt="2024-05-30T19:25:15.400" v="17156" actId="478"/>
          <ac:cxnSpMkLst>
            <pc:docMk/>
            <pc:sldMk cId="586353185" sldId="2147470891"/>
            <ac:cxnSpMk id="175" creationId="{20DFD5EC-BD88-2D33-502B-26FDBF80C851}"/>
          </ac:cxnSpMkLst>
        </pc:cxnChg>
        <pc:cxnChg chg="del mod">
          <ac:chgData name="Kau, Derchang" userId="b9148588-e694-4445-9765-2c9aad6149ce" providerId="ADAL" clId="{C8382BAA-1094-D14B-A0C9-DE49F34FCC9D}" dt="2024-05-30T19:25:15.400" v="17156" actId="478"/>
          <ac:cxnSpMkLst>
            <pc:docMk/>
            <pc:sldMk cId="586353185" sldId="2147470891"/>
            <ac:cxnSpMk id="176" creationId="{F6A35F96-00B6-1AA6-B7ED-E3E363FBB963}"/>
          </ac:cxnSpMkLst>
        </pc:cxnChg>
        <pc:cxnChg chg="del mod">
          <ac:chgData name="Kau, Derchang" userId="b9148588-e694-4445-9765-2c9aad6149ce" providerId="ADAL" clId="{C8382BAA-1094-D14B-A0C9-DE49F34FCC9D}" dt="2024-05-30T19:25:15.400" v="17156" actId="478"/>
          <ac:cxnSpMkLst>
            <pc:docMk/>
            <pc:sldMk cId="586353185" sldId="2147470891"/>
            <ac:cxnSpMk id="177" creationId="{C006EBE3-BE87-753D-E368-19E0B0F93A28}"/>
          </ac:cxnSpMkLst>
        </pc:cxnChg>
        <pc:cxnChg chg="mod">
          <ac:chgData name="Kau, Derchang" userId="b9148588-e694-4445-9765-2c9aad6149ce" providerId="ADAL" clId="{C8382BAA-1094-D14B-A0C9-DE49F34FCC9D}" dt="2024-04-06T09:00:03.775" v="7456"/>
          <ac:cxnSpMkLst>
            <pc:docMk/>
            <pc:sldMk cId="586353185" sldId="2147470891"/>
            <ac:cxnSpMk id="181" creationId="{AC6E8DE9-6E5B-24B4-E90F-9AAB05DDAD31}"/>
          </ac:cxnSpMkLst>
        </pc:cxnChg>
        <pc:cxnChg chg="mod">
          <ac:chgData name="Kau, Derchang" userId="b9148588-e694-4445-9765-2c9aad6149ce" providerId="ADAL" clId="{C8382BAA-1094-D14B-A0C9-DE49F34FCC9D}" dt="2024-04-06T09:00:03.775" v="7456"/>
          <ac:cxnSpMkLst>
            <pc:docMk/>
            <pc:sldMk cId="586353185" sldId="2147470891"/>
            <ac:cxnSpMk id="182" creationId="{D3873659-9896-FC2F-D96B-9F9A29D8B43E}"/>
          </ac:cxnSpMkLst>
        </pc:cxnChg>
        <pc:cxnChg chg="mod">
          <ac:chgData name="Kau, Derchang" userId="b9148588-e694-4445-9765-2c9aad6149ce" providerId="ADAL" clId="{C8382BAA-1094-D14B-A0C9-DE49F34FCC9D}" dt="2024-04-06T09:00:03.775" v="7456"/>
          <ac:cxnSpMkLst>
            <pc:docMk/>
            <pc:sldMk cId="586353185" sldId="2147470891"/>
            <ac:cxnSpMk id="183" creationId="{C2E8B274-86A4-43C3-9FDD-724CBE0E4C39}"/>
          </ac:cxnSpMkLst>
        </pc:cxnChg>
        <pc:cxnChg chg="mod">
          <ac:chgData name="Kau, Derchang" userId="b9148588-e694-4445-9765-2c9aad6149ce" providerId="ADAL" clId="{C8382BAA-1094-D14B-A0C9-DE49F34FCC9D}" dt="2024-04-06T09:00:03.775" v="7456"/>
          <ac:cxnSpMkLst>
            <pc:docMk/>
            <pc:sldMk cId="586353185" sldId="2147470891"/>
            <ac:cxnSpMk id="184" creationId="{835EF51A-C48C-461C-F24A-2BD28941528F}"/>
          </ac:cxnSpMkLst>
        </pc:cxnChg>
        <pc:cxnChg chg="mod">
          <ac:chgData name="Kau, Derchang" userId="b9148588-e694-4445-9765-2c9aad6149ce" providerId="ADAL" clId="{C8382BAA-1094-D14B-A0C9-DE49F34FCC9D}" dt="2024-04-06T09:00:03.775" v="7456"/>
          <ac:cxnSpMkLst>
            <pc:docMk/>
            <pc:sldMk cId="586353185" sldId="2147470891"/>
            <ac:cxnSpMk id="185" creationId="{63615B4F-96BA-599C-A241-B004EAC74D04}"/>
          </ac:cxnSpMkLst>
        </pc:cxnChg>
        <pc:cxnChg chg="mod">
          <ac:chgData name="Kau, Derchang" userId="b9148588-e694-4445-9765-2c9aad6149ce" providerId="ADAL" clId="{C8382BAA-1094-D14B-A0C9-DE49F34FCC9D}" dt="2024-04-06T09:00:03.775" v="7456"/>
          <ac:cxnSpMkLst>
            <pc:docMk/>
            <pc:sldMk cId="586353185" sldId="2147470891"/>
            <ac:cxnSpMk id="186" creationId="{51CF1235-8D7D-4DB5-9359-94ACB45CAC66}"/>
          </ac:cxnSpMkLst>
        </pc:cxnChg>
        <pc:cxnChg chg="mod">
          <ac:chgData name="Kau, Derchang" userId="b9148588-e694-4445-9765-2c9aad6149ce" providerId="ADAL" clId="{C8382BAA-1094-D14B-A0C9-DE49F34FCC9D}" dt="2024-04-06T09:00:03.775" v="7456"/>
          <ac:cxnSpMkLst>
            <pc:docMk/>
            <pc:sldMk cId="586353185" sldId="2147470891"/>
            <ac:cxnSpMk id="187" creationId="{3C8AD43B-7ACB-CC0A-2DED-0E7FB1747A4D}"/>
          </ac:cxnSpMkLst>
        </pc:cxnChg>
        <pc:cxnChg chg="mod">
          <ac:chgData name="Kau, Derchang" userId="b9148588-e694-4445-9765-2c9aad6149ce" providerId="ADAL" clId="{C8382BAA-1094-D14B-A0C9-DE49F34FCC9D}" dt="2024-04-06T09:00:03.775" v="7456"/>
          <ac:cxnSpMkLst>
            <pc:docMk/>
            <pc:sldMk cId="586353185" sldId="2147470891"/>
            <ac:cxnSpMk id="188" creationId="{30AD4D95-3C44-0BDD-F0B3-430AEAD774E2}"/>
          </ac:cxnSpMkLst>
        </pc:cxnChg>
        <pc:cxnChg chg="mod">
          <ac:chgData name="Kau, Derchang" userId="b9148588-e694-4445-9765-2c9aad6149ce" providerId="ADAL" clId="{C8382BAA-1094-D14B-A0C9-DE49F34FCC9D}" dt="2024-04-06T09:00:03.775" v="7456"/>
          <ac:cxnSpMkLst>
            <pc:docMk/>
            <pc:sldMk cId="586353185" sldId="2147470891"/>
            <ac:cxnSpMk id="189" creationId="{4BA2C178-671E-5980-506D-5C1A3314671C}"/>
          </ac:cxnSpMkLst>
        </pc:cxnChg>
        <pc:cxnChg chg="del mod">
          <ac:chgData name="Kau, Derchang" userId="b9148588-e694-4445-9765-2c9aad6149ce" providerId="ADAL" clId="{C8382BAA-1094-D14B-A0C9-DE49F34FCC9D}" dt="2024-05-30T19:26:00.466" v="17158" actId="478"/>
          <ac:cxnSpMkLst>
            <pc:docMk/>
            <pc:sldMk cId="586353185" sldId="2147470891"/>
            <ac:cxnSpMk id="231" creationId="{85CCD91E-2A01-8F68-F434-A6BB03454318}"/>
          </ac:cxnSpMkLst>
        </pc:cxnChg>
        <pc:cxnChg chg="del mod">
          <ac:chgData name="Kau, Derchang" userId="b9148588-e694-4445-9765-2c9aad6149ce" providerId="ADAL" clId="{C8382BAA-1094-D14B-A0C9-DE49F34FCC9D}" dt="2024-05-30T19:26:00.466" v="17158" actId="478"/>
          <ac:cxnSpMkLst>
            <pc:docMk/>
            <pc:sldMk cId="586353185" sldId="2147470891"/>
            <ac:cxnSpMk id="232" creationId="{37CD2606-F68E-7736-26C6-5A98EEFD1402}"/>
          </ac:cxnSpMkLst>
        </pc:cxnChg>
        <pc:cxnChg chg="del mod">
          <ac:chgData name="Kau, Derchang" userId="b9148588-e694-4445-9765-2c9aad6149ce" providerId="ADAL" clId="{C8382BAA-1094-D14B-A0C9-DE49F34FCC9D}" dt="2024-05-30T19:26:00.466" v="17158" actId="478"/>
          <ac:cxnSpMkLst>
            <pc:docMk/>
            <pc:sldMk cId="586353185" sldId="2147470891"/>
            <ac:cxnSpMk id="233" creationId="{F657ED53-0C8E-1F66-D246-986BD76D149F}"/>
          </ac:cxnSpMkLst>
        </pc:cxnChg>
        <pc:cxnChg chg="mod">
          <ac:chgData name="Kau, Derchang" userId="b9148588-e694-4445-9765-2c9aad6149ce" providerId="ADAL" clId="{C8382BAA-1094-D14B-A0C9-DE49F34FCC9D}" dt="2024-04-06T09:00:03.775" v="7456"/>
          <ac:cxnSpMkLst>
            <pc:docMk/>
            <pc:sldMk cId="586353185" sldId="2147470891"/>
            <ac:cxnSpMk id="234" creationId="{B1F35FD1-8E37-BEBF-0B48-87A3B6A27570}"/>
          </ac:cxnSpMkLst>
        </pc:cxnChg>
        <pc:cxnChg chg="mod">
          <ac:chgData name="Kau, Derchang" userId="b9148588-e694-4445-9765-2c9aad6149ce" providerId="ADAL" clId="{C8382BAA-1094-D14B-A0C9-DE49F34FCC9D}" dt="2024-04-06T09:00:03.775" v="7456"/>
          <ac:cxnSpMkLst>
            <pc:docMk/>
            <pc:sldMk cId="586353185" sldId="2147470891"/>
            <ac:cxnSpMk id="235" creationId="{991CD8FB-4BEB-9FDE-CFE6-9A6F82590B52}"/>
          </ac:cxnSpMkLst>
        </pc:cxnChg>
        <pc:cxnChg chg="mod">
          <ac:chgData name="Kau, Derchang" userId="b9148588-e694-4445-9765-2c9aad6149ce" providerId="ADAL" clId="{C8382BAA-1094-D14B-A0C9-DE49F34FCC9D}" dt="2024-04-06T09:00:03.775" v="7456"/>
          <ac:cxnSpMkLst>
            <pc:docMk/>
            <pc:sldMk cId="586353185" sldId="2147470891"/>
            <ac:cxnSpMk id="236" creationId="{5046300D-5B1A-9F75-7494-B124F0B80E85}"/>
          </ac:cxnSpMkLst>
        </pc:cxnChg>
        <pc:cxnChg chg="mod">
          <ac:chgData name="Kau, Derchang" userId="b9148588-e694-4445-9765-2c9aad6149ce" providerId="ADAL" clId="{C8382BAA-1094-D14B-A0C9-DE49F34FCC9D}" dt="2024-04-06T09:00:03.775" v="7456"/>
          <ac:cxnSpMkLst>
            <pc:docMk/>
            <pc:sldMk cId="586353185" sldId="2147470891"/>
            <ac:cxnSpMk id="237" creationId="{DE033AEF-E3B5-C9DF-9DD8-9D253F88E835}"/>
          </ac:cxnSpMkLst>
        </pc:cxnChg>
        <pc:cxnChg chg="mod">
          <ac:chgData name="Kau, Derchang" userId="b9148588-e694-4445-9765-2c9aad6149ce" providerId="ADAL" clId="{C8382BAA-1094-D14B-A0C9-DE49F34FCC9D}" dt="2024-04-06T09:00:03.775" v="7456"/>
          <ac:cxnSpMkLst>
            <pc:docMk/>
            <pc:sldMk cId="586353185" sldId="2147470891"/>
            <ac:cxnSpMk id="238" creationId="{49B38812-9BBC-6FED-E55A-62766F68A44E}"/>
          </ac:cxnSpMkLst>
        </pc:cxnChg>
        <pc:cxnChg chg="mod">
          <ac:chgData name="Kau, Derchang" userId="b9148588-e694-4445-9765-2c9aad6149ce" providerId="ADAL" clId="{C8382BAA-1094-D14B-A0C9-DE49F34FCC9D}" dt="2024-04-06T09:00:03.775" v="7456"/>
          <ac:cxnSpMkLst>
            <pc:docMk/>
            <pc:sldMk cId="586353185" sldId="2147470891"/>
            <ac:cxnSpMk id="239" creationId="{C797C4B3-2206-BBE6-6061-1F59B6A8CEB5}"/>
          </ac:cxnSpMkLst>
        </pc:cxnChg>
        <pc:cxnChg chg="del mod">
          <ac:chgData name="Kau, Derchang" userId="b9148588-e694-4445-9765-2c9aad6149ce" providerId="ADAL" clId="{C8382BAA-1094-D14B-A0C9-DE49F34FCC9D}" dt="2024-05-30T19:26:00.466" v="17158" actId="478"/>
          <ac:cxnSpMkLst>
            <pc:docMk/>
            <pc:sldMk cId="586353185" sldId="2147470891"/>
            <ac:cxnSpMk id="265" creationId="{C295D9EC-8BD6-92BD-A4A2-73641890156E}"/>
          </ac:cxnSpMkLst>
        </pc:cxnChg>
        <pc:cxnChg chg="del mod">
          <ac:chgData name="Kau, Derchang" userId="b9148588-e694-4445-9765-2c9aad6149ce" providerId="ADAL" clId="{C8382BAA-1094-D14B-A0C9-DE49F34FCC9D}" dt="2024-05-30T19:26:00.466" v="17158" actId="478"/>
          <ac:cxnSpMkLst>
            <pc:docMk/>
            <pc:sldMk cId="586353185" sldId="2147470891"/>
            <ac:cxnSpMk id="266" creationId="{42BB2CCA-91C8-D86C-10D7-A44D17FA66A4}"/>
          </ac:cxnSpMkLst>
        </pc:cxnChg>
        <pc:cxnChg chg="del mod">
          <ac:chgData name="Kau, Derchang" userId="b9148588-e694-4445-9765-2c9aad6149ce" providerId="ADAL" clId="{C8382BAA-1094-D14B-A0C9-DE49F34FCC9D}" dt="2024-05-30T19:26:00.466" v="17158" actId="478"/>
          <ac:cxnSpMkLst>
            <pc:docMk/>
            <pc:sldMk cId="586353185" sldId="2147470891"/>
            <ac:cxnSpMk id="267" creationId="{97ED9C4B-C80D-6851-4793-D83A0EA29464}"/>
          </ac:cxnSpMkLst>
        </pc:cxnChg>
        <pc:cxnChg chg="del mod">
          <ac:chgData name="Kau, Derchang" userId="b9148588-e694-4445-9765-2c9aad6149ce" providerId="ADAL" clId="{C8382BAA-1094-D14B-A0C9-DE49F34FCC9D}" dt="2024-05-30T19:26:00.466" v="17158" actId="478"/>
          <ac:cxnSpMkLst>
            <pc:docMk/>
            <pc:sldMk cId="586353185" sldId="2147470891"/>
            <ac:cxnSpMk id="268" creationId="{CC92B9C4-FC88-67CD-3D4A-B08C2E43E6FF}"/>
          </ac:cxnSpMkLst>
        </pc:cxnChg>
        <pc:cxnChg chg="del mod">
          <ac:chgData name="Kau, Derchang" userId="b9148588-e694-4445-9765-2c9aad6149ce" providerId="ADAL" clId="{C8382BAA-1094-D14B-A0C9-DE49F34FCC9D}" dt="2024-05-30T19:26:00.466" v="17158" actId="478"/>
          <ac:cxnSpMkLst>
            <pc:docMk/>
            <pc:sldMk cId="586353185" sldId="2147470891"/>
            <ac:cxnSpMk id="269" creationId="{6D91DC2B-BF55-B28E-D8A3-2A9853ED1E0A}"/>
          </ac:cxnSpMkLst>
        </pc:cxnChg>
        <pc:cxnChg chg="del mod">
          <ac:chgData name="Kau, Derchang" userId="b9148588-e694-4445-9765-2c9aad6149ce" providerId="ADAL" clId="{C8382BAA-1094-D14B-A0C9-DE49F34FCC9D}" dt="2024-05-30T19:26:00.466" v="17158" actId="478"/>
          <ac:cxnSpMkLst>
            <pc:docMk/>
            <pc:sldMk cId="586353185" sldId="2147470891"/>
            <ac:cxnSpMk id="270" creationId="{8BF6B24D-38F5-44CA-1FFA-ADC9E5B2C2A4}"/>
          </ac:cxnSpMkLst>
        </pc:cxnChg>
        <pc:cxnChg chg="mod">
          <ac:chgData name="Kau, Derchang" userId="b9148588-e694-4445-9765-2c9aad6149ce" providerId="ADAL" clId="{C8382BAA-1094-D14B-A0C9-DE49F34FCC9D}" dt="2024-04-06T09:00:18.089" v="7458"/>
          <ac:cxnSpMkLst>
            <pc:docMk/>
            <pc:sldMk cId="586353185" sldId="2147470891"/>
            <ac:cxnSpMk id="271" creationId="{61B1BEF9-1C92-296B-056E-AB4D0E78456E}"/>
          </ac:cxnSpMkLst>
        </pc:cxnChg>
        <pc:cxnChg chg="mod">
          <ac:chgData name="Kau, Derchang" userId="b9148588-e694-4445-9765-2c9aad6149ce" providerId="ADAL" clId="{C8382BAA-1094-D14B-A0C9-DE49F34FCC9D}" dt="2024-04-06T09:00:18.089" v="7458"/>
          <ac:cxnSpMkLst>
            <pc:docMk/>
            <pc:sldMk cId="586353185" sldId="2147470891"/>
            <ac:cxnSpMk id="272" creationId="{55AEF41C-E60E-7377-1E76-13B7C7885A2D}"/>
          </ac:cxnSpMkLst>
        </pc:cxnChg>
        <pc:cxnChg chg="mod">
          <ac:chgData name="Kau, Derchang" userId="b9148588-e694-4445-9765-2c9aad6149ce" providerId="ADAL" clId="{C8382BAA-1094-D14B-A0C9-DE49F34FCC9D}" dt="2024-04-06T09:00:18.089" v="7458"/>
          <ac:cxnSpMkLst>
            <pc:docMk/>
            <pc:sldMk cId="586353185" sldId="2147470891"/>
            <ac:cxnSpMk id="273" creationId="{B2A152E1-18EE-2A18-E515-C6B4F8053882}"/>
          </ac:cxnSpMkLst>
        </pc:cxnChg>
        <pc:cxnChg chg="del mod">
          <ac:chgData name="Kau, Derchang" userId="b9148588-e694-4445-9765-2c9aad6149ce" providerId="ADAL" clId="{C8382BAA-1094-D14B-A0C9-DE49F34FCC9D}" dt="2024-05-30T19:27:11.204" v="17162" actId="478"/>
          <ac:cxnSpMkLst>
            <pc:docMk/>
            <pc:sldMk cId="586353185" sldId="2147470891"/>
            <ac:cxnSpMk id="298" creationId="{E493E46B-D8FC-8797-EA2D-6300D4E74BD0}"/>
          </ac:cxnSpMkLst>
        </pc:cxnChg>
        <pc:cxnChg chg="del mod">
          <ac:chgData name="Kau, Derchang" userId="b9148588-e694-4445-9765-2c9aad6149ce" providerId="ADAL" clId="{C8382BAA-1094-D14B-A0C9-DE49F34FCC9D}" dt="2024-05-30T19:27:11.204" v="17162" actId="478"/>
          <ac:cxnSpMkLst>
            <pc:docMk/>
            <pc:sldMk cId="586353185" sldId="2147470891"/>
            <ac:cxnSpMk id="299" creationId="{CBC9DB79-7827-618E-D33C-F2D39C1E2708}"/>
          </ac:cxnSpMkLst>
        </pc:cxnChg>
        <pc:cxnChg chg="del mod">
          <ac:chgData name="Kau, Derchang" userId="b9148588-e694-4445-9765-2c9aad6149ce" providerId="ADAL" clId="{C8382BAA-1094-D14B-A0C9-DE49F34FCC9D}" dt="2024-05-30T19:27:11.204" v="17162" actId="478"/>
          <ac:cxnSpMkLst>
            <pc:docMk/>
            <pc:sldMk cId="586353185" sldId="2147470891"/>
            <ac:cxnSpMk id="300" creationId="{C8A739F9-E7AD-9C5F-83F2-4E8306589506}"/>
          </ac:cxnSpMkLst>
        </pc:cxnChg>
        <pc:cxnChg chg="del mod">
          <ac:chgData name="Kau, Derchang" userId="b9148588-e694-4445-9765-2c9aad6149ce" providerId="ADAL" clId="{C8382BAA-1094-D14B-A0C9-DE49F34FCC9D}" dt="2024-05-30T19:27:11.204" v="17162" actId="478"/>
          <ac:cxnSpMkLst>
            <pc:docMk/>
            <pc:sldMk cId="586353185" sldId="2147470891"/>
            <ac:cxnSpMk id="301" creationId="{BD4D8963-8CC2-E058-4399-4A4538CC6115}"/>
          </ac:cxnSpMkLst>
        </pc:cxnChg>
        <pc:cxnChg chg="del mod">
          <ac:chgData name="Kau, Derchang" userId="b9148588-e694-4445-9765-2c9aad6149ce" providerId="ADAL" clId="{C8382BAA-1094-D14B-A0C9-DE49F34FCC9D}" dt="2024-05-30T19:27:11.204" v="17162" actId="478"/>
          <ac:cxnSpMkLst>
            <pc:docMk/>
            <pc:sldMk cId="586353185" sldId="2147470891"/>
            <ac:cxnSpMk id="302" creationId="{5AE507C7-4B2C-B9D5-4987-58028D000FF5}"/>
          </ac:cxnSpMkLst>
        </pc:cxnChg>
        <pc:cxnChg chg="del mod">
          <ac:chgData name="Kau, Derchang" userId="b9148588-e694-4445-9765-2c9aad6149ce" providerId="ADAL" clId="{C8382BAA-1094-D14B-A0C9-DE49F34FCC9D}" dt="2024-05-30T19:27:11.204" v="17162" actId="478"/>
          <ac:cxnSpMkLst>
            <pc:docMk/>
            <pc:sldMk cId="586353185" sldId="2147470891"/>
            <ac:cxnSpMk id="303" creationId="{5AAF27BC-7606-2AAF-EAC5-1911EAC63019}"/>
          </ac:cxnSpMkLst>
        </pc:cxnChg>
        <pc:cxnChg chg="del mod">
          <ac:chgData name="Kau, Derchang" userId="b9148588-e694-4445-9765-2c9aad6149ce" providerId="ADAL" clId="{C8382BAA-1094-D14B-A0C9-DE49F34FCC9D}" dt="2024-05-30T19:27:11.204" v="17162" actId="478"/>
          <ac:cxnSpMkLst>
            <pc:docMk/>
            <pc:sldMk cId="586353185" sldId="2147470891"/>
            <ac:cxnSpMk id="304" creationId="{E9FF7908-351B-2356-FDF2-593189F7C337}"/>
          </ac:cxnSpMkLst>
        </pc:cxnChg>
        <pc:cxnChg chg="del mod">
          <ac:chgData name="Kau, Derchang" userId="b9148588-e694-4445-9765-2c9aad6149ce" providerId="ADAL" clId="{C8382BAA-1094-D14B-A0C9-DE49F34FCC9D}" dt="2024-05-30T19:27:11.204" v="17162" actId="478"/>
          <ac:cxnSpMkLst>
            <pc:docMk/>
            <pc:sldMk cId="586353185" sldId="2147470891"/>
            <ac:cxnSpMk id="305" creationId="{4A1E44A5-C622-4769-81C6-027000769CB0}"/>
          </ac:cxnSpMkLst>
        </pc:cxnChg>
        <pc:cxnChg chg="del mod">
          <ac:chgData name="Kau, Derchang" userId="b9148588-e694-4445-9765-2c9aad6149ce" providerId="ADAL" clId="{C8382BAA-1094-D14B-A0C9-DE49F34FCC9D}" dt="2024-05-30T19:27:11.204" v="17162" actId="478"/>
          <ac:cxnSpMkLst>
            <pc:docMk/>
            <pc:sldMk cId="586353185" sldId="2147470891"/>
            <ac:cxnSpMk id="306" creationId="{9A6D2A75-C908-C82A-7E53-A1312CCCCCB8}"/>
          </ac:cxnSpMkLst>
        </pc:cxnChg>
        <pc:cxnChg chg="mod">
          <ac:chgData name="Kau, Derchang" userId="b9148588-e694-4445-9765-2c9aad6149ce" providerId="ADAL" clId="{C8382BAA-1094-D14B-A0C9-DE49F34FCC9D}" dt="2024-04-06T09:02:21.191" v="7473"/>
          <ac:cxnSpMkLst>
            <pc:docMk/>
            <pc:sldMk cId="586353185" sldId="2147470891"/>
            <ac:cxnSpMk id="310" creationId="{559C522A-B102-1710-AF93-BA811ECEEC66}"/>
          </ac:cxnSpMkLst>
        </pc:cxnChg>
        <pc:cxnChg chg="mod">
          <ac:chgData name="Kau, Derchang" userId="b9148588-e694-4445-9765-2c9aad6149ce" providerId="ADAL" clId="{C8382BAA-1094-D14B-A0C9-DE49F34FCC9D}" dt="2024-04-06T09:02:21.191" v="7473"/>
          <ac:cxnSpMkLst>
            <pc:docMk/>
            <pc:sldMk cId="586353185" sldId="2147470891"/>
            <ac:cxnSpMk id="311" creationId="{E00A9FDC-CB41-9414-EA0A-D6D3598B417E}"/>
          </ac:cxnSpMkLst>
        </pc:cxnChg>
        <pc:cxnChg chg="mod">
          <ac:chgData name="Kau, Derchang" userId="b9148588-e694-4445-9765-2c9aad6149ce" providerId="ADAL" clId="{C8382BAA-1094-D14B-A0C9-DE49F34FCC9D}" dt="2024-04-06T09:02:21.191" v="7473"/>
          <ac:cxnSpMkLst>
            <pc:docMk/>
            <pc:sldMk cId="586353185" sldId="2147470891"/>
            <ac:cxnSpMk id="312" creationId="{3018835E-4D5B-380F-5942-BE1A8E01E90C}"/>
          </ac:cxnSpMkLst>
        </pc:cxnChg>
        <pc:cxnChg chg="mod">
          <ac:chgData name="Kau, Derchang" userId="b9148588-e694-4445-9765-2c9aad6149ce" providerId="ADAL" clId="{C8382BAA-1094-D14B-A0C9-DE49F34FCC9D}" dt="2024-04-06T09:02:21.191" v="7473"/>
          <ac:cxnSpMkLst>
            <pc:docMk/>
            <pc:sldMk cId="586353185" sldId="2147470891"/>
            <ac:cxnSpMk id="313" creationId="{CFA7E7E4-13BA-1281-2120-3EA6B8505E5B}"/>
          </ac:cxnSpMkLst>
        </pc:cxnChg>
        <pc:cxnChg chg="mod">
          <ac:chgData name="Kau, Derchang" userId="b9148588-e694-4445-9765-2c9aad6149ce" providerId="ADAL" clId="{C8382BAA-1094-D14B-A0C9-DE49F34FCC9D}" dt="2024-04-06T09:02:21.191" v="7473"/>
          <ac:cxnSpMkLst>
            <pc:docMk/>
            <pc:sldMk cId="586353185" sldId="2147470891"/>
            <ac:cxnSpMk id="314" creationId="{22401E90-9BF5-B38D-5541-B73D923C7DAF}"/>
          </ac:cxnSpMkLst>
        </pc:cxnChg>
        <pc:cxnChg chg="mod">
          <ac:chgData name="Kau, Derchang" userId="b9148588-e694-4445-9765-2c9aad6149ce" providerId="ADAL" clId="{C8382BAA-1094-D14B-A0C9-DE49F34FCC9D}" dt="2024-04-06T09:02:21.191" v="7473"/>
          <ac:cxnSpMkLst>
            <pc:docMk/>
            <pc:sldMk cId="586353185" sldId="2147470891"/>
            <ac:cxnSpMk id="315" creationId="{78C2DFF5-41C7-14F9-B201-6EB82DAA8DCA}"/>
          </ac:cxnSpMkLst>
        </pc:cxnChg>
        <pc:cxnChg chg="mod">
          <ac:chgData name="Kau, Derchang" userId="b9148588-e694-4445-9765-2c9aad6149ce" providerId="ADAL" clId="{C8382BAA-1094-D14B-A0C9-DE49F34FCC9D}" dt="2024-04-06T09:02:21.191" v="7473"/>
          <ac:cxnSpMkLst>
            <pc:docMk/>
            <pc:sldMk cId="586353185" sldId="2147470891"/>
            <ac:cxnSpMk id="316" creationId="{83EBEC15-6A7E-2D80-7C80-1B764D8B2A36}"/>
          </ac:cxnSpMkLst>
        </pc:cxnChg>
        <pc:cxnChg chg="mod">
          <ac:chgData name="Kau, Derchang" userId="b9148588-e694-4445-9765-2c9aad6149ce" providerId="ADAL" clId="{C8382BAA-1094-D14B-A0C9-DE49F34FCC9D}" dt="2024-04-06T09:02:21.191" v="7473"/>
          <ac:cxnSpMkLst>
            <pc:docMk/>
            <pc:sldMk cId="586353185" sldId="2147470891"/>
            <ac:cxnSpMk id="317" creationId="{6EE037D1-0C24-F87E-E08F-B87062FC25B0}"/>
          </ac:cxnSpMkLst>
        </pc:cxnChg>
        <pc:cxnChg chg="mod">
          <ac:chgData name="Kau, Derchang" userId="b9148588-e694-4445-9765-2c9aad6149ce" providerId="ADAL" clId="{C8382BAA-1094-D14B-A0C9-DE49F34FCC9D}" dt="2024-04-06T09:02:21.191" v="7473"/>
          <ac:cxnSpMkLst>
            <pc:docMk/>
            <pc:sldMk cId="586353185" sldId="2147470891"/>
            <ac:cxnSpMk id="318" creationId="{4EA3CE49-AB3B-3361-F6AD-D9E68AFEBD81}"/>
          </ac:cxnSpMkLst>
        </pc:cxnChg>
        <pc:cxnChg chg="mod">
          <ac:chgData name="Kau, Derchang" userId="b9148588-e694-4445-9765-2c9aad6149ce" providerId="ADAL" clId="{C8382BAA-1094-D14B-A0C9-DE49F34FCC9D}" dt="2024-04-06T09:02:21.191" v="7473"/>
          <ac:cxnSpMkLst>
            <pc:docMk/>
            <pc:sldMk cId="586353185" sldId="2147470891"/>
            <ac:cxnSpMk id="360" creationId="{3246C457-5EA0-E2AE-61CC-CE391F8E9625}"/>
          </ac:cxnSpMkLst>
        </pc:cxnChg>
        <pc:cxnChg chg="mod">
          <ac:chgData name="Kau, Derchang" userId="b9148588-e694-4445-9765-2c9aad6149ce" providerId="ADAL" clId="{C8382BAA-1094-D14B-A0C9-DE49F34FCC9D}" dt="2024-04-06T09:02:21.191" v="7473"/>
          <ac:cxnSpMkLst>
            <pc:docMk/>
            <pc:sldMk cId="586353185" sldId="2147470891"/>
            <ac:cxnSpMk id="361" creationId="{3BA0C6C8-C5A0-70C4-BE98-72F6C5108B4E}"/>
          </ac:cxnSpMkLst>
        </pc:cxnChg>
        <pc:cxnChg chg="mod">
          <ac:chgData name="Kau, Derchang" userId="b9148588-e694-4445-9765-2c9aad6149ce" providerId="ADAL" clId="{C8382BAA-1094-D14B-A0C9-DE49F34FCC9D}" dt="2024-04-06T09:02:21.191" v="7473"/>
          <ac:cxnSpMkLst>
            <pc:docMk/>
            <pc:sldMk cId="586353185" sldId="2147470891"/>
            <ac:cxnSpMk id="362" creationId="{7BA65C96-CCEE-3868-A86D-3767BF15A362}"/>
          </ac:cxnSpMkLst>
        </pc:cxnChg>
        <pc:cxnChg chg="mod">
          <ac:chgData name="Kau, Derchang" userId="b9148588-e694-4445-9765-2c9aad6149ce" providerId="ADAL" clId="{C8382BAA-1094-D14B-A0C9-DE49F34FCC9D}" dt="2024-04-06T09:02:21.191" v="7473"/>
          <ac:cxnSpMkLst>
            <pc:docMk/>
            <pc:sldMk cId="586353185" sldId="2147470891"/>
            <ac:cxnSpMk id="363" creationId="{D2695C87-F719-BA52-E8F5-F95FC158EB12}"/>
          </ac:cxnSpMkLst>
        </pc:cxnChg>
        <pc:cxnChg chg="mod">
          <ac:chgData name="Kau, Derchang" userId="b9148588-e694-4445-9765-2c9aad6149ce" providerId="ADAL" clId="{C8382BAA-1094-D14B-A0C9-DE49F34FCC9D}" dt="2024-04-06T09:02:21.191" v="7473"/>
          <ac:cxnSpMkLst>
            <pc:docMk/>
            <pc:sldMk cId="586353185" sldId="2147470891"/>
            <ac:cxnSpMk id="364" creationId="{3A6DD8AA-DC0E-6715-3225-393B3C432003}"/>
          </ac:cxnSpMkLst>
        </pc:cxnChg>
        <pc:cxnChg chg="mod">
          <ac:chgData name="Kau, Derchang" userId="b9148588-e694-4445-9765-2c9aad6149ce" providerId="ADAL" clId="{C8382BAA-1094-D14B-A0C9-DE49F34FCC9D}" dt="2024-04-06T09:02:21.191" v="7473"/>
          <ac:cxnSpMkLst>
            <pc:docMk/>
            <pc:sldMk cId="586353185" sldId="2147470891"/>
            <ac:cxnSpMk id="365" creationId="{FCCFA1D5-6929-2EDA-75A5-7FAC745919AE}"/>
          </ac:cxnSpMkLst>
        </pc:cxnChg>
        <pc:cxnChg chg="mod">
          <ac:chgData name="Kau, Derchang" userId="b9148588-e694-4445-9765-2c9aad6149ce" providerId="ADAL" clId="{C8382BAA-1094-D14B-A0C9-DE49F34FCC9D}" dt="2024-04-06T09:02:21.191" v="7473"/>
          <ac:cxnSpMkLst>
            <pc:docMk/>
            <pc:sldMk cId="586353185" sldId="2147470891"/>
            <ac:cxnSpMk id="366" creationId="{4E486204-3E0E-3CF1-11F8-201FEADF81A6}"/>
          </ac:cxnSpMkLst>
        </pc:cxnChg>
        <pc:cxnChg chg="mod">
          <ac:chgData name="Kau, Derchang" userId="b9148588-e694-4445-9765-2c9aad6149ce" providerId="ADAL" clId="{C8382BAA-1094-D14B-A0C9-DE49F34FCC9D}" dt="2024-04-06T09:02:21.191" v="7473"/>
          <ac:cxnSpMkLst>
            <pc:docMk/>
            <pc:sldMk cId="586353185" sldId="2147470891"/>
            <ac:cxnSpMk id="367" creationId="{F8A17083-C95C-A162-4C91-1D9921994DF7}"/>
          </ac:cxnSpMkLst>
        </pc:cxnChg>
        <pc:cxnChg chg="mod">
          <ac:chgData name="Kau, Derchang" userId="b9148588-e694-4445-9765-2c9aad6149ce" providerId="ADAL" clId="{C8382BAA-1094-D14B-A0C9-DE49F34FCC9D}" dt="2024-04-06T09:02:21.191" v="7473"/>
          <ac:cxnSpMkLst>
            <pc:docMk/>
            <pc:sldMk cId="586353185" sldId="2147470891"/>
            <ac:cxnSpMk id="368" creationId="{72027455-ED80-5909-EDF1-B2986D800545}"/>
          </ac:cxnSpMkLst>
        </pc:cxnChg>
        <pc:cxnChg chg="mod">
          <ac:chgData name="Kau, Derchang" userId="b9148588-e694-4445-9765-2c9aad6149ce" providerId="ADAL" clId="{C8382BAA-1094-D14B-A0C9-DE49F34FCC9D}" dt="2024-04-06T09:02:21.191" v="7473"/>
          <ac:cxnSpMkLst>
            <pc:docMk/>
            <pc:sldMk cId="586353185" sldId="2147470891"/>
            <ac:cxnSpMk id="393" creationId="{08F5180D-AF0E-4741-44D8-76FA7F550ED4}"/>
          </ac:cxnSpMkLst>
        </pc:cxnChg>
        <pc:cxnChg chg="mod">
          <ac:chgData name="Kau, Derchang" userId="b9148588-e694-4445-9765-2c9aad6149ce" providerId="ADAL" clId="{C8382BAA-1094-D14B-A0C9-DE49F34FCC9D}" dt="2024-04-06T09:02:21.191" v="7473"/>
          <ac:cxnSpMkLst>
            <pc:docMk/>
            <pc:sldMk cId="586353185" sldId="2147470891"/>
            <ac:cxnSpMk id="394" creationId="{2BBA3DAF-BDAB-9017-2806-56F65BD6D1C5}"/>
          </ac:cxnSpMkLst>
        </pc:cxnChg>
        <pc:cxnChg chg="mod">
          <ac:chgData name="Kau, Derchang" userId="b9148588-e694-4445-9765-2c9aad6149ce" providerId="ADAL" clId="{C8382BAA-1094-D14B-A0C9-DE49F34FCC9D}" dt="2024-04-06T09:02:21.191" v="7473"/>
          <ac:cxnSpMkLst>
            <pc:docMk/>
            <pc:sldMk cId="586353185" sldId="2147470891"/>
            <ac:cxnSpMk id="395" creationId="{E608DE66-858E-8130-AD28-F9250AE446EB}"/>
          </ac:cxnSpMkLst>
        </pc:cxnChg>
        <pc:cxnChg chg="mod">
          <ac:chgData name="Kau, Derchang" userId="b9148588-e694-4445-9765-2c9aad6149ce" providerId="ADAL" clId="{C8382BAA-1094-D14B-A0C9-DE49F34FCC9D}" dt="2024-04-06T09:02:21.191" v="7473"/>
          <ac:cxnSpMkLst>
            <pc:docMk/>
            <pc:sldMk cId="586353185" sldId="2147470891"/>
            <ac:cxnSpMk id="396" creationId="{2598109B-B2BC-44D0-D94B-21C2DE82E87E}"/>
          </ac:cxnSpMkLst>
        </pc:cxnChg>
        <pc:cxnChg chg="mod">
          <ac:chgData name="Kau, Derchang" userId="b9148588-e694-4445-9765-2c9aad6149ce" providerId="ADAL" clId="{C8382BAA-1094-D14B-A0C9-DE49F34FCC9D}" dt="2024-04-06T09:02:21.191" v="7473"/>
          <ac:cxnSpMkLst>
            <pc:docMk/>
            <pc:sldMk cId="586353185" sldId="2147470891"/>
            <ac:cxnSpMk id="397" creationId="{0445D3F8-1AEB-2894-0B46-1961A4319CB7}"/>
          </ac:cxnSpMkLst>
        </pc:cxnChg>
        <pc:cxnChg chg="mod">
          <ac:chgData name="Kau, Derchang" userId="b9148588-e694-4445-9765-2c9aad6149ce" providerId="ADAL" clId="{C8382BAA-1094-D14B-A0C9-DE49F34FCC9D}" dt="2024-04-06T09:02:21.191" v="7473"/>
          <ac:cxnSpMkLst>
            <pc:docMk/>
            <pc:sldMk cId="586353185" sldId="2147470891"/>
            <ac:cxnSpMk id="398" creationId="{7D8C5BA7-0D14-AB8C-DFF1-9952F7F27398}"/>
          </ac:cxnSpMkLst>
        </pc:cxnChg>
        <pc:cxnChg chg="mod">
          <ac:chgData name="Kau, Derchang" userId="b9148588-e694-4445-9765-2c9aad6149ce" providerId="ADAL" clId="{C8382BAA-1094-D14B-A0C9-DE49F34FCC9D}" dt="2024-04-06T09:02:21.191" v="7473"/>
          <ac:cxnSpMkLst>
            <pc:docMk/>
            <pc:sldMk cId="586353185" sldId="2147470891"/>
            <ac:cxnSpMk id="399" creationId="{F57F109F-E4DD-D5C4-2815-5459B7199452}"/>
          </ac:cxnSpMkLst>
        </pc:cxnChg>
        <pc:cxnChg chg="mod">
          <ac:chgData name="Kau, Derchang" userId="b9148588-e694-4445-9765-2c9aad6149ce" providerId="ADAL" clId="{C8382BAA-1094-D14B-A0C9-DE49F34FCC9D}" dt="2024-04-06T09:02:21.191" v="7473"/>
          <ac:cxnSpMkLst>
            <pc:docMk/>
            <pc:sldMk cId="586353185" sldId="2147470891"/>
            <ac:cxnSpMk id="400" creationId="{F64CE4A9-39A4-2357-1350-52DC80806ECB}"/>
          </ac:cxnSpMkLst>
        </pc:cxnChg>
        <pc:cxnChg chg="mod">
          <ac:chgData name="Kau, Derchang" userId="b9148588-e694-4445-9765-2c9aad6149ce" providerId="ADAL" clId="{C8382BAA-1094-D14B-A0C9-DE49F34FCC9D}" dt="2024-04-06T09:02:21.191" v="7473"/>
          <ac:cxnSpMkLst>
            <pc:docMk/>
            <pc:sldMk cId="586353185" sldId="2147470891"/>
            <ac:cxnSpMk id="401" creationId="{34142F36-7355-211A-CCD1-7D317366B02D}"/>
          </ac:cxnSpMkLst>
        </pc:cxnChg>
        <pc:cxnChg chg="del mod">
          <ac:chgData name="Kau, Derchang" userId="b9148588-e694-4445-9765-2c9aad6149ce" providerId="ADAL" clId="{C8382BAA-1094-D14B-A0C9-DE49F34FCC9D}" dt="2024-05-30T19:28:06.262" v="17164" actId="478"/>
          <ac:cxnSpMkLst>
            <pc:docMk/>
            <pc:sldMk cId="586353185" sldId="2147470891"/>
            <ac:cxnSpMk id="426" creationId="{42ACC91D-4878-5FF6-C778-D90C8C954C9B}"/>
          </ac:cxnSpMkLst>
        </pc:cxnChg>
        <pc:cxnChg chg="del mod">
          <ac:chgData name="Kau, Derchang" userId="b9148588-e694-4445-9765-2c9aad6149ce" providerId="ADAL" clId="{C8382BAA-1094-D14B-A0C9-DE49F34FCC9D}" dt="2024-05-30T19:28:06.262" v="17164" actId="478"/>
          <ac:cxnSpMkLst>
            <pc:docMk/>
            <pc:sldMk cId="586353185" sldId="2147470891"/>
            <ac:cxnSpMk id="427" creationId="{AAA493D3-8DC8-B9AA-EFE6-3E680A5DD48C}"/>
          </ac:cxnSpMkLst>
        </pc:cxnChg>
        <pc:cxnChg chg="del mod">
          <ac:chgData name="Kau, Derchang" userId="b9148588-e694-4445-9765-2c9aad6149ce" providerId="ADAL" clId="{C8382BAA-1094-D14B-A0C9-DE49F34FCC9D}" dt="2024-05-30T19:28:06.262" v="17164" actId="478"/>
          <ac:cxnSpMkLst>
            <pc:docMk/>
            <pc:sldMk cId="586353185" sldId="2147470891"/>
            <ac:cxnSpMk id="428" creationId="{EB2EEAD8-0084-BC8A-DE04-AE384593ED9F}"/>
          </ac:cxnSpMkLst>
        </pc:cxnChg>
        <pc:cxnChg chg="del mod">
          <ac:chgData name="Kau, Derchang" userId="b9148588-e694-4445-9765-2c9aad6149ce" providerId="ADAL" clId="{C8382BAA-1094-D14B-A0C9-DE49F34FCC9D}" dt="2024-05-30T19:28:06.262" v="17164" actId="478"/>
          <ac:cxnSpMkLst>
            <pc:docMk/>
            <pc:sldMk cId="586353185" sldId="2147470891"/>
            <ac:cxnSpMk id="429" creationId="{96BEFDC9-3024-D230-BDB7-466E56792F75}"/>
          </ac:cxnSpMkLst>
        </pc:cxnChg>
        <pc:cxnChg chg="del mod">
          <ac:chgData name="Kau, Derchang" userId="b9148588-e694-4445-9765-2c9aad6149ce" providerId="ADAL" clId="{C8382BAA-1094-D14B-A0C9-DE49F34FCC9D}" dt="2024-05-30T19:28:06.262" v="17164" actId="478"/>
          <ac:cxnSpMkLst>
            <pc:docMk/>
            <pc:sldMk cId="586353185" sldId="2147470891"/>
            <ac:cxnSpMk id="430" creationId="{CFBE1E95-43A1-C5E1-4CD7-D0A62AD9534D}"/>
          </ac:cxnSpMkLst>
        </pc:cxnChg>
        <pc:cxnChg chg="del mod">
          <ac:chgData name="Kau, Derchang" userId="b9148588-e694-4445-9765-2c9aad6149ce" providerId="ADAL" clId="{C8382BAA-1094-D14B-A0C9-DE49F34FCC9D}" dt="2024-05-30T19:28:06.262" v="17164" actId="478"/>
          <ac:cxnSpMkLst>
            <pc:docMk/>
            <pc:sldMk cId="586353185" sldId="2147470891"/>
            <ac:cxnSpMk id="431" creationId="{76593580-0736-F82B-083D-9FFBBBF0BF42}"/>
          </ac:cxnSpMkLst>
        </pc:cxnChg>
        <pc:cxnChg chg="del mod">
          <ac:chgData name="Kau, Derchang" userId="b9148588-e694-4445-9765-2c9aad6149ce" providerId="ADAL" clId="{C8382BAA-1094-D14B-A0C9-DE49F34FCC9D}" dt="2024-05-30T19:28:06.262" v="17164" actId="478"/>
          <ac:cxnSpMkLst>
            <pc:docMk/>
            <pc:sldMk cId="586353185" sldId="2147470891"/>
            <ac:cxnSpMk id="432" creationId="{A9A6D185-0476-55BC-6591-FAA696FFE83A}"/>
          </ac:cxnSpMkLst>
        </pc:cxnChg>
        <pc:cxnChg chg="del mod">
          <ac:chgData name="Kau, Derchang" userId="b9148588-e694-4445-9765-2c9aad6149ce" providerId="ADAL" clId="{C8382BAA-1094-D14B-A0C9-DE49F34FCC9D}" dt="2024-05-30T19:28:06.262" v="17164" actId="478"/>
          <ac:cxnSpMkLst>
            <pc:docMk/>
            <pc:sldMk cId="586353185" sldId="2147470891"/>
            <ac:cxnSpMk id="433" creationId="{6A7883DC-A122-0083-97D5-1AD8BCB45FB9}"/>
          </ac:cxnSpMkLst>
        </pc:cxnChg>
        <pc:cxnChg chg="del mod">
          <ac:chgData name="Kau, Derchang" userId="b9148588-e694-4445-9765-2c9aad6149ce" providerId="ADAL" clId="{C8382BAA-1094-D14B-A0C9-DE49F34FCC9D}" dt="2024-05-30T19:28:06.262" v="17164" actId="478"/>
          <ac:cxnSpMkLst>
            <pc:docMk/>
            <pc:sldMk cId="586353185" sldId="2147470891"/>
            <ac:cxnSpMk id="434" creationId="{7B356128-8D8F-3B14-909B-6B86C75B0098}"/>
          </ac:cxnSpMkLst>
        </pc:cxnChg>
        <pc:cxnChg chg="mod">
          <ac:chgData name="Kau, Derchang" userId="b9148588-e694-4445-9765-2c9aad6149ce" providerId="ADAL" clId="{C8382BAA-1094-D14B-A0C9-DE49F34FCC9D}" dt="2024-05-30T19:28:18.294" v="17167" actId="207"/>
          <ac:cxnSpMkLst>
            <pc:docMk/>
            <pc:sldMk cId="586353185" sldId="2147470891"/>
            <ac:cxnSpMk id="438" creationId="{DD8063C5-3D80-88AA-0EBC-6F13FEEA053C}"/>
          </ac:cxnSpMkLst>
        </pc:cxnChg>
        <pc:cxnChg chg="mod">
          <ac:chgData name="Kau, Derchang" userId="b9148588-e694-4445-9765-2c9aad6149ce" providerId="ADAL" clId="{C8382BAA-1094-D14B-A0C9-DE49F34FCC9D}" dt="2024-05-30T19:28:18.294" v="17167" actId="207"/>
          <ac:cxnSpMkLst>
            <pc:docMk/>
            <pc:sldMk cId="586353185" sldId="2147470891"/>
            <ac:cxnSpMk id="439" creationId="{C970EEE6-1E0D-316C-E5AA-CC6C5608AFC4}"/>
          </ac:cxnSpMkLst>
        </pc:cxnChg>
        <pc:cxnChg chg="mod">
          <ac:chgData name="Kau, Derchang" userId="b9148588-e694-4445-9765-2c9aad6149ce" providerId="ADAL" clId="{C8382BAA-1094-D14B-A0C9-DE49F34FCC9D}" dt="2024-05-30T19:28:18.294" v="17167" actId="207"/>
          <ac:cxnSpMkLst>
            <pc:docMk/>
            <pc:sldMk cId="586353185" sldId="2147470891"/>
            <ac:cxnSpMk id="440" creationId="{850DA147-8C0D-D06C-B269-295EE938CB71}"/>
          </ac:cxnSpMkLst>
        </pc:cxnChg>
        <pc:cxnChg chg="mod">
          <ac:chgData name="Kau, Derchang" userId="b9148588-e694-4445-9765-2c9aad6149ce" providerId="ADAL" clId="{C8382BAA-1094-D14B-A0C9-DE49F34FCC9D}" dt="2024-05-30T19:28:18.294" v="17167" actId="207"/>
          <ac:cxnSpMkLst>
            <pc:docMk/>
            <pc:sldMk cId="586353185" sldId="2147470891"/>
            <ac:cxnSpMk id="441" creationId="{8F02F5F5-6AFF-040A-A8D4-ABE27BA7831B}"/>
          </ac:cxnSpMkLst>
        </pc:cxnChg>
        <pc:cxnChg chg="mod">
          <ac:chgData name="Kau, Derchang" userId="b9148588-e694-4445-9765-2c9aad6149ce" providerId="ADAL" clId="{C8382BAA-1094-D14B-A0C9-DE49F34FCC9D}" dt="2024-05-30T19:28:18.294" v="17167" actId="207"/>
          <ac:cxnSpMkLst>
            <pc:docMk/>
            <pc:sldMk cId="586353185" sldId="2147470891"/>
            <ac:cxnSpMk id="442" creationId="{59A9D814-C8AC-8A25-D36B-2DE9EEE159B8}"/>
          </ac:cxnSpMkLst>
        </pc:cxnChg>
        <pc:cxnChg chg="mod">
          <ac:chgData name="Kau, Derchang" userId="b9148588-e694-4445-9765-2c9aad6149ce" providerId="ADAL" clId="{C8382BAA-1094-D14B-A0C9-DE49F34FCC9D}" dt="2024-05-30T19:28:18.294" v="17167" actId="207"/>
          <ac:cxnSpMkLst>
            <pc:docMk/>
            <pc:sldMk cId="586353185" sldId="2147470891"/>
            <ac:cxnSpMk id="443" creationId="{F540BA75-A311-704D-15BB-FDB7E0583FAB}"/>
          </ac:cxnSpMkLst>
        </pc:cxnChg>
        <pc:cxnChg chg="mod">
          <ac:chgData name="Kau, Derchang" userId="b9148588-e694-4445-9765-2c9aad6149ce" providerId="ADAL" clId="{C8382BAA-1094-D14B-A0C9-DE49F34FCC9D}" dt="2024-05-30T19:28:18.294" v="17167" actId="207"/>
          <ac:cxnSpMkLst>
            <pc:docMk/>
            <pc:sldMk cId="586353185" sldId="2147470891"/>
            <ac:cxnSpMk id="444" creationId="{A132684C-4564-B236-2217-D06782B3367C}"/>
          </ac:cxnSpMkLst>
        </pc:cxnChg>
        <pc:cxnChg chg="mod">
          <ac:chgData name="Kau, Derchang" userId="b9148588-e694-4445-9765-2c9aad6149ce" providerId="ADAL" clId="{C8382BAA-1094-D14B-A0C9-DE49F34FCC9D}" dt="2024-05-30T19:28:18.294" v="17167" actId="207"/>
          <ac:cxnSpMkLst>
            <pc:docMk/>
            <pc:sldMk cId="586353185" sldId="2147470891"/>
            <ac:cxnSpMk id="445" creationId="{DCBB7514-F1A3-B9AE-7661-0B259801486E}"/>
          </ac:cxnSpMkLst>
        </pc:cxnChg>
        <pc:cxnChg chg="mod">
          <ac:chgData name="Kau, Derchang" userId="b9148588-e694-4445-9765-2c9aad6149ce" providerId="ADAL" clId="{C8382BAA-1094-D14B-A0C9-DE49F34FCC9D}" dt="2024-05-30T19:28:18.294" v="17167" actId="207"/>
          <ac:cxnSpMkLst>
            <pc:docMk/>
            <pc:sldMk cId="586353185" sldId="2147470891"/>
            <ac:cxnSpMk id="446" creationId="{7D75D168-26CC-EAA7-EFC6-895E0456D2EE}"/>
          </ac:cxnSpMkLst>
        </pc:cxnChg>
        <pc:cxnChg chg="del mod">
          <ac:chgData name="Kau, Derchang" userId="b9148588-e694-4445-9765-2c9aad6149ce" providerId="ADAL" clId="{C8382BAA-1094-D14B-A0C9-DE49F34FCC9D}" dt="2024-05-30T19:28:06.262" v="17164" actId="478"/>
          <ac:cxnSpMkLst>
            <pc:docMk/>
            <pc:sldMk cId="586353185" sldId="2147470891"/>
            <ac:cxnSpMk id="488" creationId="{5D3C5CDA-B682-56D4-AEB5-FDB49EB42A5C}"/>
          </ac:cxnSpMkLst>
        </pc:cxnChg>
        <pc:cxnChg chg="del mod">
          <ac:chgData name="Kau, Derchang" userId="b9148588-e694-4445-9765-2c9aad6149ce" providerId="ADAL" clId="{C8382BAA-1094-D14B-A0C9-DE49F34FCC9D}" dt="2024-05-30T19:28:06.262" v="17164" actId="478"/>
          <ac:cxnSpMkLst>
            <pc:docMk/>
            <pc:sldMk cId="586353185" sldId="2147470891"/>
            <ac:cxnSpMk id="489" creationId="{4286B73B-0E56-A5CE-9D0D-97B6D194A0B7}"/>
          </ac:cxnSpMkLst>
        </pc:cxnChg>
        <pc:cxnChg chg="del mod">
          <ac:chgData name="Kau, Derchang" userId="b9148588-e694-4445-9765-2c9aad6149ce" providerId="ADAL" clId="{C8382BAA-1094-D14B-A0C9-DE49F34FCC9D}" dt="2024-05-30T19:28:06.262" v="17164" actId="478"/>
          <ac:cxnSpMkLst>
            <pc:docMk/>
            <pc:sldMk cId="586353185" sldId="2147470891"/>
            <ac:cxnSpMk id="490" creationId="{99E39193-6B5A-152A-F65B-DD0734C721C4}"/>
          </ac:cxnSpMkLst>
        </pc:cxnChg>
        <pc:cxnChg chg="mod">
          <ac:chgData name="Kau, Derchang" userId="b9148588-e694-4445-9765-2c9aad6149ce" providerId="ADAL" clId="{C8382BAA-1094-D14B-A0C9-DE49F34FCC9D}" dt="2024-05-30T19:28:18.294" v="17167" actId="207"/>
          <ac:cxnSpMkLst>
            <pc:docMk/>
            <pc:sldMk cId="586353185" sldId="2147470891"/>
            <ac:cxnSpMk id="491" creationId="{B503F8B0-EC9F-E1E0-E83E-1F7FB7B8CC36}"/>
          </ac:cxnSpMkLst>
        </pc:cxnChg>
        <pc:cxnChg chg="mod">
          <ac:chgData name="Kau, Derchang" userId="b9148588-e694-4445-9765-2c9aad6149ce" providerId="ADAL" clId="{C8382BAA-1094-D14B-A0C9-DE49F34FCC9D}" dt="2024-05-30T19:28:18.294" v="17167" actId="207"/>
          <ac:cxnSpMkLst>
            <pc:docMk/>
            <pc:sldMk cId="586353185" sldId="2147470891"/>
            <ac:cxnSpMk id="492" creationId="{DF772FDB-B384-6AC9-2845-17DE0EAA2FB7}"/>
          </ac:cxnSpMkLst>
        </pc:cxnChg>
        <pc:cxnChg chg="mod">
          <ac:chgData name="Kau, Derchang" userId="b9148588-e694-4445-9765-2c9aad6149ce" providerId="ADAL" clId="{C8382BAA-1094-D14B-A0C9-DE49F34FCC9D}" dt="2024-05-30T19:28:18.294" v="17167" actId="207"/>
          <ac:cxnSpMkLst>
            <pc:docMk/>
            <pc:sldMk cId="586353185" sldId="2147470891"/>
            <ac:cxnSpMk id="493" creationId="{D03A4C0E-5CF5-6A3F-78C8-D49EBFC17F8D}"/>
          </ac:cxnSpMkLst>
        </pc:cxnChg>
        <pc:cxnChg chg="mod">
          <ac:chgData name="Kau, Derchang" userId="b9148588-e694-4445-9765-2c9aad6149ce" providerId="ADAL" clId="{C8382BAA-1094-D14B-A0C9-DE49F34FCC9D}" dt="2024-05-30T19:28:18.294" v="17167" actId="207"/>
          <ac:cxnSpMkLst>
            <pc:docMk/>
            <pc:sldMk cId="586353185" sldId="2147470891"/>
            <ac:cxnSpMk id="494" creationId="{AE1CBD0B-616C-FB1C-25EB-F9C01D3FBB43}"/>
          </ac:cxnSpMkLst>
        </pc:cxnChg>
        <pc:cxnChg chg="mod">
          <ac:chgData name="Kau, Derchang" userId="b9148588-e694-4445-9765-2c9aad6149ce" providerId="ADAL" clId="{C8382BAA-1094-D14B-A0C9-DE49F34FCC9D}" dt="2024-05-30T19:28:18.294" v="17167" actId="207"/>
          <ac:cxnSpMkLst>
            <pc:docMk/>
            <pc:sldMk cId="586353185" sldId="2147470891"/>
            <ac:cxnSpMk id="495" creationId="{1B39B335-88F6-6466-A4F1-AB65EEA023DA}"/>
          </ac:cxnSpMkLst>
        </pc:cxnChg>
        <pc:cxnChg chg="mod">
          <ac:chgData name="Kau, Derchang" userId="b9148588-e694-4445-9765-2c9aad6149ce" providerId="ADAL" clId="{C8382BAA-1094-D14B-A0C9-DE49F34FCC9D}" dt="2024-05-30T19:28:18.294" v="17167" actId="207"/>
          <ac:cxnSpMkLst>
            <pc:docMk/>
            <pc:sldMk cId="586353185" sldId="2147470891"/>
            <ac:cxnSpMk id="496" creationId="{1FA517BF-9CA7-4E22-F18C-BBFD92771468}"/>
          </ac:cxnSpMkLst>
        </pc:cxnChg>
        <pc:cxnChg chg="del mod">
          <ac:chgData name="Kau, Derchang" userId="b9148588-e694-4445-9765-2c9aad6149ce" providerId="ADAL" clId="{C8382BAA-1094-D14B-A0C9-DE49F34FCC9D}" dt="2024-05-30T19:28:06.262" v="17164" actId="478"/>
          <ac:cxnSpMkLst>
            <pc:docMk/>
            <pc:sldMk cId="586353185" sldId="2147470891"/>
            <ac:cxnSpMk id="521" creationId="{20A5D632-3AA0-9825-D0F8-24875F320BE2}"/>
          </ac:cxnSpMkLst>
        </pc:cxnChg>
        <pc:cxnChg chg="del mod">
          <ac:chgData name="Kau, Derchang" userId="b9148588-e694-4445-9765-2c9aad6149ce" providerId="ADAL" clId="{C8382BAA-1094-D14B-A0C9-DE49F34FCC9D}" dt="2024-05-30T19:28:06.262" v="17164" actId="478"/>
          <ac:cxnSpMkLst>
            <pc:docMk/>
            <pc:sldMk cId="586353185" sldId="2147470891"/>
            <ac:cxnSpMk id="522" creationId="{AE048439-D87C-52FA-CF50-D36662931844}"/>
          </ac:cxnSpMkLst>
        </pc:cxnChg>
        <pc:cxnChg chg="del mod">
          <ac:chgData name="Kau, Derchang" userId="b9148588-e694-4445-9765-2c9aad6149ce" providerId="ADAL" clId="{C8382BAA-1094-D14B-A0C9-DE49F34FCC9D}" dt="2024-05-30T19:28:06.262" v="17164" actId="478"/>
          <ac:cxnSpMkLst>
            <pc:docMk/>
            <pc:sldMk cId="586353185" sldId="2147470891"/>
            <ac:cxnSpMk id="523" creationId="{12C1A017-135C-DF56-D56C-EEC58E9C5A2C}"/>
          </ac:cxnSpMkLst>
        </pc:cxnChg>
        <pc:cxnChg chg="del mod">
          <ac:chgData name="Kau, Derchang" userId="b9148588-e694-4445-9765-2c9aad6149ce" providerId="ADAL" clId="{C8382BAA-1094-D14B-A0C9-DE49F34FCC9D}" dt="2024-05-30T19:28:06.262" v="17164" actId="478"/>
          <ac:cxnSpMkLst>
            <pc:docMk/>
            <pc:sldMk cId="586353185" sldId="2147470891"/>
            <ac:cxnSpMk id="524" creationId="{40EE4E1F-D89B-5534-4363-9D8AB1F6ACB8}"/>
          </ac:cxnSpMkLst>
        </pc:cxnChg>
        <pc:cxnChg chg="del mod">
          <ac:chgData name="Kau, Derchang" userId="b9148588-e694-4445-9765-2c9aad6149ce" providerId="ADAL" clId="{C8382BAA-1094-D14B-A0C9-DE49F34FCC9D}" dt="2024-05-30T19:28:06.262" v="17164" actId="478"/>
          <ac:cxnSpMkLst>
            <pc:docMk/>
            <pc:sldMk cId="586353185" sldId="2147470891"/>
            <ac:cxnSpMk id="525" creationId="{DE0E62C3-7F4E-8E71-D579-9A4620ED5EFE}"/>
          </ac:cxnSpMkLst>
        </pc:cxnChg>
        <pc:cxnChg chg="del mod">
          <ac:chgData name="Kau, Derchang" userId="b9148588-e694-4445-9765-2c9aad6149ce" providerId="ADAL" clId="{C8382BAA-1094-D14B-A0C9-DE49F34FCC9D}" dt="2024-05-30T19:28:06.262" v="17164" actId="478"/>
          <ac:cxnSpMkLst>
            <pc:docMk/>
            <pc:sldMk cId="586353185" sldId="2147470891"/>
            <ac:cxnSpMk id="526" creationId="{AF3B2987-CD03-B33E-26A5-503C1CDA589E}"/>
          </ac:cxnSpMkLst>
        </pc:cxnChg>
        <pc:cxnChg chg="mod">
          <ac:chgData name="Kau, Derchang" userId="b9148588-e694-4445-9765-2c9aad6149ce" providerId="ADAL" clId="{C8382BAA-1094-D14B-A0C9-DE49F34FCC9D}" dt="2024-05-30T19:28:18.294" v="17167" actId="207"/>
          <ac:cxnSpMkLst>
            <pc:docMk/>
            <pc:sldMk cId="586353185" sldId="2147470891"/>
            <ac:cxnSpMk id="527" creationId="{CAE959FE-5B52-A7A0-56BD-A6E8CDA7FD87}"/>
          </ac:cxnSpMkLst>
        </pc:cxnChg>
        <pc:cxnChg chg="mod">
          <ac:chgData name="Kau, Derchang" userId="b9148588-e694-4445-9765-2c9aad6149ce" providerId="ADAL" clId="{C8382BAA-1094-D14B-A0C9-DE49F34FCC9D}" dt="2024-05-30T19:28:18.294" v="17167" actId="207"/>
          <ac:cxnSpMkLst>
            <pc:docMk/>
            <pc:sldMk cId="586353185" sldId="2147470891"/>
            <ac:cxnSpMk id="528" creationId="{9DBD9C22-9D5E-1078-1C54-38E8734B82C9}"/>
          </ac:cxnSpMkLst>
        </pc:cxnChg>
        <pc:cxnChg chg="mod">
          <ac:chgData name="Kau, Derchang" userId="b9148588-e694-4445-9765-2c9aad6149ce" providerId="ADAL" clId="{C8382BAA-1094-D14B-A0C9-DE49F34FCC9D}" dt="2024-05-30T19:28:18.294" v="17167" actId="207"/>
          <ac:cxnSpMkLst>
            <pc:docMk/>
            <pc:sldMk cId="586353185" sldId="2147470891"/>
            <ac:cxnSpMk id="529" creationId="{6B2F1556-010D-561B-0ED2-28C09AFFF96D}"/>
          </ac:cxnSpMkLst>
        </pc:cxnChg>
        <pc:cxnChg chg="mod">
          <ac:chgData name="Kau, Derchang" userId="b9148588-e694-4445-9765-2c9aad6149ce" providerId="ADAL" clId="{C8382BAA-1094-D14B-A0C9-DE49F34FCC9D}" dt="2024-04-06T09:06:06.804" v="7518"/>
          <ac:cxnSpMkLst>
            <pc:docMk/>
            <pc:sldMk cId="586353185" sldId="2147470891"/>
            <ac:cxnSpMk id="560" creationId="{CCC356F3-238D-3AC8-7665-FD7F9F55E81B}"/>
          </ac:cxnSpMkLst>
        </pc:cxnChg>
        <pc:cxnChg chg="mod">
          <ac:chgData name="Kau, Derchang" userId="b9148588-e694-4445-9765-2c9aad6149ce" providerId="ADAL" clId="{C8382BAA-1094-D14B-A0C9-DE49F34FCC9D}" dt="2024-04-06T09:06:06.804" v="7518"/>
          <ac:cxnSpMkLst>
            <pc:docMk/>
            <pc:sldMk cId="586353185" sldId="2147470891"/>
            <ac:cxnSpMk id="561" creationId="{41D73B08-5519-580B-22B8-64269679294F}"/>
          </ac:cxnSpMkLst>
        </pc:cxnChg>
        <pc:cxnChg chg="mod">
          <ac:chgData name="Kau, Derchang" userId="b9148588-e694-4445-9765-2c9aad6149ce" providerId="ADAL" clId="{C8382BAA-1094-D14B-A0C9-DE49F34FCC9D}" dt="2024-04-06T09:06:06.804" v="7518"/>
          <ac:cxnSpMkLst>
            <pc:docMk/>
            <pc:sldMk cId="586353185" sldId="2147470891"/>
            <ac:cxnSpMk id="562" creationId="{6F61CA3C-1506-7A89-FFC2-C50E34AAD84F}"/>
          </ac:cxnSpMkLst>
        </pc:cxnChg>
        <pc:cxnChg chg="mod">
          <ac:chgData name="Kau, Derchang" userId="b9148588-e694-4445-9765-2c9aad6149ce" providerId="ADAL" clId="{C8382BAA-1094-D14B-A0C9-DE49F34FCC9D}" dt="2024-04-06T09:06:06.804" v="7518"/>
          <ac:cxnSpMkLst>
            <pc:docMk/>
            <pc:sldMk cId="586353185" sldId="2147470891"/>
            <ac:cxnSpMk id="563" creationId="{ED2464AE-9869-9534-868A-CD9E12EBE56D}"/>
          </ac:cxnSpMkLst>
        </pc:cxnChg>
        <pc:cxnChg chg="mod">
          <ac:chgData name="Kau, Derchang" userId="b9148588-e694-4445-9765-2c9aad6149ce" providerId="ADAL" clId="{C8382BAA-1094-D14B-A0C9-DE49F34FCC9D}" dt="2024-04-06T09:06:06.804" v="7518"/>
          <ac:cxnSpMkLst>
            <pc:docMk/>
            <pc:sldMk cId="586353185" sldId="2147470891"/>
            <ac:cxnSpMk id="564" creationId="{A5BC6FF5-D6BD-CF18-3177-F1C2DCC7C23B}"/>
          </ac:cxnSpMkLst>
        </pc:cxnChg>
        <pc:cxnChg chg="mod">
          <ac:chgData name="Kau, Derchang" userId="b9148588-e694-4445-9765-2c9aad6149ce" providerId="ADAL" clId="{C8382BAA-1094-D14B-A0C9-DE49F34FCC9D}" dt="2024-04-06T09:06:06.804" v="7518"/>
          <ac:cxnSpMkLst>
            <pc:docMk/>
            <pc:sldMk cId="586353185" sldId="2147470891"/>
            <ac:cxnSpMk id="565" creationId="{5F251082-3145-8854-FF81-40B5D60EACC6}"/>
          </ac:cxnSpMkLst>
        </pc:cxnChg>
        <pc:cxnChg chg="mod">
          <ac:chgData name="Kau, Derchang" userId="b9148588-e694-4445-9765-2c9aad6149ce" providerId="ADAL" clId="{C8382BAA-1094-D14B-A0C9-DE49F34FCC9D}" dt="2024-04-06T09:06:06.804" v="7518"/>
          <ac:cxnSpMkLst>
            <pc:docMk/>
            <pc:sldMk cId="586353185" sldId="2147470891"/>
            <ac:cxnSpMk id="606" creationId="{2DD724CC-306D-0DF0-B888-CDCD1D598FFC}"/>
          </ac:cxnSpMkLst>
        </pc:cxnChg>
        <pc:cxnChg chg="mod">
          <ac:chgData name="Kau, Derchang" userId="b9148588-e694-4445-9765-2c9aad6149ce" providerId="ADAL" clId="{C8382BAA-1094-D14B-A0C9-DE49F34FCC9D}" dt="2024-04-06T09:06:06.804" v="7518"/>
          <ac:cxnSpMkLst>
            <pc:docMk/>
            <pc:sldMk cId="586353185" sldId="2147470891"/>
            <ac:cxnSpMk id="607" creationId="{F459D65E-C15E-5BC0-7AD4-B8772537B129}"/>
          </ac:cxnSpMkLst>
        </pc:cxnChg>
        <pc:cxnChg chg="mod">
          <ac:chgData name="Kau, Derchang" userId="b9148588-e694-4445-9765-2c9aad6149ce" providerId="ADAL" clId="{C8382BAA-1094-D14B-A0C9-DE49F34FCC9D}" dt="2024-04-06T09:06:06.804" v="7518"/>
          <ac:cxnSpMkLst>
            <pc:docMk/>
            <pc:sldMk cId="586353185" sldId="2147470891"/>
            <ac:cxnSpMk id="608" creationId="{962DE107-A8AA-70D3-DBF1-3258E9DDB67F}"/>
          </ac:cxnSpMkLst>
        </pc:cxnChg>
        <pc:cxnChg chg="mod">
          <ac:chgData name="Kau, Derchang" userId="b9148588-e694-4445-9765-2c9aad6149ce" providerId="ADAL" clId="{C8382BAA-1094-D14B-A0C9-DE49F34FCC9D}" dt="2024-04-06T09:06:06.804" v="7518"/>
          <ac:cxnSpMkLst>
            <pc:docMk/>
            <pc:sldMk cId="586353185" sldId="2147470891"/>
            <ac:cxnSpMk id="609" creationId="{498CDB2B-8E0C-CC96-1EF4-0A05EB06B0E8}"/>
          </ac:cxnSpMkLst>
        </pc:cxnChg>
        <pc:cxnChg chg="mod">
          <ac:chgData name="Kau, Derchang" userId="b9148588-e694-4445-9765-2c9aad6149ce" providerId="ADAL" clId="{C8382BAA-1094-D14B-A0C9-DE49F34FCC9D}" dt="2024-04-06T09:06:06.804" v="7518"/>
          <ac:cxnSpMkLst>
            <pc:docMk/>
            <pc:sldMk cId="586353185" sldId="2147470891"/>
            <ac:cxnSpMk id="610" creationId="{4E2CB150-C796-F158-A45B-F92DA8A079E1}"/>
          </ac:cxnSpMkLst>
        </pc:cxnChg>
        <pc:cxnChg chg="mod">
          <ac:chgData name="Kau, Derchang" userId="b9148588-e694-4445-9765-2c9aad6149ce" providerId="ADAL" clId="{C8382BAA-1094-D14B-A0C9-DE49F34FCC9D}" dt="2024-04-06T09:06:06.804" v="7518"/>
          <ac:cxnSpMkLst>
            <pc:docMk/>
            <pc:sldMk cId="586353185" sldId="2147470891"/>
            <ac:cxnSpMk id="611" creationId="{AE70D3D1-D4A5-1A3A-BBCE-3EA149BC1791}"/>
          </ac:cxnSpMkLst>
        </pc:cxnChg>
        <pc:cxnChg chg="mod">
          <ac:chgData name="Kau, Derchang" userId="b9148588-e694-4445-9765-2c9aad6149ce" providerId="ADAL" clId="{C8382BAA-1094-D14B-A0C9-DE49F34FCC9D}" dt="2024-04-06T09:06:06.804" v="7518"/>
          <ac:cxnSpMkLst>
            <pc:docMk/>
            <pc:sldMk cId="586353185" sldId="2147470891"/>
            <ac:cxnSpMk id="612" creationId="{29AF3896-18B7-C603-FD35-62BB2DD1000A}"/>
          </ac:cxnSpMkLst>
        </pc:cxnChg>
        <pc:cxnChg chg="mod">
          <ac:chgData name="Kau, Derchang" userId="b9148588-e694-4445-9765-2c9aad6149ce" providerId="ADAL" clId="{C8382BAA-1094-D14B-A0C9-DE49F34FCC9D}" dt="2024-04-06T09:06:06.804" v="7518"/>
          <ac:cxnSpMkLst>
            <pc:docMk/>
            <pc:sldMk cId="586353185" sldId="2147470891"/>
            <ac:cxnSpMk id="613" creationId="{5004E423-FF8B-C8A5-63C0-4A88E76E9344}"/>
          </ac:cxnSpMkLst>
        </pc:cxnChg>
        <pc:cxnChg chg="mod">
          <ac:chgData name="Kau, Derchang" userId="b9148588-e694-4445-9765-2c9aad6149ce" providerId="ADAL" clId="{C8382BAA-1094-D14B-A0C9-DE49F34FCC9D}" dt="2024-04-06T09:06:06.804" v="7518"/>
          <ac:cxnSpMkLst>
            <pc:docMk/>
            <pc:sldMk cId="586353185" sldId="2147470891"/>
            <ac:cxnSpMk id="614" creationId="{4B4B41E7-9D2C-63C4-439B-FB8804A0DACD}"/>
          </ac:cxnSpMkLst>
        </pc:cxnChg>
        <pc:cxnChg chg="mod">
          <ac:chgData name="Kau, Derchang" userId="b9148588-e694-4445-9765-2c9aad6149ce" providerId="ADAL" clId="{C8382BAA-1094-D14B-A0C9-DE49F34FCC9D}" dt="2024-04-06T09:06:06.804" v="7518"/>
          <ac:cxnSpMkLst>
            <pc:docMk/>
            <pc:sldMk cId="586353185" sldId="2147470891"/>
            <ac:cxnSpMk id="649" creationId="{080022FA-5862-93BE-FB4F-A9FF89680DD0}"/>
          </ac:cxnSpMkLst>
        </pc:cxnChg>
        <pc:cxnChg chg="mod">
          <ac:chgData name="Kau, Derchang" userId="b9148588-e694-4445-9765-2c9aad6149ce" providerId="ADAL" clId="{C8382BAA-1094-D14B-A0C9-DE49F34FCC9D}" dt="2024-04-06T09:06:06.804" v="7518"/>
          <ac:cxnSpMkLst>
            <pc:docMk/>
            <pc:sldMk cId="586353185" sldId="2147470891"/>
            <ac:cxnSpMk id="650" creationId="{21672487-D86C-C5DF-23CA-B384DF11D083}"/>
          </ac:cxnSpMkLst>
        </pc:cxnChg>
        <pc:cxnChg chg="mod">
          <ac:chgData name="Kau, Derchang" userId="b9148588-e694-4445-9765-2c9aad6149ce" providerId="ADAL" clId="{C8382BAA-1094-D14B-A0C9-DE49F34FCC9D}" dt="2024-04-06T09:06:06.804" v="7518"/>
          <ac:cxnSpMkLst>
            <pc:docMk/>
            <pc:sldMk cId="586353185" sldId="2147470891"/>
            <ac:cxnSpMk id="651" creationId="{80530181-1244-B8F1-9521-2E9D568CD0EF}"/>
          </ac:cxnSpMkLst>
        </pc:cxnChg>
        <pc:cxnChg chg="mod">
          <ac:chgData name="Kau, Derchang" userId="b9148588-e694-4445-9765-2c9aad6149ce" providerId="ADAL" clId="{C8382BAA-1094-D14B-A0C9-DE49F34FCC9D}" dt="2024-04-06T09:06:06.804" v="7518"/>
          <ac:cxnSpMkLst>
            <pc:docMk/>
            <pc:sldMk cId="586353185" sldId="2147470891"/>
            <ac:cxnSpMk id="652" creationId="{2242C488-E61D-59ED-D08B-8DB1937C9843}"/>
          </ac:cxnSpMkLst>
        </pc:cxnChg>
        <pc:cxnChg chg="mod">
          <ac:chgData name="Kau, Derchang" userId="b9148588-e694-4445-9765-2c9aad6149ce" providerId="ADAL" clId="{C8382BAA-1094-D14B-A0C9-DE49F34FCC9D}" dt="2024-04-06T09:06:06.804" v="7518"/>
          <ac:cxnSpMkLst>
            <pc:docMk/>
            <pc:sldMk cId="586353185" sldId="2147470891"/>
            <ac:cxnSpMk id="653" creationId="{8798BCC4-59DC-3A97-31F5-8C176B21365E}"/>
          </ac:cxnSpMkLst>
        </pc:cxnChg>
        <pc:cxnChg chg="mod">
          <ac:chgData name="Kau, Derchang" userId="b9148588-e694-4445-9765-2c9aad6149ce" providerId="ADAL" clId="{C8382BAA-1094-D14B-A0C9-DE49F34FCC9D}" dt="2024-04-06T09:06:06.804" v="7518"/>
          <ac:cxnSpMkLst>
            <pc:docMk/>
            <pc:sldMk cId="586353185" sldId="2147470891"/>
            <ac:cxnSpMk id="654" creationId="{C741B116-00C1-0716-0151-23CC42FBD173}"/>
          </ac:cxnSpMkLst>
        </pc:cxnChg>
        <pc:cxnChg chg="mod">
          <ac:chgData name="Kau, Derchang" userId="b9148588-e694-4445-9765-2c9aad6149ce" providerId="ADAL" clId="{C8382BAA-1094-D14B-A0C9-DE49F34FCC9D}" dt="2024-04-06T09:06:06.804" v="7518"/>
          <ac:cxnSpMkLst>
            <pc:docMk/>
            <pc:sldMk cId="586353185" sldId="2147470891"/>
            <ac:cxnSpMk id="655" creationId="{4250CBC8-A02F-F8E7-DDDA-4C2C462BFCFD}"/>
          </ac:cxnSpMkLst>
        </pc:cxnChg>
        <pc:cxnChg chg="mod">
          <ac:chgData name="Kau, Derchang" userId="b9148588-e694-4445-9765-2c9aad6149ce" providerId="ADAL" clId="{C8382BAA-1094-D14B-A0C9-DE49F34FCC9D}" dt="2024-04-06T09:06:06.804" v="7518"/>
          <ac:cxnSpMkLst>
            <pc:docMk/>
            <pc:sldMk cId="586353185" sldId="2147470891"/>
            <ac:cxnSpMk id="656" creationId="{31A7DB97-6675-2930-2EB9-38DFFBBBB90C}"/>
          </ac:cxnSpMkLst>
        </pc:cxnChg>
        <pc:cxnChg chg="mod">
          <ac:chgData name="Kau, Derchang" userId="b9148588-e694-4445-9765-2c9aad6149ce" providerId="ADAL" clId="{C8382BAA-1094-D14B-A0C9-DE49F34FCC9D}" dt="2024-04-06T09:06:06.804" v="7518"/>
          <ac:cxnSpMkLst>
            <pc:docMk/>
            <pc:sldMk cId="586353185" sldId="2147470891"/>
            <ac:cxnSpMk id="657" creationId="{BF68DCC6-05AF-ED59-4E80-B6C99D8A267D}"/>
          </ac:cxnSpMkLst>
        </pc:cxnChg>
        <pc:cxnChg chg="mod">
          <ac:chgData name="Kau, Derchang" userId="b9148588-e694-4445-9765-2c9aad6149ce" providerId="ADAL" clId="{C8382BAA-1094-D14B-A0C9-DE49F34FCC9D}" dt="2024-04-06T09:06:06.804" v="7518"/>
          <ac:cxnSpMkLst>
            <pc:docMk/>
            <pc:sldMk cId="586353185" sldId="2147470891"/>
            <ac:cxnSpMk id="692" creationId="{4DB8944B-73BE-5DEC-A3EE-334C11EA7250}"/>
          </ac:cxnSpMkLst>
        </pc:cxnChg>
        <pc:cxnChg chg="mod">
          <ac:chgData name="Kau, Derchang" userId="b9148588-e694-4445-9765-2c9aad6149ce" providerId="ADAL" clId="{C8382BAA-1094-D14B-A0C9-DE49F34FCC9D}" dt="2024-04-06T09:06:06.804" v="7518"/>
          <ac:cxnSpMkLst>
            <pc:docMk/>
            <pc:sldMk cId="586353185" sldId="2147470891"/>
            <ac:cxnSpMk id="693" creationId="{0B3CB999-9F7E-9B92-4537-0B67DA178E57}"/>
          </ac:cxnSpMkLst>
        </pc:cxnChg>
        <pc:cxnChg chg="mod">
          <ac:chgData name="Kau, Derchang" userId="b9148588-e694-4445-9765-2c9aad6149ce" providerId="ADAL" clId="{C8382BAA-1094-D14B-A0C9-DE49F34FCC9D}" dt="2024-04-06T09:06:06.804" v="7518"/>
          <ac:cxnSpMkLst>
            <pc:docMk/>
            <pc:sldMk cId="586353185" sldId="2147470891"/>
            <ac:cxnSpMk id="694" creationId="{63591F82-F4C5-3FAA-A55A-831B48580BB8}"/>
          </ac:cxnSpMkLst>
        </pc:cxnChg>
        <pc:cxnChg chg="mod">
          <ac:chgData name="Kau, Derchang" userId="b9148588-e694-4445-9765-2c9aad6149ce" providerId="ADAL" clId="{C8382BAA-1094-D14B-A0C9-DE49F34FCC9D}" dt="2024-04-06T09:06:06.804" v="7518"/>
          <ac:cxnSpMkLst>
            <pc:docMk/>
            <pc:sldMk cId="586353185" sldId="2147470891"/>
            <ac:cxnSpMk id="695" creationId="{B3EAF72B-7F38-086E-A8BB-F2F7BC4EA80B}"/>
          </ac:cxnSpMkLst>
        </pc:cxnChg>
        <pc:cxnChg chg="mod">
          <ac:chgData name="Kau, Derchang" userId="b9148588-e694-4445-9765-2c9aad6149ce" providerId="ADAL" clId="{C8382BAA-1094-D14B-A0C9-DE49F34FCC9D}" dt="2024-04-06T09:06:06.804" v="7518"/>
          <ac:cxnSpMkLst>
            <pc:docMk/>
            <pc:sldMk cId="586353185" sldId="2147470891"/>
            <ac:cxnSpMk id="696" creationId="{5081CC73-6138-DEC8-421C-667D28ECFE94}"/>
          </ac:cxnSpMkLst>
        </pc:cxnChg>
        <pc:cxnChg chg="mod">
          <ac:chgData name="Kau, Derchang" userId="b9148588-e694-4445-9765-2c9aad6149ce" providerId="ADAL" clId="{C8382BAA-1094-D14B-A0C9-DE49F34FCC9D}" dt="2024-04-06T09:06:06.804" v="7518"/>
          <ac:cxnSpMkLst>
            <pc:docMk/>
            <pc:sldMk cId="586353185" sldId="2147470891"/>
            <ac:cxnSpMk id="697" creationId="{F2810131-32D4-F16A-48FB-2D11DB85DDF6}"/>
          </ac:cxnSpMkLst>
        </pc:cxnChg>
        <pc:cxnChg chg="mod">
          <ac:chgData name="Kau, Derchang" userId="b9148588-e694-4445-9765-2c9aad6149ce" providerId="ADAL" clId="{C8382BAA-1094-D14B-A0C9-DE49F34FCC9D}" dt="2024-04-06T09:06:06.804" v="7518"/>
          <ac:cxnSpMkLst>
            <pc:docMk/>
            <pc:sldMk cId="586353185" sldId="2147470891"/>
            <ac:cxnSpMk id="698" creationId="{9E7F3C55-79F2-E1C7-9367-1C592584D50C}"/>
          </ac:cxnSpMkLst>
        </pc:cxnChg>
        <pc:cxnChg chg="mod">
          <ac:chgData name="Kau, Derchang" userId="b9148588-e694-4445-9765-2c9aad6149ce" providerId="ADAL" clId="{C8382BAA-1094-D14B-A0C9-DE49F34FCC9D}" dt="2024-04-06T09:06:06.804" v="7518"/>
          <ac:cxnSpMkLst>
            <pc:docMk/>
            <pc:sldMk cId="586353185" sldId="2147470891"/>
            <ac:cxnSpMk id="699" creationId="{EFE3C85F-C33B-BF0D-CBDC-45010508AB04}"/>
          </ac:cxnSpMkLst>
        </pc:cxnChg>
        <pc:cxnChg chg="mod">
          <ac:chgData name="Kau, Derchang" userId="b9148588-e694-4445-9765-2c9aad6149ce" providerId="ADAL" clId="{C8382BAA-1094-D14B-A0C9-DE49F34FCC9D}" dt="2024-04-06T09:06:06.804" v="7518"/>
          <ac:cxnSpMkLst>
            <pc:docMk/>
            <pc:sldMk cId="586353185" sldId="2147470891"/>
            <ac:cxnSpMk id="700" creationId="{085C6A03-4467-9B92-F37C-AE420A0902D4}"/>
          </ac:cxnSpMkLst>
        </pc:cxnChg>
        <pc:cxnChg chg="mod">
          <ac:chgData name="Kau, Derchang" userId="b9148588-e694-4445-9765-2c9aad6149ce" providerId="ADAL" clId="{C8382BAA-1094-D14B-A0C9-DE49F34FCC9D}" dt="2024-04-06T09:08:50.770" v="7541"/>
          <ac:cxnSpMkLst>
            <pc:docMk/>
            <pc:sldMk cId="586353185" sldId="2147470891"/>
            <ac:cxnSpMk id="729" creationId="{DFF80F52-8181-5EDF-D53C-5663EBFFB1CB}"/>
          </ac:cxnSpMkLst>
        </pc:cxnChg>
        <pc:cxnChg chg="mod">
          <ac:chgData name="Kau, Derchang" userId="b9148588-e694-4445-9765-2c9aad6149ce" providerId="ADAL" clId="{C8382BAA-1094-D14B-A0C9-DE49F34FCC9D}" dt="2024-04-06T09:08:50.770" v="7541"/>
          <ac:cxnSpMkLst>
            <pc:docMk/>
            <pc:sldMk cId="586353185" sldId="2147470891"/>
            <ac:cxnSpMk id="730" creationId="{6775DEF8-6CF1-DBA8-31CA-A69BF1D80DA9}"/>
          </ac:cxnSpMkLst>
        </pc:cxnChg>
        <pc:cxnChg chg="mod">
          <ac:chgData name="Kau, Derchang" userId="b9148588-e694-4445-9765-2c9aad6149ce" providerId="ADAL" clId="{C8382BAA-1094-D14B-A0C9-DE49F34FCC9D}" dt="2024-04-06T09:08:50.770" v="7541"/>
          <ac:cxnSpMkLst>
            <pc:docMk/>
            <pc:sldMk cId="586353185" sldId="2147470891"/>
            <ac:cxnSpMk id="731" creationId="{667D9228-4F92-E661-EB44-EAFBA404704E}"/>
          </ac:cxnSpMkLst>
        </pc:cxnChg>
        <pc:cxnChg chg="mod">
          <ac:chgData name="Kau, Derchang" userId="b9148588-e694-4445-9765-2c9aad6149ce" providerId="ADAL" clId="{C8382BAA-1094-D14B-A0C9-DE49F34FCC9D}" dt="2024-04-06T09:08:50.770" v="7541"/>
          <ac:cxnSpMkLst>
            <pc:docMk/>
            <pc:sldMk cId="586353185" sldId="2147470891"/>
            <ac:cxnSpMk id="732" creationId="{790764DA-214C-4F17-1261-5DAE3B932266}"/>
          </ac:cxnSpMkLst>
        </pc:cxnChg>
        <pc:cxnChg chg="mod">
          <ac:chgData name="Kau, Derchang" userId="b9148588-e694-4445-9765-2c9aad6149ce" providerId="ADAL" clId="{C8382BAA-1094-D14B-A0C9-DE49F34FCC9D}" dt="2024-04-06T09:08:50.770" v="7541"/>
          <ac:cxnSpMkLst>
            <pc:docMk/>
            <pc:sldMk cId="586353185" sldId="2147470891"/>
            <ac:cxnSpMk id="733" creationId="{A3766E7C-E848-DA58-241F-90D2C38A0B67}"/>
          </ac:cxnSpMkLst>
        </pc:cxnChg>
        <pc:cxnChg chg="mod">
          <ac:chgData name="Kau, Derchang" userId="b9148588-e694-4445-9765-2c9aad6149ce" providerId="ADAL" clId="{C8382BAA-1094-D14B-A0C9-DE49F34FCC9D}" dt="2024-04-06T09:08:50.770" v="7541"/>
          <ac:cxnSpMkLst>
            <pc:docMk/>
            <pc:sldMk cId="586353185" sldId="2147470891"/>
            <ac:cxnSpMk id="734" creationId="{22A4F496-849E-D6E4-C038-2481AF810105}"/>
          </ac:cxnSpMkLst>
        </pc:cxnChg>
        <pc:cxnChg chg="mod">
          <ac:chgData name="Kau, Derchang" userId="b9148588-e694-4445-9765-2c9aad6149ce" providerId="ADAL" clId="{C8382BAA-1094-D14B-A0C9-DE49F34FCC9D}" dt="2024-04-06T09:08:50.770" v="7541"/>
          <ac:cxnSpMkLst>
            <pc:docMk/>
            <pc:sldMk cId="586353185" sldId="2147470891"/>
            <ac:cxnSpMk id="775" creationId="{25FE3659-5F68-4FF4-6380-928977932C77}"/>
          </ac:cxnSpMkLst>
        </pc:cxnChg>
        <pc:cxnChg chg="mod">
          <ac:chgData name="Kau, Derchang" userId="b9148588-e694-4445-9765-2c9aad6149ce" providerId="ADAL" clId="{C8382BAA-1094-D14B-A0C9-DE49F34FCC9D}" dt="2024-04-06T09:08:50.770" v="7541"/>
          <ac:cxnSpMkLst>
            <pc:docMk/>
            <pc:sldMk cId="586353185" sldId="2147470891"/>
            <ac:cxnSpMk id="776" creationId="{34723114-0F9D-C909-B429-1C7658EBCD16}"/>
          </ac:cxnSpMkLst>
        </pc:cxnChg>
        <pc:cxnChg chg="mod">
          <ac:chgData name="Kau, Derchang" userId="b9148588-e694-4445-9765-2c9aad6149ce" providerId="ADAL" clId="{C8382BAA-1094-D14B-A0C9-DE49F34FCC9D}" dt="2024-04-06T09:08:50.770" v="7541"/>
          <ac:cxnSpMkLst>
            <pc:docMk/>
            <pc:sldMk cId="586353185" sldId="2147470891"/>
            <ac:cxnSpMk id="777" creationId="{DC8D5759-1B74-825F-2838-0A5DA77BD8E1}"/>
          </ac:cxnSpMkLst>
        </pc:cxnChg>
        <pc:cxnChg chg="mod">
          <ac:chgData name="Kau, Derchang" userId="b9148588-e694-4445-9765-2c9aad6149ce" providerId="ADAL" clId="{C8382BAA-1094-D14B-A0C9-DE49F34FCC9D}" dt="2024-04-06T09:08:50.770" v="7541"/>
          <ac:cxnSpMkLst>
            <pc:docMk/>
            <pc:sldMk cId="586353185" sldId="2147470891"/>
            <ac:cxnSpMk id="778" creationId="{9EE6D84D-07D0-0D9B-BF7C-7E6D144FA525}"/>
          </ac:cxnSpMkLst>
        </pc:cxnChg>
        <pc:cxnChg chg="mod">
          <ac:chgData name="Kau, Derchang" userId="b9148588-e694-4445-9765-2c9aad6149ce" providerId="ADAL" clId="{C8382BAA-1094-D14B-A0C9-DE49F34FCC9D}" dt="2024-04-06T09:08:50.770" v="7541"/>
          <ac:cxnSpMkLst>
            <pc:docMk/>
            <pc:sldMk cId="586353185" sldId="2147470891"/>
            <ac:cxnSpMk id="779" creationId="{AC88C791-3CA9-5AB2-4DC7-5452C322FD6D}"/>
          </ac:cxnSpMkLst>
        </pc:cxnChg>
        <pc:cxnChg chg="mod">
          <ac:chgData name="Kau, Derchang" userId="b9148588-e694-4445-9765-2c9aad6149ce" providerId="ADAL" clId="{C8382BAA-1094-D14B-A0C9-DE49F34FCC9D}" dt="2024-04-06T09:08:50.770" v="7541"/>
          <ac:cxnSpMkLst>
            <pc:docMk/>
            <pc:sldMk cId="586353185" sldId="2147470891"/>
            <ac:cxnSpMk id="780" creationId="{5EC2B712-B34D-CD30-CF44-4BAB72F9A62B}"/>
          </ac:cxnSpMkLst>
        </pc:cxnChg>
        <pc:cxnChg chg="mod">
          <ac:chgData name="Kau, Derchang" userId="b9148588-e694-4445-9765-2c9aad6149ce" providerId="ADAL" clId="{C8382BAA-1094-D14B-A0C9-DE49F34FCC9D}" dt="2024-04-06T09:08:50.770" v="7541"/>
          <ac:cxnSpMkLst>
            <pc:docMk/>
            <pc:sldMk cId="586353185" sldId="2147470891"/>
            <ac:cxnSpMk id="781" creationId="{61E811A9-7FBA-6E6D-BF2E-30B5F5019A8D}"/>
          </ac:cxnSpMkLst>
        </pc:cxnChg>
        <pc:cxnChg chg="mod">
          <ac:chgData name="Kau, Derchang" userId="b9148588-e694-4445-9765-2c9aad6149ce" providerId="ADAL" clId="{C8382BAA-1094-D14B-A0C9-DE49F34FCC9D}" dt="2024-04-06T09:08:50.770" v="7541"/>
          <ac:cxnSpMkLst>
            <pc:docMk/>
            <pc:sldMk cId="586353185" sldId="2147470891"/>
            <ac:cxnSpMk id="782" creationId="{18C30C0B-5F37-1B77-9705-C6EC5B1DA6F6}"/>
          </ac:cxnSpMkLst>
        </pc:cxnChg>
        <pc:cxnChg chg="mod">
          <ac:chgData name="Kau, Derchang" userId="b9148588-e694-4445-9765-2c9aad6149ce" providerId="ADAL" clId="{C8382BAA-1094-D14B-A0C9-DE49F34FCC9D}" dt="2024-04-06T09:08:50.770" v="7541"/>
          <ac:cxnSpMkLst>
            <pc:docMk/>
            <pc:sldMk cId="586353185" sldId="2147470891"/>
            <ac:cxnSpMk id="783" creationId="{A2FF99CE-8F8F-116E-C50B-B3680D6DF491}"/>
          </ac:cxnSpMkLst>
        </pc:cxnChg>
        <pc:cxnChg chg="mod">
          <ac:chgData name="Kau, Derchang" userId="b9148588-e694-4445-9765-2c9aad6149ce" providerId="ADAL" clId="{C8382BAA-1094-D14B-A0C9-DE49F34FCC9D}" dt="2024-04-06T09:08:50.770" v="7541"/>
          <ac:cxnSpMkLst>
            <pc:docMk/>
            <pc:sldMk cId="586353185" sldId="2147470891"/>
            <ac:cxnSpMk id="818" creationId="{3DE3DAC2-9BAB-D163-5FBE-B35B414F51C6}"/>
          </ac:cxnSpMkLst>
        </pc:cxnChg>
        <pc:cxnChg chg="mod">
          <ac:chgData name="Kau, Derchang" userId="b9148588-e694-4445-9765-2c9aad6149ce" providerId="ADAL" clId="{C8382BAA-1094-D14B-A0C9-DE49F34FCC9D}" dt="2024-04-06T09:08:50.770" v="7541"/>
          <ac:cxnSpMkLst>
            <pc:docMk/>
            <pc:sldMk cId="586353185" sldId="2147470891"/>
            <ac:cxnSpMk id="819" creationId="{48A54385-DB60-E087-4BE5-CE8519929803}"/>
          </ac:cxnSpMkLst>
        </pc:cxnChg>
        <pc:cxnChg chg="mod">
          <ac:chgData name="Kau, Derchang" userId="b9148588-e694-4445-9765-2c9aad6149ce" providerId="ADAL" clId="{C8382BAA-1094-D14B-A0C9-DE49F34FCC9D}" dt="2024-04-06T09:08:50.770" v="7541"/>
          <ac:cxnSpMkLst>
            <pc:docMk/>
            <pc:sldMk cId="586353185" sldId="2147470891"/>
            <ac:cxnSpMk id="820" creationId="{6B0A4FB6-0FA4-DE38-4199-8CB0D771C5B6}"/>
          </ac:cxnSpMkLst>
        </pc:cxnChg>
        <pc:cxnChg chg="mod">
          <ac:chgData name="Kau, Derchang" userId="b9148588-e694-4445-9765-2c9aad6149ce" providerId="ADAL" clId="{C8382BAA-1094-D14B-A0C9-DE49F34FCC9D}" dt="2024-04-06T09:08:50.770" v="7541"/>
          <ac:cxnSpMkLst>
            <pc:docMk/>
            <pc:sldMk cId="586353185" sldId="2147470891"/>
            <ac:cxnSpMk id="821" creationId="{FD6557A9-B642-47F4-7537-2022374F5F05}"/>
          </ac:cxnSpMkLst>
        </pc:cxnChg>
        <pc:cxnChg chg="mod">
          <ac:chgData name="Kau, Derchang" userId="b9148588-e694-4445-9765-2c9aad6149ce" providerId="ADAL" clId="{C8382BAA-1094-D14B-A0C9-DE49F34FCC9D}" dt="2024-04-06T09:08:50.770" v="7541"/>
          <ac:cxnSpMkLst>
            <pc:docMk/>
            <pc:sldMk cId="586353185" sldId="2147470891"/>
            <ac:cxnSpMk id="822" creationId="{55EFAAAD-FE7C-277A-5F1C-0EFD8412DCD7}"/>
          </ac:cxnSpMkLst>
        </pc:cxnChg>
        <pc:cxnChg chg="mod">
          <ac:chgData name="Kau, Derchang" userId="b9148588-e694-4445-9765-2c9aad6149ce" providerId="ADAL" clId="{C8382BAA-1094-D14B-A0C9-DE49F34FCC9D}" dt="2024-04-06T09:08:50.770" v="7541"/>
          <ac:cxnSpMkLst>
            <pc:docMk/>
            <pc:sldMk cId="586353185" sldId="2147470891"/>
            <ac:cxnSpMk id="823" creationId="{5B16C037-9AA8-CAF5-65AD-5BBF7AF5BC2E}"/>
          </ac:cxnSpMkLst>
        </pc:cxnChg>
        <pc:cxnChg chg="mod">
          <ac:chgData name="Kau, Derchang" userId="b9148588-e694-4445-9765-2c9aad6149ce" providerId="ADAL" clId="{C8382BAA-1094-D14B-A0C9-DE49F34FCC9D}" dt="2024-04-06T09:08:50.770" v="7541"/>
          <ac:cxnSpMkLst>
            <pc:docMk/>
            <pc:sldMk cId="586353185" sldId="2147470891"/>
            <ac:cxnSpMk id="824" creationId="{5BF5AC1A-3CB6-B8D1-86FC-ADCEC7460A94}"/>
          </ac:cxnSpMkLst>
        </pc:cxnChg>
        <pc:cxnChg chg="mod">
          <ac:chgData name="Kau, Derchang" userId="b9148588-e694-4445-9765-2c9aad6149ce" providerId="ADAL" clId="{C8382BAA-1094-D14B-A0C9-DE49F34FCC9D}" dt="2024-04-06T09:08:50.770" v="7541"/>
          <ac:cxnSpMkLst>
            <pc:docMk/>
            <pc:sldMk cId="586353185" sldId="2147470891"/>
            <ac:cxnSpMk id="825" creationId="{87A09F79-7E54-835D-4AB9-D6B637E4423A}"/>
          </ac:cxnSpMkLst>
        </pc:cxnChg>
        <pc:cxnChg chg="mod">
          <ac:chgData name="Kau, Derchang" userId="b9148588-e694-4445-9765-2c9aad6149ce" providerId="ADAL" clId="{C8382BAA-1094-D14B-A0C9-DE49F34FCC9D}" dt="2024-04-06T09:08:50.770" v="7541"/>
          <ac:cxnSpMkLst>
            <pc:docMk/>
            <pc:sldMk cId="586353185" sldId="2147470891"/>
            <ac:cxnSpMk id="826" creationId="{943CE42D-F494-9B9C-0E5C-9EA1CBA42147}"/>
          </ac:cxnSpMkLst>
        </pc:cxnChg>
        <pc:cxnChg chg="mod">
          <ac:chgData name="Kau, Derchang" userId="b9148588-e694-4445-9765-2c9aad6149ce" providerId="ADAL" clId="{C8382BAA-1094-D14B-A0C9-DE49F34FCC9D}" dt="2024-04-06T09:08:50.770" v="7541"/>
          <ac:cxnSpMkLst>
            <pc:docMk/>
            <pc:sldMk cId="586353185" sldId="2147470891"/>
            <ac:cxnSpMk id="861" creationId="{A75B9E03-745A-5DBD-A006-D0F04DE03FE5}"/>
          </ac:cxnSpMkLst>
        </pc:cxnChg>
        <pc:cxnChg chg="mod">
          <ac:chgData name="Kau, Derchang" userId="b9148588-e694-4445-9765-2c9aad6149ce" providerId="ADAL" clId="{C8382BAA-1094-D14B-A0C9-DE49F34FCC9D}" dt="2024-04-06T09:08:50.770" v="7541"/>
          <ac:cxnSpMkLst>
            <pc:docMk/>
            <pc:sldMk cId="586353185" sldId="2147470891"/>
            <ac:cxnSpMk id="862" creationId="{E26A0602-C263-4F5A-F12F-F685FE5D06A3}"/>
          </ac:cxnSpMkLst>
        </pc:cxnChg>
        <pc:cxnChg chg="mod">
          <ac:chgData name="Kau, Derchang" userId="b9148588-e694-4445-9765-2c9aad6149ce" providerId="ADAL" clId="{C8382BAA-1094-D14B-A0C9-DE49F34FCC9D}" dt="2024-04-06T09:08:50.770" v="7541"/>
          <ac:cxnSpMkLst>
            <pc:docMk/>
            <pc:sldMk cId="586353185" sldId="2147470891"/>
            <ac:cxnSpMk id="863" creationId="{40FBB3F3-7DBC-315C-863B-145EC73DBB0A}"/>
          </ac:cxnSpMkLst>
        </pc:cxnChg>
        <pc:cxnChg chg="mod">
          <ac:chgData name="Kau, Derchang" userId="b9148588-e694-4445-9765-2c9aad6149ce" providerId="ADAL" clId="{C8382BAA-1094-D14B-A0C9-DE49F34FCC9D}" dt="2024-04-06T09:08:50.770" v="7541"/>
          <ac:cxnSpMkLst>
            <pc:docMk/>
            <pc:sldMk cId="586353185" sldId="2147470891"/>
            <ac:cxnSpMk id="864" creationId="{02CD1354-85B6-D4A7-6B92-4CBB4432274B}"/>
          </ac:cxnSpMkLst>
        </pc:cxnChg>
        <pc:cxnChg chg="mod">
          <ac:chgData name="Kau, Derchang" userId="b9148588-e694-4445-9765-2c9aad6149ce" providerId="ADAL" clId="{C8382BAA-1094-D14B-A0C9-DE49F34FCC9D}" dt="2024-04-06T09:08:50.770" v="7541"/>
          <ac:cxnSpMkLst>
            <pc:docMk/>
            <pc:sldMk cId="586353185" sldId="2147470891"/>
            <ac:cxnSpMk id="865" creationId="{9ACB6FA6-CC20-B230-4F4A-61AC90260A98}"/>
          </ac:cxnSpMkLst>
        </pc:cxnChg>
        <pc:cxnChg chg="mod">
          <ac:chgData name="Kau, Derchang" userId="b9148588-e694-4445-9765-2c9aad6149ce" providerId="ADAL" clId="{C8382BAA-1094-D14B-A0C9-DE49F34FCC9D}" dt="2024-04-06T09:08:50.770" v="7541"/>
          <ac:cxnSpMkLst>
            <pc:docMk/>
            <pc:sldMk cId="586353185" sldId="2147470891"/>
            <ac:cxnSpMk id="866" creationId="{A7158717-22CC-D43C-A99A-038715F9EF9E}"/>
          </ac:cxnSpMkLst>
        </pc:cxnChg>
        <pc:cxnChg chg="mod">
          <ac:chgData name="Kau, Derchang" userId="b9148588-e694-4445-9765-2c9aad6149ce" providerId="ADAL" clId="{C8382BAA-1094-D14B-A0C9-DE49F34FCC9D}" dt="2024-04-06T09:08:50.770" v="7541"/>
          <ac:cxnSpMkLst>
            <pc:docMk/>
            <pc:sldMk cId="586353185" sldId="2147470891"/>
            <ac:cxnSpMk id="867" creationId="{5F9B5D1E-257E-31FF-DAA5-B34A306F36FC}"/>
          </ac:cxnSpMkLst>
        </pc:cxnChg>
        <pc:cxnChg chg="mod">
          <ac:chgData name="Kau, Derchang" userId="b9148588-e694-4445-9765-2c9aad6149ce" providerId="ADAL" clId="{C8382BAA-1094-D14B-A0C9-DE49F34FCC9D}" dt="2024-04-06T09:08:50.770" v="7541"/>
          <ac:cxnSpMkLst>
            <pc:docMk/>
            <pc:sldMk cId="586353185" sldId="2147470891"/>
            <ac:cxnSpMk id="868" creationId="{4C277B5D-EC35-2A81-0256-748E04DE3EC4}"/>
          </ac:cxnSpMkLst>
        </pc:cxnChg>
        <pc:cxnChg chg="mod">
          <ac:chgData name="Kau, Derchang" userId="b9148588-e694-4445-9765-2c9aad6149ce" providerId="ADAL" clId="{C8382BAA-1094-D14B-A0C9-DE49F34FCC9D}" dt="2024-04-06T09:08:50.770" v="7541"/>
          <ac:cxnSpMkLst>
            <pc:docMk/>
            <pc:sldMk cId="586353185" sldId="2147470891"/>
            <ac:cxnSpMk id="869" creationId="{BA9D9672-60E3-597E-C25E-37F6E12D5017}"/>
          </ac:cxnSpMkLst>
        </pc:cxnChg>
        <pc:cxnChg chg="mod">
          <ac:chgData name="Kau, Derchang" userId="b9148588-e694-4445-9765-2c9aad6149ce" providerId="ADAL" clId="{C8382BAA-1094-D14B-A0C9-DE49F34FCC9D}" dt="2024-04-06T09:16:41.279" v="7591"/>
          <ac:cxnSpMkLst>
            <pc:docMk/>
            <pc:sldMk cId="586353185" sldId="2147470891"/>
            <ac:cxnSpMk id="893" creationId="{6A3FFBC2-71AE-536E-A902-5E563FB42E3B}"/>
          </ac:cxnSpMkLst>
        </pc:cxnChg>
        <pc:cxnChg chg="mod">
          <ac:chgData name="Kau, Derchang" userId="b9148588-e694-4445-9765-2c9aad6149ce" providerId="ADAL" clId="{C8382BAA-1094-D14B-A0C9-DE49F34FCC9D}" dt="2024-04-06T09:16:41.279" v="7591"/>
          <ac:cxnSpMkLst>
            <pc:docMk/>
            <pc:sldMk cId="586353185" sldId="2147470891"/>
            <ac:cxnSpMk id="894" creationId="{B49FD220-E059-F403-2DDC-DDA8119C0C39}"/>
          </ac:cxnSpMkLst>
        </pc:cxnChg>
        <pc:cxnChg chg="mod">
          <ac:chgData name="Kau, Derchang" userId="b9148588-e694-4445-9765-2c9aad6149ce" providerId="ADAL" clId="{C8382BAA-1094-D14B-A0C9-DE49F34FCC9D}" dt="2024-04-06T09:16:41.279" v="7591"/>
          <ac:cxnSpMkLst>
            <pc:docMk/>
            <pc:sldMk cId="586353185" sldId="2147470891"/>
            <ac:cxnSpMk id="895" creationId="{166D1D38-9170-DDDA-1A6C-503E140028ED}"/>
          </ac:cxnSpMkLst>
        </pc:cxnChg>
        <pc:cxnChg chg="mod">
          <ac:chgData name="Kau, Derchang" userId="b9148588-e694-4445-9765-2c9aad6149ce" providerId="ADAL" clId="{C8382BAA-1094-D14B-A0C9-DE49F34FCC9D}" dt="2024-04-06T09:16:41.279" v="7591"/>
          <ac:cxnSpMkLst>
            <pc:docMk/>
            <pc:sldMk cId="586353185" sldId="2147470891"/>
            <ac:cxnSpMk id="896" creationId="{B022C8AD-A901-238A-DEFD-F02FD5D52A6F}"/>
          </ac:cxnSpMkLst>
        </pc:cxnChg>
        <pc:cxnChg chg="mod">
          <ac:chgData name="Kau, Derchang" userId="b9148588-e694-4445-9765-2c9aad6149ce" providerId="ADAL" clId="{C8382BAA-1094-D14B-A0C9-DE49F34FCC9D}" dt="2024-04-06T09:16:41.279" v="7591"/>
          <ac:cxnSpMkLst>
            <pc:docMk/>
            <pc:sldMk cId="586353185" sldId="2147470891"/>
            <ac:cxnSpMk id="897" creationId="{6B576A2A-D2BA-54F2-DB9F-716BB15841CF}"/>
          </ac:cxnSpMkLst>
        </pc:cxnChg>
        <pc:cxnChg chg="mod">
          <ac:chgData name="Kau, Derchang" userId="b9148588-e694-4445-9765-2c9aad6149ce" providerId="ADAL" clId="{C8382BAA-1094-D14B-A0C9-DE49F34FCC9D}" dt="2024-04-06T09:16:41.279" v="7591"/>
          <ac:cxnSpMkLst>
            <pc:docMk/>
            <pc:sldMk cId="586353185" sldId="2147470891"/>
            <ac:cxnSpMk id="898" creationId="{06EEF7DF-A2E1-34DE-DCDB-61D987DF7B08}"/>
          </ac:cxnSpMkLst>
        </pc:cxnChg>
        <pc:cxnChg chg="mod">
          <ac:chgData name="Kau, Derchang" userId="b9148588-e694-4445-9765-2c9aad6149ce" providerId="ADAL" clId="{C8382BAA-1094-D14B-A0C9-DE49F34FCC9D}" dt="2024-04-06T09:16:41.279" v="7591"/>
          <ac:cxnSpMkLst>
            <pc:docMk/>
            <pc:sldMk cId="586353185" sldId="2147470891"/>
            <ac:cxnSpMk id="899" creationId="{C0E00B0A-1556-46C2-47C8-978AF460F58F}"/>
          </ac:cxnSpMkLst>
        </pc:cxnChg>
        <pc:cxnChg chg="mod">
          <ac:chgData name="Kau, Derchang" userId="b9148588-e694-4445-9765-2c9aad6149ce" providerId="ADAL" clId="{C8382BAA-1094-D14B-A0C9-DE49F34FCC9D}" dt="2024-04-06T09:16:41.279" v="7591"/>
          <ac:cxnSpMkLst>
            <pc:docMk/>
            <pc:sldMk cId="586353185" sldId="2147470891"/>
            <ac:cxnSpMk id="900" creationId="{C031D528-A2D9-63B1-901C-786261433746}"/>
          </ac:cxnSpMkLst>
        </pc:cxnChg>
        <pc:cxnChg chg="mod">
          <ac:chgData name="Kau, Derchang" userId="b9148588-e694-4445-9765-2c9aad6149ce" providerId="ADAL" clId="{C8382BAA-1094-D14B-A0C9-DE49F34FCC9D}" dt="2024-04-06T09:16:41.279" v="7591"/>
          <ac:cxnSpMkLst>
            <pc:docMk/>
            <pc:sldMk cId="586353185" sldId="2147470891"/>
            <ac:cxnSpMk id="901" creationId="{E9CB13AA-1AA0-ED4C-DE29-53147EF174A1}"/>
          </ac:cxnSpMkLst>
        </pc:cxnChg>
      </pc:sldChg>
      <pc:sldChg chg="modSp add mod">
        <pc:chgData name="Kau, Derchang" userId="b9148588-e694-4445-9765-2c9aad6149ce" providerId="ADAL" clId="{C8382BAA-1094-D14B-A0C9-DE49F34FCC9D}" dt="2024-04-06T09:41:47.924" v="7658" actId="20577"/>
        <pc:sldMkLst>
          <pc:docMk/>
          <pc:sldMk cId="86221621" sldId="2147470892"/>
        </pc:sldMkLst>
        <pc:spChg chg="mod">
          <ac:chgData name="Kau, Derchang" userId="b9148588-e694-4445-9765-2c9aad6149ce" providerId="ADAL" clId="{C8382BAA-1094-D14B-A0C9-DE49F34FCC9D}" dt="2024-04-06T09:41:47.924" v="7658" actId="20577"/>
          <ac:spMkLst>
            <pc:docMk/>
            <pc:sldMk cId="86221621" sldId="2147470892"/>
            <ac:spMk id="2" creationId="{7FA2209A-4241-09C4-AC3D-9749B5143B21}"/>
          </ac:spMkLst>
        </pc:spChg>
      </pc:sldChg>
      <pc:sldChg chg="add del">
        <pc:chgData name="Kau, Derchang" userId="b9148588-e694-4445-9765-2c9aad6149ce" providerId="ADAL" clId="{C8382BAA-1094-D14B-A0C9-DE49F34FCC9D}" dt="2024-04-06T08:47:53.819" v="7333"/>
        <pc:sldMkLst>
          <pc:docMk/>
          <pc:sldMk cId="1771438283" sldId="2147470892"/>
        </pc:sldMkLst>
      </pc:sldChg>
      <pc:sldChg chg="modSp new mod">
        <pc:chgData name="Kau, Derchang" userId="b9148588-e694-4445-9765-2c9aad6149ce" providerId="ADAL" clId="{C8382BAA-1094-D14B-A0C9-DE49F34FCC9D}" dt="2024-04-10T16:07:54.170" v="16421" actId="20577"/>
        <pc:sldMkLst>
          <pc:docMk/>
          <pc:sldMk cId="2294464567" sldId="2147470893"/>
        </pc:sldMkLst>
        <pc:spChg chg="mod">
          <ac:chgData name="Kau, Derchang" userId="b9148588-e694-4445-9765-2c9aad6149ce" providerId="ADAL" clId="{C8382BAA-1094-D14B-A0C9-DE49F34FCC9D}" dt="2024-04-08T18:05:22.239" v="8699" actId="404"/>
          <ac:spMkLst>
            <pc:docMk/>
            <pc:sldMk cId="2294464567" sldId="2147470893"/>
            <ac:spMk id="2" creationId="{DC00F5C1-B7CE-C443-83EB-4604DE4F1DF8}"/>
          </ac:spMkLst>
        </pc:spChg>
        <pc:spChg chg="mod">
          <ac:chgData name="Kau, Derchang" userId="b9148588-e694-4445-9765-2c9aad6149ce" providerId="ADAL" clId="{C8382BAA-1094-D14B-A0C9-DE49F34FCC9D}" dt="2024-04-10T16:07:54.170" v="16421" actId="20577"/>
          <ac:spMkLst>
            <pc:docMk/>
            <pc:sldMk cId="2294464567" sldId="2147470893"/>
            <ac:spMk id="3" creationId="{3721D8FE-06D4-6A41-251E-C5E9671A5F1B}"/>
          </ac:spMkLst>
        </pc:spChg>
      </pc:sldChg>
      <pc:sldChg chg="modSp new mod">
        <pc:chgData name="Kau, Derchang" userId="b9148588-e694-4445-9765-2c9aad6149ce" providerId="ADAL" clId="{C8382BAA-1094-D14B-A0C9-DE49F34FCC9D}" dt="2024-05-30T21:21:14.871" v="17818" actId="20577"/>
        <pc:sldMkLst>
          <pc:docMk/>
          <pc:sldMk cId="1472018115" sldId="2147470894"/>
        </pc:sldMkLst>
        <pc:spChg chg="mod">
          <ac:chgData name="Kau, Derchang" userId="b9148588-e694-4445-9765-2c9aad6149ce" providerId="ADAL" clId="{C8382BAA-1094-D14B-A0C9-DE49F34FCC9D}" dt="2024-05-30T21:21:09.558" v="17813" actId="20577"/>
          <ac:spMkLst>
            <pc:docMk/>
            <pc:sldMk cId="1472018115" sldId="2147470894"/>
            <ac:spMk id="2" creationId="{917E57F4-48DA-094B-FF3A-8D94A073CF37}"/>
          </ac:spMkLst>
        </pc:spChg>
        <pc:spChg chg="mod">
          <ac:chgData name="Kau, Derchang" userId="b9148588-e694-4445-9765-2c9aad6149ce" providerId="ADAL" clId="{C8382BAA-1094-D14B-A0C9-DE49F34FCC9D}" dt="2024-05-30T21:21:14.871" v="17818" actId="20577"/>
          <ac:spMkLst>
            <pc:docMk/>
            <pc:sldMk cId="1472018115" sldId="2147470894"/>
            <ac:spMk id="3" creationId="{F3567FB6-0A73-9372-8D8E-EC2D92DEF181}"/>
          </ac:spMkLst>
        </pc:spChg>
      </pc:sldChg>
      <pc:sldChg chg="addSp delSp modSp new mod modClrScheme chgLayout">
        <pc:chgData name="Kau, Derchang" userId="b9148588-e694-4445-9765-2c9aad6149ce" providerId="ADAL" clId="{C8382BAA-1094-D14B-A0C9-DE49F34FCC9D}" dt="2024-05-30T21:27:29.433" v="18076" actId="20577"/>
        <pc:sldMkLst>
          <pc:docMk/>
          <pc:sldMk cId="3621716371" sldId="2147470895"/>
        </pc:sldMkLst>
        <pc:spChg chg="del mod ord">
          <ac:chgData name="Kau, Derchang" userId="b9148588-e694-4445-9765-2c9aad6149ce" providerId="ADAL" clId="{C8382BAA-1094-D14B-A0C9-DE49F34FCC9D}" dt="2024-04-09T18:51:24.225" v="10905" actId="700"/>
          <ac:spMkLst>
            <pc:docMk/>
            <pc:sldMk cId="3621716371" sldId="2147470895"/>
            <ac:spMk id="2" creationId="{6D4EDE43-7849-68DA-A316-E397138A63C8}"/>
          </ac:spMkLst>
        </pc:spChg>
        <pc:spChg chg="del mod ord">
          <ac:chgData name="Kau, Derchang" userId="b9148588-e694-4445-9765-2c9aad6149ce" providerId="ADAL" clId="{C8382BAA-1094-D14B-A0C9-DE49F34FCC9D}" dt="2024-04-09T18:51:24.225" v="10905" actId="700"/>
          <ac:spMkLst>
            <pc:docMk/>
            <pc:sldMk cId="3621716371" sldId="2147470895"/>
            <ac:spMk id="3" creationId="{F082DA9D-73B4-AB3A-BB71-9BFFBD2C7497}"/>
          </ac:spMkLst>
        </pc:spChg>
        <pc:spChg chg="del">
          <ac:chgData name="Kau, Derchang" userId="b9148588-e694-4445-9765-2c9aad6149ce" providerId="ADAL" clId="{C8382BAA-1094-D14B-A0C9-DE49F34FCC9D}" dt="2024-04-09T18:51:24.225" v="10905" actId="700"/>
          <ac:spMkLst>
            <pc:docMk/>
            <pc:sldMk cId="3621716371" sldId="2147470895"/>
            <ac:spMk id="4" creationId="{FAE85325-2B00-230F-7CBA-A2A166A8065F}"/>
          </ac:spMkLst>
        </pc:spChg>
        <pc:spChg chg="del">
          <ac:chgData name="Kau, Derchang" userId="b9148588-e694-4445-9765-2c9aad6149ce" providerId="ADAL" clId="{C8382BAA-1094-D14B-A0C9-DE49F34FCC9D}" dt="2024-04-09T18:51:24.225" v="10905" actId="700"/>
          <ac:spMkLst>
            <pc:docMk/>
            <pc:sldMk cId="3621716371" sldId="2147470895"/>
            <ac:spMk id="5" creationId="{AE0D6781-020B-0A25-F665-B05984661F78}"/>
          </ac:spMkLst>
        </pc:spChg>
        <pc:spChg chg="del">
          <ac:chgData name="Kau, Derchang" userId="b9148588-e694-4445-9765-2c9aad6149ce" providerId="ADAL" clId="{C8382BAA-1094-D14B-A0C9-DE49F34FCC9D}" dt="2024-04-09T18:51:24.225" v="10905" actId="700"/>
          <ac:spMkLst>
            <pc:docMk/>
            <pc:sldMk cId="3621716371" sldId="2147470895"/>
            <ac:spMk id="6" creationId="{4AE749EC-1DC0-639E-F083-77DE0EFBF931}"/>
          </ac:spMkLst>
        </pc:spChg>
        <pc:spChg chg="del">
          <ac:chgData name="Kau, Derchang" userId="b9148588-e694-4445-9765-2c9aad6149ce" providerId="ADAL" clId="{C8382BAA-1094-D14B-A0C9-DE49F34FCC9D}" dt="2024-04-09T18:51:24.225" v="10905" actId="700"/>
          <ac:spMkLst>
            <pc:docMk/>
            <pc:sldMk cId="3621716371" sldId="2147470895"/>
            <ac:spMk id="7" creationId="{C68F52F0-87EE-8B61-D4B7-92FA95B54B3E}"/>
          </ac:spMkLst>
        </pc:spChg>
        <pc:spChg chg="del">
          <ac:chgData name="Kau, Derchang" userId="b9148588-e694-4445-9765-2c9aad6149ce" providerId="ADAL" clId="{C8382BAA-1094-D14B-A0C9-DE49F34FCC9D}" dt="2024-04-09T18:51:24.225" v="10905" actId="700"/>
          <ac:spMkLst>
            <pc:docMk/>
            <pc:sldMk cId="3621716371" sldId="2147470895"/>
            <ac:spMk id="8" creationId="{FA3A5483-7255-5E3E-4E5C-75853938C321}"/>
          </ac:spMkLst>
        </pc:spChg>
        <pc:spChg chg="del">
          <ac:chgData name="Kau, Derchang" userId="b9148588-e694-4445-9765-2c9aad6149ce" providerId="ADAL" clId="{C8382BAA-1094-D14B-A0C9-DE49F34FCC9D}" dt="2024-04-09T18:51:24.225" v="10905" actId="700"/>
          <ac:spMkLst>
            <pc:docMk/>
            <pc:sldMk cId="3621716371" sldId="2147470895"/>
            <ac:spMk id="9" creationId="{C9AC2718-68C0-F51E-EE31-3E8D099AA483}"/>
          </ac:spMkLst>
        </pc:spChg>
        <pc:spChg chg="add mod ord">
          <ac:chgData name="Kau, Derchang" userId="b9148588-e694-4445-9765-2c9aad6149ce" providerId="ADAL" clId="{C8382BAA-1094-D14B-A0C9-DE49F34FCC9D}" dt="2024-04-09T21:03:40.104" v="12440" actId="20577"/>
          <ac:spMkLst>
            <pc:docMk/>
            <pc:sldMk cId="3621716371" sldId="2147470895"/>
            <ac:spMk id="10" creationId="{191AE48F-0FD5-A93A-AA2B-FF075D92260B}"/>
          </ac:spMkLst>
        </pc:spChg>
        <pc:spChg chg="add mod ord">
          <ac:chgData name="Kau, Derchang" userId="b9148588-e694-4445-9765-2c9aad6149ce" providerId="ADAL" clId="{C8382BAA-1094-D14B-A0C9-DE49F34FCC9D}" dt="2024-04-23T17:20:04.985" v="16845" actId="207"/>
          <ac:spMkLst>
            <pc:docMk/>
            <pc:sldMk cId="3621716371" sldId="2147470895"/>
            <ac:spMk id="11" creationId="{545E7135-DE36-5174-6C6D-92664752BF01}"/>
          </ac:spMkLst>
        </pc:spChg>
        <pc:spChg chg="add mod ord">
          <ac:chgData name="Kau, Derchang" userId="b9148588-e694-4445-9765-2c9aad6149ce" providerId="ADAL" clId="{C8382BAA-1094-D14B-A0C9-DE49F34FCC9D}" dt="2024-05-30T21:27:29.433" v="18076" actId="20577"/>
          <ac:spMkLst>
            <pc:docMk/>
            <pc:sldMk cId="3621716371" sldId="2147470895"/>
            <ac:spMk id="12" creationId="{5376996C-8397-BA37-A8E4-2742725620AA}"/>
          </ac:spMkLst>
        </pc:spChg>
        <pc:spChg chg="add mod ord">
          <ac:chgData name="Kau, Derchang" userId="b9148588-e694-4445-9765-2c9aad6149ce" providerId="ADAL" clId="{C8382BAA-1094-D14B-A0C9-DE49F34FCC9D}" dt="2024-04-09T20:42:14.743" v="11783" actId="404"/>
          <ac:spMkLst>
            <pc:docMk/>
            <pc:sldMk cId="3621716371" sldId="2147470895"/>
            <ac:spMk id="13" creationId="{237D8F7B-C651-8666-04D4-AE38F28C10AF}"/>
          </ac:spMkLst>
        </pc:spChg>
        <pc:spChg chg="add mod ord">
          <ac:chgData name="Kau, Derchang" userId="b9148588-e694-4445-9765-2c9aad6149ce" providerId="ADAL" clId="{C8382BAA-1094-D14B-A0C9-DE49F34FCC9D}" dt="2024-04-09T20:42:21.967" v="11786" actId="313"/>
          <ac:spMkLst>
            <pc:docMk/>
            <pc:sldMk cId="3621716371" sldId="2147470895"/>
            <ac:spMk id="14" creationId="{E36F96DF-F706-53FC-5816-7AA513A5A6C0}"/>
          </ac:spMkLst>
        </pc:spChg>
      </pc:sldChg>
      <pc:sldChg chg="addSp delSp modSp add mod ord">
        <pc:chgData name="Kau, Derchang" userId="b9148588-e694-4445-9765-2c9aad6149ce" providerId="ADAL" clId="{C8382BAA-1094-D14B-A0C9-DE49F34FCC9D}" dt="2024-05-30T21:25:16.848" v="17974" actId="20577"/>
        <pc:sldMkLst>
          <pc:docMk/>
          <pc:sldMk cId="2161754069" sldId="2147470896"/>
        </pc:sldMkLst>
        <pc:spChg chg="mod">
          <ac:chgData name="Kau, Derchang" userId="b9148588-e694-4445-9765-2c9aad6149ce" providerId="ADAL" clId="{C8382BAA-1094-D14B-A0C9-DE49F34FCC9D}" dt="2024-04-09T23:00:18.482" v="14211" actId="20577"/>
          <ac:spMkLst>
            <pc:docMk/>
            <pc:sldMk cId="2161754069" sldId="2147470896"/>
            <ac:spMk id="2" creationId="{69C6A856-2042-E6C7-2D35-0FC00318AD18}"/>
          </ac:spMkLst>
        </pc:spChg>
        <pc:spChg chg="mod">
          <ac:chgData name="Kau, Derchang" userId="b9148588-e694-4445-9765-2c9aad6149ce" providerId="ADAL" clId="{C8382BAA-1094-D14B-A0C9-DE49F34FCC9D}" dt="2024-05-30T21:11:49.055" v="17658" actId="20577"/>
          <ac:spMkLst>
            <pc:docMk/>
            <pc:sldMk cId="2161754069" sldId="2147470896"/>
            <ac:spMk id="4" creationId="{14937940-577D-0B4D-E103-DF1BC88163D2}"/>
          </ac:spMkLst>
        </pc:spChg>
        <pc:spChg chg="mod">
          <ac:chgData name="Kau, Derchang" userId="b9148588-e694-4445-9765-2c9aad6149ce" providerId="ADAL" clId="{C8382BAA-1094-D14B-A0C9-DE49F34FCC9D}" dt="2024-05-30T21:11:35.777" v="17652" actId="20577"/>
          <ac:spMkLst>
            <pc:docMk/>
            <pc:sldMk cId="2161754069" sldId="2147470896"/>
            <ac:spMk id="5" creationId="{7833EDD3-9396-D2F7-2464-F94F06F8CC95}"/>
          </ac:spMkLst>
        </pc:spChg>
        <pc:spChg chg="mod">
          <ac:chgData name="Kau, Derchang" userId="b9148588-e694-4445-9765-2c9aad6149ce" providerId="ADAL" clId="{C8382BAA-1094-D14B-A0C9-DE49F34FCC9D}" dt="2024-04-23T17:21:05.563" v="16857" actId="20577"/>
          <ac:spMkLst>
            <pc:docMk/>
            <pc:sldMk cId="2161754069" sldId="2147470896"/>
            <ac:spMk id="6" creationId="{4F2B973B-1BD5-C2BF-D9EC-85B6CF000C59}"/>
          </ac:spMkLst>
        </pc:spChg>
        <pc:spChg chg="mod">
          <ac:chgData name="Kau, Derchang" userId="b9148588-e694-4445-9765-2c9aad6149ce" providerId="ADAL" clId="{C8382BAA-1094-D14B-A0C9-DE49F34FCC9D}" dt="2024-04-09T22:30:42.121" v="13974" actId="20577"/>
          <ac:spMkLst>
            <pc:docMk/>
            <pc:sldMk cId="2161754069" sldId="2147470896"/>
            <ac:spMk id="7" creationId="{8AFF4EA1-A2BA-ECEA-066E-261E29D47621}"/>
          </ac:spMkLst>
        </pc:spChg>
        <pc:spChg chg="mod">
          <ac:chgData name="Kau, Derchang" userId="b9148588-e694-4445-9765-2c9aad6149ce" providerId="ADAL" clId="{C8382BAA-1094-D14B-A0C9-DE49F34FCC9D}" dt="2024-05-30T21:25:16.848" v="17974" actId="20577"/>
          <ac:spMkLst>
            <pc:docMk/>
            <pc:sldMk cId="2161754069" sldId="2147470896"/>
            <ac:spMk id="8" creationId="{E466D500-E52D-DDDC-A6DF-3D1A7FC6D8D6}"/>
          </ac:spMkLst>
        </pc:spChg>
        <pc:spChg chg="mod">
          <ac:chgData name="Kau, Derchang" userId="b9148588-e694-4445-9765-2c9aad6149ce" providerId="ADAL" clId="{C8382BAA-1094-D14B-A0C9-DE49F34FCC9D}" dt="2024-04-10T16:30:17.620" v="16459" actId="20577"/>
          <ac:spMkLst>
            <pc:docMk/>
            <pc:sldMk cId="2161754069" sldId="2147470896"/>
            <ac:spMk id="9" creationId="{A55E3FCF-3C3A-798B-C53B-5975B8EA4FBB}"/>
          </ac:spMkLst>
        </pc:spChg>
        <pc:spChg chg="add del mod">
          <ac:chgData name="Kau, Derchang" userId="b9148588-e694-4445-9765-2c9aad6149ce" providerId="ADAL" clId="{C8382BAA-1094-D14B-A0C9-DE49F34FCC9D}" dt="2024-04-10T01:30:17.502" v="14739" actId="478"/>
          <ac:spMkLst>
            <pc:docMk/>
            <pc:sldMk cId="2161754069" sldId="2147470896"/>
            <ac:spMk id="10" creationId="{4A575D85-D9E7-B476-EE56-C855412E9EEA}"/>
          </ac:spMkLst>
        </pc:spChg>
        <pc:graphicFrameChg chg="mod modGraphic">
          <ac:chgData name="Kau, Derchang" userId="b9148588-e694-4445-9765-2c9aad6149ce" providerId="ADAL" clId="{C8382BAA-1094-D14B-A0C9-DE49F34FCC9D}" dt="2024-04-23T17:23:50.598" v="17127" actId="20577"/>
          <ac:graphicFrameMkLst>
            <pc:docMk/>
            <pc:sldMk cId="2161754069" sldId="2147470896"/>
            <ac:graphicFrameMk id="325" creationId="{60F8F65B-2A34-27AD-1B53-3097F4F89EDC}"/>
          </ac:graphicFrameMkLst>
        </pc:graphicFrameChg>
        <pc:picChg chg="add mod">
          <ac:chgData name="Kau, Derchang" userId="b9148588-e694-4445-9765-2c9aad6149ce" providerId="ADAL" clId="{C8382BAA-1094-D14B-A0C9-DE49F34FCC9D}" dt="2024-04-10T01:15:13.692" v="14382" actId="1076"/>
          <ac:picMkLst>
            <pc:docMk/>
            <pc:sldMk cId="2161754069" sldId="2147470896"/>
            <ac:picMk id="11" creationId="{C924A1BB-8D97-3B1F-48EB-4A7B8F64731B}"/>
          </ac:picMkLst>
        </pc:picChg>
      </pc:sldChg>
      <pc:sldChg chg="modSp new mod">
        <pc:chgData name="Kau, Derchang" userId="b9148588-e694-4445-9765-2c9aad6149ce" providerId="ADAL" clId="{C8382BAA-1094-D14B-A0C9-DE49F34FCC9D}" dt="2024-04-09T22:04:01.770" v="13343" actId="14100"/>
        <pc:sldMkLst>
          <pc:docMk/>
          <pc:sldMk cId="1325342913" sldId="2147470897"/>
        </pc:sldMkLst>
        <pc:spChg chg="mod">
          <ac:chgData name="Kau, Derchang" userId="b9148588-e694-4445-9765-2c9aad6149ce" providerId="ADAL" clId="{C8382BAA-1094-D14B-A0C9-DE49F34FCC9D}" dt="2024-04-09T21:51:30.756" v="13165" actId="255"/>
          <ac:spMkLst>
            <pc:docMk/>
            <pc:sldMk cId="1325342913" sldId="2147470897"/>
            <ac:spMk id="2" creationId="{9BDE2094-CBAF-9163-09C7-33D565D8940E}"/>
          </ac:spMkLst>
        </pc:spChg>
        <pc:spChg chg="mod">
          <ac:chgData name="Kau, Derchang" userId="b9148588-e694-4445-9765-2c9aad6149ce" providerId="ADAL" clId="{C8382BAA-1094-D14B-A0C9-DE49F34FCC9D}" dt="2024-04-09T22:04:01.770" v="13343" actId="14100"/>
          <ac:spMkLst>
            <pc:docMk/>
            <pc:sldMk cId="1325342913" sldId="2147470897"/>
            <ac:spMk id="3" creationId="{9ABE63B4-C436-383D-DD51-E2687FA26FC7}"/>
          </ac:spMkLst>
        </pc:spChg>
      </pc:sldChg>
      <pc:sldChg chg="addSp delSp modSp new mod ord modClrScheme chgLayout">
        <pc:chgData name="Kau, Derchang" userId="b9148588-e694-4445-9765-2c9aad6149ce" providerId="ADAL" clId="{C8382BAA-1094-D14B-A0C9-DE49F34FCC9D}" dt="2024-04-11T02:57:41.206" v="16683" actId="20578"/>
        <pc:sldMkLst>
          <pc:docMk/>
          <pc:sldMk cId="391846741" sldId="2147470898"/>
        </pc:sldMkLst>
        <pc:spChg chg="del">
          <ac:chgData name="Kau, Derchang" userId="b9148588-e694-4445-9765-2c9aad6149ce" providerId="ADAL" clId="{C8382BAA-1094-D14B-A0C9-DE49F34FCC9D}" dt="2024-04-11T02:46:59.266" v="16630" actId="700"/>
          <ac:spMkLst>
            <pc:docMk/>
            <pc:sldMk cId="391846741" sldId="2147470898"/>
            <ac:spMk id="2" creationId="{05A9CF6A-E698-EA71-C35F-04FEEFFFFB90}"/>
          </ac:spMkLst>
        </pc:spChg>
        <pc:spChg chg="del">
          <ac:chgData name="Kau, Derchang" userId="b9148588-e694-4445-9765-2c9aad6149ce" providerId="ADAL" clId="{C8382BAA-1094-D14B-A0C9-DE49F34FCC9D}" dt="2024-04-11T02:46:59.266" v="16630" actId="700"/>
          <ac:spMkLst>
            <pc:docMk/>
            <pc:sldMk cId="391846741" sldId="2147470898"/>
            <ac:spMk id="3" creationId="{5772C4D0-F98F-71F7-59C9-DA2DB197A973}"/>
          </ac:spMkLst>
        </pc:spChg>
        <pc:picChg chg="add mod">
          <ac:chgData name="Kau, Derchang" userId="b9148588-e694-4445-9765-2c9aad6149ce" providerId="ADAL" clId="{C8382BAA-1094-D14B-A0C9-DE49F34FCC9D}" dt="2024-04-11T02:46:45.148" v="16628"/>
          <ac:picMkLst>
            <pc:docMk/>
            <pc:sldMk cId="391846741" sldId="2147470898"/>
            <ac:picMk id="4" creationId="{E2E22010-3935-993B-97FA-EC723F996764}"/>
          </ac:picMkLst>
        </pc:picChg>
        <pc:picChg chg="add mod">
          <ac:chgData name="Kau, Derchang" userId="b9148588-e694-4445-9765-2c9aad6149ce" providerId="ADAL" clId="{C8382BAA-1094-D14B-A0C9-DE49F34FCC9D}" dt="2024-04-11T02:46:44.698" v="16627"/>
          <ac:picMkLst>
            <pc:docMk/>
            <pc:sldMk cId="391846741" sldId="2147470898"/>
            <ac:picMk id="5" creationId="{8CF774A2-43BD-B715-255C-8DF38162BC7C}"/>
          </ac:picMkLst>
        </pc:picChg>
        <pc:picChg chg="add mod modCrop">
          <ac:chgData name="Kau, Derchang" userId="b9148588-e694-4445-9765-2c9aad6149ce" providerId="ADAL" clId="{C8382BAA-1094-D14B-A0C9-DE49F34FCC9D}" dt="2024-04-11T02:53:50.287" v="16667" actId="732"/>
          <ac:picMkLst>
            <pc:docMk/>
            <pc:sldMk cId="391846741" sldId="2147470898"/>
            <ac:picMk id="6" creationId="{6AD8B416-7233-759A-EE42-9D00866ABEE9}"/>
          </ac:picMkLst>
        </pc:picChg>
        <pc:picChg chg="add mod modCrop">
          <ac:chgData name="Kau, Derchang" userId="b9148588-e694-4445-9765-2c9aad6149ce" providerId="ADAL" clId="{C8382BAA-1094-D14B-A0C9-DE49F34FCC9D}" dt="2024-04-11T02:53:32.292" v="16665" actId="732"/>
          <ac:picMkLst>
            <pc:docMk/>
            <pc:sldMk cId="391846741" sldId="2147470898"/>
            <ac:picMk id="7" creationId="{67AE7200-B8D9-A601-DB82-9B29E5AA742B}"/>
          </ac:picMkLst>
        </pc:picChg>
        <pc:picChg chg="add mod">
          <ac:chgData name="Kau, Derchang" userId="b9148588-e694-4445-9765-2c9aad6149ce" providerId="ADAL" clId="{C8382BAA-1094-D14B-A0C9-DE49F34FCC9D}" dt="2024-04-11T02:49:29.407" v="16638"/>
          <ac:picMkLst>
            <pc:docMk/>
            <pc:sldMk cId="391846741" sldId="2147470898"/>
            <ac:picMk id="8" creationId="{380E5F96-9A8D-605A-F7C2-6DB9D7243732}"/>
          </ac:picMkLst>
        </pc:picChg>
        <pc:picChg chg="add mod modCrop">
          <ac:chgData name="Kau, Derchang" userId="b9148588-e694-4445-9765-2c9aad6149ce" providerId="ADAL" clId="{C8382BAA-1094-D14B-A0C9-DE49F34FCC9D}" dt="2024-04-11T02:53:16.073" v="16663" actId="732"/>
          <ac:picMkLst>
            <pc:docMk/>
            <pc:sldMk cId="391846741" sldId="2147470898"/>
            <ac:picMk id="9" creationId="{5702741A-8DCF-214E-07C5-49C4CAFF5609}"/>
          </ac:picMkLst>
        </pc:picChg>
      </pc:sldChg>
      <pc:sldChg chg="add del ord">
        <pc:chgData name="Kau, Derchang" userId="b9148588-e694-4445-9765-2c9aad6149ce" providerId="ADAL" clId="{C8382BAA-1094-D14B-A0C9-DE49F34FCC9D}" dt="2024-04-23T17:13:54.429" v="16689" actId="20578"/>
        <pc:sldMkLst>
          <pc:docMk/>
          <pc:sldMk cId="2761111813" sldId="2147470899"/>
        </pc:sldMkLst>
      </pc:sldChg>
      <pc:sldChg chg="add">
        <pc:chgData name="Kau, Derchang" userId="b9148588-e694-4445-9765-2c9aad6149ce" providerId="ADAL" clId="{C8382BAA-1094-D14B-A0C9-DE49F34FCC9D}" dt="2024-04-23T17:17:59.689" v="16777"/>
        <pc:sldMkLst>
          <pc:docMk/>
          <pc:sldMk cId="2229025851" sldId="2147470900"/>
        </pc:sldMkLst>
      </pc:sldChg>
      <pc:sldMasterChg chg="modSldLayout">
        <pc:chgData name="Kau, Derchang" userId="b9148588-e694-4445-9765-2c9aad6149ce" providerId="ADAL" clId="{C8382BAA-1094-D14B-A0C9-DE49F34FCC9D}" dt="2024-04-10T06:43:45.042" v="16337" actId="1076"/>
        <pc:sldMasterMkLst>
          <pc:docMk/>
          <pc:sldMasterMk cId="0" sldId="2147483660"/>
        </pc:sldMasterMkLst>
        <pc:sldLayoutChg chg="modSp mod">
          <pc:chgData name="Kau, Derchang" userId="b9148588-e694-4445-9765-2c9aad6149ce" providerId="ADAL" clId="{C8382BAA-1094-D14B-A0C9-DE49F34FCC9D}" dt="2024-04-10T06:43:45.042" v="16337" actId="1076"/>
          <pc:sldLayoutMkLst>
            <pc:docMk/>
            <pc:sldMasterMk cId="0" sldId="2147483660"/>
            <pc:sldLayoutMk cId="3071707232" sldId="2147483674"/>
          </pc:sldLayoutMkLst>
          <pc:spChg chg="mod">
            <ac:chgData name="Kau, Derchang" userId="b9148588-e694-4445-9765-2c9aad6149ce" providerId="ADAL" clId="{C8382BAA-1094-D14B-A0C9-DE49F34FCC9D}" dt="2024-04-09T20:44:41.065" v="11805" actId="207"/>
            <ac:spMkLst>
              <pc:docMk/>
              <pc:sldMasterMk cId="0" sldId="2147483660"/>
              <pc:sldLayoutMk cId="3071707232" sldId="2147483674"/>
              <ac:spMk id="22" creationId="{00000000-0000-0000-0000-000000000000}"/>
            </ac:spMkLst>
          </pc:spChg>
          <pc:spChg chg="mod">
            <ac:chgData name="Kau, Derchang" userId="b9148588-e694-4445-9765-2c9aad6149ce" providerId="ADAL" clId="{C8382BAA-1094-D14B-A0C9-DE49F34FCC9D}" dt="2024-04-09T20:44:23.226" v="11803" actId="207"/>
            <ac:spMkLst>
              <pc:docMk/>
              <pc:sldMasterMk cId="0" sldId="2147483660"/>
              <pc:sldLayoutMk cId="3071707232" sldId="2147483674"/>
              <ac:spMk id="42" creationId="{118A5DC2-9B29-3402-6A8C-2EF1B28AF56F}"/>
            </ac:spMkLst>
          </pc:spChg>
          <pc:spChg chg="mod">
            <ac:chgData name="Kau, Derchang" userId="b9148588-e694-4445-9765-2c9aad6149ce" providerId="ADAL" clId="{C8382BAA-1094-D14B-A0C9-DE49F34FCC9D}" dt="2024-04-09T20:44:28.096" v="11804" actId="207"/>
            <ac:spMkLst>
              <pc:docMk/>
              <pc:sldMasterMk cId="0" sldId="2147483660"/>
              <pc:sldLayoutMk cId="3071707232" sldId="2147483674"/>
              <ac:spMk id="43" creationId="{84FB21F0-846F-F94D-8F75-348A17F9D224}"/>
            </ac:spMkLst>
          </pc:spChg>
          <pc:spChg chg="mod">
            <ac:chgData name="Kau, Derchang" userId="b9148588-e694-4445-9765-2c9aad6149ce" providerId="ADAL" clId="{C8382BAA-1094-D14B-A0C9-DE49F34FCC9D}" dt="2024-04-10T06:43:45.042" v="16337" actId="1076"/>
            <ac:spMkLst>
              <pc:docMk/>
              <pc:sldMasterMk cId="0" sldId="2147483660"/>
              <pc:sldLayoutMk cId="3071707232" sldId="2147483674"/>
              <ac:spMk id="45" creationId="{FB6E0B63-1539-E1E1-17A0-7F022A2BBC6E}"/>
            </ac:spMkLst>
          </pc:spChg>
          <pc:spChg chg="mod">
            <ac:chgData name="Kau, Derchang" userId="b9148588-e694-4445-9765-2c9aad6149ce" providerId="ADAL" clId="{C8382BAA-1094-D14B-A0C9-DE49F34FCC9D}" dt="2024-04-09T22:14:27.464" v="13465" actId="948"/>
            <ac:spMkLst>
              <pc:docMk/>
              <pc:sldMasterMk cId="0" sldId="2147483660"/>
              <pc:sldLayoutMk cId="3071707232" sldId="2147483674"/>
              <ac:spMk id="46" creationId="{5B44FAEE-2A3C-CB41-E428-460FE1CEE36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8/8/24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1</a:t>
            </a:fld>
            <a:endParaRPr lang="en-US"/>
          </a:p>
        </p:txBody>
      </p:sp>
    </p:spTree>
    <p:extLst>
      <p:ext uri="{BB962C8B-B14F-4D97-AF65-F5344CB8AC3E}">
        <p14:creationId xmlns:p14="http://schemas.microsoft.com/office/powerpoint/2010/main" val="181343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04A1C-D9A7-450B-9BF6-70A1F0BFB355}" type="slidenum">
              <a:rPr lang="en-US" smtClean="0"/>
              <a:t>8</a:t>
            </a:fld>
            <a:endParaRPr lang="en-US"/>
          </a:p>
        </p:txBody>
      </p:sp>
    </p:spTree>
    <p:extLst>
      <p:ext uri="{BB962C8B-B14F-4D97-AF65-F5344CB8AC3E}">
        <p14:creationId xmlns:p14="http://schemas.microsoft.com/office/powerpoint/2010/main" val="208967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12</a:t>
            </a:fld>
            <a:endParaRPr lang="en-US"/>
          </a:p>
        </p:txBody>
      </p:sp>
    </p:spTree>
    <p:extLst>
      <p:ext uri="{BB962C8B-B14F-4D97-AF65-F5344CB8AC3E}">
        <p14:creationId xmlns:p14="http://schemas.microsoft.com/office/powerpoint/2010/main" val="30911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15</a:t>
            </a:fld>
            <a:endParaRPr lang="en-US"/>
          </a:p>
        </p:txBody>
      </p:sp>
    </p:spTree>
    <p:extLst>
      <p:ext uri="{BB962C8B-B14F-4D97-AF65-F5344CB8AC3E}">
        <p14:creationId xmlns:p14="http://schemas.microsoft.com/office/powerpoint/2010/main" val="166811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a:t>Click to edit Master title style</a:t>
            </a:r>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Click to edit Master subtitle style</a:t>
            </a:r>
          </a:p>
        </p:txBody>
      </p:sp>
      <p:sp>
        <p:nvSpPr>
          <p:cNvPr id="4" name="Content Placeholder 2"/>
          <p:cNvSpPr>
            <a:spLocks noGrp="1"/>
          </p:cNvSpPr>
          <p:nvPr>
            <p:ph idx="10"/>
          </p:nvPr>
        </p:nvSpPr>
        <p:spPr>
          <a:xfrm>
            <a:off x="914400" y="2133600"/>
            <a:ext cx="10363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a:t>Click to edit Master title style</a:t>
            </a:r>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66" y="62728"/>
            <a:ext cx="7451434" cy="457200"/>
          </a:xfrm>
          <a:solidFill>
            <a:schemeClr val="accent2"/>
          </a:solidFill>
        </p:spPr>
        <p:txBody>
          <a:bodyPr anchor="ctr"/>
          <a:lstStyle>
            <a:lvl1pPr algn="l">
              <a:defRPr sz="2000" baseline="0">
                <a:solidFill>
                  <a:schemeClr val="bg1"/>
                </a:solidFill>
              </a:defRPr>
            </a:lvl1pPr>
          </a:lstStyle>
          <a:p>
            <a:r>
              <a:rPr lang="en-US"/>
              <a:t>(Click to enter Project Tile)</a:t>
            </a:r>
          </a:p>
        </p:txBody>
      </p:sp>
      <p:sp>
        <p:nvSpPr>
          <p:cNvPr id="20" name="Rectangle 19"/>
          <p:cNvSpPr/>
          <p:nvPr userDrawn="1"/>
        </p:nvSpPr>
        <p:spPr>
          <a:xfrm>
            <a:off x="7618141" y="151179"/>
            <a:ext cx="912541" cy="252377"/>
          </a:xfrm>
          <a:prstGeom prst="rect">
            <a:avLst/>
          </a:prstGeom>
        </p:spPr>
        <p:txBody>
          <a:bodyPr wrap="square" lIns="36576" tIns="18288" rIns="36576" bIns="18288">
            <a:spAutoFit/>
          </a:bodyPr>
          <a:lstStyle/>
          <a:p>
            <a:pPr fontAlgn="t"/>
            <a:r>
              <a:rPr lang="en-US" sz="1400" b="1" u="sng" baseline="0">
                <a:solidFill>
                  <a:schemeClr val="accent2"/>
                </a:solidFill>
                <a:latin typeface="Calibri" pitchFamily="34" charset="0"/>
                <a:cs typeface="Calibri" pitchFamily="34" charset="0"/>
              </a:rPr>
              <a:t>Gate Level:</a:t>
            </a:r>
            <a:endParaRPr lang="en-US" sz="1400">
              <a:solidFill>
                <a:schemeClr val="accent2"/>
              </a:solidFill>
              <a:latin typeface="Calibri" pitchFamily="34" charset="0"/>
              <a:cs typeface="Calibri" pitchFamily="34" charset="0"/>
            </a:endParaRPr>
          </a:p>
        </p:txBody>
      </p:sp>
      <p:sp>
        <p:nvSpPr>
          <p:cNvPr id="22" name="Subtitle 2"/>
          <p:cNvSpPr>
            <a:spLocks noGrp="1"/>
          </p:cNvSpPr>
          <p:nvPr>
            <p:ph type="subTitle" idx="20" hasCustomPrompt="1"/>
          </p:nvPr>
        </p:nvSpPr>
        <p:spPr>
          <a:xfrm>
            <a:off x="8530682" y="76772"/>
            <a:ext cx="2443977" cy="457199"/>
          </a:xfrm>
        </p:spPr>
        <p:txBody>
          <a:bodyPr lIns="36576" tIns="18288" rIns="36576" bIns="18288" anchor="ctr" anchorCtr="0"/>
          <a:lstStyle>
            <a:lvl1pPr marL="0" indent="0" algn="l">
              <a:spcBef>
                <a:spcPts val="0"/>
              </a:spcBef>
              <a:buFont typeface="Arial" pitchFamily="34" charset="0"/>
              <a:buNone/>
              <a:defRPr sz="1400" b="1" i="0" baseline="0">
                <a:solidFill>
                  <a:schemeClr val="bg1">
                    <a:lumMod val="50000"/>
                  </a:schemeClr>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1. Ideation 2. Vetting  3. PoC </a:t>
            </a:r>
            <a:br>
              <a:rPr lang="en-US"/>
            </a:br>
            <a:r>
              <a:rPr lang="en-US"/>
              <a:t>4. Definition  5. Change Control</a:t>
            </a:r>
          </a:p>
        </p:txBody>
      </p:sp>
      <p:sp>
        <p:nvSpPr>
          <p:cNvPr id="23" name="Text Placeholder 2"/>
          <p:cNvSpPr>
            <a:spLocks noGrp="1"/>
          </p:cNvSpPr>
          <p:nvPr>
            <p:ph type="body" idx="22" hasCustomPrompt="1"/>
          </p:nvPr>
        </p:nvSpPr>
        <p:spPr>
          <a:xfrm>
            <a:off x="11049000" y="76200"/>
            <a:ext cx="1078992" cy="201168"/>
          </a:xfrm>
        </p:spPr>
        <p:txBody>
          <a:bodyPr lIns="36576" tIns="18288" rIns="36576" bIns="18288" anchor="ctr"/>
          <a:lstStyle>
            <a:lvl1pPr marL="0" indent="0" algn="r">
              <a:buNone/>
              <a:defRPr sz="1400"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Date</a:t>
            </a:r>
          </a:p>
        </p:txBody>
      </p:sp>
      <p:sp>
        <p:nvSpPr>
          <p:cNvPr id="15" name="Text Placeholder 14">
            <a:extLst>
              <a:ext uri="{FF2B5EF4-FFF2-40B4-BE49-F238E27FC236}">
                <a16:creationId xmlns:a16="http://schemas.microsoft.com/office/drawing/2014/main" id="{D60075C1-4649-8EDE-2B65-2A9BBC4FEC9A}"/>
              </a:ext>
            </a:extLst>
          </p:cNvPr>
          <p:cNvSpPr>
            <a:spLocks noGrp="1"/>
          </p:cNvSpPr>
          <p:nvPr>
            <p:ph type="body" sz="quarter" idx="28" hasCustomPrompt="1"/>
          </p:nvPr>
        </p:nvSpPr>
        <p:spPr>
          <a:xfrm>
            <a:off x="11049000" y="350747"/>
            <a:ext cx="1079500" cy="201168"/>
          </a:xfrm>
        </p:spPr>
        <p:txBody>
          <a:bodyPr lIns="36576" tIns="18288" rIns="36576" bIns="18288" anchor="ctr"/>
          <a:lstStyle>
            <a:lvl1pPr marL="0" indent="0" algn="r">
              <a:buNone/>
              <a:defRPr sz="1400">
                <a:solidFill>
                  <a:schemeClr val="accent2"/>
                </a:solidFill>
              </a:defRPr>
            </a:lvl1pPr>
          </a:lstStyle>
          <a:p>
            <a:pPr lvl="0"/>
            <a:r>
              <a:rPr lang="en-US" sz="1400"/>
              <a:t>Revision</a:t>
            </a:r>
            <a:endParaRPr lang="en-US"/>
          </a:p>
        </p:txBody>
      </p:sp>
      <p:sp>
        <p:nvSpPr>
          <p:cNvPr id="17" name="Rectangle 16">
            <a:extLst>
              <a:ext uri="{FF2B5EF4-FFF2-40B4-BE49-F238E27FC236}">
                <a16:creationId xmlns:a16="http://schemas.microsoft.com/office/drawing/2014/main" id="{A8A46C4B-16AD-1E75-0F3D-00A08F5D97F3}"/>
              </a:ext>
            </a:extLst>
          </p:cNvPr>
          <p:cNvSpPr/>
          <p:nvPr userDrawn="1"/>
        </p:nvSpPr>
        <p:spPr>
          <a:xfrm>
            <a:off x="101433" y="1628422"/>
            <a:ext cx="4429596" cy="250305"/>
          </a:xfrm>
          <a:prstGeom prst="rect">
            <a:avLst/>
          </a:prstGeom>
          <a:solidFill>
            <a:schemeClr val="bg1">
              <a:lumMod val="50000"/>
            </a:schemeClr>
          </a:solidFill>
          <a:ln>
            <a:solidFill>
              <a:schemeClr val="bg1">
                <a:lumMod val="65000"/>
              </a:schemeClr>
            </a:solidFill>
          </a:ln>
        </p:spPr>
        <p:txBody>
          <a:bodyPr wrap="square" lIns="36576" tIns="18288" rIns="36576" bIns="18288">
            <a:spAutoFit/>
          </a:bodyPr>
          <a:lstStyle/>
          <a:p>
            <a:pPr algn="ctr" fontAlgn="t"/>
            <a:r>
              <a:rPr lang="en-US" sz="1400" b="1" u="none" baseline="0">
                <a:solidFill>
                  <a:schemeClr val="bg1"/>
                </a:solidFill>
                <a:latin typeface="Calibri" pitchFamily="34" charset="0"/>
                <a:cs typeface="Calibri" pitchFamily="34" charset="0"/>
              </a:rPr>
              <a:t>Value Proposition</a:t>
            </a:r>
            <a:endParaRPr lang="en-US" sz="1400" u="none">
              <a:solidFill>
                <a:schemeClr val="bg1"/>
              </a:solidFill>
              <a:latin typeface="Calibri" pitchFamily="34" charset="0"/>
              <a:cs typeface="Calibri" pitchFamily="34" charset="0"/>
            </a:endParaRPr>
          </a:p>
        </p:txBody>
      </p:sp>
      <p:sp>
        <p:nvSpPr>
          <p:cNvPr id="26" name="Rectangle 25">
            <a:extLst>
              <a:ext uri="{FF2B5EF4-FFF2-40B4-BE49-F238E27FC236}">
                <a16:creationId xmlns:a16="http://schemas.microsoft.com/office/drawing/2014/main" id="{D9C6B06C-6B96-B92F-A9E0-18A405A519BA}"/>
              </a:ext>
            </a:extLst>
          </p:cNvPr>
          <p:cNvSpPr/>
          <p:nvPr userDrawn="1"/>
        </p:nvSpPr>
        <p:spPr>
          <a:xfrm>
            <a:off x="76200" y="606145"/>
            <a:ext cx="811903" cy="252377"/>
          </a:xfrm>
          <a:prstGeom prst="rect">
            <a:avLst/>
          </a:prstGeom>
          <a:solidFill>
            <a:schemeClr val="bg1">
              <a:lumMod val="50000"/>
            </a:schemeClr>
          </a:solidFill>
          <a:ln>
            <a:solidFill>
              <a:schemeClr val="bg1">
                <a:lumMod val="65000"/>
              </a:schemeClr>
            </a:solidFill>
          </a:ln>
        </p:spPr>
        <p:txBody>
          <a:bodyPr wrap="square" lIns="36576" tIns="18288" rIns="36576" bIns="18288">
            <a:spAutoFit/>
          </a:bodyPr>
          <a:lstStyle/>
          <a:p>
            <a:pPr algn="r" fontAlgn="t"/>
            <a:r>
              <a:rPr lang="en-US" sz="1400" b="1" u="none" baseline="0">
                <a:solidFill>
                  <a:schemeClr val="bg1"/>
                </a:solidFill>
                <a:latin typeface="Calibri" pitchFamily="34" charset="0"/>
                <a:cs typeface="Calibri" pitchFamily="34" charset="0"/>
              </a:rPr>
              <a:t>Duration:</a:t>
            </a:r>
            <a:endParaRPr lang="en-US" sz="1400" u="none">
              <a:solidFill>
                <a:schemeClr val="bg1"/>
              </a:solidFill>
              <a:latin typeface="Calibri" pitchFamily="34" charset="0"/>
              <a:cs typeface="Calibri" pitchFamily="34" charset="0"/>
            </a:endParaRPr>
          </a:p>
        </p:txBody>
      </p:sp>
      <p:sp>
        <p:nvSpPr>
          <p:cNvPr id="27" name="Text Placeholder 14">
            <a:extLst>
              <a:ext uri="{FF2B5EF4-FFF2-40B4-BE49-F238E27FC236}">
                <a16:creationId xmlns:a16="http://schemas.microsoft.com/office/drawing/2014/main" id="{50E5A492-9525-F544-7F7D-D0FD350C830E}"/>
              </a:ext>
            </a:extLst>
          </p:cNvPr>
          <p:cNvSpPr>
            <a:spLocks noGrp="1"/>
          </p:cNvSpPr>
          <p:nvPr>
            <p:ph type="body" sz="quarter" idx="30" hasCustomPrompt="1"/>
          </p:nvPr>
        </p:nvSpPr>
        <p:spPr>
          <a:xfrm>
            <a:off x="888102" y="609600"/>
            <a:ext cx="3637715" cy="285743"/>
          </a:xfrm>
          <a:ln>
            <a:noFill/>
          </a:ln>
        </p:spPr>
        <p:txBody>
          <a:bodyPr lIns="36576" tIns="18288" rIns="36576" bIns="18288" anchor="ctr"/>
          <a:lstStyle>
            <a:lvl1pPr marL="0" indent="0" algn="l">
              <a:buNone/>
              <a:defRPr sz="1400">
                <a:solidFill>
                  <a:schemeClr val="accent2"/>
                </a:solidFill>
              </a:defRPr>
            </a:lvl1pPr>
          </a:lstStyle>
          <a:p>
            <a:pPr lvl="0"/>
            <a:r>
              <a:rPr lang="en-US" sz="1400"/>
              <a:t>Expected start-date &amp; completion need-date</a:t>
            </a:r>
            <a:endParaRPr lang="en-US"/>
          </a:p>
        </p:txBody>
      </p:sp>
      <p:sp>
        <p:nvSpPr>
          <p:cNvPr id="36" name="Rectangle 35">
            <a:extLst>
              <a:ext uri="{FF2B5EF4-FFF2-40B4-BE49-F238E27FC236}">
                <a16:creationId xmlns:a16="http://schemas.microsoft.com/office/drawing/2014/main" id="{C3420F9F-7948-2328-87AA-94A19BB0D6C7}"/>
              </a:ext>
            </a:extLst>
          </p:cNvPr>
          <p:cNvSpPr/>
          <p:nvPr userDrawn="1"/>
        </p:nvSpPr>
        <p:spPr>
          <a:xfrm>
            <a:off x="101433" y="3990102"/>
            <a:ext cx="4424384" cy="252377"/>
          </a:xfrm>
          <a:prstGeom prst="rect">
            <a:avLst/>
          </a:prstGeom>
          <a:solidFill>
            <a:schemeClr val="bg1">
              <a:lumMod val="50000"/>
            </a:schemeClr>
          </a:solidFill>
          <a:ln>
            <a:solidFill>
              <a:schemeClr val="bg1">
                <a:lumMod val="65000"/>
              </a:schemeClr>
            </a:solidFill>
          </a:ln>
        </p:spPr>
        <p:txBody>
          <a:bodyPr wrap="square" lIns="36576" tIns="18288" rIns="36576" bIns="18288">
            <a:spAutoFit/>
          </a:bodyPr>
          <a:lstStyle/>
          <a:p>
            <a:pPr algn="ctr" fontAlgn="t"/>
            <a:r>
              <a:rPr lang="en-US" sz="1400" b="1" u="none" baseline="0">
                <a:solidFill>
                  <a:schemeClr val="bg1"/>
                </a:solidFill>
                <a:latin typeface="Calibri" pitchFamily="34" charset="0"/>
                <a:cs typeface="Calibri" pitchFamily="34" charset="0"/>
              </a:rPr>
              <a:t>Ecosystem</a:t>
            </a:r>
            <a:endParaRPr lang="en-US" sz="1400" u="none">
              <a:solidFill>
                <a:schemeClr val="bg1"/>
              </a:solidFill>
              <a:latin typeface="Calibri" pitchFamily="34" charset="0"/>
              <a:cs typeface="Calibri" pitchFamily="34" charset="0"/>
            </a:endParaRPr>
          </a:p>
        </p:txBody>
      </p:sp>
      <p:sp>
        <p:nvSpPr>
          <p:cNvPr id="42" name="Text Placeholder 41">
            <a:extLst>
              <a:ext uri="{FF2B5EF4-FFF2-40B4-BE49-F238E27FC236}">
                <a16:creationId xmlns:a16="http://schemas.microsoft.com/office/drawing/2014/main" id="{118A5DC2-9B29-3402-6A8C-2EF1B28AF56F}"/>
              </a:ext>
            </a:extLst>
          </p:cNvPr>
          <p:cNvSpPr>
            <a:spLocks noGrp="1"/>
          </p:cNvSpPr>
          <p:nvPr>
            <p:ph type="body" sz="quarter" idx="32" hasCustomPrompt="1"/>
          </p:nvPr>
        </p:nvSpPr>
        <p:spPr>
          <a:xfrm>
            <a:off x="95107" y="1878727"/>
            <a:ext cx="4430710" cy="2035175"/>
          </a:xfrm>
          <a:ln>
            <a:solidFill>
              <a:schemeClr val="bg1">
                <a:lumMod val="50000"/>
              </a:schemeClr>
            </a:solidFill>
          </a:ln>
        </p:spPr>
        <p:txBody>
          <a:bodyPr lIns="36576" tIns="18288" rIns="36576" bIns="18288">
            <a:normAutofit/>
          </a:bodyPr>
          <a:lstStyle>
            <a:lvl1pPr marL="0" indent="0">
              <a:spcBef>
                <a:spcPts val="0"/>
              </a:spcBef>
              <a:buNone/>
              <a:defRPr sz="1600">
                <a:solidFill>
                  <a:schemeClr val="bg1">
                    <a:lumMod val="50000"/>
                  </a:schemeClr>
                </a:solidFill>
              </a:defRPr>
            </a:lvl1pPr>
          </a:lstStyle>
          <a:p>
            <a:pPr marL="0" marR="0" lvl="0" indent="0" algn="l" defTabSz="914400" rtl="0" eaLnBrk="1" fontAlgn="base" latinLnBrk="0" hangingPunct="1">
              <a:lnSpc>
                <a:spcPct val="100000"/>
              </a:lnSpc>
              <a:spcBef>
                <a:spcPct val="50000"/>
              </a:spcBef>
              <a:spcAft>
                <a:spcPct val="0"/>
              </a:spcAft>
              <a:buClr>
                <a:schemeClr val="accent2"/>
              </a:buClr>
              <a:buSzTx/>
              <a:buFontTx/>
              <a:buNone/>
              <a:tabLst/>
              <a:defRPr/>
            </a:pPr>
            <a:r>
              <a:rPr lang="en-US"/>
              <a:t>This section captures why we are here.  </a:t>
            </a:r>
            <a:br>
              <a:rPr lang="en-US"/>
            </a:br>
            <a:r>
              <a:rPr lang="en-US"/>
              <a:t>Begin with the end in mind.</a:t>
            </a:r>
            <a:br>
              <a:rPr lang="en-US"/>
            </a:br>
            <a:br>
              <a:rPr lang="en-US"/>
            </a:br>
            <a:r>
              <a:rPr lang="en-US"/>
              <a:t>– Landing: The overall impact at end stage</a:t>
            </a:r>
            <a:br>
              <a:rPr lang="en-US"/>
            </a:br>
            <a:r>
              <a:rPr lang="en-US"/>
              <a:t>– Objectives: Guide the direction to solve problem</a:t>
            </a:r>
            <a:br>
              <a:rPr lang="en-US"/>
            </a:br>
            <a:br>
              <a:rPr lang="en-US"/>
            </a:br>
            <a:r>
              <a:rPr lang="en-US"/>
              <a:t>The succinct punch line must be significant, concrete, actionable and inspirational</a:t>
            </a:r>
          </a:p>
        </p:txBody>
      </p:sp>
      <p:sp>
        <p:nvSpPr>
          <p:cNvPr id="43" name="Text Placeholder 41">
            <a:extLst>
              <a:ext uri="{FF2B5EF4-FFF2-40B4-BE49-F238E27FC236}">
                <a16:creationId xmlns:a16="http://schemas.microsoft.com/office/drawing/2014/main" id="{84FB21F0-846F-F94D-8F75-348A17F9D224}"/>
              </a:ext>
            </a:extLst>
          </p:cNvPr>
          <p:cNvSpPr>
            <a:spLocks noGrp="1"/>
          </p:cNvSpPr>
          <p:nvPr>
            <p:ph type="body" sz="quarter" idx="33" hasCustomPrompt="1"/>
          </p:nvPr>
        </p:nvSpPr>
        <p:spPr>
          <a:xfrm>
            <a:off x="101433" y="4218703"/>
            <a:ext cx="4430710" cy="2258297"/>
          </a:xfrm>
          <a:ln>
            <a:solidFill>
              <a:schemeClr val="bg1">
                <a:lumMod val="50000"/>
              </a:schemeClr>
            </a:solidFill>
          </a:ln>
        </p:spPr>
        <p:txBody>
          <a:bodyPr lIns="36576" tIns="18288" rIns="36576" bIns="18288">
            <a:normAutofit/>
          </a:bodyPr>
          <a:lstStyle>
            <a:lvl1pPr marL="0" indent="0">
              <a:spcBef>
                <a:spcPts val="0"/>
              </a:spcBef>
              <a:buNone/>
              <a:defRPr sz="1600">
                <a:solidFill>
                  <a:schemeClr val="bg1">
                    <a:lumMod val="50000"/>
                  </a:schemeClr>
                </a:solidFill>
              </a:defRPr>
            </a:lvl1pPr>
          </a:lstStyle>
          <a:p>
            <a:pPr marL="0" marR="0">
              <a:spcBef>
                <a:spcPts val="0"/>
              </a:spcBef>
              <a:spcAft>
                <a:spcPts val="0"/>
              </a:spcAft>
            </a:pPr>
            <a:r>
              <a:rPr lang="en-US"/>
              <a:t>This section capture the network of support, supply and consumption of decision, activity or outcome of the project</a:t>
            </a:r>
            <a:br>
              <a:rPr lang="en-US"/>
            </a:br>
            <a:br>
              <a:rPr lang="en-US"/>
            </a:br>
            <a:r>
              <a:rPr lang="en-US"/>
              <a:t>– Chartering Group: team accountable for results</a:t>
            </a:r>
            <a:br>
              <a:rPr lang="en-US"/>
            </a:br>
            <a:r>
              <a:rPr lang="en-US"/>
              <a:t>– Sponsor: Typically the leader of chartering team</a:t>
            </a:r>
            <a:br>
              <a:rPr lang="en-US"/>
            </a:br>
            <a:r>
              <a:rPr lang="en-US"/>
              <a:t>– Customer: Recipients of the project outcome</a:t>
            </a:r>
            <a:br>
              <a:rPr lang="en-US"/>
            </a:br>
            <a:r>
              <a:rPr lang="en-US"/>
              <a:t>– Stakeholders:  affect or affected by the projects.</a:t>
            </a:r>
            <a:br>
              <a:rPr lang="en-US"/>
            </a:br>
            <a:r>
              <a:rPr lang="en-US"/>
              <a:t>– Other dependency/support for execution</a:t>
            </a:r>
          </a:p>
        </p:txBody>
      </p:sp>
      <p:sp>
        <p:nvSpPr>
          <p:cNvPr id="45" name="Rectangle 44">
            <a:extLst>
              <a:ext uri="{FF2B5EF4-FFF2-40B4-BE49-F238E27FC236}">
                <a16:creationId xmlns:a16="http://schemas.microsoft.com/office/drawing/2014/main" id="{FB6E0B63-1539-E1E1-17A0-7F022A2BBC6E}"/>
              </a:ext>
            </a:extLst>
          </p:cNvPr>
          <p:cNvSpPr/>
          <p:nvPr userDrawn="1"/>
        </p:nvSpPr>
        <p:spPr>
          <a:xfrm>
            <a:off x="76199" y="960062"/>
            <a:ext cx="811903" cy="615553"/>
          </a:xfrm>
          <a:prstGeom prst="rect">
            <a:avLst/>
          </a:prstGeom>
          <a:solidFill>
            <a:schemeClr val="bg1">
              <a:lumMod val="50000"/>
            </a:schemeClr>
          </a:solidFill>
          <a:ln>
            <a:solidFill>
              <a:schemeClr val="bg1">
                <a:lumMod val="65000"/>
              </a:schemeClr>
            </a:solidFill>
          </a:ln>
        </p:spPr>
        <p:txBody>
          <a:bodyPr wrap="square" lIns="36576" tIns="91440" rIns="36576" bIns="91440">
            <a:spAutoFit/>
          </a:bodyPr>
          <a:lstStyle/>
          <a:p>
            <a:pPr algn="r" fontAlgn="t"/>
            <a:r>
              <a:rPr lang="en-US" sz="1400" b="1" u="none" baseline="0">
                <a:solidFill>
                  <a:schemeClr val="bg1"/>
                </a:solidFill>
                <a:latin typeface="Calibri" pitchFamily="34" charset="0"/>
                <a:cs typeface="Calibri" pitchFamily="34" charset="0"/>
              </a:rPr>
              <a:t>Valuation Category</a:t>
            </a:r>
            <a:endParaRPr lang="en-US" sz="1400" u="none">
              <a:solidFill>
                <a:schemeClr val="bg1"/>
              </a:solidFill>
              <a:latin typeface="Calibri" pitchFamily="34" charset="0"/>
              <a:cs typeface="Calibri" pitchFamily="34" charset="0"/>
            </a:endParaRPr>
          </a:p>
        </p:txBody>
      </p:sp>
      <p:sp>
        <p:nvSpPr>
          <p:cNvPr id="46" name="Text Placeholder 14">
            <a:extLst>
              <a:ext uri="{FF2B5EF4-FFF2-40B4-BE49-F238E27FC236}">
                <a16:creationId xmlns:a16="http://schemas.microsoft.com/office/drawing/2014/main" id="{5B44FAEE-2A3C-CB41-E428-460FE1CEE362}"/>
              </a:ext>
            </a:extLst>
          </p:cNvPr>
          <p:cNvSpPr>
            <a:spLocks noGrp="1"/>
          </p:cNvSpPr>
          <p:nvPr>
            <p:ph type="body" sz="quarter" idx="34" hasCustomPrompt="1"/>
          </p:nvPr>
        </p:nvSpPr>
        <p:spPr>
          <a:xfrm>
            <a:off x="888102" y="971543"/>
            <a:ext cx="3637715" cy="606473"/>
          </a:xfrm>
          <a:ln>
            <a:noFill/>
          </a:ln>
        </p:spPr>
        <p:txBody>
          <a:bodyPr lIns="36576" tIns="18288" rIns="36576" bIns="18288" anchor="ctr"/>
          <a:lstStyle>
            <a:lvl1pPr marL="0" indent="0" algn="l">
              <a:spcBef>
                <a:spcPts val="0"/>
              </a:spcBef>
              <a:buNone/>
              <a:defRPr sz="1200" baseline="0">
                <a:solidFill>
                  <a:schemeClr val="accent2"/>
                </a:solidFill>
              </a:defRPr>
            </a:lvl1pPr>
          </a:lstStyle>
          <a:p>
            <a:pPr lvl="0"/>
            <a:r>
              <a:rPr lang="en-US" sz="1400"/>
              <a:t>1. Low-End Displacement   2. Market Creation </a:t>
            </a:r>
            <a:br>
              <a:rPr lang="en-US" sz="1400"/>
            </a:br>
            <a:r>
              <a:rPr lang="en-US" sz="1400"/>
              <a:t>3. Competitor Disruption, </a:t>
            </a:r>
            <a:br>
              <a:rPr lang="en-US" sz="1400"/>
            </a:br>
            <a:r>
              <a:rPr lang="en-US" sz="1400"/>
              <a:t>4. Technology-Driven Disruption</a:t>
            </a:r>
            <a:endParaRPr lang="en-US"/>
          </a:p>
        </p:txBody>
      </p:sp>
    </p:spTree>
    <p:extLst>
      <p:ext uri="{BB962C8B-B14F-4D97-AF65-F5344CB8AC3E}">
        <p14:creationId xmlns:p14="http://schemas.microsoft.com/office/powerpoint/2010/main" val="307170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a:latin typeface="Calibri" pitchFamily="34" charset="0"/>
                <a:cs typeface="Calibri" pitchFamily="34" charset="0"/>
              </a:rPr>
              <a:t>Phases:</a:t>
            </a:r>
            <a:r>
              <a:rPr lang="en-US" sz="1454">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1-Assumption 2-Symptom 3-Speculation</a:t>
            </a:r>
            <a:r>
              <a:rPr lang="en-US" sz="1212" i="1" baseline="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a:t>(Enter Heading for Topic or Problem Statement)</a:t>
            </a:r>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a:latin typeface="Calibri" pitchFamily="34" charset="0"/>
                <a:cs typeface="Calibri" pitchFamily="34" charset="0"/>
              </a:rPr>
              <a:t>Risk:</a:t>
            </a:r>
            <a:r>
              <a:rPr lang="en-US" sz="1454" b="0" u="none" baseline="0">
                <a:latin typeface="Calibri" pitchFamily="34" charset="0"/>
                <a:cs typeface="Calibri" pitchFamily="34" charset="0"/>
              </a:rPr>
              <a:t>       </a:t>
            </a:r>
            <a:r>
              <a:rPr lang="en-US" sz="1454" b="0" u="none" baseline="0">
                <a:solidFill>
                  <a:srgbClr val="FF0000"/>
                </a:solidFill>
                <a:latin typeface="Calibri" pitchFamily="34" charset="0"/>
                <a:cs typeface="Calibri" pitchFamily="34" charset="0"/>
              </a:rPr>
              <a:t>           </a:t>
            </a:r>
            <a:r>
              <a:rPr lang="en-US" sz="1454" b="0" u="none" baseline="0">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1-Showstopper 1.5-High Risk/No Data 2-High Risk</a:t>
            </a:r>
            <a:r>
              <a:rPr lang="en-US" sz="1212" i="1" baseline="0">
                <a:solidFill>
                  <a:schemeClr val="bg1">
                    <a:lumMod val="65000"/>
                  </a:schemeClr>
                </a:solidFill>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2.5-No Data 3-Med Risk 4-Low</a:t>
            </a:r>
            <a:r>
              <a:rPr lang="en-US" sz="1212" i="1" baseline="0">
                <a:solidFill>
                  <a:schemeClr val="bg1">
                    <a:lumMod val="65000"/>
                  </a:schemeClr>
                </a:solidFill>
                <a:latin typeface="Calibri" pitchFamily="34" charset="0"/>
                <a:cs typeface="Calibri" pitchFamily="34" charset="0"/>
              </a:rPr>
              <a:t> risk 5-cert.</a:t>
            </a:r>
            <a:endParaRPr lang="en-US" sz="1454">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Level</a:t>
            </a:r>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Date </a:t>
            </a:r>
          </a:p>
        </p:txBody>
      </p:sp>
      <p:sp>
        <p:nvSpPr>
          <p:cNvPr id="3" name="TextBox 2"/>
          <p:cNvSpPr txBox="1"/>
          <p:nvPr userDrawn="1"/>
        </p:nvSpPr>
        <p:spPr>
          <a:xfrm>
            <a:off x="9605818" y="12505"/>
            <a:ext cx="2493818" cy="316112"/>
          </a:xfrm>
          <a:prstGeom prst="rect">
            <a:avLst/>
          </a:prstGeom>
          <a:noFill/>
        </p:spPr>
        <p:txBody>
          <a:bodyPr wrap="square" rtlCol="0">
            <a:spAutoFit/>
          </a:bodyPr>
          <a:lstStyle/>
          <a:p>
            <a:pPr algn="r"/>
            <a:r>
              <a:rPr lang="en-US" sz="1454">
                <a:solidFill>
                  <a:srgbClr val="FF0000"/>
                </a:solidFill>
                <a:latin typeface="Neo Sans Intel Medium" pitchFamily="34" charset="0"/>
              </a:rPr>
              <a:t>Intel Confidential</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baseline="0">
                <a:latin typeface="Calibri" pitchFamily="34" charset="0"/>
                <a:cs typeface="Calibri" pitchFamily="34" charset="0"/>
              </a:rPr>
              <a:t>CPG/GEMS/FTE</a:t>
            </a:r>
            <a:endParaRPr lang="en-US" sz="1454">
              <a:latin typeface="Calibri" pitchFamily="34" charset="0"/>
              <a:cs typeface="Calibri" pitchFamily="34" charset="0"/>
            </a:endParaRPr>
          </a:p>
        </p:txBody>
      </p:sp>
      <p:sp>
        <p:nvSpPr>
          <p:cNvPr id="10" name="Rectangle 4"/>
          <p:cNvSpPr>
            <a:spLocks noChangeArrowheads="1"/>
          </p:cNvSpPr>
          <p:nvPr/>
        </p:nvSpPr>
        <p:spPr bwMode="auto">
          <a:xfrm>
            <a:off x="1413164" y="6471760"/>
            <a:ext cx="2701636"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a:solidFill>
                  <a:srgbClr val="FF0000"/>
                </a:solidFill>
                <a:latin typeface="Calibri" pitchFamily="34" charset="0"/>
                <a:cs typeface="Calibri" pitchFamily="34" charset="0"/>
              </a:rPr>
              <a:t>Intel Confidential</a:t>
            </a:r>
          </a:p>
        </p:txBody>
      </p:sp>
      <p:pic>
        <p:nvPicPr>
          <p:cNvPr id="3" name="Picture 2" descr="Logo&#10;&#10;Description automatically generated">
            <a:extLst>
              <a:ext uri="{FF2B5EF4-FFF2-40B4-BE49-F238E27FC236}">
                <a16:creationId xmlns:a16="http://schemas.microsoft.com/office/drawing/2014/main" id="{3C0D8DB6-018E-4C46-9743-E54E47130DB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1092" y="6541964"/>
            <a:ext cx="593437" cy="233418"/>
          </a:xfrm>
          <a:prstGeom prst="rect">
            <a:avLst/>
          </a:prstGeom>
        </p:spPr>
      </p:pic>
      <p:sp>
        <p:nvSpPr>
          <p:cNvPr id="9" name="Rectangle 4">
            <a:extLst>
              <a:ext uri="{FF2B5EF4-FFF2-40B4-BE49-F238E27FC236}">
                <a16:creationId xmlns:a16="http://schemas.microsoft.com/office/drawing/2014/main" id="{7C0EAF90-6C3A-A949-8A66-3D3F1E06B986}"/>
              </a:ext>
            </a:extLst>
          </p:cNvPr>
          <p:cNvSpPr>
            <a:spLocks noChangeArrowheads="1"/>
          </p:cNvSpPr>
          <p:nvPr userDrawn="1"/>
        </p:nvSpPr>
        <p:spPr bwMode="auto">
          <a:xfrm>
            <a:off x="6324600" y="6576057"/>
            <a:ext cx="3733800" cy="281943"/>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100" b="1">
                <a:solidFill>
                  <a:srgbClr val="FF0000"/>
                </a:solidFill>
                <a:latin typeface="Calibri" pitchFamily="34" charset="0"/>
                <a:cs typeface="Calibri" pitchFamily="34" charset="0"/>
              </a:rPr>
              <a:t>Contains or derived from supplier Confidential Information</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intel.sharepoint.com/:f:/r/sites/gscftefoundryandsystemtechnologypathfinding/Shared%20Documents/General/TMC?csf=1&amp;web=1&amp;e=3OzzLd" TargetMode="External"/><Relationship Id="rId5" Type="http://schemas.openxmlformats.org/officeDocument/2006/relationships/slide" Target="slide7.xml"/><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emf"/><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intel.sharepoint.com/:f:/r/sites/gscftefoundryandsystemtechnologypathfinding/Shared%20Documents/General/TMC?csf=1&amp;web=1&amp;e=3OzzLd" TargetMode="External"/><Relationship Id="rId5" Type="http://schemas.openxmlformats.org/officeDocument/2006/relationships/slide" Target="slide7.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designorate.com/types-of-innovation/" TargetMode="External"/><Relationship Id="rId2" Type="http://schemas.openxmlformats.org/officeDocument/2006/relationships/hyperlink" Target="https://consensus.app/papers/innovation-innovation-adoption-market-value-case-airbnb-zach/605f17b28c8d53e39113cbef480dfdb4/" TargetMode="External"/><Relationship Id="rId1" Type="http://schemas.openxmlformats.org/officeDocument/2006/relationships/slideLayout" Target="../slideLayouts/slideLayout2.xml"/><Relationship Id="rId5" Type="http://schemas.openxmlformats.org/officeDocument/2006/relationships/hyperlink" Target="https://online.hbs.edu/blog/post/disruptive-technology-examples" TargetMode="External"/><Relationship Id="rId4" Type="http://schemas.openxmlformats.org/officeDocument/2006/relationships/hyperlink" Target="https://www.investopedia.com/terms/d/disruptive-innovation.a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cid:image001.png@01D9E23D.10315050"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ieeexplore.ieee.org/stamp/stamp.jsp?tp=&amp;arnumber=7999850" TargetMode="External"/><Relationship Id="rId5" Type="http://schemas.openxmlformats.org/officeDocument/2006/relationships/hyperlink" Target="https://ieeexplore.ieee.org/stamp/stamp.jsp?tp=&amp;arnumber=10102966"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A856-2042-E6C7-2D35-0FC00318AD18}"/>
              </a:ext>
            </a:extLst>
          </p:cNvPr>
          <p:cNvSpPr>
            <a:spLocks noGrp="1"/>
          </p:cNvSpPr>
          <p:nvPr>
            <p:ph type="title"/>
          </p:nvPr>
        </p:nvSpPr>
        <p:spPr/>
        <p:txBody>
          <a:bodyPr/>
          <a:lstStyle/>
          <a:p>
            <a:r>
              <a:rPr lang="en-US"/>
              <a:t>Terraced Memory Cube (TMC) Focus Team – </a:t>
            </a:r>
            <a:r>
              <a:rPr lang="en-US" err="1"/>
              <a:t>WiP</a:t>
            </a:r>
            <a:endParaRPr lang="en-US"/>
          </a:p>
        </p:txBody>
      </p:sp>
      <p:sp>
        <p:nvSpPr>
          <p:cNvPr id="3" name="Subtitle 2">
            <a:extLst>
              <a:ext uri="{FF2B5EF4-FFF2-40B4-BE49-F238E27FC236}">
                <a16:creationId xmlns:a16="http://schemas.microsoft.com/office/drawing/2014/main" id="{06509CAA-A260-077C-F75D-022762938592}"/>
              </a:ext>
            </a:extLst>
          </p:cNvPr>
          <p:cNvSpPr>
            <a:spLocks noGrp="1"/>
          </p:cNvSpPr>
          <p:nvPr>
            <p:ph type="subTitle" idx="20"/>
          </p:nvPr>
        </p:nvSpPr>
        <p:spPr/>
        <p:txBody>
          <a:bodyPr/>
          <a:lstStyle/>
          <a:p>
            <a:r>
              <a:rPr lang="en-US" dirty="0">
                <a:solidFill>
                  <a:schemeClr val="bg1">
                    <a:lumMod val="75000"/>
                  </a:schemeClr>
                </a:solidFill>
              </a:rPr>
              <a:t>1. Ideation </a:t>
            </a:r>
            <a:r>
              <a:rPr lang="en-US" dirty="0">
                <a:solidFill>
                  <a:schemeClr val="tx1"/>
                </a:solidFill>
              </a:rPr>
              <a:t>2. Vetting  </a:t>
            </a:r>
            <a:r>
              <a:rPr lang="en-US" dirty="0">
                <a:solidFill>
                  <a:schemeClr val="bg1">
                    <a:lumMod val="75000"/>
                  </a:schemeClr>
                </a:solidFill>
              </a:rPr>
              <a:t>3. PoC </a:t>
            </a:r>
            <a:br>
              <a:rPr lang="en-US" dirty="0">
                <a:solidFill>
                  <a:schemeClr val="bg1">
                    <a:lumMod val="75000"/>
                  </a:schemeClr>
                </a:solidFill>
              </a:rPr>
            </a:br>
            <a:r>
              <a:rPr lang="en-US" dirty="0">
                <a:solidFill>
                  <a:schemeClr val="bg1">
                    <a:lumMod val="75000"/>
                  </a:schemeClr>
                </a:solidFill>
              </a:rPr>
              <a:t>4. Definition  5. Change Control</a:t>
            </a:r>
          </a:p>
        </p:txBody>
      </p:sp>
      <p:sp>
        <p:nvSpPr>
          <p:cNvPr id="4" name="Text Placeholder 3">
            <a:extLst>
              <a:ext uri="{FF2B5EF4-FFF2-40B4-BE49-F238E27FC236}">
                <a16:creationId xmlns:a16="http://schemas.microsoft.com/office/drawing/2014/main" id="{14937940-577D-0B4D-E103-DF1BC88163D2}"/>
              </a:ext>
            </a:extLst>
          </p:cNvPr>
          <p:cNvSpPr>
            <a:spLocks noGrp="1"/>
          </p:cNvSpPr>
          <p:nvPr>
            <p:ph type="body" idx="22"/>
          </p:nvPr>
        </p:nvSpPr>
        <p:spPr/>
        <p:txBody>
          <a:bodyPr/>
          <a:lstStyle/>
          <a:p>
            <a:r>
              <a:rPr lang="en-US" dirty="0"/>
              <a:t>5/31/2024</a:t>
            </a:r>
          </a:p>
        </p:txBody>
      </p:sp>
      <p:sp>
        <p:nvSpPr>
          <p:cNvPr id="5" name="Text Placeholder 4">
            <a:extLst>
              <a:ext uri="{FF2B5EF4-FFF2-40B4-BE49-F238E27FC236}">
                <a16:creationId xmlns:a16="http://schemas.microsoft.com/office/drawing/2014/main" id="{7833EDD3-9396-D2F7-2464-F94F06F8CC95}"/>
              </a:ext>
            </a:extLst>
          </p:cNvPr>
          <p:cNvSpPr>
            <a:spLocks noGrp="1"/>
          </p:cNvSpPr>
          <p:nvPr>
            <p:ph type="body" sz="quarter" idx="28"/>
          </p:nvPr>
        </p:nvSpPr>
        <p:spPr/>
        <p:txBody>
          <a:bodyPr/>
          <a:lstStyle/>
          <a:p>
            <a:r>
              <a:rPr lang="en-US" dirty="0"/>
              <a:t>Rev 1.1</a:t>
            </a:r>
          </a:p>
        </p:txBody>
      </p:sp>
      <p:sp>
        <p:nvSpPr>
          <p:cNvPr id="6" name="Text Placeholder 5">
            <a:extLst>
              <a:ext uri="{FF2B5EF4-FFF2-40B4-BE49-F238E27FC236}">
                <a16:creationId xmlns:a16="http://schemas.microsoft.com/office/drawing/2014/main" id="{4F2B973B-1BD5-C2BF-D9EC-85B6CF000C59}"/>
              </a:ext>
            </a:extLst>
          </p:cNvPr>
          <p:cNvSpPr>
            <a:spLocks noGrp="1"/>
          </p:cNvSpPr>
          <p:nvPr>
            <p:ph type="body" sz="quarter" idx="30"/>
          </p:nvPr>
        </p:nvSpPr>
        <p:spPr/>
        <p:txBody>
          <a:bodyPr/>
          <a:lstStyle/>
          <a:p>
            <a:r>
              <a:rPr lang="en-US" sz="1200" dirty="0"/>
              <a:t>Apr’24 to Jun’24</a:t>
            </a:r>
          </a:p>
        </p:txBody>
      </p:sp>
      <p:sp>
        <p:nvSpPr>
          <p:cNvPr id="7" name="Text Placeholder 6">
            <a:extLst>
              <a:ext uri="{FF2B5EF4-FFF2-40B4-BE49-F238E27FC236}">
                <a16:creationId xmlns:a16="http://schemas.microsoft.com/office/drawing/2014/main" id="{8AFF4EA1-A2BA-ECEA-066E-261E29D47621}"/>
              </a:ext>
            </a:extLst>
          </p:cNvPr>
          <p:cNvSpPr>
            <a:spLocks noGrp="1"/>
          </p:cNvSpPr>
          <p:nvPr>
            <p:ph type="body" sz="quarter" idx="32"/>
          </p:nvPr>
        </p:nvSpPr>
        <p:spPr/>
        <p:txBody>
          <a:bodyPr>
            <a:normAutofit lnSpcReduction="10000"/>
          </a:bodyPr>
          <a:lstStyle/>
          <a:p>
            <a:r>
              <a:rPr lang="en-US" sz="1200" b="0">
                <a:solidFill>
                  <a:schemeClr val="tx1"/>
                </a:solidFill>
              </a:rPr>
              <a:t>On-Board memory modules such as </a:t>
            </a:r>
            <a:r>
              <a:rPr lang="en-US" sz="1200" b="0" err="1">
                <a:solidFill>
                  <a:schemeClr val="tx1"/>
                </a:solidFill>
              </a:rPr>
              <a:t>xDIMM</a:t>
            </a:r>
            <a:r>
              <a:rPr lang="en-US" sz="1200" b="0">
                <a:solidFill>
                  <a:schemeClr val="tx1"/>
                </a:solidFill>
              </a:rPr>
              <a:t> and </a:t>
            </a:r>
            <a:r>
              <a:rPr lang="en-US" sz="1200" b="0" err="1">
                <a:solidFill>
                  <a:schemeClr val="tx1"/>
                </a:solidFill>
              </a:rPr>
              <a:t>LPx</a:t>
            </a:r>
            <a:r>
              <a:rPr lang="en-US" sz="1200" b="0">
                <a:solidFill>
                  <a:schemeClr val="tx1"/>
                </a:solidFill>
              </a:rPr>
              <a:t> are reaching scaling limit.  In-package memory (IPM) enables bandwidth improvement while boosting capacity growth. </a:t>
            </a:r>
            <a:r>
              <a:rPr lang="en-US" sz="1200" b="0" err="1">
                <a:solidFill>
                  <a:schemeClr val="tx1"/>
                </a:solidFill>
              </a:rPr>
              <a:t>SoA</a:t>
            </a:r>
            <a:r>
              <a:rPr lang="en-US" sz="1200" b="0">
                <a:solidFill>
                  <a:schemeClr val="tx1"/>
                </a:solidFill>
              </a:rPr>
              <a:t> IPMs include </a:t>
            </a:r>
            <a:r>
              <a:rPr lang="en-US" sz="1200" b="0" err="1">
                <a:solidFill>
                  <a:schemeClr val="tx1"/>
                </a:solidFill>
              </a:rPr>
              <a:t>LPx-MoP</a:t>
            </a:r>
            <a:r>
              <a:rPr lang="en-US" sz="1200" b="0">
                <a:solidFill>
                  <a:schemeClr val="tx1"/>
                </a:solidFill>
              </a:rPr>
              <a:t> and HBM as well as custom </a:t>
            </a:r>
            <a:r>
              <a:rPr lang="en-US" sz="1200" b="0" err="1">
                <a:solidFill>
                  <a:schemeClr val="tx1"/>
                </a:solidFill>
              </a:rPr>
              <a:t>eDRAM</a:t>
            </a:r>
            <a:r>
              <a:rPr lang="en-US" sz="1200" b="0">
                <a:solidFill>
                  <a:schemeClr val="tx1"/>
                </a:solidFill>
              </a:rPr>
              <a:t> from Intel, APM, PSMC, SEC and SKH as well as many proprietary memory technology R&amp;D.</a:t>
            </a:r>
          </a:p>
          <a:p>
            <a:endParaRPr lang="en-US" sz="1200" b="0">
              <a:solidFill>
                <a:schemeClr val="tx1"/>
              </a:solidFill>
            </a:endParaRPr>
          </a:p>
          <a:p>
            <a:r>
              <a:rPr lang="en-US" sz="1200" b="0">
                <a:solidFill>
                  <a:schemeClr val="tx1"/>
                </a:solidFill>
                <a:hlinkClick r:id="rId3" action="ppaction://hlinksldjump"/>
              </a:rPr>
              <a:t>The Objective</a:t>
            </a:r>
            <a:r>
              <a:rPr lang="en-US" sz="1200" b="0">
                <a:solidFill>
                  <a:schemeClr val="tx1"/>
                </a:solidFill>
              </a:rPr>
              <a:t> of this project is to define and to deliver </a:t>
            </a:r>
            <a:br>
              <a:rPr lang="en-US" sz="1200" b="0">
                <a:solidFill>
                  <a:schemeClr val="tx1"/>
                </a:solidFill>
              </a:rPr>
            </a:br>
            <a:r>
              <a:rPr lang="en-US" sz="1200" b="0" i="1">
                <a:solidFill>
                  <a:schemeClr val="tx1"/>
                </a:solidFill>
              </a:rPr>
              <a:t>IPM solutions for ’27 product and roadmap intercept to displace </a:t>
            </a:r>
            <a:r>
              <a:rPr lang="en-US" sz="1200" b="0" i="1" err="1">
                <a:solidFill>
                  <a:schemeClr val="tx1"/>
                </a:solidFill>
              </a:rPr>
              <a:t>xDIMM</a:t>
            </a:r>
            <a:r>
              <a:rPr lang="en-US" sz="1200" b="0" i="1">
                <a:solidFill>
                  <a:schemeClr val="tx1"/>
                </a:solidFill>
              </a:rPr>
              <a:t>, </a:t>
            </a:r>
            <a:r>
              <a:rPr lang="en-US" sz="1200" b="0" i="1" err="1">
                <a:solidFill>
                  <a:schemeClr val="tx1"/>
                </a:solidFill>
              </a:rPr>
              <a:t>xCAMM</a:t>
            </a:r>
            <a:r>
              <a:rPr lang="en-US" sz="1200" b="0" i="1">
                <a:solidFill>
                  <a:schemeClr val="tx1"/>
                </a:solidFill>
              </a:rPr>
              <a:t> and </a:t>
            </a:r>
            <a:r>
              <a:rPr lang="en-US" sz="1200" b="0" i="1" err="1">
                <a:solidFill>
                  <a:schemeClr val="tx1"/>
                </a:solidFill>
              </a:rPr>
              <a:t>HBMx</a:t>
            </a:r>
            <a:r>
              <a:rPr lang="en-US" sz="1200" b="0" i="1">
                <a:solidFill>
                  <a:schemeClr val="tx1"/>
                </a:solidFill>
              </a:rPr>
              <a:t> by exploiting mainstream DRAM technology and collaborating with tier-1 OSAT to deliver a low-cost low-power high-availability 3D packaged memory subsystem with bandwidth on par with </a:t>
            </a:r>
            <a:r>
              <a:rPr lang="en-US" sz="1200" b="0" i="1" err="1">
                <a:solidFill>
                  <a:schemeClr val="tx1"/>
                </a:solidFill>
              </a:rPr>
              <a:t>HBMx</a:t>
            </a:r>
            <a:endParaRPr lang="en-US" sz="1200" i="1"/>
          </a:p>
        </p:txBody>
      </p:sp>
      <p:sp>
        <p:nvSpPr>
          <p:cNvPr id="8" name="Text Placeholder 7">
            <a:extLst>
              <a:ext uri="{FF2B5EF4-FFF2-40B4-BE49-F238E27FC236}">
                <a16:creationId xmlns:a16="http://schemas.microsoft.com/office/drawing/2014/main" id="{E466D500-E52D-DDDC-A6DF-3D1A7FC6D8D6}"/>
              </a:ext>
            </a:extLst>
          </p:cNvPr>
          <p:cNvSpPr>
            <a:spLocks noGrp="1"/>
          </p:cNvSpPr>
          <p:nvPr>
            <p:ph type="body" sz="quarter" idx="33"/>
          </p:nvPr>
        </p:nvSpPr>
        <p:spPr/>
        <p:txBody>
          <a:bodyPr>
            <a:normAutofit/>
          </a:bodyPr>
          <a:lstStyle/>
          <a:p>
            <a:r>
              <a:rPr lang="en-US" sz="1400" b="0" dirty="0">
                <a:solidFill>
                  <a:schemeClr val="tx1"/>
                </a:solidFill>
                <a:latin typeface="Calibri" panose="020F0502020204030204" pitchFamily="34" charset="0"/>
                <a:cs typeface="Calibri" panose="020F0502020204030204" pitchFamily="34" charset="0"/>
              </a:rPr>
              <a:t>Charter Group: FTE and MIO</a:t>
            </a:r>
          </a:p>
          <a:p>
            <a:r>
              <a:rPr lang="en-US" sz="1400" b="0" dirty="0">
                <a:solidFill>
                  <a:schemeClr val="tx1"/>
                </a:solidFill>
                <a:latin typeface="Calibri" panose="020F0502020204030204" pitchFamily="34" charset="0"/>
                <a:cs typeface="Calibri" panose="020F0502020204030204" pitchFamily="34" charset="0"/>
              </a:rPr>
              <a:t>Sponsors: Changhong Dai</a:t>
            </a:r>
            <a:endParaRPr lang="en-US" sz="1400" b="0" dirty="0">
              <a:solidFill>
                <a:schemeClr val="tx1"/>
              </a:solidFill>
              <a:highlight>
                <a:srgbClr val="FFFF00"/>
              </a:highlight>
              <a:latin typeface="Calibri" panose="020F0502020204030204" pitchFamily="34" charset="0"/>
              <a:cs typeface="Calibri" panose="020F0502020204030204" pitchFamily="34" charset="0"/>
            </a:endParaRPr>
          </a:p>
          <a:p>
            <a:pPr marL="7938">
              <a:tabLst>
                <a:tab pos="452438" algn="l"/>
              </a:tabLst>
            </a:pPr>
            <a:r>
              <a:rPr lang="en-US" sz="1400" b="0" dirty="0">
                <a:solidFill>
                  <a:schemeClr val="tx1"/>
                </a:solidFill>
                <a:latin typeface="Calibri" panose="020F0502020204030204" pitchFamily="34" charset="0"/>
                <a:cs typeface="Calibri" panose="020F0502020204030204" pitchFamily="34" charset="0"/>
              </a:rPr>
              <a:t>Customer: Dimi </a:t>
            </a:r>
            <a:r>
              <a:rPr lang="en-US" sz="1400" b="0" dirty="0" err="1">
                <a:solidFill>
                  <a:schemeClr val="tx1"/>
                </a:solidFill>
                <a:latin typeface="Calibri" panose="020F0502020204030204" pitchFamily="34" charset="0"/>
                <a:cs typeface="Calibri" panose="020F0502020204030204" pitchFamily="34" charset="0"/>
              </a:rPr>
              <a:t>Ziakas</a:t>
            </a:r>
            <a:endParaRPr lang="en-US" sz="1400" b="0" dirty="0">
              <a:solidFill>
                <a:schemeClr val="tx1"/>
              </a:solidFill>
              <a:latin typeface="Calibri" panose="020F0502020204030204" pitchFamily="34" charset="0"/>
              <a:cs typeface="Calibri" panose="020F0502020204030204" pitchFamily="34" charset="0"/>
            </a:endParaRPr>
          </a:p>
          <a:p>
            <a:pPr marL="7938">
              <a:tabLst>
                <a:tab pos="452438" algn="l"/>
              </a:tabLst>
            </a:pPr>
            <a:r>
              <a:rPr lang="en-US" sz="1400" b="0" dirty="0">
                <a:solidFill>
                  <a:schemeClr val="tx1"/>
                </a:solidFill>
                <a:latin typeface="Calibri" panose="020F0502020204030204" pitchFamily="34" charset="0"/>
                <a:cs typeface="Calibri" panose="020F0502020204030204" pitchFamily="34" charset="0"/>
              </a:rPr>
              <a:t>Other Tentative Customers: (Mid Q3)</a:t>
            </a: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CCG: </a:t>
            </a:r>
            <a:r>
              <a:rPr lang="en-US" sz="1400" b="0" dirty="0">
                <a:solidFill>
                  <a:schemeClr val="tx1"/>
                </a:solidFill>
                <a:highlight>
                  <a:srgbClr val="FFFF00"/>
                </a:highlight>
                <a:latin typeface="Calibri" panose="020F0502020204030204" pitchFamily="34" charset="0"/>
                <a:cs typeface="Calibri" panose="020F0502020204030204" pitchFamily="34" charset="0"/>
              </a:rPr>
              <a:t>Konika Ganguly, Chris </a:t>
            </a:r>
            <a:r>
              <a:rPr lang="en-US" sz="1400" b="0" dirty="0" err="1">
                <a:solidFill>
                  <a:schemeClr val="tx1"/>
                </a:solidFill>
                <a:highlight>
                  <a:srgbClr val="FFFF00"/>
                </a:highlight>
                <a:latin typeface="Calibri" panose="020F0502020204030204" pitchFamily="34" charset="0"/>
                <a:cs typeface="Calibri" panose="020F0502020204030204" pitchFamily="34" charset="0"/>
              </a:rPr>
              <a:t>Mozak</a:t>
            </a:r>
            <a:endParaRPr lang="en-US" sz="1400" b="0" dirty="0">
              <a:solidFill>
                <a:schemeClr val="tx1"/>
              </a:solidFill>
              <a:highlight>
                <a:srgbClr val="FFFF00"/>
              </a:highlight>
              <a:latin typeface="Calibri" panose="020F0502020204030204" pitchFamily="34" charset="0"/>
              <a:cs typeface="Calibri" panose="020F0502020204030204" pitchFamily="34" charset="0"/>
            </a:endParaRPr>
          </a:p>
          <a:p>
            <a:pPr marL="231775">
              <a:tabLst>
                <a:tab pos="452438" algn="l"/>
              </a:tabLst>
            </a:pPr>
            <a:r>
              <a:rPr lang="en-US" sz="1400" b="0" dirty="0">
                <a:solidFill>
                  <a:schemeClr val="tx1"/>
                </a:solidFill>
              </a:rPr>
              <a:t>DC:</a:t>
            </a:r>
            <a:r>
              <a:rPr lang="en-US" sz="1400" b="0" dirty="0">
                <a:solidFill>
                  <a:schemeClr val="tx1"/>
                </a:solidFill>
                <a:highlight>
                  <a:srgbClr val="FFFF00"/>
                </a:highlight>
              </a:rPr>
              <a:t> Jim </a:t>
            </a:r>
            <a:r>
              <a:rPr lang="en-US" sz="1400" b="0" dirty="0" err="1">
                <a:solidFill>
                  <a:schemeClr val="tx1"/>
                </a:solidFill>
                <a:highlight>
                  <a:srgbClr val="FFFF00"/>
                </a:highlight>
              </a:rPr>
              <a:t>Mccall</a:t>
            </a:r>
            <a:endParaRPr lang="en-US" sz="1400" b="0" dirty="0">
              <a:solidFill>
                <a:schemeClr val="tx1"/>
              </a:solidFill>
              <a:highlight>
                <a:srgbClr val="FFFF00"/>
              </a:highlight>
            </a:endParaRPr>
          </a:p>
          <a:p>
            <a:pPr>
              <a:tabLst>
                <a:tab pos="906463" algn="l"/>
              </a:tabLst>
            </a:pPr>
            <a:r>
              <a:rPr lang="en-US" sz="1400" b="0" dirty="0">
                <a:solidFill>
                  <a:schemeClr val="tx1"/>
                </a:solidFill>
                <a:latin typeface="Calibri" panose="020F0502020204030204" pitchFamily="34" charset="0"/>
                <a:cs typeface="Calibri" panose="020F0502020204030204" pitchFamily="34" charset="0"/>
              </a:rPr>
              <a:t>(</a:t>
            </a:r>
            <a:r>
              <a:rPr lang="en-US" sz="1400" b="0" dirty="0">
                <a:solidFill>
                  <a:schemeClr val="tx1"/>
                </a:solidFill>
                <a:highlight>
                  <a:srgbClr val="FFFF00"/>
                </a:highlight>
                <a:latin typeface="Calibri" panose="020F0502020204030204" pitchFamily="34" charset="0"/>
                <a:cs typeface="Calibri" panose="020F0502020204030204" pitchFamily="34" charset="0"/>
              </a:rPr>
              <a:t>yet </a:t>
            </a:r>
            <a:r>
              <a:rPr lang="en-US" sz="1400" b="0" dirty="0">
                <a:solidFill>
                  <a:schemeClr val="tx1"/>
                </a:solidFill>
                <a:highlight>
                  <a:srgbClr val="FFFF00"/>
                </a:highlight>
              </a:rPr>
              <a:t>to be finalized</a:t>
            </a:r>
            <a:r>
              <a:rPr lang="en-US" sz="1400" b="0" dirty="0">
                <a:solidFill>
                  <a:schemeClr val="tx1"/>
                </a:solidFill>
                <a:latin typeface="Calibri" panose="020F0502020204030204" pitchFamily="34" charset="0"/>
                <a:cs typeface="Calibri" panose="020F0502020204030204" pitchFamily="34" charset="0"/>
              </a:rPr>
              <a:t>)</a:t>
            </a:r>
          </a:p>
          <a:p>
            <a:pPr>
              <a:tabLst>
                <a:tab pos="906463" algn="l"/>
              </a:tabLst>
            </a:pPr>
            <a:r>
              <a:rPr lang="en-US" sz="1400" b="0" dirty="0">
                <a:solidFill>
                  <a:schemeClr val="tx1"/>
                </a:solidFill>
              </a:rPr>
              <a:t>Suppliers: ASE (Cool Creek)</a:t>
            </a:r>
          </a:p>
          <a:p>
            <a:pPr>
              <a:tabLst>
                <a:tab pos="906463" algn="l"/>
              </a:tabLst>
            </a:pPr>
            <a:r>
              <a:rPr lang="en-US" sz="1400" b="0" dirty="0">
                <a:solidFill>
                  <a:schemeClr val="tx1"/>
                </a:solidFill>
              </a:rPr>
              <a:t>Tentative Collaborators/Supplier: Debendra Mallik (Memory, Substrate, EMIB, Q4) </a:t>
            </a:r>
          </a:p>
        </p:txBody>
      </p:sp>
      <p:sp>
        <p:nvSpPr>
          <p:cNvPr id="9" name="Text Placeholder 8">
            <a:extLst>
              <a:ext uri="{FF2B5EF4-FFF2-40B4-BE49-F238E27FC236}">
                <a16:creationId xmlns:a16="http://schemas.microsoft.com/office/drawing/2014/main" id="{A55E3FCF-3C3A-798B-C53B-5975B8EA4FBB}"/>
              </a:ext>
            </a:extLst>
          </p:cNvPr>
          <p:cNvSpPr>
            <a:spLocks noGrp="1"/>
          </p:cNvSpPr>
          <p:nvPr>
            <p:ph type="body" sz="quarter" idx="34"/>
          </p:nvPr>
        </p:nvSpPr>
        <p:spPr>
          <a:xfrm>
            <a:off x="888101" y="930180"/>
            <a:ext cx="3637715" cy="678582"/>
          </a:xfrm>
        </p:spPr>
        <p:txBody>
          <a:bodyPr tIns="0" bIns="0"/>
          <a:lstStyle/>
          <a:p>
            <a:pPr marL="120650" indent="-120650">
              <a:spcBef>
                <a:spcPts val="0"/>
              </a:spcBef>
              <a:buAutoNum type="arabicPeriod"/>
            </a:pPr>
            <a:r>
              <a:rPr lang="en-US" sz="1200" b="0" dirty="0"/>
              <a:t>“Technology-driven disruption” </a:t>
            </a:r>
            <a:r>
              <a:rPr lang="en-US" b="0" dirty="0"/>
              <a:t>to </a:t>
            </a:r>
            <a:r>
              <a:rPr lang="en-US" sz="1200" b="0" dirty="0"/>
              <a:t>displace incumbent</a:t>
            </a:r>
          </a:p>
          <a:p>
            <a:pPr marL="120650" indent="-120650">
              <a:spcBef>
                <a:spcPts val="0"/>
              </a:spcBef>
              <a:buAutoNum type="arabicPeriod"/>
            </a:pPr>
            <a:r>
              <a:rPr lang="en-US" sz="1200" b="0" i="0" dirty="0">
                <a:effectLst/>
                <a:highlight>
                  <a:srgbClr val="FFFFFF"/>
                </a:highlight>
              </a:rPr>
              <a:t>“Market </a:t>
            </a:r>
            <a:r>
              <a:rPr lang="en-US" sz="1200" b="0" dirty="0">
                <a:highlight>
                  <a:srgbClr val="FFFFFF"/>
                </a:highlight>
              </a:rPr>
              <a:t>creation disruption” as a potential compute memory hierarchy redefinition as in AI (Client to Cloud)</a:t>
            </a:r>
          </a:p>
        </p:txBody>
      </p:sp>
      <p:graphicFrame>
        <p:nvGraphicFramePr>
          <p:cNvPr id="325" name="Table 325">
            <a:extLst>
              <a:ext uri="{FF2B5EF4-FFF2-40B4-BE49-F238E27FC236}">
                <a16:creationId xmlns:a16="http://schemas.microsoft.com/office/drawing/2014/main" id="{60F8F65B-2A34-27AD-1B53-3097F4F89EDC}"/>
              </a:ext>
            </a:extLst>
          </p:cNvPr>
          <p:cNvGraphicFramePr>
            <a:graphicFrameLocks noGrp="1"/>
          </p:cNvGraphicFramePr>
          <p:nvPr>
            <p:extLst>
              <p:ext uri="{D42A27DB-BD31-4B8C-83A1-F6EECF244321}">
                <p14:modId xmlns:p14="http://schemas.microsoft.com/office/powerpoint/2010/main" val="2566901345"/>
              </p:ext>
            </p:extLst>
          </p:nvPr>
        </p:nvGraphicFramePr>
        <p:xfrm>
          <a:off x="4615543" y="625294"/>
          <a:ext cx="7512450" cy="5693134"/>
        </p:xfrm>
        <a:graphic>
          <a:graphicData uri="http://schemas.openxmlformats.org/drawingml/2006/table">
            <a:tbl>
              <a:tblPr firstRow="1" bandRow="1">
                <a:tableStyleId>{93296810-A885-4BE3-A3E7-6D5BEEA58F35}</a:tableStyleId>
              </a:tblPr>
              <a:tblGrid>
                <a:gridCol w="1271451">
                  <a:extLst>
                    <a:ext uri="{9D8B030D-6E8A-4147-A177-3AD203B41FA5}">
                      <a16:colId xmlns:a16="http://schemas.microsoft.com/office/drawing/2014/main" val="3726004821"/>
                    </a:ext>
                  </a:extLst>
                </a:gridCol>
                <a:gridCol w="6240999">
                  <a:extLst>
                    <a:ext uri="{9D8B030D-6E8A-4147-A177-3AD203B41FA5}">
                      <a16:colId xmlns:a16="http://schemas.microsoft.com/office/drawing/2014/main" val="1334235734"/>
                    </a:ext>
                  </a:extLst>
                </a:gridCol>
              </a:tblGrid>
              <a:tr h="254371">
                <a:tc gridSpan="2">
                  <a:txBody>
                    <a:bodyPr/>
                    <a:lstStyle/>
                    <a:p>
                      <a:pPr algn="ctr"/>
                      <a:r>
                        <a:rPr lang="en-US" sz="1400">
                          <a:solidFill>
                            <a:schemeClr val="bg1"/>
                          </a:solidFill>
                          <a:latin typeface="Calibri" panose="020F0502020204030204" pitchFamily="34" charset="0"/>
                          <a:cs typeface="Calibri" panose="020F0502020204030204" pitchFamily="34" charset="0"/>
                        </a:rPr>
                        <a:t>Scope and Plan</a:t>
                      </a:r>
                    </a:p>
                  </a:txBody>
                  <a:tcPr marL="36576" marR="18288" marT="18288" marB="18288" anchor="ctr">
                    <a:solidFill>
                      <a:schemeClr val="accent6"/>
                    </a:solidFill>
                  </a:tcPr>
                </a:tc>
                <a:tc hMerge="1">
                  <a:txBody>
                    <a:bodyPr/>
                    <a:lstStyle/>
                    <a:p>
                      <a:endParaRPr lang="en-US" sz="160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61745983"/>
                  </a:ext>
                </a:extLst>
              </a:tr>
              <a:tr h="602992">
                <a:tc>
                  <a:txBody>
                    <a:bodyPr/>
                    <a:lstStyle/>
                    <a:p>
                      <a:r>
                        <a:rPr lang="en-US" sz="1400">
                          <a:solidFill>
                            <a:schemeClr val="bg1"/>
                          </a:solidFill>
                          <a:latin typeface="Calibri" panose="020F0502020204030204" pitchFamily="34" charset="0"/>
                          <a:cs typeface="Calibri" panose="020F0502020204030204" pitchFamily="34" charset="0"/>
                        </a:rPr>
                        <a:t>Problem Statement</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HBM’s low silicon utilization on all layers of DRAM chips due to shared TSV and low-density logic circuits in base die as a high-cost interposer. </a:t>
                      </a:r>
                    </a:p>
                    <a:p>
                      <a:pPr marL="120650" indent="-120650">
                        <a:buFont typeface="Arial" panose="020B0604020202020204" pitchFamily="34" charset="0"/>
                        <a:buChar char="•"/>
                        <a:tabLst/>
                      </a:pPr>
                      <a:r>
                        <a:rPr lang="en-US" sz="1400" err="1">
                          <a:latin typeface="Calibri" panose="020F0502020204030204" pitchFamily="34" charset="0"/>
                          <a:cs typeface="Calibri" panose="020F0502020204030204" pitchFamily="34" charset="0"/>
                        </a:rPr>
                        <a:t>MoP</a:t>
                      </a:r>
                      <a:r>
                        <a:rPr lang="en-US" sz="1400">
                          <a:latin typeface="Calibri" panose="020F0502020204030204" pitchFamily="34" charset="0"/>
                          <a:cs typeface="Calibri" panose="020F0502020204030204" pitchFamily="34" charset="0"/>
                        </a:rPr>
                        <a:t> formfactor constraint due to WB footprint scalability and # DQ as well as long trace length and variability impose data transfer limit in BW and power.</a:t>
                      </a:r>
                    </a:p>
                  </a:txBody>
                  <a:tcPr marL="36576" marR="18288" marT="18288" marB="18288" anchor="ctr"/>
                </a:tc>
                <a:extLst>
                  <a:ext uri="{0D108BD9-81ED-4DB2-BD59-A6C34878D82A}">
                    <a16:rowId xmlns:a16="http://schemas.microsoft.com/office/drawing/2014/main" val="943461168"/>
                  </a:ext>
                </a:extLst>
              </a:tr>
              <a:tr h="189748">
                <a:tc>
                  <a:txBody>
                    <a:bodyPr/>
                    <a:lstStyle/>
                    <a:p>
                      <a:r>
                        <a:rPr lang="en-US" sz="1400">
                          <a:solidFill>
                            <a:schemeClr val="bg1"/>
                          </a:solidFill>
                          <a:latin typeface="Calibri" panose="020F0502020204030204" pitchFamily="34" charset="0"/>
                          <a:cs typeface="Calibri" panose="020F0502020204030204" pitchFamily="34" charset="0"/>
                        </a:rPr>
                        <a:t>Key Results</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VWB and TMC process flow and capability meet scalability and cost goal</a:t>
                      </a:r>
                    </a:p>
                  </a:txBody>
                  <a:tcPr marL="36576" marR="18288" marT="18288" marB="18288" anchor="ctr"/>
                </a:tc>
                <a:extLst>
                  <a:ext uri="{0D108BD9-81ED-4DB2-BD59-A6C34878D82A}">
                    <a16:rowId xmlns:a16="http://schemas.microsoft.com/office/drawing/2014/main" val="443583853"/>
                  </a:ext>
                </a:extLst>
              </a:tr>
              <a:tr h="357464">
                <a:tc>
                  <a:txBody>
                    <a:bodyPr/>
                    <a:lstStyle/>
                    <a:p>
                      <a:r>
                        <a:rPr lang="en-US" sz="1400">
                          <a:solidFill>
                            <a:schemeClr val="bg1"/>
                          </a:solidFill>
                          <a:latin typeface="Calibri" panose="020F0502020204030204" pitchFamily="34" charset="0"/>
                          <a:cs typeface="Calibri" panose="020F0502020204030204" pitchFamily="34" charset="0"/>
                        </a:rPr>
                        <a:t>Team and Expertise</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hlinkClick r:id="rId4" action="ppaction://hlinksldjump"/>
                        </a:rPr>
                        <a:t>Team members’ disicipline covers MT, design enabling, DRAM &amp; system</a:t>
                      </a:r>
                      <a:r>
                        <a:rPr lang="en-US" sz="1400" dirty="0">
                          <a:latin typeface="Calibri" panose="020F0502020204030204" pitchFamily="34" charset="0"/>
                          <a:cs typeface="Calibri" panose="020F0502020204030204" pitchFamily="34" charset="0"/>
                        </a:rPr>
                        <a:t>.</a:t>
                      </a:r>
                      <a:r>
                        <a:rPr lang="en-US" sz="1400" dirty="0">
                          <a:solidFill>
                            <a:schemeClr val="bg1">
                              <a:lumMod val="65000"/>
                            </a:schemeClr>
                          </a:solidFill>
                          <a:latin typeface="Calibri" panose="020F0502020204030204" pitchFamily="34" charset="0"/>
                          <a:cs typeface="Calibri" panose="020F0502020204030204" pitchFamily="34" charset="0"/>
                        </a:rPr>
                        <a:t>  </a:t>
                      </a:r>
                    </a:p>
                    <a:p>
                      <a:r>
                        <a:rPr lang="en-US" sz="1400" dirty="0">
                          <a:solidFill>
                            <a:schemeClr val="tx1"/>
                          </a:solidFill>
                          <a:latin typeface="Calibri" panose="020F0502020204030204" pitchFamily="34" charset="0"/>
                          <a:cs typeface="Calibri" panose="020F0502020204030204" pitchFamily="34" charset="0"/>
                        </a:rPr>
                        <a:t>FT sizes of ~10 persons for Idea vetting stage</a:t>
                      </a:r>
                      <a:endParaRPr lang="en-US" sz="1400" dirty="0">
                        <a:solidFill>
                          <a:schemeClr val="bg1">
                            <a:lumMod val="6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1488904978"/>
                  </a:ext>
                </a:extLst>
              </a:tr>
              <a:tr h="415932">
                <a:tc>
                  <a:txBody>
                    <a:bodyPr/>
                    <a:lstStyle/>
                    <a:p>
                      <a:r>
                        <a:rPr lang="en-US" sz="1400">
                          <a:solidFill>
                            <a:schemeClr val="bg1"/>
                          </a:solidFill>
                          <a:latin typeface="Calibri" panose="020F0502020204030204" pitchFamily="34" charset="0"/>
                          <a:cs typeface="Calibri" panose="020F0502020204030204" pitchFamily="34" charset="0"/>
                        </a:rPr>
                        <a:t>Strategy</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hlinkClick r:id="rId5" action="ppaction://hlinksldjump"/>
                        </a:rPr>
                        <a:t>Critical Path Fast fail base </a:t>
                      </a:r>
                      <a:r>
                        <a:rPr lang="en-US" sz="1400" dirty="0">
                          <a:latin typeface="Calibri" panose="020F0502020204030204" pitchFamily="34" charset="0"/>
                          <a:cs typeface="Calibri" panose="020F0502020204030204" pitchFamily="34" charset="0"/>
                        </a:rPr>
                        <a:t>firstly to pass 3C criteria for a scalable solutions to co-define and to deliver for product plan 2027 and beyond</a:t>
                      </a:r>
                      <a:endParaRPr lang="en-US" sz="1400" dirty="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826874164"/>
                  </a:ext>
                </a:extLst>
              </a:tr>
              <a:tr h="179450">
                <a:tc>
                  <a:txBody>
                    <a:bodyPr/>
                    <a:lstStyle/>
                    <a:p>
                      <a:r>
                        <a:rPr lang="en-US" sz="1400">
                          <a:solidFill>
                            <a:schemeClr val="bg1"/>
                          </a:solidFill>
                          <a:latin typeface="Calibri" panose="020F0502020204030204" pitchFamily="34" charset="0"/>
                          <a:cs typeface="Calibri" panose="020F0502020204030204" pitchFamily="34" charset="0"/>
                        </a:rPr>
                        <a:t>Logistics and Funding needs</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Force team technical repository share point: </a:t>
                      </a:r>
                      <a:r>
                        <a:rPr lang="en-US" sz="1400" dirty="0">
                          <a:latin typeface="Calibri" panose="020F0502020204030204" pitchFamily="34" charset="0"/>
                          <a:cs typeface="Calibri" panose="020F0502020204030204" pitchFamily="34" charset="0"/>
                          <a:hlinkClick r:id="rId6"/>
                        </a:rPr>
                        <a:t>TMC</a:t>
                      </a:r>
                      <a:endParaRPr lang="en-US" sz="1400" dirty="0">
                        <a:solidFill>
                          <a:schemeClr val="tx1"/>
                        </a:solidFill>
                        <a:latin typeface="Calibri" panose="020F0502020204030204" pitchFamily="34" charset="0"/>
                        <a:cs typeface="Calibri" panose="020F0502020204030204" pitchFamily="34" charset="0"/>
                      </a:endParaRPr>
                    </a:p>
                    <a:p>
                      <a:r>
                        <a:rPr lang="en-US" sz="1400" dirty="0">
                          <a:solidFill>
                            <a:schemeClr val="tx1"/>
                          </a:solidFill>
                          <a:latin typeface="Calibri" panose="020F0502020204030204" pitchFamily="34" charset="0"/>
                          <a:cs typeface="Calibri" panose="020F0502020204030204" pitchFamily="34" charset="0"/>
                        </a:rPr>
                        <a:t>Weekly meeting: Thursday 9-10pm </a:t>
                      </a:r>
                      <a:r>
                        <a:rPr lang="en-US" sz="1400" dirty="0" err="1">
                          <a:solidFill>
                            <a:schemeClr val="tx1"/>
                          </a:solidFill>
                          <a:latin typeface="Calibri" panose="020F0502020204030204" pitchFamily="34" charset="0"/>
                          <a:cs typeface="Calibri" panose="020F0502020204030204" pitchFamily="34" charset="0"/>
                        </a:rPr>
                        <a:t>cal</a:t>
                      </a:r>
                      <a:r>
                        <a:rPr lang="en-US" sz="1400" dirty="0">
                          <a:solidFill>
                            <a:schemeClr val="tx1"/>
                          </a:solidFill>
                          <a:latin typeface="Calibri" panose="020F0502020204030204" pitchFamily="34" charset="0"/>
                          <a:cs typeface="Calibri" panose="020F0502020204030204" pitchFamily="34" charset="0"/>
                        </a:rPr>
                        <a:t> time zone.</a:t>
                      </a:r>
                    </a:p>
                  </a:txBody>
                  <a:tcPr marL="36576" marR="18288" marT="18288" marB="18288" anchor="ctr"/>
                </a:tc>
                <a:extLst>
                  <a:ext uri="{0D108BD9-81ED-4DB2-BD59-A6C34878D82A}">
                    <a16:rowId xmlns:a16="http://schemas.microsoft.com/office/drawing/2014/main" val="1685333220"/>
                  </a:ext>
                </a:extLst>
              </a:tr>
              <a:tr h="347167">
                <a:tc>
                  <a:txBody>
                    <a:bodyPr/>
                    <a:lstStyle/>
                    <a:p>
                      <a:r>
                        <a:rPr lang="en-US" sz="1400">
                          <a:solidFill>
                            <a:schemeClr val="bg1"/>
                          </a:solidFill>
                          <a:latin typeface="Calibri" panose="020F0502020204030204" pitchFamily="34" charset="0"/>
                          <a:cs typeface="Calibri" panose="020F0502020204030204" pitchFamily="34" charset="0"/>
                        </a:rPr>
                        <a:t>Decision Process</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Consensus within FT before Sponsors’ final ratification. </a:t>
                      </a:r>
                      <a:endParaRPr lang="en-US" sz="1400" dirty="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3835652934"/>
                  </a:ext>
                </a:extLst>
              </a:tr>
              <a:tr h="602992">
                <a:tc>
                  <a:txBody>
                    <a:bodyPr/>
                    <a:lstStyle/>
                    <a:p>
                      <a:r>
                        <a:rPr lang="en-US" sz="1400">
                          <a:solidFill>
                            <a:schemeClr val="bg1"/>
                          </a:solidFill>
                          <a:latin typeface="Calibri" panose="020F0502020204030204" pitchFamily="34" charset="0"/>
                          <a:cs typeface="Calibri" panose="020F0502020204030204" pitchFamily="34" charset="0"/>
                        </a:rPr>
                        <a:t>Feedback Plan  Communication</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Weekly FT mission-oriented meeting for technical feedback and alignment. </a:t>
                      </a:r>
                    </a:p>
                    <a:p>
                      <a:r>
                        <a:rPr lang="en-US" sz="1400" dirty="0">
                          <a:latin typeface="Calibri" panose="020F0502020204030204" pitchFamily="34" charset="0"/>
                          <a:cs typeface="Calibri" panose="020F0502020204030204" pitchFamily="34" charset="0"/>
                        </a:rPr>
                        <a:t>Monthly Ops review to solicitate from and to align with Customers and stakeholders </a:t>
                      </a:r>
                    </a:p>
                    <a:p>
                      <a:r>
                        <a:rPr lang="en-US" sz="1400" dirty="0">
                          <a:latin typeface="Calibri" panose="020F0502020204030204" pitchFamily="34" charset="0"/>
                          <a:cs typeface="Calibri" panose="020F0502020204030204" pitchFamily="34" charset="0"/>
                        </a:rPr>
                        <a:t>Ad hoc process-oriented meeting with sponsors for status update the ratification.</a:t>
                      </a:r>
                    </a:p>
                  </a:txBody>
                  <a:tcPr marL="36576" marR="18288" marT="18288" marB="18288" anchor="ctr"/>
                </a:tc>
                <a:extLst>
                  <a:ext uri="{0D108BD9-81ED-4DB2-BD59-A6C34878D82A}">
                    <a16:rowId xmlns:a16="http://schemas.microsoft.com/office/drawing/2014/main" val="4081955575"/>
                  </a:ext>
                </a:extLst>
              </a:tr>
              <a:tr h="781724">
                <a:tc>
                  <a:txBody>
                    <a:bodyPr/>
                    <a:lstStyle/>
                    <a:p>
                      <a:r>
                        <a:rPr lang="en-US" sz="1400">
                          <a:solidFill>
                            <a:schemeClr val="bg1"/>
                          </a:solidFill>
                          <a:latin typeface="Calibri" panose="020F0502020204030204" pitchFamily="34" charset="0"/>
                          <a:cs typeface="Calibri" panose="020F0502020204030204" pitchFamily="34" charset="0"/>
                        </a:rPr>
                        <a:t>Guard Rail</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These </a:t>
                      </a:r>
                      <a:r>
                        <a:rPr lang="en-US" sz="1400" dirty="0">
                          <a:solidFill>
                            <a:schemeClr val="bg1">
                              <a:lumMod val="75000"/>
                            </a:schemeClr>
                          </a:solidFill>
                          <a:latin typeface="Calibri" panose="020F0502020204030204" pitchFamily="34" charset="0"/>
                          <a:cs typeface="Calibri" panose="020F0502020204030204" pitchFamily="34" charset="0"/>
                        </a:rPr>
                        <a:t>are constraints or expected conditions that should be met in project execution. Calling out assumptions and boundary conditions explicitly to prevent scope creep.</a:t>
                      </a:r>
                    </a:p>
                  </a:txBody>
                  <a:tcPr marL="36576" marR="18288" marT="18288" marB="18288" anchor="ctr"/>
                </a:tc>
                <a:extLst>
                  <a:ext uri="{0D108BD9-81ED-4DB2-BD59-A6C34878D82A}">
                    <a16:rowId xmlns:a16="http://schemas.microsoft.com/office/drawing/2014/main" val="2240120858"/>
                  </a:ext>
                </a:extLst>
              </a:tr>
              <a:tr h="781724">
                <a:tc>
                  <a:txBody>
                    <a:bodyPr/>
                    <a:lstStyle/>
                    <a:p>
                      <a:r>
                        <a:rPr lang="en-US" sz="1400">
                          <a:solidFill>
                            <a:schemeClr val="bg1"/>
                          </a:solidFill>
                          <a:latin typeface="Calibri" panose="020F0502020204030204" pitchFamily="34" charset="0"/>
                          <a:cs typeface="Calibri" panose="020F0502020204030204" pitchFamily="34" charset="0"/>
                        </a:rPr>
                        <a:t>Sunset Clause &amp; Sunset Plan</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When graduate, (passing gate level, meeting success criteria),  team will move on to </a:t>
                      </a:r>
                      <a:r>
                        <a:rPr lang="en-US" sz="1400" dirty="0" err="1">
                          <a:latin typeface="Calibri" panose="020F0502020204030204" pitchFamily="34" charset="0"/>
                          <a:cs typeface="Calibri" panose="020F0502020204030204" pitchFamily="34" charset="0"/>
                        </a:rPr>
                        <a:t>Phy</a:t>
                      </a:r>
                      <a:r>
                        <a:rPr lang="en-US" sz="1400" dirty="0">
                          <a:latin typeface="Calibri" panose="020F0502020204030204" pitchFamily="34" charset="0"/>
                          <a:cs typeface="Calibri" panose="020F0502020204030204" pitchFamily="34" charset="0"/>
                        </a:rPr>
                        <a:t> analysis and vetting, seeking to understanding of technology scaling capability and technology line of sight limitation as well as and seek for the customers support for TMTV and ICTV sponsorship. Or else, revisit landing and project direction for sunset postmortem.</a:t>
                      </a:r>
                      <a:r>
                        <a:rPr lang="en-US" sz="1400" dirty="0">
                          <a:solidFill>
                            <a:schemeClr val="bg1">
                              <a:lumMod val="75000"/>
                            </a:schemeClr>
                          </a:solidFill>
                          <a:latin typeface="Calibri" panose="020F0502020204030204" pitchFamily="34" charset="0"/>
                          <a:cs typeface="Calibri" panose="020F0502020204030204" pitchFamily="34" charset="0"/>
                        </a:rPr>
                        <a:t>. </a:t>
                      </a:r>
                    </a:p>
                  </a:txBody>
                  <a:tcPr marL="36576" marR="18288" marT="18288" marB="18288" anchor="ctr"/>
                </a:tc>
                <a:extLst>
                  <a:ext uri="{0D108BD9-81ED-4DB2-BD59-A6C34878D82A}">
                    <a16:rowId xmlns:a16="http://schemas.microsoft.com/office/drawing/2014/main" val="999861387"/>
                  </a:ext>
                </a:extLst>
              </a:tr>
            </a:tbl>
          </a:graphicData>
        </a:graphic>
      </p:graphicFrame>
    </p:spTree>
    <p:extLst>
      <p:ext uri="{BB962C8B-B14F-4D97-AF65-F5344CB8AC3E}">
        <p14:creationId xmlns:p14="http://schemas.microsoft.com/office/powerpoint/2010/main" val="216175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7" name="Group 906">
            <a:extLst>
              <a:ext uri="{FF2B5EF4-FFF2-40B4-BE49-F238E27FC236}">
                <a16:creationId xmlns:a16="http://schemas.microsoft.com/office/drawing/2014/main" id="{CF12C3F9-0C6B-B20A-29E7-BB8D8FB58860}"/>
              </a:ext>
            </a:extLst>
          </p:cNvPr>
          <p:cNvGrpSpPr/>
          <p:nvPr/>
        </p:nvGrpSpPr>
        <p:grpSpPr>
          <a:xfrm>
            <a:off x="1832908" y="2806969"/>
            <a:ext cx="2184562" cy="458175"/>
            <a:chOff x="1832908" y="2358576"/>
            <a:chExt cx="2184562" cy="458175"/>
          </a:xfrm>
        </p:grpSpPr>
        <p:grpSp>
          <p:nvGrpSpPr>
            <p:cNvPr id="10" name="Group 9">
              <a:extLst>
                <a:ext uri="{FF2B5EF4-FFF2-40B4-BE49-F238E27FC236}">
                  <a16:creationId xmlns:a16="http://schemas.microsoft.com/office/drawing/2014/main" id="{F4C5269D-D80A-0B4F-A149-B955B15BF0D1}"/>
                </a:ext>
              </a:extLst>
            </p:cNvPr>
            <p:cNvGrpSpPr/>
            <p:nvPr/>
          </p:nvGrpSpPr>
          <p:grpSpPr>
            <a:xfrm>
              <a:off x="3297470" y="2463733"/>
              <a:ext cx="720000" cy="169164"/>
              <a:chOff x="3143836" y="3935684"/>
              <a:chExt cx="1440000" cy="338327"/>
            </a:xfrm>
          </p:grpSpPr>
          <p:sp>
            <p:nvSpPr>
              <p:cNvPr id="35" name="Rectangle 34">
                <a:extLst>
                  <a:ext uri="{FF2B5EF4-FFF2-40B4-BE49-F238E27FC236}">
                    <a16:creationId xmlns:a16="http://schemas.microsoft.com/office/drawing/2014/main" id="{BE510263-194C-EB61-68DA-CE65B98F6B8D}"/>
                  </a:ext>
                </a:extLst>
              </p:cNvPr>
              <p:cNvSpPr/>
              <p:nvPr/>
            </p:nvSpPr>
            <p:spPr>
              <a:xfrm>
                <a:off x="3143836" y="3935684"/>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36" name="Straight Connector 35">
                <a:extLst>
                  <a:ext uri="{FF2B5EF4-FFF2-40B4-BE49-F238E27FC236}">
                    <a16:creationId xmlns:a16="http://schemas.microsoft.com/office/drawing/2014/main" id="{AF5B1DF1-F81A-34CA-2ADF-7AF5C51B8CC9}"/>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56B0C4D1-8193-4834-1635-1F8654BD367D}"/>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657F3AF7-3A68-DDE3-416A-2787EB7181F3}"/>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9" name="Straight Connector 38">
                <a:extLst>
                  <a:ext uri="{FF2B5EF4-FFF2-40B4-BE49-F238E27FC236}">
                    <a16:creationId xmlns:a16="http://schemas.microsoft.com/office/drawing/2014/main" id="{D0975E72-054B-12EA-35EC-CD3DDE603601}"/>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B775F3D4-D95C-A88B-4C17-2561D77B5B86}"/>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81BC690D-5F50-4573-E986-9BFC7C5D93C3}"/>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CAEA03CB-3F19-37CE-5FCD-A5C75E7DB3C6}"/>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99516D93-E49E-CF65-F867-4CCA0A080DC8}"/>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F9CFD2F2-A90C-0B3D-4B71-1066E83070A3}"/>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46" name="Group 45">
              <a:extLst>
                <a:ext uri="{FF2B5EF4-FFF2-40B4-BE49-F238E27FC236}">
                  <a16:creationId xmlns:a16="http://schemas.microsoft.com/office/drawing/2014/main" id="{A6F8054B-7B79-00B0-5BAC-AD3BEA6A034D}"/>
                </a:ext>
              </a:extLst>
            </p:cNvPr>
            <p:cNvGrpSpPr/>
            <p:nvPr/>
          </p:nvGrpSpPr>
          <p:grpSpPr>
            <a:xfrm>
              <a:off x="3315107" y="2409412"/>
              <a:ext cx="679595" cy="58566"/>
              <a:chOff x="3680711" y="3875889"/>
              <a:chExt cx="1359190" cy="117132"/>
            </a:xfrm>
          </p:grpSpPr>
          <p:grpSp>
            <p:nvGrpSpPr>
              <p:cNvPr id="14" name="Group 13">
                <a:extLst>
                  <a:ext uri="{FF2B5EF4-FFF2-40B4-BE49-F238E27FC236}">
                    <a16:creationId xmlns:a16="http://schemas.microsoft.com/office/drawing/2014/main" id="{FC0A7641-5040-CEBB-CD1D-5B5A0E0D582D}"/>
                  </a:ext>
                </a:extLst>
              </p:cNvPr>
              <p:cNvGrpSpPr/>
              <p:nvPr/>
            </p:nvGrpSpPr>
            <p:grpSpPr>
              <a:xfrm>
                <a:off x="3680711" y="3885021"/>
                <a:ext cx="383117" cy="108000"/>
                <a:chOff x="4730863" y="1819251"/>
                <a:chExt cx="383117" cy="108000"/>
              </a:xfrm>
            </p:grpSpPr>
            <p:sp>
              <p:nvSpPr>
                <p:cNvPr id="23" name="Oval 22">
                  <a:extLst>
                    <a:ext uri="{FF2B5EF4-FFF2-40B4-BE49-F238E27FC236}">
                      <a16:creationId xmlns:a16="http://schemas.microsoft.com/office/drawing/2014/main" id="{173EB67A-49E0-A3C8-7275-18FF95E89165}"/>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6ADD21EA-09A4-ECD7-5891-4DA4A1EFB484}"/>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5FDC541D-B36B-528E-59A8-56CC3A0FBA7A}"/>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 name="Group 14">
                <a:extLst>
                  <a:ext uri="{FF2B5EF4-FFF2-40B4-BE49-F238E27FC236}">
                    <a16:creationId xmlns:a16="http://schemas.microsoft.com/office/drawing/2014/main" id="{9429F812-0FFB-1478-8060-D474355B10B9}"/>
                  </a:ext>
                </a:extLst>
              </p:cNvPr>
              <p:cNvGrpSpPr/>
              <p:nvPr/>
            </p:nvGrpSpPr>
            <p:grpSpPr>
              <a:xfrm>
                <a:off x="4175618" y="3875889"/>
                <a:ext cx="383117" cy="108002"/>
                <a:chOff x="4730863" y="1819250"/>
                <a:chExt cx="383117" cy="108002"/>
              </a:xfrm>
            </p:grpSpPr>
            <p:sp>
              <p:nvSpPr>
                <p:cNvPr id="20" name="Oval 19">
                  <a:extLst>
                    <a:ext uri="{FF2B5EF4-FFF2-40B4-BE49-F238E27FC236}">
                      <a16:creationId xmlns:a16="http://schemas.microsoft.com/office/drawing/2014/main" id="{DF788F30-8423-9B38-BA74-1C9F286FE111}"/>
                    </a:ext>
                  </a:extLst>
                </p:cNvPr>
                <p:cNvSpPr/>
                <p:nvPr/>
              </p:nvSpPr>
              <p:spPr>
                <a:xfrm>
                  <a:off x="4730863"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3C7E4A5F-9723-4E4B-ECFC-15DD64D414F9}"/>
                    </a:ext>
                  </a:extLst>
                </p:cNvPr>
                <p:cNvSpPr/>
                <p:nvPr/>
              </p:nvSpPr>
              <p:spPr>
                <a:xfrm>
                  <a:off x="4873737"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A3B515E8-A5A8-4755-DC6E-799ACCA9AC06}"/>
                    </a:ext>
                  </a:extLst>
                </p:cNvPr>
                <p:cNvSpPr/>
                <p:nvPr/>
              </p:nvSpPr>
              <p:spPr>
                <a:xfrm>
                  <a:off x="5005980"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C745A2B9-1F2D-60C8-CB84-6092BD1E2263}"/>
                  </a:ext>
                </a:extLst>
              </p:cNvPr>
              <p:cNvGrpSpPr/>
              <p:nvPr/>
            </p:nvGrpSpPr>
            <p:grpSpPr>
              <a:xfrm>
                <a:off x="4656784" y="3885020"/>
                <a:ext cx="383117" cy="108000"/>
                <a:chOff x="4730863" y="1819250"/>
                <a:chExt cx="383117" cy="108000"/>
              </a:xfrm>
            </p:grpSpPr>
            <p:sp>
              <p:nvSpPr>
                <p:cNvPr id="17" name="Oval 16">
                  <a:extLst>
                    <a:ext uri="{FF2B5EF4-FFF2-40B4-BE49-F238E27FC236}">
                      <a16:creationId xmlns:a16="http://schemas.microsoft.com/office/drawing/2014/main" id="{6834B3FD-FB08-B9B0-B6CA-03046D747EC4}"/>
                    </a:ext>
                  </a:extLst>
                </p:cNvPr>
                <p:cNvSpPr/>
                <p:nvPr/>
              </p:nvSpPr>
              <p:spPr>
                <a:xfrm>
                  <a:off x="4730863"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E65E116C-CF17-2754-1430-0E642076E06D}"/>
                    </a:ext>
                  </a:extLst>
                </p:cNvPr>
                <p:cNvSpPr/>
                <p:nvPr/>
              </p:nvSpPr>
              <p:spPr>
                <a:xfrm>
                  <a:off x="4873737"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F56A980A-0902-0468-4A3D-9E6378692EF2}"/>
                    </a:ext>
                  </a:extLst>
                </p:cNvPr>
                <p:cNvSpPr/>
                <p:nvPr/>
              </p:nvSpPr>
              <p:spPr>
                <a:xfrm>
                  <a:off x="5005980"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
          <p:nvSpPr>
            <p:cNvPr id="48" name="Right Arrow 47">
              <a:extLst>
                <a:ext uri="{FF2B5EF4-FFF2-40B4-BE49-F238E27FC236}">
                  <a16:creationId xmlns:a16="http://schemas.microsoft.com/office/drawing/2014/main" id="{9F3B7298-B25A-C477-20AA-89412FBD2E69}"/>
                </a:ext>
              </a:extLst>
            </p:cNvPr>
            <p:cNvSpPr/>
            <p:nvPr/>
          </p:nvSpPr>
          <p:spPr>
            <a:xfrm>
              <a:off x="1832908" y="2358576"/>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FE301B-2803-14FA-9356-8E02B5407447}"/>
                </a:ext>
              </a:extLst>
            </p:cNvPr>
            <p:cNvGrpSpPr/>
            <p:nvPr/>
          </p:nvGrpSpPr>
          <p:grpSpPr>
            <a:xfrm>
              <a:off x="2018921" y="2482970"/>
              <a:ext cx="1296186" cy="139784"/>
              <a:chOff x="1143000" y="1333868"/>
              <a:chExt cx="2592371" cy="279568"/>
            </a:xfrm>
          </p:grpSpPr>
          <p:sp>
            <p:nvSpPr>
              <p:cNvPr id="50" name="Rectangle 49">
                <a:extLst>
                  <a:ext uri="{FF2B5EF4-FFF2-40B4-BE49-F238E27FC236}">
                    <a16:creationId xmlns:a16="http://schemas.microsoft.com/office/drawing/2014/main" id="{920FD278-EFAB-A8BA-7EA6-8EFB0F722223}"/>
                  </a:ext>
                </a:extLst>
              </p:cNvPr>
              <p:cNvSpPr/>
              <p:nvPr/>
            </p:nvSpPr>
            <p:spPr>
              <a:xfrm>
                <a:off x="1143000" y="1333868"/>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51" name="Rectangle 50">
                <a:extLst>
                  <a:ext uri="{FF2B5EF4-FFF2-40B4-BE49-F238E27FC236}">
                    <a16:creationId xmlns:a16="http://schemas.microsoft.com/office/drawing/2014/main" id="{62D582CF-D8E1-2EB2-823F-76FFEB64558B}"/>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9B595040-D50F-827D-052D-8CDC7177ADA5}"/>
                </a:ext>
              </a:extLst>
            </p:cNvPr>
            <p:cNvSpPr/>
            <p:nvPr/>
          </p:nvSpPr>
          <p:spPr>
            <a:xfrm>
              <a:off x="2018921" y="2617627"/>
              <a:ext cx="1989027" cy="19912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Helvetica Neue" panose="02000503000000020004" pitchFamily="2" charset="0"/>
                  <a:ea typeface="Helvetica Neue" panose="02000503000000020004" pitchFamily="2" charset="0"/>
                  <a:cs typeface="Helvetica Neue" panose="02000503000000020004" pitchFamily="2" charset="0"/>
                </a:rPr>
                <a:t>Carrier</a:t>
              </a:r>
            </a:p>
          </p:txBody>
        </p:sp>
      </p:grpSp>
      <p:grpSp>
        <p:nvGrpSpPr>
          <p:cNvPr id="908" name="Group 907">
            <a:extLst>
              <a:ext uri="{FF2B5EF4-FFF2-40B4-BE49-F238E27FC236}">
                <a16:creationId xmlns:a16="http://schemas.microsoft.com/office/drawing/2014/main" id="{80C158A8-28EE-B1AE-6C89-EA39392414B7}"/>
              </a:ext>
            </a:extLst>
          </p:cNvPr>
          <p:cNvGrpSpPr/>
          <p:nvPr/>
        </p:nvGrpSpPr>
        <p:grpSpPr>
          <a:xfrm>
            <a:off x="2712354" y="1351648"/>
            <a:ext cx="1305116" cy="493880"/>
            <a:chOff x="2712354" y="1747295"/>
            <a:chExt cx="1305116" cy="493880"/>
          </a:xfrm>
        </p:grpSpPr>
        <p:grpSp>
          <p:nvGrpSpPr>
            <p:cNvPr id="81" name="Group 80">
              <a:extLst>
                <a:ext uri="{FF2B5EF4-FFF2-40B4-BE49-F238E27FC236}">
                  <a16:creationId xmlns:a16="http://schemas.microsoft.com/office/drawing/2014/main" id="{48B89AC2-96FF-2783-0A7C-6F24481844B5}"/>
                </a:ext>
              </a:extLst>
            </p:cNvPr>
            <p:cNvGrpSpPr/>
            <p:nvPr/>
          </p:nvGrpSpPr>
          <p:grpSpPr>
            <a:xfrm>
              <a:off x="2712354" y="2058823"/>
              <a:ext cx="1296186" cy="182352"/>
              <a:chOff x="3619095" y="1176857"/>
              <a:chExt cx="2592371" cy="364702"/>
            </a:xfrm>
          </p:grpSpPr>
          <p:grpSp>
            <p:nvGrpSpPr>
              <p:cNvPr id="4" name="Group 3">
                <a:extLst>
                  <a:ext uri="{FF2B5EF4-FFF2-40B4-BE49-F238E27FC236}">
                    <a16:creationId xmlns:a16="http://schemas.microsoft.com/office/drawing/2014/main" id="{01193E95-4B0C-7B3C-31FF-4A20A90E1EFE}"/>
                  </a:ext>
                </a:extLst>
              </p:cNvPr>
              <p:cNvGrpSpPr/>
              <p:nvPr/>
            </p:nvGrpSpPr>
            <p:grpSpPr>
              <a:xfrm>
                <a:off x="5791200" y="1433559"/>
                <a:ext cx="383117" cy="108000"/>
                <a:chOff x="4730863" y="1819251"/>
                <a:chExt cx="383117" cy="108000"/>
              </a:xfrm>
            </p:grpSpPr>
            <p:sp>
              <p:nvSpPr>
                <p:cNvPr id="6" name="Oval 5">
                  <a:extLst>
                    <a:ext uri="{FF2B5EF4-FFF2-40B4-BE49-F238E27FC236}">
                      <a16:creationId xmlns:a16="http://schemas.microsoft.com/office/drawing/2014/main" id="{F9439795-E0D9-4B76-C160-F7DFF4E48C85}"/>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Oval 6">
                  <a:extLst>
                    <a:ext uri="{FF2B5EF4-FFF2-40B4-BE49-F238E27FC236}">
                      <a16:creationId xmlns:a16="http://schemas.microsoft.com/office/drawing/2014/main" id="{23F5653F-0C8D-5D64-DB93-D567F87B25F2}"/>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A742C925-B94C-8417-1A28-6DBFA0973010}"/>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53" name="Group 52">
                <a:extLst>
                  <a:ext uri="{FF2B5EF4-FFF2-40B4-BE49-F238E27FC236}">
                    <a16:creationId xmlns:a16="http://schemas.microsoft.com/office/drawing/2014/main" id="{E9E4A158-502B-D6CF-3684-8E87663244A2}"/>
                  </a:ext>
                </a:extLst>
              </p:cNvPr>
              <p:cNvGrpSpPr/>
              <p:nvPr/>
            </p:nvGrpSpPr>
            <p:grpSpPr>
              <a:xfrm>
                <a:off x="3619095" y="1176857"/>
                <a:ext cx="2592371" cy="279566"/>
                <a:chOff x="1143000" y="1333870"/>
                <a:chExt cx="2592371" cy="279566"/>
              </a:xfrm>
            </p:grpSpPr>
            <p:sp>
              <p:nvSpPr>
                <p:cNvPr id="54" name="Rectangle 53">
                  <a:extLst>
                    <a:ext uri="{FF2B5EF4-FFF2-40B4-BE49-F238E27FC236}">
                      <a16:creationId xmlns:a16="http://schemas.microsoft.com/office/drawing/2014/main" id="{79200DB5-5D3B-E8C5-1C20-F4574530CA43}"/>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55" name="Rectangle 54">
                  <a:extLst>
                    <a:ext uri="{FF2B5EF4-FFF2-40B4-BE49-F238E27FC236}">
                      <a16:creationId xmlns:a16="http://schemas.microsoft.com/office/drawing/2014/main" id="{661DF10F-BA0E-C50C-4A4A-94A344C89CBF}"/>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a:extLst>
                <a:ext uri="{FF2B5EF4-FFF2-40B4-BE49-F238E27FC236}">
                  <a16:creationId xmlns:a16="http://schemas.microsoft.com/office/drawing/2014/main" id="{BB9E894C-DF7E-BAF1-5201-DBC4E0E0D371}"/>
                </a:ext>
              </a:extLst>
            </p:cNvPr>
            <p:cNvGrpSpPr/>
            <p:nvPr/>
          </p:nvGrpSpPr>
          <p:grpSpPr>
            <a:xfrm flipV="1">
              <a:off x="3529754" y="1747295"/>
              <a:ext cx="487716" cy="223485"/>
              <a:chOff x="6060889" y="3896749"/>
              <a:chExt cx="975432" cy="446968"/>
            </a:xfrm>
          </p:grpSpPr>
          <p:grpSp>
            <p:nvGrpSpPr>
              <p:cNvPr id="56" name="Group 55">
                <a:extLst>
                  <a:ext uri="{FF2B5EF4-FFF2-40B4-BE49-F238E27FC236}">
                    <a16:creationId xmlns:a16="http://schemas.microsoft.com/office/drawing/2014/main" id="{DACC75D8-E736-371F-E876-E73B5D3EEAFF}"/>
                  </a:ext>
                </a:extLst>
              </p:cNvPr>
              <p:cNvGrpSpPr/>
              <p:nvPr/>
            </p:nvGrpSpPr>
            <p:grpSpPr>
              <a:xfrm>
                <a:off x="6060889" y="4005389"/>
                <a:ext cx="975432" cy="338328"/>
                <a:chOff x="3608404" y="3935689"/>
                <a:chExt cx="975432" cy="338328"/>
              </a:xfrm>
            </p:grpSpPr>
            <p:sp>
              <p:nvSpPr>
                <p:cNvPr id="57" name="Rectangle 56">
                  <a:extLst>
                    <a:ext uri="{FF2B5EF4-FFF2-40B4-BE49-F238E27FC236}">
                      <a16:creationId xmlns:a16="http://schemas.microsoft.com/office/drawing/2014/main" id="{2C7A5FC4-382C-51E2-6DF2-8975AB9F8DB0}"/>
                    </a:ext>
                  </a:extLst>
                </p:cNvPr>
                <p:cNvSpPr/>
                <p:nvPr/>
              </p:nvSpPr>
              <p:spPr>
                <a:xfrm>
                  <a:off x="3608404" y="3935691"/>
                  <a:ext cx="97543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58" name="Straight Connector 57">
                  <a:extLst>
                    <a:ext uri="{FF2B5EF4-FFF2-40B4-BE49-F238E27FC236}">
                      <a16:creationId xmlns:a16="http://schemas.microsoft.com/office/drawing/2014/main" id="{923FD9B9-0481-8613-B243-54FE81D0BC24}"/>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59" name="Straight Connector 58">
                  <a:extLst>
                    <a:ext uri="{FF2B5EF4-FFF2-40B4-BE49-F238E27FC236}">
                      <a16:creationId xmlns:a16="http://schemas.microsoft.com/office/drawing/2014/main" id="{4E8E4113-FD39-91D7-9AFA-9217132F3B67}"/>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11A96560-23C4-95CC-0C89-7C9760A84ECB}"/>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61" name="Straight Connector 60">
                  <a:extLst>
                    <a:ext uri="{FF2B5EF4-FFF2-40B4-BE49-F238E27FC236}">
                      <a16:creationId xmlns:a16="http://schemas.microsoft.com/office/drawing/2014/main" id="{CF2E8EAC-A028-61C2-AFFC-ECDD1F3C4FD8}"/>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6DC54E78-0BDF-B5E9-0671-2A6B140521AB}"/>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63" name="Straight Connector 62">
                  <a:extLst>
                    <a:ext uri="{FF2B5EF4-FFF2-40B4-BE49-F238E27FC236}">
                      <a16:creationId xmlns:a16="http://schemas.microsoft.com/office/drawing/2014/main" id="{E7616D39-3B8C-D5D9-E3D3-1E991561B176}"/>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67" name="Group 66">
                <a:extLst>
                  <a:ext uri="{FF2B5EF4-FFF2-40B4-BE49-F238E27FC236}">
                    <a16:creationId xmlns:a16="http://schemas.microsoft.com/office/drawing/2014/main" id="{3B896A67-256F-C5C8-75E5-E04632F0AD65}"/>
                  </a:ext>
                </a:extLst>
              </p:cNvPr>
              <p:cNvGrpSpPr/>
              <p:nvPr/>
            </p:nvGrpSpPr>
            <p:grpSpPr>
              <a:xfrm>
                <a:off x="6126502" y="3896749"/>
                <a:ext cx="864283" cy="117131"/>
                <a:chOff x="4175618" y="3875895"/>
                <a:chExt cx="864283" cy="117131"/>
              </a:xfrm>
            </p:grpSpPr>
            <p:grpSp>
              <p:nvGrpSpPr>
                <p:cNvPr id="69" name="Group 68">
                  <a:extLst>
                    <a:ext uri="{FF2B5EF4-FFF2-40B4-BE49-F238E27FC236}">
                      <a16:creationId xmlns:a16="http://schemas.microsoft.com/office/drawing/2014/main" id="{861EC82E-C333-EF1B-EACB-66CA1C792A85}"/>
                    </a:ext>
                  </a:extLst>
                </p:cNvPr>
                <p:cNvGrpSpPr/>
                <p:nvPr/>
              </p:nvGrpSpPr>
              <p:grpSpPr>
                <a:xfrm>
                  <a:off x="4175618" y="3875895"/>
                  <a:ext cx="383117" cy="108000"/>
                  <a:chOff x="4730863" y="1819256"/>
                  <a:chExt cx="383117" cy="108000"/>
                </a:xfrm>
              </p:grpSpPr>
              <p:sp>
                <p:nvSpPr>
                  <p:cNvPr id="74" name="Oval 73">
                    <a:extLst>
                      <a:ext uri="{FF2B5EF4-FFF2-40B4-BE49-F238E27FC236}">
                        <a16:creationId xmlns:a16="http://schemas.microsoft.com/office/drawing/2014/main" id="{FF54C9B9-4913-9066-E70F-AAAB0978B6A0}"/>
                      </a:ext>
                    </a:extLst>
                  </p:cNvPr>
                  <p:cNvSpPr/>
                  <p:nvPr/>
                </p:nvSpPr>
                <p:spPr>
                  <a:xfrm>
                    <a:off x="4730863"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5" name="Oval 74">
                    <a:extLst>
                      <a:ext uri="{FF2B5EF4-FFF2-40B4-BE49-F238E27FC236}">
                        <a16:creationId xmlns:a16="http://schemas.microsoft.com/office/drawing/2014/main" id="{825B4022-F181-0E50-8E13-F02371994F72}"/>
                      </a:ext>
                    </a:extLst>
                  </p:cNvPr>
                  <p:cNvSpPr/>
                  <p:nvPr/>
                </p:nvSpPr>
                <p:spPr>
                  <a:xfrm>
                    <a:off x="4873737"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6" name="Oval 75">
                    <a:extLst>
                      <a:ext uri="{FF2B5EF4-FFF2-40B4-BE49-F238E27FC236}">
                        <a16:creationId xmlns:a16="http://schemas.microsoft.com/office/drawing/2014/main" id="{E26D1A30-FA71-E4E1-FA33-4CE68E9EFC8B}"/>
                      </a:ext>
                    </a:extLst>
                  </p:cNvPr>
                  <p:cNvSpPr/>
                  <p:nvPr/>
                </p:nvSpPr>
                <p:spPr>
                  <a:xfrm>
                    <a:off x="5005980"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70" name="Group 69">
                  <a:extLst>
                    <a:ext uri="{FF2B5EF4-FFF2-40B4-BE49-F238E27FC236}">
                      <a16:creationId xmlns:a16="http://schemas.microsoft.com/office/drawing/2014/main" id="{A76D5806-653D-8E2F-22AC-B764FE35E6FC}"/>
                    </a:ext>
                  </a:extLst>
                </p:cNvPr>
                <p:cNvGrpSpPr/>
                <p:nvPr/>
              </p:nvGrpSpPr>
              <p:grpSpPr>
                <a:xfrm>
                  <a:off x="4656784" y="3885026"/>
                  <a:ext cx="383117" cy="108000"/>
                  <a:chOff x="4730863" y="1819256"/>
                  <a:chExt cx="383117" cy="108000"/>
                </a:xfrm>
              </p:grpSpPr>
              <p:sp>
                <p:nvSpPr>
                  <p:cNvPr id="71" name="Oval 70">
                    <a:extLst>
                      <a:ext uri="{FF2B5EF4-FFF2-40B4-BE49-F238E27FC236}">
                        <a16:creationId xmlns:a16="http://schemas.microsoft.com/office/drawing/2014/main" id="{26BAADDE-7943-F66E-D933-C9B1DDB2EE81}"/>
                      </a:ext>
                    </a:extLst>
                  </p:cNvPr>
                  <p:cNvSpPr/>
                  <p:nvPr/>
                </p:nvSpPr>
                <p:spPr>
                  <a:xfrm>
                    <a:off x="4730863"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51991034-205F-18E0-5296-8B765113E7AB}"/>
                      </a:ext>
                    </a:extLst>
                  </p:cNvPr>
                  <p:cNvSpPr/>
                  <p:nvPr/>
                </p:nvSpPr>
                <p:spPr>
                  <a:xfrm>
                    <a:off x="4873737"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3" name="Oval 72">
                    <a:extLst>
                      <a:ext uri="{FF2B5EF4-FFF2-40B4-BE49-F238E27FC236}">
                        <a16:creationId xmlns:a16="http://schemas.microsoft.com/office/drawing/2014/main" id="{ED0F5085-9D46-2595-6D47-1C28597ECECB}"/>
                      </a:ext>
                    </a:extLst>
                  </p:cNvPr>
                  <p:cNvSpPr/>
                  <p:nvPr/>
                </p:nvSpPr>
                <p:spPr>
                  <a:xfrm>
                    <a:off x="5005980"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grpSp>
        <p:nvGrpSpPr>
          <p:cNvPr id="909" name="Group 908">
            <a:extLst>
              <a:ext uri="{FF2B5EF4-FFF2-40B4-BE49-F238E27FC236}">
                <a16:creationId xmlns:a16="http://schemas.microsoft.com/office/drawing/2014/main" id="{D8D2C14A-39FC-35F6-8593-65463E1B1540}"/>
              </a:ext>
            </a:extLst>
          </p:cNvPr>
          <p:cNvGrpSpPr/>
          <p:nvPr/>
        </p:nvGrpSpPr>
        <p:grpSpPr>
          <a:xfrm>
            <a:off x="4047885" y="2677614"/>
            <a:ext cx="2117243" cy="572257"/>
            <a:chOff x="4047885" y="2229221"/>
            <a:chExt cx="2117243" cy="572257"/>
          </a:xfrm>
        </p:grpSpPr>
        <p:sp>
          <p:nvSpPr>
            <p:cNvPr id="82" name="Right Arrow 81">
              <a:extLst>
                <a:ext uri="{FF2B5EF4-FFF2-40B4-BE49-F238E27FC236}">
                  <a16:creationId xmlns:a16="http://schemas.microsoft.com/office/drawing/2014/main" id="{C811E48A-04C2-E3E1-BBD8-8C580F3C2C50}"/>
                </a:ext>
              </a:extLst>
            </p:cNvPr>
            <p:cNvSpPr/>
            <p:nvPr/>
          </p:nvSpPr>
          <p:spPr>
            <a:xfrm>
              <a:off x="4047885" y="2320034"/>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415A3A92-278B-6523-CF7E-CC25FCC07588}"/>
                </a:ext>
              </a:extLst>
            </p:cNvPr>
            <p:cNvGrpSpPr/>
            <p:nvPr/>
          </p:nvGrpSpPr>
          <p:grpSpPr>
            <a:xfrm>
              <a:off x="5441522" y="2448461"/>
              <a:ext cx="720000" cy="169164"/>
              <a:chOff x="3143836" y="3935686"/>
              <a:chExt cx="1440000" cy="338327"/>
            </a:xfrm>
          </p:grpSpPr>
          <p:sp>
            <p:nvSpPr>
              <p:cNvPr id="84" name="Rectangle 83">
                <a:extLst>
                  <a:ext uri="{FF2B5EF4-FFF2-40B4-BE49-F238E27FC236}">
                    <a16:creationId xmlns:a16="http://schemas.microsoft.com/office/drawing/2014/main" id="{0AA8C9F2-5D28-7DC0-4AF2-70A34CE7F856}"/>
                  </a:ext>
                </a:extLst>
              </p:cNvPr>
              <p:cNvSpPr/>
              <p:nvPr/>
            </p:nvSpPr>
            <p:spPr>
              <a:xfrm>
                <a:off x="3143836" y="3935686"/>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85" name="Straight Connector 84">
                <a:extLst>
                  <a:ext uri="{FF2B5EF4-FFF2-40B4-BE49-F238E27FC236}">
                    <a16:creationId xmlns:a16="http://schemas.microsoft.com/office/drawing/2014/main" id="{F38B4969-0605-DD39-3DD3-470635679254}"/>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6" name="Straight Connector 85">
                <a:extLst>
                  <a:ext uri="{FF2B5EF4-FFF2-40B4-BE49-F238E27FC236}">
                    <a16:creationId xmlns:a16="http://schemas.microsoft.com/office/drawing/2014/main" id="{D5F1FD23-48A2-E4CD-9751-8CA1ABC3EFD3}"/>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a:extLst>
                  <a:ext uri="{FF2B5EF4-FFF2-40B4-BE49-F238E27FC236}">
                    <a16:creationId xmlns:a16="http://schemas.microsoft.com/office/drawing/2014/main" id="{2A96759A-AE8D-EBBA-5365-E5BD83A40EEE}"/>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a:extLst>
                  <a:ext uri="{FF2B5EF4-FFF2-40B4-BE49-F238E27FC236}">
                    <a16:creationId xmlns:a16="http://schemas.microsoft.com/office/drawing/2014/main" id="{229DAEA4-B7EE-FD90-64AB-146DD558E6ED}"/>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a:extLst>
                  <a:ext uri="{FF2B5EF4-FFF2-40B4-BE49-F238E27FC236}">
                    <a16:creationId xmlns:a16="http://schemas.microsoft.com/office/drawing/2014/main" id="{D2731815-329B-E572-A9DC-7FEC1FC1AC08}"/>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a:extLst>
                  <a:ext uri="{FF2B5EF4-FFF2-40B4-BE49-F238E27FC236}">
                    <a16:creationId xmlns:a16="http://schemas.microsoft.com/office/drawing/2014/main" id="{822C3513-9E75-E543-6DB3-6A2A60327BED}"/>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a:extLst>
                  <a:ext uri="{FF2B5EF4-FFF2-40B4-BE49-F238E27FC236}">
                    <a16:creationId xmlns:a16="http://schemas.microsoft.com/office/drawing/2014/main" id="{AAA2F59F-20E2-B200-4B94-8AAE11DCB4D5}"/>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C40A3858-3CAC-1341-C407-D891BAE08E43}"/>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18DD2ACA-531E-C22A-3C03-8A2DEE253E6E}"/>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94" name="Group 93">
              <a:extLst>
                <a:ext uri="{FF2B5EF4-FFF2-40B4-BE49-F238E27FC236}">
                  <a16:creationId xmlns:a16="http://schemas.microsoft.com/office/drawing/2014/main" id="{F6033036-67BF-75FD-1EB1-1DFA55A49DB8}"/>
                </a:ext>
              </a:extLst>
            </p:cNvPr>
            <p:cNvGrpSpPr/>
            <p:nvPr/>
          </p:nvGrpSpPr>
          <p:grpSpPr>
            <a:xfrm>
              <a:off x="5459159" y="2394140"/>
              <a:ext cx="679595" cy="58566"/>
              <a:chOff x="3680711" y="3875891"/>
              <a:chExt cx="1359190" cy="117131"/>
            </a:xfrm>
          </p:grpSpPr>
          <p:grpSp>
            <p:nvGrpSpPr>
              <p:cNvPr id="95" name="Group 94">
                <a:extLst>
                  <a:ext uri="{FF2B5EF4-FFF2-40B4-BE49-F238E27FC236}">
                    <a16:creationId xmlns:a16="http://schemas.microsoft.com/office/drawing/2014/main" id="{206C28DD-3CDF-5FF4-7272-27D12003FC9D}"/>
                  </a:ext>
                </a:extLst>
              </p:cNvPr>
              <p:cNvGrpSpPr/>
              <p:nvPr/>
            </p:nvGrpSpPr>
            <p:grpSpPr>
              <a:xfrm>
                <a:off x="3680711" y="3885021"/>
                <a:ext cx="383117" cy="108000"/>
                <a:chOff x="4730863" y="1819251"/>
                <a:chExt cx="383117" cy="108000"/>
              </a:xfrm>
            </p:grpSpPr>
            <p:sp>
              <p:nvSpPr>
                <p:cNvPr id="104" name="Oval 103">
                  <a:extLst>
                    <a:ext uri="{FF2B5EF4-FFF2-40B4-BE49-F238E27FC236}">
                      <a16:creationId xmlns:a16="http://schemas.microsoft.com/office/drawing/2014/main" id="{188632EA-459F-861C-C1E6-DC21BCCED449}"/>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5" name="Oval 104">
                  <a:extLst>
                    <a:ext uri="{FF2B5EF4-FFF2-40B4-BE49-F238E27FC236}">
                      <a16:creationId xmlns:a16="http://schemas.microsoft.com/office/drawing/2014/main" id="{2F9E8028-DFA5-31C8-7532-274ED625384F}"/>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6" name="Oval 105">
                  <a:extLst>
                    <a:ext uri="{FF2B5EF4-FFF2-40B4-BE49-F238E27FC236}">
                      <a16:creationId xmlns:a16="http://schemas.microsoft.com/office/drawing/2014/main" id="{6525440E-A79F-6AB8-6587-DEAE126A737B}"/>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96" name="Group 95">
                <a:extLst>
                  <a:ext uri="{FF2B5EF4-FFF2-40B4-BE49-F238E27FC236}">
                    <a16:creationId xmlns:a16="http://schemas.microsoft.com/office/drawing/2014/main" id="{EEA85F79-15FB-88C3-5ECE-9092C8733A8C}"/>
                  </a:ext>
                </a:extLst>
              </p:cNvPr>
              <p:cNvGrpSpPr/>
              <p:nvPr/>
            </p:nvGrpSpPr>
            <p:grpSpPr>
              <a:xfrm>
                <a:off x="4175618" y="3875891"/>
                <a:ext cx="383117" cy="108002"/>
                <a:chOff x="4730863" y="1819252"/>
                <a:chExt cx="383117" cy="108002"/>
              </a:xfrm>
            </p:grpSpPr>
            <p:sp>
              <p:nvSpPr>
                <p:cNvPr id="101" name="Oval 100">
                  <a:extLst>
                    <a:ext uri="{FF2B5EF4-FFF2-40B4-BE49-F238E27FC236}">
                      <a16:creationId xmlns:a16="http://schemas.microsoft.com/office/drawing/2014/main" id="{5A2E48BB-BC1D-B7CF-2AE4-AB9EC3896C8F}"/>
                    </a:ext>
                  </a:extLst>
                </p:cNvPr>
                <p:cNvSpPr/>
                <p:nvPr/>
              </p:nvSpPr>
              <p:spPr>
                <a:xfrm>
                  <a:off x="4730863" y="1819254"/>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2" name="Oval 101">
                  <a:extLst>
                    <a:ext uri="{FF2B5EF4-FFF2-40B4-BE49-F238E27FC236}">
                      <a16:creationId xmlns:a16="http://schemas.microsoft.com/office/drawing/2014/main" id="{5ADA03F0-3ED3-5C55-2B1C-CA9C27E886F5}"/>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3" name="Oval 102">
                  <a:extLst>
                    <a:ext uri="{FF2B5EF4-FFF2-40B4-BE49-F238E27FC236}">
                      <a16:creationId xmlns:a16="http://schemas.microsoft.com/office/drawing/2014/main" id="{F6556177-3E1C-E587-3C78-11F3D778C952}"/>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97" name="Group 96">
                <a:extLst>
                  <a:ext uri="{FF2B5EF4-FFF2-40B4-BE49-F238E27FC236}">
                    <a16:creationId xmlns:a16="http://schemas.microsoft.com/office/drawing/2014/main" id="{9F937BEE-4F32-3B07-0BB0-4A26EAE0180E}"/>
                  </a:ext>
                </a:extLst>
              </p:cNvPr>
              <p:cNvGrpSpPr/>
              <p:nvPr/>
            </p:nvGrpSpPr>
            <p:grpSpPr>
              <a:xfrm>
                <a:off x="4656784" y="3885022"/>
                <a:ext cx="383117" cy="108000"/>
                <a:chOff x="4730863" y="1819252"/>
                <a:chExt cx="383117" cy="108000"/>
              </a:xfrm>
            </p:grpSpPr>
            <p:sp>
              <p:nvSpPr>
                <p:cNvPr id="98" name="Oval 97">
                  <a:extLst>
                    <a:ext uri="{FF2B5EF4-FFF2-40B4-BE49-F238E27FC236}">
                      <a16:creationId xmlns:a16="http://schemas.microsoft.com/office/drawing/2014/main" id="{608CDCBF-0639-8130-E032-02A82A65DAC9}"/>
                    </a:ext>
                  </a:extLst>
                </p:cNvPr>
                <p:cNvSpPr/>
                <p:nvPr/>
              </p:nvSpPr>
              <p:spPr>
                <a:xfrm>
                  <a:off x="4730863"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9" name="Oval 98">
                  <a:extLst>
                    <a:ext uri="{FF2B5EF4-FFF2-40B4-BE49-F238E27FC236}">
                      <a16:creationId xmlns:a16="http://schemas.microsoft.com/office/drawing/2014/main" id="{4D813CC1-F16F-242F-231E-E9667AC35BBE}"/>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0" name="Oval 99">
                  <a:extLst>
                    <a:ext uri="{FF2B5EF4-FFF2-40B4-BE49-F238E27FC236}">
                      <a16:creationId xmlns:a16="http://schemas.microsoft.com/office/drawing/2014/main" id="{3451609B-0CF6-CCE4-67F8-2BD0A469FF58}"/>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107" name="Group 106">
              <a:extLst>
                <a:ext uri="{FF2B5EF4-FFF2-40B4-BE49-F238E27FC236}">
                  <a16:creationId xmlns:a16="http://schemas.microsoft.com/office/drawing/2014/main" id="{5A4373FD-50FA-ECB5-31F2-B16C118A37FF}"/>
                </a:ext>
              </a:extLst>
            </p:cNvPr>
            <p:cNvGrpSpPr/>
            <p:nvPr/>
          </p:nvGrpSpPr>
          <p:grpSpPr>
            <a:xfrm>
              <a:off x="4162973" y="2467697"/>
              <a:ext cx="1296186" cy="139783"/>
              <a:chOff x="1143000" y="1333870"/>
              <a:chExt cx="2592371" cy="279566"/>
            </a:xfrm>
          </p:grpSpPr>
          <p:sp>
            <p:nvSpPr>
              <p:cNvPr id="108" name="Rectangle 107">
                <a:extLst>
                  <a:ext uri="{FF2B5EF4-FFF2-40B4-BE49-F238E27FC236}">
                    <a16:creationId xmlns:a16="http://schemas.microsoft.com/office/drawing/2014/main" id="{AE8FA947-3A44-5DAD-411E-6B4307109FEB}"/>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109" name="Rectangle 108">
                <a:extLst>
                  <a:ext uri="{FF2B5EF4-FFF2-40B4-BE49-F238E27FC236}">
                    <a16:creationId xmlns:a16="http://schemas.microsoft.com/office/drawing/2014/main" id="{F0C8A7AB-9F51-E4CE-2A67-E676B9C5DEDB}"/>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Rectangle 109">
              <a:extLst>
                <a:ext uri="{FF2B5EF4-FFF2-40B4-BE49-F238E27FC236}">
                  <a16:creationId xmlns:a16="http://schemas.microsoft.com/office/drawing/2014/main" id="{6C051D29-9406-4857-6F1D-ECBC366C81A2}"/>
                </a:ext>
              </a:extLst>
            </p:cNvPr>
            <p:cNvSpPr/>
            <p:nvPr/>
          </p:nvSpPr>
          <p:spPr>
            <a:xfrm>
              <a:off x="4162973" y="2602354"/>
              <a:ext cx="1989027" cy="19912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grpSp>
          <p:nvGrpSpPr>
            <p:cNvPr id="111" name="Group 110">
              <a:extLst>
                <a:ext uri="{FF2B5EF4-FFF2-40B4-BE49-F238E27FC236}">
                  <a16:creationId xmlns:a16="http://schemas.microsoft.com/office/drawing/2014/main" id="{C6243D53-F3EB-4E20-035A-8A3F9563C25C}"/>
                </a:ext>
              </a:extLst>
            </p:cNvPr>
            <p:cNvGrpSpPr/>
            <p:nvPr/>
          </p:nvGrpSpPr>
          <p:grpSpPr>
            <a:xfrm>
              <a:off x="4366978" y="2265949"/>
              <a:ext cx="1296186" cy="182352"/>
              <a:chOff x="3619095" y="1176857"/>
              <a:chExt cx="2592371" cy="364702"/>
            </a:xfrm>
          </p:grpSpPr>
          <p:grpSp>
            <p:nvGrpSpPr>
              <p:cNvPr id="112" name="Group 111">
                <a:extLst>
                  <a:ext uri="{FF2B5EF4-FFF2-40B4-BE49-F238E27FC236}">
                    <a16:creationId xmlns:a16="http://schemas.microsoft.com/office/drawing/2014/main" id="{E3B6C927-BDC1-80B8-980B-B5755CB61513}"/>
                  </a:ext>
                </a:extLst>
              </p:cNvPr>
              <p:cNvGrpSpPr/>
              <p:nvPr/>
            </p:nvGrpSpPr>
            <p:grpSpPr>
              <a:xfrm>
                <a:off x="5791200" y="1433559"/>
                <a:ext cx="383117" cy="108000"/>
                <a:chOff x="4730863" y="1819251"/>
                <a:chExt cx="383117" cy="108000"/>
              </a:xfrm>
            </p:grpSpPr>
            <p:sp>
              <p:nvSpPr>
                <p:cNvPr id="116" name="Oval 115">
                  <a:extLst>
                    <a:ext uri="{FF2B5EF4-FFF2-40B4-BE49-F238E27FC236}">
                      <a16:creationId xmlns:a16="http://schemas.microsoft.com/office/drawing/2014/main" id="{7024A0B5-A999-DF29-9226-CCC28BB6C57D}"/>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7" name="Oval 116">
                  <a:extLst>
                    <a:ext uri="{FF2B5EF4-FFF2-40B4-BE49-F238E27FC236}">
                      <a16:creationId xmlns:a16="http://schemas.microsoft.com/office/drawing/2014/main" id="{1A1A06BA-C642-E374-7AF4-5EECAC805F9B}"/>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8" name="Oval 117">
                  <a:extLst>
                    <a:ext uri="{FF2B5EF4-FFF2-40B4-BE49-F238E27FC236}">
                      <a16:creationId xmlns:a16="http://schemas.microsoft.com/office/drawing/2014/main" id="{C9E38C65-3322-A4B6-FAD3-2D2E1E824A38}"/>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13" name="Group 112">
                <a:extLst>
                  <a:ext uri="{FF2B5EF4-FFF2-40B4-BE49-F238E27FC236}">
                    <a16:creationId xmlns:a16="http://schemas.microsoft.com/office/drawing/2014/main" id="{3E415956-7AE8-C53D-03C2-2F9FD64BDDAB}"/>
                  </a:ext>
                </a:extLst>
              </p:cNvPr>
              <p:cNvGrpSpPr/>
              <p:nvPr/>
            </p:nvGrpSpPr>
            <p:grpSpPr>
              <a:xfrm>
                <a:off x="3619095" y="1176857"/>
                <a:ext cx="2592371" cy="279566"/>
                <a:chOff x="1143000" y="1333870"/>
                <a:chExt cx="2592371" cy="279566"/>
              </a:xfrm>
            </p:grpSpPr>
            <p:sp>
              <p:nvSpPr>
                <p:cNvPr id="114" name="Rectangle 113">
                  <a:extLst>
                    <a:ext uri="{FF2B5EF4-FFF2-40B4-BE49-F238E27FC236}">
                      <a16:creationId xmlns:a16="http://schemas.microsoft.com/office/drawing/2014/main" id="{DE354E6E-4282-14A3-A3BA-2B72F43B8371}"/>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115" name="Rectangle 114">
                  <a:extLst>
                    <a:ext uri="{FF2B5EF4-FFF2-40B4-BE49-F238E27FC236}">
                      <a16:creationId xmlns:a16="http://schemas.microsoft.com/office/drawing/2014/main" id="{5B48E0AE-0D19-D47E-02D6-F4606D60A0CC}"/>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18">
              <a:extLst>
                <a:ext uri="{FF2B5EF4-FFF2-40B4-BE49-F238E27FC236}">
                  <a16:creationId xmlns:a16="http://schemas.microsoft.com/office/drawing/2014/main" id="{1F17A3B8-AF62-22B1-8F6D-DB89B66C6407}"/>
                </a:ext>
              </a:extLst>
            </p:cNvPr>
            <p:cNvGrpSpPr/>
            <p:nvPr/>
          </p:nvGrpSpPr>
          <p:grpSpPr>
            <a:xfrm flipV="1">
              <a:off x="5687814" y="2229221"/>
              <a:ext cx="477314" cy="223485"/>
              <a:chOff x="5596321" y="3896751"/>
              <a:chExt cx="954628" cy="446968"/>
            </a:xfrm>
          </p:grpSpPr>
          <p:grpSp>
            <p:nvGrpSpPr>
              <p:cNvPr id="120" name="Group 119">
                <a:extLst>
                  <a:ext uri="{FF2B5EF4-FFF2-40B4-BE49-F238E27FC236}">
                    <a16:creationId xmlns:a16="http://schemas.microsoft.com/office/drawing/2014/main" id="{1D799587-9238-0378-11AE-A3DA4F1EC26B}"/>
                  </a:ext>
                </a:extLst>
              </p:cNvPr>
              <p:cNvGrpSpPr/>
              <p:nvPr/>
            </p:nvGrpSpPr>
            <p:grpSpPr>
              <a:xfrm>
                <a:off x="5596321" y="4005389"/>
                <a:ext cx="954628" cy="338330"/>
                <a:chOff x="3143836" y="3935689"/>
                <a:chExt cx="954628" cy="338330"/>
              </a:xfrm>
            </p:grpSpPr>
            <p:sp>
              <p:nvSpPr>
                <p:cNvPr id="134" name="Rectangle 133">
                  <a:extLst>
                    <a:ext uri="{FF2B5EF4-FFF2-40B4-BE49-F238E27FC236}">
                      <a16:creationId xmlns:a16="http://schemas.microsoft.com/office/drawing/2014/main" id="{134CA89F-2076-65E1-8588-30CF50F24C66}"/>
                    </a:ext>
                  </a:extLst>
                </p:cNvPr>
                <p:cNvSpPr/>
                <p:nvPr/>
              </p:nvSpPr>
              <p:spPr>
                <a:xfrm>
                  <a:off x="3143836" y="3935693"/>
                  <a:ext cx="954628"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38" name="Straight Connector 137">
                  <a:extLst>
                    <a:ext uri="{FF2B5EF4-FFF2-40B4-BE49-F238E27FC236}">
                      <a16:creationId xmlns:a16="http://schemas.microsoft.com/office/drawing/2014/main" id="{E13C5BF1-D46A-70CE-36DE-2A487DA5D2B0}"/>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9" name="Straight Connector 138">
                  <a:extLst>
                    <a:ext uri="{FF2B5EF4-FFF2-40B4-BE49-F238E27FC236}">
                      <a16:creationId xmlns:a16="http://schemas.microsoft.com/office/drawing/2014/main" id="{751D8096-6368-FCD3-B385-7D74231EC3BC}"/>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40" name="Straight Connector 139">
                  <a:extLst>
                    <a:ext uri="{FF2B5EF4-FFF2-40B4-BE49-F238E27FC236}">
                      <a16:creationId xmlns:a16="http://schemas.microsoft.com/office/drawing/2014/main" id="{E516B618-0C21-0B9A-1F96-FD1CA3CF6E4D}"/>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41" name="Straight Connector 140">
                  <a:extLst>
                    <a:ext uri="{FF2B5EF4-FFF2-40B4-BE49-F238E27FC236}">
                      <a16:creationId xmlns:a16="http://schemas.microsoft.com/office/drawing/2014/main" id="{AA5687FD-1D91-2985-BB9A-25AE51E4FDD4}"/>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42" name="Straight Connector 141">
                  <a:extLst>
                    <a:ext uri="{FF2B5EF4-FFF2-40B4-BE49-F238E27FC236}">
                      <a16:creationId xmlns:a16="http://schemas.microsoft.com/office/drawing/2014/main" id="{0C9BC991-CD1F-4082-29C5-845FA01FA04E}"/>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43" name="Straight Connector 142">
                  <a:extLst>
                    <a:ext uri="{FF2B5EF4-FFF2-40B4-BE49-F238E27FC236}">
                      <a16:creationId xmlns:a16="http://schemas.microsoft.com/office/drawing/2014/main" id="{51B41439-3C49-E8E7-994F-76EFFE8E8036}"/>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21" name="Group 120">
                <a:extLst>
                  <a:ext uri="{FF2B5EF4-FFF2-40B4-BE49-F238E27FC236}">
                    <a16:creationId xmlns:a16="http://schemas.microsoft.com/office/drawing/2014/main" id="{B40598A7-51AA-3F67-1E61-0C0F9AD98D54}"/>
                  </a:ext>
                </a:extLst>
              </p:cNvPr>
              <p:cNvGrpSpPr/>
              <p:nvPr/>
            </p:nvGrpSpPr>
            <p:grpSpPr>
              <a:xfrm>
                <a:off x="5631595" y="3896751"/>
                <a:ext cx="878024" cy="117132"/>
                <a:chOff x="3680711" y="3875897"/>
                <a:chExt cx="878024" cy="117132"/>
              </a:xfrm>
            </p:grpSpPr>
            <p:grpSp>
              <p:nvGrpSpPr>
                <p:cNvPr id="122" name="Group 121">
                  <a:extLst>
                    <a:ext uri="{FF2B5EF4-FFF2-40B4-BE49-F238E27FC236}">
                      <a16:creationId xmlns:a16="http://schemas.microsoft.com/office/drawing/2014/main" id="{124E1AC4-2118-7FEC-168F-EDD4E16C5F1C}"/>
                    </a:ext>
                  </a:extLst>
                </p:cNvPr>
                <p:cNvGrpSpPr/>
                <p:nvPr/>
              </p:nvGrpSpPr>
              <p:grpSpPr>
                <a:xfrm>
                  <a:off x="3680711" y="3885029"/>
                  <a:ext cx="383117" cy="108000"/>
                  <a:chOff x="4730863" y="1819259"/>
                  <a:chExt cx="383117" cy="108000"/>
                </a:xfrm>
              </p:grpSpPr>
              <p:sp>
                <p:nvSpPr>
                  <p:cNvPr id="131" name="Oval 130">
                    <a:extLst>
                      <a:ext uri="{FF2B5EF4-FFF2-40B4-BE49-F238E27FC236}">
                        <a16:creationId xmlns:a16="http://schemas.microsoft.com/office/drawing/2014/main" id="{CFF39314-46EF-98FB-6131-2AEF0C9D79EE}"/>
                      </a:ext>
                    </a:extLst>
                  </p:cNvPr>
                  <p:cNvSpPr/>
                  <p:nvPr/>
                </p:nvSpPr>
                <p:spPr>
                  <a:xfrm>
                    <a:off x="4730863"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2" name="Oval 131">
                    <a:extLst>
                      <a:ext uri="{FF2B5EF4-FFF2-40B4-BE49-F238E27FC236}">
                        <a16:creationId xmlns:a16="http://schemas.microsoft.com/office/drawing/2014/main" id="{269DD328-1495-20E2-C074-E5E566041F27}"/>
                      </a:ext>
                    </a:extLst>
                  </p:cNvPr>
                  <p:cNvSpPr/>
                  <p:nvPr/>
                </p:nvSpPr>
                <p:spPr>
                  <a:xfrm>
                    <a:off x="4873737"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3" name="Oval 132">
                    <a:extLst>
                      <a:ext uri="{FF2B5EF4-FFF2-40B4-BE49-F238E27FC236}">
                        <a16:creationId xmlns:a16="http://schemas.microsoft.com/office/drawing/2014/main" id="{F1CC366F-3A15-2CA6-F128-4CCADC453AE9}"/>
                      </a:ext>
                    </a:extLst>
                  </p:cNvPr>
                  <p:cNvSpPr/>
                  <p:nvPr/>
                </p:nvSpPr>
                <p:spPr>
                  <a:xfrm>
                    <a:off x="5005980"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23" name="Group 122">
                  <a:extLst>
                    <a:ext uri="{FF2B5EF4-FFF2-40B4-BE49-F238E27FC236}">
                      <a16:creationId xmlns:a16="http://schemas.microsoft.com/office/drawing/2014/main" id="{0292E9A0-771E-E30C-0DB2-B2890954F134}"/>
                    </a:ext>
                  </a:extLst>
                </p:cNvPr>
                <p:cNvGrpSpPr/>
                <p:nvPr/>
              </p:nvGrpSpPr>
              <p:grpSpPr>
                <a:xfrm>
                  <a:off x="4175618" y="3875897"/>
                  <a:ext cx="383117" cy="108000"/>
                  <a:chOff x="4730863" y="1819258"/>
                  <a:chExt cx="383117" cy="108000"/>
                </a:xfrm>
              </p:grpSpPr>
              <p:sp>
                <p:nvSpPr>
                  <p:cNvPr id="128" name="Oval 127">
                    <a:extLst>
                      <a:ext uri="{FF2B5EF4-FFF2-40B4-BE49-F238E27FC236}">
                        <a16:creationId xmlns:a16="http://schemas.microsoft.com/office/drawing/2014/main" id="{9EBFD569-DC23-B872-E65C-6BAA4A128482}"/>
                      </a:ext>
                    </a:extLst>
                  </p:cNvPr>
                  <p:cNvSpPr/>
                  <p:nvPr/>
                </p:nvSpPr>
                <p:spPr>
                  <a:xfrm>
                    <a:off x="4730863"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9" name="Oval 128">
                    <a:extLst>
                      <a:ext uri="{FF2B5EF4-FFF2-40B4-BE49-F238E27FC236}">
                        <a16:creationId xmlns:a16="http://schemas.microsoft.com/office/drawing/2014/main" id="{6274E548-C9B4-49A4-14FD-247CAA0E5A91}"/>
                      </a:ext>
                    </a:extLst>
                  </p:cNvPr>
                  <p:cNvSpPr/>
                  <p:nvPr/>
                </p:nvSpPr>
                <p:spPr>
                  <a:xfrm>
                    <a:off x="4873737"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0" name="Oval 129">
                    <a:extLst>
                      <a:ext uri="{FF2B5EF4-FFF2-40B4-BE49-F238E27FC236}">
                        <a16:creationId xmlns:a16="http://schemas.microsoft.com/office/drawing/2014/main" id="{B0A86CFE-285A-F637-EBAB-7348E9B1EF91}"/>
                      </a:ext>
                    </a:extLst>
                  </p:cNvPr>
                  <p:cNvSpPr/>
                  <p:nvPr/>
                </p:nvSpPr>
                <p:spPr>
                  <a:xfrm>
                    <a:off x="5005980"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grpSp>
        <p:nvGrpSpPr>
          <p:cNvPr id="910" name="Group 909">
            <a:extLst>
              <a:ext uri="{FF2B5EF4-FFF2-40B4-BE49-F238E27FC236}">
                <a16:creationId xmlns:a16="http://schemas.microsoft.com/office/drawing/2014/main" id="{CEC3C0B3-8168-61FB-8E7C-EC054571E99B}"/>
              </a:ext>
            </a:extLst>
          </p:cNvPr>
          <p:cNvGrpSpPr/>
          <p:nvPr/>
        </p:nvGrpSpPr>
        <p:grpSpPr>
          <a:xfrm>
            <a:off x="4880013" y="1385789"/>
            <a:ext cx="1305115" cy="493880"/>
            <a:chOff x="5099817" y="1535254"/>
            <a:chExt cx="1305115" cy="493880"/>
          </a:xfrm>
        </p:grpSpPr>
        <p:grpSp>
          <p:nvGrpSpPr>
            <p:cNvPr id="145" name="Group 144">
              <a:extLst>
                <a:ext uri="{FF2B5EF4-FFF2-40B4-BE49-F238E27FC236}">
                  <a16:creationId xmlns:a16="http://schemas.microsoft.com/office/drawing/2014/main" id="{0909E490-286C-A498-5195-2F7973169480}"/>
                </a:ext>
              </a:extLst>
            </p:cNvPr>
            <p:cNvGrpSpPr/>
            <p:nvPr/>
          </p:nvGrpSpPr>
          <p:grpSpPr>
            <a:xfrm>
              <a:off x="5099817" y="1846782"/>
              <a:ext cx="1296186" cy="182352"/>
              <a:chOff x="3619095" y="1176857"/>
              <a:chExt cx="2592371" cy="364702"/>
            </a:xfrm>
          </p:grpSpPr>
          <p:grpSp>
            <p:nvGrpSpPr>
              <p:cNvPr id="146" name="Group 145">
                <a:extLst>
                  <a:ext uri="{FF2B5EF4-FFF2-40B4-BE49-F238E27FC236}">
                    <a16:creationId xmlns:a16="http://schemas.microsoft.com/office/drawing/2014/main" id="{F070D147-B507-D903-84FE-D5EB4837822F}"/>
                  </a:ext>
                </a:extLst>
              </p:cNvPr>
              <p:cNvGrpSpPr/>
              <p:nvPr/>
            </p:nvGrpSpPr>
            <p:grpSpPr>
              <a:xfrm>
                <a:off x="5791200" y="1433559"/>
                <a:ext cx="383117" cy="108000"/>
                <a:chOff x="4730863" y="1819251"/>
                <a:chExt cx="383117" cy="108000"/>
              </a:xfrm>
            </p:grpSpPr>
            <p:sp>
              <p:nvSpPr>
                <p:cNvPr id="150" name="Oval 149">
                  <a:extLst>
                    <a:ext uri="{FF2B5EF4-FFF2-40B4-BE49-F238E27FC236}">
                      <a16:creationId xmlns:a16="http://schemas.microsoft.com/office/drawing/2014/main" id="{79E08315-BCF1-F23A-A3BA-39962573A173}"/>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Oval 150">
                  <a:extLst>
                    <a:ext uri="{FF2B5EF4-FFF2-40B4-BE49-F238E27FC236}">
                      <a16:creationId xmlns:a16="http://schemas.microsoft.com/office/drawing/2014/main" id="{D4C45E54-D265-D8A0-B29E-6FF53913B2B4}"/>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Oval 151">
                  <a:extLst>
                    <a:ext uri="{FF2B5EF4-FFF2-40B4-BE49-F238E27FC236}">
                      <a16:creationId xmlns:a16="http://schemas.microsoft.com/office/drawing/2014/main" id="{2D03DD0B-176B-191B-6200-CB5374E414A4}"/>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47" name="Group 146">
                <a:extLst>
                  <a:ext uri="{FF2B5EF4-FFF2-40B4-BE49-F238E27FC236}">
                    <a16:creationId xmlns:a16="http://schemas.microsoft.com/office/drawing/2014/main" id="{7A921F88-B8CA-FD4D-B501-1C4C7D617AAD}"/>
                  </a:ext>
                </a:extLst>
              </p:cNvPr>
              <p:cNvGrpSpPr/>
              <p:nvPr/>
            </p:nvGrpSpPr>
            <p:grpSpPr>
              <a:xfrm>
                <a:off x="3619095" y="1176857"/>
                <a:ext cx="2592371" cy="279566"/>
                <a:chOff x="1143000" y="1333870"/>
                <a:chExt cx="2592371" cy="279566"/>
              </a:xfrm>
            </p:grpSpPr>
            <p:sp>
              <p:nvSpPr>
                <p:cNvPr id="148" name="Rectangle 147">
                  <a:extLst>
                    <a:ext uri="{FF2B5EF4-FFF2-40B4-BE49-F238E27FC236}">
                      <a16:creationId xmlns:a16="http://schemas.microsoft.com/office/drawing/2014/main" id="{1D505616-8246-EA3E-1B9D-ACACA177B02A}"/>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149" name="Rectangle 148">
                  <a:extLst>
                    <a:ext uri="{FF2B5EF4-FFF2-40B4-BE49-F238E27FC236}">
                      <a16:creationId xmlns:a16="http://schemas.microsoft.com/office/drawing/2014/main" id="{F7DEE885-3730-C074-CC61-5A43291CCF64}"/>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152">
              <a:extLst>
                <a:ext uri="{FF2B5EF4-FFF2-40B4-BE49-F238E27FC236}">
                  <a16:creationId xmlns:a16="http://schemas.microsoft.com/office/drawing/2014/main" id="{F2B30A37-DFED-BA66-6387-16895B9986E3}"/>
                </a:ext>
              </a:extLst>
            </p:cNvPr>
            <p:cNvGrpSpPr/>
            <p:nvPr/>
          </p:nvGrpSpPr>
          <p:grpSpPr>
            <a:xfrm flipV="1">
              <a:off x="6161521" y="1535254"/>
              <a:ext cx="243411" cy="218919"/>
              <a:chOff x="6549497" y="3905881"/>
              <a:chExt cx="486822" cy="437836"/>
            </a:xfrm>
          </p:grpSpPr>
          <p:grpSp>
            <p:nvGrpSpPr>
              <p:cNvPr id="154" name="Group 153">
                <a:extLst>
                  <a:ext uri="{FF2B5EF4-FFF2-40B4-BE49-F238E27FC236}">
                    <a16:creationId xmlns:a16="http://schemas.microsoft.com/office/drawing/2014/main" id="{AE77B396-8015-F4F5-A8D3-1487F2A9B327}"/>
                  </a:ext>
                </a:extLst>
              </p:cNvPr>
              <p:cNvGrpSpPr/>
              <p:nvPr/>
            </p:nvGrpSpPr>
            <p:grpSpPr>
              <a:xfrm>
                <a:off x="6549497" y="4005389"/>
                <a:ext cx="486822" cy="338328"/>
                <a:chOff x="4097012" y="3935689"/>
                <a:chExt cx="486822" cy="338328"/>
              </a:xfrm>
            </p:grpSpPr>
            <p:sp>
              <p:nvSpPr>
                <p:cNvPr id="168" name="Rectangle 167">
                  <a:extLst>
                    <a:ext uri="{FF2B5EF4-FFF2-40B4-BE49-F238E27FC236}">
                      <a16:creationId xmlns:a16="http://schemas.microsoft.com/office/drawing/2014/main" id="{2A6A7E7A-A433-0CEA-7C6E-BB1A64B4B83A}"/>
                    </a:ext>
                  </a:extLst>
                </p:cNvPr>
                <p:cNvSpPr/>
                <p:nvPr/>
              </p:nvSpPr>
              <p:spPr>
                <a:xfrm>
                  <a:off x="4097012" y="3935691"/>
                  <a:ext cx="48682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69" name="Straight Connector 168">
                  <a:extLst>
                    <a:ext uri="{FF2B5EF4-FFF2-40B4-BE49-F238E27FC236}">
                      <a16:creationId xmlns:a16="http://schemas.microsoft.com/office/drawing/2014/main" id="{0F39B351-301E-2256-F3A9-DAC7D897FA14}"/>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0" name="Straight Connector 169">
                  <a:extLst>
                    <a:ext uri="{FF2B5EF4-FFF2-40B4-BE49-F238E27FC236}">
                      <a16:creationId xmlns:a16="http://schemas.microsoft.com/office/drawing/2014/main" id="{E078F288-45A5-7AFB-0415-6D4FB9E80745}"/>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1" name="Straight Connector 170">
                  <a:extLst>
                    <a:ext uri="{FF2B5EF4-FFF2-40B4-BE49-F238E27FC236}">
                      <a16:creationId xmlns:a16="http://schemas.microsoft.com/office/drawing/2014/main" id="{F6700BDE-72D4-A3F8-A5A4-AD11E47A593D}"/>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58" name="Group 157">
                <a:extLst>
                  <a:ext uri="{FF2B5EF4-FFF2-40B4-BE49-F238E27FC236}">
                    <a16:creationId xmlns:a16="http://schemas.microsoft.com/office/drawing/2014/main" id="{3AF1EEA2-F6D0-6FDF-EACA-3361BFF5821E}"/>
                  </a:ext>
                </a:extLst>
              </p:cNvPr>
              <p:cNvGrpSpPr/>
              <p:nvPr/>
            </p:nvGrpSpPr>
            <p:grpSpPr>
              <a:xfrm>
                <a:off x="6607669" y="3905881"/>
                <a:ext cx="383118" cy="108000"/>
                <a:chOff x="4730863" y="1819256"/>
                <a:chExt cx="383117" cy="108000"/>
              </a:xfrm>
            </p:grpSpPr>
            <p:sp>
              <p:nvSpPr>
                <p:cNvPr id="159" name="Oval 158">
                  <a:extLst>
                    <a:ext uri="{FF2B5EF4-FFF2-40B4-BE49-F238E27FC236}">
                      <a16:creationId xmlns:a16="http://schemas.microsoft.com/office/drawing/2014/main" id="{FCA948CC-4E9E-81B7-86EB-39585D06EE74}"/>
                    </a:ext>
                  </a:extLst>
                </p:cNvPr>
                <p:cNvSpPr/>
                <p:nvPr/>
              </p:nvSpPr>
              <p:spPr>
                <a:xfrm>
                  <a:off x="4730863"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0" name="Oval 159">
                  <a:extLst>
                    <a:ext uri="{FF2B5EF4-FFF2-40B4-BE49-F238E27FC236}">
                      <a16:creationId xmlns:a16="http://schemas.microsoft.com/office/drawing/2014/main" id="{F626EAA7-6719-5672-083A-E2AC9FE471D9}"/>
                    </a:ext>
                  </a:extLst>
                </p:cNvPr>
                <p:cNvSpPr/>
                <p:nvPr/>
              </p:nvSpPr>
              <p:spPr>
                <a:xfrm>
                  <a:off x="4873737"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1" name="Oval 160">
                  <a:extLst>
                    <a:ext uri="{FF2B5EF4-FFF2-40B4-BE49-F238E27FC236}">
                      <a16:creationId xmlns:a16="http://schemas.microsoft.com/office/drawing/2014/main" id="{B6EDEF30-17A5-829C-7876-3A909F5C48F8}"/>
                    </a:ext>
                  </a:extLst>
                </p:cNvPr>
                <p:cNvSpPr/>
                <p:nvPr/>
              </p:nvSpPr>
              <p:spPr>
                <a:xfrm>
                  <a:off x="5005980"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nvGrpSpPr>
          <p:cNvPr id="917" name="Group 916">
            <a:extLst>
              <a:ext uri="{FF2B5EF4-FFF2-40B4-BE49-F238E27FC236}">
                <a16:creationId xmlns:a16="http://schemas.microsoft.com/office/drawing/2014/main" id="{70F85D97-8369-ECB0-7CCA-F529331C0CE8}"/>
              </a:ext>
            </a:extLst>
          </p:cNvPr>
          <p:cNvGrpSpPr/>
          <p:nvPr/>
        </p:nvGrpSpPr>
        <p:grpSpPr>
          <a:xfrm>
            <a:off x="6426690" y="2470231"/>
            <a:ext cx="2244187" cy="780847"/>
            <a:chOff x="6426690" y="2021838"/>
            <a:chExt cx="2244187" cy="780847"/>
          </a:xfrm>
        </p:grpSpPr>
        <p:sp>
          <p:nvSpPr>
            <p:cNvPr id="240" name="Right Arrow 239">
              <a:extLst>
                <a:ext uri="{FF2B5EF4-FFF2-40B4-BE49-F238E27FC236}">
                  <a16:creationId xmlns:a16="http://schemas.microsoft.com/office/drawing/2014/main" id="{54D71303-8004-545F-DA46-21CADB183972}"/>
                </a:ext>
              </a:extLst>
            </p:cNvPr>
            <p:cNvSpPr/>
            <p:nvPr/>
          </p:nvSpPr>
          <p:spPr>
            <a:xfrm>
              <a:off x="6426690" y="2476116"/>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1" name="Group 910">
              <a:extLst>
                <a:ext uri="{FF2B5EF4-FFF2-40B4-BE49-F238E27FC236}">
                  <a16:creationId xmlns:a16="http://schemas.microsoft.com/office/drawing/2014/main" id="{131C867A-9860-5DE0-6FA1-46B9C1423FDE}"/>
                </a:ext>
              </a:extLst>
            </p:cNvPr>
            <p:cNvGrpSpPr/>
            <p:nvPr/>
          </p:nvGrpSpPr>
          <p:grpSpPr>
            <a:xfrm>
              <a:off x="6672328" y="2021838"/>
              <a:ext cx="1998549" cy="780847"/>
              <a:chOff x="6672328" y="2021838"/>
              <a:chExt cx="1998549" cy="780847"/>
            </a:xfrm>
          </p:grpSpPr>
          <p:grpSp>
            <p:nvGrpSpPr>
              <p:cNvPr id="179" name="Group 178">
                <a:extLst>
                  <a:ext uri="{FF2B5EF4-FFF2-40B4-BE49-F238E27FC236}">
                    <a16:creationId xmlns:a16="http://schemas.microsoft.com/office/drawing/2014/main" id="{4AB0BD5C-D2A5-537C-B71A-C099CBB29F3A}"/>
                  </a:ext>
                </a:extLst>
              </p:cNvPr>
              <p:cNvGrpSpPr/>
              <p:nvPr/>
            </p:nvGrpSpPr>
            <p:grpSpPr>
              <a:xfrm>
                <a:off x="7950877" y="2449668"/>
                <a:ext cx="720000" cy="169164"/>
                <a:chOff x="3143836" y="3935686"/>
                <a:chExt cx="1440000" cy="338327"/>
              </a:xfrm>
            </p:grpSpPr>
            <p:sp>
              <p:nvSpPr>
                <p:cNvPr id="180" name="Rectangle 179">
                  <a:extLst>
                    <a:ext uri="{FF2B5EF4-FFF2-40B4-BE49-F238E27FC236}">
                      <a16:creationId xmlns:a16="http://schemas.microsoft.com/office/drawing/2014/main" id="{396C5C84-1645-98ED-76FF-C376176F42FE}"/>
                    </a:ext>
                  </a:extLst>
                </p:cNvPr>
                <p:cNvSpPr/>
                <p:nvPr/>
              </p:nvSpPr>
              <p:spPr>
                <a:xfrm>
                  <a:off x="3143836" y="3935686"/>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81" name="Straight Connector 180">
                  <a:extLst>
                    <a:ext uri="{FF2B5EF4-FFF2-40B4-BE49-F238E27FC236}">
                      <a16:creationId xmlns:a16="http://schemas.microsoft.com/office/drawing/2014/main" id="{AC6E8DE9-6E5B-24B4-E90F-9AAB05DDAD31}"/>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2" name="Straight Connector 181">
                  <a:extLst>
                    <a:ext uri="{FF2B5EF4-FFF2-40B4-BE49-F238E27FC236}">
                      <a16:creationId xmlns:a16="http://schemas.microsoft.com/office/drawing/2014/main" id="{D3873659-9896-FC2F-D96B-9F9A29D8B43E}"/>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3" name="Straight Connector 182">
                  <a:extLst>
                    <a:ext uri="{FF2B5EF4-FFF2-40B4-BE49-F238E27FC236}">
                      <a16:creationId xmlns:a16="http://schemas.microsoft.com/office/drawing/2014/main" id="{C2E8B274-86A4-43C3-9FDD-724CBE0E4C39}"/>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4" name="Straight Connector 183">
                  <a:extLst>
                    <a:ext uri="{FF2B5EF4-FFF2-40B4-BE49-F238E27FC236}">
                      <a16:creationId xmlns:a16="http://schemas.microsoft.com/office/drawing/2014/main" id="{835EF51A-C48C-461C-F24A-2BD28941528F}"/>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5" name="Straight Connector 184">
                  <a:extLst>
                    <a:ext uri="{FF2B5EF4-FFF2-40B4-BE49-F238E27FC236}">
                      <a16:creationId xmlns:a16="http://schemas.microsoft.com/office/drawing/2014/main" id="{63615B4F-96BA-599C-A241-B004EAC74D04}"/>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6" name="Straight Connector 185">
                  <a:extLst>
                    <a:ext uri="{FF2B5EF4-FFF2-40B4-BE49-F238E27FC236}">
                      <a16:creationId xmlns:a16="http://schemas.microsoft.com/office/drawing/2014/main" id="{51CF1235-8D7D-4DB5-9359-94ACB45CAC66}"/>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7" name="Straight Connector 186">
                  <a:extLst>
                    <a:ext uri="{FF2B5EF4-FFF2-40B4-BE49-F238E27FC236}">
                      <a16:creationId xmlns:a16="http://schemas.microsoft.com/office/drawing/2014/main" id="{3C8AD43B-7ACB-CC0A-2DED-0E7FB1747A4D}"/>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8" name="Straight Connector 187">
                  <a:extLst>
                    <a:ext uri="{FF2B5EF4-FFF2-40B4-BE49-F238E27FC236}">
                      <a16:creationId xmlns:a16="http://schemas.microsoft.com/office/drawing/2014/main" id="{30AD4D95-3C44-0BDD-F0B3-430AEAD774E2}"/>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9" name="Straight Connector 188">
                  <a:extLst>
                    <a:ext uri="{FF2B5EF4-FFF2-40B4-BE49-F238E27FC236}">
                      <a16:creationId xmlns:a16="http://schemas.microsoft.com/office/drawing/2014/main" id="{4BA2C178-671E-5980-506D-5C1A3314671C}"/>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90" name="Group 189">
                <a:extLst>
                  <a:ext uri="{FF2B5EF4-FFF2-40B4-BE49-F238E27FC236}">
                    <a16:creationId xmlns:a16="http://schemas.microsoft.com/office/drawing/2014/main" id="{4C0C3374-054E-3FA1-4901-7170D8A7A372}"/>
                  </a:ext>
                </a:extLst>
              </p:cNvPr>
              <p:cNvGrpSpPr/>
              <p:nvPr/>
            </p:nvGrpSpPr>
            <p:grpSpPr>
              <a:xfrm>
                <a:off x="7968514" y="2395347"/>
                <a:ext cx="679595" cy="58566"/>
                <a:chOff x="3680711" y="3875891"/>
                <a:chExt cx="1359190" cy="117131"/>
              </a:xfrm>
            </p:grpSpPr>
            <p:grpSp>
              <p:nvGrpSpPr>
                <p:cNvPr id="191" name="Group 190">
                  <a:extLst>
                    <a:ext uri="{FF2B5EF4-FFF2-40B4-BE49-F238E27FC236}">
                      <a16:creationId xmlns:a16="http://schemas.microsoft.com/office/drawing/2014/main" id="{64C76550-75CB-3C99-1C91-431A4F474298}"/>
                    </a:ext>
                  </a:extLst>
                </p:cNvPr>
                <p:cNvGrpSpPr/>
                <p:nvPr/>
              </p:nvGrpSpPr>
              <p:grpSpPr>
                <a:xfrm>
                  <a:off x="3680711" y="3885021"/>
                  <a:ext cx="383117" cy="108000"/>
                  <a:chOff x="4730863" y="1819251"/>
                  <a:chExt cx="383117" cy="108000"/>
                </a:xfrm>
              </p:grpSpPr>
              <p:sp>
                <p:nvSpPr>
                  <p:cNvPr id="200" name="Oval 199">
                    <a:extLst>
                      <a:ext uri="{FF2B5EF4-FFF2-40B4-BE49-F238E27FC236}">
                        <a16:creationId xmlns:a16="http://schemas.microsoft.com/office/drawing/2014/main" id="{175F9015-20FE-6A8E-D68A-7E855B8D1A09}"/>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1" name="Oval 200">
                    <a:extLst>
                      <a:ext uri="{FF2B5EF4-FFF2-40B4-BE49-F238E27FC236}">
                        <a16:creationId xmlns:a16="http://schemas.microsoft.com/office/drawing/2014/main" id="{32C58936-FAE5-3869-8A35-CE6BDCB4D86F}"/>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2" name="Oval 201">
                    <a:extLst>
                      <a:ext uri="{FF2B5EF4-FFF2-40B4-BE49-F238E27FC236}">
                        <a16:creationId xmlns:a16="http://schemas.microsoft.com/office/drawing/2014/main" id="{2D819902-5F6B-AD97-70FB-D02A2CA7FBF8}"/>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92" name="Group 191">
                  <a:extLst>
                    <a:ext uri="{FF2B5EF4-FFF2-40B4-BE49-F238E27FC236}">
                      <a16:creationId xmlns:a16="http://schemas.microsoft.com/office/drawing/2014/main" id="{989C847F-5A72-638A-5052-40A6A960EFF8}"/>
                    </a:ext>
                  </a:extLst>
                </p:cNvPr>
                <p:cNvGrpSpPr/>
                <p:nvPr/>
              </p:nvGrpSpPr>
              <p:grpSpPr>
                <a:xfrm>
                  <a:off x="4175618" y="3875891"/>
                  <a:ext cx="383117" cy="108002"/>
                  <a:chOff x="4730863" y="1819252"/>
                  <a:chExt cx="383117" cy="108002"/>
                </a:xfrm>
              </p:grpSpPr>
              <p:sp>
                <p:nvSpPr>
                  <p:cNvPr id="197" name="Oval 196">
                    <a:extLst>
                      <a:ext uri="{FF2B5EF4-FFF2-40B4-BE49-F238E27FC236}">
                        <a16:creationId xmlns:a16="http://schemas.microsoft.com/office/drawing/2014/main" id="{FB11D47A-D36C-6883-8EE9-D80F7BA3A0E6}"/>
                      </a:ext>
                    </a:extLst>
                  </p:cNvPr>
                  <p:cNvSpPr/>
                  <p:nvPr/>
                </p:nvSpPr>
                <p:spPr>
                  <a:xfrm>
                    <a:off x="4730863" y="1819254"/>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8" name="Oval 197">
                    <a:extLst>
                      <a:ext uri="{FF2B5EF4-FFF2-40B4-BE49-F238E27FC236}">
                        <a16:creationId xmlns:a16="http://schemas.microsoft.com/office/drawing/2014/main" id="{112FC91F-D95A-AB2E-EEE8-94C84014455D}"/>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9" name="Oval 198">
                    <a:extLst>
                      <a:ext uri="{FF2B5EF4-FFF2-40B4-BE49-F238E27FC236}">
                        <a16:creationId xmlns:a16="http://schemas.microsoft.com/office/drawing/2014/main" id="{396775AB-0991-B6AA-F2DE-0CEFD948B037}"/>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93" name="Group 192">
                  <a:extLst>
                    <a:ext uri="{FF2B5EF4-FFF2-40B4-BE49-F238E27FC236}">
                      <a16:creationId xmlns:a16="http://schemas.microsoft.com/office/drawing/2014/main" id="{BAD0343C-43C2-1F02-50A9-2B79F7F363D2}"/>
                    </a:ext>
                  </a:extLst>
                </p:cNvPr>
                <p:cNvGrpSpPr/>
                <p:nvPr/>
              </p:nvGrpSpPr>
              <p:grpSpPr>
                <a:xfrm>
                  <a:off x="4656784" y="3885022"/>
                  <a:ext cx="383117" cy="108000"/>
                  <a:chOff x="4730863" y="1819252"/>
                  <a:chExt cx="383117" cy="108000"/>
                </a:xfrm>
              </p:grpSpPr>
              <p:sp>
                <p:nvSpPr>
                  <p:cNvPr id="194" name="Oval 193">
                    <a:extLst>
                      <a:ext uri="{FF2B5EF4-FFF2-40B4-BE49-F238E27FC236}">
                        <a16:creationId xmlns:a16="http://schemas.microsoft.com/office/drawing/2014/main" id="{8C286BD7-A3A6-3665-81FB-5B977D7C2C4D}"/>
                      </a:ext>
                    </a:extLst>
                  </p:cNvPr>
                  <p:cNvSpPr/>
                  <p:nvPr/>
                </p:nvSpPr>
                <p:spPr>
                  <a:xfrm>
                    <a:off x="4730863"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5" name="Oval 194">
                    <a:extLst>
                      <a:ext uri="{FF2B5EF4-FFF2-40B4-BE49-F238E27FC236}">
                        <a16:creationId xmlns:a16="http://schemas.microsoft.com/office/drawing/2014/main" id="{01E9F894-33AE-C887-E4F2-0FD90E753DD5}"/>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6" name="Oval 195">
                    <a:extLst>
                      <a:ext uri="{FF2B5EF4-FFF2-40B4-BE49-F238E27FC236}">
                        <a16:creationId xmlns:a16="http://schemas.microsoft.com/office/drawing/2014/main" id="{0E473E18-36DA-1391-5A3B-F76847F173FF}"/>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203" name="Group 202">
                <a:extLst>
                  <a:ext uri="{FF2B5EF4-FFF2-40B4-BE49-F238E27FC236}">
                    <a16:creationId xmlns:a16="http://schemas.microsoft.com/office/drawing/2014/main" id="{297B04D5-D19B-A999-421E-D631F567C949}"/>
                  </a:ext>
                </a:extLst>
              </p:cNvPr>
              <p:cNvGrpSpPr/>
              <p:nvPr/>
            </p:nvGrpSpPr>
            <p:grpSpPr>
              <a:xfrm>
                <a:off x="6672328" y="2468904"/>
                <a:ext cx="1296186" cy="139783"/>
                <a:chOff x="1143000" y="1333870"/>
                <a:chExt cx="2592371" cy="279566"/>
              </a:xfrm>
            </p:grpSpPr>
            <p:sp>
              <p:nvSpPr>
                <p:cNvPr id="204" name="Rectangle 203">
                  <a:extLst>
                    <a:ext uri="{FF2B5EF4-FFF2-40B4-BE49-F238E27FC236}">
                      <a16:creationId xmlns:a16="http://schemas.microsoft.com/office/drawing/2014/main" id="{52DBED66-CDE0-5F35-C630-DB46B4F139D7}"/>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205" name="Rectangle 204">
                  <a:extLst>
                    <a:ext uri="{FF2B5EF4-FFF2-40B4-BE49-F238E27FC236}">
                      <a16:creationId xmlns:a16="http://schemas.microsoft.com/office/drawing/2014/main" id="{11260528-82BD-077D-D542-4CA83C2DF8C1}"/>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a:extLst>
                  <a:ext uri="{FF2B5EF4-FFF2-40B4-BE49-F238E27FC236}">
                    <a16:creationId xmlns:a16="http://schemas.microsoft.com/office/drawing/2014/main" id="{92F2F8A7-339C-EB1F-DC9E-6F473F92BFA2}"/>
                  </a:ext>
                </a:extLst>
              </p:cNvPr>
              <p:cNvSpPr/>
              <p:nvPr/>
            </p:nvSpPr>
            <p:spPr>
              <a:xfrm>
                <a:off x="6672328" y="2603561"/>
                <a:ext cx="1989027" cy="19912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grpSp>
            <p:nvGrpSpPr>
              <p:cNvPr id="207" name="Group 206">
                <a:extLst>
                  <a:ext uri="{FF2B5EF4-FFF2-40B4-BE49-F238E27FC236}">
                    <a16:creationId xmlns:a16="http://schemas.microsoft.com/office/drawing/2014/main" id="{0B4D9286-865B-A9EA-BC07-963D76406E91}"/>
                  </a:ext>
                </a:extLst>
              </p:cNvPr>
              <p:cNvGrpSpPr/>
              <p:nvPr/>
            </p:nvGrpSpPr>
            <p:grpSpPr>
              <a:xfrm>
                <a:off x="6876333" y="2267156"/>
                <a:ext cx="1296186" cy="182352"/>
                <a:chOff x="3619095" y="1176857"/>
                <a:chExt cx="2592371" cy="364702"/>
              </a:xfrm>
            </p:grpSpPr>
            <p:grpSp>
              <p:nvGrpSpPr>
                <p:cNvPr id="208" name="Group 207">
                  <a:extLst>
                    <a:ext uri="{FF2B5EF4-FFF2-40B4-BE49-F238E27FC236}">
                      <a16:creationId xmlns:a16="http://schemas.microsoft.com/office/drawing/2014/main" id="{B5C26CB3-2A4A-89FA-557D-2F2BDA67698A}"/>
                    </a:ext>
                  </a:extLst>
                </p:cNvPr>
                <p:cNvGrpSpPr/>
                <p:nvPr/>
              </p:nvGrpSpPr>
              <p:grpSpPr>
                <a:xfrm>
                  <a:off x="5791200" y="1433559"/>
                  <a:ext cx="383117" cy="108000"/>
                  <a:chOff x="4730863" y="1819251"/>
                  <a:chExt cx="383117" cy="108000"/>
                </a:xfrm>
              </p:grpSpPr>
              <p:sp>
                <p:nvSpPr>
                  <p:cNvPr id="212" name="Oval 211">
                    <a:extLst>
                      <a:ext uri="{FF2B5EF4-FFF2-40B4-BE49-F238E27FC236}">
                        <a16:creationId xmlns:a16="http://schemas.microsoft.com/office/drawing/2014/main" id="{9BCB9960-D878-0079-4821-B5666B8BCC96}"/>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3" name="Oval 212">
                    <a:extLst>
                      <a:ext uri="{FF2B5EF4-FFF2-40B4-BE49-F238E27FC236}">
                        <a16:creationId xmlns:a16="http://schemas.microsoft.com/office/drawing/2014/main" id="{947F82E6-F212-0EEB-695B-43E64A3AB528}"/>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4" name="Oval 213">
                    <a:extLst>
                      <a:ext uri="{FF2B5EF4-FFF2-40B4-BE49-F238E27FC236}">
                        <a16:creationId xmlns:a16="http://schemas.microsoft.com/office/drawing/2014/main" id="{EB617DD4-1A8D-CC2C-E1A1-FB96CD842003}"/>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09" name="Group 208">
                  <a:extLst>
                    <a:ext uri="{FF2B5EF4-FFF2-40B4-BE49-F238E27FC236}">
                      <a16:creationId xmlns:a16="http://schemas.microsoft.com/office/drawing/2014/main" id="{CB293845-A0D0-F3B0-2161-1EB8E57A149A}"/>
                    </a:ext>
                  </a:extLst>
                </p:cNvPr>
                <p:cNvGrpSpPr/>
                <p:nvPr/>
              </p:nvGrpSpPr>
              <p:grpSpPr>
                <a:xfrm>
                  <a:off x="3619095" y="1176857"/>
                  <a:ext cx="2592371" cy="279566"/>
                  <a:chOff x="1143000" y="1333870"/>
                  <a:chExt cx="2592371" cy="279566"/>
                </a:xfrm>
              </p:grpSpPr>
              <p:sp>
                <p:nvSpPr>
                  <p:cNvPr id="210" name="Rectangle 209">
                    <a:extLst>
                      <a:ext uri="{FF2B5EF4-FFF2-40B4-BE49-F238E27FC236}">
                        <a16:creationId xmlns:a16="http://schemas.microsoft.com/office/drawing/2014/main" id="{CF65F371-DDF8-9B23-FA13-446DD755C244}"/>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211" name="Rectangle 210">
                    <a:extLst>
                      <a:ext uri="{FF2B5EF4-FFF2-40B4-BE49-F238E27FC236}">
                        <a16:creationId xmlns:a16="http://schemas.microsoft.com/office/drawing/2014/main" id="{B4F0541D-DD20-42E0-6AAC-7B159AD43B8A}"/>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 name="Group 214">
                <a:extLst>
                  <a:ext uri="{FF2B5EF4-FFF2-40B4-BE49-F238E27FC236}">
                    <a16:creationId xmlns:a16="http://schemas.microsoft.com/office/drawing/2014/main" id="{29985089-4366-855B-FF04-9DA77BF5B117}"/>
                  </a:ext>
                </a:extLst>
              </p:cNvPr>
              <p:cNvGrpSpPr/>
              <p:nvPr/>
            </p:nvGrpSpPr>
            <p:grpSpPr>
              <a:xfrm flipV="1">
                <a:off x="8197169" y="2230428"/>
                <a:ext cx="473706" cy="223485"/>
                <a:chOff x="5596321" y="3896751"/>
                <a:chExt cx="947412" cy="446968"/>
              </a:xfrm>
            </p:grpSpPr>
            <p:grpSp>
              <p:nvGrpSpPr>
                <p:cNvPr id="216" name="Group 215">
                  <a:extLst>
                    <a:ext uri="{FF2B5EF4-FFF2-40B4-BE49-F238E27FC236}">
                      <a16:creationId xmlns:a16="http://schemas.microsoft.com/office/drawing/2014/main" id="{0AE744FD-9097-2E99-D48B-6672BBE3E3FC}"/>
                    </a:ext>
                  </a:extLst>
                </p:cNvPr>
                <p:cNvGrpSpPr/>
                <p:nvPr/>
              </p:nvGrpSpPr>
              <p:grpSpPr>
                <a:xfrm>
                  <a:off x="5596321" y="4005389"/>
                  <a:ext cx="947412" cy="338330"/>
                  <a:chOff x="3143836" y="3935689"/>
                  <a:chExt cx="947412" cy="338330"/>
                </a:xfrm>
              </p:grpSpPr>
              <p:sp>
                <p:nvSpPr>
                  <p:cNvPr id="230" name="Rectangle 229">
                    <a:extLst>
                      <a:ext uri="{FF2B5EF4-FFF2-40B4-BE49-F238E27FC236}">
                        <a16:creationId xmlns:a16="http://schemas.microsoft.com/office/drawing/2014/main" id="{FEF48A39-DF8D-7610-CBFD-314F4001053F}"/>
                      </a:ext>
                    </a:extLst>
                  </p:cNvPr>
                  <p:cNvSpPr/>
                  <p:nvPr/>
                </p:nvSpPr>
                <p:spPr>
                  <a:xfrm>
                    <a:off x="3143836" y="3935693"/>
                    <a:ext cx="94741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234" name="Straight Connector 233">
                    <a:extLst>
                      <a:ext uri="{FF2B5EF4-FFF2-40B4-BE49-F238E27FC236}">
                        <a16:creationId xmlns:a16="http://schemas.microsoft.com/office/drawing/2014/main" id="{B1F35FD1-8E37-BEBF-0B48-87A3B6A27570}"/>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5" name="Straight Connector 234">
                    <a:extLst>
                      <a:ext uri="{FF2B5EF4-FFF2-40B4-BE49-F238E27FC236}">
                        <a16:creationId xmlns:a16="http://schemas.microsoft.com/office/drawing/2014/main" id="{991CD8FB-4BEB-9FDE-CFE6-9A6F82590B52}"/>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6" name="Straight Connector 235">
                    <a:extLst>
                      <a:ext uri="{FF2B5EF4-FFF2-40B4-BE49-F238E27FC236}">
                        <a16:creationId xmlns:a16="http://schemas.microsoft.com/office/drawing/2014/main" id="{5046300D-5B1A-9F75-7494-B124F0B80E85}"/>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7" name="Straight Connector 236">
                    <a:extLst>
                      <a:ext uri="{FF2B5EF4-FFF2-40B4-BE49-F238E27FC236}">
                        <a16:creationId xmlns:a16="http://schemas.microsoft.com/office/drawing/2014/main" id="{DE033AEF-E3B5-C9DF-9DD8-9D253F88E835}"/>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8" name="Straight Connector 237">
                    <a:extLst>
                      <a:ext uri="{FF2B5EF4-FFF2-40B4-BE49-F238E27FC236}">
                        <a16:creationId xmlns:a16="http://schemas.microsoft.com/office/drawing/2014/main" id="{49B38812-9BBC-6FED-E55A-62766F68A44E}"/>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9" name="Straight Connector 238">
                    <a:extLst>
                      <a:ext uri="{FF2B5EF4-FFF2-40B4-BE49-F238E27FC236}">
                        <a16:creationId xmlns:a16="http://schemas.microsoft.com/office/drawing/2014/main" id="{C797C4B3-2206-BBE6-6061-1F59B6A8CEB5}"/>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217" name="Group 216">
                  <a:extLst>
                    <a:ext uri="{FF2B5EF4-FFF2-40B4-BE49-F238E27FC236}">
                      <a16:creationId xmlns:a16="http://schemas.microsoft.com/office/drawing/2014/main" id="{D6BC4FFA-8425-38F6-3FBC-38AD16693F28}"/>
                    </a:ext>
                  </a:extLst>
                </p:cNvPr>
                <p:cNvGrpSpPr/>
                <p:nvPr/>
              </p:nvGrpSpPr>
              <p:grpSpPr>
                <a:xfrm>
                  <a:off x="5631595" y="3896751"/>
                  <a:ext cx="878024" cy="117132"/>
                  <a:chOff x="3680711" y="3875897"/>
                  <a:chExt cx="878024" cy="117132"/>
                </a:xfrm>
              </p:grpSpPr>
              <p:grpSp>
                <p:nvGrpSpPr>
                  <p:cNvPr id="218" name="Group 217">
                    <a:extLst>
                      <a:ext uri="{FF2B5EF4-FFF2-40B4-BE49-F238E27FC236}">
                        <a16:creationId xmlns:a16="http://schemas.microsoft.com/office/drawing/2014/main" id="{3F10E414-398C-FDBC-C3C5-462C43E8D52C}"/>
                      </a:ext>
                    </a:extLst>
                  </p:cNvPr>
                  <p:cNvGrpSpPr/>
                  <p:nvPr/>
                </p:nvGrpSpPr>
                <p:grpSpPr>
                  <a:xfrm>
                    <a:off x="3680711" y="3885029"/>
                    <a:ext cx="383117" cy="108000"/>
                    <a:chOff x="4730863" y="1819259"/>
                    <a:chExt cx="383117" cy="108000"/>
                  </a:xfrm>
                </p:grpSpPr>
                <p:sp>
                  <p:nvSpPr>
                    <p:cNvPr id="227" name="Oval 226">
                      <a:extLst>
                        <a:ext uri="{FF2B5EF4-FFF2-40B4-BE49-F238E27FC236}">
                          <a16:creationId xmlns:a16="http://schemas.microsoft.com/office/drawing/2014/main" id="{5606B4E4-A775-DCAE-E26B-FEDAEE13C813}"/>
                        </a:ext>
                      </a:extLst>
                    </p:cNvPr>
                    <p:cNvSpPr/>
                    <p:nvPr/>
                  </p:nvSpPr>
                  <p:spPr>
                    <a:xfrm>
                      <a:off x="4730863"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8" name="Oval 227">
                      <a:extLst>
                        <a:ext uri="{FF2B5EF4-FFF2-40B4-BE49-F238E27FC236}">
                          <a16:creationId xmlns:a16="http://schemas.microsoft.com/office/drawing/2014/main" id="{6D8D1FDD-01B9-655B-960F-C649F852734A}"/>
                        </a:ext>
                      </a:extLst>
                    </p:cNvPr>
                    <p:cNvSpPr/>
                    <p:nvPr/>
                  </p:nvSpPr>
                  <p:spPr>
                    <a:xfrm>
                      <a:off x="4873737"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9" name="Oval 228">
                      <a:extLst>
                        <a:ext uri="{FF2B5EF4-FFF2-40B4-BE49-F238E27FC236}">
                          <a16:creationId xmlns:a16="http://schemas.microsoft.com/office/drawing/2014/main" id="{6150302F-F4AA-28B8-9EB7-E5D74A53609E}"/>
                        </a:ext>
                      </a:extLst>
                    </p:cNvPr>
                    <p:cNvSpPr/>
                    <p:nvPr/>
                  </p:nvSpPr>
                  <p:spPr>
                    <a:xfrm>
                      <a:off x="5005980"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19" name="Group 218">
                    <a:extLst>
                      <a:ext uri="{FF2B5EF4-FFF2-40B4-BE49-F238E27FC236}">
                        <a16:creationId xmlns:a16="http://schemas.microsoft.com/office/drawing/2014/main" id="{6D01F7EF-9781-0B1C-1692-23ADBF631475}"/>
                      </a:ext>
                    </a:extLst>
                  </p:cNvPr>
                  <p:cNvGrpSpPr/>
                  <p:nvPr/>
                </p:nvGrpSpPr>
                <p:grpSpPr>
                  <a:xfrm>
                    <a:off x="4175618" y="3875897"/>
                    <a:ext cx="383117" cy="108000"/>
                    <a:chOff x="4730863" y="1819258"/>
                    <a:chExt cx="383117" cy="108000"/>
                  </a:xfrm>
                </p:grpSpPr>
                <p:sp>
                  <p:nvSpPr>
                    <p:cNvPr id="224" name="Oval 223">
                      <a:extLst>
                        <a:ext uri="{FF2B5EF4-FFF2-40B4-BE49-F238E27FC236}">
                          <a16:creationId xmlns:a16="http://schemas.microsoft.com/office/drawing/2014/main" id="{AFB5D7EA-B13C-8AFF-9C99-B2EE2B65564C}"/>
                        </a:ext>
                      </a:extLst>
                    </p:cNvPr>
                    <p:cNvSpPr/>
                    <p:nvPr/>
                  </p:nvSpPr>
                  <p:spPr>
                    <a:xfrm>
                      <a:off x="4730863"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5" name="Oval 224">
                      <a:extLst>
                        <a:ext uri="{FF2B5EF4-FFF2-40B4-BE49-F238E27FC236}">
                          <a16:creationId xmlns:a16="http://schemas.microsoft.com/office/drawing/2014/main" id="{0AD260FD-F4D8-D0CE-11CD-2B08749E5F97}"/>
                        </a:ext>
                      </a:extLst>
                    </p:cNvPr>
                    <p:cNvSpPr/>
                    <p:nvPr/>
                  </p:nvSpPr>
                  <p:spPr>
                    <a:xfrm>
                      <a:off x="4873737"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6" name="Oval 225">
                      <a:extLst>
                        <a:ext uri="{FF2B5EF4-FFF2-40B4-BE49-F238E27FC236}">
                          <a16:creationId xmlns:a16="http://schemas.microsoft.com/office/drawing/2014/main" id="{4972A215-ADFF-C796-409A-DC036744C046}"/>
                        </a:ext>
                      </a:extLst>
                    </p:cNvPr>
                    <p:cNvSpPr/>
                    <p:nvPr/>
                  </p:nvSpPr>
                  <p:spPr>
                    <a:xfrm>
                      <a:off x="5005980"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nvGrpSpPr>
              <p:cNvPr id="241" name="Group 240">
                <a:extLst>
                  <a:ext uri="{FF2B5EF4-FFF2-40B4-BE49-F238E27FC236}">
                    <a16:creationId xmlns:a16="http://schemas.microsoft.com/office/drawing/2014/main" id="{198F01BD-A6D5-A667-1AD3-847C7BBFDE2A}"/>
                  </a:ext>
                </a:extLst>
              </p:cNvPr>
              <p:cNvGrpSpPr/>
              <p:nvPr/>
            </p:nvGrpSpPr>
            <p:grpSpPr>
              <a:xfrm>
                <a:off x="7124651" y="2062692"/>
                <a:ext cx="1296186" cy="182352"/>
                <a:chOff x="3619095" y="1176857"/>
                <a:chExt cx="2592371" cy="364702"/>
              </a:xfrm>
            </p:grpSpPr>
            <p:grpSp>
              <p:nvGrpSpPr>
                <p:cNvPr id="242" name="Group 241">
                  <a:extLst>
                    <a:ext uri="{FF2B5EF4-FFF2-40B4-BE49-F238E27FC236}">
                      <a16:creationId xmlns:a16="http://schemas.microsoft.com/office/drawing/2014/main" id="{EFEA1C10-EC09-6AF1-847E-56FD703C9EBC}"/>
                    </a:ext>
                  </a:extLst>
                </p:cNvPr>
                <p:cNvGrpSpPr/>
                <p:nvPr/>
              </p:nvGrpSpPr>
              <p:grpSpPr>
                <a:xfrm>
                  <a:off x="5791200" y="1433559"/>
                  <a:ext cx="383117" cy="108000"/>
                  <a:chOff x="4730863" y="1819251"/>
                  <a:chExt cx="383117" cy="108000"/>
                </a:xfrm>
              </p:grpSpPr>
              <p:sp>
                <p:nvSpPr>
                  <p:cNvPr id="246" name="Oval 245">
                    <a:extLst>
                      <a:ext uri="{FF2B5EF4-FFF2-40B4-BE49-F238E27FC236}">
                        <a16:creationId xmlns:a16="http://schemas.microsoft.com/office/drawing/2014/main" id="{D56BCA6B-B158-0AF1-27D9-1D53E8A92ECE}"/>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7" name="Oval 246">
                    <a:extLst>
                      <a:ext uri="{FF2B5EF4-FFF2-40B4-BE49-F238E27FC236}">
                        <a16:creationId xmlns:a16="http://schemas.microsoft.com/office/drawing/2014/main" id="{56D51D57-AFF2-780E-E462-702D0369A43E}"/>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8" name="Oval 247">
                    <a:extLst>
                      <a:ext uri="{FF2B5EF4-FFF2-40B4-BE49-F238E27FC236}">
                        <a16:creationId xmlns:a16="http://schemas.microsoft.com/office/drawing/2014/main" id="{35779A18-EE96-4289-FF10-FDAA6A4002E9}"/>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43" name="Group 242">
                  <a:extLst>
                    <a:ext uri="{FF2B5EF4-FFF2-40B4-BE49-F238E27FC236}">
                      <a16:creationId xmlns:a16="http://schemas.microsoft.com/office/drawing/2014/main" id="{57127265-DCAD-2CD2-B379-03064810EDFD}"/>
                    </a:ext>
                  </a:extLst>
                </p:cNvPr>
                <p:cNvGrpSpPr/>
                <p:nvPr/>
              </p:nvGrpSpPr>
              <p:grpSpPr>
                <a:xfrm>
                  <a:off x="3619095" y="1176857"/>
                  <a:ext cx="2592371" cy="279566"/>
                  <a:chOff x="1143000" y="1333870"/>
                  <a:chExt cx="2592371" cy="279566"/>
                </a:xfrm>
              </p:grpSpPr>
              <p:sp>
                <p:nvSpPr>
                  <p:cNvPr id="244" name="Rectangle 243">
                    <a:extLst>
                      <a:ext uri="{FF2B5EF4-FFF2-40B4-BE49-F238E27FC236}">
                        <a16:creationId xmlns:a16="http://schemas.microsoft.com/office/drawing/2014/main" id="{2776D3F5-E69E-B40E-0CFC-F6DE34AFBE97}"/>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245" name="Rectangle 244">
                    <a:extLst>
                      <a:ext uri="{FF2B5EF4-FFF2-40B4-BE49-F238E27FC236}">
                        <a16:creationId xmlns:a16="http://schemas.microsoft.com/office/drawing/2014/main" id="{A47937A5-6C30-AC48-9368-1C1B2F1FC1A7}"/>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9" name="Group 248">
                <a:extLst>
                  <a:ext uri="{FF2B5EF4-FFF2-40B4-BE49-F238E27FC236}">
                    <a16:creationId xmlns:a16="http://schemas.microsoft.com/office/drawing/2014/main" id="{C5561081-5E4A-29AD-BFE6-CD4190C79FFC}"/>
                  </a:ext>
                </a:extLst>
              </p:cNvPr>
              <p:cNvGrpSpPr/>
              <p:nvPr/>
            </p:nvGrpSpPr>
            <p:grpSpPr>
              <a:xfrm flipV="1">
                <a:off x="8442268" y="2021838"/>
                <a:ext cx="223475" cy="218919"/>
                <a:chOff x="5596321" y="3905881"/>
                <a:chExt cx="446950" cy="437836"/>
              </a:xfrm>
            </p:grpSpPr>
            <p:grpSp>
              <p:nvGrpSpPr>
                <p:cNvPr id="250" name="Group 249">
                  <a:extLst>
                    <a:ext uri="{FF2B5EF4-FFF2-40B4-BE49-F238E27FC236}">
                      <a16:creationId xmlns:a16="http://schemas.microsoft.com/office/drawing/2014/main" id="{75A0A953-BCE2-657E-D593-50D006B4595F}"/>
                    </a:ext>
                  </a:extLst>
                </p:cNvPr>
                <p:cNvGrpSpPr/>
                <p:nvPr/>
              </p:nvGrpSpPr>
              <p:grpSpPr>
                <a:xfrm>
                  <a:off x="5596321" y="4005389"/>
                  <a:ext cx="446950" cy="338328"/>
                  <a:chOff x="3143836" y="3935689"/>
                  <a:chExt cx="446950" cy="338328"/>
                </a:xfrm>
              </p:grpSpPr>
              <p:sp>
                <p:nvSpPr>
                  <p:cNvPr id="264" name="Rectangle 263">
                    <a:extLst>
                      <a:ext uri="{FF2B5EF4-FFF2-40B4-BE49-F238E27FC236}">
                        <a16:creationId xmlns:a16="http://schemas.microsoft.com/office/drawing/2014/main" id="{F60F63A0-4E91-E7CF-E3D8-4883BBED7EFB}"/>
                      </a:ext>
                    </a:extLst>
                  </p:cNvPr>
                  <p:cNvSpPr/>
                  <p:nvPr/>
                </p:nvSpPr>
                <p:spPr>
                  <a:xfrm>
                    <a:off x="3143836" y="3935691"/>
                    <a:ext cx="446950"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271" name="Straight Connector 270">
                    <a:extLst>
                      <a:ext uri="{FF2B5EF4-FFF2-40B4-BE49-F238E27FC236}">
                        <a16:creationId xmlns:a16="http://schemas.microsoft.com/office/drawing/2014/main" id="{61B1BEF9-1C92-296B-056E-AB4D0E78456E}"/>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72" name="Straight Connector 271">
                    <a:extLst>
                      <a:ext uri="{FF2B5EF4-FFF2-40B4-BE49-F238E27FC236}">
                        <a16:creationId xmlns:a16="http://schemas.microsoft.com/office/drawing/2014/main" id="{55AEF41C-E60E-7377-1E76-13B7C7885A2D}"/>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73" name="Straight Connector 272">
                    <a:extLst>
                      <a:ext uri="{FF2B5EF4-FFF2-40B4-BE49-F238E27FC236}">
                        <a16:creationId xmlns:a16="http://schemas.microsoft.com/office/drawing/2014/main" id="{B2A152E1-18EE-2A18-E515-C6B4F8053882}"/>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252" name="Group 251">
                  <a:extLst>
                    <a:ext uri="{FF2B5EF4-FFF2-40B4-BE49-F238E27FC236}">
                      <a16:creationId xmlns:a16="http://schemas.microsoft.com/office/drawing/2014/main" id="{8AFCFABE-CFBE-5F38-22F2-9930266C19A8}"/>
                    </a:ext>
                  </a:extLst>
                </p:cNvPr>
                <p:cNvGrpSpPr/>
                <p:nvPr/>
              </p:nvGrpSpPr>
              <p:grpSpPr>
                <a:xfrm>
                  <a:off x="5631595" y="3905881"/>
                  <a:ext cx="383118" cy="108000"/>
                  <a:chOff x="4730863" y="1819257"/>
                  <a:chExt cx="383117" cy="108000"/>
                </a:xfrm>
              </p:grpSpPr>
              <p:sp>
                <p:nvSpPr>
                  <p:cNvPr id="261" name="Oval 260">
                    <a:extLst>
                      <a:ext uri="{FF2B5EF4-FFF2-40B4-BE49-F238E27FC236}">
                        <a16:creationId xmlns:a16="http://schemas.microsoft.com/office/drawing/2014/main" id="{0B52991E-7490-7A24-531B-4696AF37BC96}"/>
                      </a:ext>
                    </a:extLst>
                  </p:cNvPr>
                  <p:cNvSpPr/>
                  <p:nvPr/>
                </p:nvSpPr>
                <p:spPr>
                  <a:xfrm>
                    <a:off x="4730863"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2" name="Oval 261">
                    <a:extLst>
                      <a:ext uri="{FF2B5EF4-FFF2-40B4-BE49-F238E27FC236}">
                        <a16:creationId xmlns:a16="http://schemas.microsoft.com/office/drawing/2014/main" id="{AC9DF852-AB20-9152-5540-B0ECB361631D}"/>
                      </a:ext>
                    </a:extLst>
                  </p:cNvPr>
                  <p:cNvSpPr/>
                  <p:nvPr/>
                </p:nvSpPr>
                <p:spPr>
                  <a:xfrm>
                    <a:off x="4873737"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3" name="Oval 262">
                    <a:extLst>
                      <a:ext uri="{FF2B5EF4-FFF2-40B4-BE49-F238E27FC236}">
                        <a16:creationId xmlns:a16="http://schemas.microsoft.com/office/drawing/2014/main" id="{30479962-5C16-C512-CFAC-31787CFEB0F7}"/>
                      </a:ext>
                    </a:extLst>
                  </p:cNvPr>
                  <p:cNvSpPr/>
                  <p:nvPr/>
                </p:nvSpPr>
                <p:spPr>
                  <a:xfrm>
                    <a:off x="5005980"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grpSp>
        <p:nvGrpSpPr>
          <p:cNvPr id="274" name="Group 273">
            <a:extLst>
              <a:ext uri="{FF2B5EF4-FFF2-40B4-BE49-F238E27FC236}">
                <a16:creationId xmlns:a16="http://schemas.microsoft.com/office/drawing/2014/main" id="{6FBA51EA-4640-ECA2-AB98-5EC490486979}"/>
              </a:ext>
            </a:extLst>
          </p:cNvPr>
          <p:cNvGrpSpPr/>
          <p:nvPr/>
        </p:nvGrpSpPr>
        <p:grpSpPr>
          <a:xfrm>
            <a:off x="7423036" y="1737104"/>
            <a:ext cx="1296186" cy="182352"/>
            <a:chOff x="3619094" y="1176857"/>
            <a:chExt cx="2592370" cy="364702"/>
          </a:xfrm>
        </p:grpSpPr>
        <p:grpSp>
          <p:nvGrpSpPr>
            <p:cNvPr id="275" name="Group 274">
              <a:extLst>
                <a:ext uri="{FF2B5EF4-FFF2-40B4-BE49-F238E27FC236}">
                  <a16:creationId xmlns:a16="http://schemas.microsoft.com/office/drawing/2014/main" id="{CF7F4418-114C-1F2B-13DE-9257EC667263}"/>
                </a:ext>
              </a:extLst>
            </p:cNvPr>
            <p:cNvGrpSpPr/>
            <p:nvPr/>
          </p:nvGrpSpPr>
          <p:grpSpPr>
            <a:xfrm>
              <a:off x="5791200" y="1433559"/>
              <a:ext cx="383117" cy="108000"/>
              <a:chOff x="4730863" y="1819251"/>
              <a:chExt cx="383117" cy="108000"/>
            </a:xfrm>
          </p:grpSpPr>
          <p:sp>
            <p:nvSpPr>
              <p:cNvPr id="279" name="Oval 278">
                <a:extLst>
                  <a:ext uri="{FF2B5EF4-FFF2-40B4-BE49-F238E27FC236}">
                    <a16:creationId xmlns:a16="http://schemas.microsoft.com/office/drawing/2014/main" id="{11F306A0-421A-17CE-0DA6-956F70D4594A}"/>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0" name="Oval 279">
                <a:extLst>
                  <a:ext uri="{FF2B5EF4-FFF2-40B4-BE49-F238E27FC236}">
                    <a16:creationId xmlns:a16="http://schemas.microsoft.com/office/drawing/2014/main" id="{044C050E-0D7A-98B0-32BF-66F81ECB2E81}"/>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1" name="Oval 280">
                <a:extLst>
                  <a:ext uri="{FF2B5EF4-FFF2-40B4-BE49-F238E27FC236}">
                    <a16:creationId xmlns:a16="http://schemas.microsoft.com/office/drawing/2014/main" id="{B6E6800E-3AE6-186A-4DED-77A48C21FE86}"/>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76" name="Group 275">
              <a:extLst>
                <a:ext uri="{FF2B5EF4-FFF2-40B4-BE49-F238E27FC236}">
                  <a16:creationId xmlns:a16="http://schemas.microsoft.com/office/drawing/2014/main" id="{F9509026-7E57-3426-0CFF-D6D65AD3E120}"/>
                </a:ext>
              </a:extLst>
            </p:cNvPr>
            <p:cNvGrpSpPr/>
            <p:nvPr/>
          </p:nvGrpSpPr>
          <p:grpSpPr>
            <a:xfrm>
              <a:off x="3619094" y="1176857"/>
              <a:ext cx="2592370" cy="279566"/>
              <a:chOff x="1142999" y="1333870"/>
              <a:chExt cx="2592370" cy="279566"/>
            </a:xfrm>
          </p:grpSpPr>
          <p:sp>
            <p:nvSpPr>
              <p:cNvPr id="277" name="Rectangle 276">
                <a:extLst>
                  <a:ext uri="{FF2B5EF4-FFF2-40B4-BE49-F238E27FC236}">
                    <a16:creationId xmlns:a16="http://schemas.microsoft.com/office/drawing/2014/main" id="{A6B5A5C5-DA2F-3879-1B39-F1701B1CEDD4}"/>
                  </a:ext>
                </a:extLst>
              </p:cNvPr>
              <p:cNvSpPr/>
              <p:nvPr/>
            </p:nvSpPr>
            <p:spPr>
              <a:xfrm>
                <a:off x="1142999" y="1333870"/>
                <a:ext cx="2592370" cy="241090"/>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chemeClr val="accent2"/>
                    </a:solidFill>
                    <a:effectLst/>
                    <a:uFillTx/>
                    <a:latin typeface="Helvetica Neue Medium"/>
                    <a:ea typeface="Helvetica Neue Medium"/>
                    <a:cs typeface="Helvetica Neue Medium"/>
                    <a:sym typeface="Helvetica Neue Medium"/>
                  </a:rPr>
                  <a:t>Memory</a:t>
                </a:r>
              </a:p>
            </p:txBody>
          </p:sp>
          <p:sp>
            <p:nvSpPr>
              <p:cNvPr id="278" name="Rectangle 277">
                <a:extLst>
                  <a:ext uri="{FF2B5EF4-FFF2-40B4-BE49-F238E27FC236}">
                    <a16:creationId xmlns:a16="http://schemas.microsoft.com/office/drawing/2014/main" id="{55345010-33A8-62F9-E2F7-DC5E3D2A366A}"/>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3" name="Group 912">
            <a:extLst>
              <a:ext uri="{FF2B5EF4-FFF2-40B4-BE49-F238E27FC236}">
                <a16:creationId xmlns:a16="http://schemas.microsoft.com/office/drawing/2014/main" id="{ACE7EC81-7F8E-1235-EC6F-253AB8CFC4DE}"/>
              </a:ext>
            </a:extLst>
          </p:cNvPr>
          <p:cNvGrpSpPr/>
          <p:nvPr/>
        </p:nvGrpSpPr>
        <p:grpSpPr>
          <a:xfrm>
            <a:off x="8891383" y="2283950"/>
            <a:ext cx="2348252" cy="965921"/>
            <a:chOff x="8891383" y="1835557"/>
            <a:chExt cx="2348252" cy="965921"/>
          </a:xfrm>
        </p:grpSpPr>
        <p:sp>
          <p:nvSpPr>
            <p:cNvPr id="178" name="Right Arrow 177">
              <a:extLst>
                <a:ext uri="{FF2B5EF4-FFF2-40B4-BE49-F238E27FC236}">
                  <a16:creationId xmlns:a16="http://schemas.microsoft.com/office/drawing/2014/main" id="{1746FA01-7DBE-E793-99BE-17DC785C8C75}"/>
                </a:ext>
              </a:extLst>
            </p:cNvPr>
            <p:cNvSpPr/>
            <p:nvPr/>
          </p:nvSpPr>
          <p:spPr>
            <a:xfrm>
              <a:off x="8891383" y="2499600"/>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435">
              <a:extLst>
                <a:ext uri="{FF2B5EF4-FFF2-40B4-BE49-F238E27FC236}">
                  <a16:creationId xmlns:a16="http://schemas.microsoft.com/office/drawing/2014/main" id="{485F6FB6-3163-140F-69A9-BAF89543680F}"/>
                </a:ext>
              </a:extLst>
            </p:cNvPr>
            <p:cNvGrpSpPr/>
            <p:nvPr/>
          </p:nvGrpSpPr>
          <p:grpSpPr>
            <a:xfrm>
              <a:off x="10512253" y="2448461"/>
              <a:ext cx="720000" cy="169164"/>
              <a:chOff x="3143836" y="3935686"/>
              <a:chExt cx="1440000" cy="338327"/>
            </a:xfrm>
          </p:grpSpPr>
          <p:sp>
            <p:nvSpPr>
              <p:cNvPr id="437" name="Rectangle 436">
                <a:extLst>
                  <a:ext uri="{FF2B5EF4-FFF2-40B4-BE49-F238E27FC236}">
                    <a16:creationId xmlns:a16="http://schemas.microsoft.com/office/drawing/2014/main" id="{F93A78E1-B2B5-A9B8-DB3A-DE7658E8A4FA}"/>
                  </a:ext>
                </a:extLst>
              </p:cNvPr>
              <p:cNvSpPr/>
              <p:nvPr/>
            </p:nvSpPr>
            <p:spPr>
              <a:xfrm>
                <a:off x="3143836" y="3935686"/>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438" name="Straight Connector 437">
                <a:extLst>
                  <a:ext uri="{FF2B5EF4-FFF2-40B4-BE49-F238E27FC236}">
                    <a16:creationId xmlns:a16="http://schemas.microsoft.com/office/drawing/2014/main" id="{DD8063C5-3D80-88AA-0EBC-6F13FEEA053C}"/>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9" name="Straight Connector 438">
                <a:extLst>
                  <a:ext uri="{FF2B5EF4-FFF2-40B4-BE49-F238E27FC236}">
                    <a16:creationId xmlns:a16="http://schemas.microsoft.com/office/drawing/2014/main" id="{C970EEE6-1E0D-316C-E5AA-CC6C5608AFC4}"/>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0" name="Straight Connector 439">
                <a:extLst>
                  <a:ext uri="{FF2B5EF4-FFF2-40B4-BE49-F238E27FC236}">
                    <a16:creationId xmlns:a16="http://schemas.microsoft.com/office/drawing/2014/main" id="{850DA147-8C0D-D06C-B269-295EE938CB71}"/>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1" name="Straight Connector 440">
                <a:extLst>
                  <a:ext uri="{FF2B5EF4-FFF2-40B4-BE49-F238E27FC236}">
                    <a16:creationId xmlns:a16="http://schemas.microsoft.com/office/drawing/2014/main" id="{8F02F5F5-6AFF-040A-A8D4-ABE27BA7831B}"/>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2" name="Straight Connector 441">
                <a:extLst>
                  <a:ext uri="{FF2B5EF4-FFF2-40B4-BE49-F238E27FC236}">
                    <a16:creationId xmlns:a16="http://schemas.microsoft.com/office/drawing/2014/main" id="{59A9D814-C8AC-8A25-D36B-2DE9EEE159B8}"/>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3" name="Straight Connector 442">
                <a:extLst>
                  <a:ext uri="{FF2B5EF4-FFF2-40B4-BE49-F238E27FC236}">
                    <a16:creationId xmlns:a16="http://schemas.microsoft.com/office/drawing/2014/main" id="{F540BA75-A311-704D-15BB-FDB7E0583FAB}"/>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4" name="Straight Connector 443">
                <a:extLst>
                  <a:ext uri="{FF2B5EF4-FFF2-40B4-BE49-F238E27FC236}">
                    <a16:creationId xmlns:a16="http://schemas.microsoft.com/office/drawing/2014/main" id="{A132684C-4564-B236-2217-D06782B3367C}"/>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5" name="Straight Connector 444">
                <a:extLst>
                  <a:ext uri="{FF2B5EF4-FFF2-40B4-BE49-F238E27FC236}">
                    <a16:creationId xmlns:a16="http://schemas.microsoft.com/office/drawing/2014/main" id="{DCBB7514-F1A3-B9AE-7661-0B259801486E}"/>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6" name="Straight Connector 445">
                <a:extLst>
                  <a:ext uri="{FF2B5EF4-FFF2-40B4-BE49-F238E27FC236}">
                    <a16:creationId xmlns:a16="http://schemas.microsoft.com/office/drawing/2014/main" id="{7D75D168-26CC-EAA7-EFC6-895E0456D2EE}"/>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447" name="Group 446">
              <a:extLst>
                <a:ext uri="{FF2B5EF4-FFF2-40B4-BE49-F238E27FC236}">
                  <a16:creationId xmlns:a16="http://schemas.microsoft.com/office/drawing/2014/main" id="{7FFD1362-8774-1997-1205-3ADF733BAEC6}"/>
                </a:ext>
              </a:extLst>
            </p:cNvPr>
            <p:cNvGrpSpPr/>
            <p:nvPr/>
          </p:nvGrpSpPr>
          <p:grpSpPr>
            <a:xfrm>
              <a:off x="10529890" y="2394140"/>
              <a:ext cx="679595" cy="58566"/>
              <a:chOff x="3680711" y="3875891"/>
              <a:chExt cx="1359190" cy="117131"/>
            </a:xfrm>
          </p:grpSpPr>
          <p:grpSp>
            <p:nvGrpSpPr>
              <p:cNvPr id="448" name="Group 447">
                <a:extLst>
                  <a:ext uri="{FF2B5EF4-FFF2-40B4-BE49-F238E27FC236}">
                    <a16:creationId xmlns:a16="http://schemas.microsoft.com/office/drawing/2014/main" id="{2ACDCBB4-BA28-1C30-2C22-9FC3B566D5E6}"/>
                  </a:ext>
                </a:extLst>
              </p:cNvPr>
              <p:cNvGrpSpPr/>
              <p:nvPr/>
            </p:nvGrpSpPr>
            <p:grpSpPr>
              <a:xfrm>
                <a:off x="3680711" y="3885021"/>
                <a:ext cx="383117" cy="108000"/>
                <a:chOff x="4730863" y="1819251"/>
                <a:chExt cx="383117" cy="108000"/>
              </a:xfrm>
            </p:grpSpPr>
            <p:sp>
              <p:nvSpPr>
                <p:cNvPr id="457" name="Oval 456">
                  <a:extLst>
                    <a:ext uri="{FF2B5EF4-FFF2-40B4-BE49-F238E27FC236}">
                      <a16:creationId xmlns:a16="http://schemas.microsoft.com/office/drawing/2014/main" id="{DFCA967F-079F-0967-0499-B29F3657A400}"/>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8" name="Oval 457">
                  <a:extLst>
                    <a:ext uri="{FF2B5EF4-FFF2-40B4-BE49-F238E27FC236}">
                      <a16:creationId xmlns:a16="http://schemas.microsoft.com/office/drawing/2014/main" id="{D8D535BF-4D59-FCF6-6E94-DD6D0066D05E}"/>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9" name="Oval 458">
                  <a:extLst>
                    <a:ext uri="{FF2B5EF4-FFF2-40B4-BE49-F238E27FC236}">
                      <a16:creationId xmlns:a16="http://schemas.microsoft.com/office/drawing/2014/main" id="{EE211C6E-A8A0-6405-ACDF-70688E0FAE61}"/>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49" name="Group 448">
                <a:extLst>
                  <a:ext uri="{FF2B5EF4-FFF2-40B4-BE49-F238E27FC236}">
                    <a16:creationId xmlns:a16="http://schemas.microsoft.com/office/drawing/2014/main" id="{EFCBD251-7CEF-E298-9C5E-679D590EA547}"/>
                  </a:ext>
                </a:extLst>
              </p:cNvPr>
              <p:cNvGrpSpPr/>
              <p:nvPr/>
            </p:nvGrpSpPr>
            <p:grpSpPr>
              <a:xfrm>
                <a:off x="4175618" y="3875891"/>
                <a:ext cx="383117" cy="108002"/>
                <a:chOff x="4730863" y="1819252"/>
                <a:chExt cx="383117" cy="108002"/>
              </a:xfrm>
            </p:grpSpPr>
            <p:sp>
              <p:nvSpPr>
                <p:cNvPr id="454" name="Oval 453">
                  <a:extLst>
                    <a:ext uri="{FF2B5EF4-FFF2-40B4-BE49-F238E27FC236}">
                      <a16:creationId xmlns:a16="http://schemas.microsoft.com/office/drawing/2014/main" id="{4C0F9552-5297-D4E5-7125-D42B98A6D378}"/>
                    </a:ext>
                  </a:extLst>
                </p:cNvPr>
                <p:cNvSpPr/>
                <p:nvPr/>
              </p:nvSpPr>
              <p:spPr>
                <a:xfrm>
                  <a:off x="4730863" y="1819254"/>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5" name="Oval 454">
                  <a:extLst>
                    <a:ext uri="{FF2B5EF4-FFF2-40B4-BE49-F238E27FC236}">
                      <a16:creationId xmlns:a16="http://schemas.microsoft.com/office/drawing/2014/main" id="{9A8538B1-D148-36C9-F6EB-DAB08AD32825}"/>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6" name="Oval 455">
                  <a:extLst>
                    <a:ext uri="{FF2B5EF4-FFF2-40B4-BE49-F238E27FC236}">
                      <a16:creationId xmlns:a16="http://schemas.microsoft.com/office/drawing/2014/main" id="{12442164-3E9F-D7AB-05FB-4D012FFE88B0}"/>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50" name="Group 449">
                <a:extLst>
                  <a:ext uri="{FF2B5EF4-FFF2-40B4-BE49-F238E27FC236}">
                    <a16:creationId xmlns:a16="http://schemas.microsoft.com/office/drawing/2014/main" id="{8A77D5ED-E598-BCF1-7E6F-9AFC235D1CA9}"/>
                  </a:ext>
                </a:extLst>
              </p:cNvPr>
              <p:cNvGrpSpPr/>
              <p:nvPr/>
            </p:nvGrpSpPr>
            <p:grpSpPr>
              <a:xfrm>
                <a:off x="4656784" y="3885022"/>
                <a:ext cx="383117" cy="108000"/>
                <a:chOff x="4730863" y="1819252"/>
                <a:chExt cx="383117" cy="108000"/>
              </a:xfrm>
            </p:grpSpPr>
            <p:sp>
              <p:nvSpPr>
                <p:cNvPr id="451" name="Oval 450">
                  <a:extLst>
                    <a:ext uri="{FF2B5EF4-FFF2-40B4-BE49-F238E27FC236}">
                      <a16:creationId xmlns:a16="http://schemas.microsoft.com/office/drawing/2014/main" id="{721D50C2-7D1E-C232-933D-36F278393712}"/>
                    </a:ext>
                  </a:extLst>
                </p:cNvPr>
                <p:cNvSpPr/>
                <p:nvPr/>
              </p:nvSpPr>
              <p:spPr>
                <a:xfrm>
                  <a:off x="4730863"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2" name="Oval 451">
                  <a:extLst>
                    <a:ext uri="{FF2B5EF4-FFF2-40B4-BE49-F238E27FC236}">
                      <a16:creationId xmlns:a16="http://schemas.microsoft.com/office/drawing/2014/main" id="{75519D11-EED0-C3EC-4C49-EDC5497E26B7}"/>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3" name="Oval 452">
                  <a:extLst>
                    <a:ext uri="{FF2B5EF4-FFF2-40B4-BE49-F238E27FC236}">
                      <a16:creationId xmlns:a16="http://schemas.microsoft.com/office/drawing/2014/main" id="{531EEBA8-C2AB-26AF-EFF9-2B9632003E38}"/>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460" name="Group 459">
              <a:extLst>
                <a:ext uri="{FF2B5EF4-FFF2-40B4-BE49-F238E27FC236}">
                  <a16:creationId xmlns:a16="http://schemas.microsoft.com/office/drawing/2014/main" id="{76B76F8A-0C6D-0C0F-5B67-E559B9A433AF}"/>
                </a:ext>
              </a:extLst>
            </p:cNvPr>
            <p:cNvGrpSpPr/>
            <p:nvPr/>
          </p:nvGrpSpPr>
          <p:grpSpPr>
            <a:xfrm>
              <a:off x="9233704" y="2467697"/>
              <a:ext cx="1296186" cy="139783"/>
              <a:chOff x="1143000" y="1333870"/>
              <a:chExt cx="2592371" cy="279566"/>
            </a:xfrm>
          </p:grpSpPr>
          <p:sp>
            <p:nvSpPr>
              <p:cNvPr id="461" name="Rectangle 460">
                <a:extLst>
                  <a:ext uri="{FF2B5EF4-FFF2-40B4-BE49-F238E27FC236}">
                    <a16:creationId xmlns:a16="http://schemas.microsoft.com/office/drawing/2014/main" id="{FC7F07AA-3D43-3E12-C2E5-F760F923314C}"/>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462" name="Rectangle 461">
                <a:extLst>
                  <a:ext uri="{FF2B5EF4-FFF2-40B4-BE49-F238E27FC236}">
                    <a16:creationId xmlns:a16="http://schemas.microsoft.com/office/drawing/2014/main" id="{464FF224-D534-D520-6289-D25B374D7AB8}"/>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3" name="Rectangle 462">
              <a:extLst>
                <a:ext uri="{FF2B5EF4-FFF2-40B4-BE49-F238E27FC236}">
                  <a16:creationId xmlns:a16="http://schemas.microsoft.com/office/drawing/2014/main" id="{0F3BE8BD-6B05-3B32-73EA-DEAFF1B8A6B5}"/>
                </a:ext>
              </a:extLst>
            </p:cNvPr>
            <p:cNvSpPr/>
            <p:nvPr/>
          </p:nvSpPr>
          <p:spPr>
            <a:xfrm>
              <a:off x="9233704" y="2602354"/>
              <a:ext cx="1989027" cy="19912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grpSp>
          <p:nvGrpSpPr>
            <p:cNvPr id="464" name="Group 463">
              <a:extLst>
                <a:ext uri="{FF2B5EF4-FFF2-40B4-BE49-F238E27FC236}">
                  <a16:creationId xmlns:a16="http://schemas.microsoft.com/office/drawing/2014/main" id="{3428D45B-9160-88C5-1845-E41D2CF58CD3}"/>
                </a:ext>
              </a:extLst>
            </p:cNvPr>
            <p:cNvGrpSpPr/>
            <p:nvPr/>
          </p:nvGrpSpPr>
          <p:grpSpPr>
            <a:xfrm>
              <a:off x="9437709" y="2265949"/>
              <a:ext cx="1296186" cy="182352"/>
              <a:chOff x="3619095" y="1176857"/>
              <a:chExt cx="2592371" cy="364702"/>
            </a:xfrm>
          </p:grpSpPr>
          <p:grpSp>
            <p:nvGrpSpPr>
              <p:cNvPr id="465" name="Group 464">
                <a:extLst>
                  <a:ext uri="{FF2B5EF4-FFF2-40B4-BE49-F238E27FC236}">
                    <a16:creationId xmlns:a16="http://schemas.microsoft.com/office/drawing/2014/main" id="{210F4988-80FC-4C24-9923-C462C8CB78A0}"/>
                  </a:ext>
                </a:extLst>
              </p:cNvPr>
              <p:cNvGrpSpPr/>
              <p:nvPr/>
            </p:nvGrpSpPr>
            <p:grpSpPr>
              <a:xfrm>
                <a:off x="5791200" y="1433559"/>
                <a:ext cx="383117" cy="108000"/>
                <a:chOff x="4730863" y="1819251"/>
                <a:chExt cx="383117" cy="108000"/>
              </a:xfrm>
            </p:grpSpPr>
            <p:sp>
              <p:nvSpPr>
                <p:cNvPr id="469" name="Oval 468">
                  <a:extLst>
                    <a:ext uri="{FF2B5EF4-FFF2-40B4-BE49-F238E27FC236}">
                      <a16:creationId xmlns:a16="http://schemas.microsoft.com/office/drawing/2014/main" id="{0B6E1D91-5FFE-F9B5-2EA3-48BBC47EE997}"/>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70" name="Oval 469">
                  <a:extLst>
                    <a:ext uri="{FF2B5EF4-FFF2-40B4-BE49-F238E27FC236}">
                      <a16:creationId xmlns:a16="http://schemas.microsoft.com/office/drawing/2014/main" id="{0D6955F9-D1E6-2056-C1E0-58091DC77AAD}"/>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71" name="Oval 470">
                  <a:extLst>
                    <a:ext uri="{FF2B5EF4-FFF2-40B4-BE49-F238E27FC236}">
                      <a16:creationId xmlns:a16="http://schemas.microsoft.com/office/drawing/2014/main" id="{CF553B70-80B7-6F3E-3643-09D32D56E360}"/>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66" name="Group 465">
                <a:extLst>
                  <a:ext uri="{FF2B5EF4-FFF2-40B4-BE49-F238E27FC236}">
                    <a16:creationId xmlns:a16="http://schemas.microsoft.com/office/drawing/2014/main" id="{75F1DD38-3A20-0C4D-EDD9-0108EABE6A63}"/>
                  </a:ext>
                </a:extLst>
              </p:cNvPr>
              <p:cNvGrpSpPr/>
              <p:nvPr/>
            </p:nvGrpSpPr>
            <p:grpSpPr>
              <a:xfrm>
                <a:off x="3619095" y="1176857"/>
                <a:ext cx="2592371" cy="279566"/>
                <a:chOff x="1143000" y="1333870"/>
                <a:chExt cx="2592371" cy="279566"/>
              </a:xfrm>
            </p:grpSpPr>
            <p:sp>
              <p:nvSpPr>
                <p:cNvPr id="467" name="Rectangle 466">
                  <a:extLst>
                    <a:ext uri="{FF2B5EF4-FFF2-40B4-BE49-F238E27FC236}">
                      <a16:creationId xmlns:a16="http://schemas.microsoft.com/office/drawing/2014/main" id="{F808F410-B4A1-4701-FEF7-4B287AD6F02E}"/>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468" name="Rectangle 467">
                  <a:extLst>
                    <a:ext uri="{FF2B5EF4-FFF2-40B4-BE49-F238E27FC236}">
                      <a16:creationId xmlns:a16="http://schemas.microsoft.com/office/drawing/2014/main" id="{7250E420-69C3-A73A-C648-5C4BA839E587}"/>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2" name="Group 471">
              <a:extLst>
                <a:ext uri="{FF2B5EF4-FFF2-40B4-BE49-F238E27FC236}">
                  <a16:creationId xmlns:a16="http://schemas.microsoft.com/office/drawing/2014/main" id="{EF22C2BC-A1CD-ECD9-EFD7-425E1597FE13}"/>
                </a:ext>
              </a:extLst>
            </p:cNvPr>
            <p:cNvGrpSpPr/>
            <p:nvPr/>
          </p:nvGrpSpPr>
          <p:grpSpPr>
            <a:xfrm flipV="1">
              <a:off x="10758545" y="2229221"/>
              <a:ext cx="481086" cy="223485"/>
              <a:chOff x="5596321" y="3896751"/>
              <a:chExt cx="962172" cy="446968"/>
            </a:xfrm>
          </p:grpSpPr>
          <p:grpSp>
            <p:nvGrpSpPr>
              <p:cNvPr id="473" name="Group 472">
                <a:extLst>
                  <a:ext uri="{FF2B5EF4-FFF2-40B4-BE49-F238E27FC236}">
                    <a16:creationId xmlns:a16="http://schemas.microsoft.com/office/drawing/2014/main" id="{025967A9-268A-EF2A-0E46-427E593DE4FB}"/>
                  </a:ext>
                </a:extLst>
              </p:cNvPr>
              <p:cNvGrpSpPr/>
              <p:nvPr/>
            </p:nvGrpSpPr>
            <p:grpSpPr>
              <a:xfrm>
                <a:off x="5596321" y="4005389"/>
                <a:ext cx="962172" cy="338330"/>
                <a:chOff x="3143836" y="3935689"/>
                <a:chExt cx="962172" cy="338330"/>
              </a:xfrm>
            </p:grpSpPr>
            <p:sp>
              <p:nvSpPr>
                <p:cNvPr id="487" name="Rectangle 486">
                  <a:extLst>
                    <a:ext uri="{FF2B5EF4-FFF2-40B4-BE49-F238E27FC236}">
                      <a16:creationId xmlns:a16="http://schemas.microsoft.com/office/drawing/2014/main" id="{165B39A0-4A66-F122-EF7B-8961F5DD20FE}"/>
                    </a:ext>
                  </a:extLst>
                </p:cNvPr>
                <p:cNvSpPr/>
                <p:nvPr/>
              </p:nvSpPr>
              <p:spPr>
                <a:xfrm>
                  <a:off x="3143836" y="3935693"/>
                  <a:ext cx="96217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491" name="Straight Connector 490">
                  <a:extLst>
                    <a:ext uri="{FF2B5EF4-FFF2-40B4-BE49-F238E27FC236}">
                      <a16:creationId xmlns:a16="http://schemas.microsoft.com/office/drawing/2014/main" id="{B503F8B0-EC9F-E1E0-E83E-1F7FB7B8CC36}"/>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2" name="Straight Connector 491">
                  <a:extLst>
                    <a:ext uri="{FF2B5EF4-FFF2-40B4-BE49-F238E27FC236}">
                      <a16:creationId xmlns:a16="http://schemas.microsoft.com/office/drawing/2014/main" id="{DF772FDB-B384-6AC9-2845-17DE0EAA2FB7}"/>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3" name="Straight Connector 492">
                  <a:extLst>
                    <a:ext uri="{FF2B5EF4-FFF2-40B4-BE49-F238E27FC236}">
                      <a16:creationId xmlns:a16="http://schemas.microsoft.com/office/drawing/2014/main" id="{D03A4C0E-5CF5-6A3F-78C8-D49EBFC17F8D}"/>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4" name="Straight Connector 493">
                  <a:extLst>
                    <a:ext uri="{FF2B5EF4-FFF2-40B4-BE49-F238E27FC236}">
                      <a16:creationId xmlns:a16="http://schemas.microsoft.com/office/drawing/2014/main" id="{AE1CBD0B-616C-FB1C-25EB-F9C01D3FBB43}"/>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5" name="Straight Connector 494">
                  <a:extLst>
                    <a:ext uri="{FF2B5EF4-FFF2-40B4-BE49-F238E27FC236}">
                      <a16:creationId xmlns:a16="http://schemas.microsoft.com/office/drawing/2014/main" id="{1B39B335-88F6-6466-A4F1-AB65EEA023DA}"/>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6" name="Straight Connector 495">
                  <a:extLst>
                    <a:ext uri="{FF2B5EF4-FFF2-40B4-BE49-F238E27FC236}">
                      <a16:creationId xmlns:a16="http://schemas.microsoft.com/office/drawing/2014/main" id="{1FA517BF-9CA7-4E22-F18C-BBFD92771468}"/>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474" name="Group 473">
                <a:extLst>
                  <a:ext uri="{FF2B5EF4-FFF2-40B4-BE49-F238E27FC236}">
                    <a16:creationId xmlns:a16="http://schemas.microsoft.com/office/drawing/2014/main" id="{9D18515B-C281-92D3-F3E8-C2644D171B2C}"/>
                  </a:ext>
                </a:extLst>
              </p:cNvPr>
              <p:cNvGrpSpPr/>
              <p:nvPr/>
            </p:nvGrpSpPr>
            <p:grpSpPr>
              <a:xfrm>
                <a:off x="5631595" y="3896751"/>
                <a:ext cx="878024" cy="117132"/>
                <a:chOff x="3680711" y="3875897"/>
                <a:chExt cx="878024" cy="117132"/>
              </a:xfrm>
            </p:grpSpPr>
            <p:grpSp>
              <p:nvGrpSpPr>
                <p:cNvPr id="475" name="Group 474">
                  <a:extLst>
                    <a:ext uri="{FF2B5EF4-FFF2-40B4-BE49-F238E27FC236}">
                      <a16:creationId xmlns:a16="http://schemas.microsoft.com/office/drawing/2014/main" id="{D1EF0F1B-680A-D6E0-1517-9CC28FF57319}"/>
                    </a:ext>
                  </a:extLst>
                </p:cNvPr>
                <p:cNvGrpSpPr/>
                <p:nvPr/>
              </p:nvGrpSpPr>
              <p:grpSpPr>
                <a:xfrm>
                  <a:off x="3680711" y="3885029"/>
                  <a:ext cx="383117" cy="108000"/>
                  <a:chOff x="4730863" y="1819259"/>
                  <a:chExt cx="383117" cy="108000"/>
                </a:xfrm>
              </p:grpSpPr>
              <p:sp>
                <p:nvSpPr>
                  <p:cNvPr id="484" name="Oval 483">
                    <a:extLst>
                      <a:ext uri="{FF2B5EF4-FFF2-40B4-BE49-F238E27FC236}">
                        <a16:creationId xmlns:a16="http://schemas.microsoft.com/office/drawing/2014/main" id="{576C1CFE-AF3B-3AAC-B428-45B12D08F863}"/>
                      </a:ext>
                    </a:extLst>
                  </p:cNvPr>
                  <p:cNvSpPr/>
                  <p:nvPr/>
                </p:nvSpPr>
                <p:spPr>
                  <a:xfrm>
                    <a:off x="4730863"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85" name="Oval 484">
                    <a:extLst>
                      <a:ext uri="{FF2B5EF4-FFF2-40B4-BE49-F238E27FC236}">
                        <a16:creationId xmlns:a16="http://schemas.microsoft.com/office/drawing/2014/main" id="{053579A7-9886-8291-F4D5-DD1DE01DF24E}"/>
                      </a:ext>
                    </a:extLst>
                  </p:cNvPr>
                  <p:cNvSpPr/>
                  <p:nvPr/>
                </p:nvSpPr>
                <p:spPr>
                  <a:xfrm>
                    <a:off x="4873737"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86" name="Oval 485">
                    <a:extLst>
                      <a:ext uri="{FF2B5EF4-FFF2-40B4-BE49-F238E27FC236}">
                        <a16:creationId xmlns:a16="http://schemas.microsoft.com/office/drawing/2014/main" id="{F41A35FD-8BDF-6725-3341-E0A7A03D1BFE}"/>
                      </a:ext>
                    </a:extLst>
                  </p:cNvPr>
                  <p:cNvSpPr/>
                  <p:nvPr/>
                </p:nvSpPr>
                <p:spPr>
                  <a:xfrm>
                    <a:off x="5005980"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76" name="Group 475">
                  <a:extLst>
                    <a:ext uri="{FF2B5EF4-FFF2-40B4-BE49-F238E27FC236}">
                      <a16:creationId xmlns:a16="http://schemas.microsoft.com/office/drawing/2014/main" id="{92F1EEED-4DFE-7152-9838-5A9C9FA97EE9}"/>
                    </a:ext>
                  </a:extLst>
                </p:cNvPr>
                <p:cNvGrpSpPr/>
                <p:nvPr/>
              </p:nvGrpSpPr>
              <p:grpSpPr>
                <a:xfrm>
                  <a:off x="4175618" y="3875897"/>
                  <a:ext cx="383117" cy="108000"/>
                  <a:chOff x="4730863" y="1819258"/>
                  <a:chExt cx="383117" cy="108000"/>
                </a:xfrm>
              </p:grpSpPr>
              <p:sp>
                <p:nvSpPr>
                  <p:cNvPr id="481" name="Oval 480">
                    <a:extLst>
                      <a:ext uri="{FF2B5EF4-FFF2-40B4-BE49-F238E27FC236}">
                        <a16:creationId xmlns:a16="http://schemas.microsoft.com/office/drawing/2014/main" id="{BC1F5A02-2C71-EC13-6502-58C51047C2C6}"/>
                      </a:ext>
                    </a:extLst>
                  </p:cNvPr>
                  <p:cNvSpPr/>
                  <p:nvPr/>
                </p:nvSpPr>
                <p:spPr>
                  <a:xfrm>
                    <a:off x="4730863"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82" name="Oval 481">
                    <a:extLst>
                      <a:ext uri="{FF2B5EF4-FFF2-40B4-BE49-F238E27FC236}">
                        <a16:creationId xmlns:a16="http://schemas.microsoft.com/office/drawing/2014/main" id="{DB84A7ED-6D62-A83D-7B37-E363EC89BBF7}"/>
                      </a:ext>
                    </a:extLst>
                  </p:cNvPr>
                  <p:cNvSpPr/>
                  <p:nvPr/>
                </p:nvSpPr>
                <p:spPr>
                  <a:xfrm>
                    <a:off x="4873737"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83" name="Oval 482">
                    <a:extLst>
                      <a:ext uri="{FF2B5EF4-FFF2-40B4-BE49-F238E27FC236}">
                        <a16:creationId xmlns:a16="http://schemas.microsoft.com/office/drawing/2014/main" id="{43204501-0CE6-0F83-D842-B6CAEC5C8340}"/>
                      </a:ext>
                    </a:extLst>
                  </p:cNvPr>
                  <p:cNvSpPr/>
                  <p:nvPr/>
                </p:nvSpPr>
                <p:spPr>
                  <a:xfrm>
                    <a:off x="5005980"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nvGrpSpPr>
            <p:cNvPr id="497" name="Group 496">
              <a:extLst>
                <a:ext uri="{FF2B5EF4-FFF2-40B4-BE49-F238E27FC236}">
                  <a16:creationId xmlns:a16="http://schemas.microsoft.com/office/drawing/2014/main" id="{D3E27696-D87C-4847-F97D-BD0C505BB561}"/>
                </a:ext>
              </a:extLst>
            </p:cNvPr>
            <p:cNvGrpSpPr/>
            <p:nvPr/>
          </p:nvGrpSpPr>
          <p:grpSpPr>
            <a:xfrm>
              <a:off x="9686027" y="2061485"/>
              <a:ext cx="1296186" cy="182352"/>
              <a:chOff x="3619095" y="1176857"/>
              <a:chExt cx="2592371" cy="364702"/>
            </a:xfrm>
          </p:grpSpPr>
          <p:grpSp>
            <p:nvGrpSpPr>
              <p:cNvPr id="498" name="Group 497">
                <a:extLst>
                  <a:ext uri="{FF2B5EF4-FFF2-40B4-BE49-F238E27FC236}">
                    <a16:creationId xmlns:a16="http://schemas.microsoft.com/office/drawing/2014/main" id="{2CA1CC30-3D7F-2E64-C96F-1E874BF793E7}"/>
                  </a:ext>
                </a:extLst>
              </p:cNvPr>
              <p:cNvGrpSpPr/>
              <p:nvPr/>
            </p:nvGrpSpPr>
            <p:grpSpPr>
              <a:xfrm>
                <a:off x="5791200" y="1433559"/>
                <a:ext cx="383117" cy="108000"/>
                <a:chOff x="4730863" y="1819251"/>
                <a:chExt cx="383117" cy="108000"/>
              </a:xfrm>
            </p:grpSpPr>
            <p:sp>
              <p:nvSpPr>
                <p:cNvPr id="502" name="Oval 501">
                  <a:extLst>
                    <a:ext uri="{FF2B5EF4-FFF2-40B4-BE49-F238E27FC236}">
                      <a16:creationId xmlns:a16="http://schemas.microsoft.com/office/drawing/2014/main" id="{975B5536-2DDE-668E-55F5-F8C4D28E9713}"/>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03" name="Oval 502">
                  <a:extLst>
                    <a:ext uri="{FF2B5EF4-FFF2-40B4-BE49-F238E27FC236}">
                      <a16:creationId xmlns:a16="http://schemas.microsoft.com/office/drawing/2014/main" id="{7A0970ED-50F4-DF75-82D2-CCE201769A55}"/>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04" name="Oval 503">
                  <a:extLst>
                    <a:ext uri="{FF2B5EF4-FFF2-40B4-BE49-F238E27FC236}">
                      <a16:creationId xmlns:a16="http://schemas.microsoft.com/office/drawing/2014/main" id="{5A8ED996-4827-4590-D725-945D1C498C7A}"/>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99" name="Group 498">
                <a:extLst>
                  <a:ext uri="{FF2B5EF4-FFF2-40B4-BE49-F238E27FC236}">
                    <a16:creationId xmlns:a16="http://schemas.microsoft.com/office/drawing/2014/main" id="{AC5AAAD0-B39E-E008-F570-90798E7C493C}"/>
                  </a:ext>
                </a:extLst>
              </p:cNvPr>
              <p:cNvGrpSpPr/>
              <p:nvPr/>
            </p:nvGrpSpPr>
            <p:grpSpPr>
              <a:xfrm>
                <a:off x="3619095" y="1176857"/>
                <a:ext cx="2592371" cy="279566"/>
                <a:chOff x="1143000" y="1333870"/>
                <a:chExt cx="2592371" cy="279566"/>
              </a:xfrm>
            </p:grpSpPr>
            <p:sp>
              <p:nvSpPr>
                <p:cNvPr id="500" name="Rectangle 499">
                  <a:extLst>
                    <a:ext uri="{FF2B5EF4-FFF2-40B4-BE49-F238E27FC236}">
                      <a16:creationId xmlns:a16="http://schemas.microsoft.com/office/drawing/2014/main" id="{73C31EB4-5F85-E90E-8562-0C83744DC215}"/>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501" name="Rectangle 500">
                  <a:extLst>
                    <a:ext uri="{FF2B5EF4-FFF2-40B4-BE49-F238E27FC236}">
                      <a16:creationId xmlns:a16="http://schemas.microsoft.com/office/drawing/2014/main" id="{15FC890D-28A8-6EF3-4C94-C14F89087AA9}"/>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5" name="Group 504">
              <a:extLst>
                <a:ext uri="{FF2B5EF4-FFF2-40B4-BE49-F238E27FC236}">
                  <a16:creationId xmlns:a16="http://schemas.microsoft.com/office/drawing/2014/main" id="{C6E4D49B-8300-5715-6214-908C0E2EF756}"/>
                </a:ext>
              </a:extLst>
            </p:cNvPr>
            <p:cNvGrpSpPr/>
            <p:nvPr/>
          </p:nvGrpSpPr>
          <p:grpSpPr>
            <a:xfrm flipV="1">
              <a:off x="11003644" y="2020631"/>
              <a:ext cx="235991" cy="218919"/>
              <a:chOff x="5596321" y="3905881"/>
              <a:chExt cx="471982" cy="437836"/>
            </a:xfrm>
          </p:grpSpPr>
          <p:grpSp>
            <p:nvGrpSpPr>
              <p:cNvPr id="506" name="Group 505">
                <a:extLst>
                  <a:ext uri="{FF2B5EF4-FFF2-40B4-BE49-F238E27FC236}">
                    <a16:creationId xmlns:a16="http://schemas.microsoft.com/office/drawing/2014/main" id="{7918DA25-1585-FFF4-382F-2A96AE694586}"/>
                  </a:ext>
                </a:extLst>
              </p:cNvPr>
              <p:cNvGrpSpPr/>
              <p:nvPr/>
            </p:nvGrpSpPr>
            <p:grpSpPr>
              <a:xfrm>
                <a:off x="5596321" y="4005389"/>
                <a:ext cx="471982" cy="338328"/>
                <a:chOff x="3143836" y="3935689"/>
                <a:chExt cx="471982" cy="338328"/>
              </a:xfrm>
            </p:grpSpPr>
            <p:sp>
              <p:nvSpPr>
                <p:cNvPr id="520" name="Rectangle 519">
                  <a:extLst>
                    <a:ext uri="{FF2B5EF4-FFF2-40B4-BE49-F238E27FC236}">
                      <a16:creationId xmlns:a16="http://schemas.microsoft.com/office/drawing/2014/main" id="{EC9C4D98-2410-2EA3-E5DB-200A39A3B802}"/>
                    </a:ext>
                  </a:extLst>
                </p:cNvPr>
                <p:cNvSpPr/>
                <p:nvPr/>
              </p:nvSpPr>
              <p:spPr>
                <a:xfrm>
                  <a:off x="3143836" y="3935691"/>
                  <a:ext cx="47198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527" name="Straight Connector 526">
                  <a:extLst>
                    <a:ext uri="{FF2B5EF4-FFF2-40B4-BE49-F238E27FC236}">
                      <a16:creationId xmlns:a16="http://schemas.microsoft.com/office/drawing/2014/main" id="{CAE959FE-5B52-A7A0-56BD-A6E8CDA7FD87}"/>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528" name="Straight Connector 527">
                  <a:extLst>
                    <a:ext uri="{FF2B5EF4-FFF2-40B4-BE49-F238E27FC236}">
                      <a16:creationId xmlns:a16="http://schemas.microsoft.com/office/drawing/2014/main" id="{9DBD9C22-9D5E-1078-1C54-38E8734B82C9}"/>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529" name="Straight Connector 528">
                  <a:extLst>
                    <a:ext uri="{FF2B5EF4-FFF2-40B4-BE49-F238E27FC236}">
                      <a16:creationId xmlns:a16="http://schemas.microsoft.com/office/drawing/2014/main" id="{6B2F1556-010D-561B-0ED2-28C09AFFF96D}"/>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508" name="Group 507">
                <a:extLst>
                  <a:ext uri="{FF2B5EF4-FFF2-40B4-BE49-F238E27FC236}">
                    <a16:creationId xmlns:a16="http://schemas.microsoft.com/office/drawing/2014/main" id="{754BB485-B37C-B32A-79F8-060DC364DB5B}"/>
                  </a:ext>
                </a:extLst>
              </p:cNvPr>
              <p:cNvGrpSpPr/>
              <p:nvPr/>
            </p:nvGrpSpPr>
            <p:grpSpPr>
              <a:xfrm>
                <a:off x="5631595" y="3905881"/>
                <a:ext cx="383118" cy="108000"/>
                <a:chOff x="4730863" y="1819257"/>
                <a:chExt cx="383117" cy="108000"/>
              </a:xfrm>
            </p:grpSpPr>
            <p:sp>
              <p:nvSpPr>
                <p:cNvPr id="517" name="Oval 516">
                  <a:extLst>
                    <a:ext uri="{FF2B5EF4-FFF2-40B4-BE49-F238E27FC236}">
                      <a16:creationId xmlns:a16="http://schemas.microsoft.com/office/drawing/2014/main" id="{7F5DC338-6784-EB4A-8ABC-67DB16ABB173}"/>
                    </a:ext>
                  </a:extLst>
                </p:cNvPr>
                <p:cNvSpPr/>
                <p:nvPr/>
              </p:nvSpPr>
              <p:spPr>
                <a:xfrm>
                  <a:off x="4730863"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18" name="Oval 517">
                  <a:extLst>
                    <a:ext uri="{FF2B5EF4-FFF2-40B4-BE49-F238E27FC236}">
                      <a16:creationId xmlns:a16="http://schemas.microsoft.com/office/drawing/2014/main" id="{D236721A-9706-CA21-9982-B9F91D250F9C}"/>
                    </a:ext>
                  </a:extLst>
                </p:cNvPr>
                <p:cNvSpPr/>
                <p:nvPr/>
              </p:nvSpPr>
              <p:spPr>
                <a:xfrm>
                  <a:off x="4873737"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19" name="Oval 518">
                  <a:extLst>
                    <a:ext uri="{FF2B5EF4-FFF2-40B4-BE49-F238E27FC236}">
                      <a16:creationId xmlns:a16="http://schemas.microsoft.com/office/drawing/2014/main" id="{51702B64-4380-E59F-2C9F-6AE0F75C93FA}"/>
                    </a:ext>
                  </a:extLst>
                </p:cNvPr>
                <p:cNvSpPr/>
                <p:nvPr/>
              </p:nvSpPr>
              <p:spPr>
                <a:xfrm>
                  <a:off x="5005980"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402" name="Group 401">
              <a:extLst>
                <a:ext uri="{FF2B5EF4-FFF2-40B4-BE49-F238E27FC236}">
                  <a16:creationId xmlns:a16="http://schemas.microsoft.com/office/drawing/2014/main" id="{517BA9A1-1BBE-E555-95CA-744A7D79C27A}"/>
                </a:ext>
              </a:extLst>
            </p:cNvPr>
            <p:cNvGrpSpPr/>
            <p:nvPr/>
          </p:nvGrpSpPr>
          <p:grpSpPr>
            <a:xfrm>
              <a:off x="9908709" y="1835557"/>
              <a:ext cx="1296186" cy="186158"/>
              <a:chOff x="3616724" y="1169245"/>
              <a:chExt cx="2592370" cy="372314"/>
            </a:xfrm>
          </p:grpSpPr>
          <p:grpSp>
            <p:nvGrpSpPr>
              <p:cNvPr id="403" name="Group 402">
                <a:extLst>
                  <a:ext uri="{FF2B5EF4-FFF2-40B4-BE49-F238E27FC236}">
                    <a16:creationId xmlns:a16="http://schemas.microsoft.com/office/drawing/2014/main" id="{150E2A28-0D6E-23D3-1A64-B3742E9E69D7}"/>
                  </a:ext>
                </a:extLst>
              </p:cNvPr>
              <p:cNvGrpSpPr/>
              <p:nvPr/>
            </p:nvGrpSpPr>
            <p:grpSpPr>
              <a:xfrm>
                <a:off x="5791200" y="1433559"/>
                <a:ext cx="383117" cy="108000"/>
                <a:chOff x="4730863" y="1819251"/>
                <a:chExt cx="383117" cy="108000"/>
              </a:xfrm>
            </p:grpSpPr>
            <p:sp>
              <p:nvSpPr>
                <p:cNvPr id="407" name="Oval 406">
                  <a:extLst>
                    <a:ext uri="{FF2B5EF4-FFF2-40B4-BE49-F238E27FC236}">
                      <a16:creationId xmlns:a16="http://schemas.microsoft.com/office/drawing/2014/main" id="{6E1E96F6-6032-4338-1FEC-21D0738CD43D}"/>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8" name="Oval 407">
                  <a:extLst>
                    <a:ext uri="{FF2B5EF4-FFF2-40B4-BE49-F238E27FC236}">
                      <a16:creationId xmlns:a16="http://schemas.microsoft.com/office/drawing/2014/main" id="{A1E53917-EE0C-B731-7624-82E3C9EE197B}"/>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9" name="Oval 408">
                  <a:extLst>
                    <a:ext uri="{FF2B5EF4-FFF2-40B4-BE49-F238E27FC236}">
                      <a16:creationId xmlns:a16="http://schemas.microsoft.com/office/drawing/2014/main" id="{63EE330C-3FA8-3E69-5D55-8860023DEAC7}"/>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04" name="Group 403">
                <a:extLst>
                  <a:ext uri="{FF2B5EF4-FFF2-40B4-BE49-F238E27FC236}">
                    <a16:creationId xmlns:a16="http://schemas.microsoft.com/office/drawing/2014/main" id="{B9C55F2D-B121-0C3F-B6FE-D8DC0905C221}"/>
                  </a:ext>
                </a:extLst>
              </p:cNvPr>
              <p:cNvGrpSpPr/>
              <p:nvPr/>
            </p:nvGrpSpPr>
            <p:grpSpPr>
              <a:xfrm>
                <a:off x="3616724" y="1169245"/>
                <a:ext cx="2592370" cy="287178"/>
                <a:chOff x="1140629" y="1326258"/>
                <a:chExt cx="2592370" cy="287178"/>
              </a:xfrm>
            </p:grpSpPr>
            <p:sp>
              <p:nvSpPr>
                <p:cNvPr id="405" name="Rectangle 404">
                  <a:extLst>
                    <a:ext uri="{FF2B5EF4-FFF2-40B4-BE49-F238E27FC236}">
                      <a16:creationId xmlns:a16="http://schemas.microsoft.com/office/drawing/2014/main" id="{16349536-6CA8-15A1-C847-CE1C8E03B7B8}"/>
                    </a:ext>
                  </a:extLst>
                </p:cNvPr>
                <p:cNvSpPr/>
                <p:nvPr/>
              </p:nvSpPr>
              <p:spPr>
                <a:xfrm>
                  <a:off x="1140629" y="1326258"/>
                  <a:ext cx="2592370" cy="241090"/>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chemeClr val="accent2"/>
                      </a:solidFill>
                      <a:effectLst/>
                      <a:uFillTx/>
                      <a:latin typeface="Helvetica Neue Medium"/>
                      <a:ea typeface="Helvetica Neue Medium"/>
                      <a:cs typeface="Helvetica Neue Medium"/>
                      <a:sym typeface="Helvetica Neue Medium"/>
                    </a:rPr>
                    <a:t>Memory</a:t>
                  </a:r>
                </a:p>
              </p:txBody>
            </p:sp>
            <p:sp>
              <p:nvSpPr>
                <p:cNvPr id="406" name="Rectangle 405">
                  <a:extLst>
                    <a:ext uri="{FF2B5EF4-FFF2-40B4-BE49-F238E27FC236}">
                      <a16:creationId xmlns:a16="http://schemas.microsoft.com/office/drawing/2014/main" id="{916197B1-01D0-B5EE-7FDD-566651699043}"/>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4" name="Group 913">
            <a:extLst>
              <a:ext uri="{FF2B5EF4-FFF2-40B4-BE49-F238E27FC236}">
                <a16:creationId xmlns:a16="http://schemas.microsoft.com/office/drawing/2014/main" id="{441C5741-9DD8-2992-7A17-8E617B395DC2}"/>
              </a:ext>
            </a:extLst>
          </p:cNvPr>
          <p:cNvGrpSpPr/>
          <p:nvPr/>
        </p:nvGrpSpPr>
        <p:grpSpPr>
          <a:xfrm>
            <a:off x="8702843" y="3572593"/>
            <a:ext cx="2140675" cy="1916506"/>
            <a:chOff x="8702843" y="3124200"/>
            <a:chExt cx="2140675" cy="1916506"/>
          </a:xfrm>
        </p:grpSpPr>
        <p:sp>
          <p:nvSpPr>
            <p:cNvPr id="435" name="Right Arrow 434">
              <a:extLst>
                <a:ext uri="{FF2B5EF4-FFF2-40B4-BE49-F238E27FC236}">
                  <a16:creationId xmlns:a16="http://schemas.microsoft.com/office/drawing/2014/main" id="{E1E20717-556A-FFE1-965B-8C9539615EEA}"/>
                </a:ext>
              </a:extLst>
            </p:cNvPr>
            <p:cNvSpPr/>
            <p:nvPr/>
          </p:nvSpPr>
          <p:spPr>
            <a:xfrm rot="5400000">
              <a:off x="10009209" y="3129463"/>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0" name="Picture 869">
              <a:extLst>
                <a:ext uri="{FF2B5EF4-FFF2-40B4-BE49-F238E27FC236}">
                  <a16:creationId xmlns:a16="http://schemas.microsoft.com/office/drawing/2014/main" id="{285FD2A3-74D5-CE16-8441-7DE78ED3CFEC}"/>
                </a:ext>
              </a:extLst>
            </p:cNvPr>
            <p:cNvPicPr>
              <a:picLocks noChangeAspect="1"/>
            </p:cNvPicPr>
            <p:nvPr/>
          </p:nvPicPr>
          <p:blipFill rotWithShape="1">
            <a:blip r:embed="rId2"/>
            <a:srcRect r="17374"/>
            <a:stretch/>
          </p:blipFill>
          <p:spPr>
            <a:xfrm>
              <a:off x="8702843" y="3550908"/>
              <a:ext cx="2140674" cy="1276350"/>
            </a:xfrm>
            <a:prstGeom prst="rect">
              <a:avLst/>
            </a:prstGeom>
          </p:spPr>
        </p:pic>
        <p:sp>
          <p:nvSpPr>
            <p:cNvPr id="871" name="Rectangle 870">
              <a:extLst>
                <a:ext uri="{FF2B5EF4-FFF2-40B4-BE49-F238E27FC236}">
                  <a16:creationId xmlns:a16="http://schemas.microsoft.com/office/drawing/2014/main" id="{DD940FAB-3690-214F-9FAA-FFE5FAD49573}"/>
                </a:ext>
              </a:extLst>
            </p:cNvPr>
            <p:cNvSpPr/>
            <p:nvPr/>
          </p:nvSpPr>
          <p:spPr>
            <a:xfrm>
              <a:off x="8702844" y="4619753"/>
              <a:ext cx="2140674" cy="420953"/>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grpSp>
      <p:grpSp>
        <p:nvGrpSpPr>
          <p:cNvPr id="915" name="Group 914">
            <a:extLst>
              <a:ext uri="{FF2B5EF4-FFF2-40B4-BE49-F238E27FC236}">
                <a16:creationId xmlns:a16="http://schemas.microsoft.com/office/drawing/2014/main" id="{F4D98808-B8CF-648A-5E97-D096BB0D21A4}"/>
              </a:ext>
            </a:extLst>
          </p:cNvPr>
          <p:cNvGrpSpPr/>
          <p:nvPr/>
        </p:nvGrpSpPr>
        <p:grpSpPr>
          <a:xfrm>
            <a:off x="5133743" y="3999484"/>
            <a:ext cx="2867081" cy="1371268"/>
            <a:chOff x="5330549" y="3551091"/>
            <a:chExt cx="2867081" cy="1371268"/>
          </a:xfrm>
        </p:grpSpPr>
        <p:pic>
          <p:nvPicPr>
            <p:cNvPr id="872" name="Picture 871">
              <a:extLst>
                <a:ext uri="{FF2B5EF4-FFF2-40B4-BE49-F238E27FC236}">
                  <a16:creationId xmlns:a16="http://schemas.microsoft.com/office/drawing/2014/main" id="{62F9601F-1613-EDCA-9B36-DCF081E9273F}"/>
                </a:ext>
              </a:extLst>
            </p:cNvPr>
            <p:cNvPicPr>
              <a:picLocks noChangeAspect="1"/>
            </p:cNvPicPr>
            <p:nvPr/>
          </p:nvPicPr>
          <p:blipFill rotWithShape="1">
            <a:blip r:embed="rId3"/>
            <a:srcRect r="17374"/>
            <a:stretch/>
          </p:blipFill>
          <p:spPr>
            <a:xfrm>
              <a:off x="5333724" y="3551091"/>
              <a:ext cx="2140674" cy="1276350"/>
            </a:xfrm>
            <a:prstGeom prst="rect">
              <a:avLst/>
            </a:prstGeom>
          </p:spPr>
        </p:pic>
        <p:sp>
          <p:nvSpPr>
            <p:cNvPr id="873" name="Rectangle 872">
              <a:extLst>
                <a:ext uri="{FF2B5EF4-FFF2-40B4-BE49-F238E27FC236}">
                  <a16:creationId xmlns:a16="http://schemas.microsoft.com/office/drawing/2014/main" id="{2A9769AF-4FEC-0223-C831-209576298C92}"/>
                </a:ext>
              </a:extLst>
            </p:cNvPr>
            <p:cNvSpPr/>
            <p:nvPr/>
          </p:nvSpPr>
          <p:spPr>
            <a:xfrm>
              <a:off x="5330549" y="4604290"/>
              <a:ext cx="2581684" cy="3180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sp>
          <p:nvSpPr>
            <p:cNvPr id="875" name="Right Arrow 874">
              <a:extLst>
                <a:ext uri="{FF2B5EF4-FFF2-40B4-BE49-F238E27FC236}">
                  <a16:creationId xmlns:a16="http://schemas.microsoft.com/office/drawing/2014/main" id="{D8AED6D0-6EE3-22E7-E06D-6C468FD72258}"/>
                </a:ext>
              </a:extLst>
            </p:cNvPr>
            <p:cNvSpPr/>
            <p:nvPr/>
          </p:nvSpPr>
          <p:spPr>
            <a:xfrm flipH="1">
              <a:off x="8087071" y="4145809"/>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DC981B84-42BC-F579-B571-6CB2FEF0D017}"/>
              </a:ext>
            </a:extLst>
          </p:cNvPr>
          <p:cNvGrpSpPr/>
          <p:nvPr/>
        </p:nvGrpSpPr>
        <p:grpSpPr>
          <a:xfrm>
            <a:off x="2060984" y="3999484"/>
            <a:ext cx="2676198" cy="1276350"/>
            <a:chOff x="2060984" y="3551091"/>
            <a:chExt cx="2676198" cy="1276350"/>
          </a:xfrm>
        </p:grpSpPr>
        <p:pic>
          <p:nvPicPr>
            <p:cNvPr id="874" name="Picture 873">
              <a:extLst>
                <a:ext uri="{FF2B5EF4-FFF2-40B4-BE49-F238E27FC236}">
                  <a16:creationId xmlns:a16="http://schemas.microsoft.com/office/drawing/2014/main" id="{AB7C3CFA-8C27-A38A-48A2-B2E8FD059061}"/>
                </a:ext>
              </a:extLst>
            </p:cNvPr>
            <p:cNvPicPr>
              <a:picLocks noChangeAspect="1"/>
            </p:cNvPicPr>
            <p:nvPr/>
          </p:nvPicPr>
          <p:blipFill rotWithShape="1">
            <a:blip r:embed="rId4"/>
            <a:srcRect r="17374"/>
            <a:stretch/>
          </p:blipFill>
          <p:spPr>
            <a:xfrm>
              <a:off x="2060984" y="3551091"/>
              <a:ext cx="2140674" cy="1276350"/>
            </a:xfrm>
            <a:prstGeom prst="rect">
              <a:avLst/>
            </a:prstGeom>
          </p:spPr>
        </p:pic>
        <p:sp>
          <p:nvSpPr>
            <p:cNvPr id="876" name="Right Arrow 875">
              <a:extLst>
                <a:ext uri="{FF2B5EF4-FFF2-40B4-BE49-F238E27FC236}">
                  <a16:creationId xmlns:a16="http://schemas.microsoft.com/office/drawing/2014/main" id="{1CE2AAE9-3D8A-9613-4572-342659149AEF}"/>
                </a:ext>
              </a:extLst>
            </p:cNvPr>
            <p:cNvSpPr/>
            <p:nvPr/>
          </p:nvSpPr>
          <p:spPr>
            <a:xfrm flipH="1">
              <a:off x="4626623" y="4145809"/>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8" name="Group 917">
            <a:extLst>
              <a:ext uri="{FF2B5EF4-FFF2-40B4-BE49-F238E27FC236}">
                <a16:creationId xmlns:a16="http://schemas.microsoft.com/office/drawing/2014/main" id="{1FD77A5F-85C9-F11C-1C1B-BB46DF2B3E08}"/>
              </a:ext>
            </a:extLst>
          </p:cNvPr>
          <p:cNvGrpSpPr/>
          <p:nvPr/>
        </p:nvGrpSpPr>
        <p:grpSpPr>
          <a:xfrm>
            <a:off x="384891" y="1417790"/>
            <a:ext cx="1296186" cy="418131"/>
            <a:chOff x="384891" y="1813434"/>
            <a:chExt cx="1296186" cy="418131"/>
          </a:xfrm>
        </p:grpSpPr>
        <p:grpSp>
          <p:nvGrpSpPr>
            <p:cNvPr id="47" name="Group 46">
              <a:extLst>
                <a:ext uri="{FF2B5EF4-FFF2-40B4-BE49-F238E27FC236}">
                  <a16:creationId xmlns:a16="http://schemas.microsoft.com/office/drawing/2014/main" id="{290187F4-DB7A-BF0B-EF0F-E199A4235CE6}"/>
                </a:ext>
              </a:extLst>
            </p:cNvPr>
            <p:cNvGrpSpPr/>
            <p:nvPr/>
          </p:nvGrpSpPr>
          <p:grpSpPr>
            <a:xfrm>
              <a:off x="384891" y="2082989"/>
              <a:ext cx="1296186" cy="148576"/>
              <a:chOff x="1143000" y="1034939"/>
              <a:chExt cx="2592371" cy="297151"/>
            </a:xfrm>
          </p:grpSpPr>
          <p:sp>
            <p:nvSpPr>
              <p:cNvPr id="3" name="Rectangle 2">
                <a:extLst>
                  <a:ext uri="{FF2B5EF4-FFF2-40B4-BE49-F238E27FC236}">
                    <a16:creationId xmlns:a16="http://schemas.microsoft.com/office/drawing/2014/main" id="{70228178-6DCB-E7C0-7207-A07D23528A8A}"/>
                  </a:ext>
                </a:extLst>
              </p:cNvPr>
              <p:cNvSpPr/>
              <p:nvPr/>
            </p:nvSpPr>
            <p:spPr>
              <a:xfrm>
                <a:off x="1143000" y="1034939"/>
                <a:ext cx="2592371" cy="241092"/>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5" name="Rectangle 4">
                <a:extLst>
                  <a:ext uri="{FF2B5EF4-FFF2-40B4-BE49-F238E27FC236}">
                    <a16:creationId xmlns:a16="http://schemas.microsoft.com/office/drawing/2014/main" id="{0D10F019-EEBD-CD81-BD41-F933FD426A54}"/>
                  </a:ext>
                </a:extLst>
              </p:cNvPr>
              <p:cNvSpPr/>
              <p:nvPr/>
            </p:nvSpPr>
            <p:spPr>
              <a:xfrm>
                <a:off x="1144572" y="1286370"/>
                <a:ext cx="2572977" cy="4572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8" name="Group 877">
              <a:extLst>
                <a:ext uri="{FF2B5EF4-FFF2-40B4-BE49-F238E27FC236}">
                  <a16:creationId xmlns:a16="http://schemas.microsoft.com/office/drawing/2014/main" id="{C16B6AD7-9B09-B1CA-4380-472F75CD249B}"/>
                </a:ext>
              </a:extLst>
            </p:cNvPr>
            <p:cNvGrpSpPr/>
            <p:nvPr/>
          </p:nvGrpSpPr>
          <p:grpSpPr>
            <a:xfrm flipV="1">
              <a:off x="927158" y="1813434"/>
              <a:ext cx="720000" cy="169165"/>
              <a:chOff x="3143836" y="3935689"/>
              <a:chExt cx="1440000" cy="338328"/>
            </a:xfrm>
          </p:grpSpPr>
          <p:sp>
            <p:nvSpPr>
              <p:cNvPr id="892" name="Rectangle 891">
                <a:extLst>
                  <a:ext uri="{FF2B5EF4-FFF2-40B4-BE49-F238E27FC236}">
                    <a16:creationId xmlns:a16="http://schemas.microsoft.com/office/drawing/2014/main" id="{A9D508F7-BF56-2F69-66CD-8FF8DF118D5B}"/>
                  </a:ext>
                </a:extLst>
              </p:cNvPr>
              <p:cNvSpPr/>
              <p:nvPr/>
            </p:nvSpPr>
            <p:spPr>
              <a:xfrm>
                <a:off x="3143836" y="3935690"/>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893" name="Straight Connector 892">
                <a:extLst>
                  <a:ext uri="{FF2B5EF4-FFF2-40B4-BE49-F238E27FC236}">
                    <a16:creationId xmlns:a16="http://schemas.microsoft.com/office/drawing/2014/main" id="{6A3FFBC2-71AE-536E-A902-5E563FB42E3B}"/>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4" name="Straight Connector 893">
                <a:extLst>
                  <a:ext uri="{FF2B5EF4-FFF2-40B4-BE49-F238E27FC236}">
                    <a16:creationId xmlns:a16="http://schemas.microsoft.com/office/drawing/2014/main" id="{B49FD220-E059-F403-2DDC-DDA8119C0C39}"/>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5" name="Straight Connector 894">
                <a:extLst>
                  <a:ext uri="{FF2B5EF4-FFF2-40B4-BE49-F238E27FC236}">
                    <a16:creationId xmlns:a16="http://schemas.microsoft.com/office/drawing/2014/main" id="{166D1D38-9170-DDDA-1A6C-503E140028ED}"/>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6" name="Straight Connector 895">
                <a:extLst>
                  <a:ext uri="{FF2B5EF4-FFF2-40B4-BE49-F238E27FC236}">
                    <a16:creationId xmlns:a16="http://schemas.microsoft.com/office/drawing/2014/main" id="{B022C8AD-A901-238A-DEFD-F02FD5D52A6F}"/>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7" name="Straight Connector 896">
                <a:extLst>
                  <a:ext uri="{FF2B5EF4-FFF2-40B4-BE49-F238E27FC236}">
                    <a16:creationId xmlns:a16="http://schemas.microsoft.com/office/drawing/2014/main" id="{6B576A2A-D2BA-54F2-DB9F-716BB15841CF}"/>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8" name="Straight Connector 897">
                <a:extLst>
                  <a:ext uri="{FF2B5EF4-FFF2-40B4-BE49-F238E27FC236}">
                    <a16:creationId xmlns:a16="http://schemas.microsoft.com/office/drawing/2014/main" id="{06EEF7DF-A2E1-34DE-DCDB-61D987DF7B08}"/>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9" name="Straight Connector 898">
                <a:extLst>
                  <a:ext uri="{FF2B5EF4-FFF2-40B4-BE49-F238E27FC236}">
                    <a16:creationId xmlns:a16="http://schemas.microsoft.com/office/drawing/2014/main" id="{C0E00B0A-1556-46C2-47C8-978AF460F58F}"/>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00" name="Straight Connector 899">
                <a:extLst>
                  <a:ext uri="{FF2B5EF4-FFF2-40B4-BE49-F238E27FC236}">
                    <a16:creationId xmlns:a16="http://schemas.microsoft.com/office/drawing/2014/main" id="{C031D528-A2D9-63B1-901C-786261433746}"/>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01" name="Straight Connector 900">
                <a:extLst>
                  <a:ext uri="{FF2B5EF4-FFF2-40B4-BE49-F238E27FC236}">
                    <a16:creationId xmlns:a16="http://schemas.microsoft.com/office/drawing/2014/main" id="{E9CB13AA-1AA0-ED4C-DE29-53147EF174A1}"/>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sp>
        <p:nvSpPr>
          <p:cNvPr id="902" name="Rectangle 901">
            <a:extLst>
              <a:ext uri="{FF2B5EF4-FFF2-40B4-BE49-F238E27FC236}">
                <a16:creationId xmlns:a16="http://schemas.microsoft.com/office/drawing/2014/main" id="{BB099C0E-24D8-393B-0CB0-4156B7CA0F01}"/>
              </a:ext>
            </a:extLst>
          </p:cNvPr>
          <p:cNvSpPr/>
          <p:nvPr/>
        </p:nvSpPr>
        <p:spPr>
          <a:xfrm>
            <a:off x="320148" y="3055874"/>
            <a:ext cx="1379522" cy="216268"/>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Helvetica Neue" panose="02000503000000020004" pitchFamily="2" charset="0"/>
                <a:ea typeface="Helvetica Neue" panose="02000503000000020004" pitchFamily="2" charset="0"/>
                <a:cs typeface="Helvetica Neue" panose="02000503000000020004" pitchFamily="2" charset="0"/>
              </a:rPr>
              <a:t>Carrier</a:t>
            </a:r>
          </a:p>
        </p:txBody>
      </p:sp>
      <p:sp>
        <p:nvSpPr>
          <p:cNvPr id="903" name="Title 902">
            <a:extLst>
              <a:ext uri="{FF2B5EF4-FFF2-40B4-BE49-F238E27FC236}">
                <a16:creationId xmlns:a16="http://schemas.microsoft.com/office/drawing/2014/main" id="{8C132D40-28D3-9207-2E6B-05DA7A9E70C0}"/>
              </a:ext>
            </a:extLst>
          </p:cNvPr>
          <p:cNvSpPr>
            <a:spLocks noGrp="1"/>
          </p:cNvSpPr>
          <p:nvPr>
            <p:ph type="title"/>
          </p:nvPr>
        </p:nvSpPr>
        <p:spPr/>
        <p:txBody>
          <a:bodyPr/>
          <a:lstStyle/>
          <a:p>
            <a:r>
              <a:rPr lang="en-US" dirty="0"/>
              <a:t>Terraced Chiplet Cubing Process Flow</a:t>
            </a:r>
          </a:p>
        </p:txBody>
      </p:sp>
    </p:spTree>
    <p:extLst>
      <p:ext uri="{BB962C8B-B14F-4D97-AF65-F5344CB8AC3E}">
        <p14:creationId xmlns:p14="http://schemas.microsoft.com/office/powerpoint/2010/main" val="58635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2"/>
                                        </p:tgtEl>
                                        <p:attrNameLst>
                                          <p:attrName>style.visibility</p:attrName>
                                        </p:attrNameLst>
                                      </p:cBhvr>
                                      <p:to>
                                        <p:strVal val="visible"/>
                                      </p:to>
                                    </p:set>
                                    <p:animEffect transition="in" filter="blinds(horizontal)">
                                      <p:cBhvr>
                                        <p:cTn id="7" dur="500"/>
                                        <p:tgtEl>
                                          <p:spTgt spid="902"/>
                                        </p:tgtEl>
                                      </p:cBhvr>
                                    </p:animEffect>
                                  </p:childTnLst>
                                </p:cTn>
                              </p:par>
                              <p:par>
                                <p:cTn id="8" presetID="3" presetClass="entr" presetSubtype="10" fill="hold" nodeType="withEffect">
                                  <p:stCondLst>
                                    <p:cond delay="1500"/>
                                  </p:stCondLst>
                                  <p:childTnLst>
                                    <p:set>
                                      <p:cBhvr>
                                        <p:cTn id="9" dur="1" fill="hold">
                                          <p:stCondLst>
                                            <p:cond delay="0"/>
                                          </p:stCondLst>
                                        </p:cTn>
                                        <p:tgtEl>
                                          <p:spTgt spid="918"/>
                                        </p:tgtEl>
                                        <p:attrNameLst>
                                          <p:attrName>style.visibility</p:attrName>
                                        </p:attrNameLst>
                                      </p:cBhvr>
                                      <p:to>
                                        <p:strVal val="visible"/>
                                      </p:to>
                                    </p:set>
                                    <p:animEffect transition="in" filter="blinds(horizontal)">
                                      <p:cBhvr>
                                        <p:cTn id="10" dur="500"/>
                                        <p:tgtEl>
                                          <p:spTgt spid="918"/>
                                        </p:tgtEl>
                                      </p:cBhvr>
                                    </p:animEffect>
                                  </p:childTnLst>
                                </p:cTn>
                              </p:par>
                              <p:par>
                                <p:cTn id="11" presetID="3" presetClass="entr" presetSubtype="10" fill="hold" nodeType="withEffect">
                                  <p:stCondLst>
                                    <p:cond delay="3000"/>
                                  </p:stCondLst>
                                  <p:childTnLst>
                                    <p:set>
                                      <p:cBhvr>
                                        <p:cTn id="12" dur="1" fill="hold">
                                          <p:stCondLst>
                                            <p:cond delay="0"/>
                                          </p:stCondLst>
                                        </p:cTn>
                                        <p:tgtEl>
                                          <p:spTgt spid="907"/>
                                        </p:tgtEl>
                                        <p:attrNameLst>
                                          <p:attrName>style.visibility</p:attrName>
                                        </p:attrNameLst>
                                      </p:cBhvr>
                                      <p:to>
                                        <p:strVal val="visible"/>
                                      </p:to>
                                    </p:set>
                                    <p:animEffect transition="in" filter="blinds(horizontal)">
                                      <p:cBhvr>
                                        <p:cTn id="13" dur="500"/>
                                        <p:tgtEl>
                                          <p:spTgt spid="907"/>
                                        </p:tgtEl>
                                      </p:cBhvr>
                                    </p:animEffect>
                                  </p:childTnLst>
                                </p:cTn>
                              </p:par>
                              <p:par>
                                <p:cTn id="14" presetID="3" presetClass="entr" presetSubtype="10" fill="hold" nodeType="withEffect">
                                  <p:stCondLst>
                                    <p:cond delay="4500"/>
                                  </p:stCondLst>
                                  <p:childTnLst>
                                    <p:set>
                                      <p:cBhvr>
                                        <p:cTn id="15" dur="1" fill="hold">
                                          <p:stCondLst>
                                            <p:cond delay="0"/>
                                          </p:stCondLst>
                                        </p:cTn>
                                        <p:tgtEl>
                                          <p:spTgt spid="908"/>
                                        </p:tgtEl>
                                        <p:attrNameLst>
                                          <p:attrName>style.visibility</p:attrName>
                                        </p:attrNameLst>
                                      </p:cBhvr>
                                      <p:to>
                                        <p:strVal val="visible"/>
                                      </p:to>
                                    </p:set>
                                    <p:animEffect transition="in" filter="blinds(horizontal)">
                                      <p:cBhvr>
                                        <p:cTn id="16" dur="500"/>
                                        <p:tgtEl>
                                          <p:spTgt spid="908"/>
                                        </p:tgtEl>
                                      </p:cBhvr>
                                    </p:animEffect>
                                  </p:childTnLst>
                                </p:cTn>
                              </p:par>
                              <p:par>
                                <p:cTn id="17" presetID="3" presetClass="entr" presetSubtype="10" fill="hold" nodeType="withEffect">
                                  <p:stCondLst>
                                    <p:cond delay="6000"/>
                                  </p:stCondLst>
                                  <p:childTnLst>
                                    <p:set>
                                      <p:cBhvr>
                                        <p:cTn id="18" dur="1" fill="hold">
                                          <p:stCondLst>
                                            <p:cond delay="0"/>
                                          </p:stCondLst>
                                        </p:cTn>
                                        <p:tgtEl>
                                          <p:spTgt spid="909"/>
                                        </p:tgtEl>
                                        <p:attrNameLst>
                                          <p:attrName>style.visibility</p:attrName>
                                        </p:attrNameLst>
                                      </p:cBhvr>
                                      <p:to>
                                        <p:strVal val="visible"/>
                                      </p:to>
                                    </p:set>
                                    <p:animEffect transition="in" filter="blinds(horizontal)">
                                      <p:cBhvr>
                                        <p:cTn id="19" dur="500"/>
                                        <p:tgtEl>
                                          <p:spTgt spid="909"/>
                                        </p:tgtEl>
                                      </p:cBhvr>
                                    </p:animEffect>
                                  </p:childTnLst>
                                </p:cTn>
                              </p:par>
                              <p:par>
                                <p:cTn id="20" presetID="3" presetClass="entr" presetSubtype="10" fill="hold" nodeType="withEffect">
                                  <p:stCondLst>
                                    <p:cond delay="7500"/>
                                  </p:stCondLst>
                                  <p:childTnLst>
                                    <p:set>
                                      <p:cBhvr>
                                        <p:cTn id="21" dur="1" fill="hold">
                                          <p:stCondLst>
                                            <p:cond delay="0"/>
                                          </p:stCondLst>
                                        </p:cTn>
                                        <p:tgtEl>
                                          <p:spTgt spid="910"/>
                                        </p:tgtEl>
                                        <p:attrNameLst>
                                          <p:attrName>style.visibility</p:attrName>
                                        </p:attrNameLst>
                                      </p:cBhvr>
                                      <p:to>
                                        <p:strVal val="visible"/>
                                      </p:to>
                                    </p:set>
                                    <p:animEffect transition="in" filter="blinds(horizontal)">
                                      <p:cBhvr>
                                        <p:cTn id="22" dur="500"/>
                                        <p:tgtEl>
                                          <p:spTgt spid="910"/>
                                        </p:tgtEl>
                                      </p:cBhvr>
                                    </p:animEffect>
                                  </p:childTnLst>
                                </p:cTn>
                              </p:par>
                              <p:par>
                                <p:cTn id="23" presetID="3" presetClass="entr" presetSubtype="10" fill="hold" nodeType="withEffect">
                                  <p:stCondLst>
                                    <p:cond delay="9000"/>
                                  </p:stCondLst>
                                  <p:childTnLst>
                                    <p:set>
                                      <p:cBhvr>
                                        <p:cTn id="24" dur="1" fill="hold">
                                          <p:stCondLst>
                                            <p:cond delay="0"/>
                                          </p:stCondLst>
                                        </p:cTn>
                                        <p:tgtEl>
                                          <p:spTgt spid="917"/>
                                        </p:tgtEl>
                                        <p:attrNameLst>
                                          <p:attrName>style.visibility</p:attrName>
                                        </p:attrNameLst>
                                      </p:cBhvr>
                                      <p:to>
                                        <p:strVal val="visible"/>
                                      </p:to>
                                    </p:set>
                                    <p:animEffect transition="in" filter="blinds(horizontal)">
                                      <p:cBhvr>
                                        <p:cTn id="25" dur="500"/>
                                        <p:tgtEl>
                                          <p:spTgt spid="917"/>
                                        </p:tgtEl>
                                      </p:cBhvr>
                                    </p:animEffect>
                                  </p:childTnLst>
                                </p:cTn>
                              </p:par>
                              <p:par>
                                <p:cTn id="26" presetID="3" presetClass="entr" presetSubtype="10" fill="hold" nodeType="withEffect">
                                  <p:stCondLst>
                                    <p:cond delay="10500"/>
                                  </p:stCondLst>
                                  <p:childTnLst>
                                    <p:set>
                                      <p:cBhvr>
                                        <p:cTn id="27" dur="1" fill="hold">
                                          <p:stCondLst>
                                            <p:cond delay="0"/>
                                          </p:stCondLst>
                                        </p:cTn>
                                        <p:tgtEl>
                                          <p:spTgt spid="274"/>
                                        </p:tgtEl>
                                        <p:attrNameLst>
                                          <p:attrName>style.visibility</p:attrName>
                                        </p:attrNameLst>
                                      </p:cBhvr>
                                      <p:to>
                                        <p:strVal val="visible"/>
                                      </p:to>
                                    </p:set>
                                    <p:animEffect transition="in" filter="blinds(horizontal)">
                                      <p:cBhvr>
                                        <p:cTn id="28" dur="500"/>
                                        <p:tgtEl>
                                          <p:spTgt spid="274"/>
                                        </p:tgtEl>
                                      </p:cBhvr>
                                    </p:animEffect>
                                  </p:childTnLst>
                                </p:cTn>
                              </p:par>
                              <p:par>
                                <p:cTn id="29" presetID="3" presetClass="entr" presetSubtype="10" fill="hold" nodeType="withEffect">
                                  <p:stCondLst>
                                    <p:cond delay="12000"/>
                                  </p:stCondLst>
                                  <p:childTnLst>
                                    <p:set>
                                      <p:cBhvr>
                                        <p:cTn id="30" dur="1" fill="hold">
                                          <p:stCondLst>
                                            <p:cond delay="0"/>
                                          </p:stCondLst>
                                        </p:cTn>
                                        <p:tgtEl>
                                          <p:spTgt spid="913"/>
                                        </p:tgtEl>
                                        <p:attrNameLst>
                                          <p:attrName>style.visibility</p:attrName>
                                        </p:attrNameLst>
                                      </p:cBhvr>
                                      <p:to>
                                        <p:strVal val="visible"/>
                                      </p:to>
                                    </p:set>
                                    <p:animEffect transition="in" filter="blinds(horizontal)">
                                      <p:cBhvr>
                                        <p:cTn id="31" dur="500"/>
                                        <p:tgtEl>
                                          <p:spTgt spid="913"/>
                                        </p:tgtEl>
                                      </p:cBhvr>
                                    </p:animEffect>
                                  </p:childTnLst>
                                </p:cTn>
                              </p:par>
                              <p:par>
                                <p:cTn id="32" presetID="3" presetClass="entr" presetSubtype="10" fill="hold" nodeType="withEffect">
                                  <p:stCondLst>
                                    <p:cond delay="13500"/>
                                  </p:stCondLst>
                                  <p:childTnLst>
                                    <p:set>
                                      <p:cBhvr>
                                        <p:cTn id="33" dur="1" fill="hold">
                                          <p:stCondLst>
                                            <p:cond delay="0"/>
                                          </p:stCondLst>
                                        </p:cTn>
                                        <p:tgtEl>
                                          <p:spTgt spid="914"/>
                                        </p:tgtEl>
                                        <p:attrNameLst>
                                          <p:attrName>style.visibility</p:attrName>
                                        </p:attrNameLst>
                                      </p:cBhvr>
                                      <p:to>
                                        <p:strVal val="visible"/>
                                      </p:to>
                                    </p:set>
                                    <p:animEffect transition="in" filter="blinds(horizontal)">
                                      <p:cBhvr>
                                        <p:cTn id="34" dur="500"/>
                                        <p:tgtEl>
                                          <p:spTgt spid="914"/>
                                        </p:tgtEl>
                                      </p:cBhvr>
                                    </p:animEffect>
                                  </p:childTnLst>
                                </p:cTn>
                              </p:par>
                              <p:par>
                                <p:cTn id="35" presetID="3" presetClass="entr" presetSubtype="10" fill="hold" nodeType="withEffect">
                                  <p:stCondLst>
                                    <p:cond delay="15000"/>
                                  </p:stCondLst>
                                  <p:childTnLst>
                                    <p:set>
                                      <p:cBhvr>
                                        <p:cTn id="36" dur="1" fill="hold">
                                          <p:stCondLst>
                                            <p:cond delay="0"/>
                                          </p:stCondLst>
                                        </p:cTn>
                                        <p:tgtEl>
                                          <p:spTgt spid="915"/>
                                        </p:tgtEl>
                                        <p:attrNameLst>
                                          <p:attrName>style.visibility</p:attrName>
                                        </p:attrNameLst>
                                      </p:cBhvr>
                                      <p:to>
                                        <p:strVal val="visible"/>
                                      </p:to>
                                    </p:set>
                                    <p:animEffect transition="in" filter="blinds(horizontal)">
                                      <p:cBhvr>
                                        <p:cTn id="37" dur="500"/>
                                        <p:tgtEl>
                                          <p:spTgt spid="915"/>
                                        </p:tgtEl>
                                      </p:cBhvr>
                                    </p:animEffect>
                                  </p:childTnLst>
                                </p:cTn>
                              </p:par>
                              <p:par>
                                <p:cTn id="38" presetID="3" presetClass="entr" presetSubtype="10" fill="hold" nodeType="withEffect">
                                  <p:stCondLst>
                                    <p:cond delay="16500"/>
                                  </p:stCondLst>
                                  <p:childTnLst>
                                    <p:set>
                                      <p:cBhvr>
                                        <p:cTn id="39" dur="1" fill="hold">
                                          <p:stCondLst>
                                            <p:cond delay="0"/>
                                          </p:stCondLst>
                                        </p:cTn>
                                        <p:tgtEl>
                                          <p:spTgt spid="916"/>
                                        </p:tgtEl>
                                        <p:attrNameLst>
                                          <p:attrName>style.visibility</p:attrName>
                                        </p:attrNameLst>
                                      </p:cBhvr>
                                      <p:to>
                                        <p:strVal val="visible"/>
                                      </p:to>
                                    </p:set>
                                    <p:animEffect transition="in" filter="blinds(horizontal)">
                                      <p:cBhvr>
                                        <p:cTn id="40" dur="500"/>
                                        <p:tgtEl>
                                          <p:spTgt spid="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1AE48F-0FD5-A93A-AA2B-FF075D92260B}"/>
              </a:ext>
            </a:extLst>
          </p:cNvPr>
          <p:cNvSpPr>
            <a:spLocks noGrp="1"/>
          </p:cNvSpPr>
          <p:nvPr>
            <p:ph type="title"/>
          </p:nvPr>
        </p:nvSpPr>
        <p:spPr/>
        <p:txBody>
          <a:bodyPr/>
          <a:lstStyle/>
          <a:p>
            <a:r>
              <a:rPr lang="en-US" sz="3600"/>
              <a:t>Team TMC</a:t>
            </a:r>
            <a:br>
              <a:rPr lang="en-US" sz="4400"/>
            </a:br>
            <a:r>
              <a:rPr lang="en-US" sz="2000"/>
              <a:t>Chair: DerChang Kau</a:t>
            </a:r>
            <a:endParaRPr lang="en-US" sz="4400"/>
          </a:p>
        </p:txBody>
      </p:sp>
      <p:sp>
        <p:nvSpPr>
          <p:cNvPr id="13" name="Text Placeholder 12">
            <a:extLst>
              <a:ext uri="{FF2B5EF4-FFF2-40B4-BE49-F238E27FC236}">
                <a16:creationId xmlns:a16="http://schemas.microsoft.com/office/drawing/2014/main" id="{237D8F7B-C651-8666-04D4-AE38F28C10AF}"/>
              </a:ext>
            </a:extLst>
          </p:cNvPr>
          <p:cNvSpPr>
            <a:spLocks noGrp="1"/>
          </p:cNvSpPr>
          <p:nvPr>
            <p:ph type="body" idx="1"/>
          </p:nvPr>
        </p:nvSpPr>
        <p:spPr/>
        <p:txBody>
          <a:bodyPr/>
          <a:lstStyle/>
          <a:p>
            <a:r>
              <a:rPr lang="en-US" sz="2400">
                <a:solidFill>
                  <a:schemeClr val="accent6"/>
                </a:solidFill>
              </a:rPr>
              <a:t>Technology and Design Enablement</a:t>
            </a:r>
          </a:p>
        </p:txBody>
      </p:sp>
      <p:sp>
        <p:nvSpPr>
          <p:cNvPr id="11" name="Content Placeholder 10">
            <a:extLst>
              <a:ext uri="{FF2B5EF4-FFF2-40B4-BE49-F238E27FC236}">
                <a16:creationId xmlns:a16="http://schemas.microsoft.com/office/drawing/2014/main" id="{545E7135-DE36-5174-6C6D-92664752BF01}"/>
              </a:ext>
            </a:extLst>
          </p:cNvPr>
          <p:cNvSpPr>
            <a:spLocks noGrp="1"/>
          </p:cNvSpPr>
          <p:nvPr>
            <p:ph sz="half" idx="2"/>
          </p:nvPr>
        </p:nvSpPr>
        <p:spPr/>
        <p:txBody>
          <a:bodyPr/>
          <a:lstStyle/>
          <a:p>
            <a:pPr marL="231775" indent="-231775">
              <a:tabLst>
                <a:tab pos="220663" algn="l"/>
              </a:tabLst>
            </a:pPr>
            <a:r>
              <a:rPr lang="en-US" sz="2000" dirty="0"/>
              <a:t>Memory Tech and Array: Dany Ly-Gagnon</a:t>
            </a:r>
          </a:p>
          <a:p>
            <a:pPr marL="231775" indent="-231775">
              <a:tabLst>
                <a:tab pos="220663" algn="l"/>
              </a:tabLst>
            </a:pPr>
            <a:r>
              <a:rPr lang="en-US" sz="2000" strike="sngStrike" dirty="0">
                <a:solidFill>
                  <a:schemeClr val="bg1">
                    <a:lumMod val="65000"/>
                  </a:schemeClr>
                </a:solidFill>
              </a:rPr>
              <a:t>SoC/MAS (Digital System): </a:t>
            </a:r>
            <a:r>
              <a:rPr lang="en-US" sz="2000" strike="sngStrike" dirty="0" err="1">
                <a:solidFill>
                  <a:schemeClr val="bg1">
                    <a:lumMod val="65000"/>
                  </a:schemeClr>
                </a:solidFill>
              </a:rPr>
              <a:t>Jiajing</a:t>
            </a:r>
            <a:r>
              <a:rPr lang="en-US" sz="2000" strike="sngStrike" dirty="0">
                <a:solidFill>
                  <a:schemeClr val="bg1">
                    <a:lumMod val="65000"/>
                  </a:schemeClr>
                </a:solidFill>
              </a:rPr>
              <a:t> Wang</a:t>
            </a:r>
          </a:p>
          <a:p>
            <a:pPr marL="231775" indent="-231775">
              <a:tabLst>
                <a:tab pos="220663" algn="l"/>
              </a:tabLst>
            </a:pPr>
            <a:r>
              <a:rPr lang="en-US" sz="2000" strike="sngStrike" dirty="0">
                <a:solidFill>
                  <a:schemeClr val="bg1">
                    <a:lumMod val="65000"/>
                  </a:schemeClr>
                </a:solidFill>
              </a:rPr>
              <a:t>Comm Channel(Analog design): Ping-Chen Liu</a:t>
            </a:r>
          </a:p>
          <a:p>
            <a:pPr marL="231775" indent="-231775">
              <a:tabLst>
                <a:tab pos="220663" algn="l"/>
              </a:tabLst>
            </a:pPr>
            <a:r>
              <a:rPr lang="en-US" sz="2000" strike="sngStrike" dirty="0">
                <a:solidFill>
                  <a:schemeClr val="bg1">
                    <a:lumMod val="65000"/>
                  </a:schemeClr>
                </a:solidFill>
              </a:rPr>
              <a:t>DDR/SDR Interface (Electrical): Po-Yao </a:t>
            </a:r>
            <a:r>
              <a:rPr lang="en-US" sz="2000" strike="sngStrike" dirty="0" err="1">
                <a:solidFill>
                  <a:schemeClr val="bg1">
                    <a:lumMod val="65000"/>
                  </a:schemeClr>
                </a:solidFill>
              </a:rPr>
              <a:t>Ke</a:t>
            </a:r>
            <a:endParaRPr lang="en-US" sz="2000" strike="sngStrike" dirty="0">
              <a:solidFill>
                <a:schemeClr val="bg1">
                  <a:lumMod val="65000"/>
                </a:schemeClr>
              </a:solidFill>
            </a:endParaRPr>
          </a:p>
          <a:p>
            <a:pPr marL="231775" indent="-231775">
              <a:tabLst>
                <a:tab pos="220663" algn="l"/>
              </a:tabLst>
            </a:pPr>
            <a:r>
              <a:rPr lang="en-US" sz="2000" dirty="0"/>
              <a:t>D2D Interconnect (physical): CC </a:t>
            </a:r>
            <a:r>
              <a:rPr lang="en-US" sz="2000" dirty="0" err="1"/>
              <a:t>Kuo</a:t>
            </a:r>
            <a:endParaRPr lang="en-US" sz="2000" dirty="0"/>
          </a:p>
          <a:p>
            <a:pPr marL="231775" indent="-231775">
              <a:tabLst>
                <a:tab pos="220663" algn="l"/>
              </a:tabLst>
            </a:pPr>
            <a:r>
              <a:rPr lang="en-US" sz="2000" dirty="0"/>
              <a:t>TCC Module: CC </a:t>
            </a:r>
            <a:r>
              <a:rPr lang="en-US" sz="2000" dirty="0" err="1"/>
              <a:t>Kuo</a:t>
            </a:r>
            <a:endParaRPr lang="en-US" sz="2000" dirty="0"/>
          </a:p>
          <a:p>
            <a:pPr marL="231775" indent="-231775">
              <a:tabLst>
                <a:tab pos="220663" algn="l"/>
              </a:tabLst>
            </a:pPr>
            <a:r>
              <a:rPr lang="en-US" sz="2000" dirty="0"/>
              <a:t>VWB Module: </a:t>
            </a:r>
            <a:r>
              <a:rPr lang="en-US" sz="2000" dirty="0" err="1"/>
              <a:t>ZBB’d</a:t>
            </a:r>
            <a:endParaRPr lang="en-US" sz="2000" dirty="0"/>
          </a:p>
        </p:txBody>
      </p:sp>
      <p:sp>
        <p:nvSpPr>
          <p:cNvPr id="14" name="Text Placeholder 13">
            <a:extLst>
              <a:ext uri="{FF2B5EF4-FFF2-40B4-BE49-F238E27FC236}">
                <a16:creationId xmlns:a16="http://schemas.microsoft.com/office/drawing/2014/main" id="{E36F96DF-F706-53FC-5816-7AA513A5A6C0}"/>
              </a:ext>
            </a:extLst>
          </p:cNvPr>
          <p:cNvSpPr>
            <a:spLocks noGrp="1"/>
          </p:cNvSpPr>
          <p:nvPr>
            <p:ph type="body" sz="quarter" idx="3"/>
          </p:nvPr>
        </p:nvSpPr>
        <p:spPr/>
        <p:txBody>
          <a:bodyPr/>
          <a:lstStyle/>
          <a:p>
            <a:r>
              <a:rPr lang="en-US" sz="2400">
                <a:solidFill>
                  <a:schemeClr val="accent6"/>
                </a:solidFill>
              </a:rPr>
              <a:t>Architecture &amp; Product Definition</a:t>
            </a:r>
          </a:p>
        </p:txBody>
      </p:sp>
      <p:sp>
        <p:nvSpPr>
          <p:cNvPr id="12" name="Content Placeholder 11">
            <a:extLst>
              <a:ext uri="{FF2B5EF4-FFF2-40B4-BE49-F238E27FC236}">
                <a16:creationId xmlns:a16="http://schemas.microsoft.com/office/drawing/2014/main" id="{5376996C-8397-BA37-A8E4-2742725620AA}"/>
              </a:ext>
            </a:extLst>
          </p:cNvPr>
          <p:cNvSpPr>
            <a:spLocks noGrp="1"/>
          </p:cNvSpPr>
          <p:nvPr>
            <p:ph sz="quarter" idx="4"/>
          </p:nvPr>
        </p:nvSpPr>
        <p:spPr/>
        <p:txBody>
          <a:bodyPr/>
          <a:lstStyle/>
          <a:p>
            <a:pPr marL="231775" indent="-231775"/>
            <a:r>
              <a:rPr lang="en-US" sz="2000" dirty="0"/>
              <a:t>MIO: Prashant </a:t>
            </a:r>
            <a:r>
              <a:rPr lang="en-US" sz="2000" dirty="0" err="1"/>
              <a:t>Damle</a:t>
            </a:r>
            <a:r>
              <a:rPr lang="en-US" sz="2000" dirty="0"/>
              <a:t> </a:t>
            </a:r>
          </a:p>
          <a:p>
            <a:pPr marL="231775" indent="-231775"/>
            <a:r>
              <a:rPr lang="en-US" sz="2000" dirty="0" err="1"/>
              <a:t>LPx</a:t>
            </a:r>
            <a:r>
              <a:rPr lang="en-US" sz="2000" dirty="0"/>
              <a:t>/LPW/HBM</a:t>
            </a:r>
            <a:r>
              <a:rPr lang="en-US" sz="2000"/>
              <a:t>: Victor Cho (JEDEC)</a:t>
            </a:r>
            <a:endParaRPr lang="en-US" sz="2000" dirty="0"/>
          </a:p>
          <a:p>
            <a:pPr marL="231775" indent="-231775"/>
            <a:r>
              <a:rPr lang="en-US" sz="2000" dirty="0"/>
              <a:t>Client:</a:t>
            </a:r>
          </a:p>
          <a:p>
            <a:pPr marL="231775" indent="-231775"/>
            <a:r>
              <a:rPr lang="en-US" sz="2000" dirty="0" err="1"/>
              <a:t>Dataenter</a:t>
            </a:r>
            <a:endParaRPr lang="en-US" sz="2000" dirty="0"/>
          </a:p>
          <a:p>
            <a:pPr marL="231775" indent="-231775"/>
            <a:r>
              <a:rPr lang="en-US" sz="2000" dirty="0"/>
              <a:t>Accelerator:</a:t>
            </a:r>
          </a:p>
          <a:p>
            <a:pPr marL="231775" indent="-231775"/>
            <a:endParaRPr lang="en-US" sz="2000" dirty="0"/>
          </a:p>
          <a:p>
            <a:endParaRPr lang="en-US" sz="2000" dirty="0"/>
          </a:p>
          <a:p>
            <a:endParaRPr lang="en-US" sz="2000" dirty="0"/>
          </a:p>
        </p:txBody>
      </p:sp>
    </p:spTree>
    <p:extLst>
      <p:ext uri="{BB962C8B-B14F-4D97-AF65-F5344CB8AC3E}">
        <p14:creationId xmlns:p14="http://schemas.microsoft.com/office/powerpoint/2010/main" val="362171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AD8E-14AD-2565-7773-42B66B6CC894}"/>
              </a:ext>
            </a:extLst>
          </p:cNvPr>
          <p:cNvSpPr>
            <a:spLocks noGrp="1"/>
          </p:cNvSpPr>
          <p:nvPr>
            <p:ph type="title"/>
          </p:nvPr>
        </p:nvSpPr>
        <p:spPr>
          <a:xfrm>
            <a:off x="914400" y="304800"/>
            <a:ext cx="10363200" cy="838200"/>
          </a:xfrm>
        </p:spPr>
        <p:txBody>
          <a:bodyPr/>
          <a:lstStyle/>
          <a:p>
            <a:r>
              <a:rPr lang="en-US" sz="4400"/>
              <a:t>Project Proposal (Draft)</a:t>
            </a:r>
          </a:p>
        </p:txBody>
      </p:sp>
      <p:graphicFrame>
        <p:nvGraphicFramePr>
          <p:cNvPr id="4" name="Content Placeholder 3">
            <a:extLst>
              <a:ext uri="{FF2B5EF4-FFF2-40B4-BE49-F238E27FC236}">
                <a16:creationId xmlns:a16="http://schemas.microsoft.com/office/drawing/2014/main" id="{FE3129B9-B84D-D741-50F2-9EC2DD31ECEA}"/>
              </a:ext>
            </a:extLst>
          </p:cNvPr>
          <p:cNvGraphicFramePr>
            <a:graphicFrameLocks noGrp="1"/>
          </p:cNvGraphicFramePr>
          <p:nvPr>
            <p:ph idx="1"/>
            <p:extLst>
              <p:ext uri="{D42A27DB-BD31-4B8C-83A1-F6EECF244321}">
                <p14:modId xmlns:p14="http://schemas.microsoft.com/office/powerpoint/2010/main" val="2013192415"/>
              </p:ext>
            </p:extLst>
          </p:nvPr>
        </p:nvGraphicFramePr>
        <p:xfrm>
          <a:off x="907279" y="1600200"/>
          <a:ext cx="10363200" cy="4500880"/>
        </p:xfrm>
        <a:graphic>
          <a:graphicData uri="http://schemas.openxmlformats.org/drawingml/2006/table">
            <a:tbl>
              <a:tblPr firstRow="1" bandRow="1">
                <a:tableStyleId>{21E4AEA4-8DFA-4A89-87EB-49C32662AFE0}</a:tableStyleId>
              </a:tblPr>
              <a:tblGrid>
                <a:gridCol w="1295400">
                  <a:extLst>
                    <a:ext uri="{9D8B030D-6E8A-4147-A177-3AD203B41FA5}">
                      <a16:colId xmlns:a16="http://schemas.microsoft.com/office/drawing/2014/main" val="3333047050"/>
                    </a:ext>
                  </a:extLst>
                </a:gridCol>
                <a:gridCol w="5613400">
                  <a:extLst>
                    <a:ext uri="{9D8B030D-6E8A-4147-A177-3AD203B41FA5}">
                      <a16:colId xmlns:a16="http://schemas.microsoft.com/office/drawing/2014/main" val="2011153392"/>
                    </a:ext>
                  </a:extLst>
                </a:gridCol>
                <a:gridCol w="1727200">
                  <a:extLst>
                    <a:ext uri="{9D8B030D-6E8A-4147-A177-3AD203B41FA5}">
                      <a16:colId xmlns:a16="http://schemas.microsoft.com/office/drawing/2014/main" val="770409341"/>
                    </a:ext>
                  </a:extLst>
                </a:gridCol>
                <a:gridCol w="1727200">
                  <a:extLst>
                    <a:ext uri="{9D8B030D-6E8A-4147-A177-3AD203B41FA5}">
                      <a16:colId xmlns:a16="http://schemas.microsoft.com/office/drawing/2014/main" val="1207070135"/>
                    </a:ext>
                  </a:extLst>
                </a:gridCol>
              </a:tblGrid>
              <a:tr h="370840">
                <a:tc>
                  <a:txBody>
                    <a:bodyPr/>
                    <a:lstStyle/>
                    <a:p>
                      <a:r>
                        <a:rPr lang="en-US" sz="1800">
                          <a:latin typeface="Calibri" panose="020F0502020204030204" pitchFamily="34" charset="0"/>
                          <a:cs typeface="Calibri" panose="020F0502020204030204" pitchFamily="34" charset="0"/>
                        </a:rPr>
                        <a:t>ECD</a:t>
                      </a:r>
                    </a:p>
                  </a:txBody>
                  <a:tcPr/>
                </a:tc>
                <a:tc>
                  <a:txBody>
                    <a:bodyPr/>
                    <a:lstStyle/>
                    <a:p>
                      <a:r>
                        <a:rPr lang="en-US" sz="1800">
                          <a:latin typeface="Calibri" panose="020F0502020204030204" pitchFamily="34" charset="0"/>
                          <a:cs typeface="Calibri" panose="020F0502020204030204" pitchFamily="34" charset="0"/>
                        </a:rPr>
                        <a:t>Milestone &amp; Decision</a:t>
                      </a:r>
                    </a:p>
                  </a:txBody>
                  <a:tcPr/>
                </a:tc>
                <a:tc>
                  <a:txBody>
                    <a:bodyPr/>
                    <a:lstStyle/>
                    <a:p>
                      <a:r>
                        <a:rPr lang="en-US" sz="1800">
                          <a:latin typeface="Calibri" panose="020F0502020204030204" pitchFamily="34" charset="0"/>
                          <a:cs typeface="Calibri" panose="020F0502020204030204" pitchFamily="34" charset="0"/>
                        </a:rPr>
                        <a:t>Owner</a:t>
                      </a:r>
                    </a:p>
                  </a:txBody>
                  <a:tcPr/>
                </a:tc>
                <a:tc>
                  <a:txBody>
                    <a:bodyPr/>
                    <a:lstStyle/>
                    <a:p>
                      <a:r>
                        <a:rPr lang="en-US" sz="1800">
                          <a:latin typeface="Calibri" panose="020F0502020204030204" pitchFamily="34" charset="0"/>
                          <a:cs typeface="Calibri" panose="020F0502020204030204" pitchFamily="34" charset="0"/>
                        </a:rPr>
                        <a:t>Stakeholder</a:t>
                      </a:r>
                    </a:p>
                  </a:txBody>
                  <a:tcPr/>
                </a:tc>
                <a:extLst>
                  <a:ext uri="{0D108BD9-81ED-4DB2-BD59-A6C34878D82A}">
                    <a16:rowId xmlns:a16="http://schemas.microsoft.com/office/drawing/2014/main" val="13862862"/>
                  </a:ext>
                </a:extLst>
              </a:tr>
              <a:tr h="370840">
                <a:tc>
                  <a:txBody>
                    <a:bodyPr/>
                    <a:lstStyle/>
                    <a:p>
                      <a:r>
                        <a:rPr lang="en-US" sz="1800">
                          <a:latin typeface="Calibri" panose="020F0502020204030204" pitchFamily="34" charset="0"/>
                          <a:cs typeface="Calibri" panose="020F0502020204030204" pitchFamily="34" charset="0"/>
                        </a:rPr>
                        <a:t>Q2’24</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VWB and TMC process flow and capability assessment meeting scalability and cost success criteria</a:t>
                      </a:r>
                    </a:p>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Technology Decision made</a:t>
                      </a:r>
                    </a:p>
                  </a:txBody>
                  <a:tcPr/>
                </a:tc>
                <a:tc>
                  <a:txBody>
                    <a:bodyPr/>
                    <a:lstStyle/>
                    <a:p>
                      <a:r>
                        <a:rPr lang="en-US" sz="1800">
                          <a:latin typeface="Calibri" panose="020F0502020204030204" pitchFamily="34" charset="0"/>
                          <a:cs typeface="Calibri" panose="020F0502020204030204" pitchFamily="34" charset="0"/>
                        </a:rPr>
                        <a:t>Klaus Goebel, </a:t>
                      </a:r>
                      <a:br>
                        <a:rPr lang="en-US" sz="1800">
                          <a:latin typeface="Calibri" panose="020F0502020204030204" pitchFamily="34" charset="0"/>
                          <a:cs typeface="Calibri" panose="020F0502020204030204" pitchFamily="34" charset="0"/>
                        </a:rPr>
                      </a:br>
                      <a:r>
                        <a:rPr lang="en-US" sz="1800">
                          <a:latin typeface="Calibri" panose="020F0502020204030204" pitchFamily="34" charset="0"/>
                          <a:cs typeface="Calibri" panose="020F0502020204030204" pitchFamily="34" charset="0"/>
                        </a:rPr>
                        <a:t>CC </a:t>
                      </a:r>
                      <a:r>
                        <a:rPr lang="en-US" sz="1800" err="1">
                          <a:latin typeface="Calibri" panose="020F0502020204030204" pitchFamily="34" charset="0"/>
                          <a:cs typeface="Calibri" panose="020F0502020204030204" pitchFamily="34" charset="0"/>
                        </a:rPr>
                        <a:t>Kuo</a:t>
                      </a:r>
                      <a:r>
                        <a:rPr lang="en-US" sz="1800">
                          <a:latin typeface="Calibri" panose="020F0502020204030204" pitchFamily="34" charset="0"/>
                          <a:cs typeface="Calibri" panose="020F0502020204030204" pitchFamily="34" charset="0"/>
                        </a:rPr>
                        <a:t> </a:t>
                      </a:r>
                    </a:p>
                  </a:txBody>
                  <a:tcPr/>
                </a:tc>
                <a:tc>
                  <a:txBody>
                    <a:bodyPr/>
                    <a:lstStyle/>
                    <a:p>
                      <a:r>
                        <a:rPr lang="en-US" sz="1800">
                          <a:latin typeface="Calibri" panose="020F0502020204030204" pitchFamily="34" charset="0"/>
                          <a:cs typeface="Calibri" panose="020F0502020204030204" pitchFamily="34" charset="0"/>
                        </a:rPr>
                        <a:t>FTE, MIO, CCG</a:t>
                      </a:r>
                    </a:p>
                  </a:txBody>
                  <a:tcPr/>
                </a:tc>
                <a:extLst>
                  <a:ext uri="{0D108BD9-81ED-4DB2-BD59-A6C34878D82A}">
                    <a16:rowId xmlns:a16="http://schemas.microsoft.com/office/drawing/2014/main" val="446078973"/>
                  </a:ext>
                </a:extLst>
              </a:tr>
              <a:tr h="370840">
                <a:tc>
                  <a:txBody>
                    <a:bodyPr/>
                    <a:lstStyle/>
                    <a:p>
                      <a:r>
                        <a:rPr lang="en-US" sz="1800">
                          <a:latin typeface="Calibri" panose="020F0502020204030204" pitchFamily="34" charset="0"/>
                          <a:cs typeface="Calibri" panose="020F0502020204030204" pitchFamily="34" charset="0"/>
                        </a:rPr>
                        <a:t>Q3’24</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Memory Cube Module Electrical, Mechanical and Thermal assessed, defined.</a:t>
                      </a:r>
                    </a:p>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‘27 Product PrePOR success criteria established for DDR6, HBM4E replacement  </a:t>
                      </a:r>
                    </a:p>
                  </a:txBody>
                  <a:tcPr/>
                </a:tc>
                <a:tc>
                  <a:txBody>
                    <a:bodyPr/>
                    <a:lstStyle/>
                    <a:p>
                      <a:r>
                        <a:rPr lang="en-US" sz="1800">
                          <a:latin typeface="Calibri" panose="020F0502020204030204" pitchFamily="34" charset="0"/>
                          <a:cs typeface="Calibri" panose="020F0502020204030204" pitchFamily="34" charset="0"/>
                        </a:rPr>
                        <a:t>FTE assignees</a:t>
                      </a:r>
                    </a:p>
                    <a:p>
                      <a:endParaRPr lang="en-US" sz="1800">
                        <a:latin typeface="Calibri" panose="020F0502020204030204" pitchFamily="34" charset="0"/>
                        <a:cs typeface="Calibri" panose="020F0502020204030204" pitchFamily="34" charset="0"/>
                      </a:endParaRPr>
                    </a:p>
                  </a:txBody>
                  <a:tcPr/>
                </a:tc>
                <a:tc>
                  <a:txBody>
                    <a:bodyPr/>
                    <a:lstStyle/>
                    <a:p>
                      <a:r>
                        <a:rPr lang="en-US" sz="1800">
                          <a:latin typeface="Calibri" panose="020F0502020204030204" pitchFamily="34" charset="0"/>
                          <a:cs typeface="Calibri" panose="020F0502020204030204" pitchFamily="34" charset="0"/>
                        </a:rPr>
                        <a:t>CCG, MIO, DCAI</a:t>
                      </a:r>
                    </a:p>
                  </a:txBody>
                  <a:tcPr/>
                </a:tc>
                <a:extLst>
                  <a:ext uri="{0D108BD9-81ED-4DB2-BD59-A6C34878D82A}">
                    <a16:rowId xmlns:a16="http://schemas.microsoft.com/office/drawing/2014/main" val="1537721202"/>
                  </a:ext>
                </a:extLst>
              </a:tr>
              <a:tr h="370840">
                <a:tc>
                  <a:txBody>
                    <a:bodyPr/>
                    <a:lstStyle/>
                    <a:p>
                      <a:r>
                        <a:rPr lang="en-US" sz="1800">
                          <a:latin typeface="Calibri" panose="020F0502020204030204" pitchFamily="34" charset="0"/>
                          <a:cs typeface="Calibri" panose="020F0502020204030204" pitchFamily="34" charset="0"/>
                        </a:rPr>
                        <a:t>Q4’24</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Cubing module TMTV supplier selected, TMTV Tapeout</a:t>
                      </a:r>
                    </a:p>
                  </a:txBody>
                  <a:tcPr/>
                </a:tc>
                <a:tc>
                  <a:txBody>
                    <a:bodyPr/>
                    <a:lstStyle/>
                    <a:p>
                      <a:r>
                        <a:rPr lang="en-US" sz="1800" err="1">
                          <a:latin typeface="Calibri" panose="020F0502020204030204" pitchFamily="34" charset="0"/>
                          <a:cs typeface="Calibri" panose="020F0502020204030204" pitchFamily="34" charset="0"/>
                        </a:rPr>
                        <a:t>FTE+BU+Lab</a:t>
                      </a:r>
                      <a:endParaRPr lang="en-US" sz="1800">
                        <a:latin typeface="Calibri" panose="020F0502020204030204" pitchFamily="34" charset="0"/>
                        <a:cs typeface="Calibri" panose="020F0502020204030204" pitchFamily="34" charset="0"/>
                      </a:endParaRPr>
                    </a:p>
                  </a:txBody>
                  <a:tcPr/>
                </a:tc>
                <a:tc>
                  <a:txBody>
                    <a:bodyPr/>
                    <a:lstStyle/>
                    <a:p>
                      <a:endParaRPr lang="en-US" sz="18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18119728"/>
                  </a:ext>
                </a:extLst>
              </a:tr>
              <a:tr h="370840">
                <a:tc>
                  <a:txBody>
                    <a:bodyPr/>
                    <a:lstStyle/>
                    <a:p>
                      <a:r>
                        <a:rPr lang="en-US" sz="1800">
                          <a:latin typeface="Calibri" panose="020F0502020204030204" pitchFamily="34" charset="0"/>
                          <a:cs typeface="Calibri" panose="020F0502020204030204" pitchFamily="34" charset="0"/>
                        </a:rPr>
                        <a:t>Q1’25</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TMTV assessment against success criteria </a:t>
                      </a:r>
                    </a:p>
                  </a:txBody>
                  <a:tcPr/>
                </a:tc>
                <a:tc>
                  <a:txBody>
                    <a:bodyPr/>
                    <a:lstStyle/>
                    <a:p>
                      <a:r>
                        <a:rPr lang="en-US" sz="1800">
                          <a:latin typeface="Calibri" panose="020F0502020204030204" pitchFamily="34" charset="0"/>
                          <a:cs typeface="Calibri" panose="020F0502020204030204" pitchFamily="34" charset="0"/>
                        </a:rPr>
                        <a:t>FTE</a:t>
                      </a:r>
                    </a:p>
                  </a:txBody>
                  <a:tcPr/>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rPr>
                        <a:t>CCG, MIO, DCAI</a:t>
                      </a:r>
                    </a:p>
                  </a:txBody>
                  <a:tcPr/>
                </a:tc>
                <a:extLst>
                  <a:ext uri="{0D108BD9-81ED-4DB2-BD59-A6C34878D82A}">
                    <a16:rowId xmlns:a16="http://schemas.microsoft.com/office/drawing/2014/main" val="192400814"/>
                  </a:ext>
                </a:extLst>
              </a:tr>
              <a:tr h="370840">
                <a:tc>
                  <a:txBody>
                    <a:bodyPr/>
                    <a:lstStyle/>
                    <a:p>
                      <a:r>
                        <a:rPr lang="en-US" sz="1800">
                          <a:latin typeface="Calibri" panose="020F0502020204030204" pitchFamily="34" charset="0"/>
                          <a:cs typeface="Calibri" panose="020F0502020204030204" pitchFamily="34" charset="0"/>
                        </a:rPr>
                        <a:t>Q2’25</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Cubing module ICTV Tapeout</a:t>
                      </a:r>
                    </a:p>
                  </a:txBody>
                  <a:tcPr/>
                </a:tc>
                <a:tc>
                  <a:txBody>
                    <a:bodyPr/>
                    <a:lstStyle/>
                    <a:p>
                      <a:r>
                        <a:rPr lang="en-US" sz="1800" err="1">
                          <a:latin typeface="Calibri" panose="020F0502020204030204" pitchFamily="34" charset="0"/>
                          <a:cs typeface="Calibri" panose="020F0502020204030204" pitchFamily="34" charset="0"/>
                        </a:rPr>
                        <a:t>FTE+BU+Lab</a:t>
                      </a:r>
                      <a:endParaRPr lang="en-US" sz="1800">
                        <a:latin typeface="Calibri" panose="020F0502020204030204" pitchFamily="34" charset="0"/>
                        <a:cs typeface="Calibri" panose="020F0502020204030204" pitchFamily="34" charset="0"/>
                      </a:endParaRPr>
                    </a:p>
                  </a:txBody>
                  <a:tcPr/>
                </a:tc>
                <a:tc>
                  <a:txBody>
                    <a:bodyPr/>
                    <a:lstStyle/>
                    <a:p>
                      <a:endParaRPr lang="en-US" sz="18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25070054"/>
                  </a:ext>
                </a:extLst>
              </a:tr>
              <a:tr h="370840">
                <a:tc>
                  <a:txBody>
                    <a:bodyPr/>
                    <a:lstStyle/>
                    <a:p>
                      <a:r>
                        <a:rPr lang="en-US" sz="1800">
                          <a:latin typeface="Calibri" panose="020F0502020204030204" pitchFamily="34" charset="0"/>
                          <a:cs typeface="Calibri" panose="020F0502020204030204" pitchFamily="34" charset="0"/>
                        </a:rPr>
                        <a:t>Q4’25</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Technology performance and reliability assessed</a:t>
                      </a:r>
                    </a:p>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LP-HB-IPM spec &amp; roadmap aligned with BU</a:t>
                      </a:r>
                    </a:p>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Product intercept decision made</a:t>
                      </a:r>
                    </a:p>
                  </a:txBody>
                  <a:tcPr/>
                </a:tc>
                <a:tc>
                  <a:txBody>
                    <a:bodyPr/>
                    <a:lstStyle/>
                    <a:p>
                      <a:endParaRPr lang="en-US" sz="1800">
                        <a:latin typeface="Calibri" panose="020F0502020204030204" pitchFamily="34" charset="0"/>
                        <a:cs typeface="Calibri" panose="020F0502020204030204" pitchFamily="34" charset="0"/>
                      </a:endParaRPr>
                    </a:p>
                  </a:txBody>
                  <a:tcPr/>
                </a:tc>
                <a:tc>
                  <a:txBody>
                    <a:bodyPr/>
                    <a:lstStyle/>
                    <a:p>
                      <a:endParaRPr lang="en-US" sz="18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91827635"/>
                  </a:ext>
                </a:extLst>
              </a:tr>
            </a:tbl>
          </a:graphicData>
        </a:graphic>
      </p:graphicFrame>
    </p:spTree>
    <p:extLst>
      <p:ext uri="{BB962C8B-B14F-4D97-AF65-F5344CB8AC3E}">
        <p14:creationId xmlns:p14="http://schemas.microsoft.com/office/powerpoint/2010/main" val="373406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209A-4241-09C4-AC3D-9749B5143B21}"/>
              </a:ext>
            </a:extLst>
          </p:cNvPr>
          <p:cNvSpPr>
            <a:spLocks noGrp="1"/>
          </p:cNvSpPr>
          <p:nvPr>
            <p:ph type="title"/>
          </p:nvPr>
        </p:nvSpPr>
        <p:spPr/>
        <p:txBody>
          <a:bodyPr/>
          <a:lstStyle/>
          <a:p>
            <a:r>
              <a:rPr lang="en-US"/>
              <a:t>Scratchpad</a:t>
            </a:r>
          </a:p>
        </p:txBody>
      </p:sp>
      <p:sp>
        <p:nvSpPr>
          <p:cNvPr id="3" name="Text Placeholder 2">
            <a:extLst>
              <a:ext uri="{FF2B5EF4-FFF2-40B4-BE49-F238E27FC236}">
                <a16:creationId xmlns:a16="http://schemas.microsoft.com/office/drawing/2014/main" id="{7F1803F3-060F-3523-D203-05AE98DB7D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22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D8B416-7233-759A-EE42-9D00866ABEE9}"/>
              </a:ext>
            </a:extLst>
          </p:cNvPr>
          <p:cNvPicPr>
            <a:picLocks noChangeAspect="1"/>
          </p:cNvPicPr>
          <p:nvPr/>
        </p:nvPicPr>
        <p:blipFill rotWithShape="1">
          <a:blip r:embed="rId2"/>
          <a:srcRect l="5444" r="14184"/>
          <a:stretch/>
        </p:blipFill>
        <p:spPr>
          <a:xfrm>
            <a:off x="2567708" y="792150"/>
            <a:ext cx="5283201" cy="4460240"/>
          </a:xfrm>
          <a:prstGeom prst="rect">
            <a:avLst/>
          </a:prstGeom>
        </p:spPr>
      </p:pic>
      <p:pic>
        <p:nvPicPr>
          <p:cNvPr id="7" name="Picture 6">
            <a:extLst>
              <a:ext uri="{FF2B5EF4-FFF2-40B4-BE49-F238E27FC236}">
                <a16:creationId xmlns:a16="http://schemas.microsoft.com/office/drawing/2014/main" id="{67AE7200-B8D9-A601-DB82-9B29E5AA742B}"/>
              </a:ext>
            </a:extLst>
          </p:cNvPr>
          <p:cNvPicPr>
            <a:picLocks noChangeAspect="1"/>
          </p:cNvPicPr>
          <p:nvPr/>
        </p:nvPicPr>
        <p:blipFill rotWithShape="1">
          <a:blip r:embed="rId3"/>
          <a:srcRect l="5444" r="17275"/>
          <a:stretch/>
        </p:blipFill>
        <p:spPr>
          <a:xfrm>
            <a:off x="2567708" y="792149"/>
            <a:ext cx="5080001" cy="4460240"/>
          </a:xfrm>
          <a:prstGeom prst="rect">
            <a:avLst/>
          </a:prstGeom>
        </p:spPr>
      </p:pic>
      <p:pic>
        <p:nvPicPr>
          <p:cNvPr id="9" name="Picture 8">
            <a:extLst>
              <a:ext uri="{FF2B5EF4-FFF2-40B4-BE49-F238E27FC236}">
                <a16:creationId xmlns:a16="http://schemas.microsoft.com/office/drawing/2014/main" id="{5702741A-8DCF-214E-07C5-49C4CAFF5609}"/>
              </a:ext>
            </a:extLst>
          </p:cNvPr>
          <p:cNvPicPr>
            <a:picLocks noChangeAspect="1"/>
          </p:cNvPicPr>
          <p:nvPr/>
        </p:nvPicPr>
        <p:blipFill rotWithShape="1">
          <a:blip r:embed="rId4"/>
          <a:srcRect l="5444" r="19383"/>
          <a:stretch/>
        </p:blipFill>
        <p:spPr>
          <a:xfrm>
            <a:off x="2567709" y="792148"/>
            <a:ext cx="4941456" cy="4460240"/>
          </a:xfrm>
          <a:prstGeom prst="rect">
            <a:avLst/>
          </a:prstGeom>
        </p:spPr>
      </p:pic>
    </p:spTree>
    <p:extLst>
      <p:ext uri="{BB962C8B-B14F-4D97-AF65-F5344CB8AC3E}">
        <p14:creationId xmlns:p14="http://schemas.microsoft.com/office/powerpoint/2010/main" val="39184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A856-2042-E6C7-2D35-0FC00318AD18}"/>
              </a:ext>
            </a:extLst>
          </p:cNvPr>
          <p:cNvSpPr>
            <a:spLocks noGrp="1"/>
          </p:cNvSpPr>
          <p:nvPr>
            <p:ph type="title"/>
          </p:nvPr>
        </p:nvSpPr>
        <p:spPr/>
        <p:txBody>
          <a:bodyPr/>
          <a:lstStyle/>
          <a:p>
            <a:r>
              <a:rPr lang="en-US"/>
              <a:t>Terraced Memory Cube (TMC) Focus Team – </a:t>
            </a:r>
            <a:r>
              <a:rPr lang="en-US" err="1"/>
              <a:t>WiP</a:t>
            </a:r>
            <a:endParaRPr lang="en-US"/>
          </a:p>
        </p:txBody>
      </p:sp>
      <p:sp>
        <p:nvSpPr>
          <p:cNvPr id="3" name="Subtitle 2">
            <a:extLst>
              <a:ext uri="{FF2B5EF4-FFF2-40B4-BE49-F238E27FC236}">
                <a16:creationId xmlns:a16="http://schemas.microsoft.com/office/drawing/2014/main" id="{06509CAA-A260-077C-F75D-022762938592}"/>
              </a:ext>
            </a:extLst>
          </p:cNvPr>
          <p:cNvSpPr>
            <a:spLocks noGrp="1"/>
          </p:cNvSpPr>
          <p:nvPr>
            <p:ph type="subTitle" idx="20"/>
          </p:nvPr>
        </p:nvSpPr>
        <p:spPr/>
        <p:txBody>
          <a:bodyPr/>
          <a:lstStyle/>
          <a:p>
            <a:r>
              <a:rPr lang="en-US">
                <a:solidFill>
                  <a:schemeClr val="bg1">
                    <a:lumMod val="75000"/>
                  </a:schemeClr>
                </a:solidFill>
              </a:rPr>
              <a:t>1. Ideation </a:t>
            </a:r>
            <a:r>
              <a:rPr lang="en-US">
                <a:solidFill>
                  <a:schemeClr val="tx1"/>
                </a:solidFill>
              </a:rPr>
              <a:t>2. Vetting  </a:t>
            </a:r>
            <a:r>
              <a:rPr lang="en-US">
                <a:solidFill>
                  <a:schemeClr val="bg1">
                    <a:lumMod val="75000"/>
                  </a:schemeClr>
                </a:solidFill>
              </a:rPr>
              <a:t>3. PoC </a:t>
            </a:r>
            <a:br>
              <a:rPr lang="en-US">
                <a:solidFill>
                  <a:schemeClr val="bg1">
                    <a:lumMod val="75000"/>
                  </a:schemeClr>
                </a:solidFill>
              </a:rPr>
            </a:br>
            <a:r>
              <a:rPr lang="en-US">
                <a:solidFill>
                  <a:schemeClr val="bg1">
                    <a:lumMod val="75000"/>
                  </a:schemeClr>
                </a:solidFill>
              </a:rPr>
              <a:t>4. Definition  5. Change Control</a:t>
            </a:r>
          </a:p>
        </p:txBody>
      </p:sp>
      <p:sp>
        <p:nvSpPr>
          <p:cNvPr id="4" name="Text Placeholder 3">
            <a:extLst>
              <a:ext uri="{FF2B5EF4-FFF2-40B4-BE49-F238E27FC236}">
                <a16:creationId xmlns:a16="http://schemas.microsoft.com/office/drawing/2014/main" id="{14937940-577D-0B4D-E103-DF1BC88163D2}"/>
              </a:ext>
            </a:extLst>
          </p:cNvPr>
          <p:cNvSpPr>
            <a:spLocks noGrp="1"/>
          </p:cNvSpPr>
          <p:nvPr>
            <p:ph type="body" idx="22"/>
          </p:nvPr>
        </p:nvSpPr>
        <p:spPr/>
        <p:txBody>
          <a:bodyPr/>
          <a:lstStyle/>
          <a:p>
            <a:r>
              <a:rPr lang="en-US"/>
              <a:t>4/9/2024</a:t>
            </a:r>
          </a:p>
        </p:txBody>
      </p:sp>
      <p:sp>
        <p:nvSpPr>
          <p:cNvPr id="5" name="Text Placeholder 4">
            <a:extLst>
              <a:ext uri="{FF2B5EF4-FFF2-40B4-BE49-F238E27FC236}">
                <a16:creationId xmlns:a16="http://schemas.microsoft.com/office/drawing/2014/main" id="{7833EDD3-9396-D2F7-2464-F94F06F8CC95}"/>
              </a:ext>
            </a:extLst>
          </p:cNvPr>
          <p:cNvSpPr>
            <a:spLocks noGrp="1"/>
          </p:cNvSpPr>
          <p:nvPr>
            <p:ph type="body" sz="quarter" idx="28"/>
          </p:nvPr>
        </p:nvSpPr>
        <p:spPr/>
        <p:txBody>
          <a:bodyPr/>
          <a:lstStyle/>
          <a:p>
            <a:r>
              <a:rPr lang="en-US"/>
              <a:t>Rev 0.9</a:t>
            </a:r>
          </a:p>
        </p:txBody>
      </p:sp>
      <p:sp>
        <p:nvSpPr>
          <p:cNvPr id="6" name="Text Placeholder 5">
            <a:extLst>
              <a:ext uri="{FF2B5EF4-FFF2-40B4-BE49-F238E27FC236}">
                <a16:creationId xmlns:a16="http://schemas.microsoft.com/office/drawing/2014/main" id="{4F2B973B-1BD5-C2BF-D9EC-85B6CF000C59}"/>
              </a:ext>
            </a:extLst>
          </p:cNvPr>
          <p:cNvSpPr>
            <a:spLocks noGrp="1"/>
          </p:cNvSpPr>
          <p:nvPr>
            <p:ph type="body" sz="quarter" idx="30"/>
          </p:nvPr>
        </p:nvSpPr>
        <p:spPr/>
        <p:txBody>
          <a:bodyPr/>
          <a:lstStyle/>
          <a:p>
            <a:r>
              <a:rPr lang="en-US" sz="1200"/>
              <a:t>Apr’24 to Sep’24</a:t>
            </a:r>
          </a:p>
        </p:txBody>
      </p:sp>
      <p:sp>
        <p:nvSpPr>
          <p:cNvPr id="7" name="Text Placeholder 6">
            <a:extLst>
              <a:ext uri="{FF2B5EF4-FFF2-40B4-BE49-F238E27FC236}">
                <a16:creationId xmlns:a16="http://schemas.microsoft.com/office/drawing/2014/main" id="{8AFF4EA1-A2BA-ECEA-066E-261E29D47621}"/>
              </a:ext>
            </a:extLst>
          </p:cNvPr>
          <p:cNvSpPr>
            <a:spLocks noGrp="1"/>
          </p:cNvSpPr>
          <p:nvPr>
            <p:ph type="body" sz="quarter" idx="32"/>
          </p:nvPr>
        </p:nvSpPr>
        <p:spPr/>
        <p:txBody>
          <a:bodyPr>
            <a:normAutofit lnSpcReduction="10000"/>
          </a:bodyPr>
          <a:lstStyle/>
          <a:p>
            <a:r>
              <a:rPr lang="en-US" sz="1200" b="0">
                <a:solidFill>
                  <a:schemeClr val="tx1"/>
                </a:solidFill>
              </a:rPr>
              <a:t>On-Board memory modules such as </a:t>
            </a:r>
            <a:r>
              <a:rPr lang="en-US" sz="1200" b="0" err="1">
                <a:solidFill>
                  <a:schemeClr val="tx1"/>
                </a:solidFill>
              </a:rPr>
              <a:t>xDIMM</a:t>
            </a:r>
            <a:r>
              <a:rPr lang="en-US" sz="1200" b="0">
                <a:solidFill>
                  <a:schemeClr val="tx1"/>
                </a:solidFill>
              </a:rPr>
              <a:t> and </a:t>
            </a:r>
            <a:r>
              <a:rPr lang="en-US" sz="1200" b="0" err="1">
                <a:solidFill>
                  <a:schemeClr val="tx1"/>
                </a:solidFill>
              </a:rPr>
              <a:t>LPx</a:t>
            </a:r>
            <a:r>
              <a:rPr lang="en-US" sz="1200" b="0">
                <a:solidFill>
                  <a:schemeClr val="tx1"/>
                </a:solidFill>
              </a:rPr>
              <a:t> are reaching scaling limit.  In-package memory (IPM) enables bandwidth improvement while boosting capacity growth. </a:t>
            </a:r>
            <a:r>
              <a:rPr lang="en-US" sz="1200" b="0" err="1">
                <a:solidFill>
                  <a:schemeClr val="tx1"/>
                </a:solidFill>
              </a:rPr>
              <a:t>SoA</a:t>
            </a:r>
            <a:r>
              <a:rPr lang="en-US" sz="1200" b="0">
                <a:solidFill>
                  <a:schemeClr val="tx1"/>
                </a:solidFill>
              </a:rPr>
              <a:t> IPMs include </a:t>
            </a:r>
            <a:r>
              <a:rPr lang="en-US" sz="1200" b="0" err="1">
                <a:solidFill>
                  <a:schemeClr val="tx1"/>
                </a:solidFill>
              </a:rPr>
              <a:t>LPx-MoP</a:t>
            </a:r>
            <a:r>
              <a:rPr lang="en-US" sz="1200" b="0">
                <a:solidFill>
                  <a:schemeClr val="tx1"/>
                </a:solidFill>
              </a:rPr>
              <a:t> and HBM as well as custom </a:t>
            </a:r>
            <a:r>
              <a:rPr lang="en-US" sz="1200" b="0" err="1">
                <a:solidFill>
                  <a:schemeClr val="tx1"/>
                </a:solidFill>
              </a:rPr>
              <a:t>eDRAM</a:t>
            </a:r>
            <a:r>
              <a:rPr lang="en-US" sz="1200" b="0">
                <a:solidFill>
                  <a:schemeClr val="tx1"/>
                </a:solidFill>
              </a:rPr>
              <a:t> from Intel, APM, PSMC, SEC and SKH as well as many proprietary memory technology R&amp;D.</a:t>
            </a:r>
          </a:p>
          <a:p>
            <a:endParaRPr lang="en-US" sz="1200" b="0">
              <a:solidFill>
                <a:schemeClr val="tx1"/>
              </a:solidFill>
            </a:endParaRPr>
          </a:p>
          <a:p>
            <a:r>
              <a:rPr lang="en-US" sz="1200" b="0">
                <a:solidFill>
                  <a:schemeClr val="tx1"/>
                </a:solidFill>
                <a:hlinkClick r:id="rId3" action="ppaction://hlinksldjump"/>
              </a:rPr>
              <a:t>The Objective</a:t>
            </a:r>
            <a:r>
              <a:rPr lang="en-US" sz="1200" b="0">
                <a:solidFill>
                  <a:schemeClr val="tx1"/>
                </a:solidFill>
              </a:rPr>
              <a:t> of this project is to define and to deliver </a:t>
            </a:r>
            <a:br>
              <a:rPr lang="en-US" sz="1200" b="0">
                <a:solidFill>
                  <a:schemeClr val="tx1"/>
                </a:solidFill>
              </a:rPr>
            </a:br>
            <a:r>
              <a:rPr lang="en-US" sz="1200" b="0" i="1">
                <a:solidFill>
                  <a:schemeClr val="tx1"/>
                </a:solidFill>
              </a:rPr>
              <a:t>IPM solutions for ’27 product and roadmap intercept to displace </a:t>
            </a:r>
            <a:r>
              <a:rPr lang="en-US" sz="1200" b="0" i="1" err="1">
                <a:solidFill>
                  <a:schemeClr val="tx1"/>
                </a:solidFill>
              </a:rPr>
              <a:t>xDIMM</a:t>
            </a:r>
            <a:r>
              <a:rPr lang="en-US" sz="1200" b="0" i="1">
                <a:solidFill>
                  <a:schemeClr val="tx1"/>
                </a:solidFill>
              </a:rPr>
              <a:t>, </a:t>
            </a:r>
            <a:r>
              <a:rPr lang="en-US" sz="1200" b="0" i="1" err="1">
                <a:solidFill>
                  <a:schemeClr val="tx1"/>
                </a:solidFill>
              </a:rPr>
              <a:t>xCAMM</a:t>
            </a:r>
            <a:r>
              <a:rPr lang="en-US" sz="1200" b="0" i="1">
                <a:solidFill>
                  <a:schemeClr val="tx1"/>
                </a:solidFill>
              </a:rPr>
              <a:t> and </a:t>
            </a:r>
            <a:r>
              <a:rPr lang="en-US" sz="1200" b="0" i="1" err="1">
                <a:solidFill>
                  <a:schemeClr val="tx1"/>
                </a:solidFill>
              </a:rPr>
              <a:t>HBMx</a:t>
            </a:r>
            <a:r>
              <a:rPr lang="en-US" sz="1200" b="0" i="1">
                <a:solidFill>
                  <a:schemeClr val="tx1"/>
                </a:solidFill>
              </a:rPr>
              <a:t> by exploiting mainstream DRAM technology and collaborating with tier-1 OSAT to deliver a low-cost low-power high-availability 3D packaged memory subsystem with bandwidth on par with </a:t>
            </a:r>
            <a:r>
              <a:rPr lang="en-US" sz="1200" b="0" i="1" err="1">
                <a:solidFill>
                  <a:schemeClr val="tx1"/>
                </a:solidFill>
              </a:rPr>
              <a:t>HBMx</a:t>
            </a:r>
            <a:endParaRPr lang="en-US" sz="1200" i="1"/>
          </a:p>
        </p:txBody>
      </p:sp>
      <p:sp>
        <p:nvSpPr>
          <p:cNvPr id="8" name="Text Placeholder 7">
            <a:extLst>
              <a:ext uri="{FF2B5EF4-FFF2-40B4-BE49-F238E27FC236}">
                <a16:creationId xmlns:a16="http://schemas.microsoft.com/office/drawing/2014/main" id="{E466D500-E52D-DDDC-A6DF-3D1A7FC6D8D6}"/>
              </a:ext>
            </a:extLst>
          </p:cNvPr>
          <p:cNvSpPr>
            <a:spLocks noGrp="1"/>
          </p:cNvSpPr>
          <p:nvPr>
            <p:ph type="body" sz="quarter" idx="33"/>
          </p:nvPr>
        </p:nvSpPr>
        <p:spPr/>
        <p:txBody>
          <a:bodyPr>
            <a:normAutofit/>
          </a:bodyPr>
          <a:lstStyle/>
          <a:p>
            <a:r>
              <a:rPr lang="en-US" sz="1400" b="0" dirty="0">
                <a:solidFill>
                  <a:schemeClr val="tx1"/>
                </a:solidFill>
                <a:latin typeface="Calibri" panose="020F0502020204030204" pitchFamily="34" charset="0"/>
                <a:cs typeface="Calibri" panose="020F0502020204030204" pitchFamily="34" charset="0"/>
              </a:rPr>
              <a:t>Charter Group: FTE and MIO</a:t>
            </a:r>
          </a:p>
          <a:p>
            <a:r>
              <a:rPr lang="en-US" sz="1400" b="0" dirty="0">
                <a:solidFill>
                  <a:schemeClr val="tx1"/>
                </a:solidFill>
                <a:latin typeface="Calibri" panose="020F0502020204030204" pitchFamily="34" charset="0"/>
                <a:cs typeface="Calibri" panose="020F0502020204030204" pitchFamily="34" charset="0"/>
              </a:rPr>
              <a:t>Sponsors: Changhong Dai and </a:t>
            </a:r>
            <a:r>
              <a:rPr lang="en-US" sz="1400" b="0" dirty="0" err="1">
                <a:solidFill>
                  <a:schemeClr val="tx1"/>
                </a:solidFill>
                <a:highlight>
                  <a:srgbClr val="FFFF00"/>
                </a:highlight>
                <a:latin typeface="Calibri" panose="020F0502020204030204" pitchFamily="34" charset="0"/>
                <a:cs typeface="Calibri" panose="020F0502020204030204" pitchFamily="34" charset="0"/>
              </a:rPr>
              <a:t>Dimitrios</a:t>
            </a:r>
            <a:r>
              <a:rPr lang="en-US" sz="1400" b="0" dirty="0">
                <a:solidFill>
                  <a:schemeClr val="tx1"/>
                </a:solidFill>
                <a:highlight>
                  <a:srgbClr val="FFFF00"/>
                </a:highlight>
                <a:latin typeface="Calibri" panose="020F0502020204030204" pitchFamily="34" charset="0"/>
                <a:cs typeface="Calibri" panose="020F0502020204030204" pitchFamily="34" charset="0"/>
              </a:rPr>
              <a:t> </a:t>
            </a:r>
            <a:r>
              <a:rPr lang="en-US" sz="1400" b="0" dirty="0" err="1">
                <a:solidFill>
                  <a:schemeClr val="tx1"/>
                </a:solidFill>
                <a:highlight>
                  <a:srgbClr val="FFFF00"/>
                </a:highlight>
                <a:latin typeface="Calibri" panose="020F0502020204030204" pitchFamily="34" charset="0"/>
                <a:cs typeface="Calibri" panose="020F0502020204030204" pitchFamily="34" charset="0"/>
              </a:rPr>
              <a:t>Ziakas</a:t>
            </a:r>
            <a:endParaRPr lang="en-US" sz="1400" b="0" dirty="0">
              <a:solidFill>
                <a:schemeClr val="tx1"/>
              </a:solidFill>
              <a:highlight>
                <a:srgbClr val="FFFF00"/>
              </a:highlight>
              <a:latin typeface="Calibri" panose="020F0502020204030204" pitchFamily="34" charset="0"/>
              <a:cs typeface="Calibri" panose="020F0502020204030204" pitchFamily="34" charset="0"/>
            </a:endParaRPr>
          </a:p>
          <a:p>
            <a:pPr marL="7938">
              <a:tabLst>
                <a:tab pos="452438" algn="l"/>
              </a:tabLst>
            </a:pPr>
            <a:r>
              <a:rPr lang="en-US" sz="1400" b="0" dirty="0">
                <a:solidFill>
                  <a:schemeClr val="tx1"/>
                </a:solidFill>
                <a:latin typeface="Calibri" panose="020F0502020204030204" pitchFamily="34" charset="0"/>
                <a:cs typeface="Calibri" panose="020F0502020204030204" pitchFamily="34" charset="0"/>
              </a:rPr>
              <a:t>Customers:</a:t>
            </a: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DCAI: </a:t>
            </a:r>
            <a:r>
              <a:rPr lang="en-US" sz="1400" b="0" dirty="0">
                <a:solidFill>
                  <a:schemeClr val="tx1"/>
                </a:solidFill>
                <a:highlight>
                  <a:srgbClr val="FFFF00"/>
                </a:highlight>
                <a:latin typeface="Calibri" panose="020F0502020204030204" pitchFamily="34" charset="0"/>
                <a:cs typeface="Calibri" panose="020F0502020204030204" pitchFamily="34" charset="0"/>
              </a:rPr>
              <a:t>Rajat Agarwal</a:t>
            </a:r>
            <a:endParaRPr lang="en-US" sz="1400" b="0" dirty="0">
              <a:solidFill>
                <a:schemeClr val="tx1"/>
              </a:solidFill>
              <a:latin typeface="Calibri" panose="020F0502020204030204" pitchFamily="34" charset="0"/>
              <a:cs typeface="Calibri" panose="020F0502020204030204" pitchFamily="34" charset="0"/>
            </a:endParaRP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CCG: </a:t>
            </a:r>
            <a:r>
              <a:rPr lang="en-US" sz="1400" b="0" dirty="0" err="1">
                <a:solidFill>
                  <a:schemeClr val="tx1"/>
                </a:solidFill>
                <a:highlight>
                  <a:srgbClr val="FFFF00"/>
                </a:highlight>
                <a:latin typeface="Calibri" panose="020F0502020204030204" pitchFamily="34" charset="0"/>
                <a:cs typeface="Calibri" panose="020F0502020204030204" pitchFamily="34" charset="0"/>
              </a:rPr>
              <a:t>Konika</a:t>
            </a:r>
            <a:r>
              <a:rPr lang="en-US" sz="1400" b="0" dirty="0">
                <a:solidFill>
                  <a:schemeClr val="tx1"/>
                </a:solidFill>
                <a:highlight>
                  <a:srgbClr val="FFFF00"/>
                </a:highlight>
                <a:latin typeface="Calibri" panose="020F0502020204030204" pitchFamily="34" charset="0"/>
                <a:cs typeface="Calibri" panose="020F0502020204030204" pitchFamily="34" charset="0"/>
              </a:rPr>
              <a:t> </a:t>
            </a:r>
            <a:r>
              <a:rPr lang="en-US" sz="1400" b="0" dirty="0" err="1">
                <a:solidFill>
                  <a:schemeClr val="tx1"/>
                </a:solidFill>
                <a:highlight>
                  <a:srgbClr val="FFFF00"/>
                </a:highlight>
                <a:latin typeface="Calibri" panose="020F0502020204030204" pitchFamily="34" charset="0"/>
                <a:cs typeface="Calibri" panose="020F0502020204030204" pitchFamily="34" charset="0"/>
              </a:rPr>
              <a:t>Ganguly</a:t>
            </a:r>
            <a:br>
              <a:rPr lang="en-US" sz="1400" b="0" dirty="0">
                <a:solidFill>
                  <a:schemeClr val="tx1"/>
                </a:solidFill>
                <a:latin typeface="Calibri" panose="020F0502020204030204" pitchFamily="34" charset="0"/>
                <a:cs typeface="Calibri" panose="020F0502020204030204" pitchFamily="34" charset="0"/>
              </a:rPr>
            </a:br>
            <a:r>
              <a:rPr lang="en-US" sz="1400" b="0" dirty="0">
                <a:solidFill>
                  <a:schemeClr val="tx1"/>
                </a:solidFill>
                <a:latin typeface="Calibri" panose="020F0502020204030204" pitchFamily="34" charset="0"/>
                <a:cs typeface="Calibri" panose="020F0502020204030204" pitchFamily="34" charset="0"/>
              </a:rPr>
              <a:t>Accelerator, FS-II: </a:t>
            </a:r>
            <a:r>
              <a:rPr lang="en-US" sz="1400" b="0" dirty="0">
                <a:solidFill>
                  <a:schemeClr val="tx1"/>
                </a:solidFill>
                <a:highlight>
                  <a:srgbClr val="FFFF00"/>
                </a:highlight>
                <a:latin typeface="Calibri" panose="020F0502020204030204" pitchFamily="34" charset="0"/>
                <a:cs typeface="Calibri" panose="020F0502020204030204" pitchFamily="34" charset="0"/>
              </a:rPr>
              <a:t>Mark Davis</a:t>
            </a:r>
            <a:endParaRPr lang="en-US" sz="1400" b="0" dirty="0">
              <a:solidFill>
                <a:schemeClr val="tx1"/>
              </a:solidFill>
              <a:latin typeface="Calibri" panose="020F0502020204030204" pitchFamily="34" charset="0"/>
              <a:cs typeface="Calibri" panose="020F0502020204030204" pitchFamily="34" charset="0"/>
            </a:endParaRP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Accelerator, </a:t>
            </a:r>
            <a:r>
              <a:rPr lang="en-US" sz="1400" b="0" dirty="0">
                <a:solidFill>
                  <a:schemeClr val="tx1"/>
                </a:solidFill>
              </a:rPr>
              <a:t>FS-</a:t>
            </a:r>
            <a:r>
              <a:rPr lang="en-US" sz="1400" b="0" dirty="0" err="1">
                <a:solidFill>
                  <a:schemeClr val="tx1"/>
                </a:solidFill>
              </a:rPr>
              <a:t>LPx</a:t>
            </a:r>
            <a:r>
              <a:rPr lang="en-US" sz="1400" b="0" dirty="0">
                <a:solidFill>
                  <a:schemeClr val="tx1"/>
                </a:solidFill>
              </a:rPr>
              <a:t>/PCIe: </a:t>
            </a:r>
            <a:r>
              <a:rPr lang="en-US" sz="1400" b="0" dirty="0">
                <a:solidFill>
                  <a:schemeClr val="tx1"/>
                </a:solidFill>
                <a:highlight>
                  <a:srgbClr val="FFFF00"/>
                </a:highlight>
                <a:latin typeface="Calibri" panose="020F0502020204030204" pitchFamily="34" charset="0"/>
                <a:cs typeface="Calibri" panose="020F0502020204030204" pitchFamily="34" charset="0"/>
              </a:rPr>
              <a:t>Randy Osborne</a:t>
            </a:r>
          </a:p>
          <a:p>
            <a:pPr>
              <a:tabLst>
                <a:tab pos="452438" algn="l"/>
              </a:tabLst>
            </a:pPr>
            <a:r>
              <a:rPr lang="en-US" sz="1400" b="0" dirty="0">
                <a:solidFill>
                  <a:schemeClr val="tx1"/>
                </a:solidFill>
                <a:latin typeface="Calibri" panose="020F0502020204030204" pitchFamily="34" charset="0"/>
                <a:cs typeface="Calibri" panose="020F0502020204030204" pitchFamily="34" charset="0"/>
              </a:rPr>
              <a:t>Stakeholders: </a:t>
            </a: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Commodity Sourcing – </a:t>
            </a:r>
            <a:r>
              <a:rPr lang="en-US" sz="1400" b="0" dirty="0">
                <a:solidFill>
                  <a:schemeClr val="tx1"/>
                </a:solidFill>
                <a:highlight>
                  <a:srgbClr val="FFFF00"/>
                </a:highlight>
                <a:latin typeface="Calibri" panose="020F0502020204030204" pitchFamily="34" charset="0"/>
                <a:cs typeface="Calibri" panose="020F0502020204030204" pitchFamily="34" charset="0"/>
              </a:rPr>
              <a:t>Mimi Ocampo</a:t>
            </a:r>
          </a:p>
          <a:p>
            <a:pPr>
              <a:tabLst>
                <a:tab pos="906463" algn="l"/>
              </a:tabLst>
            </a:pPr>
            <a:r>
              <a:rPr lang="en-US" sz="1400" b="0" dirty="0">
                <a:solidFill>
                  <a:schemeClr val="tx1"/>
                </a:solidFill>
                <a:latin typeface="Calibri" panose="020F0502020204030204" pitchFamily="34" charset="0"/>
                <a:cs typeface="Calibri" panose="020F0502020204030204" pitchFamily="34" charset="0"/>
              </a:rPr>
              <a:t>(</a:t>
            </a:r>
            <a:r>
              <a:rPr lang="en-US" sz="1400" b="0" dirty="0">
                <a:solidFill>
                  <a:schemeClr val="tx1"/>
                </a:solidFill>
                <a:highlight>
                  <a:srgbClr val="FFFF00"/>
                </a:highlight>
                <a:latin typeface="Calibri" panose="020F0502020204030204" pitchFamily="34" charset="0"/>
                <a:cs typeface="Calibri" panose="020F0502020204030204" pitchFamily="34" charset="0"/>
              </a:rPr>
              <a:t>yet </a:t>
            </a:r>
            <a:r>
              <a:rPr lang="en-US" sz="1400" b="0" dirty="0">
                <a:solidFill>
                  <a:schemeClr val="tx1"/>
                </a:solidFill>
                <a:highlight>
                  <a:srgbClr val="FFFF00"/>
                </a:highlight>
              </a:rPr>
              <a:t>to be finalized</a:t>
            </a:r>
            <a:r>
              <a:rPr lang="en-US" sz="1400" b="0" dirty="0">
                <a:solidFill>
                  <a:schemeClr val="tx1"/>
                </a:solidFill>
                <a:latin typeface="Calibri" panose="020F0502020204030204" pitchFamily="34" charset="0"/>
                <a:cs typeface="Calibri" panose="020F0502020204030204" pitchFamily="34" charset="0"/>
              </a:rPr>
              <a:t>)</a:t>
            </a:r>
            <a:endParaRPr lang="en-US" sz="1400" b="0" dirty="0">
              <a:solidFill>
                <a:schemeClr val="tx1"/>
              </a:solidFill>
            </a:endParaRPr>
          </a:p>
        </p:txBody>
      </p:sp>
      <p:sp>
        <p:nvSpPr>
          <p:cNvPr id="9" name="Text Placeholder 8">
            <a:extLst>
              <a:ext uri="{FF2B5EF4-FFF2-40B4-BE49-F238E27FC236}">
                <a16:creationId xmlns:a16="http://schemas.microsoft.com/office/drawing/2014/main" id="{A55E3FCF-3C3A-798B-C53B-5975B8EA4FBB}"/>
              </a:ext>
            </a:extLst>
          </p:cNvPr>
          <p:cNvSpPr>
            <a:spLocks noGrp="1"/>
          </p:cNvSpPr>
          <p:nvPr>
            <p:ph type="body" sz="quarter" idx="34"/>
          </p:nvPr>
        </p:nvSpPr>
        <p:spPr>
          <a:xfrm>
            <a:off x="888101" y="930180"/>
            <a:ext cx="3637715" cy="678582"/>
          </a:xfrm>
        </p:spPr>
        <p:txBody>
          <a:bodyPr tIns="0" bIns="0"/>
          <a:lstStyle/>
          <a:p>
            <a:pPr marL="120650" indent="-120650">
              <a:spcBef>
                <a:spcPts val="0"/>
              </a:spcBef>
              <a:buAutoNum type="arabicPeriod"/>
            </a:pPr>
            <a:r>
              <a:rPr lang="en-US" sz="1200" b="0" dirty="0"/>
              <a:t>“Technology-driven disruption” </a:t>
            </a:r>
            <a:r>
              <a:rPr lang="en-US" b="0" dirty="0"/>
              <a:t>to </a:t>
            </a:r>
            <a:r>
              <a:rPr lang="en-US" sz="1200" b="0" dirty="0"/>
              <a:t>displace incumbent</a:t>
            </a:r>
          </a:p>
          <a:p>
            <a:pPr marL="120650" indent="-120650">
              <a:spcBef>
                <a:spcPts val="0"/>
              </a:spcBef>
              <a:buAutoNum type="arabicPeriod"/>
            </a:pPr>
            <a:r>
              <a:rPr lang="en-US" sz="1200" b="0" i="0" dirty="0">
                <a:effectLst/>
                <a:highlight>
                  <a:srgbClr val="FFFFFF"/>
                </a:highlight>
              </a:rPr>
              <a:t>“Market </a:t>
            </a:r>
            <a:r>
              <a:rPr lang="en-US" sz="1200" b="0" dirty="0">
                <a:highlight>
                  <a:srgbClr val="FFFFFF"/>
                </a:highlight>
              </a:rPr>
              <a:t>creation disruption” as a potential compute memory hierarchy redefinition as in AI (Client to Cloud)</a:t>
            </a:r>
          </a:p>
        </p:txBody>
      </p:sp>
      <p:graphicFrame>
        <p:nvGraphicFramePr>
          <p:cNvPr id="325" name="Table 325">
            <a:extLst>
              <a:ext uri="{FF2B5EF4-FFF2-40B4-BE49-F238E27FC236}">
                <a16:creationId xmlns:a16="http://schemas.microsoft.com/office/drawing/2014/main" id="{60F8F65B-2A34-27AD-1B53-3097F4F89EDC}"/>
              </a:ext>
            </a:extLst>
          </p:cNvPr>
          <p:cNvGraphicFramePr>
            <a:graphicFrameLocks noGrp="1"/>
          </p:cNvGraphicFramePr>
          <p:nvPr/>
        </p:nvGraphicFramePr>
        <p:xfrm>
          <a:off x="4615543" y="625294"/>
          <a:ext cx="7512450" cy="5584842"/>
        </p:xfrm>
        <a:graphic>
          <a:graphicData uri="http://schemas.openxmlformats.org/drawingml/2006/table">
            <a:tbl>
              <a:tblPr firstRow="1" bandRow="1">
                <a:tableStyleId>{93296810-A885-4BE3-A3E7-6D5BEEA58F35}</a:tableStyleId>
              </a:tblPr>
              <a:tblGrid>
                <a:gridCol w="1271451">
                  <a:extLst>
                    <a:ext uri="{9D8B030D-6E8A-4147-A177-3AD203B41FA5}">
                      <a16:colId xmlns:a16="http://schemas.microsoft.com/office/drawing/2014/main" val="3726004821"/>
                    </a:ext>
                  </a:extLst>
                </a:gridCol>
                <a:gridCol w="6240999">
                  <a:extLst>
                    <a:ext uri="{9D8B030D-6E8A-4147-A177-3AD203B41FA5}">
                      <a16:colId xmlns:a16="http://schemas.microsoft.com/office/drawing/2014/main" val="1334235734"/>
                    </a:ext>
                  </a:extLst>
                </a:gridCol>
              </a:tblGrid>
              <a:tr h="254371">
                <a:tc gridSpan="2">
                  <a:txBody>
                    <a:bodyPr/>
                    <a:lstStyle/>
                    <a:p>
                      <a:pPr algn="ctr"/>
                      <a:r>
                        <a:rPr lang="en-US" sz="1400">
                          <a:solidFill>
                            <a:schemeClr val="bg1"/>
                          </a:solidFill>
                          <a:latin typeface="Calibri" panose="020F0502020204030204" pitchFamily="34" charset="0"/>
                          <a:cs typeface="Calibri" panose="020F0502020204030204" pitchFamily="34" charset="0"/>
                        </a:rPr>
                        <a:t>Scope and Plan</a:t>
                      </a:r>
                    </a:p>
                  </a:txBody>
                  <a:tcPr marL="36576" marR="18288" marT="18288" marB="18288" anchor="ctr">
                    <a:solidFill>
                      <a:schemeClr val="accent6"/>
                    </a:solidFill>
                  </a:tcPr>
                </a:tc>
                <a:tc hMerge="1">
                  <a:txBody>
                    <a:bodyPr/>
                    <a:lstStyle/>
                    <a:p>
                      <a:endParaRPr lang="en-US" sz="160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61745983"/>
                  </a:ext>
                </a:extLst>
              </a:tr>
              <a:tr h="602992">
                <a:tc>
                  <a:txBody>
                    <a:bodyPr/>
                    <a:lstStyle/>
                    <a:p>
                      <a:r>
                        <a:rPr lang="en-US" sz="1400">
                          <a:solidFill>
                            <a:schemeClr val="bg1"/>
                          </a:solidFill>
                          <a:latin typeface="Calibri" panose="020F0502020204030204" pitchFamily="34" charset="0"/>
                          <a:cs typeface="Calibri" panose="020F0502020204030204" pitchFamily="34" charset="0"/>
                        </a:rPr>
                        <a:t>Problem Statement</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HBM’s low silicon utilization on all layers of DRAM chips due to shared TSV and low-density logic circuits in base die as a high-cost interposer. </a:t>
                      </a:r>
                    </a:p>
                    <a:p>
                      <a:pPr marL="120650" indent="-120650">
                        <a:buFont typeface="Arial" panose="020B0604020202020204" pitchFamily="34" charset="0"/>
                        <a:buChar char="•"/>
                        <a:tabLst/>
                      </a:pPr>
                      <a:r>
                        <a:rPr lang="en-US" sz="1400" err="1">
                          <a:latin typeface="Calibri" panose="020F0502020204030204" pitchFamily="34" charset="0"/>
                          <a:cs typeface="Calibri" panose="020F0502020204030204" pitchFamily="34" charset="0"/>
                        </a:rPr>
                        <a:t>MoP</a:t>
                      </a:r>
                      <a:r>
                        <a:rPr lang="en-US" sz="1400">
                          <a:latin typeface="Calibri" panose="020F0502020204030204" pitchFamily="34" charset="0"/>
                          <a:cs typeface="Calibri" panose="020F0502020204030204" pitchFamily="34" charset="0"/>
                        </a:rPr>
                        <a:t> formfactor constraint due to WB footprint scalability and # DQ as well as long trace length and variability impose data transfer limit in BW and power.</a:t>
                      </a:r>
                    </a:p>
                  </a:txBody>
                  <a:tcPr marL="36576" marR="18288" marT="18288" marB="18288" anchor="ctr"/>
                </a:tc>
                <a:extLst>
                  <a:ext uri="{0D108BD9-81ED-4DB2-BD59-A6C34878D82A}">
                    <a16:rowId xmlns:a16="http://schemas.microsoft.com/office/drawing/2014/main" val="943461168"/>
                  </a:ext>
                </a:extLst>
              </a:tr>
              <a:tr h="189748">
                <a:tc>
                  <a:txBody>
                    <a:bodyPr/>
                    <a:lstStyle/>
                    <a:p>
                      <a:r>
                        <a:rPr lang="en-US" sz="1400">
                          <a:solidFill>
                            <a:schemeClr val="bg1"/>
                          </a:solidFill>
                          <a:latin typeface="Calibri" panose="020F0502020204030204" pitchFamily="34" charset="0"/>
                          <a:cs typeface="Calibri" panose="020F0502020204030204" pitchFamily="34" charset="0"/>
                        </a:rPr>
                        <a:t>Key Results</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VWB and TMC process flow and capability meet scalability and cost goal</a:t>
                      </a:r>
                    </a:p>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Memory Module Electrical, Mechanical and Thermal meet product requirement</a:t>
                      </a:r>
                    </a:p>
                  </a:txBody>
                  <a:tcPr marL="36576" marR="18288" marT="18288" marB="18288" anchor="ctr"/>
                </a:tc>
                <a:extLst>
                  <a:ext uri="{0D108BD9-81ED-4DB2-BD59-A6C34878D82A}">
                    <a16:rowId xmlns:a16="http://schemas.microsoft.com/office/drawing/2014/main" val="443583853"/>
                  </a:ext>
                </a:extLst>
              </a:tr>
              <a:tr h="357464">
                <a:tc>
                  <a:txBody>
                    <a:bodyPr/>
                    <a:lstStyle/>
                    <a:p>
                      <a:r>
                        <a:rPr lang="en-US" sz="1400">
                          <a:solidFill>
                            <a:schemeClr val="bg1"/>
                          </a:solidFill>
                          <a:latin typeface="Calibri" panose="020F0502020204030204" pitchFamily="34" charset="0"/>
                          <a:cs typeface="Calibri" panose="020F0502020204030204" pitchFamily="34" charset="0"/>
                        </a:rPr>
                        <a:t>Team and Expertise</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4" action="ppaction://hlinksldjump"/>
                        </a:rPr>
                        <a:t>Team members’ disicipline covers MT, design enabling, DRAM &amp; system</a:t>
                      </a:r>
                      <a:r>
                        <a:rPr lang="en-US" sz="1400">
                          <a:latin typeface="Calibri" panose="020F0502020204030204" pitchFamily="34" charset="0"/>
                          <a:cs typeface="Calibri" panose="020F0502020204030204" pitchFamily="34" charset="0"/>
                        </a:rPr>
                        <a:t>.</a:t>
                      </a:r>
                      <a:r>
                        <a:rPr lang="en-US" sz="1400">
                          <a:solidFill>
                            <a:schemeClr val="bg1">
                              <a:lumMod val="65000"/>
                            </a:schemeClr>
                          </a:solidFill>
                          <a:latin typeface="Calibri" panose="020F0502020204030204" pitchFamily="34" charset="0"/>
                          <a:cs typeface="Calibri" panose="020F0502020204030204" pitchFamily="34" charset="0"/>
                        </a:rPr>
                        <a:t>  </a:t>
                      </a:r>
                    </a:p>
                    <a:p>
                      <a:r>
                        <a:rPr lang="en-US" sz="1400">
                          <a:solidFill>
                            <a:schemeClr val="tx1"/>
                          </a:solidFill>
                          <a:latin typeface="Calibri" panose="020F0502020204030204" pitchFamily="34" charset="0"/>
                          <a:cs typeface="Calibri" panose="020F0502020204030204" pitchFamily="34" charset="0"/>
                        </a:rPr>
                        <a:t>FT sizes of ~10 persons for Idea vetting stage</a:t>
                      </a:r>
                      <a:endParaRPr lang="en-US" sz="1400">
                        <a:solidFill>
                          <a:schemeClr val="bg1">
                            <a:lumMod val="6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1488904978"/>
                  </a:ext>
                </a:extLst>
              </a:tr>
              <a:tr h="415932">
                <a:tc>
                  <a:txBody>
                    <a:bodyPr/>
                    <a:lstStyle/>
                    <a:p>
                      <a:r>
                        <a:rPr lang="en-US" sz="1400">
                          <a:solidFill>
                            <a:schemeClr val="bg1"/>
                          </a:solidFill>
                          <a:latin typeface="Calibri" panose="020F0502020204030204" pitchFamily="34" charset="0"/>
                          <a:cs typeface="Calibri" panose="020F0502020204030204" pitchFamily="34" charset="0"/>
                        </a:rPr>
                        <a:t>Strategy</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5" action="ppaction://hlinksldjump"/>
                        </a:rPr>
                        <a:t>Critical Path Fast fail base </a:t>
                      </a:r>
                      <a:r>
                        <a:rPr lang="en-US" sz="1400">
                          <a:latin typeface="Calibri" panose="020F0502020204030204" pitchFamily="34" charset="0"/>
                          <a:cs typeface="Calibri" panose="020F0502020204030204" pitchFamily="34" charset="0"/>
                        </a:rPr>
                        <a:t>firstly to pass 3C criteria for a scalable solutions to co-define and to deliver for product plan 2027 and beyond</a:t>
                      </a:r>
                      <a:endParaRPr lang="en-US" sz="140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826874164"/>
                  </a:ext>
                </a:extLst>
              </a:tr>
              <a:tr h="179450">
                <a:tc>
                  <a:txBody>
                    <a:bodyPr/>
                    <a:lstStyle/>
                    <a:p>
                      <a:r>
                        <a:rPr lang="en-US" sz="1400">
                          <a:solidFill>
                            <a:schemeClr val="bg1"/>
                          </a:solidFill>
                          <a:latin typeface="Calibri" panose="020F0502020204030204" pitchFamily="34" charset="0"/>
                          <a:cs typeface="Calibri" panose="020F0502020204030204" pitchFamily="34" charset="0"/>
                        </a:rPr>
                        <a:t>Logistics and Funding needs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Force team technical repository share point: </a:t>
                      </a:r>
                      <a:r>
                        <a:rPr lang="en-US" sz="1400">
                          <a:latin typeface="Calibri" panose="020F0502020204030204" pitchFamily="34" charset="0"/>
                          <a:cs typeface="Calibri" panose="020F0502020204030204" pitchFamily="34" charset="0"/>
                          <a:hlinkClick r:id="rId6"/>
                        </a:rPr>
                        <a:t>TMC</a:t>
                      </a:r>
                      <a:endParaRPr lang="en-US" sz="1400">
                        <a:solidFill>
                          <a:schemeClr val="tx1"/>
                        </a:solidFill>
                        <a:latin typeface="Calibri" panose="020F0502020204030204" pitchFamily="34" charset="0"/>
                        <a:cs typeface="Calibri" panose="020F0502020204030204" pitchFamily="34" charset="0"/>
                      </a:endParaRPr>
                    </a:p>
                    <a:p>
                      <a:r>
                        <a:rPr lang="en-US" sz="1400">
                          <a:solidFill>
                            <a:schemeClr val="tx1"/>
                          </a:solidFill>
                          <a:latin typeface="Calibri" panose="020F0502020204030204" pitchFamily="34" charset="0"/>
                          <a:cs typeface="Calibri" panose="020F0502020204030204" pitchFamily="34" charset="0"/>
                        </a:rPr>
                        <a:t>Weekly meeting: Thursday 9-10pm </a:t>
                      </a:r>
                      <a:r>
                        <a:rPr lang="en-US" sz="1400" err="1">
                          <a:solidFill>
                            <a:schemeClr val="tx1"/>
                          </a:solidFill>
                          <a:latin typeface="Calibri" panose="020F0502020204030204" pitchFamily="34" charset="0"/>
                          <a:cs typeface="Calibri" panose="020F0502020204030204" pitchFamily="34" charset="0"/>
                        </a:rPr>
                        <a:t>cal</a:t>
                      </a:r>
                      <a:r>
                        <a:rPr lang="en-US" sz="1400">
                          <a:solidFill>
                            <a:schemeClr val="tx1"/>
                          </a:solidFill>
                          <a:latin typeface="Calibri" panose="020F0502020204030204" pitchFamily="34" charset="0"/>
                          <a:cs typeface="Calibri" panose="020F0502020204030204" pitchFamily="34" charset="0"/>
                        </a:rPr>
                        <a:t> time zone.</a:t>
                      </a:r>
                    </a:p>
                  </a:txBody>
                  <a:tcPr marL="36576" marR="18288" marT="18288" marB="18288" anchor="ctr"/>
                </a:tc>
                <a:extLst>
                  <a:ext uri="{0D108BD9-81ED-4DB2-BD59-A6C34878D82A}">
                    <a16:rowId xmlns:a16="http://schemas.microsoft.com/office/drawing/2014/main" val="1685333220"/>
                  </a:ext>
                </a:extLst>
              </a:tr>
              <a:tr h="347167">
                <a:tc>
                  <a:txBody>
                    <a:bodyPr/>
                    <a:lstStyle/>
                    <a:p>
                      <a:r>
                        <a:rPr lang="en-US" sz="1400">
                          <a:solidFill>
                            <a:schemeClr val="bg1"/>
                          </a:solidFill>
                          <a:latin typeface="Calibri" panose="020F0502020204030204" pitchFamily="34" charset="0"/>
                          <a:cs typeface="Calibri" panose="020F0502020204030204" pitchFamily="34" charset="0"/>
                        </a:rPr>
                        <a:t>Decision Process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Consensus within FT before Sponsors’ final ratification. </a:t>
                      </a:r>
                      <a:endParaRPr lang="en-US" sz="140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3835652934"/>
                  </a:ext>
                </a:extLst>
              </a:tr>
              <a:tr h="602992">
                <a:tc>
                  <a:txBody>
                    <a:bodyPr/>
                    <a:lstStyle/>
                    <a:p>
                      <a:r>
                        <a:rPr lang="en-US" sz="1400">
                          <a:solidFill>
                            <a:schemeClr val="bg1"/>
                          </a:solidFill>
                          <a:latin typeface="Calibri" panose="020F0502020204030204" pitchFamily="34" charset="0"/>
                          <a:cs typeface="Calibri" panose="020F0502020204030204" pitchFamily="34" charset="0"/>
                        </a:rPr>
                        <a:t>Feedback Plan  Communication</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Weekly FT mission-oriented meeting for technical feedback and alignment. </a:t>
                      </a:r>
                    </a:p>
                    <a:p>
                      <a:r>
                        <a:rPr lang="en-US" sz="1400" dirty="0">
                          <a:latin typeface="Calibri" panose="020F0502020204030204" pitchFamily="34" charset="0"/>
                          <a:cs typeface="Calibri" panose="020F0502020204030204" pitchFamily="34" charset="0"/>
                        </a:rPr>
                        <a:t>Monthly Ops review to solicitate from and to align with Customers and stakeholders </a:t>
                      </a:r>
                    </a:p>
                    <a:p>
                      <a:r>
                        <a:rPr lang="en-US" sz="1400" dirty="0">
                          <a:latin typeface="Calibri" panose="020F0502020204030204" pitchFamily="34" charset="0"/>
                          <a:cs typeface="Calibri" panose="020F0502020204030204" pitchFamily="34" charset="0"/>
                        </a:rPr>
                        <a:t>Ad hoc process-oriented meeting with sponsors for status update the ratification.</a:t>
                      </a:r>
                    </a:p>
                  </a:txBody>
                  <a:tcPr marL="36576" marR="18288" marT="18288" marB="18288" anchor="ctr"/>
                </a:tc>
                <a:extLst>
                  <a:ext uri="{0D108BD9-81ED-4DB2-BD59-A6C34878D82A}">
                    <a16:rowId xmlns:a16="http://schemas.microsoft.com/office/drawing/2014/main" val="4081955575"/>
                  </a:ext>
                </a:extLst>
              </a:tr>
              <a:tr h="781724">
                <a:tc>
                  <a:txBody>
                    <a:bodyPr/>
                    <a:lstStyle/>
                    <a:p>
                      <a:r>
                        <a:rPr lang="en-US" sz="1400">
                          <a:solidFill>
                            <a:schemeClr val="bg1"/>
                          </a:solidFill>
                          <a:latin typeface="Calibri" panose="020F0502020204030204" pitchFamily="34" charset="0"/>
                          <a:cs typeface="Calibri" panose="020F0502020204030204" pitchFamily="34" charset="0"/>
                        </a:rPr>
                        <a:t>Guard Rail</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These </a:t>
                      </a:r>
                      <a:r>
                        <a:rPr lang="en-US" sz="1400" dirty="0">
                          <a:solidFill>
                            <a:schemeClr val="bg1">
                              <a:lumMod val="75000"/>
                            </a:schemeClr>
                          </a:solidFill>
                          <a:latin typeface="Calibri" panose="020F0502020204030204" pitchFamily="34" charset="0"/>
                          <a:cs typeface="Calibri" panose="020F0502020204030204" pitchFamily="34" charset="0"/>
                        </a:rPr>
                        <a:t>are constraints or expected conditions that should be met in project execution. Calling out assumptions and boundary conditions explicitly to prevent scope creep.</a:t>
                      </a:r>
                    </a:p>
                  </a:txBody>
                  <a:tcPr marL="36576" marR="18288" marT="18288" marB="18288" anchor="ctr"/>
                </a:tc>
                <a:extLst>
                  <a:ext uri="{0D108BD9-81ED-4DB2-BD59-A6C34878D82A}">
                    <a16:rowId xmlns:a16="http://schemas.microsoft.com/office/drawing/2014/main" val="2240120858"/>
                  </a:ext>
                </a:extLst>
              </a:tr>
              <a:tr h="781724">
                <a:tc>
                  <a:txBody>
                    <a:bodyPr/>
                    <a:lstStyle/>
                    <a:p>
                      <a:r>
                        <a:rPr lang="en-US" sz="1400">
                          <a:solidFill>
                            <a:schemeClr val="bg1"/>
                          </a:solidFill>
                          <a:latin typeface="Calibri" panose="020F0502020204030204" pitchFamily="34" charset="0"/>
                          <a:cs typeface="Calibri" panose="020F0502020204030204" pitchFamily="34" charset="0"/>
                        </a:rPr>
                        <a:t>Sunset Clause &amp; Sunset Plan</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When graduate, (passing gate level, meeting success criteria),  seek for the customers support for TMTV and ICTV sponsorship. Or else, revisit landing and project direction for sunset postmortem.</a:t>
                      </a:r>
                      <a:r>
                        <a:rPr lang="en-US" sz="1400" dirty="0">
                          <a:solidFill>
                            <a:schemeClr val="bg1">
                              <a:lumMod val="75000"/>
                            </a:schemeClr>
                          </a:solidFill>
                          <a:latin typeface="Calibri" panose="020F0502020204030204" pitchFamily="34" charset="0"/>
                          <a:cs typeface="Calibri" panose="020F0502020204030204" pitchFamily="34" charset="0"/>
                        </a:rPr>
                        <a:t>. </a:t>
                      </a:r>
                    </a:p>
                  </a:txBody>
                  <a:tcPr marL="36576" marR="18288" marT="18288" marB="18288" anchor="ctr"/>
                </a:tc>
                <a:extLst>
                  <a:ext uri="{0D108BD9-81ED-4DB2-BD59-A6C34878D82A}">
                    <a16:rowId xmlns:a16="http://schemas.microsoft.com/office/drawing/2014/main" val="999861387"/>
                  </a:ext>
                </a:extLst>
              </a:tr>
            </a:tbl>
          </a:graphicData>
        </a:graphic>
      </p:graphicFrame>
    </p:spTree>
    <p:extLst>
      <p:ext uri="{BB962C8B-B14F-4D97-AF65-F5344CB8AC3E}">
        <p14:creationId xmlns:p14="http://schemas.microsoft.com/office/powerpoint/2010/main" val="276111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1AE48F-0FD5-A93A-AA2B-FF075D92260B}"/>
              </a:ext>
            </a:extLst>
          </p:cNvPr>
          <p:cNvSpPr>
            <a:spLocks noGrp="1"/>
          </p:cNvSpPr>
          <p:nvPr>
            <p:ph type="title"/>
          </p:nvPr>
        </p:nvSpPr>
        <p:spPr/>
        <p:txBody>
          <a:bodyPr/>
          <a:lstStyle/>
          <a:p>
            <a:r>
              <a:rPr lang="en-US" sz="3600"/>
              <a:t>Team TMC</a:t>
            </a:r>
            <a:br>
              <a:rPr lang="en-US" sz="4400"/>
            </a:br>
            <a:r>
              <a:rPr lang="en-US" sz="2000"/>
              <a:t>Chair: DerChang Kau</a:t>
            </a:r>
            <a:endParaRPr lang="en-US" sz="4400"/>
          </a:p>
        </p:txBody>
      </p:sp>
      <p:sp>
        <p:nvSpPr>
          <p:cNvPr id="13" name="Text Placeholder 12">
            <a:extLst>
              <a:ext uri="{FF2B5EF4-FFF2-40B4-BE49-F238E27FC236}">
                <a16:creationId xmlns:a16="http://schemas.microsoft.com/office/drawing/2014/main" id="{237D8F7B-C651-8666-04D4-AE38F28C10AF}"/>
              </a:ext>
            </a:extLst>
          </p:cNvPr>
          <p:cNvSpPr>
            <a:spLocks noGrp="1"/>
          </p:cNvSpPr>
          <p:nvPr>
            <p:ph type="body" idx="1"/>
          </p:nvPr>
        </p:nvSpPr>
        <p:spPr/>
        <p:txBody>
          <a:bodyPr/>
          <a:lstStyle/>
          <a:p>
            <a:r>
              <a:rPr lang="en-US" sz="2400">
                <a:solidFill>
                  <a:schemeClr val="accent6"/>
                </a:solidFill>
              </a:rPr>
              <a:t>Technology and Design Enablement</a:t>
            </a:r>
          </a:p>
        </p:txBody>
      </p:sp>
      <p:sp>
        <p:nvSpPr>
          <p:cNvPr id="11" name="Content Placeholder 10">
            <a:extLst>
              <a:ext uri="{FF2B5EF4-FFF2-40B4-BE49-F238E27FC236}">
                <a16:creationId xmlns:a16="http://schemas.microsoft.com/office/drawing/2014/main" id="{545E7135-DE36-5174-6C6D-92664752BF01}"/>
              </a:ext>
            </a:extLst>
          </p:cNvPr>
          <p:cNvSpPr>
            <a:spLocks noGrp="1"/>
          </p:cNvSpPr>
          <p:nvPr>
            <p:ph sz="half" idx="2"/>
          </p:nvPr>
        </p:nvSpPr>
        <p:spPr/>
        <p:txBody>
          <a:bodyPr/>
          <a:lstStyle/>
          <a:p>
            <a:pPr marL="231775" indent="-231775">
              <a:tabLst>
                <a:tab pos="220663" algn="l"/>
              </a:tabLst>
            </a:pPr>
            <a:r>
              <a:rPr lang="en-US" sz="2000"/>
              <a:t>Memory Tech and Array: Dany Ly-Gagnon</a:t>
            </a:r>
          </a:p>
          <a:p>
            <a:pPr marL="231775" indent="-231775">
              <a:tabLst>
                <a:tab pos="220663" algn="l"/>
              </a:tabLst>
            </a:pPr>
            <a:r>
              <a:rPr lang="en-US" sz="2000"/>
              <a:t>SoC/MAS (Digital System): </a:t>
            </a:r>
            <a:r>
              <a:rPr lang="en-US" sz="2000" err="1"/>
              <a:t>Jiajing</a:t>
            </a:r>
            <a:r>
              <a:rPr lang="en-US" sz="2000"/>
              <a:t> Wang</a:t>
            </a:r>
          </a:p>
          <a:p>
            <a:pPr marL="231775" indent="-231775">
              <a:tabLst>
                <a:tab pos="220663" algn="l"/>
              </a:tabLst>
            </a:pPr>
            <a:r>
              <a:rPr lang="en-US" sz="2000"/>
              <a:t>Comm Channel(Analog design): Ping-Chen Liu</a:t>
            </a:r>
          </a:p>
          <a:p>
            <a:pPr marL="231775" indent="-231775">
              <a:tabLst>
                <a:tab pos="220663" algn="l"/>
              </a:tabLst>
            </a:pPr>
            <a:r>
              <a:rPr lang="en-US" sz="2000"/>
              <a:t>D2D Interconnect (physical): CC </a:t>
            </a:r>
            <a:r>
              <a:rPr lang="en-US" sz="2000" err="1"/>
              <a:t>Kuo</a:t>
            </a:r>
            <a:endParaRPr lang="en-US" sz="2000"/>
          </a:p>
          <a:p>
            <a:pPr marL="231775" indent="-231775">
              <a:tabLst>
                <a:tab pos="220663" algn="l"/>
              </a:tabLst>
            </a:pPr>
            <a:r>
              <a:rPr lang="en-US" sz="2000"/>
              <a:t>TCC Module: CC </a:t>
            </a:r>
            <a:r>
              <a:rPr lang="en-US" sz="2000" err="1"/>
              <a:t>Kuo</a:t>
            </a:r>
            <a:endParaRPr lang="en-US" sz="2000"/>
          </a:p>
          <a:p>
            <a:pPr marL="231775" indent="-231775">
              <a:tabLst>
                <a:tab pos="220663" algn="l"/>
              </a:tabLst>
            </a:pPr>
            <a:r>
              <a:rPr lang="en-US" sz="2000"/>
              <a:t>VWB Module:</a:t>
            </a:r>
          </a:p>
        </p:txBody>
      </p:sp>
      <p:sp>
        <p:nvSpPr>
          <p:cNvPr id="14" name="Text Placeholder 13">
            <a:extLst>
              <a:ext uri="{FF2B5EF4-FFF2-40B4-BE49-F238E27FC236}">
                <a16:creationId xmlns:a16="http://schemas.microsoft.com/office/drawing/2014/main" id="{E36F96DF-F706-53FC-5816-7AA513A5A6C0}"/>
              </a:ext>
            </a:extLst>
          </p:cNvPr>
          <p:cNvSpPr>
            <a:spLocks noGrp="1"/>
          </p:cNvSpPr>
          <p:nvPr>
            <p:ph type="body" sz="quarter" idx="3"/>
          </p:nvPr>
        </p:nvSpPr>
        <p:spPr/>
        <p:txBody>
          <a:bodyPr/>
          <a:lstStyle/>
          <a:p>
            <a:r>
              <a:rPr lang="en-US" sz="2400">
                <a:solidFill>
                  <a:schemeClr val="accent6"/>
                </a:solidFill>
              </a:rPr>
              <a:t>Architecture &amp; Product Definition</a:t>
            </a:r>
          </a:p>
        </p:txBody>
      </p:sp>
      <p:sp>
        <p:nvSpPr>
          <p:cNvPr id="12" name="Content Placeholder 11">
            <a:extLst>
              <a:ext uri="{FF2B5EF4-FFF2-40B4-BE49-F238E27FC236}">
                <a16:creationId xmlns:a16="http://schemas.microsoft.com/office/drawing/2014/main" id="{5376996C-8397-BA37-A8E4-2742725620AA}"/>
              </a:ext>
            </a:extLst>
          </p:cNvPr>
          <p:cNvSpPr>
            <a:spLocks noGrp="1"/>
          </p:cNvSpPr>
          <p:nvPr>
            <p:ph sz="quarter" idx="4"/>
          </p:nvPr>
        </p:nvSpPr>
        <p:spPr/>
        <p:txBody>
          <a:bodyPr/>
          <a:lstStyle/>
          <a:p>
            <a:pPr marL="231775" indent="-231775"/>
            <a:r>
              <a:rPr lang="en-US" sz="2000"/>
              <a:t>DRAM and IO: Prashant </a:t>
            </a:r>
            <a:r>
              <a:rPr lang="en-US" sz="2000" err="1"/>
              <a:t>Damle</a:t>
            </a:r>
            <a:endParaRPr lang="en-US" sz="2000"/>
          </a:p>
          <a:p>
            <a:pPr marL="231775" indent="-231775"/>
            <a:r>
              <a:rPr lang="en-US" sz="2000"/>
              <a:t>Client:</a:t>
            </a:r>
          </a:p>
          <a:p>
            <a:pPr marL="231775" indent="-231775"/>
            <a:r>
              <a:rPr lang="en-US" sz="2000" err="1"/>
              <a:t>Dataenter</a:t>
            </a:r>
            <a:endParaRPr lang="en-US" sz="2000"/>
          </a:p>
          <a:p>
            <a:pPr marL="231775" indent="-231775"/>
            <a:r>
              <a:rPr lang="en-US" sz="2000"/>
              <a:t>Accelerator:</a:t>
            </a:r>
          </a:p>
          <a:p>
            <a:pPr marL="231775" indent="-231775"/>
            <a:endParaRPr lang="en-US" sz="2000"/>
          </a:p>
          <a:p>
            <a:endParaRPr lang="en-US" sz="2000"/>
          </a:p>
          <a:p>
            <a:endParaRPr lang="en-US" sz="2000"/>
          </a:p>
        </p:txBody>
      </p:sp>
    </p:spTree>
    <p:extLst>
      <p:ext uri="{BB962C8B-B14F-4D97-AF65-F5344CB8AC3E}">
        <p14:creationId xmlns:p14="http://schemas.microsoft.com/office/powerpoint/2010/main" val="222902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A856-2042-E6C7-2D35-0FC00318AD18}"/>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06509CAA-A260-077C-F75D-022762938592}"/>
              </a:ext>
            </a:extLst>
          </p:cNvPr>
          <p:cNvSpPr>
            <a:spLocks noGrp="1"/>
          </p:cNvSpPr>
          <p:nvPr>
            <p:ph type="subTitle" idx="20"/>
          </p:nvPr>
        </p:nvSpPr>
        <p:spPr/>
        <p:txBody>
          <a:bodyPr/>
          <a:lstStyle/>
          <a:p>
            <a:r>
              <a:rPr lang="en-US">
                <a:solidFill>
                  <a:schemeClr val="bg1">
                    <a:lumMod val="75000"/>
                  </a:schemeClr>
                </a:solidFill>
              </a:rPr>
              <a:t>1. Ideation </a:t>
            </a:r>
            <a:r>
              <a:rPr lang="en-US">
                <a:solidFill>
                  <a:schemeClr val="tx1"/>
                </a:solidFill>
              </a:rPr>
              <a:t>2. Vetting  </a:t>
            </a:r>
            <a:r>
              <a:rPr lang="en-US">
                <a:solidFill>
                  <a:schemeClr val="bg1">
                    <a:lumMod val="75000"/>
                  </a:schemeClr>
                </a:solidFill>
              </a:rPr>
              <a:t>3. PoC </a:t>
            </a:r>
            <a:br>
              <a:rPr lang="en-US">
                <a:solidFill>
                  <a:schemeClr val="bg1">
                    <a:lumMod val="75000"/>
                  </a:schemeClr>
                </a:solidFill>
              </a:rPr>
            </a:br>
            <a:r>
              <a:rPr lang="en-US">
                <a:solidFill>
                  <a:schemeClr val="bg1">
                    <a:lumMod val="75000"/>
                  </a:schemeClr>
                </a:solidFill>
              </a:rPr>
              <a:t>4. Definition  5. Change Control</a:t>
            </a:r>
          </a:p>
        </p:txBody>
      </p:sp>
      <p:sp>
        <p:nvSpPr>
          <p:cNvPr id="4" name="Text Placeholder 3">
            <a:extLst>
              <a:ext uri="{FF2B5EF4-FFF2-40B4-BE49-F238E27FC236}">
                <a16:creationId xmlns:a16="http://schemas.microsoft.com/office/drawing/2014/main" id="{14937940-577D-0B4D-E103-DF1BC88163D2}"/>
              </a:ext>
            </a:extLst>
          </p:cNvPr>
          <p:cNvSpPr>
            <a:spLocks noGrp="1"/>
          </p:cNvSpPr>
          <p:nvPr>
            <p:ph type="body" idx="22"/>
          </p:nvPr>
        </p:nvSpPr>
        <p:spPr/>
        <p:txBody>
          <a:bodyPr/>
          <a:lstStyle/>
          <a:p>
            <a:endParaRPr lang="en-US"/>
          </a:p>
        </p:txBody>
      </p:sp>
      <p:sp>
        <p:nvSpPr>
          <p:cNvPr id="5" name="Text Placeholder 4">
            <a:extLst>
              <a:ext uri="{FF2B5EF4-FFF2-40B4-BE49-F238E27FC236}">
                <a16:creationId xmlns:a16="http://schemas.microsoft.com/office/drawing/2014/main" id="{7833EDD3-9396-D2F7-2464-F94F06F8CC95}"/>
              </a:ext>
            </a:extLst>
          </p:cNvPr>
          <p:cNvSpPr>
            <a:spLocks noGrp="1"/>
          </p:cNvSpPr>
          <p:nvPr>
            <p:ph type="body" sz="quarter" idx="28"/>
          </p:nvPr>
        </p:nvSpPr>
        <p:spPr/>
        <p:txBody>
          <a:bodyPr/>
          <a:lstStyle/>
          <a:p>
            <a:endParaRPr lang="en-US"/>
          </a:p>
        </p:txBody>
      </p:sp>
      <p:sp>
        <p:nvSpPr>
          <p:cNvPr id="6" name="Text Placeholder 5">
            <a:extLst>
              <a:ext uri="{FF2B5EF4-FFF2-40B4-BE49-F238E27FC236}">
                <a16:creationId xmlns:a16="http://schemas.microsoft.com/office/drawing/2014/main" id="{4F2B973B-1BD5-C2BF-D9EC-85B6CF000C59}"/>
              </a:ext>
            </a:extLst>
          </p:cNvPr>
          <p:cNvSpPr>
            <a:spLocks noGrp="1"/>
          </p:cNvSpPr>
          <p:nvPr>
            <p:ph type="body" sz="quarter" idx="30"/>
          </p:nvPr>
        </p:nvSpPr>
        <p:spPr/>
        <p:txBody>
          <a:bodyPr/>
          <a:lstStyle/>
          <a:p>
            <a:r>
              <a:rPr lang="en-US"/>
              <a:t>Apr’24 to Sep’24</a:t>
            </a:r>
          </a:p>
        </p:txBody>
      </p:sp>
      <p:sp>
        <p:nvSpPr>
          <p:cNvPr id="7" name="Text Placeholder 6">
            <a:extLst>
              <a:ext uri="{FF2B5EF4-FFF2-40B4-BE49-F238E27FC236}">
                <a16:creationId xmlns:a16="http://schemas.microsoft.com/office/drawing/2014/main" id="{8AFF4EA1-A2BA-ECEA-066E-261E29D47621}"/>
              </a:ext>
            </a:extLst>
          </p:cNvPr>
          <p:cNvSpPr>
            <a:spLocks noGrp="1"/>
          </p:cNvSpPr>
          <p:nvPr>
            <p:ph type="body" sz="quarter" idx="32"/>
          </p:nvPr>
        </p:nvSpPr>
        <p:spPr/>
        <p:txBody>
          <a:bodyPr/>
          <a:lstStyle/>
          <a:p>
            <a:endParaRPr lang="en-US"/>
          </a:p>
        </p:txBody>
      </p:sp>
      <p:sp>
        <p:nvSpPr>
          <p:cNvPr id="8" name="Text Placeholder 7">
            <a:extLst>
              <a:ext uri="{FF2B5EF4-FFF2-40B4-BE49-F238E27FC236}">
                <a16:creationId xmlns:a16="http://schemas.microsoft.com/office/drawing/2014/main" id="{E466D500-E52D-DDDC-A6DF-3D1A7FC6D8D6}"/>
              </a:ext>
            </a:extLst>
          </p:cNvPr>
          <p:cNvSpPr>
            <a:spLocks noGrp="1"/>
          </p:cNvSpPr>
          <p:nvPr>
            <p:ph type="body" sz="quarter" idx="33"/>
          </p:nvPr>
        </p:nvSpPr>
        <p:spPr/>
        <p:txBody>
          <a:bodyPr/>
          <a:lstStyle/>
          <a:p>
            <a:endParaRPr lang="en-US"/>
          </a:p>
        </p:txBody>
      </p:sp>
      <p:sp>
        <p:nvSpPr>
          <p:cNvPr id="9" name="Text Placeholder 8">
            <a:extLst>
              <a:ext uri="{FF2B5EF4-FFF2-40B4-BE49-F238E27FC236}">
                <a16:creationId xmlns:a16="http://schemas.microsoft.com/office/drawing/2014/main" id="{A55E3FCF-3C3A-798B-C53B-5975B8EA4FBB}"/>
              </a:ext>
            </a:extLst>
          </p:cNvPr>
          <p:cNvSpPr>
            <a:spLocks noGrp="1"/>
          </p:cNvSpPr>
          <p:nvPr>
            <p:ph type="body" sz="quarter" idx="34"/>
          </p:nvPr>
        </p:nvSpPr>
        <p:spPr/>
        <p:txBody>
          <a:bodyPr/>
          <a:lstStyle/>
          <a:p>
            <a:endParaRPr lang="en-US"/>
          </a:p>
        </p:txBody>
      </p:sp>
      <p:graphicFrame>
        <p:nvGraphicFramePr>
          <p:cNvPr id="325" name="Table 325">
            <a:extLst>
              <a:ext uri="{FF2B5EF4-FFF2-40B4-BE49-F238E27FC236}">
                <a16:creationId xmlns:a16="http://schemas.microsoft.com/office/drawing/2014/main" id="{60F8F65B-2A34-27AD-1B53-3097F4F89EDC}"/>
              </a:ext>
            </a:extLst>
          </p:cNvPr>
          <p:cNvGraphicFramePr>
            <a:graphicFrameLocks noGrp="1"/>
          </p:cNvGraphicFramePr>
          <p:nvPr>
            <p:extLst>
              <p:ext uri="{D42A27DB-BD31-4B8C-83A1-F6EECF244321}">
                <p14:modId xmlns:p14="http://schemas.microsoft.com/office/powerpoint/2010/main" val="106202142"/>
              </p:ext>
            </p:extLst>
          </p:nvPr>
        </p:nvGraphicFramePr>
        <p:xfrm>
          <a:off x="4699001" y="625294"/>
          <a:ext cx="7428992" cy="6186091"/>
        </p:xfrm>
        <a:graphic>
          <a:graphicData uri="http://schemas.openxmlformats.org/drawingml/2006/table">
            <a:tbl>
              <a:tblPr firstRow="1" bandRow="1">
                <a:tableStyleId>{93296810-A885-4BE3-A3E7-6D5BEEA58F35}</a:tableStyleId>
              </a:tblPr>
              <a:tblGrid>
                <a:gridCol w="1473199">
                  <a:extLst>
                    <a:ext uri="{9D8B030D-6E8A-4147-A177-3AD203B41FA5}">
                      <a16:colId xmlns:a16="http://schemas.microsoft.com/office/drawing/2014/main" val="3726004821"/>
                    </a:ext>
                  </a:extLst>
                </a:gridCol>
                <a:gridCol w="5955793">
                  <a:extLst>
                    <a:ext uri="{9D8B030D-6E8A-4147-A177-3AD203B41FA5}">
                      <a16:colId xmlns:a16="http://schemas.microsoft.com/office/drawing/2014/main" val="1334235734"/>
                    </a:ext>
                  </a:extLst>
                </a:gridCol>
              </a:tblGrid>
              <a:tr h="254371">
                <a:tc gridSpan="2">
                  <a:txBody>
                    <a:bodyPr/>
                    <a:lstStyle/>
                    <a:p>
                      <a:pPr algn="ctr"/>
                      <a:r>
                        <a:rPr lang="en-US" sz="1400">
                          <a:solidFill>
                            <a:schemeClr val="bg1"/>
                          </a:solidFill>
                          <a:latin typeface="Calibri" panose="020F0502020204030204" pitchFamily="34" charset="0"/>
                          <a:cs typeface="Calibri" panose="020F0502020204030204" pitchFamily="34" charset="0"/>
                        </a:rPr>
                        <a:t>Scope and Plan</a:t>
                      </a:r>
                    </a:p>
                  </a:txBody>
                  <a:tcPr marL="36576" marR="18288" marT="18288" marB="18288" anchor="ctr">
                    <a:solidFill>
                      <a:schemeClr val="accent6"/>
                    </a:solidFill>
                  </a:tcPr>
                </a:tc>
                <a:tc hMerge="1">
                  <a:txBody>
                    <a:bodyPr/>
                    <a:lstStyle/>
                    <a:p>
                      <a:endParaRPr lang="en-US" sz="160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61745983"/>
                  </a:ext>
                </a:extLst>
              </a:tr>
              <a:tr h="602992">
                <a:tc>
                  <a:txBody>
                    <a:bodyPr/>
                    <a:lstStyle/>
                    <a:p>
                      <a:r>
                        <a:rPr lang="en-US" sz="1400">
                          <a:solidFill>
                            <a:schemeClr val="bg1"/>
                          </a:solidFill>
                          <a:latin typeface="Calibri" panose="020F0502020204030204" pitchFamily="34" charset="0"/>
                          <a:cs typeface="Calibri" panose="020F0502020204030204" pitchFamily="34" charset="0"/>
                        </a:rPr>
                        <a:t>Problem Statement</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HBM’s low silicon utilization on all layers of DRAM chips due to shared TSV and low density logic circuits in base die for interposer. </a:t>
                      </a:r>
                    </a:p>
                    <a:p>
                      <a:pPr marL="120650" indent="-120650">
                        <a:buFont typeface="Arial" panose="020B0604020202020204" pitchFamily="34" charset="0"/>
                        <a:buChar char="•"/>
                        <a:tabLst/>
                      </a:pPr>
                      <a:r>
                        <a:rPr lang="en-US" sz="1400" err="1">
                          <a:latin typeface="Calibri" panose="020F0502020204030204" pitchFamily="34" charset="0"/>
                          <a:cs typeface="Calibri" panose="020F0502020204030204" pitchFamily="34" charset="0"/>
                        </a:rPr>
                        <a:t>MoP</a:t>
                      </a:r>
                      <a:r>
                        <a:rPr lang="en-US" sz="1400">
                          <a:latin typeface="Calibri" panose="020F0502020204030204" pitchFamily="34" charset="0"/>
                          <a:cs typeface="Calibri" panose="020F0502020204030204" pitchFamily="34" charset="0"/>
                        </a:rPr>
                        <a:t> formfactor constraint due to WB footprint scalability and # DQ as well as long trace length and variability impose data transfer limit in BW and power.</a:t>
                      </a:r>
                    </a:p>
                  </a:txBody>
                  <a:tcPr marL="36576" marR="18288" marT="18288" marB="18288" anchor="ctr"/>
                </a:tc>
                <a:extLst>
                  <a:ext uri="{0D108BD9-81ED-4DB2-BD59-A6C34878D82A}">
                    <a16:rowId xmlns:a16="http://schemas.microsoft.com/office/drawing/2014/main" val="943461168"/>
                  </a:ext>
                </a:extLst>
              </a:tr>
              <a:tr h="602992">
                <a:tc>
                  <a:txBody>
                    <a:bodyPr/>
                    <a:lstStyle/>
                    <a:p>
                      <a:r>
                        <a:rPr lang="en-US" sz="1400">
                          <a:solidFill>
                            <a:schemeClr val="bg1"/>
                          </a:solidFill>
                          <a:latin typeface="Calibri" panose="020F0502020204030204" pitchFamily="34" charset="0"/>
                          <a:cs typeface="Calibri" panose="020F0502020204030204" pitchFamily="34" charset="0"/>
                        </a:rPr>
                        <a:t>Key Results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Measure </a:t>
                      </a:r>
                      <a:r>
                        <a:rPr lang="en-US" sz="1400">
                          <a:solidFill>
                            <a:schemeClr val="bg1">
                              <a:lumMod val="65000"/>
                            </a:schemeClr>
                          </a:solidFill>
                          <a:latin typeface="Calibri" panose="020F0502020204030204" pitchFamily="34" charset="0"/>
                          <a:cs typeface="Calibri" panose="020F0502020204030204" pitchFamily="34" charset="0"/>
                        </a:rPr>
                        <a:t>what matters; necessary and sufficient quantifiable metric; Stretched yet realistic time-bounded measurables (S.M.A.R.T)</a:t>
                      </a:r>
                    </a:p>
                  </a:txBody>
                  <a:tcPr marL="36576" marR="18288" marT="18288" marB="18288" anchor="ctr"/>
                </a:tc>
                <a:extLst>
                  <a:ext uri="{0D108BD9-81ED-4DB2-BD59-A6C34878D82A}">
                    <a16:rowId xmlns:a16="http://schemas.microsoft.com/office/drawing/2014/main" val="443583853"/>
                  </a:ext>
                </a:extLst>
              </a:tr>
              <a:tr h="602992">
                <a:tc>
                  <a:txBody>
                    <a:bodyPr/>
                    <a:lstStyle/>
                    <a:p>
                      <a:r>
                        <a:rPr lang="en-US" sz="1400">
                          <a:solidFill>
                            <a:schemeClr val="bg1"/>
                          </a:solidFill>
                          <a:latin typeface="Calibri" panose="020F0502020204030204" pitchFamily="34" charset="0"/>
                          <a:cs typeface="Calibri" panose="020F0502020204030204" pitchFamily="34" charset="0"/>
                        </a:rPr>
                        <a:t>Team and Expertise</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2" action="ppaction://hlinksldjump"/>
                        </a:rPr>
                        <a:t>Team members include technology, design enabling, memory &amp; system architects</a:t>
                      </a:r>
                      <a:endParaRPr lang="en-US" sz="1400">
                        <a:solidFill>
                          <a:schemeClr val="bg1">
                            <a:lumMod val="65000"/>
                          </a:schemeClr>
                        </a:solidFill>
                        <a:latin typeface="Calibri" panose="020F0502020204030204" pitchFamily="34" charset="0"/>
                        <a:cs typeface="Calibri" panose="020F0502020204030204" pitchFamily="34" charset="0"/>
                      </a:endParaRPr>
                    </a:p>
                    <a:p>
                      <a:r>
                        <a:rPr lang="en-US" sz="1400">
                          <a:solidFill>
                            <a:schemeClr val="bg1">
                              <a:lumMod val="65000"/>
                            </a:schemeClr>
                          </a:solidFill>
                          <a:latin typeface="Calibri" panose="020F0502020204030204" pitchFamily="34" charset="0"/>
                          <a:cs typeface="Calibri" panose="020F0502020204030204" pitchFamily="34" charset="0"/>
                        </a:rPr>
                        <a:t>Team category: TF: 4~6. FT: 8~10  WG: 12~15,  JET: &lt;20</a:t>
                      </a:r>
                    </a:p>
                  </a:txBody>
                  <a:tcPr marL="36576" marR="18288" marT="18288" marB="18288" anchor="ctr"/>
                </a:tc>
                <a:extLst>
                  <a:ext uri="{0D108BD9-81ED-4DB2-BD59-A6C34878D82A}">
                    <a16:rowId xmlns:a16="http://schemas.microsoft.com/office/drawing/2014/main" val="1488904978"/>
                  </a:ext>
                </a:extLst>
              </a:tr>
              <a:tr h="415932">
                <a:tc>
                  <a:txBody>
                    <a:bodyPr/>
                    <a:lstStyle/>
                    <a:p>
                      <a:r>
                        <a:rPr lang="en-US" sz="1400">
                          <a:solidFill>
                            <a:schemeClr val="bg1"/>
                          </a:solidFill>
                          <a:latin typeface="Calibri" panose="020F0502020204030204" pitchFamily="34" charset="0"/>
                          <a:cs typeface="Calibri" panose="020F0502020204030204" pitchFamily="34" charset="0"/>
                        </a:rPr>
                        <a:t>Strategy</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3" action="ppaction://hlinksldjump"/>
                        </a:rPr>
                        <a:t>Critical Path Fast fail base </a:t>
                      </a:r>
                      <a:r>
                        <a:rPr lang="en-US" sz="1400">
                          <a:latin typeface="Calibri" panose="020F0502020204030204" pitchFamily="34" charset="0"/>
                          <a:cs typeface="Calibri" panose="020F0502020204030204" pitchFamily="34" charset="0"/>
                        </a:rPr>
                        <a:t>firstly to pass 3C criteria for a scalable solutions meeting Product 5+ years requirement</a:t>
                      </a:r>
                      <a:endParaRPr lang="en-US" sz="140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826874164"/>
                  </a:ext>
                </a:extLst>
              </a:tr>
              <a:tr h="602992">
                <a:tc>
                  <a:txBody>
                    <a:bodyPr/>
                    <a:lstStyle/>
                    <a:p>
                      <a:r>
                        <a:rPr lang="en-US" sz="1400">
                          <a:solidFill>
                            <a:schemeClr val="bg1"/>
                          </a:solidFill>
                          <a:latin typeface="Calibri" panose="020F0502020204030204" pitchFamily="34" charset="0"/>
                          <a:cs typeface="Calibri" panose="020F0502020204030204" pitchFamily="34" charset="0"/>
                        </a:rPr>
                        <a:t>Logistics and Funding needs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Including </a:t>
                      </a:r>
                      <a:r>
                        <a:rPr lang="en-US" sz="1400">
                          <a:solidFill>
                            <a:schemeClr val="bg1">
                              <a:lumMod val="75000"/>
                            </a:schemeClr>
                          </a:solidFill>
                          <a:latin typeface="Calibri" panose="020F0502020204030204" pitchFamily="34" charset="0"/>
                          <a:cs typeface="Calibri" panose="020F0502020204030204" pitchFamily="34" charset="0"/>
                        </a:rPr>
                        <a:t>meeting schedule, share point and other expenses to project execution, such as hardware, software, IP, license, tests, EFA/PFA, labs, </a:t>
                      </a:r>
                      <a:r>
                        <a:rPr lang="en-US" sz="1400" err="1">
                          <a:solidFill>
                            <a:schemeClr val="bg1">
                              <a:lumMod val="75000"/>
                            </a:schemeClr>
                          </a:solidFill>
                          <a:latin typeface="Calibri" panose="020F0502020204030204" pitchFamily="34" charset="0"/>
                          <a:cs typeface="Calibri" panose="020F0502020204030204" pitchFamily="34" charset="0"/>
                        </a:rPr>
                        <a:t>tapeout</a:t>
                      </a:r>
                      <a:r>
                        <a:rPr lang="en-US" sz="1400">
                          <a:solidFill>
                            <a:schemeClr val="bg1">
                              <a:lumMod val="75000"/>
                            </a:schemeClr>
                          </a:solidFill>
                          <a:latin typeface="Calibri" panose="020F0502020204030204" pitchFamily="34" charset="0"/>
                          <a:cs typeface="Calibri" panose="020F0502020204030204" pitchFamily="34" charset="0"/>
                        </a:rPr>
                        <a:t>, silicon.</a:t>
                      </a:r>
                    </a:p>
                  </a:txBody>
                  <a:tcPr marL="36576" marR="18288" marT="18288" marB="18288" anchor="ctr"/>
                </a:tc>
                <a:extLst>
                  <a:ext uri="{0D108BD9-81ED-4DB2-BD59-A6C34878D82A}">
                    <a16:rowId xmlns:a16="http://schemas.microsoft.com/office/drawing/2014/main" val="1685333220"/>
                  </a:ext>
                </a:extLst>
              </a:tr>
              <a:tr h="602992">
                <a:tc>
                  <a:txBody>
                    <a:bodyPr/>
                    <a:lstStyle/>
                    <a:p>
                      <a:r>
                        <a:rPr lang="en-US" sz="1400">
                          <a:solidFill>
                            <a:schemeClr val="bg1"/>
                          </a:solidFill>
                          <a:latin typeface="Calibri" panose="020F0502020204030204" pitchFamily="34" charset="0"/>
                          <a:cs typeface="Calibri" panose="020F0502020204030204" pitchFamily="34" charset="0"/>
                        </a:rPr>
                        <a:t>Decision Process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The </a:t>
                      </a:r>
                      <a:r>
                        <a:rPr lang="en-US" sz="1400">
                          <a:solidFill>
                            <a:schemeClr val="bg1">
                              <a:lumMod val="75000"/>
                            </a:schemeClr>
                          </a:solidFill>
                          <a:latin typeface="Calibri" panose="020F0502020204030204" pitchFamily="34" charset="0"/>
                          <a:cs typeface="Calibri" panose="020F0502020204030204" pitchFamily="34" charset="0"/>
                        </a:rPr>
                        <a:t>process used within the team to make decisions.  This can be either:  consensus, consultative, voting, or authoritative.</a:t>
                      </a:r>
                    </a:p>
                  </a:txBody>
                  <a:tcPr marL="36576" marR="18288" marT="18288" marB="18288" anchor="ctr"/>
                </a:tc>
                <a:extLst>
                  <a:ext uri="{0D108BD9-81ED-4DB2-BD59-A6C34878D82A}">
                    <a16:rowId xmlns:a16="http://schemas.microsoft.com/office/drawing/2014/main" val="3835652934"/>
                  </a:ext>
                </a:extLst>
              </a:tr>
              <a:tr h="602992">
                <a:tc>
                  <a:txBody>
                    <a:bodyPr/>
                    <a:lstStyle/>
                    <a:p>
                      <a:r>
                        <a:rPr lang="en-US" sz="1400">
                          <a:solidFill>
                            <a:schemeClr val="bg1"/>
                          </a:solidFill>
                          <a:latin typeface="Calibri" panose="020F0502020204030204" pitchFamily="34" charset="0"/>
                          <a:cs typeface="Calibri" panose="020F0502020204030204" pitchFamily="34" charset="0"/>
                        </a:rPr>
                        <a:t>Feedback Plan  Communication</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To </a:t>
                      </a:r>
                      <a:r>
                        <a:rPr lang="en-US" sz="1400">
                          <a:solidFill>
                            <a:schemeClr val="bg1">
                              <a:lumMod val="75000"/>
                            </a:schemeClr>
                          </a:solidFill>
                          <a:latin typeface="Calibri" panose="020F0502020204030204" pitchFamily="34" charset="0"/>
                          <a:cs typeface="Calibri" panose="020F0502020204030204" pitchFamily="34" charset="0"/>
                        </a:rPr>
                        <a:t>communicate to the ecosystem, with the team’s activities to ensure continual buy-in or forking to appropriate direction.</a:t>
                      </a:r>
                    </a:p>
                  </a:txBody>
                  <a:tcPr marL="36576" marR="18288" marT="18288" marB="18288" anchor="ctr"/>
                </a:tc>
                <a:extLst>
                  <a:ext uri="{0D108BD9-81ED-4DB2-BD59-A6C34878D82A}">
                    <a16:rowId xmlns:a16="http://schemas.microsoft.com/office/drawing/2014/main" val="4081955575"/>
                  </a:ext>
                </a:extLst>
              </a:tr>
              <a:tr h="781724">
                <a:tc>
                  <a:txBody>
                    <a:bodyPr/>
                    <a:lstStyle/>
                    <a:p>
                      <a:r>
                        <a:rPr lang="en-US" sz="1400">
                          <a:solidFill>
                            <a:schemeClr val="bg1"/>
                          </a:solidFill>
                          <a:latin typeface="Calibri" panose="020F0502020204030204" pitchFamily="34" charset="0"/>
                          <a:cs typeface="Calibri" panose="020F0502020204030204" pitchFamily="34" charset="0"/>
                        </a:rPr>
                        <a:t>Guard Rail</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These </a:t>
                      </a:r>
                      <a:r>
                        <a:rPr lang="en-US" sz="1400">
                          <a:solidFill>
                            <a:schemeClr val="bg1">
                              <a:lumMod val="75000"/>
                            </a:schemeClr>
                          </a:solidFill>
                          <a:latin typeface="Calibri" panose="020F0502020204030204" pitchFamily="34" charset="0"/>
                          <a:cs typeface="Calibri" panose="020F0502020204030204" pitchFamily="34" charset="0"/>
                        </a:rPr>
                        <a:t>are constraints or expected conditions that should be met in project execution. Calling out assumptions and boundary conditions explicitly to prevent scope creep.</a:t>
                      </a:r>
                    </a:p>
                  </a:txBody>
                  <a:tcPr marL="36576" marR="18288" marT="18288" marB="18288" anchor="ctr"/>
                </a:tc>
                <a:extLst>
                  <a:ext uri="{0D108BD9-81ED-4DB2-BD59-A6C34878D82A}">
                    <a16:rowId xmlns:a16="http://schemas.microsoft.com/office/drawing/2014/main" val="2240120858"/>
                  </a:ext>
                </a:extLst>
              </a:tr>
              <a:tr h="781724">
                <a:tc>
                  <a:txBody>
                    <a:bodyPr/>
                    <a:lstStyle/>
                    <a:p>
                      <a:r>
                        <a:rPr lang="en-US" sz="1400">
                          <a:solidFill>
                            <a:schemeClr val="bg1"/>
                          </a:solidFill>
                          <a:latin typeface="Calibri" panose="020F0502020204030204" pitchFamily="34" charset="0"/>
                          <a:cs typeface="Calibri" panose="020F0502020204030204" pitchFamily="34" charset="0"/>
                        </a:rPr>
                        <a:t>Sunset Clause &amp; Sunset Plan</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The </a:t>
                      </a:r>
                      <a:r>
                        <a:rPr lang="en-US" sz="1400">
                          <a:solidFill>
                            <a:schemeClr val="bg1">
                              <a:lumMod val="75000"/>
                            </a:schemeClr>
                          </a:solidFill>
                          <a:latin typeface="Calibri" panose="020F0502020204030204" pitchFamily="34" charset="0"/>
                          <a:cs typeface="Calibri" panose="020F0502020204030204" pitchFamily="34" charset="0"/>
                        </a:rPr>
                        <a:t>completion point such as date and goal achieved to end the project</a:t>
                      </a:r>
                    </a:p>
                    <a:p>
                      <a:r>
                        <a:rPr lang="en-US" sz="1400">
                          <a:solidFill>
                            <a:schemeClr val="bg1">
                              <a:lumMod val="75000"/>
                            </a:schemeClr>
                          </a:solidFill>
                          <a:latin typeface="Calibri" panose="020F0502020204030204" pitchFamily="34" charset="0"/>
                          <a:cs typeface="Calibri" panose="020F0502020204030204" pitchFamily="34" charset="0"/>
                        </a:rPr>
                        <a:t>Upon the completion and objectives met, describes what, when, where, and how to step up, down, change direction or terminate. </a:t>
                      </a:r>
                    </a:p>
                  </a:txBody>
                  <a:tcPr marL="36576" marR="18288" marT="18288" marB="18288" anchor="ctr"/>
                </a:tc>
                <a:extLst>
                  <a:ext uri="{0D108BD9-81ED-4DB2-BD59-A6C34878D82A}">
                    <a16:rowId xmlns:a16="http://schemas.microsoft.com/office/drawing/2014/main" val="999861387"/>
                  </a:ext>
                </a:extLst>
              </a:tr>
            </a:tbl>
          </a:graphicData>
        </a:graphic>
      </p:graphicFrame>
    </p:spTree>
    <p:extLst>
      <p:ext uri="{BB962C8B-B14F-4D97-AF65-F5344CB8AC3E}">
        <p14:creationId xmlns:p14="http://schemas.microsoft.com/office/powerpoint/2010/main" val="14183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 name="Group 249">
            <a:extLst>
              <a:ext uri="{FF2B5EF4-FFF2-40B4-BE49-F238E27FC236}">
                <a16:creationId xmlns:a16="http://schemas.microsoft.com/office/drawing/2014/main" id="{3693F367-14F1-B116-269F-3A72062834B0}"/>
              </a:ext>
            </a:extLst>
          </p:cNvPr>
          <p:cNvGrpSpPr/>
          <p:nvPr/>
        </p:nvGrpSpPr>
        <p:grpSpPr>
          <a:xfrm>
            <a:off x="5852128" y="5247494"/>
            <a:ext cx="1440000" cy="535936"/>
            <a:chOff x="3644947" y="3875894"/>
            <a:chExt cx="1440000" cy="535936"/>
          </a:xfrm>
        </p:grpSpPr>
        <p:grpSp>
          <p:nvGrpSpPr>
            <p:cNvPr id="197" name="Group 196">
              <a:extLst>
                <a:ext uri="{FF2B5EF4-FFF2-40B4-BE49-F238E27FC236}">
                  <a16:creationId xmlns:a16="http://schemas.microsoft.com/office/drawing/2014/main" id="{EB17B644-10F5-AE17-1298-5E5E7667A6EB}"/>
                </a:ext>
              </a:extLst>
            </p:cNvPr>
            <p:cNvGrpSpPr/>
            <p:nvPr/>
          </p:nvGrpSpPr>
          <p:grpSpPr>
            <a:xfrm>
              <a:off x="3644947" y="3974698"/>
              <a:ext cx="1440000" cy="338328"/>
              <a:chOff x="3143836" y="3935689"/>
              <a:chExt cx="1440000" cy="338328"/>
            </a:xfrm>
          </p:grpSpPr>
          <p:sp>
            <p:nvSpPr>
              <p:cNvPr id="198" name="Rectangle 197">
                <a:extLst>
                  <a:ext uri="{FF2B5EF4-FFF2-40B4-BE49-F238E27FC236}">
                    <a16:creationId xmlns:a16="http://schemas.microsoft.com/office/drawing/2014/main" id="{28027ECC-8277-7B38-F9DB-9850AB46D481}"/>
                  </a:ext>
                </a:extLst>
              </p:cNvPr>
              <p:cNvSpPr/>
              <p:nvPr/>
            </p:nvSpPr>
            <p:spPr>
              <a:xfrm>
                <a:off x="3143836" y="3935689"/>
                <a:ext cx="1440000" cy="338328"/>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99" name="Straight Connector 198">
                <a:extLst>
                  <a:ext uri="{FF2B5EF4-FFF2-40B4-BE49-F238E27FC236}">
                    <a16:creationId xmlns:a16="http://schemas.microsoft.com/office/drawing/2014/main" id="{A5E60FAF-1FCD-AA7A-B84A-0076A0C61CE4}"/>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0" name="Straight Connector 199">
                <a:extLst>
                  <a:ext uri="{FF2B5EF4-FFF2-40B4-BE49-F238E27FC236}">
                    <a16:creationId xmlns:a16="http://schemas.microsoft.com/office/drawing/2014/main" id="{9931DF5B-9AF1-1514-1784-7E9DADD96BE6}"/>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1" name="Straight Connector 200">
                <a:extLst>
                  <a:ext uri="{FF2B5EF4-FFF2-40B4-BE49-F238E27FC236}">
                    <a16:creationId xmlns:a16="http://schemas.microsoft.com/office/drawing/2014/main" id="{723F5729-18D7-E16F-420F-82EB37D45164}"/>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2" name="Straight Connector 201">
                <a:extLst>
                  <a:ext uri="{FF2B5EF4-FFF2-40B4-BE49-F238E27FC236}">
                    <a16:creationId xmlns:a16="http://schemas.microsoft.com/office/drawing/2014/main" id="{8FD18440-6C52-03D4-0710-A655FD38F1FD}"/>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3" name="Straight Connector 202">
                <a:extLst>
                  <a:ext uri="{FF2B5EF4-FFF2-40B4-BE49-F238E27FC236}">
                    <a16:creationId xmlns:a16="http://schemas.microsoft.com/office/drawing/2014/main" id="{A7017AF4-0362-4CC1-1140-ABC4181708AB}"/>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4" name="Straight Connector 203">
                <a:extLst>
                  <a:ext uri="{FF2B5EF4-FFF2-40B4-BE49-F238E27FC236}">
                    <a16:creationId xmlns:a16="http://schemas.microsoft.com/office/drawing/2014/main" id="{DDA7650A-97C9-5174-697E-7A5B001CF3E6}"/>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5" name="Straight Connector 204">
                <a:extLst>
                  <a:ext uri="{FF2B5EF4-FFF2-40B4-BE49-F238E27FC236}">
                    <a16:creationId xmlns:a16="http://schemas.microsoft.com/office/drawing/2014/main" id="{E0572C3A-390B-74B2-8B0C-3724631487AC}"/>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6" name="Straight Connector 205">
                <a:extLst>
                  <a:ext uri="{FF2B5EF4-FFF2-40B4-BE49-F238E27FC236}">
                    <a16:creationId xmlns:a16="http://schemas.microsoft.com/office/drawing/2014/main" id="{D1D230FD-4F5F-428C-7760-2A84861907FB}"/>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7" name="Straight Connector 206">
                <a:extLst>
                  <a:ext uri="{FF2B5EF4-FFF2-40B4-BE49-F238E27FC236}">
                    <a16:creationId xmlns:a16="http://schemas.microsoft.com/office/drawing/2014/main" id="{969F2DC2-DEAE-875E-575D-02C23C0365F4}"/>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208" name="Group 207">
              <a:extLst>
                <a:ext uri="{FF2B5EF4-FFF2-40B4-BE49-F238E27FC236}">
                  <a16:creationId xmlns:a16="http://schemas.microsoft.com/office/drawing/2014/main" id="{DEECBC39-95F3-D5BB-1320-D8749725A982}"/>
                </a:ext>
              </a:extLst>
            </p:cNvPr>
            <p:cNvGrpSpPr/>
            <p:nvPr/>
          </p:nvGrpSpPr>
          <p:grpSpPr>
            <a:xfrm>
              <a:off x="3674971" y="4300382"/>
              <a:ext cx="383117" cy="108000"/>
              <a:chOff x="4730863" y="1819255"/>
              <a:chExt cx="383117" cy="108000"/>
            </a:xfrm>
          </p:grpSpPr>
          <p:sp>
            <p:nvSpPr>
              <p:cNvPr id="209" name="Oval 208">
                <a:extLst>
                  <a:ext uri="{FF2B5EF4-FFF2-40B4-BE49-F238E27FC236}">
                    <a16:creationId xmlns:a16="http://schemas.microsoft.com/office/drawing/2014/main" id="{F83DC44E-376A-33AC-CE2D-430D461A9B9B}"/>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0" name="Oval 209">
                <a:extLst>
                  <a:ext uri="{FF2B5EF4-FFF2-40B4-BE49-F238E27FC236}">
                    <a16:creationId xmlns:a16="http://schemas.microsoft.com/office/drawing/2014/main" id="{9A218401-670D-F6C3-A294-8B25E6C97454}"/>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1" name="Oval 210">
                <a:extLst>
                  <a:ext uri="{FF2B5EF4-FFF2-40B4-BE49-F238E27FC236}">
                    <a16:creationId xmlns:a16="http://schemas.microsoft.com/office/drawing/2014/main" id="{A3AE49EC-3D33-F6D9-C448-6CC58E61C916}"/>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12" name="Group 211">
              <a:extLst>
                <a:ext uri="{FF2B5EF4-FFF2-40B4-BE49-F238E27FC236}">
                  <a16:creationId xmlns:a16="http://schemas.microsoft.com/office/drawing/2014/main" id="{5B338464-0D2F-5AF5-2FF1-3153C775966D}"/>
                </a:ext>
              </a:extLst>
            </p:cNvPr>
            <p:cNvGrpSpPr/>
            <p:nvPr/>
          </p:nvGrpSpPr>
          <p:grpSpPr>
            <a:xfrm>
              <a:off x="4170277" y="4303830"/>
              <a:ext cx="383117" cy="108000"/>
              <a:chOff x="4730863" y="1819255"/>
              <a:chExt cx="383117" cy="108000"/>
            </a:xfrm>
          </p:grpSpPr>
          <p:sp>
            <p:nvSpPr>
              <p:cNvPr id="213" name="Oval 212">
                <a:extLst>
                  <a:ext uri="{FF2B5EF4-FFF2-40B4-BE49-F238E27FC236}">
                    <a16:creationId xmlns:a16="http://schemas.microsoft.com/office/drawing/2014/main" id="{64937290-E98B-C1A0-1EEC-E9660ECF0A1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4" name="Oval 213">
                <a:extLst>
                  <a:ext uri="{FF2B5EF4-FFF2-40B4-BE49-F238E27FC236}">
                    <a16:creationId xmlns:a16="http://schemas.microsoft.com/office/drawing/2014/main" id="{F524CB5F-0543-5856-387A-AEC79DA15413}"/>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5" name="Oval 214">
                <a:extLst>
                  <a:ext uri="{FF2B5EF4-FFF2-40B4-BE49-F238E27FC236}">
                    <a16:creationId xmlns:a16="http://schemas.microsoft.com/office/drawing/2014/main" id="{7DA1EAA5-4E9E-C3AD-88B4-84CDE74BC40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16" name="Group 215">
              <a:extLst>
                <a:ext uri="{FF2B5EF4-FFF2-40B4-BE49-F238E27FC236}">
                  <a16:creationId xmlns:a16="http://schemas.microsoft.com/office/drawing/2014/main" id="{DB3C1A41-5E9C-53F3-CBA0-BDDCBA78EEB5}"/>
                </a:ext>
              </a:extLst>
            </p:cNvPr>
            <p:cNvGrpSpPr/>
            <p:nvPr/>
          </p:nvGrpSpPr>
          <p:grpSpPr>
            <a:xfrm>
              <a:off x="4660390" y="4300687"/>
              <a:ext cx="383117" cy="108000"/>
              <a:chOff x="4730863" y="1819255"/>
              <a:chExt cx="383117" cy="108000"/>
            </a:xfrm>
          </p:grpSpPr>
          <p:sp>
            <p:nvSpPr>
              <p:cNvPr id="217" name="Oval 216">
                <a:extLst>
                  <a:ext uri="{FF2B5EF4-FFF2-40B4-BE49-F238E27FC236}">
                    <a16:creationId xmlns:a16="http://schemas.microsoft.com/office/drawing/2014/main" id="{E23EEF93-55ED-D149-3F2E-EEE7C5504FCE}"/>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8" name="Oval 217">
                <a:extLst>
                  <a:ext uri="{FF2B5EF4-FFF2-40B4-BE49-F238E27FC236}">
                    <a16:creationId xmlns:a16="http://schemas.microsoft.com/office/drawing/2014/main" id="{8EE88002-B21F-5CC3-36C2-D2EABE10A27A}"/>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9" name="Oval 218">
                <a:extLst>
                  <a:ext uri="{FF2B5EF4-FFF2-40B4-BE49-F238E27FC236}">
                    <a16:creationId xmlns:a16="http://schemas.microsoft.com/office/drawing/2014/main" id="{37258C09-87E9-739C-F6CA-2EEE08807560}"/>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24" name="Group 223">
              <a:extLst>
                <a:ext uri="{FF2B5EF4-FFF2-40B4-BE49-F238E27FC236}">
                  <a16:creationId xmlns:a16="http://schemas.microsoft.com/office/drawing/2014/main" id="{C25A14AF-0D43-A0AE-2942-3E369576C8E5}"/>
                </a:ext>
              </a:extLst>
            </p:cNvPr>
            <p:cNvGrpSpPr/>
            <p:nvPr/>
          </p:nvGrpSpPr>
          <p:grpSpPr>
            <a:xfrm>
              <a:off x="3680711" y="3885025"/>
              <a:ext cx="383117" cy="108000"/>
              <a:chOff x="4730863" y="1819255"/>
              <a:chExt cx="383117" cy="108000"/>
            </a:xfrm>
          </p:grpSpPr>
          <p:sp>
            <p:nvSpPr>
              <p:cNvPr id="233" name="Oval 232">
                <a:extLst>
                  <a:ext uri="{FF2B5EF4-FFF2-40B4-BE49-F238E27FC236}">
                    <a16:creationId xmlns:a16="http://schemas.microsoft.com/office/drawing/2014/main" id="{21728469-B84C-263B-E7F5-1C0A14E4C511}"/>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4" name="Oval 233">
                <a:extLst>
                  <a:ext uri="{FF2B5EF4-FFF2-40B4-BE49-F238E27FC236}">
                    <a16:creationId xmlns:a16="http://schemas.microsoft.com/office/drawing/2014/main" id="{B5FB1AB5-5A72-5D34-1CCB-DF709A1062D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5" name="Oval 234">
                <a:extLst>
                  <a:ext uri="{FF2B5EF4-FFF2-40B4-BE49-F238E27FC236}">
                    <a16:creationId xmlns:a16="http://schemas.microsoft.com/office/drawing/2014/main" id="{0D68964D-F1AA-28AB-D755-212B73C7C90F}"/>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25" name="Group 224">
              <a:extLst>
                <a:ext uri="{FF2B5EF4-FFF2-40B4-BE49-F238E27FC236}">
                  <a16:creationId xmlns:a16="http://schemas.microsoft.com/office/drawing/2014/main" id="{F884781D-7D50-0767-DA06-B1D7033578D5}"/>
                </a:ext>
              </a:extLst>
            </p:cNvPr>
            <p:cNvGrpSpPr/>
            <p:nvPr/>
          </p:nvGrpSpPr>
          <p:grpSpPr>
            <a:xfrm>
              <a:off x="4175618" y="3875894"/>
              <a:ext cx="383117" cy="108000"/>
              <a:chOff x="4730863" y="1819255"/>
              <a:chExt cx="383117" cy="108000"/>
            </a:xfrm>
          </p:grpSpPr>
          <p:sp>
            <p:nvSpPr>
              <p:cNvPr id="230" name="Oval 229">
                <a:extLst>
                  <a:ext uri="{FF2B5EF4-FFF2-40B4-BE49-F238E27FC236}">
                    <a16:creationId xmlns:a16="http://schemas.microsoft.com/office/drawing/2014/main" id="{83A26331-C5AE-903F-1820-DE0823DBBE1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1" name="Oval 230">
                <a:extLst>
                  <a:ext uri="{FF2B5EF4-FFF2-40B4-BE49-F238E27FC236}">
                    <a16:creationId xmlns:a16="http://schemas.microsoft.com/office/drawing/2014/main" id="{EDB0A040-0D8E-7D4A-A5AE-AB3165F09783}"/>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2" name="Oval 231">
                <a:extLst>
                  <a:ext uri="{FF2B5EF4-FFF2-40B4-BE49-F238E27FC236}">
                    <a16:creationId xmlns:a16="http://schemas.microsoft.com/office/drawing/2014/main" id="{BCF9DE6E-FF0F-270B-7F62-CDEEFE1FAF3D}"/>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26" name="Group 225">
              <a:extLst>
                <a:ext uri="{FF2B5EF4-FFF2-40B4-BE49-F238E27FC236}">
                  <a16:creationId xmlns:a16="http://schemas.microsoft.com/office/drawing/2014/main" id="{82A0CCE9-7284-ABBA-515A-F4E0FFE12E35}"/>
                </a:ext>
              </a:extLst>
            </p:cNvPr>
            <p:cNvGrpSpPr/>
            <p:nvPr/>
          </p:nvGrpSpPr>
          <p:grpSpPr>
            <a:xfrm>
              <a:off x="4656784" y="3885025"/>
              <a:ext cx="383117" cy="108000"/>
              <a:chOff x="4730863" y="1819255"/>
              <a:chExt cx="383117" cy="108000"/>
            </a:xfrm>
          </p:grpSpPr>
          <p:sp>
            <p:nvSpPr>
              <p:cNvPr id="227" name="Oval 226">
                <a:extLst>
                  <a:ext uri="{FF2B5EF4-FFF2-40B4-BE49-F238E27FC236}">
                    <a16:creationId xmlns:a16="http://schemas.microsoft.com/office/drawing/2014/main" id="{E5641EE3-AE48-8E7B-4379-6DE963B4C12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8" name="Oval 227">
                <a:extLst>
                  <a:ext uri="{FF2B5EF4-FFF2-40B4-BE49-F238E27FC236}">
                    <a16:creationId xmlns:a16="http://schemas.microsoft.com/office/drawing/2014/main" id="{EB941F3C-C3E2-BEF3-9159-6388199E03D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9" name="Oval 228">
                <a:extLst>
                  <a:ext uri="{FF2B5EF4-FFF2-40B4-BE49-F238E27FC236}">
                    <a16:creationId xmlns:a16="http://schemas.microsoft.com/office/drawing/2014/main" id="{FCB7C04D-CCE0-4548-6FAF-B62142581938}"/>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251" name="Group 250">
            <a:extLst>
              <a:ext uri="{FF2B5EF4-FFF2-40B4-BE49-F238E27FC236}">
                <a16:creationId xmlns:a16="http://schemas.microsoft.com/office/drawing/2014/main" id="{CC39C9A2-CB04-37D6-5AD8-897B470C404A}"/>
              </a:ext>
            </a:extLst>
          </p:cNvPr>
          <p:cNvGrpSpPr/>
          <p:nvPr/>
        </p:nvGrpSpPr>
        <p:grpSpPr>
          <a:xfrm>
            <a:off x="3272410" y="5353946"/>
            <a:ext cx="2592371" cy="433469"/>
            <a:chOff x="1065229" y="3982346"/>
            <a:chExt cx="2592371" cy="433469"/>
          </a:xfrm>
        </p:grpSpPr>
        <p:sp>
          <p:nvSpPr>
            <p:cNvPr id="147" name="Rectangle 146">
              <a:extLst>
                <a:ext uri="{FF2B5EF4-FFF2-40B4-BE49-F238E27FC236}">
                  <a16:creationId xmlns:a16="http://schemas.microsoft.com/office/drawing/2014/main" id="{CAE18BEF-A6D7-A3FD-0F8F-2F93A8229B5A}"/>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grpSp>
          <p:nvGrpSpPr>
            <p:cNvPr id="181" name="Group 180">
              <a:extLst>
                <a:ext uri="{FF2B5EF4-FFF2-40B4-BE49-F238E27FC236}">
                  <a16:creationId xmlns:a16="http://schemas.microsoft.com/office/drawing/2014/main" id="{087E69DF-29E9-BBAC-C980-024DED8BEC99}"/>
                </a:ext>
              </a:extLst>
            </p:cNvPr>
            <p:cNvGrpSpPr/>
            <p:nvPr/>
          </p:nvGrpSpPr>
          <p:grpSpPr>
            <a:xfrm>
              <a:off x="3183948" y="4307815"/>
              <a:ext cx="383117" cy="108000"/>
              <a:chOff x="4730863" y="1819255"/>
              <a:chExt cx="383117" cy="108000"/>
            </a:xfrm>
          </p:grpSpPr>
          <p:sp>
            <p:nvSpPr>
              <p:cNvPr id="182" name="Oval 181">
                <a:extLst>
                  <a:ext uri="{FF2B5EF4-FFF2-40B4-BE49-F238E27FC236}">
                    <a16:creationId xmlns:a16="http://schemas.microsoft.com/office/drawing/2014/main" id="{74EDA396-7D94-C5EC-4ACA-868BC7373F76}"/>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3" name="Oval 182">
                <a:extLst>
                  <a:ext uri="{FF2B5EF4-FFF2-40B4-BE49-F238E27FC236}">
                    <a16:creationId xmlns:a16="http://schemas.microsoft.com/office/drawing/2014/main" id="{B2FCF7FC-4507-7191-664C-B7C8661D0761}"/>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4" name="Oval 183">
                <a:extLst>
                  <a:ext uri="{FF2B5EF4-FFF2-40B4-BE49-F238E27FC236}">
                    <a16:creationId xmlns:a16="http://schemas.microsoft.com/office/drawing/2014/main" id="{9C4A9E5E-CEE0-BDBF-AA2E-CFC713EC97D7}"/>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49" name="Rectangle 248">
              <a:extLst>
                <a:ext uri="{FF2B5EF4-FFF2-40B4-BE49-F238E27FC236}">
                  <a16:creationId xmlns:a16="http://schemas.microsoft.com/office/drawing/2014/main" id="{8ACEB5E1-04F7-78F9-900E-2C0A3BDF333B}"/>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a:extLst>
              <a:ext uri="{FF2B5EF4-FFF2-40B4-BE49-F238E27FC236}">
                <a16:creationId xmlns:a16="http://schemas.microsoft.com/office/drawing/2014/main" id="{D7B19283-C4BE-E969-5A51-BB033B0EC204}"/>
              </a:ext>
            </a:extLst>
          </p:cNvPr>
          <p:cNvGrpSpPr/>
          <p:nvPr/>
        </p:nvGrpSpPr>
        <p:grpSpPr>
          <a:xfrm>
            <a:off x="2895600" y="1371600"/>
            <a:ext cx="5167246" cy="3186842"/>
            <a:chOff x="688419" y="0"/>
            <a:chExt cx="5167246" cy="3186842"/>
          </a:xfrm>
        </p:grpSpPr>
        <p:sp>
          <p:nvSpPr>
            <p:cNvPr id="456" name="Rectangle 455">
              <a:extLst>
                <a:ext uri="{FF2B5EF4-FFF2-40B4-BE49-F238E27FC236}">
                  <a16:creationId xmlns:a16="http://schemas.microsoft.com/office/drawing/2014/main" id="{A11565CA-D2EA-13C5-66EE-EBF656F36430}"/>
                </a:ext>
              </a:extLst>
            </p:cNvPr>
            <p:cNvSpPr/>
            <p:nvPr/>
          </p:nvSpPr>
          <p:spPr>
            <a:xfrm>
              <a:off x="688419" y="0"/>
              <a:ext cx="5126082" cy="3019586"/>
            </a:xfrm>
            <a:prstGeom prst="rect">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295" name="Group 294">
              <a:extLst>
                <a:ext uri="{FF2B5EF4-FFF2-40B4-BE49-F238E27FC236}">
                  <a16:creationId xmlns:a16="http://schemas.microsoft.com/office/drawing/2014/main" id="{81123029-72C1-DF26-B774-55A0D97A86A7}"/>
                </a:ext>
              </a:extLst>
            </p:cNvPr>
            <p:cNvGrpSpPr/>
            <p:nvPr/>
          </p:nvGrpSpPr>
          <p:grpSpPr>
            <a:xfrm>
              <a:off x="833862" y="2331253"/>
              <a:ext cx="4019718" cy="539921"/>
              <a:chOff x="1217629" y="4028294"/>
              <a:chExt cx="4019718" cy="539921"/>
            </a:xfrm>
          </p:grpSpPr>
          <p:grpSp>
            <p:nvGrpSpPr>
              <p:cNvPr id="252" name="Group 251">
                <a:extLst>
                  <a:ext uri="{FF2B5EF4-FFF2-40B4-BE49-F238E27FC236}">
                    <a16:creationId xmlns:a16="http://schemas.microsoft.com/office/drawing/2014/main" id="{46318CB7-CC89-9F94-7C4E-3BB583D9DC2F}"/>
                  </a:ext>
                </a:extLst>
              </p:cNvPr>
              <p:cNvGrpSpPr/>
              <p:nvPr/>
            </p:nvGrpSpPr>
            <p:grpSpPr>
              <a:xfrm>
                <a:off x="3797347" y="4028294"/>
                <a:ext cx="1440000" cy="535936"/>
                <a:chOff x="3644947" y="3875894"/>
                <a:chExt cx="1440000" cy="535936"/>
              </a:xfrm>
            </p:grpSpPr>
            <p:grpSp>
              <p:nvGrpSpPr>
                <p:cNvPr id="253" name="Group 252">
                  <a:extLst>
                    <a:ext uri="{FF2B5EF4-FFF2-40B4-BE49-F238E27FC236}">
                      <a16:creationId xmlns:a16="http://schemas.microsoft.com/office/drawing/2014/main" id="{23ADCD21-C25E-B6FE-FA91-04CEAE879637}"/>
                    </a:ext>
                  </a:extLst>
                </p:cNvPr>
                <p:cNvGrpSpPr/>
                <p:nvPr/>
              </p:nvGrpSpPr>
              <p:grpSpPr>
                <a:xfrm>
                  <a:off x="3644947" y="3974698"/>
                  <a:ext cx="1440000" cy="338328"/>
                  <a:chOff x="3143836" y="3935689"/>
                  <a:chExt cx="1440000" cy="338328"/>
                </a:xfrm>
              </p:grpSpPr>
              <p:sp>
                <p:nvSpPr>
                  <p:cNvPr id="278" name="Rectangle 277">
                    <a:extLst>
                      <a:ext uri="{FF2B5EF4-FFF2-40B4-BE49-F238E27FC236}">
                        <a16:creationId xmlns:a16="http://schemas.microsoft.com/office/drawing/2014/main" id="{2605CB3A-F0ED-84E6-AABF-299FE6E58DCE}"/>
                      </a:ext>
                    </a:extLst>
                  </p:cNvPr>
                  <p:cNvSpPr/>
                  <p:nvPr/>
                </p:nvSpPr>
                <p:spPr>
                  <a:xfrm>
                    <a:off x="3143836" y="3935689"/>
                    <a:ext cx="1440000" cy="338328"/>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279" name="Straight Connector 278">
                    <a:extLst>
                      <a:ext uri="{FF2B5EF4-FFF2-40B4-BE49-F238E27FC236}">
                        <a16:creationId xmlns:a16="http://schemas.microsoft.com/office/drawing/2014/main" id="{9B086C02-9C0C-C86B-3FD6-2A9F7ACA7B7A}"/>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0" name="Straight Connector 279">
                    <a:extLst>
                      <a:ext uri="{FF2B5EF4-FFF2-40B4-BE49-F238E27FC236}">
                        <a16:creationId xmlns:a16="http://schemas.microsoft.com/office/drawing/2014/main" id="{CE1747B8-F420-E56C-1FC9-E8DC9AFDCBFD}"/>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1" name="Straight Connector 280">
                    <a:extLst>
                      <a:ext uri="{FF2B5EF4-FFF2-40B4-BE49-F238E27FC236}">
                        <a16:creationId xmlns:a16="http://schemas.microsoft.com/office/drawing/2014/main" id="{98E8F392-5706-A874-614D-1F8DD884305E}"/>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2" name="Straight Connector 281">
                    <a:extLst>
                      <a:ext uri="{FF2B5EF4-FFF2-40B4-BE49-F238E27FC236}">
                        <a16:creationId xmlns:a16="http://schemas.microsoft.com/office/drawing/2014/main" id="{53B2561D-CF83-5407-D752-BAABFC7ED893}"/>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3" name="Straight Connector 282">
                    <a:extLst>
                      <a:ext uri="{FF2B5EF4-FFF2-40B4-BE49-F238E27FC236}">
                        <a16:creationId xmlns:a16="http://schemas.microsoft.com/office/drawing/2014/main" id="{CF80C83E-EEF9-EAE5-C56C-19F2FB92974E}"/>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4" name="Straight Connector 283">
                    <a:extLst>
                      <a:ext uri="{FF2B5EF4-FFF2-40B4-BE49-F238E27FC236}">
                        <a16:creationId xmlns:a16="http://schemas.microsoft.com/office/drawing/2014/main" id="{A6717EC5-9E66-B65D-278F-2A9756CF4232}"/>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5" name="Straight Connector 284">
                    <a:extLst>
                      <a:ext uri="{FF2B5EF4-FFF2-40B4-BE49-F238E27FC236}">
                        <a16:creationId xmlns:a16="http://schemas.microsoft.com/office/drawing/2014/main" id="{5896FFAD-520F-34F7-27AE-7B7F9091BC4A}"/>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6" name="Straight Connector 285">
                    <a:extLst>
                      <a:ext uri="{FF2B5EF4-FFF2-40B4-BE49-F238E27FC236}">
                        <a16:creationId xmlns:a16="http://schemas.microsoft.com/office/drawing/2014/main" id="{1461D2E0-28ED-3366-CD5C-F1E76B4FCBA8}"/>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7" name="Straight Connector 286">
                    <a:extLst>
                      <a:ext uri="{FF2B5EF4-FFF2-40B4-BE49-F238E27FC236}">
                        <a16:creationId xmlns:a16="http://schemas.microsoft.com/office/drawing/2014/main" id="{3C3A5AF9-9D3D-8609-AC7F-E9640D7F37A7}"/>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254" name="Group 253">
                  <a:extLst>
                    <a:ext uri="{FF2B5EF4-FFF2-40B4-BE49-F238E27FC236}">
                      <a16:creationId xmlns:a16="http://schemas.microsoft.com/office/drawing/2014/main" id="{CE479062-A511-EFEC-981A-B94DD65C5C6A}"/>
                    </a:ext>
                  </a:extLst>
                </p:cNvPr>
                <p:cNvGrpSpPr/>
                <p:nvPr/>
              </p:nvGrpSpPr>
              <p:grpSpPr>
                <a:xfrm>
                  <a:off x="3674971" y="4300382"/>
                  <a:ext cx="383117" cy="108000"/>
                  <a:chOff x="4730863" y="1819255"/>
                  <a:chExt cx="383117" cy="108000"/>
                </a:xfrm>
              </p:grpSpPr>
              <p:sp>
                <p:nvSpPr>
                  <p:cNvPr id="275" name="Oval 274">
                    <a:extLst>
                      <a:ext uri="{FF2B5EF4-FFF2-40B4-BE49-F238E27FC236}">
                        <a16:creationId xmlns:a16="http://schemas.microsoft.com/office/drawing/2014/main" id="{2E678FA9-90FD-B2DC-5592-F55B5DBD8F19}"/>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6" name="Oval 275">
                    <a:extLst>
                      <a:ext uri="{FF2B5EF4-FFF2-40B4-BE49-F238E27FC236}">
                        <a16:creationId xmlns:a16="http://schemas.microsoft.com/office/drawing/2014/main" id="{6CF9ED27-CB81-4B7B-02F5-09D4FAAB6CCD}"/>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7" name="Oval 276">
                    <a:extLst>
                      <a:ext uri="{FF2B5EF4-FFF2-40B4-BE49-F238E27FC236}">
                        <a16:creationId xmlns:a16="http://schemas.microsoft.com/office/drawing/2014/main" id="{A63D2B1A-08AE-8623-A2D5-918B5F33D466}"/>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5" name="Group 254">
                  <a:extLst>
                    <a:ext uri="{FF2B5EF4-FFF2-40B4-BE49-F238E27FC236}">
                      <a16:creationId xmlns:a16="http://schemas.microsoft.com/office/drawing/2014/main" id="{7A50C482-5E56-5536-9F17-AC5C11D1FC9A}"/>
                    </a:ext>
                  </a:extLst>
                </p:cNvPr>
                <p:cNvGrpSpPr/>
                <p:nvPr/>
              </p:nvGrpSpPr>
              <p:grpSpPr>
                <a:xfrm>
                  <a:off x="4170277" y="4303830"/>
                  <a:ext cx="383117" cy="108000"/>
                  <a:chOff x="4730863" y="1819255"/>
                  <a:chExt cx="383117" cy="108000"/>
                </a:xfrm>
              </p:grpSpPr>
              <p:sp>
                <p:nvSpPr>
                  <p:cNvPr id="272" name="Oval 271">
                    <a:extLst>
                      <a:ext uri="{FF2B5EF4-FFF2-40B4-BE49-F238E27FC236}">
                        <a16:creationId xmlns:a16="http://schemas.microsoft.com/office/drawing/2014/main" id="{DB8B8941-09DF-068F-F3FB-D42472139D69}"/>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3" name="Oval 272">
                    <a:extLst>
                      <a:ext uri="{FF2B5EF4-FFF2-40B4-BE49-F238E27FC236}">
                        <a16:creationId xmlns:a16="http://schemas.microsoft.com/office/drawing/2014/main" id="{ABAD16CD-6678-7206-76D8-318601AAB5A5}"/>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4" name="Oval 273">
                    <a:extLst>
                      <a:ext uri="{FF2B5EF4-FFF2-40B4-BE49-F238E27FC236}">
                        <a16:creationId xmlns:a16="http://schemas.microsoft.com/office/drawing/2014/main" id="{EDB3921F-30F5-C185-99C9-EE245AD88C2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6" name="Group 255">
                  <a:extLst>
                    <a:ext uri="{FF2B5EF4-FFF2-40B4-BE49-F238E27FC236}">
                      <a16:creationId xmlns:a16="http://schemas.microsoft.com/office/drawing/2014/main" id="{9C49C9BC-1B41-B685-0160-690973051CD7}"/>
                    </a:ext>
                  </a:extLst>
                </p:cNvPr>
                <p:cNvGrpSpPr/>
                <p:nvPr/>
              </p:nvGrpSpPr>
              <p:grpSpPr>
                <a:xfrm>
                  <a:off x="4660390" y="4300687"/>
                  <a:ext cx="383117" cy="108000"/>
                  <a:chOff x="4730863" y="1819255"/>
                  <a:chExt cx="383117" cy="108000"/>
                </a:xfrm>
              </p:grpSpPr>
              <p:sp>
                <p:nvSpPr>
                  <p:cNvPr id="269" name="Oval 268">
                    <a:extLst>
                      <a:ext uri="{FF2B5EF4-FFF2-40B4-BE49-F238E27FC236}">
                        <a16:creationId xmlns:a16="http://schemas.microsoft.com/office/drawing/2014/main" id="{C0EC4913-0658-2C9F-ADE7-A8AC65E638A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0" name="Oval 269">
                    <a:extLst>
                      <a:ext uri="{FF2B5EF4-FFF2-40B4-BE49-F238E27FC236}">
                        <a16:creationId xmlns:a16="http://schemas.microsoft.com/office/drawing/2014/main" id="{FCAFAC7A-CDAB-9289-5B81-DF4790B60C97}"/>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1" name="Oval 270">
                    <a:extLst>
                      <a:ext uri="{FF2B5EF4-FFF2-40B4-BE49-F238E27FC236}">
                        <a16:creationId xmlns:a16="http://schemas.microsoft.com/office/drawing/2014/main" id="{0CE8A7AD-8AB9-96B1-F8D5-6F8155A8E26C}"/>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7" name="Group 256">
                  <a:extLst>
                    <a:ext uri="{FF2B5EF4-FFF2-40B4-BE49-F238E27FC236}">
                      <a16:creationId xmlns:a16="http://schemas.microsoft.com/office/drawing/2014/main" id="{49B84F3C-9358-3C34-4F0E-B6E8E928B16E}"/>
                    </a:ext>
                  </a:extLst>
                </p:cNvPr>
                <p:cNvGrpSpPr/>
                <p:nvPr/>
              </p:nvGrpSpPr>
              <p:grpSpPr>
                <a:xfrm>
                  <a:off x="3680711" y="3885025"/>
                  <a:ext cx="383117" cy="108000"/>
                  <a:chOff x="4730863" y="1819255"/>
                  <a:chExt cx="383117" cy="108000"/>
                </a:xfrm>
              </p:grpSpPr>
              <p:sp>
                <p:nvSpPr>
                  <p:cNvPr id="266" name="Oval 265">
                    <a:extLst>
                      <a:ext uri="{FF2B5EF4-FFF2-40B4-BE49-F238E27FC236}">
                        <a16:creationId xmlns:a16="http://schemas.microsoft.com/office/drawing/2014/main" id="{90094C4C-6C39-C67F-10EB-A664007351A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7" name="Oval 266">
                    <a:extLst>
                      <a:ext uri="{FF2B5EF4-FFF2-40B4-BE49-F238E27FC236}">
                        <a16:creationId xmlns:a16="http://schemas.microsoft.com/office/drawing/2014/main" id="{AB4C29AD-7026-A0D7-721A-19EF45F557EB}"/>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8" name="Oval 267">
                    <a:extLst>
                      <a:ext uri="{FF2B5EF4-FFF2-40B4-BE49-F238E27FC236}">
                        <a16:creationId xmlns:a16="http://schemas.microsoft.com/office/drawing/2014/main" id="{BD1DBCE5-6698-576B-EA13-054D4384DB3F}"/>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8" name="Group 257">
                  <a:extLst>
                    <a:ext uri="{FF2B5EF4-FFF2-40B4-BE49-F238E27FC236}">
                      <a16:creationId xmlns:a16="http://schemas.microsoft.com/office/drawing/2014/main" id="{50498442-B782-9DD2-069C-199DCCC70255}"/>
                    </a:ext>
                  </a:extLst>
                </p:cNvPr>
                <p:cNvGrpSpPr/>
                <p:nvPr/>
              </p:nvGrpSpPr>
              <p:grpSpPr>
                <a:xfrm>
                  <a:off x="4175618" y="3875894"/>
                  <a:ext cx="383117" cy="108000"/>
                  <a:chOff x="4730863" y="1819255"/>
                  <a:chExt cx="383117" cy="108000"/>
                </a:xfrm>
              </p:grpSpPr>
              <p:sp>
                <p:nvSpPr>
                  <p:cNvPr id="263" name="Oval 262">
                    <a:extLst>
                      <a:ext uri="{FF2B5EF4-FFF2-40B4-BE49-F238E27FC236}">
                        <a16:creationId xmlns:a16="http://schemas.microsoft.com/office/drawing/2014/main" id="{622152AE-50CD-D8AE-FEC3-17E17870B0D2}"/>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4" name="Oval 263">
                    <a:extLst>
                      <a:ext uri="{FF2B5EF4-FFF2-40B4-BE49-F238E27FC236}">
                        <a16:creationId xmlns:a16="http://schemas.microsoft.com/office/drawing/2014/main" id="{DAE2E805-4BA8-C0AE-30E4-4FC3ED2F3DBC}"/>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5" name="Oval 264">
                    <a:extLst>
                      <a:ext uri="{FF2B5EF4-FFF2-40B4-BE49-F238E27FC236}">
                        <a16:creationId xmlns:a16="http://schemas.microsoft.com/office/drawing/2014/main" id="{9ACE3A0F-F06E-C89B-F86A-1A3AEA6B7738}"/>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9" name="Group 258">
                  <a:extLst>
                    <a:ext uri="{FF2B5EF4-FFF2-40B4-BE49-F238E27FC236}">
                      <a16:creationId xmlns:a16="http://schemas.microsoft.com/office/drawing/2014/main" id="{261F5E67-210E-00F0-4C5B-6A99E2AB0583}"/>
                    </a:ext>
                  </a:extLst>
                </p:cNvPr>
                <p:cNvGrpSpPr/>
                <p:nvPr/>
              </p:nvGrpSpPr>
              <p:grpSpPr>
                <a:xfrm>
                  <a:off x="4656784" y="3885025"/>
                  <a:ext cx="383117" cy="108000"/>
                  <a:chOff x="4730863" y="1819255"/>
                  <a:chExt cx="383117" cy="108000"/>
                </a:xfrm>
              </p:grpSpPr>
              <p:sp>
                <p:nvSpPr>
                  <p:cNvPr id="260" name="Oval 259">
                    <a:extLst>
                      <a:ext uri="{FF2B5EF4-FFF2-40B4-BE49-F238E27FC236}">
                        <a16:creationId xmlns:a16="http://schemas.microsoft.com/office/drawing/2014/main" id="{32B5F72D-DAE3-BBC5-348F-210EC1BC12D5}"/>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1" name="Oval 260">
                    <a:extLst>
                      <a:ext uri="{FF2B5EF4-FFF2-40B4-BE49-F238E27FC236}">
                        <a16:creationId xmlns:a16="http://schemas.microsoft.com/office/drawing/2014/main" id="{B20AE960-B800-A941-7D8F-B01A50AD65B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2" name="Oval 261">
                    <a:extLst>
                      <a:ext uri="{FF2B5EF4-FFF2-40B4-BE49-F238E27FC236}">
                        <a16:creationId xmlns:a16="http://schemas.microsoft.com/office/drawing/2014/main" id="{6DF6A4BB-2970-EB20-2E98-46D53ED96F6A}"/>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288" name="Group 287">
                <a:extLst>
                  <a:ext uri="{FF2B5EF4-FFF2-40B4-BE49-F238E27FC236}">
                    <a16:creationId xmlns:a16="http://schemas.microsoft.com/office/drawing/2014/main" id="{410A9778-0B2C-8A79-1A6F-54B21B9112E4}"/>
                  </a:ext>
                </a:extLst>
              </p:cNvPr>
              <p:cNvGrpSpPr/>
              <p:nvPr/>
            </p:nvGrpSpPr>
            <p:grpSpPr>
              <a:xfrm>
                <a:off x="1217629" y="4134746"/>
                <a:ext cx="2592371" cy="433469"/>
                <a:chOff x="1065229" y="3982346"/>
                <a:chExt cx="2592371" cy="433469"/>
              </a:xfrm>
            </p:grpSpPr>
            <p:sp>
              <p:nvSpPr>
                <p:cNvPr id="289" name="Rectangle 288">
                  <a:extLst>
                    <a:ext uri="{FF2B5EF4-FFF2-40B4-BE49-F238E27FC236}">
                      <a16:creationId xmlns:a16="http://schemas.microsoft.com/office/drawing/2014/main" id="{62912293-3E3C-1ABC-23A2-7E0D277966CD}"/>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1</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st</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290" name="Group 289">
                  <a:extLst>
                    <a:ext uri="{FF2B5EF4-FFF2-40B4-BE49-F238E27FC236}">
                      <a16:creationId xmlns:a16="http://schemas.microsoft.com/office/drawing/2014/main" id="{C46236F1-49DE-57E3-198A-53752DA4CE68}"/>
                    </a:ext>
                  </a:extLst>
                </p:cNvPr>
                <p:cNvGrpSpPr/>
                <p:nvPr/>
              </p:nvGrpSpPr>
              <p:grpSpPr>
                <a:xfrm>
                  <a:off x="3183948" y="4307815"/>
                  <a:ext cx="383117" cy="108000"/>
                  <a:chOff x="4730863" y="1819255"/>
                  <a:chExt cx="383117" cy="108000"/>
                </a:xfrm>
              </p:grpSpPr>
              <p:sp>
                <p:nvSpPr>
                  <p:cNvPr id="292" name="Oval 291">
                    <a:extLst>
                      <a:ext uri="{FF2B5EF4-FFF2-40B4-BE49-F238E27FC236}">
                        <a16:creationId xmlns:a16="http://schemas.microsoft.com/office/drawing/2014/main" id="{567DCE23-C671-22A1-6B29-F03F0AF911F9}"/>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3" name="Oval 292">
                    <a:extLst>
                      <a:ext uri="{FF2B5EF4-FFF2-40B4-BE49-F238E27FC236}">
                        <a16:creationId xmlns:a16="http://schemas.microsoft.com/office/drawing/2014/main" id="{B809211E-96E5-6E01-C1ED-F6FDEC3C45A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4" name="Oval 293">
                    <a:extLst>
                      <a:ext uri="{FF2B5EF4-FFF2-40B4-BE49-F238E27FC236}">
                        <a16:creationId xmlns:a16="http://schemas.microsoft.com/office/drawing/2014/main" id="{4E2F1828-5369-5B1B-A148-9EC72C9E5B1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91" name="Rectangle 290">
                  <a:extLst>
                    <a:ext uri="{FF2B5EF4-FFF2-40B4-BE49-F238E27FC236}">
                      <a16:creationId xmlns:a16="http://schemas.microsoft.com/office/drawing/2014/main" id="{94AD3FAB-B0B3-0DE7-9467-332D50DFAB2E}"/>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6" name="Group 295">
              <a:extLst>
                <a:ext uri="{FF2B5EF4-FFF2-40B4-BE49-F238E27FC236}">
                  <a16:creationId xmlns:a16="http://schemas.microsoft.com/office/drawing/2014/main" id="{C2EAD902-06AF-C374-4A52-BBD0392AB7D6}"/>
                </a:ext>
              </a:extLst>
            </p:cNvPr>
            <p:cNvGrpSpPr/>
            <p:nvPr/>
          </p:nvGrpSpPr>
          <p:grpSpPr>
            <a:xfrm>
              <a:off x="1336072" y="1906251"/>
              <a:ext cx="4019718" cy="539921"/>
              <a:chOff x="1217629" y="4028294"/>
              <a:chExt cx="4019718" cy="539921"/>
            </a:xfrm>
          </p:grpSpPr>
          <p:grpSp>
            <p:nvGrpSpPr>
              <p:cNvPr id="297" name="Group 296">
                <a:extLst>
                  <a:ext uri="{FF2B5EF4-FFF2-40B4-BE49-F238E27FC236}">
                    <a16:creationId xmlns:a16="http://schemas.microsoft.com/office/drawing/2014/main" id="{3DB61016-70FE-DF57-C92D-0837BCEE2BCC}"/>
                  </a:ext>
                </a:extLst>
              </p:cNvPr>
              <p:cNvGrpSpPr/>
              <p:nvPr/>
            </p:nvGrpSpPr>
            <p:grpSpPr>
              <a:xfrm>
                <a:off x="3797347" y="4028294"/>
                <a:ext cx="1440000" cy="535936"/>
                <a:chOff x="3644947" y="3875894"/>
                <a:chExt cx="1440000" cy="535936"/>
              </a:xfrm>
            </p:grpSpPr>
            <p:grpSp>
              <p:nvGrpSpPr>
                <p:cNvPr id="305" name="Group 304">
                  <a:extLst>
                    <a:ext uri="{FF2B5EF4-FFF2-40B4-BE49-F238E27FC236}">
                      <a16:creationId xmlns:a16="http://schemas.microsoft.com/office/drawing/2014/main" id="{7EB14926-6FE4-9CA4-C089-478A2669F3FA}"/>
                    </a:ext>
                  </a:extLst>
                </p:cNvPr>
                <p:cNvGrpSpPr/>
                <p:nvPr/>
              </p:nvGrpSpPr>
              <p:grpSpPr>
                <a:xfrm>
                  <a:off x="3644947" y="3974698"/>
                  <a:ext cx="1440000" cy="338328"/>
                  <a:chOff x="3143836" y="3935689"/>
                  <a:chExt cx="1440000" cy="338328"/>
                </a:xfrm>
              </p:grpSpPr>
              <p:sp>
                <p:nvSpPr>
                  <p:cNvPr id="330" name="Rectangle 329">
                    <a:extLst>
                      <a:ext uri="{FF2B5EF4-FFF2-40B4-BE49-F238E27FC236}">
                        <a16:creationId xmlns:a16="http://schemas.microsoft.com/office/drawing/2014/main" id="{C95ECC58-3BDC-82A6-56AF-7A76D37A341D}"/>
                      </a:ext>
                    </a:extLst>
                  </p:cNvPr>
                  <p:cNvSpPr/>
                  <p:nvPr/>
                </p:nvSpPr>
                <p:spPr>
                  <a:xfrm>
                    <a:off x="3143836" y="3935689"/>
                    <a:ext cx="1440000" cy="338328"/>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331" name="Straight Connector 330">
                    <a:extLst>
                      <a:ext uri="{FF2B5EF4-FFF2-40B4-BE49-F238E27FC236}">
                        <a16:creationId xmlns:a16="http://schemas.microsoft.com/office/drawing/2014/main" id="{8699CBFC-50CD-D99D-A2A2-9342C0BBF3C0}"/>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2" name="Straight Connector 331">
                    <a:extLst>
                      <a:ext uri="{FF2B5EF4-FFF2-40B4-BE49-F238E27FC236}">
                        <a16:creationId xmlns:a16="http://schemas.microsoft.com/office/drawing/2014/main" id="{143489B0-23A6-4E56-F816-A9763DD5F03C}"/>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3" name="Straight Connector 332">
                    <a:extLst>
                      <a:ext uri="{FF2B5EF4-FFF2-40B4-BE49-F238E27FC236}">
                        <a16:creationId xmlns:a16="http://schemas.microsoft.com/office/drawing/2014/main" id="{05187DB7-5E79-4AAE-66CA-3C5DFFCB4A41}"/>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4" name="Straight Connector 333">
                    <a:extLst>
                      <a:ext uri="{FF2B5EF4-FFF2-40B4-BE49-F238E27FC236}">
                        <a16:creationId xmlns:a16="http://schemas.microsoft.com/office/drawing/2014/main" id="{178F83CC-9B75-3758-5FF1-B6EFD3E2BDE6}"/>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5" name="Straight Connector 334">
                    <a:extLst>
                      <a:ext uri="{FF2B5EF4-FFF2-40B4-BE49-F238E27FC236}">
                        <a16:creationId xmlns:a16="http://schemas.microsoft.com/office/drawing/2014/main" id="{885BC375-9082-6CE3-8012-7BD591B927F1}"/>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6" name="Straight Connector 335">
                    <a:extLst>
                      <a:ext uri="{FF2B5EF4-FFF2-40B4-BE49-F238E27FC236}">
                        <a16:creationId xmlns:a16="http://schemas.microsoft.com/office/drawing/2014/main" id="{10E91A89-562F-C026-9976-595CA5D6209C}"/>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7" name="Straight Connector 336">
                    <a:extLst>
                      <a:ext uri="{FF2B5EF4-FFF2-40B4-BE49-F238E27FC236}">
                        <a16:creationId xmlns:a16="http://schemas.microsoft.com/office/drawing/2014/main" id="{B0183DF5-118B-E2F5-F9CC-AE93BAA4B432}"/>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8" name="Straight Connector 337">
                    <a:extLst>
                      <a:ext uri="{FF2B5EF4-FFF2-40B4-BE49-F238E27FC236}">
                        <a16:creationId xmlns:a16="http://schemas.microsoft.com/office/drawing/2014/main" id="{49064BC6-C0CC-D068-E74F-D742EA40BE7F}"/>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9" name="Straight Connector 338">
                    <a:extLst>
                      <a:ext uri="{FF2B5EF4-FFF2-40B4-BE49-F238E27FC236}">
                        <a16:creationId xmlns:a16="http://schemas.microsoft.com/office/drawing/2014/main" id="{87BD70AD-2AA4-B5A3-06AC-6783D1CBCE1A}"/>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306" name="Group 305">
                  <a:extLst>
                    <a:ext uri="{FF2B5EF4-FFF2-40B4-BE49-F238E27FC236}">
                      <a16:creationId xmlns:a16="http://schemas.microsoft.com/office/drawing/2014/main" id="{CEAB7396-82B4-23A0-6A80-F146F7527BD2}"/>
                    </a:ext>
                  </a:extLst>
                </p:cNvPr>
                <p:cNvGrpSpPr/>
                <p:nvPr/>
              </p:nvGrpSpPr>
              <p:grpSpPr>
                <a:xfrm>
                  <a:off x="3674971" y="4300382"/>
                  <a:ext cx="383117" cy="108000"/>
                  <a:chOff x="4730863" y="1819255"/>
                  <a:chExt cx="383117" cy="108000"/>
                </a:xfrm>
              </p:grpSpPr>
              <p:sp>
                <p:nvSpPr>
                  <p:cNvPr id="327" name="Oval 326">
                    <a:extLst>
                      <a:ext uri="{FF2B5EF4-FFF2-40B4-BE49-F238E27FC236}">
                        <a16:creationId xmlns:a16="http://schemas.microsoft.com/office/drawing/2014/main" id="{64D627A0-7B17-55B3-3B29-8D4164669EEC}"/>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8" name="Oval 327">
                    <a:extLst>
                      <a:ext uri="{FF2B5EF4-FFF2-40B4-BE49-F238E27FC236}">
                        <a16:creationId xmlns:a16="http://schemas.microsoft.com/office/drawing/2014/main" id="{FD09BF1D-38F8-A940-0349-CFB1CEEAAD2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9" name="Oval 328">
                    <a:extLst>
                      <a:ext uri="{FF2B5EF4-FFF2-40B4-BE49-F238E27FC236}">
                        <a16:creationId xmlns:a16="http://schemas.microsoft.com/office/drawing/2014/main" id="{CADEB713-F1AA-FECE-064A-2E13C7A5E85C}"/>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07" name="Group 306">
                  <a:extLst>
                    <a:ext uri="{FF2B5EF4-FFF2-40B4-BE49-F238E27FC236}">
                      <a16:creationId xmlns:a16="http://schemas.microsoft.com/office/drawing/2014/main" id="{DBD85E0D-BB1C-BBFC-081D-765DECF12574}"/>
                    </a:ext>
                  </a:extLst>
                </p:cNvPr>
                <p:cNvGrpSpPr/>
                <p:nvPr/>
              </p:nvGrpSpPr>
              <p:grpSpPr>
                <a:xfrm>
                  <a:off x="4170277" y="4303830"/>
                  <a:ext cx="383117" cy="108000"/>
                  <a:chOff x="4730863" y="1819255"/>
                  <a:chExt cx="383117" cy="108000"/>
                </a:xfrm>
              </p:grpSpPr>
              <p:sp>
                <p:nvSpPr>
                  <p:cNvPr id="324" name="Oval 323">
                    <a:extLst>
                      <a:ext uri="{FF2B5EF4-FFF2-40B4-BE49-F238E27FC236}">
                        <a16:creationId xmlns:a16="http://schemas.microsoft.com/office/drawing/2014/main" id="{3DD3A147-AED7-95AA-01FB-C426437ABA64}"/>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5" name="Oval 324">
                    <a:extLst>
                      <a:ext uri="{FF2B5EF4-FFF2-40B4-BE49-F238E27FC236}">
                        <a16:creationId xmlns:a16="http://schemas.microsoft.com/office/drawing/2014/main" id="{C1053B53-9200-88AA-1455-572475D5BCB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6" name="Oval 325">
                    <a:extLst>
                      <a:ext uri="{FF2B5EF4-FFF2-40B4-BE49-F238E27FC236}">
                        <a16:creationId xmlns:a16="http://schemas.microsoft.com/office/drawing/2014/main" id="{FC673356-3E2E-3166-28FA-E62B27226BA3}"/>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08" name="Group 307">
                  <a:extLst>
                    <a:ext uri="{FF2B5EF4-FFF2-40B4-BE49-F238E27FC236}">
                      <a16:creationId xmlns:a16="http://schemas.microsoft.com/office/drawing/2014/main" id="{0316BA4D-8604-38F8-86D5-AA2B69A86436}"/>
                    </a:ext>
                  </a:extLst>
                </p:cNvPr>
                <p:cNvGrpSpPr/>
                <p:nvPr/>
              </p:nvGrpSpPr>
              <p:grpSpPr>
                <a:xfrm>
                  <a:off x="4660390" y="4300687"/>
                  <a:ext cx="383117" cy="108000"/>
                  <a:chOff x="4730863" y="1819255"/>
                  <a:chExt cx="383117" cy="108000"/>
                </a:xfrm>
              </p:grpSpPr>
              <p:sp>
                <p:nvSpPr>
                  <p:cNvPr id="321" name="Oval 320">
                    <a:extLst>
                      <a:ext uri="{FF2B5EF4-FFF2-40B4-BE49-F238E27FC236}">
                        <a16:creationId xmlns:a16="http://schemas.microsoft.com/office/drawing/2014/main" id="{D6902C9A-7327-B424-8DF5-E46F9DDC8611}"/>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2" name="Oval 321">
                    <a:extLst>
                      <a:ext uri="{FF2B5EF4-FFF2-40B4-BE49-F238E27FC236}">
                        <a16:creationId xmlns:a16="http://schemas.microsoft.com/office/drawing/2014/main" id="{A538673F-2682-8663-0BBD-F59C017FBDA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3" name="Oval 322">
                    <a:extLst>
                      <a:ext uri="{FF2B5EF4-FFF2-40B4-BE49-F238E27FC236}">
                        <a16:creationId xmlns:a16="http://schemas.microsoft.com/office/drawing/2014/main" id="{254C7E4D-8AF0-6EC0-018F-9D8E1B3F72F7}"/>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09" name="Group 308">
                  <a:extLst>
                    <a:ext uri="{FF2B5EF4-FFF2-40B4-BE49-F238E27FC236}">
                      <a16:creationId xmlns:a16="http://schemas.microsoft.com/office/drawing/2014/main" id="{43A8670B-EA7C-4E52-0C41-E4AFF8137C5A}"/>
                    </a:ext>
                  </a:extLst>
                </p:cNvPr>
                <p:cNvGrpSpPr/>
                <p:nvPr/>
              </p:nvGrpSpPr>
              <p:grpSpPr>
                <a:xfrm>
                  <a:off x="3680711" y="3885025"/>
                  <a:ext cx="383117" cy="108000"/>
                  <a:chOff x="4730863" y="1819255"/>
                  <a:chExt cx="383117" cy="108000"/>
                </a:xfrm>
              </p:grpSpPr>
              <p:sp>
                <p:nvSpPr>
                  <p:cNvPr id="318" name="Oval 317">
                    <a:extLst>
                      <a:ext uri="{FF2B5EF4-FFF2-40B4-BE49-F238E27FC236}">
                        <a16:creationId xmlns:a16="http://schemas.microsoft.com/office/drawing/2014/main" id="{749D01D5-344D-7253-E5E3-C991765046A5}"/>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9" name="Oval 318">
                    <a:extLst>
                      <a:ext uri="{FF2B5EF4-FFF2-40B4-BE49-F238E27FC236}">
                        <a16:creationId xmlns:a16="http://schemas.microsoft.com/office/drawing/2014/main" id="{67135D95-E46C-D705-0D11-284AE3BB4C9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0" name="Oval 319">
                    <a:extLst>
                      <a:ext uri="{FF2B5EF4-FFF2-40B4-BE49-F238E27FC236}">
                        <a16:creationId xmlns:a16="http://schemas.microsoft.com/office/drawing/2014/main" id="{F3DF52BD-C128-66A9-781E-88A332497EDC}"/>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10" name="Group 309">
                  <a:extLst>
                    <a:ext uri="{FF2B5EF4-FFF2-40B4-BE49-F238E27FC236}">
                      <a16:creationId xmlns:a16="http://schemas.microsoft.com/office/drawing/2014/main" id="{C43C1076-947F-5F36-8031-995E1A6EF4EC}"/>
                    </a:ext>
                  </a:extLst>
                </p:cNvPr>
                <p:cNvGrpSpPr/>
                <p:nvPr/>
              </p:nvGrpSpPr>
              <p:grpSpPr>
                <a:xfrm>
                  <a:off x="4175618" y="3875894"/>
                  <a:ext cx="383117" cy="108000"/>
                  <a:chOff x="4730863" y="1819255"/>
                  <a:chExt cx="383117" cy="108000"/>
                </a:xfrm>
              </p:grpSpPr>
              <p:sp>
                <p:nvSpPr>
                  <p:cNvPr id="315" name="Oval 314">
                    <a:extLst>
                      <a:ext uri="{FF2B5EF4-FFF2-40B4-BE49-F238E27FC236}">
                        <a16:creationId xmlns:a16="http://schemas.microsoft.com/office/drawing/2014/main" id="{EF3E45D0-7748-9331-17CF-4EF7E6E94C9A}"/>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6" name="Oval 315">
                    <a:extLst>
                      <a:ext uri="{FF2B5EF4-FFF2-40B4-BE49-F238E27FC236}">
                        <a16:creationId xmlns:a16="http://schemas.microsoft.com/office/drawing/2014/main" id="{532FC581-C884-9BBF-834F-940143DE619C}"/>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7" name="Oval 316">
                    <a:extLst>
                      <a:ext uri="{FF2B5EF4-FFF2-40B4-BE49-F238E27FC236}">
                        <a16:creationId xmlns:a16="http://schemas.microsoft.com/office/drawing/2014/main" id="{0BDC672F-590A-DF10-DDBD-626715589DC1}"/>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11" name="Group 310">
                  <a:extLst>
                    <a:ext uri="{FF2B5EF4-FFF2-40B4-BE49-F238E27FC236}">
                      <a16:creationId xmlns:a16="http://schemas.microsoft.com/office/drawing/2014/main" id="{977E722B-3D6B-8E10-555A-6F9BD3EE1588}"/>
                    </a:ext>
                  </a:extLst>
                </p:cNvPr>
                <p:cNvGrpSpPr/>
                <p:nvPr/>
              </p:nvGrpSpPr>
              <p:grpSpPr>
                <a:xfrm>
                  <a:off x="4656784" y="3885025"/>
                  <a:ext cx="383117" cy="108000"/>
                  <a:chOff x="4730863" y="1819255"/>
                  <a:chExt cx="383117" cy="108000"/>
                </a:xfrm>
              </p:grpSpPr>
              <p:sp>
                <p:nvSpPr>
                  <p:cNvPr id="312" name="Oval 311">
                    <a:extLst>
                      <a:ext uri="{FF2B5EF4-FFF2-40B4-BE49-F238E27FC236}">
                        <a16:creationId xmlns:a16="http://schemas.microsoft.com/office/drawing/2014/main" id="{3708B807-D8C6-43E2-CF51-79057C161297}"/>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3" name="Oval 312">
                    <a:extLst>
                      <a:ext uri="{FF2B5EF4-FFF2-40B4-BE49-F238E27FC236}">
                        <a16:creationId xmlns:a16="http://schemas.microsoft.com/office/drawing/2014/main" id="{F44EEEEC-8591-85D7-F718-710CAD44EA8A}"/>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4" name="Oval 313">
                    <a:extLst>
                      <a:ext uri="{FF2B5EF4-FFF2-40B4-BE49-F238E27FC236}">
                        <a16:creationId xmlns:a16="http://schemas.microsoft.com/office/drawing/2014/main" id="{99CD41C2-8BC6-88BD-4245-F85AF5AA97D5}"/>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298" name="Group 297">
                <a:extLst>
                  <a:ext uri="{FF2B5EF4-FFF2-40B4-BE49-F238E27FC236}">
                    <a16:creationId xmlns:a16="http://schemas.microsoft.com/office/drawing/2014/main" id="{5E07C3A3-7F28-BC29-69E3-DB7A41245EB5}"/>
                  </a:ext>
                </a:extLst>
              </p:cNvPr>
              <p:cNvGrpSpPr/>
              <p:nvPr/>
            </p:nvGrpSpPr>
            <p:grpSpPr>
              <a:xfrm>
                <a:off x="1217629" y="4134746"/>
                <a:ext cx="2592371" cy="433469"/>
                <a:chOff x="1065229" y="3982346"/>
                <a:chExt cx="2592371" cy="433469"/>
              </a:xfrm>
            </p:grpSpPr>
            <p:sp>
              <p:nvSpPr>
                <p:cNvPr id="299" name="Rectangle 298">
                  <a:extLst>
                    <a:ext uri="{FF2B5EF4-FFF2-40B4-BE49-F238E27FC236}">
                      <a16:creationId xmlns:a16="http://schemas.microsoft.com/office/drawing/2014/main" id="{32A128B1-A0B0-AC7E-4A68-75322A2F9836}"/>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2</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nd</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300" name="Group 299">
                  <a:extLst>
                    <a:ext uri="{FF2B5EF4-FFF2-40B4-BE49-F238E27FC236}">
                      <a16:creationId xmlns:a16="http://schemas.microsoft.com/office/drawing/2014/main" id="{CFFAE69A-3F0C-46DB-9B21-71BAD28CBBD5}"/>
                    </a:ext>
                  </a:extLst>
                </p:cNvPr>
                <p:cNvGrpSpPr/>
                <p:nvPr/>
              </p:nvGrpSpPr>
              <p:grpSpPr>
                <a:xfrm>
                  <a:off x="3183948" y="4307815"/>
                  <a:ext cx="383117" cy="108000"/>
                  <a:chOff x="4730863" y="1819255"/>
                  <a:chExt cx="383117" cy="108000"/>
                </a:xfrm>
              </p:grpSpPr>
              <p:sp>
                <p:nvSpPr>
                  <p:cNvPr id="302" name="Oval 301">
                    <a:extLst>
                      <a:ext uri="{FF2B5EF4-FFF2-40B4-BE49-F238E27FC236}">
                        <a16:creationId xmlns:a16="http://schemas.microsoft.com/office/drawing/2014/main" id="{92A06F7D-1723-64FC-4384-E3EB1ED9ED43}"/>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3" name="Oval 302">
                    <a:extLst>
                      <a:ext uri="{FF2B5EF4-FFF2-40B4-BE49-F238E27FC236}">
                        <a16:creationId xmlns:a16="http://schemas.microsoft.com/office/drawing/2014/main" id="{7560934B-20EF-7087-285A-1277DFEC444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4" name="Oval 303">
                    <a:extLst>
                      <a:ext uri="{FF2B5EF4-FFF2-40B4-BE49-F238E27FC236}">
                        <a16:creationId xmlns:a16="http://schemas.microsoft.com/office/drawing/2014/main" id="{E0458646-DA6A-2AFC-2256-D6C642C5CF32}"/>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301" name="Rectangle 300">
                  <a:extLst>
                    <a:ext uri="{FF2B5EF4-FFF2-40B4-BE49-F238E27FC236}">
                      <a16:creationId xmlns:a16="http://schemas.microsoft.com/office/drawing/2014/main" id="{2EEE575E-BBA3-B52B-2F79-C497171579B9}"/>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a:extLst>
                <a:ext uri="{FF2B5EF4-FFF2-40B4-BE49-F238E27FC236}">
                  <a16:creationId xmlns:a16="http://schemas.microsoft.com/office/drawing/2014/main" id="{954361C5-4504-2846-66F1-A0AC013AB4AF}"/>
                </a:ext>
              </a:extLst>
            </p:cNvPr>
            <p:cNvGrpSpPr/>
            <p:nvPr/>
          </p:nvGrpSpPr>
          <p:grpSpPr>
            <a:xfrm>
              <a:off x="1835947" y="1483540"/>
              <a:ext cx="4019718" cy="539921"/>
              <a:chOff x="1217629" y="4028294"/>
              <a:chExt cx="4019718" cy="539921"/>
            </a:xfrm>
          </p:grpSpPr>
          <p:grpSp>
            <p:nvGrpSpPr>
              <p:cNvPr id="341" name="Group 340">
                <a:extLst>
                  <a:ext uri="{FF2B5EF4-FFF2-40B4-BE49-F238E27FC236}">
                    <a16:creationId xmlns:a16="http://schemas.microsoft.com/office/drawing/2014/main" id="{23EF9F7E-8CDD-0404-7FA0-CF279E455316}"/>
                  </a:ext>
                </a:extLst>
              </p:cNvPr>
              <p:cNvGrpSpPr/>
              <p:nvPr/>
            </p:nvGrpSpPr>
            <p:grpSpPr>
              <a:xfrm>
                <a:off x="3797347" y="4028294"/>
                <a:ext cx="1440000" cy="535936"/>
                <a:chOff x="3644947" y="3875894"/>
                <a:chExt cx="1440000" cy="535936"/>
              </a:xfrm>
            </p:grpSpPr>
            <p:grpSp>
              <p:nvGrpSpPr>
                <p:cNvPr id="349" name="Group 348">
                  <a:extLst>
                    <a:ext uri="{FF2B5EF4-FFF2-40B4-BE49-F238E27FC236}">
                      <a16:creationId xmlns:a16="http://schemas.microsoft.com/office/drawing/2014/main" id="{5DF2B3C7-1807-0999-B706-E456EAA28480}"/>
                    </a:ext>
                  </a:extLst>
                </p:cNvPr>
                <p:cNvGrpSpPr/>
                <p:nvPr/>
              </p:nvGrpSpPr>
              <p:grpSpPr>
                <a:xfrm>
                  <a:off x="3644947" y="3974698"/>
                  <a:ext cx="1440000" cy="338328"/>
                  <a:chOff x="3143836" y="3935689"/>
                  <a:chExt cx="1440000" cy="338328"/>
                </a:xfrm>
              </p:grpSpPr>
              <p:sp>
                <p:nvSpPr>
                  <p:cNvPr id="374" name="Rectangle 373">
                    <a:extLst>
                      <a:ext uri="{FF2B5EF4-FFF2-40B4-BE49-F238E27FC236}">
                        <a16:creationId xmlns:a16="http://schemas.microsoft.com/office/drawing/2014/main" id="{9C4CA391-150A-B29C-A186-35F78C9B6C86}"/>
                      </a:ext>
                    </a:extLst>
                  </p:cNvPr>
                  <p:cNvSpPr/>
                  <p:nvPr/>
                </p:nvSpPr>
                <p:spPr>
                  <a:xfrm>
                    <a:off x="3143836" y="3935689"/>
                    <a:ext cx="1440000" cy="338328"/>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375" name="Straight Connector 374">
                    <a:extLst>
                      <a:ext uri="{FF2B5EF4-FFF2-40B4-BE49-F238E27FC236}">
                        <a16:creationId xmlns:a16="http://schemas.microsoft.com/office/drawing/2014/main" id="{2E4DA94A-5FDE-EE48-E6FD-60145CDAD90C}"/>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6" name="Straight Connector 375">
                    <a:extLst>
                      <a:ext uri="{FF2B5EF4-FFF2-40B4-BE49-F238E27FC236}">
                        <a16:creationId xmlns:a16="http://schemas.microsoft.com/office/drawing/2014/main" id="{55131B45-F5A3-89C1-CD85-CB4956B0F5B3}"/>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7" name="Straight Connector 376">
                    <a:extLst>
                      <a:ext uri="{FF2B5EF4-FFF2-40B4-BE49-F238E27FC236}">
                        <a16:creationId xmlns:a16="http://schemas.microsoft.com/office/drawing/2014/main" id="{7550EAE8-3C11-C4EC-EB53-C92099158AFE}"/>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8" name="Straight Connector 377">
                    <a:extLst>
                      <a:ext uri="{FF2B5EF4-FFF2-40B4-BE49-F238E27FC236}">
                        <a16:creationId xmlns:a16="http://schemas.microsoft.com/office/drawing/2014/main" id="{EB4C3F0B-CE95-9C54-1953-011201CDC38C}"/>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9" name="Straight Connector 378">
                    <a:extLst>
                      <a:ext uri="{FF2B5EF4-FFF2-40B4-BE49-F238E27FC236}">
                        <a16:creationId xmlns:a16="http://schemas.microsoft.com/office/drawing/2014/main" id="{2FE232FE-B1D5-E77F-6883-0CF0EE8E5A12}"/>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0" name="Straight Connector 379">
                    <a:extLst>
                      <a:ext uri="{FF2B5EF4-FFF2-40B4-BE49-F238E27FC236}">
                        <a16:creationId xmlns:a16="http://schemas.microsoft.com/office/drawing/2014/main" id="{68F68BDA-E9E1-3EF6-B93F-61F7762722B6}"/>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1" name="Straight Connector 380">
                    <a:extLst>
                      <a:ext uri="{FF2B5EF4-FFF2-40B4-BE49-F238E27FC236}">
                        <a16:creationId xmlns:a16="http://schemas.microsoft.com/office/drawing/2014/main" id="{2C117402-FF6C-5B24-C17D-208990DF6EEB}"/>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2" name="Straight Connector 381">
                    <a:extLst>
                      <a:ext uri="{FF2B5EF4-FFF2-40B4-BE49-F238E27FC236}">
                        <a16:creationId xmlns:a16="http://schemas.microsoft.com/office/drawing/2014/main" id="{0034243C-7301-FB40-2868-0DD2DC9B3D6F}"/>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3" name="Straight Connector 382">
                    <a:extLst>
                      <a:ext uri="{FF2B5EF4-FFF2-40B4-BE49-F238E27FC236}">
                        <a16:creationId xmlns:a16="http://schemas.microsoft.com/office/drawing/2014/main" id="{646DEB7A-7128-4B9F-4266-D8E7A5D1F2E5}"/>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350" name="Group 349">
                  <a:extLst>
                    <a:ext uri="{FF2B5EF4-FFF2-40B4-BE49-F238E27FC236}">
                      <a16:creationId xmlns:a16="http://schemas.microsoft.com/office/drawing/2014/main" id="{FE6DDEA0-F5B4-5661-FFDC-37E57161E6D2}"/>
                    </a:ext>
                  </a:extLst>
                </p:cNvPr>
                <p:cNvGrpSpPr/>
                <p:nvPr/>
              </p:nvGrpSpPr>
              <p:grpSpPr>
                <a:xfrm>
                  <a:off x="3674971" y="4300382"/>
                  <a:ext cx="383117" cy="108000"/>
                  <a:chOff x="4730863" y="1819255"/>
                  <a:chExt cx="383117" cy="108000"/>
                </a:xfrm>
              </p:grpSpPr>
              <p:sp>
                <p:nvSpPr>
                  <p:cNvPr id="371" name="Oval 370">
                    <a:extLst>
                      <a:ext uri="{FF2B5EF4-FFF2-40B4-BE49-F238E27FC236}">
                        <a16:creationId xmlns:a16="http://schemas.microsoft.com/office/drawing/2014/main" id="{F6E83BDF-A6D5-A749-8E85-81CBD9118F7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2" name="Oval 371">
                    <a:extLst>
                      <a:ext uri="{FF2B5EF4-FFF2-40B4-BE49-F238E27FC236}">
                        <a16:creationId xmlns:a16="http://schemas.microsoft.com/office/drawing/2014/main" id="{E3A1ED86-9845-A27E-F082-E7C4D7D38AE5}"/>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3" name="Oval 372">
                    <a:extLst>
                      <a:ext uri="{FF2B5EF4-FFF2-40B4-BE49-F238E27FC236}">
                        <a16:creationId xmlns:a16="http://schemas.microsoft.com/office/drawing/2014/main" id="{AB2936BB-7954-6AD6-6B87-46A181064412}"/>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1" name="Group 350">
                  <a:extLst>
                    <a:ext uri="{FF2B5EF4-FFF2-40B4-BE49-F238E27FC236}">
                      <a16:creationId xmlns:a16="http://schemas.microsoft.com/office/drawing/2014/main" id="{40103B57-618C-6C7F-AFD9-79C310F5DFCE}"/>
                    </a:ext>
                  </a:extLst>
                </p:cNvPr>
                <p:cNvGrpSpPr/>
                <p:nvPr/>
              </p:nvGrpSpPr>
              <p:grpSpPr>
                <a:xfrm>
                  <a:off x="4170277" y="4303830"/>
                  <a:ext cx="383117" cy="108000"/>
                  <a:chOff x="4730863" y="1819255"/>
                  <a:chExt cx="383117" cy="108000"/>
                </a:xfrm>
              </p:grpSpPr>
              <p:sp>
                <p:nvSpPr>
                  <p:cNvPr id="368" name="Oval 367">
                    <a:extLst>
                      <a:ext uri="{FF2B5EF4-FFF2-40B4-BE49-F238E27FC236}">
                        <a16:creationId xmlns:a16="http://schemas.microsoft.com/office/drawing/2014/main" id="{47525B8D-0E13-6E55-1704-C7873803B2B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9" name="Oval 368">
                    <a:extLst>
                      <a:ext uri="{FF2B5EF4-FFF2-40B4-BE49-F238E27FC236}">
                        <a16:creationId xmlns:a16="http://schemas.microsoft.com/office/drawing/2014/main" id="{30C66B84-5753-D128-577D-5CB691042F31}"/>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0" name="Oval 369">
                    <a:extLst>
                      <a:ext uri="{FF2B5EF4-FFF2-40B4-BE49-F238E27FC236}">
                        <a16:creationId xmlns:a16="http://schemas.microsoft.com/office/drawing/2014/main" id="{F6436E19-49D5-C5AE-61FF-7ECDC4CE917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2" name="Group 351">
                  <a:extLst>
                    <a:ext uri="{FF2B5EF4-FFF2-40B4-BE49-F238E27FC236}">
                      <a16:creationId xmlns:a16="http://schemas.microsoft.com/office/drawing/2014/main" id="{3F16E3CD-49D8-CCDB-6E00-E8ACD1A3D9C0}"/>
                    </a:ext>
                  </a:extLst>
                </p:cNvPr>
                <p:cNvGrpSpPr/>
                <p:nvPr/>
              </p:nvGrpSpPr>
              <p:grpSpPr>
                <a:xfrm>
                  <a:off x="4660390" y="4300687"/>
                  <a:ext cx="383117" cy="108000"/>
                  <a:chOff x="4730863" y="1819255"/>
                  <a:chExt cx="383117" cy="108000"/>
                </a:xfrm>
              </p:grpSpPr>
              <p:sp>
                <p:nvSpPr>
                  <p:cNvPr id="365" name="Oval 364">
                    <a:extLst>
                      <a:ext uri="{FF2B5EF4-FFF2-40B4-BE49-F238E27FC236}">
                        <a16:creationId xmlns:a16="http://schemas.microsoft.com/office/drawing/2014/main" id="{B61976A1-D983-7534-CC6E-002A6DC1E40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6" name="Oval 365">
                    <a:extLst>
                      <a:ext uri="{FF2B5EF4-FFF2-40B4-BE49-F238E27FC236}">
                        <a16:creationId xmlns:a16="http://schemas.microsoft.com/office/drawing/2014/main" id="{E417C5AA-D104-3087-A42C-FDB4F57E893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7" name="Oval 366">
                    <a:extLst>
                      <a:ext uri="{FF2B5EF4-FFF2-40B4-BE49-F238E27FC236}">
                        <a16:creationId xmlns:a16="http://schemas.microsoft.com/office/drawing/2014/main" id="{F8509326-AF58-BEFF-F2A5-86121099B57B}"/>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3" name="Group 352">
                  <a:extLst>
                    <a:ext uri="{FF2B5EF4-FFF2-40B4-BE49-F238E27FC236}">
                      <a16:creationId xmlns:a16="http://schemas.microsoft.com/office/drawing/2014/main" id="{ED2E7262-8BFE-7AF8-E96F-E39D89E75C93}"/>
                    </a:ext>
                  </a:extLst>
                </p:cNvPr>
                <p:cNvGrpSpPr/>
                <p:nvPr/>
              </p:nvGrpSpPr>
              <p:grpSpPr>
                <a:xfrm>
                  <a:off x="3680711" y="3885025"/>
                  <a:ext cx="383117" cy="108000"/>
                  <a:chOff x="4730863" y="1819255"/>
                  <a:chExt cx="383117" cy="108000"/>
                </a:xfrm>
              </p:grpSpPr>
              <p:sp>
                <p:nvSpPr>
                  <p:cNvPr id="362" name="Oval 361">
                    <a:extLst>
                      <a:ext uri="{FF2B5EF4-FFF2-40B4-BE49-F238E27FC236}">
                        <a16:creationId xmlns:a16="http://schemas.microsoft.com/office/drawing/2014/main" id="{608AD551-6218-049C-8E67-EE5ED5EA65B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3" name="Oval 362">
                    <a:extLst>
                      <a:ext uri="{FF2B5EF4-FFF2-40B4-BE49-F238E27FC236}">
                        <a16:creationId xmlns:a16="http://schemas.microsoft.com/office/drawing/2014/main" id="{F7CAC0A5-49FE-8708-9E2E-B686CB3B943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4" name="Oval 363">
                    <a:extLst>
                      <a:ext uri="{FF2B5EF4-FFF2-40B4-BE49-F238E27FC236}">
                        <a16:creationId xmlns:a16="http://schemas.microsoft.com/office/drawing/2014/main" id="{9AD95033-DFC3-88A6-2E20-46771F2239CB}"/>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4" name="Group 353">
                  <a:extLst>
                    <a:ext uri="{FF2B5EF4-FFF2-40B4-BE49-F238E27FC236}">
                      <a16:creationId xmlns:a16="http://schemas.microsoft.com/office/drawing/2014/main" id="{B50ABC7E-B71A-2EED-8449-F908E30FF3B6}"/>
                    </a:ext>
                  </a:extLst>
                </p:cNvPr>
                <p:cNvGrpSpPr/>
                <p:nvPr/>
              </p:nvGrpSpPr>
              <p:grpSpPr>
                <a:xfrm>
                  <a:off x="4175618" y="3875894"/>
                  <a:ext cx="383117" cy="108000"/>
                  <a:chOff x="4730863" y="1819255"/>
                  <a:chExt cx="383117" cy="108000"/>
                </a:xfrm>
              </p:grpSpPr>
              <p:sp>
                <p:nvSpPr>
                  <p:cNvPr id="359" name="Oval 358">
                    <a:extLst>
                      <a:ext uri="{FF2B5EF4-FFF2-40B4-BE49-F238E27FC236}">
                        <a16:creationId xmlns:a16="http://schemas.microsoft.com/office/drawing/2014/main" id="{B046A3CE-F265-FE61-6FE3-B774F7B448B7}"/>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0" name="Oval 359">
                    <a:extLst>
                      <a:ext uri="{FF2B5EF4-FFF2-40B4-BE49-F238E27FC236}">
                        <a16:creationId xmlns:a16="http://schemas.microsoft.com/office/drawing/2014/main" id="{DFAC6F60-CFDE-9C51-C791-3F48012638F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1" name="Oval 360">
                    <a:extLst>
                      <a:ext uri="{FF2B5EF4-FFF2-40B4-BE49-F238E27FC236}">
                        <a16:creationId xmlns:a16="http://schemas.microsoft.com/office/drawing/2014/main" id="{8E6EB9F3-8F38-A2E0-650B-36F9502FDB20}"/>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5" name="Group 354">
                  <a:extLst>
                    <a:ext uri="{FF2B5EF4-FFF2-40B4-BE49-F238E27FC236}">
                      <a16:creationId xmlns:a16="http://schemas.microsoft.com/office/drawing/2014/main" id="{85B469EA-FC8A-AFAE-2BE3-E2D923214D28}"/>
                    </a:ext>
                  </a:extLst>
                </p:cNvPr>
                <p:cNvGrpSpPr/>
                <p:nvPr/>
              </p:nvGrpSpPr>
              <p:grpSpPr>
                <a:xfrm>
                  <a:off x="4656784" y="3885025"/>
                  <a:ext cx="383117" cy="108000"/>
                  <a:chOff x="4730863" y="1819255"/>
                  <a:chExt cx="383117" cy="108000"/>
                </a:xfrm>
              </p:grpSpPr>
              <p:sp>
                <p:nvSpPr>
                  <p:cNvPr id="356" name="Oval 355">
                    <a:extLst>
                      <a:ext uri="{FF2B5EF4-FFF2-40B4-BE49-F238E27FC236}">
                        <a16:creationId xmlns:a16="http://schemas.microsoft.com/office/drawing/2014/main" id="{C04C104F-4285-9F92-3A2E-CEFF502A44D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7" name="Oval 356">
                    <a:extLst>
                      <a:ext uri="{FF2B5EF4-FFF2-40B4-BE49-F238E27FC236}">
                        <a16:creationId xmlns:a16="http://schemas.microsoft.com/office/drawing/2014/main" id="{D5B9DA4F-02A0-AFD4-8028-7F2660B18D9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8" name="Oval 357">
                    <a:extLst>
                      <a:ext uri="{FF2B5EF4-FFF2-40B4-BE49-F238E27FC236}">
                        <a16:creationId xmlns:a16="http://schemas.microsoft.com/office/drawing/2014/main" id="{60B99070-386D-83E2-DD48-B0D424BD997A}"/>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342" name="Group 341">
                <a:extLst>
                  <a:ext uri="{FF2B5EF4-FFF2-40B4-BE49-F238E27FC236}">
                    <a16:creationId xmlns:a16="http://schemas.microsoft.com/office/drawing/2014/main" id="{69910D07-2C73-27A3-E2AD-A8F9FB87282E}"/>
                  </a:ext>
                </a:extLst>
              </p:cNvPr>
              <p:cNvGrpSpPr/>
              <p:nvPr/>
            </p:nvGrpSpPr>
            <p:grpSpPr>
              <a:xfrm>
                <a:off x="1217629" y="4134746"/>
                <a:ext cx="2592371" cy="433469"/>
                <a:chOff x="1065229" y="3982346"/>
                <a:chExt cx="2592371" cy="433469"/>
              </a:xfrm>
            </p:grpSpPr>
            <p:sp>
              <p:nvSpPr>
                <p:cNvPr id="343" name="Rectangle 342">
                  <a:extLst>
                    <a:ext uri="{FF2B5EF4-FFF2-40B4-BE49-F238E27FC236}">
                      <a16:creationId xmlns:a16="http://schemas.microsoft.com/office/drawing/2014/main" id="{AADC0F0D-93AC-A847-F4C1-B418C4A0B734}"/>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3</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rd</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344" name="Group 343">
                  <a:extLst>
                    <a:ext uri="{FF2B5EF4-FFF2-40B4-BE49-F238E27FC236}">
                      <a16:creationId xmlns:a16="http://schemas.microsoft.com/office/drawing/2014/main" id="{E87E63E1-28A0-70AF-883D-6BEE58BB447E}"/>
                    </a:ext>
                  </a:extLst>
                </p:cNvPr>
                <p:cNvGrpSpPr/>
                <p:nvPr/>
              </p:nvGrpSpPr>
              <p:grpSpPr>
                <a:xfrm>
                  <a:off x="3183948" y="4307815"/>
                  <a:ext cx="383117" cy="108000"/>
                  <a:chOff x="4730863" y="1819255"/>
                  <a:chExt cx="383117" cy="108000"/>
                </a:xfrm>
              </p:grpSpPr>
              <p:sp>
                <p:nvSpPr>
                  <p:cNvPr id="346" name="Oval 345">
                    <a:extLst>
                      <a:ext uri="{FF2B5EF4-FFF2-40B4-BE49-F238E27FC236}">
                        <a16:creationId xmlns:a16="http://schemas.microsoft.com/office/drawing/2014/main" id="{E88025D0-6410-8349-0D86-3C85BAEBA438}"/>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7" name="Oval 346">
                    <a:extLst>
                      <a:ext uri="{FF2B5EF4-FFF2-40B4-BE49-F238E27FC236}">
                        <a16:creationId xmlns:a16="http://schemas.microsoft.com/office/drawing/2014/main" id="{C0D59C16-65BE-1BA8-689D-3C82E77F0C15}"/>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8" name="Oval 347">
                    <a:extLst>
                      <a:ext uri="{FF2B5EF4-FFF2-40B4-BE49-F238E27FC236}">
                        <a16:creationId xmlns:a16="http://schemas.microsoft.com/office/drawing/2014/main" id="{C654EBD8-A52C-F756-47A9-A8FB3638BAB3}"/>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345" name="Rectangle 344">
                  <a:extLst>
                    <a:ext uri="{FF2B5EF4-FFF2-40B4-BE49-F238E27FC236}">
                      <a16:creationId xmlns:a16="http://schemas.microsoft.com/office/drawing/2014/main" id="{59FC15AF-40D4-3B03-393C-26767E9970E5}"/>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385">
              <a:extLst>
                <a:ext uri="{FF2B5EF4-FFF2-40B4-BE49-F238E27FC236}">
                  <a16:creationId xmlns:a16="http://schemas.microsoft.com/office/drawing/2014/main" id="{7FA350D4-99C7-445D-4877-DE1BE5EFE486}"/>
                </a:ext>
              </a:extLst>
            </p:cNvPr>
            <p:cNvGrpSpPr/>
            <p:nvPr/>
          </p:nvGrpSpPr>
          <p:grpSpPr>
            <a:xfrm>
              <a:off x="2321698" y="288375"/>
              <a:ext cx="2592371" cy="1298514"/>
              <a:chOff x="1051130" y="3117301"/>
              <a:chExt cx="2592371" cy="1298514"/>
            </a:xfrm>
          </p:grpSpPr>
          <p:sp>
            <p:nvSpPr>
              <p:cNvPr id="387" name="Rectangle 386">
                <a:extLst>
                  <a:ext uri="{FF2B5EF4-FFF2-40B4-BE49-F238E27FC236}">
                    <a16:creationId xmlns:a16="http://schemas.microsoft.com/office/drawing/2014/main" id="{544F35BE-B922-98F8-3A33-13EFB0F10FB2}"/>
                  </a:ext>
                </a:extLst>
              </p:cNvPr>
              <p:cNvSpPr/>
              <p:nvPr/>
            </p:nvSpPr>
            <p:spPr>
              <a:xfrm>
                <a:off x="1051130" y="3117301"/>
                <a:ext cx="2592371" cy="1179810"/>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b">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400">
                  <a:solidFill>
                    <a:schemeClr val="accent2"/>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400">
                  <a:solidFill>
                    <a:schemeClr val="accent2"/>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4</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th</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388" name="Group 387">
                <a:extLst>
                  <a:ext uri="{FF2B5EF4-FFF2-40B4-BE49-F238E27FC236}">
                    <a16:creationId xmlns:a16="http://schemas.microsoft.com/office/drawing/2014/main" id="{0080A464-DE0E-4C3C-8404-1E907EF8BD87}"/>
                  </a:ext>
                </a:extLst>
              </p:cNvPr>
              <p:cNvGrpSpPr/>
              <p:nvPr/>
            </p:nvGrpSpPr>
            <p:grpSpPr>
              <a:xfrm>
                <a:off x="3183948" y="4307815"/>
                <a:ext cx="383117" cy="108000"/>
                <a:chOff x="4730863" y="1819255"/>
                <a:chExt cx="383117" cy="108000"/>
              </a:xfrm>
            </p:grpSpPr>
            <p:sp>
              <p:nvSpPr>
                <p:cNvPr id="390" name="Oval 389">
                  <a:extLst>
                    <a:ext uri="{FF2B5EF4-FFF2-40B4-BE49-F238E27FC236}">
                      <a16:creationId xmlns:a16="http://schemas.microsoft.com/office/drawing/2014/main" id="{0079B483-DC02-DF31-13CB-61993DDF2674}"/>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1" name="Oval 390">
                  <a:extLst>
                    <a:ext uri="{FF2B5EF4-FFF2-40B4-BE49-F238E27FC236}">
                      <a16:creationId xmlns:a16="http://schemas.microsoft.com/office/drawing/2014/main" id="{889FF91C-192C-A7CF-273D-A3E1AD16944C}"/>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2" name="Oval 391">
                  <a:extLst>
                    <a:ext uri="{FF2B5EF4-FFF2-40B4-BE49-F238E27FC236}">
                      <a16:creationId xmlns:a16="http://schemas.microsoft.com/office/drawing/2014/main" id="{3FF72D3B-6F96-A01B-4F12-1D34EC9DF72A}"/>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389" name="Rectangle 388">
                <a:extLst>
                  <a:ext uri="{FF2B5EF4-FFF2-40B4-BE49-F238E27FC236}">
                    <a16:creationId xmlns:a16="http://schemas.microsoft.com/office/drawing/2014/main" id="{5211F6E5-A382-4D13-B8DD-3FACD1ADE157}"/>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427">
              <a:extLst>
                <a:ext uri="{FF2B5EF4-FFF2-40B4-BE49-F238E27FC236}">
                  <a16:creationId xmlns:a16="http://schemas.microsoft.com/office/drawing/2014/main" id="{5DB5E3BC-81EC-AA03-0341-B6B1BE543893}"/>
                </a:ext>
              </a:extLst>
            </p:cNvPr>
            <p:cNvGrpSpPr/>
            <p:nvPr/>
          </p:nvGrpSpPr>
          <p:grpSpPr>
            <a:xfrm>
              <a:off x="739313" y="2883302"/>
              <a:ext cx="4642535" cy="85725"/>
              <a:chOff x="1131885" y="3610080"/>
              <a:chExt cx="4642535" cy="85725"/>
            </a:xfrm>
          </p:grpSpPr>
          <p:cxnSp>
            <p:nvCxnSpPr>
              <p:cNvPr id="429" name="Straight Connector 428">
                <a:extLst>
                  <a:ext uri="{FF2B5EF4-FFF2-40B4-BE49-F238E27FC236}">
                    <a16:creationId xmlns:a16="http://schemas.microsoft.com/office/drawing/2014/main" id="{4DD0CAD9-838A-9503-820E-74C47640B2CD}"/>
                  </a:ext>
                </a:extLst>
              </p:cNvPr>
              <p:cNvCxnSpPr>
                <a:cxnSpLocks/>
              </p:cNvCxnSpPr>
              <p:nvPr/>
            </p:nvCxnSpPr>
            <p:spPr>
              <a:xfrm flipH="1">
                <a:off x="3242867" y="3610080"/>
                <a:ext cx="91060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0" name="Straight Connector 429">
                <a:extLst>
                  <a:ext uri="{FF2B5EF4-FFF2-40B4-BE49-F238E27FC236}">
                    <a16:creationId xmlns:a16="http://schemas.microsoft.com/office/drawing/2014/main" id="{7BC873B3-56E0-F27F-98B1-B1DD04B7F732}"/>
                  </a:ext>
                </a:extLst>
              </p:cNvPr>
              <p:cNvCxnSpPr>
                <a:cxnSpLocks/>
              </p:cNvCxnSpPr>
              <p:nvPr/>
            </p:nvCxnSpPr>
            <p:spPr>
              <a:xfrm flipH="1">
                <a:off x="4270611" y="3610080"/>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1" name="Straight Connector 430">
                <a:extLst>
                  <a:ext uri="{FF2B5EF4-FFF2-40B4-BE49-F238E27FC236}">
                    <a16:creationId xmlns:a16="http://schemas.microsoft.com/office/drawing/2014/main" id="{AFCC4A84-7625-F4C8-05EB-5F63346D3BC4}"/>
                  </a:ext>
                </a:extLst>
              </p:cNvPr>
              <p:cNvCxnSpPr>
                <a:cxnSpLocks/>
              </p:cNvCxnSpPr>
              <p:nvPr/>
            </p:nvCxnSpPr>
            <p:spPr>
              <a:xfrm flipH="1">
                <a:off x="3777482" y="3695805"/>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2" name="Straight Connector 431">
                <a:extLst>
                  <a:ext uri="{FF2B5EF4-FFF2-40B4-BE49-F238E27FC236}">
                    <a16:creationId xmlns:a16="http://schemas.microsoft.com/office/drawing/2014/main" id="{1E456465-F00E-DACD-D768-54C4733C395D}"/>
                  </a:ext>
                </a:extLst>
              </p:cNvPr>
              <p:cNvCxnSpPr>
                <a:cxnSpLocks/>
              </p:cNvCxnSpPr>
              <p:nvPr/>
            </p:nvCxnSpPr>
            <p:spPr>
              <a:xfrm flipH="1">
                <a:off x="4838863" y="3695805"/>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3" name="Straight Connector 432">
                <a:extLst>
                  <a:ext uri="{FF2B5EF4-FFF2-40B4-BE49-F238E27FC236}">
                    <a16:creationId xmlns:a16="http://schemas.microsoft.com/office/drawing/2014/main" id="{7A90D6C5-C161-4AFA-0737-B7EFC299A341}"/>
                  </a:ext>
                </a:extLst>
              </p:cNvPr>
              <p:cNvCxnSpPr>
                <a:cxnSpLocks/>
              </p:cNvCxnSpPr>
              <p:nvPr/>
            </p:nvCxnSpPr>
            <p:spPr>
              <a:xfrm flipH="1">
                <a:off x="1767705" y="3695805"/>
                <a:ext cx="1858279"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4" name="Straight Connector 433">
                <a:extLst>
                  <a:ext uri="{FF2B5EF4-FFF2-40B4-BE49-F238E27FC236}">
                    <a16:creationId xmlns:a16="http://schemas.microsoft.com/office/drawing/2014/main" id="{F6CB65C8-DCD1-BA87-3924-125A3F1808E9}"/>
                  </a:ext>
                </a:extLst>
              </p:cNvPr>
              <p:cNvCxnSpPr>
                <a:cxnSpLocks/>
              </p:cNvCxnSpPr>
              <p:nvPr/>
            </p:nvCxnSpPr>
            <p:spPr>
              <a:xfrm flipH="1">
                <a:off x="1131885" y="3610080"/>
                <a:ext cx="1858279"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435" name="Group 434">
              <a:extLst>
                <a:ext uri="{FF2B5EF4-FFF2-40B4-BE49-F238E27FC236}">
                  <a16:creationId xmlns:a16="http://schemas.microsoft.com/office/drawing/2014/main" id="{5120FDFE-DA8C-0A07-ED17-ABF69933A440}"/>
                </a:ext>
              </a:extLst>
            </p:cNvPr>
            <p:cNvGrpSpPr/>
            <p:nvPr/>
          </p:nvGrpSpPr>
          <p:grpSpPr>
            <a:xfrm>
              <a:off x="790675" y="3006842"/>
              <a:ext cx="4973598" cy="180000"/>
              <a:chOff x="1132928" y="3731821"/>
              <a:chExt cx="4973598" cy="180000"/>
            </a:xfrm>
          </p:grpSpPr>
          <p:sp>
            <p:nvSpPr>
              <p:cNvPr id="436" name="Oval 435">
                <a:extLst>
                  <a:ext uri="{FF2B5EF4-FFF2-40B4-BE49-F238E27FC236}">
                    <a16:creationId xmlns:a16="http://schemas.microsoft.com/office/drawing/2014/main" id="{85DCAE4D-B16E-89E5-56A6-2F8776A649EF}"/>
                  </a:ext>
                </a:extLst>
              </p:cNvPr>
              <p:cNvSpPr/>
              <p:nvPr/>
            </p:nvSpPr>
            <p:spPr>
              <a:xfrm>
                <a:off x="113292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7" name="Oval 436">
                <a:extLst>
                  <a:ext uri="{FF2B5EF4-FFF2-40B4-BE49-F238E27FC236}">
                    <a16:creationId xmlns:a16="http://schemas.microsoft.com/office/drawing/2014/main" id="{CA2B602E-C163-FDF4-0D8C-BD98E2A4DF63}"/>
                  </a:ext>
                </a:extLst>
              </p:cNvPr>
              <p:cNvSpPr/>
              <p:nvPr/>
            </p:nvSpPr>
            <p:spPr>
              <a:xfrm>
                <a:off x="138522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8" name="Oval 437">
                <a:extLst>
                  <a:ext uri="{FF2B5EF4-FFF2-40B4-BE49-F238E27FC236}">
                    <a16:creationId xmlns:a16="http://schemas.microsoft.com/office/drawing/2014/main" id="{3B97A9C8-475D-0B93-8D5E-18BEE7D1639B}"/>
                  </a:ext>
                </a:extLst>
              </p:cNvPr>
              <p:cNvSpPr/>
              <p:nvPr/>
            </p:nvSpPr>
            <p:spPr>
              <a:xfrm>
                <a:off x="163751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9" name="Oval 438">
                <a:extLst>
                  <a:ext uri="{FF2B5EF4-FFF2-40B4-BE49-F238E27FC236}">
                    <a16:creationId xmlns:a16="http://schemas.microsoft.com/office/drawing/2014/main" id="{63E20913-9B72-B991-DB2B-6DB7C4102FC3}"/>
                  </a:ext>
                </a:extLst>
              </p:cNvPr>
              <p:cNvSpPr/>
              <p:nvPr/>
            </p:nvSpPr>
            <p:spPr>
              <a:xfrm>
                <a:off x="188981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0" name="Oval 439">
                <a:extLst>
                  <a:ext uri="{FF2B5EF4-FFF2-40B4-BE49-F238E27FC236}">
                    <a16:creationId xmlns:a16="http://schemas.microsoft.com/office/drawing/2014/main" id="{AB266AE6-A260-82FF-5566-22C65A45E3FB}"/>
                  </a:ext>
                </a:extLst>
              </p:cNvPr>
              <p:cNvSpPr/>
              <p:nvPr/>
            </p:nvSpPr>
            <p:spPr>
              <a:xfrm>
                <a:off x="214210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1" name="Oval 440">
                <a:extLst>
                  <a:ext uri="{FF2B5EF4-FFF2-40B4-BE49-F238E27FC236}">
                    <a16:creationId xmlns:a16="http://schemas.microsoft.com/office/drawing/2014/main" id="{4D87139C-7936-C80A-4D89-A2327D3633EA}"/>
                  </a:ext>
                </a:extLst>
              </p:cNvPr>
              <p:cNvSpPr/>
              <p:nvPr/>
            </p:nvSpPr>
            <p:spPr>
              <a:xfrm>
                <a:off x="239440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2" name="Oval 441">
                <a:extLst>
                  <a:ext uri="{FF2B5EF4-FFF2-40B4-BE49-F238E27FC236}">
                    <a16:creationId xmlns:a16="http://schemas.microsoft.com/office/drawing/2014/main" id="{740927D4-FA4D-2C2D-A9B7-EEDAE8C5445A}"/>
                  </a:ext>
                </a:extLst>
              </p:cNvPr>
              <p:cNvSpPr/>
              <p:nvPr/>
            </p:nvSpPr>
            <p:spPr>
              <a:xfrm>
                <a:off x="264669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3" name="Oval 442">
                <a:extLst>
                  <a:ext uri="{FF2B5EF4-FFF2-40B4-BE49-F238E27FC236}">
                    <a16:creationId xmlns:a16="http://schemas.microsoft.com/office/drawing/2014/main" id="{B0F9FE8D-92F4-D9DE-7C93-E525DF60C2FD}"/>
                  </a:ext>
                </a:extLst>
              </p:cNvPr>
              <p:cNvSpPr/>
              <p:nvPr/>
            </p:nvSpPr>
            <p:spPr>
              <a:xfrm>
                <a:off x="289899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4" name="Oval 443">
                <a:extLst>
                  <a:ext uri="{FF2B5EF4-FFF2-40B4-BE49-F238E27FC236}">
                    <a16:creationId xmlns:a16="http://schemas.microsoft.com/office/drawing/2014/main" id="{36625E68-FF89-2C56-9287-0493110DD85D}"/>
                  </a:ext>
                </a:extLst>
              </p:cNvPr>
              <p:cNvSpPr/>
              <p:nvPr/>
            </p:nvSpPr>
            <p:spPr>
              <a:xfrm>
                <a:off x="315128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5" name="Oval 444">
                <a:extLst>
                  <a:ext uri="{FF2B5EF4-FFF2-40B4-BE49-F238E27FC236}">
                    <a16:creationId xmlns:a16="http://schemas.microsoft.com/office/drawing/2014/main" id="{853668C7-FC42-97E8-449F-FDC961696089}"/>
                  </a:ext>
                </a:extLst>
              </p:cNvPr>
              <p:cNvSpPr/>
              <p:nvPr/>
            </p:nvSpPr>
            <p:spPr>
              <a:xfrm>
                <a:off x="340358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6" name="Oval 445">
                <a:extLst>
                  <a:ext uri="{FF2B5EF4-FFF2-40B4-BE49-F238E27FC236}">
                    <a16:creationId xmlns:a16="http://schemas.microsoft.com/office/drawing/2014/main" id="{4B67CA68-C186-4A79-ED72-0E5E0A2FE1C4}"/>
                  </a:ext>
                </a:extLst>
              </p:cNvPr>
              <p:cNvSpPr/>
              <p:nvPr/>
            </p:nvSpPr>
            <p:spPr>
              <a:xfrm>
                <a:off x="365587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7" name="Oval 446">
                <a:extLst>
                  <a:ext uri="{FF2B5EF4-FFF2-40B4-BE49-F238E27FC236}">
                    <a16:creationId xmlns:a16="http://schemas.microsoft.com/office/drawing/2014/main" id="{A1B991F0-0A40-83ED-28D9-A7047D7DCE1D}"/>
                  </a:ext>
                </a:extLst>
              </p:cNvPr>
              <p:cNvSpPr/>
              <p:nvPr/>
            </p:nvSpPr>
            <p:spPr>
              <a:xfrm>
                <a:off x="390817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8" name="Oval 447">
                <a:extLst>
                  <a:ext uri="{FF2B5EF4-FFF2-40B4-BE49-F238E27FC236}">
                    <a16:creationId xmlns:a16="http://schemas.microsoft.com/office/drawing/2014/main" id="{F3455229-F55C-CAFA-82B3-E746103EE13A}"/>
                  </a:ext>
                </a:extLst>
              </p:cNvPr>
              <p:cNvSpPr/>
              <p:nvPr/>
            </p:nvSpPr>
            <p:spPr>
              <a:xfrm>
                <a:off x="416046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9" name="Oval 448">
                <a:extLst>
                  <a:ext uri="{FF2B5EF4-FFF2-40B4-BE49-F238E27FC236}">
                    <a16:creationId xmlns:a16="http://schemas.microsoft.com/office/drawing/2014/main" id="{4EB09E0A-A3E5-D4B1-B6ED-423713AA6D7B}"/>
                  </a:ext>
                </a:extLst>
              </p:cNvPr>
              <p:cNvSpPr/>
              <p:nvPr/>
            </p:nvSpPr>
            <p:spPr>
              <a:xfrm>
                <a:off x="441276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0" name="Oval 449">
                <a:extLst>
                  <a:ext uri="{FF2B5EF4-FFF2-40B4-BE49-F238E27FC236}">
                    <a16:creationId xmlns:a16="http://schemas.microsoft.com/office/drawing/2014/main" id="{4F36DCE0-9AF6-ACE0-5773-781716A087D9}"/>
                  </a:ext>
                </a:extLst>
              </p:cNvPr>
              <p:cNvSpPr/>
              <p:nvPr/>
            </p:nvSpPr>
            <p:spPr>
              <a:xfrm>
                <a:off x="466505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1" name="Oval 450">
                <a:extLst>
                  <a:ext uri="{FF2B5EF4-FFF2-40B4-BE49-F238E27FC236}">
                    <a16:creationId xmlns:a16="http://schemas.microsoft.com/office/drawing/2014/main" id="{9FE50835-2C1F-86F7-8ADB-28496EE97D91}"/>
                  </a:ext>
                </a:extLst>
              </p:cNvPr>
              <p:cNvSpPr/>
              <p:nvPr/>
            </p:nvSpPr>
            <p:spPr>
              <a:xfrm>
                <a:off x="491735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2" name="Oval 451">
                <a:extLst>
                  <a:ext uri="{FF2B5EF4-FFF2-40B4-BE49-F238E27FC236}">
                    <a16:creationId xmlns:a16="http://schemas.microsoft.com/office/drawing/2014/main" id="{FF85850F-75FF-0A2A-02D5-B37E160C79F0}"/>
                  </a:ext>
                </a:extLst>
              </p:cNvPr>
              <p:cNvSpPr/>
              <p:nvPr/>
            </p:nvSpPr>
            <p:spPr>
              <a:xfrm>
                <a:off x="516964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3" name="Oval 452">
                <a:extLst>
                  <a:ext uri="{FF2B5EF4-FFF2-40B4-BE49-F238E27FC236}">
                    <a16:creationId xmlns:a16="http://schemas.microsoft.com/office/drawing/2014/main" id="{B4C80012-D3C8-EF38-9089-758F1F4E2DF3}"/>
                  </a:ext>
                </a:extLst>
              </p:cNvPr>
              <p:cNvSpPr/>
              <p:nvPr/>
            </p:nvSpPr>
            <p:spPr>
              <a:xfrm>
                <a:off x="542194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4" name="Oval 453">
                <a:extLst>
                  <a:ext uri="{FF2B5EF4-FFF2-40B4-BE49-F238E27FC236}">
                    <a16:creationId xmlns:a16="http://schemas.microsoft.com/office/drawing/2014/main" id="{DEF13885-CFD5-59BB-CA37-C8BD29822C2F}"/>
                  </a:ext>
                </a:extLst>
              </p:cNvPr>
              <p:cNvSpPr/>
              <p:nvPr/>
            </p:nvSpPr>
            <p:spPr>
              <a:xfrm>
                <a:off x="567423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5" name="Oval 454">
                <a:extLst>
                  <a:ext uri="{FF2B5EF4-FFF2-40B4-BE49-F238E27FC236}">
                    <a16:creationId xmlns:a16="http://schemas.microsoft.com/office/drawing/2014/main" id="{4AA2C83C-AFA9-ACAA-690F-C2F5C5318902}"/>
                  </a:ext>
                </a:extLst>
              </p:cNvPr>
              <p:cNvSpPr/>
              <p:nvPr/>
            </p:nvSpPr>
            <p:spPr>
              <a:xfrm>
                <a:off x="5926526"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Tree>
    <p:extLst>
      <p:ext uri="{BB962C8B-B14F-4D97-AF65-F5344CB8AC3E}">
        <p14:creationId xmlns:p14="http://schemas.microsoft.com/office/powerpoint/2010/main" val="294424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325671-343F-50B9-7614-C886077ABDA4}"/>
              </a:ext>
            </a:extLst>
          </p:cNvPr>
          <p:cNvSpPr>
            <a:spLocks noGrp="1"/>
          </p:cNvSpPr>
          <p:nvPr>
            <p:ph type="title"/>
          </p:nvPr>
        </p:nvSpPr>
        <p:spPr/>
        <p:txBody>
          <a:bodyPr/>
          <a:lstStyle/>
          <a:p>
            <a:r>
              <a:rPr lang="en-US" sz="3600"/>
              <a:t>Strategy for In Package Memory</a:t>
            </a:r>
            <a:br>
              <a:rPr lang="en-US" sz="3600"/>
            </a:br>
            <a:r>
              <a:rPr lang="en-US" sz="2400"/>
              <a:t>Exploration, Development and Deployment </a:t>
            </a:r>
          </a:p>
        </p:txBody>
      </p:sp>
      <p:sp>
        <p:nvSpPr>
          <p:cNvPr id="6" name="Content Placeholder 5">
            <a:extLst>
              <a:ext uri="{FF2B5EF4-FFF2-40B4-BE49-F238E27FC236}">
                <a16:creationId xmlns:a16="http://schemas.microsoft.com/office/drawing/2014/main" id="{7C1360A8-8A5C-20E2-5134-C2F65557A168}"/>
              </a:ext>
            </a:extLst>
          </p:cNvPr>
          <p:cNvSpPr>
            <a:spLocks noGrp="1"/>
          </p:cNvSpPr>
          <p:nvPr>
            <p:ph idx="1"/>
          </p:nvPr>
        </p:nvSpPr>
        <p:spPr>
          <a:xfrm>
            <a:off x="914399" y="1219200"/>
            <a:ext cx="10475259" cy="4876800"/>
          </a:xfrm>
        </p:spPr>
        <p:txBody>
          <a:bodyPr>
            <a:noAutofit/>
          </a:bodyPr>
          <a:lstStyle/>
          <a:p>
            <a:r>
              <a:rPr lang="en-US" sz="2800"/>
              <a:t>Choosing Right Success Criteria – “pick on someone your own size”</a:t>
            </a:r>
          </a:p>
          <a:p>
            <a:pPr lvl="1"/>
            <a:r>
              <a:rPr lang="en-US" sz="2800"/>
              <a:t>Universal memory often sought, but </a:t>
            </a:r>
            <a:br>
              <a:rPr lang="en-US" sz="2800"/>
            </a:br>
            <a:r>
              <a:rPr lang="en-US" sz="2800"/>
              <a:t>hierarchy always existed and likely always will be</a:t>
            </a:r>
          </a:p>
          <a:p>
            <a:pPr lvl="1"/>
            <a:r>
              <a:rPr lang="en-US" sz="2800" err="1"/>
              <a:t>FoM</a:t>
            </a:r>
            <a:r>
              <a:rPr lang="en-US" sz="2800"/>
              <a:t> must be </a:t>
            </a:r>
            <a:r>
              <a:rPr lang="en-US" sz="2800">
                <a:sym typeface="Wingdings" pitchFamily="2" charset="2"/>
              </a:rPr>
              <a:t>benchmarked with respect to the corresponding </a:t>
            </a:r>
            <a:r>
              <a:rPr lang="en-US" sz="2800" i="1">
                <a:ea typeface="Calibri" pitchFamily="34" charset="0"/>
                <a:cs typeface="Arial" pitchFamily="34" charset="0"/>
              </a:rPr>
              <a:t>hierarchy of memories of a computer architecture</a:t>
            </a:r>
            <a:endParaRPr lang="en-US" sz="2800"/>
          </a:p>
          <a:p>
            <a:r>
              <a:rPr lang="en-US" sz="2800"/>
              <a:t>In Package Memory Subsystem</a:t>
            </a:r>
          </a:p>
          <a:p>
            <a:pPr lvl="1"/>
            <a:r>
              <a:rPr lang="en-US" sz="2800"/>
              <a:t>Power/Thermal conscious: Energy of moving bits back and forth becoming limiting</a:t>
            </a:r>
          </a:p>
          <a:p>
            <a:pPr lvl="1"/>
            <a:r>
              <a:rPr lang="en-US" sz="2800"/>
              <a:t>Pair memory tech with compute architecture/hierarchy.</a:t>
            </a:r>
          </a:p>
          <a:p>
            <a:pPr lvl="1"/>
            <a:r>
              <a:rPr lang="en-US" sz="2800"/>
              <a:t>Modular, Modular, Modular </a:t>
            </a:r>
            <a:endParaRPr lang="en-US" sz="2800">
              <a:sym typeface="Wingdings" pitchFamily="2" charset="2"/>
            </a:endParaRPr>
          </a:p>
        </p:txBody>
      </p:sp>
    </p:spTree>
    <p:extLst>
      <p:ext uri="{BB962C8B-B14F-4D97-AF65-F5344CB8AC3E}">
        <p14:creationId xmlns:p14="http://schemas.microsoft.com/office/powerpoint/2010/main" val="367400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C7EB-82EA-2F44-9CE6-85D3359A96E6}"/>
              </a:ext>
            </a:extLst>
          </p:cNvPr>
          <p:cNvSpPr>
            <a:spLocks noGrp="1"/>
          </p:cNvSpPr>
          <p:nvPr>
            <p:ph type="ctrTitle"/>
          </p:nvPr>
        </p:nvSpPr>
        <p:spPr/>
        <p:txBody>
          <a:bodyPr/>
          <a:lstStyle/>
          <a:p>
            <a:r>
              <a:rPr lang="en-US" sz="2400"/>
              <a:t>LP-HB IPM using mainstream DRAM for </a:t>
            </a:r>
            <a:r>
              <a:rPr lang="en-US" sz="2400" err="1"/>
              <a:t>xDIMM</a:t>
            </a:r>
            <a:r>
              <a:rPr lang="en-US" sz="2400"/>
              <a:t>/</a:t>
            </a:r>
            <a:r>
              <a:rPr lang="en-US" sz="2400" err="1"/>
              <a:t>xCAMM</a:t>
            </a:r>
            <a:r>
              <a:rPr lang="en-US" sz="2400"/>
              <a:t>/</a:t>
            </a:r>
            <a:r>
              <a:rPr lang="en-US" sz="2400" err="1"/>
              <a:t>HBMx</a:t>
            </a:r>
            <a:r>
              <a:rPr lang="en-US" sz="2400"/>
              <a:t> displacement</a:t>
            </a:r>
          </a:p>
        </p:txBody>
      </p:sp>
      <p:sp>
        <p:nvSpPr>
          <p:cNvPr id="3" name="Subtitle 2">
            <a:extLst>
              <a:ext uri="{FF2B5EF4-FFF2-40B4-BE49-F238E27FC236}">
                <a16:creationId xmlns:a16="http://schemas.microsoft.com/office/drawing/2014/main" id="{4DEDCBA4-DD72-584F-A76E-6BB7A0CFAF7D}"/>
              </a:ext>
            </a:extLst>
          </p:cNvPr>
          <p:cNvSpPr>
            <a:spLocks noGrp="1"/>
          </p:cNvSpPr>
          <p:nvPr>
            <p:ph type="subTitle" idx="1"/>
          </p:nvPr>
        </p:nvSpPr>
        <p:spPr/>
        <p:txBody>
          <a:bodyPr/>
          <a:lstStyle/>
          <a:p>
            <a:r>
              <a:rPr lang="en-US" sz="2000"/>
              <a:t>DerChang Kau and FTE IPM team, Apr. 9, ’24</a:t>
            </a:r>
          </a:p>
        </p:txBody>
      </p:sp>
      <p:sp>
        <p:nvSpPr>
          <p:cNvPr id="4" name="Content Placeholder 3">
            <a:extLst>
              <a:ext uri="{FF2B5EF4-FFF2-40B4-BE49-F238E27FC236}">
                <a16:creationId xmlns:a16="http://schemas.microsoft.com/office/drawing/2014/main" id="{BD877467-4947-834F-B23F-CD8D4BF05E06}"/>
              </a:ext>
            </a:extLst>
          </p:cNvPr>
          <p:cNvSpPr>
            <a:spLocks noGrp="1"/>
          </p:cNvSpPr>
          <p:nvPr>
            <p:ph idx="10"/>
          </p:nvPr>
        </p:nvSpPr>
        <p:spPr>
          <a:xfrm>
            <a:off x="2253191" y="2504016"/>
            <a:ext cx="7685617" cy="2590800"/>
          </a:xfrm>
        </p:spPr>
        <p:txBody>
          <a:bodyPr/>
          <a:lstStyle/>
          <a:p>
            <a:r>
              <a:rPr lang="en-US" sz="2600"/>
              <a:t>Challenges in state-of-the-art In-Package-Memory</a:t>
            </a:r>
          </a:p>
          <a:p>
            <a:r>
              <a:rPr lang="en-US" sz="2600"/>
              <a:t>Solution Space</a:t>
            </a:r>
          </a:p>
          <a:p>
            <a:r>
              <a:rPr lang="en-US" sz="2600"/>
              <a:t>Project Proposal</a:t>
            </a:r>
          </a:p>
          <a:p>
            <a:endParaRPr lang="en-US" sz="2600"/>
          </a:p>
        </p:txBody>
      </p:sp>
    </p:spTree>
    <p:extLst>
      <p:ext uri="{BB962C8B-B14F-4D97-AF65-F5344CB8AC3E}">
        <p14:creationId xmlns:p14="http://schemas.microsoft.com/office/powerpoint/2010/main" val="57119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094-CBAF-9163-09C7-33D565D8940E}"/>
              </a:ext>
            </a:extLst>
          </p:cNvPr>
          <p:cNvSpPr>
            <a:spLocks noGrp="1"/>
          </p:cNvSpPr>
          <p:nvPr>
            <p:ph type="title"/>
          </p:nvPr>
        </p:nvSpPr>
        <p:spPr/>
        <p:txBody>
          <a:bodyPr/>
          <a:lstStyle/>
          <a:p>
            <a:r>
              <a:rPr lang="en-US" sz="2800"/>
              <a:t>Disruptive market valuation categories and examples</a:t>
            </a:r>
          </a:p>
        </p:txBody>
      </p:sp>
      <p:sp>
        <p:nvSpPr>
          <p:cNvPr id="3" name="Content Placeholder 2">
            <a:extLst>
              <a:ext uri="{FF2B5EF4-FFF2-40B4-BE49-F238E27FC236}">
                <a16:creationId xmlns:a16="http://schemas.microsoft.com/office/drawing/2014/main" id="{9ABE63B4-C436-383D-DD51-E2687FA26FC7}"/>
              </a:ext>
            </a:extLst>
          </p:cNvPr>
          <p:cNvSpPr>
            <a:spLocks noGrp="1"/>
          </p:cNvSpPr>
          <p:nvPr>
            <p:ph idx="1"/>
          </p:nvPr>
        </p:nvSpPr>
        <p:spPr>
          <a:xfrm>
            <a:off x="357051" y="775063"/>
            <a:ext cx="11547566" cy="5320937"/>
          </a:xfrm>
        </p:spPr>
        <p:txBody>
          <a:bodyPr/>
          <a:lstStyle/>
          <a:p>
            <a:pPr marL="457200" indent="-457200" algn="l">
              <a:buNone/>
            </a:pPr>
            <a:r>
              <a:rPr lang="en-US" sz="1800" i="0">
                <a:solidFill>
                  <a:srgbClr val="111111"/>
                </a:solidFill>
                <a:effectLst/>
                <a:highlight>
                  <a:srgbClr val="FFFFFF"/>
                </a:highlight>
              </a:rPr>
              <a:t>D</a:t>
            </a:r>
            <a:r>
              <a:rPr lang="en-US" sz="1800" b="1" i="0">
                <a:solidFill>
                  <a:srgbClr val="111111"/>
                </a:solidFill>
                <a:effectLst/>
                <a:highlight>
                  <a:srgbClr val="FFFFFF"/>
                </a:highlight>
              </a:rPr>
              <a:t>isruptive innovation</a:t>
            </a:r>
            <a:r>
              <a:rPr lang="en-US" sz="1800" b="0" i="0">
                <a:solidFill>
                  <a:srgbClr val="111111"/>
                </a:solidFill>
                <a:effectLst/>
                <a:highlight>
                  <a:srgbClr val="FFFFFF"/>
                </a:highlight>
              </a:rPr>
              <a:t> impact incumbent products and their valuation: </a:t>
            </a:r>
            <a:br>
              <a:rPr lang="en-US" sz="1800" b="0" i="0">
                <a:solidFill>
                  <a:srgbClr val="111111"/>
                </a:solidFill>
                <a:effectLst/>
                <a:highlight>
                  <a:srgbClr val="FFFFFF"/>
                </a:highlight>
              </a:rPr>
            </a:br>
            <a:r>
              <a:rPr lang="en-US" sz="1800" b="0" i="0">
                <a:solidFill>
                  <a:srgbClr val="111111"/>
                </a:solidFill>
                <a:effectLst/>
                <a:highlight>
                  <a:srgbClr val="FFFFFF"/>
                </a:highlight>
              </a:rPr>
              <a:t>incremental improvement vs. markets transformation</a:t>
            </a:r>
          </a:p>
          <a:p>
            <a:pPr marL="231775" indent="-231775"/>
            <a:r>
              <a:rPr lang="en-US" sz="1800" b="1" i="0">
                <a:solidFill>
                  <a:srgbClr val="111111"/>
                </a:solidFill>
                <a:effectLst/>
                <a:highlight>
                  <a:srgbClr val="FFFFFF"/>
                </a:highlight>
              </a:rPr>
              <a:t>Low-End Disruption</a:t>
            </a:r>
            <a:r>
              <a:rPr lang="en-US" sz="1800" b="0" i="0">
                <a:solidFill>
                  <a:srgbClr val="111111"/>
                </a:solidFill>
                <a:effectLst/>
                <a:highlight>
                  <a:srgbClr val="FFFFFF"/>
                </a:highlight>
              </a:rPr>
              <a:t>: a solution is “good enough” and more affordable than existing offerings.</a:t>
            </a:r>
          </a:p>
          <a:p>
            <a:pPr marL="457200" lvl="1" indent="-225425"/>
            <a:r>
              <a:rPr lang="en-US" sz="1800" b="0" i="0">
                <a:solidFill>
                  <a:srgbClr val="111111"/>
                </a:solidFill>
                <a:effectLst/>
                <a:highlight>
                  <a:srgbClr val="FFFFFF"/>
                </a:highlight>
              </a:rPr>
              <a:t>Airbnb disrupted the hospitality industry by offering affordable accommodations (often spare rooms or apartments) to travelers. </a:t>
            </a:r>
            <a:r>
              <a:rPr lang="en-US" sz="1800" b="0" i="0">
                <a:solidFill>
                  <a:srgbClr val="111111"/>
                </a:solidFill>
                <a:effectLst/>
                <a:highlight>
                  <a:srgbClr val="FFFFFF"/>
                </a:highlight>
                <a:hlinkClick r:id="rId2"/>
              </a:rPr>
              <a:t>Initially, hotels considered this a niche market, but Airbnb’s success led to significant market share shifts</a:t>
            </a:r>
            <a:endParaRPr lang="en-US" sz="1800" b="0" i="0">
              <a:solidFill>
                <a:srgbClr val="111111"/>
              </a:solidFill>
              <a:effectLst/>
              <a:highlight>
                <a:srgbClr val="FFFFFF"/>
              </a:highlight>
            </a:endParaRPr>
          </a:p>
          <a:p>
            <a:pPr marL="231775" indent="-231775"/>
            <a:r>
              <a:rPr lang="en-US" sz="1800" b="1" i="0">
                <a:solidFill>
                  <a:srgbClr val="111111"/>
                </a:solidFill>
                <a:effectLst/>
                <a:highlight>
                  <a:srgbClr val="FFFFFF"/>
                </a:highlight>
              </a:rPr>
              <a:t>Market Creation Disruption</a:t>
            </a:r>
            <a:r>
              <a:rPr lang="en-US" sz="1800" b="0" i="0">
                <a:solidFill>
                  <a:srgbClr val="111111"/>
                </a:solidFill>
                <a:effectLst/>
                <a:highlight>
                  <a:srgbClr val="FFFFFF"/>
                </a:highlight>
              </a:rPr>
              <a:t>: creating entirely new markets or serving previously untapped customer segments.</a:t>
            </a:r>
          </a:p>
          <a:p>
            <a:pPr marL="457200" lvl="1" indent="-225425"/>
            <a:r>
              <a:rPr lang="en-US" sz="1800" b="0" i="0">
                <a:solidFill>
                  <a:srgbClr val="111111"/>
                </a:solidFill>
                <a:effectLst/>
                <a:highlight>
                  <a:srgbClr val="FFFFFF"/>
                </a:highlight>
              </a:rPr>
              <a:t>Example: Tesla disrupted the automotive industry by creating a market for electric vehicles (EVs). </a:t>
            </a:r>
            <a:r>
              <a:rPr lang="en-US" sz="1800" b="0" i="0">
                <a:solidFill>
                  <a:srgbClr val="111111"/>
                </a:solidFill>
                <a:effectLst/>
                <a:highlight>
                  <a:srgbClr val="FFFFFF"/>
                </a:highlight>
                <a:hlinkClick r:id="rId3"/>
              </a:rPr>
              <a:t>Initially, traditional automakers didn’t take EVs seriously, but Tesla’s success forced them to adapt and invest in electric technology</a:t>
            </a:r>
            <a:endParaRPr lang="en-US" sz="1800" b="0" i="0">
              <a:solidFill>
                <a:srgbClr val="111111"/>
              </a:solidFill>
              <a:effectLst/>
              <a:highlight>
                <a:srgbClr val="FFFFFF"/>
              </a:highlight>
            </a:endParaRPr>
          </a:p>
          <a:p>
            <a:pPr marL="231775" indent="-231775"/>
            <a:r>
              <a:rPr lang="en-US" sz="1800" b="1" i="0">
                <a:solidFill>
                  <a:srgbClr val="111111"/>
                </a:solidFill>
                <a:effectLst/>
                <a:highlight>
                  <a:srgbClr val="FFFFFF"/>
                </a:highlight>
              </a:rPr>
              <a:t>Competitor Disruption</a:t>
            </a:r>
            <a:r>
              <a:rPr lang="en-US" sz="1800" b="0" i="0">
                <a:solidFill>
                  <a:srgbClr val="111111"/>
                </a:solidFill>
                <a:effectLst/>
                <a:highlight>
                  <a:srgbClr val="FFFFFF"/>
                </a:highlight>
              </a:rPr>
              <a:t>: encroach on the mainstream market occupied by incumbents, gradually eroding their market share</a:t>
            </a:r>
          </a:p>
          <a:p>
            <a:pPr marL="457200" lvl="1" indent="-225425"/>
            <a:r>
              <a:rPr lang="en-US" sz="1800" b="1" i="0">
                <a:solidFill>
                  <a:srgbClr val="111111"/>
                </a:solidFill>
                <a:effectLst/>
                <a:highlight>
                  <a:srgbClr val="FFFFFF"/>
                </a:highlight>
              </a:rPr>
              <a:t>Example</a:t>
            </a:r>
            <a:r>
              <a:rPr lang="en-US" sz="1800" b="0" i="0">
                <a:solidFill>
                  <a:srgbClr val="111111"/>
                </a:solidFill>
                <a:effectLst/>
                <a:highlight>
                  <a:srgbClr val="FFFFFF"/>
                </a:highlight>
              </a:rPr>
              <a:t>: </a:t>
            </a:r>
            <a:r>
              <a:rPr lang="en-US" sz="1800" b="1" i="0">
                <a:solidFill>
                  <a:srgbClr val="111111"/>
                </a:solidFill>
                <a:effectLst/>
                <a:highlight>
                  <a:srgbClr val="FFFFFF"/>
                </a:highlight>
              </a:rPr>
              <a:t>Netflix</a:t>
            </a:r>
            <a:r>
              <a:rPr lang="en-US" sz="1800" b="0" i="0">
                <a:solidFill>
                  <a:srgbClr val="111111"/>
                </a:solidFill>
                <a:effectLst/>
                <a:highlight>
                  <a:srgbClr val="FFFFFF"/>
                </a:highlight>
              </a:rPr>
              <a:t> disrupted the video rental and cable TV industry by offering streaming services. </a:t>
            </a:r>
            <a:r>
              <a:rPr lang="en-US" sz="1800" b="0" i="0">
                <a:solidFill>
                  <a:srgbClr val="111111"/>
                </a:solidFill>
                <a:effectLst/>
                <a:highlight>
                  <a:srgbClr val="FFFFFF"/>
                </a:highlight>
                <a:hlinkClick r:id="rId4"/>
              </a:rPr>
              <a:t>Initially, traditional cable companies ignored this threat, but as Netflix gained subscribers, they had to rethink their business models</a:t>
            </a:r>
            <a:r>
              <a:rPr lang="en-US" sz="1800" b="0" i="0">
                <a:solidFill>
                  <a:srgbClr val="111111"/>
                </a:solidFill>
                <a:effectLst/>
                <a:highlight>
                  <a:srgbClr val="FFFFFF"/>
                </a:highlight>
              </a:rPr>
              <a:t>.</a:t>
            </a:r>
          </a:p>
          <a:p>
            <a:pPr marL="231775" indent="-231775"/>
            <a:r>
              <a:rPr lang="en-US" sz="1800" b="1" i="0">
                <a:solidFill>
                  <a:srgbClr val="111111"/>
                </a:solidFill>
                <a:effectLst/>
                <a:highlight>
                  <a:srgbClr val="FFFFFF"/>
                </a:highlight>
              </a:rPr>
              <a:t>Technology-Driven Disruption</a:t>
            </a:r>
            <a:r>
              <a:rPr lang="en-US" sz="1800" b="0" i="0">
                <a:solidFill>
                  <a:srgbClr val="111111"/>
                </a:solidFill>
                <a:effectLst/>
                <a:highlight>
                  <a:srgbClr val="FFFFFF"/>
                </a:highlight>
              </a:rPr>
              <a:t>: Leverages advancements to make previously expensive or complex products accessible.</a:t>
            </a:r>
          </a:p>
          <a:p>
            <a:pPr marL="457200" lvl="1" indent="-225425"/>
            <a:r>
              <a:rPr lang="en-US" sz="1800" b="1" i="0">
                <a:solidFill>
                  <a:srgbClr val="111111"/>
                </a:solidFill>
                <a:effectLst/>
                <a:highlight>
                  <a:srgbClr val="FFFFFF"/>
                </a:highlight>
              </a:rPr>
              <a:t>Example</a:t>
            </a:r>
            <a:r>
              <a:rPr lang="en-US" sz="1800" b="0" i="0">
                <a:solidFill>
                  <a:srgbClr val="111111"/>
                </a:solidFill>
                <a:effectLst/>
                <a:highlight>
                  <a:srgbClr val="FFFFFF"/>
                </a:highlight>
              </a:rPr>
              <a:t>: The shift from physical music CDs to </a:t>
            </a:r>
            <a:r>
              <a:rPr lang="en-US" sz="1800" b="1" i="0">
                <a:solidFill>
                  <a:srgbClr val="111111"/>
                </a:solidFill>
                <a:effectLst/>
                <a:highlight>
                  <a:srgbClr val="FFFFFF"/>
                </a:highlight>
              </a:rPr>
              <a:t>digital music downloads</a:t>
            </a:r>
            <a:r>
              <a:rPr lang="en-US" sz="1800" b="0" i="0">
                <a:solidFill>
                  <a:srgbClr val="111111"/>
                </a:solidFill>
                <a:effectLst/>
                <a:highlight>
                  <a:srgbClr val="FFFFFF"/>
                </a:highlight>
              </a:rPr>
              <a:t> disrupted the music industry. </a:t>
            </a:r>
            <a:r>
              <a:rPr lang="en-US" sz="1800" b="0" i="0">
                <a:solidFill>
                  <a:srgbClr val="111111"/>
                </a:solidFill>
                <a:effectLst/>
                <a:highlight>
                  <a:srgbClr val="FFFFFF"/>
                </a:highlight>
                <a:hlinkClick r:id="rId5"/>
              </a:rPr>
              <a:t>Companies like Apple’s iTunes made music more accessible and affordable, challenging traditional CD sales </a:t>
            </a:r>
            <a:r>
              <a:rPr lang="en-US" sz="1800" b="0" i="0" baseline="30000">
                <a:solidFill>
                  <a:srgbClr val="111111"/>
                </a:solidFill>
                <a:effectLst/>
                <a:highlight>
                  <a:srgbClr val="FFFFFF"/>
                </a:highlight>
                <a:hlinkClick r:id="rId5"/>
              </a:rPr>
              <a:t>5</a:t>
            </a:r>
            <a:r>
              <a:rPr lang="en-US" sz="1800" b="0" i="0">
                <a:solidFill>
                  <a:srgbClr val="111111"/>
                </a:solidFill>
                <a:effectLst/>
                <a:highlight>
                  <a:srgbClr val="FFFFFF"/>
                </a:highlight>
              </a:rPr>
              <a:t>.</a:t>
            </a:r>
          </a:p>
          <a:p>
            <a:pPr marL="742950" lvl="1" indent="-285750" algn="l">
              <a:buFont typeface="+mj-lt"/>
              <a:buAutoNum type="arabicPeriod"/>
            </a:pPr>
            <a:endParaRPr lang="en-US" sz="1800" b="0" i="0">
              <a:solidFill>
                <a:srgbClr val="111111"/>
              </a:solidFill>
              <a:effectLst/>
              <a:highlight>
                <a:srgbClr val="FFFFFF"/>
              </a:highlight>
            </a:endParaRPr>
          </a:p>
          <a:p>
            <a:endParaRPr lang="en-US" sz="1800"/>
          </a:p>
        </p:txBody>
      </p:sp>
    </p:spTree>
    <p:extLst>
      <p:ext uri="{BB962C8B-B14F-4D97-AF65-F5344CB8AC3E}">
        <p14:creationId xmlns:p14="http://schemas.microsoft.com/office/powerpoint/2010/main" val="132534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DBF7-853C-0DD8-EE65-87E583F8FB57}"/>
              </a:ext>
            </a:extLst>
          </p:cNvPr>
          <p:cNvSpPr>
            <a:spLocks noGrp="1"/>
          </p:cNvSpPr>
          <p:nvPr>
            <p:ph type="title"/>
          </p:nvPr>
        </p:nvSpPr>
        <p:spPr/>
        <p:txBody>
          <a:bodyPr/>
          <a:lstStyle/>
          <a:p>
            <a:r>
              <a:rPr lang="en-US" sz="3600"/>
              <a:t>In-Package Memory – Current Art</a:t>
            </a:r>
          </a:p>
        </p:txBody>
      </p:sp>
      <p:sp>
        <p:nvSpPr>
          <p:cNvPr id="3" name="Content Placeholder 2">
            <a:extLst>
              <a:ext uri="{FF2B5EF4-FFF2-40B4-BE49-F238E27FC236}">
                <a16:creationId xmlns:a16="http://schemas.microsoft.com/office/drawing/2014/main" id="{E922F164-8882-36C9-794F-8C63CC735DF1}"/>
              </a:ext>
            </a:extLst>
          </p:cNvPr>
          <p:cNvSpPr>
            <a:spLocks noGrp="1"/>
          </p:cNvSpPr>
          <p:nvPr>
            <p:ph idx="1"/>
          </p:nvPr>
        </p:nvSpPr>
        <p:spPr>
          <a:xfrm>
            <a:off x="1114697" y="1190484"/>
            <a:ext cx="1901731" cy="2096589"/>
          </a:xfrm>
        </p:spPr>
        <p:txBody>
          <a:bodyPr/>
          <a:lstStyle/>
          <a:p>
            <a:pPr marL="231775" indent="-231775"/>
            <a:r>
              <a:rPr lang="en-US" sz="1600"/>
              <a:t>JEDEC memory</a:t>
            </a:r>
          </a:p>
          <a:p>
            <a:pPr marL="457200" lvl="1" indent="-225425"/>
            <a:r>
              <a:rPr lang="en-US" sz="1600" err="1"/>
              <a:t>LDPPRx</a:t>
            </a:r>
            <a:r>
              <a:rPr lang="en-US" sz="1600"/>
              <a:t> </a:t>
            </a:r>
            <a:r>
              <a:rPr lang="en-US" sz="1600" err="1"/>
              <a:t>MoP</a:t>
            </a:r>
            <a:endParaRPr lang="en-US" sz="1600"/>
          </a:p>
          <a:p>
            <a:pPr marL="231775" indent="-231775"/>
            <a:r>
              <a:rPr lang="en-US" sz="1600"/>
              <a:t>Custom memory</a:t>
            </a:r>
          </a:p>
          <a:p>
            <a:pPr marL="457200" lvl="1" indent="-225425"/>
            <a:r>
              <a:rPr lang="en-US" sz="1600"/>
              <a:t>Intel e-DRAM</a:t>
            </a:r>
          </a:p>
          <a:p>
            <a:pPr marL="457200" lvl="1" indent="-225425"/>
            <a:r>
              <a:rPr lang="en-US" sz="1600"/>
              <a:t>Intel-SKH TCCD</a:t>
            </a:r>
          </a:p>
          <a:p>
            <a:pPr marL="457200" lvl="1" indent="-225425"/>
            <a:r>
              <a:rPr lang="en-US" sz="1600"/>
              <a:t>AP Memory </a:t>
            </a:r>
          </a:p>
          <a:p>
            <a:pPr marL="457200" lvl="1" indent="-225425"/>
            <a:r>
              <a:rPr lang="en-US" sz="1600"/>
              <a:t>SEC LLC</a:t>
            </a:r>
          </a:p>
          <a:p>
            <a:pPr marL="457200" lvl="1" indent="-225425"/>
            <a:r>
              <a:rPr lang="en-US" sz="1600"/>
              <a:t>SEC LPW</a:t>
            </a:r>
          </a:p>
        </p:txBody>
      </p:sp>
      <p:graphicFrame>
        <p:nvGraphicFramePr>
          <p:cNvPr id="8" name="Table 7">
            <a:extLst>
              <a:ext uri="{FF2B5EF4-FFF2-40B4-BE49-F238E27FC236}">
                <a16:creationId xmlns:a16="http://schemas.microsoft.com/office/drawing/2014/main" id="{7F108A3F-044A-42FA-802D-4A8C14DFBFA8}"/>
              </a:ext>
            </a:extLst>
          </p:cNvPr>
          <p:cNvGraphicFramePr>
            <a:graphicFrameLocks noGrp="1"/>
          </p:cNvGraphicFramePr>
          <p:nvPr>
            <p:extLst>
              <p:ext uri="{D42A27DB-BD31-4B8C-83A1-F6EECF244321}">
                <p14:modId xmlns:p14="http://schemas.microsoft.com/office/powerpoint/2010/main" val="808930144"/>
              </p:ext>
            </p:extLst>
          </p:nvPr>
        </p:nvGraphicFramePr>
        <p:xfrm>
          <a:off x="1147900" y="3430740"/>
          <a:ext cx="4381500" cy="1114425"/>
        </p:xfrm>
        <a:graphic>
          <a:graphicData uri="http://schemas.openxmlformats.org/drawingml/2006/table">
            <a:tbl>
              <a:tblPr>
                <a:tableStyleId>{5C22544A-7EE6-4342-B048-85BDC9FD1C3A}</a:tableStyleId>
              </a:tblPr>
              <a:tblGrid>
                <a:gridCol w="876300">
                  <a:extLst>
                    <a:ext uri="{9D8B030D-6E8A-4147-A177-3AD203B41FA5}">
                      <a16:colId xmlns:a16="http://schemas.microsoft.com/office/drawing/2014/main" val="4249061528"/>
                    </a:ext>
                  </a:extLst>
                </a:gridCol>
                <a:gridCol w="876300">
                  <a:extLst>
                    <a:ext uri="{9D8B030D-6E8A-4147-A177-3AD203B41FA5}">
                      <a16:colId xmlns:a16="http://schemas.microsoft.com/office/drawing/2014/main" val="2150246570"/>
                    </a:ext>
                  </a:extLst>
                </a:gridCol>
                <a:gridCol w="876300">
                  <a:extLst>
                    <a:ext uri="{9D8B030D-6E8A-4147-A177-3AD203B41FA5}">
                      <a16:colId xmlns:a16="http://schemas.microsoft.com/office/drawing/2014/main" val="3424005265"/>
                    </a:ext>
                  </a:extLst>
                </a:gridCol>
                <a:gridCol w="876300">
                  <a:extLst>
                    <a:ext uri="{9D8B030D-6E8A-4147-A177-3AD203B41FA5}">
                      <a16:colId xmlns:a16="http://schemas.microsoft.com/office/drawing/2014/main" val="3072247778"/>
                    </a:ext>
                  </a:extLst>
                </a:gridCol>
                <a:gridCol w="876300">
                  <a:extLst>
                    <a:ext uri="{9D8B030D-6E8A-4147-A177-3AD203B41FA5}">
                      <a16:colId xmlns:a16="http://schemas.microsoft.com/office/drawing/2014/main" val="3323540829"/>
                    </a:ext>
                  </a:extLst>
                </a:gridCol>
              </a:tblGrid>
              <a:tr h="215900">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Type</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AE%</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US" sz="1400" b="1" u="none" strike="noStrike" err="1">
                          <a:solidFill>
                            <a:schemeClr val="bg1"/>
                          </a:solidFill>
                          <a:effectLst/>
                          <a:latin typeface="Calibri" panose="020F0502020204030204" pitchFamily="34" charset="0"/>
                          <a:cs typeface="Calibri" panose="020F0502020204030204" pitchFamily="34" charset="0"/>
                        </a:rPr>
                        <a:t>pJ</a:t>
                      </a:r>
                      <a:r>
                        <a:rPr lang="en-US" sz="1400" b="1" u="none" strike="noStrike">
                          <a:solidFill>
                            <a:schemeClr val="bg1"/>
                          </a:solidFill>
                          <a:effectLst/>
                          <a:latin typeface="Calibri" panose="020F0502020204030204" pitchFamily="34" charset="0"/>
                          <a:cs typeface="Calibri" panose="020F0502020204030204" pitchFamily="34" charset="0"/>
                        </a:rPr>
                        <a:t>/b</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DQ</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GT/s</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4126427692"/>
                  </a:ext>
                </a:extLst>
              </a:tr>
              <a:tr h="215900">
                <a:tc>
                  <a:txBody>
                    <a:bodyPr/>
                    <a:lstStyle/>
                    <a:p>
                      <a:pPr algn="ctr" fontAlgn="ctr"/>
                      <a:r>
                        <a:rPr lang="en-US" sz="1400" u="none" strike="noStrike">
                          <a:effectLst/>
                          <a:latin typeface="Calibri" panose="020F0502020204030204" pitchFamily="34" charset="0"/>
                          <a:cs typeface="Calibri" panose="020F0502020204030204" pitchFamily="34" charset="0"/>
                        </a:rPr>
                        <a:t>DDR5</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~60</a:t>
                      </a: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20</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8</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8.4</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52495426"/>
                  </a:ext>
                </a:extLst>
              </a:tr>
              <a:tr h="215900">
                <a:tc>
                  <a:txBody>
                    <a:bodyPr/>
                    <a:lstStyle/>
                    <a:p>
                      <a:pPr algn="ctr" fontAlgn="ctr"/>
                      <a:r>
                        <a:rPr lang="en-US" sz="1400" u="none" strike="noStrike">
                          <a:effectLst/>
                          <a:latin typeface="Calibri" panose="020F0502020204030204" pitchFamily="34" charset="0"/>
                          <a:cs typeface="Calibri" panose="020F0502020204030204" pitchFamily="34" charset="0"/>
                        </a:rPr>
                        <a:t>LP5</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~60</a:t>
                      </a: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5</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16</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8.4</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4023626707"/>
                  </a:ext>
                </a:extLst>
              </a:tr>
              <a:tr h="215900">
                <a:tc>
                  <a:txBody>
                    <a:bodyPr/>
                    <a:lstStyle/>
                    <a:p>
                      <a:pPr algn="ctr" fontAlgn="ctr"/>
                      <a:r>
                        <a:rPr lang="en-US" sz="1400" u="none" strike="noStrike">
                          <a:effectLst/>
                          <a:latin typeface="Calibri" panose="020F0502020204030204" pitchFamily="34" charset="0"/>
                          <a:cs typeface="Calibri" panose="020F0502020204030204" pitchFamily="34" charset="0"/>
                        </a:rPr>
                        <a:t>HBM3E</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~35</a:t>
                      </a: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3.70</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128</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9.2</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29291487"/>
                  </a:ext>
                </a:extLst>
              </a:tr>
              <a:tr h="215900">
                <a:tc>
                  <a:txBody>
                    <a:bodyPr/>
                    <a:lstStyle/>
                    <a:p>
                      <a:pPr algn="ctr" fontAlgn="ctr"/>
                      <a:r>
                        <a:rPr lang="en-US" sz="1400" u="none" strike="noStrike">
                          <a:effectLst/>
                          <a:latin typeface="Calibri" panose="020F0502020204030204" pitchFamily="34" charset="0"/>
                          <a:cs typeface="Calibri" panose="020F0502020204030204" pitchFamily="34" charset="0"/>
                        </a:rPr>
                        <a:t>LPW</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~50</a:t>
                      </a: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1.9</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128</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3.2</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2226799"/>
                  </a:ext>
                </a:extLst>
              </a:tr>
            </a:tbl>
          </a:graphicData>
        </a:graphic>
      </p:graphicFrame>
      <p:pic>
        <p:nvPicPr>
          <p:cNvPr id="12" name="Picture 11">
            <a:extLst>
              <a:ext uri="{FF2B5EF4-FFF2-40B4-BE49-F238E27FC236}">
                <a16:creationId xmlns:a16="http://schemas.microsoft.com/office/drawing/2014/main" id="{6C37B9C2-021F-8D0A-F557-463DF84C29A2}"/>
              </a:ext>
            </a:extLst>
          </p:cNvPr>
          <p:cNvPicPr>
            <a:picLocks noChangeAspect="1"/>
          </p:cNvPicPr>
          <p:nvPr/>
        </p:nvPicPr>
        <p:blipFill rotWithShape="1">
          <a:blip r:embed="rId2"/>
          <a:srcRect r="18856"/>
          <a:stretch/>
        </p:blipFill>
        <p:spPr>
          <a:xfrm>
            <a:off x="5463534" y="1143000"/>
            <a:ext cx="5433066" cy="4477578"/>
          </a:xfrm>
          <a:prstGeom prst="rect">
            <a:avLst/>
          </a:prstGeom>
        </p:spPr>
      </p:pic>
      <p:sp>
        <p:nvSpPr>
          <p:cNvPr id="5" name="Content Placeholder 2">
            <a:extLst>
              <a:ext uri="{FF2B5EF4-FFF2-40B4-BE49-F238E27FC236}">
                <a16:creationId xmlns:a16="http://schemas.microsoft.com/office/drawing/2014/main" id="{D6C78BD6-0611-3369-B190-F2637ADD98A5}"/>
              </a:ext>
            </a:extLst>
          </p:cNvPr>
          <p:cNvSpPr txBox="1">
            <a:spLocks/>
          </p:cNvSpPr>
          <p:nvPr/>
        </p:nvSpPr>
        <p:spPr bwMode="auto">
          <a:xfrm>
            <a:off x="2763880" y="1392931"/>
            <a:ext cx="1875609" cy="340284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457200" lvl="1" indent="-225425" defTabSz="914400"/>
            <a:r>
              <a:rPr lang="en-US" sz="1600" kern="0"/>
              <a:t>HMB</a:t>
            </a:r>
          </a:p>
          <a:p>
            <a:pPr marL="457200" lvl="1" indent="-225425" defTabSz="914400"/>
            <a:endParaRPr lang="en-US" sz="1600" kern="0"/>
          </a:p>
          <a:p>
            <a:pPr marL="457200" lvl="1" indent="-225425" defTabSz="914400">
              <a:spcBef>
                <a:spcPts val="600"/>
              </a:spcBef>
            </a:pPr>
            <a:r>
              <a:rPr lang="en-US" sz="1600" kern="0"/>
              <a:t>Intel ADM</a:t>
            </a:r>
          </a:p>
          <a:p>
            <a:pPr marL="457200" lvl="1" indent="-225425" defTabSz="914400"/>
            <a:r>
              <a:rPr lang="en-US" sz="1600" kern="0"/>
              <a:t>Intel-SEC TCM</a:t>
            </a:r>
          </a:p>
          <a:p>
            <a:pPr marL="457200" lvl="1" indent="-225425" defTabSz="914400"/>
            <a:r>
              <a:rPr lang="en-US" sz="1600" kern="0"/>
              <a:t>SKH WIO</a:t>
            </a:r>
          </a:p>
          <a:p>
            <a:pPr marL="457200" lvl="1" indent="-225425" defTabSz="914400"/>
            <a:r>
              <a:rPr lang="en-US" sz="1600" kern="0"/>
              <a:t>SEC LLW</a:t>
            </a:r>
          </a:p>
        </p:txBody>
      </p:sp>
      <p:graphicFrame>
        <p:nvGraphicFramePr>
          <p:cNvPr id="6" name="Table 5">
            <a:extLst>
              <a:ext uri="{FF2B5EF4-FFF2-40B4-BE49-F238E27FC236}">
                <a16:creationId xmlns:a16="http://schemas.microsoft.com/office/drawing/2014/main" id="{D8EE4765-26C8-9C84-4FAE-A9A5D6900889}"/>
              </a:ext>
            </a:extLst>
          </p:cNvPr>
          <p:cNvGraphicFramePr>
            <a:graphicFrameLocks noGrp="1"/>
          </p:cNvGraphicFramePr>
          <p:nvPr>
            <p:extLst>
              <p:ext uri="{D42A27DB-BD31-4B8C-83A1-F6EECF244321}">
                <p14:modId xmlns:p14="http://schemas.microsoft.com/office/powerpoint/2010/main" val="1999073590"/>
              </p:ext>
            </p:extLst>
          </p:nvPr>
        </p:nvGraphicFramePr>
        <p:xfrm>
          <a:off x="1114698" y="4995663"/>
          <a:ext cx="5721531" cy="891540"/>
        </p:xfrm>
        <a:graphic>
          <a:graphicData uri="http://schemas.openxmlformats.org/drawingml/2006/table">
            <a:tbl>
              <a:tblPr>
                <a:tableStyleId>{5C22544A-7EE6-4342-B048-85BDC9FD1C3A}</a:tableStyleId>
              </a:tblPr>
              <a:tblGrid>
                <a:gridCol w="907315">
                  <a:extLst>
                    <a:ext uri="{9D8B030D-6E8A-4147-A177-3AD203B41FA5}">
                      <a16:colId xmlns:a16="http://schemas.microsoft.com/office/drawing/2014/main" val="4249061528"/>
                    </a:ext>
                  </a:extLst>
                </a:gridCol>
                <a:gridCol w="716703">
                  <a:extLst>
                    <a:ext uri="{9D8B030D-6E8A-4147-A177-3AD203B41FA5}">
                      <a16:colId xmlns:a16="http://schemas.microsoft.com/office/drawing/2014/main" val="2150246570"/>
                    </a:ext>
                  </a:extLst>
                </a:gridCol>
                <a:gridCol w="1132949">
                  <a:extLst>
                    <a:ext uri="{9D8B030D-6E8A-4147-A177-3AD203B41FA5}">
                      <a16:colId xmlns:a16="http://schemas.microsoft.com/office/drawing/2014/main" val="3424005265"/>
                    </a:ext>
                  </a:extLst>
                </a:gridCol>
                <a:gridCol w="1050673">
                  <a:extLst>
                    <a:ext uri="{9D8B030D-6E8A-4147-A177-3AD203B41FA5}">
                      <a16:colId xmlns:a16="http://schemas.microsoft.com/office/drawing/2014/main" val="3072247778"/>
                    </a:ext>
                  </a:extLst>
                </a:gridCol>
                <a:gridCol w="895100">
                  <a:extLst>
                    <a:ext uri="{9D8B030D-6E8A-4147-A177-3AD203B41FA5}">
                      <a16:colId xmlns:a16="http://schemas.microsoft.com/office/drawing/2014/main" val="3323540829"/>
                    </a:ext>
                  </a:extLst>
                </a:gridCol>
                <a:gridCol w="1018791">
                  <a:extLst>
                    <a:ext uri="{9D8B030D-6E8A-4147-A177-3AD203B41FA5}">
                      <a16:colId xmlns:a16="http://schemas.microsoft.com/office/drawing/2014/main" val="2872222345"/>
                    </a:ext>
                  </a:extLst>
                </a:gridCol>
              </a:tblGrid>
              <a:tr h="74331">
                <a:tc gridSpan="6">
                  <a:txBody>
                    <a:bodyPr/>
                    <a:lstStyle/>
                    <a:p>
                      <a:pPr algn="ctr" fontAlgn="ctr"/>
                      <a:r>
                        <a:rPr lang="en-US" sz="1400" b="1" i="0" u="none" strike="noStrike">
                          <a:solidFill>
                            <a:schemeClr val="bg1"/>
                          </a:solidFill>
                          <a:effectLst/>
                          <a:latin typeface="Calibri" panose="020F0502020204030204" pitchFamily="34" charset="0"/>
                          <a:cs typeface="Calibri" panose="020F0502020204030204" pitchFamily="34" charset="0"/>
                        </a:rPr>
                        <a:t>Benchmark Metric</a:t>
                      </a: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hMerge="1">
                  <a:txBody>
                    <a:bodyPr/>
                    <a:lstStyle/>
                    <a:p>
                      <a:pPr algn="ctr" fontAlgn="ct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4126427692"/>
                  </a:ext>
                </a:extLst>
              </a:tr>
              <a:tr h="215900">
                <a:tc gridSpan="2">
                  <a:txBody>
                    <a:bodyPr/>
                    <a:lstStyle/>
                    <a:p>
                      <a:pPr algn="ctr" fontAlgn="ctr"/>
                      <a:r>
                        <a:rPr lang="en-US" sz="1400" b="1" i="0" u="none" strike="noStrike">
                          <a:solidFill>
                            <a:schemeClr val="bg1"/>
                          </a:solidFill>
                          <a:effectLst/>
                          <a:latin typeface="Calibri" panose="020F0502020204030204" pitchFamily="34" charset="0"/>
                          <a:cs typeface="Calibri" panose="020F0502020204030204" pitchFamily="34" charset="0"/>
                        </a:rPr>
                        <a:t>Technology</a:t>
                      </a: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Design</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gridSpan="3">
                  <a:txBody>
                    <a:bodyPr/>
                    <a:lstStyle/>
                    <a:p>
                      <a:pPr algn="ctr" fontAlgn="ctr"/>
                      <a:r>
                        <a:rPr lang="en-US" sz="1400" b="1" i="0" u="none" strike="noStrike">
                          <a:solidFill>
                            <a:schemeClr val="bg1"/>
                          </a:solidFill>
                          <a:effectLst/>
                          <a:latin typeface="Calibri" panose="020F0502020204030204" pitchFamily="34" charset="0"/>
                          <a:cs typeface="Calibri" panose="020F0502020204030204" pitchFamily="34" charset="0"/>
                        </a:rPr>
                        <a:t>Cost (Density) Based </a:t>
                      </a:r>
                      <a:r>
                        <a:rPr lang="en-US" sz="1400" b="1" i="0" u="none" strike="noStrike" err="1">
                          <a:solidFill>
                            <a:schemeClr val="bg1"/>
                          </a:solidFill>
                          <a:effectLst/>
                          <a:latin typeface="Calibri" panose="020F0502020204030204" pitchFamily="34" charset="0"/>
                          <a:cs typeface="Calibri" panose="020F0502020204030204" pitchFamily="34" charset="0"/>
                        </a:rPr>
                        <a:t>FoM</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hMerge="1">
                  <a:txBody>
                    <a:bodyPr/>
                    <a:lstStyle/>
                    <a:p>
                      <a:pPr algn="ctr" fontAlgn="ct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hMerge="1">
                  <a:txBody>
                    <a:bodyPr/>
                    <a:lstStyle/>
                    <a:p>
                      <a:pPr algn="ctr" fontAlgn="ct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2852495426"/>
                  </a:ext>
                </a:extLst>
              </a:tr>
              <a:tr h="215900">
                <a:tc>
                  <a:txBody>
                    <a:bodyPr/>
                    <a:lstStyle/>
                    <a:p>
                      <a:pPr algn="ctr" fontAlgn="ctr"/>
                      <a:r>
                        <a:rPr lang="en-US" sz="1400" b="0" i="0" u="none" strike="noStrike">
                          <a:solidFill>
                            <a:schemeClr val="tx1"/>
                          </a:solidFill>
                          <a:effectLst/>
                          <a:latin typeface="Calibri" panose="020F0502020204030204" pitchFamily="34" charset="0"/>
                          <a:cs typeface="Calibri" panose="020F0502020204030204" pitchFamily="34" charset="0"/>
                        </a:rPr>
                        <a:t>Half Pitch</a:t>
                      </a:r>
                    </a:p>
                  </a:txBody>
                  <a:tcPr marL="9525" marR="9525" marT="9525" marB="0" anchor="ctr"/>
                </a:tc>
                <a:tc>
                  <a:txBody>
                    <a:bodyPr/>
                    <a:lstStyle/>
                    <a:p>
                      <a:pPr algn="ctr" fontAlgn="ctr"/>
                      <a:r>
                        <a:rPr lang="en-US" sz="1400" b="0" u="none" strike="noStrike">
                          <a:solidFill>
                            <a:schemeClr val="tx1"/>
                          </a:solidFill>
                          <a:effectLst/>
                          <a:latin typeface="Calibri" panose="020F0502020204030204" pitchFamily="34" charset="0"/>
                          <a:cs typeface="Calibri" panose="020F0502020204030204" pitchFamily="34" charset="0"/>
                        </a:rPr>
                        <a:t>Cell Size</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chemeClr val="tx1"/>
                          </a:solidFill>
                          <a:effectLst/>
                          <a:latin typeface="Calibri" panose="020F0502020204030204" pitchFamily="34" charset="0"/>
                          <a:cs typeface="Calibri" panose="020F0502020204030204" pitchFamily="34" charset="0"/>
                        </a:rPr>
                        <a:t>Array Efficiency</a:t>
                      </a:r>
                    </a:p>
                  </a:txBody>
                  <a:tcPr marL="9525" marR="9525" marT="9525" marB="0" anchor="ctr"/>
                </a:tc>
                <a:tc>
                  <a:txBody>
                    <a:bodyPr/>
                    <a:lstStyle/>
                    <a:p>
                      <a:pPr algn="ctr" fontAlgn="ctr"/>
                      <a:r>
                        <a:rPr lang="en-US" sz="1400" b="0" i="0" u="none" strike="noStrike">
                          <a:solidFill>
                            <a:schemeClr val="tx1"/>
                          </a:solidFill>
                          <a:effectLst/>
                          <a:latin typeface="Calibri" panose="020F0502020204030204" pitchFamily="34" charset="0"/>
                          <a:cs typeface="Calibri" panose="020F0502020204030204" pitchFamily="34" charset="0"/>
                        </a:rPr>
                        <a:t>Capacity</a:t>
                      </a:r>
                    </a:p>
                  </a:txBody>
                  <a:tcPr marL="9525" marR="9525" marT="9525" marB="0" anchor="ctr"/>
                </a:tc>
                <a:tc>
                  <a:txBody>
                    <a:bodyPr/>
                    <a:lstStyle/>
                    <a:p>
                      <a:pPr algn="ctr" fontAlgn="ctr"/>
                      <a:r>
                        <a:rPr lang="en-US" sz="1400" b="0" u="none" strike="noStrike">
                          <a:solidFill>
                            <a:schemeClr val="tx1"/>
                          </a:solidFill>
                          <a:effectLst/>
                          <a:latin typeface="Calibri" panose="020F0502020204030204" pitchFamily="34" charset="0"/>
                          <a:cs typeface="Calibri" panose="020F0502020204030204" pitchFamily="34" charset="0"/>
                        </a:rPr>
                        <a:t>BW</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chemeClr val="tx1"/>
                          </a:solidFill>
                          <a:effectLst/>
                          <a:latin typeface="Calibri" panose="020F0502020204030204" pitchFamily="34" charset="0"/>
                          <a:cs typeface="Calibri" panose="020F0502020204030204" pitchFamily="34" charset="0"/>
                        </a:rPr>
                        <a:t>Power</a:t>
                      </a:r>
                    </a:p>
                  </a:txBody>
                  <a:tcPr marL="9525" marR="9525" marT="9525" marB="0" anchor="ctr"/>
                </a:tc>
                <a:extLst>
                  <a:ext uri="{0D108BD9-81ED-4DB2-BD59-A6C34878D82A}">
                    <a16:rowId xmlns:a16="http://schemas.microsoft.com/office/drawing/2014/main" val="3729291487"/>
                  </a:ext>
                </a:extLst>
              </a:tr>
              <a:tr h="215900">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nm</a:t>
                      </a: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nm</a:t>
                      </a:r>
                      <a:r>
                        <a:rPr lang="en-US" sz="1400" b="0" i="0" u="none" strike="noStrike" baseline="30000">
                          <a:solidFill>
                            <a:srgbClr val="212121"/>
                          </a:solidFill>
                          <a:effectLst/>
                          <a:latin typeface="Calibri" panose="020F0502020204030204" pitchFamily="34" charset="0"/>
                          <a:cs typeface="Calibri" panose="020F0502020204030204" pitchFamily="34" charset="0"/>
                        </a:rPr>
                        <a:t>2</a:t>
                      </a: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a:t>
                      </a: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MB/mm</a:t>
                      </a:r>
                      <a:r>
                        <a:rPr lang="en-US" sz="1400" b="0" i="0" u="none" strike="noStrike" baseline="30000">
                          <a:solidFill>
                            <a:srgbClr val="212121"/>
                          </a:solidFill>
                          <a:effectLst/>
                          <a:latin typeface="Calibri" panose="020F0502020204030204" pitchFamily="34" charset="0"/>
                          <a:cs typeface="Calibri" panose="020F0502020204030204" pitchFamily="34" charset="0"/>
                        </a:rPr>
                        <a:t>2</a:t>
                      </a: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(GB/s)/mm</a:t>
                      </a:r>
                      <a:r>
                        <a:rPr lang="en-US" sz="1400" b="0" i="0" u="none" strike="noStrike" baseline="30000">
                          <a:solidFill>
                            <a:srgbClr val="212121"/>
                          </a:solidFill>
                          <a:effectLst/>
                          <a:latin typeface="Calibri" panose="020F0502020204030204" pitchFamily="34" charset="0"/>
                          <a:cs typeface="Calibri" panose="020F0502020204030204" pitchFamily="34" charset="0"/>
                        </a:rPr>
                        <a:t>2</a:t>
                      </a:r>
                    </a:p>
                  </a:txBody>
                  <a:tcPr marL="9525" marR="9525" marT="9525" marB="0" anchor="ctr">
                    <a:solidFill>
                      <a:schemeClr val="bg1"/>
                    </a:solidFill>
                  </a:tcPr>
                </a:tc>
                <a:tc>
                  <a:txBody>
                    <a:bodyPr/>
                    <a:lstStyle/>
                    <a:p>
                      <a:pPr algn="ctr" fontAlgn="ctr"/>
                      <a:r>
                        <a:rPr lang="en-US" sz="1400" b="0" i="0" u="none" strike="noStrike" err="1">
                          <a:solidFill>
                            <a:srgbClr val="212121"/>
                          </a:solidFill>
                          <a:effectLst/>
                          <a:latin typeface="Calibri" panose="020F0502020204030204" pitchFamily="34" charset="0"/>
                          <a:cs typeface="Calibri" panose="020F0502020204030204" pitchFamily="34" charset="0"/>
                        </a:rPr>
                        <a:t>mW</a:t>
                      </a:r>
                      <a:r>
                        <a:rPr lang="en-US" sz="1400" b="0" i="0" u="none" strike="noStrike">
                          <a:solidFill>
                            <a:srgbClr val="212121"/>
                          </a:solidFill>
                          <a:effectLst/>
                          <a:latin typeface="Calibri" panose="020F0502020204030204" pitchFamily="34" charset="0"/>
                          <a:cs typeface="Calibri" panose="020F0502020204030204" pitchFamily="34" charset="0"/>
                        </a:rPr>
                        <a:t>/mm</a:t>
                      </a:r>
                      <a:r>
                        <a:rPr lang="en-US" sz="1400" b="0" i="0" u="none" strike="noStrike" baseline="30000">
                          <a:solidFill>
                            <a:srgbClr val="212121"/>
                          </a:solidFill>
                          <a:effectLst/>
                          <a:latin typeface="Calibri" panose="020F0502020204030204" pitchFamily="34" charset="0"/>
                          <a:cs typeface="Calibri" panose="020F0502020204030204" pitchFamily="34" charset="0"/>
                        </a:rPr>
                        <a:t>2</a:t>
                      </a:r>
                    </a:p>
                  </a:txBody>
                  <a:tcPr marL="9525" marR="9525" marT="9525" marB="0" anchor="ctr">
                    <a:solidFill>
                      <a:schemeClr val="bg1"/>
                    </a:solidFill>
                  </a:tcPr>
                </a:tc>
                <a:extLst>
                  <a:ext uri="{0D108BD9-81ED-4DB2-BD59-A6C34878D82A}">
                    <a16:rowId xmlns:a16="http://schemas.microsoft.com/office/drawing/2014/main" val="32226799"/>
                  </a:ext>
                </a:extLst>
              </a:tr>
            </a:tbl>
          </a:graphicData>
        </a:graphic>
      </p:graphicFrame>
    </p:spTree>
    <p:extLst>
      <p:ext uri="{BB962C8B-B14F-4D97-AF65-F5344CB8AC3E}">
        <p14:creationId xmlns:p14="http://schemas.microsoft.com/office/powerpoint/2010/main" val="328614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95C9-7D75-34E1-8767-059847E7662A}"/>
              </a:ext>
            </a:extLst>
          </p:cNvPr>
          <p:cNvSpPr>
            <a:spLocks noGrp="1"/>
          </p:cNvSpPr>
          <p:nvPr>
            <p:ph type="title"/>
          </p:nvPr>
        </p:nvSpPr>
        <p:spPr>
          <a:xfrm>
            <a:off x="914400" y="152400"/>
            <a:ext cx="10363200" cy="496176"/>
          </a:xfrm>
        </p:spPr>
        <p:txBody>
          <a:bodyPr/>
          <a:lstStyle/>
          <a:p>
            <a:r>
              <a:rPr lang="en-US" sz="3200"/>
              <a:t>Challenges in state-of-the-art IPM</a:t>
            </a:r>
          </a:p>
        </p:txBody>
      </p:sp>
      <p:sp>
        <p:nvSpPr>
          <p:cNvPr id="3" name="Content Placeholder 2">
            <a:extLst>
              <a:ext uri="{FF2B5EF4-FFF2-40B4-BE49-F238E27FC236}">
                <a16:creationId xmlns:a16="http://schemas.microsoft.com/office/drawing/2014/main" id="{E44AD6B1-CFE2-233F-D220-802614354A1A}"/>
              </a:ext>
            </a:extLst>
          </p:cNvPr>
          <p:cNvSpPr>
            <a:spLocks noGrp="1"/>
          </p:cNvSpPr>
          <p:nvPr>
            <p:ph idx="1"/>
          </p:nvPr>
        </p:nvSpPr>
        <p:spPr>
          <a:xfrm>
            <a:off x="555356" y="1106874"/>
            <a:ext cx="4418415" cy="4800600"/>
          </a:xfrm>
        </p:spPr>
        <p:txBody>
          <a:bodyPr/>
          <a:lstStyle/>
          <a:p>
            <a:pPr marL="228600" indent="-228600"/>
            <a:r>
              <a:rPr lang="en-US" sz="1600"/>
              <a:t>HBM low silicon utilization</a:t>
            </a:r>
          </a:p>
          <a:p>
            <a:pPr marL="458788" lvl="1" indent="-230188"/>
            <a:r>
              <a:rPr lang="en-US" sz="1600"/>
              <a:t>Shared TSV footprint in DRAM with dedicated vertical Interconnect, worsened when capacity and bandwidth advanced</a:t>
            </a:r>
          </a:p>
          <a:p>
            <a:pPr marL="458788" lvl="1" indent="-230188"/>
            <a:r>
              <a:rPr lang="en-US" sz="1600"/>
              <a:t>Active Si Interposer with &lt;20% active circuits (DDR </a:t>
            </a:r>
            <a:r>
              <a:rPr lang="en-US" sz="1600" err="1"/>
              <a:t>Phy</a:t>
            </a:r>
            <a:r>
              <a:rPr lang="en-US" sz="1600"/>
              <a:t>, MBIST)</a:t>
            </a:r>
          </a:p>
          <a:p>
            <a:pPr marL="0" indent="-256181"/>
            <a:r>
              <a:rPr lang="en-US" sz="1600" err="1"/>
              <a:t>MoP</a:t>
            </a:r>
            <a:r>
              <a:rPr lang="en-US" sz="1600"/>
              <a:t> formfactor constraint</a:t>
            </a:r>
          </a:p>
          <a:p>
            <a:pPr marL="484781" lvl="1" indent="-256181"/>
            <a:r>
              <a:rPr lang="en-US" sz="1600"/>
              <a:t>WB footprint scalability and # DQ (BW)</a:t>
            </a:r>
          </a:p>
          <a:p>
            <a:pPr marL="484781" lvl="1" indent="-256181"/>
            <a:r>
              <a:rPr lang="en-US" sz="1600"/>
              <a:t>Long trace length and variability impose data transfer limit in BW and power;</a:t>
            </a:r>
            <a:br>
              <a:rPr lang="en-US" sz="1600"/>
            </a:br>
            <a:r>
              <a:rPr lang="en-US" sz="1600"/>
              <a:t>2pF, 10nH per cm at 1V/10MT/s DDR is </a:t>
            </a:r>
            <a:br>
              <a:rPr lang="en-US" sz="1600"/>
            </a:br>
            <a:r>
              <a:rPr lang="en-US" sz="1600"/>
              <a:t>2pJ, 1pJ per cycle or 15mW</a:t>
            </a:r>
            <a:endParaRPr lang="en-US" sz="1600" baseline="-25000"/>
          </a:p>
          <a:p>
            <a:pPr marL="0" indent="-256181"/>
            <a:r>
              <a:rPr lang="en-US" sz="1600"/>
              <a:t>Thermal management</a:t>
            </a:r>
          </a:p>
          <a:p>
            <a:pPr marL="484781" lvl="1" indent="-256181"/>
            <a:r>
              <a:rPr lang="en-US" sz="1600"/>
              <a:t>HBM </a:t>
            </a:r>
            <a:r>
              <a:rPr lang="en-US" sz="1600" err="1"/>
              <a:t>Phy</a:t>
            </a:r>
            <a:r>
              <a:rPr lang="en-US" sz="1600"/>
              <a:t> consumes &gt;80% of Power at worst thermal conductivity</a:t>
            </a:r>
          </a:p>
          <a:p>
            <a:endParaRPr lang="en-US" sz="1600"/>
          </a:p>
        </p:txBody>
      </p:sp>
      <p:grpSp>
        <p:nvGrpSpPr>
          <p:cNvPr id="4" name="Group 3">
            <a:extLst>
              <a:ext uri="{FF2B5EF4-FFF2-40B4-BE49-F238E27FC236}">
                <a16:creationId xmlns:a16="http://schemas.microsoft.com/office/drawing/2014/main" id="{455F0C3C-7FA3-520C-2674-6E69BDFF496C}"/>
              </a:ext>
            </a:extLst>
          </p:cNvPr>
          <p:cNvGrpSpPr>
            <a:grpSpLocks noChangeAspect="1"/>
          </p:cNvGrpSpPr>
          <p:nvPr/>
        </p:nvGrpSpPr>
        <p:grpSpPr>
          <a:xfrm>
            <a:off x="8955740" y="735849"/>
            <a:ext cx="2544337" cy="2424902"/>
            <a:chOff x="4250103" y="1130406"/>
            <a:chExt cx="5088676" cy="4849803"/>
          </a:xfrm>
        </p:grpSpPr>
        <p:grpSp>
          <p:nvGrpSpPr>
            <p:cNvPr id="5" name="Group 4">
              <a:extLst>
                <a:ext uri="{FF2B5EF4-FFF2-40B4-BE49-F238E27FC236}">
                  <a16:creationId xmlns:a16="http://schemas.microsoft.com/office/drawing/2014/main" id="{4CF6A2B6-0B07-A1EF-5876-C367D61EFFC6}"/>
                </a:ext>
              </a:extLst>
            </p:cNvPr>
            <p:cNvGrpSpPr/>
            <p:nvPr/>
          </p:nvGrpSpPr>
          <p:grpSpPr>
            <a:xfrm>
              <a:off x="4250103" y="1130406"/>
              <a:ext cx="4945226" cy="4849803"/>
              <a:chOff x="1150774" y="1041145"/>
              <a:chExt cx="4945226" cy="4849803"/>
            </a:xfrm>
          </p:grpSpPr>
          <p:grpSp>
            <p:nvGrpSpPr>
              <p:cNvPr id="11" name="Group 10">
                <a:extLst>
                  <a:ext uri="{FF2B5EF4-FFF2-40B4-BE49-F238E27FC236}">
                    <a16:creationId xmlns:a16="http://schemas.microsoft.com/office/drawing/2014/main" id="{98E8E7BB-203A-F53D-E8BF-7F2514248BCE}"/>
                  </a:ext>
                </a:extLst>
              </p:cNvPr>
              <p:cNvGrpSpPr/>
              <p:nvPr/>
            </p:nvGrpSpPr>
            <p:grpSpPr>
              <a:xfrm>
                <a:off x="1150774" y="4752647"/>
                <a:ext cx="4945226" cy="1138301"/>
                <a:chOff x="1150774" y="4752647"/>
                <a:chExt cx="4945226" cy="1138301"/>
              </a:xfrm>
            </p:grpSpPr>
            <p:sp>
              <p:nvSpPr>
                <p:cNvPr id="398" name="Rectangle 397">
                  <a:extLst>
                    <a:ext uri="{FF2B5EF4-FFF2-40B4-BE49-F238E27FC236}">
                      <a16:creationId xmlns:a16="http://schemas.microsoft.com/office/drawing/2014/main" id="{348AE7B6-7C65-69AD-4089-2AE5C480E491}"/>
                    </a:ext>
                  </a:extLst>
                </p:cNvPr>
                <p:cNvSpPr/>
                <p:nvPr/>
              </p:nvSpPr>
              <p:spPr>
                <a:xfrm>
                  <a:off x="1150774" y="4784874"/>
                  <a:ext cx="4945226" cy="900000"/>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9" name="Rectangle 398">
                  <a:extLst>
                    <a:ext uri="{FF2B5EF4-FFF2-40B4-BE49-F238E27FC236}">
                      <a16:creationId xmlns:a16="http://schemas.microsoft.com/office/drawing/2014/main" id="{89146377-3D3B-2161-F8FB-4607CF7BEBB3}"/>
                    </a:ext>
                  </a:extLst>
                </p:cNvPr>
                <p:cNvSpPr/>
                <p:nvPr/>
              </p:nvSpPr>
              <p:spPr>
                <a:xfrm>
                  <a:off x="1150774" y="4822199"/>
                  <a:ext cx="4945226" cy="648478"/>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400" name="Group 399">
                  <a:extLst>
                    <a:ext uri="{FF2B5EF4-FFF2-40B4-BE49-F238E27FC236}">
                      <a16:creationId xmlns:a16="http://schemas.microsoft.com/office/drawing/2014/main" id="{AFEF3DE0-3055-FAB1-8CB7-46AA34C80990}"/>
                    </a:ext>
                  </a:extLst>
                </p:cNvPr>
                <p:cNvGrpSpPr/>
                <p:nvPr/>
              </p:nvGrpSpPr>
              <p:grpSpPr>
                <a:xfrm>
                  <a:off x="3905987" y="4784874"/>
                  <a:ext cx="1309200" cy="756000"/>
                  <a:chOff x="3697603" y="3918855"/>
                  <a:chExt cx="1309200" cy="756000"/>
                </a:xfrm>
              </p:grpSpPr>
              <p:sp>
                <p:nvSpPr>
                  <p:cNvPr id="505" name="Rectangle 504">
                    <a:extLst>
                      <a:ext uri="{FF2B5EF4-FFF2-40B4-BE49-F238E27FC236}">
                        <a16:creationId xmlns:a16="http://schemas.microsoft.com/office/drawing/2014/main" id="{73B625B1-1812-E2C7-FF23-7EB9EA89C839}"/>
                      </a:ext>
                    </a:extLst>
                  </p:cNvPr>
                  <p:cNvSpPr/>
                  <p:nvPr/>
                </p:nvSpPr>
                <p:spPr>
                  <a:xfrm>
                    <a:off x="36976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6" name="Rectangle 505">
                    <a:extLst>
                      <a:ext uri="{FF2B5EF4-FFF2-40B4-BE49-F238E27FC236}">
                        <a16:creationId xmlns:a16="http://schemas.microsoft.com/office/drawing/2014/main" id="{6EF6E1C5-B654-C917-26CF-1001CA2A8E59}"/>
                      </a:ext>
                    </a:extLst>
                  </p:cNvPr>
                  <p:cNvSpPr/>
                  <p:nvPr/>
                </p:nvSpPr>
                <p:spPr>
                  <a:xfrm>
                    <a:off x="3833070"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7" name="Rectangle 506">
                    <a:extLst>
                      <a:ext uri="{FF2B5EF4-FFF2-40B4-BE49-F238E27FC236}">
                        <a16:creationId xmlns:a16="http://schemas.microsoft.com/office/drawing/2014/main" id="{DB955AB3-502D-44C7-FD35-511B8F769BD8}"/>
                      </a:ext>
                    </a:extLst>
                  </p:cNvPr>
                  <p:cNvSpPr/>
                  <p:nvPr/>
                </p:nvSpPr>
                <p:spPr>
                  <a:xfrm>
                    <a:off x="3968537"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8" name="Rectangle 507">
                    <a:extLst>
                      <a:ext uri="{FF2B5EF4-FFF2-40B4-BE49-F238E27FC236}">
                        <a16:creationId xmlns:a16="http://schemas.microsoft.com/office/drawing/2014/main" id="{382F92B0-E4DC-EF88-B36D-AEB3CDF44078}"/>
                      </a:ext>
                    </a:extLst>
                  </p:cNvPr>
                  <p:cNvSpPr/>
                  <p:nvPr/>
                </p:nvSpPr>
                <p:spPr>
                  <a:xfrm>
                    <a:off x="4104004"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9" name="Rectangle 508">
                    <a:extLst>
                      <a:ext uri="{FF2B5EF4-FFF2-40B4-BE49-F238E27FC236}">
                        <a16:creationId xmlns:a16="http://schemas.microsoft.com/office/drawing/2014/main" id="{94431754-4E13-F3FA-7ADA-A8F79D6FE760}"/>
                      </a:ext>
                    </a:extLst>
                  </p:cNvPr>
                  <p:cNvSpPr/>
                  <p:nvPr/>
                </p:nvSpPr>
                <p:spPr>
                  <a:xfrm>
                    <a:off x="4645872"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10" name="Rectangle 509">
                    <a:extLst>
                      <a:ext uri="{FF2B5EF4-FFF2-40B4-BE49-F238E27FC236}">
                        <a16:creationId xmlns:a16="http://schemas.microsoft.com/office/drawing/2014/main" id="{FE92F408-5B86-A6A5-7992-C87FB728B01C}"/>
                      </a:ext>
                    </a:extLst>
                  </p:cNvPr>
                  <p:cNvSpPr/>
                  <p:nvPr/>
                </p:nvSpPr>
                <p:spPr>
                  <a:xfrm>
                    <a:off x="4781339"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11" name="Rectangle 510">
                    <a:extLst>
                      <a:ext uri="{FF2B5EF4-FFF2-40B4-BE49-F238E27FC236}">
                        <a16:creationId xmlns:a16="http://schemas.microsoft.com/office/drawing/2014/main" id="{DC4FE79A-8B29-B444-9BB1-59241F3CEA79}"/>
                      </a:ext>
                    </a:extLst>
                  </p:cNvPr>
                  <p:cNvSpPr/>
                  <p:nvPr/>
                </p:nvSpPr>
                <p:spPr>
                  <a:xfrm>
                    <a:off x="49168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01" name="Group 400">
                  <a:extLst>
                    <a:ext uri="{FF2B5EF4-FFF2-40B4-BE49-F238E27FC236}">
                      <a16:creationId xmlns:a16="http://schemas.microsoft.com/office/drawing/2014/main" id="{1AFA9E52-1EE7-8A7A-9089-2D220DC138F3}"/>
                    </a:ext>
                  </a:extLst>
                </p:cNvPr>
                <p:cNvGrpSpPr/>
                <p:nvPr/>
              </p:nvGrpSpPr>
              <p:grpSpPr>
                <a:xfrm>
                  <a:off x="5349683" y="5470677"/>
                  <a:ext cx="738020" cy="36000"/>
                  <a:chOff x="5141299" y="4656855"/>
                  <a:chExt cx="738020" cy="36000"/>
                </a:xfrm>
              </p:grpSpPr>
              <p:sp>
                <p:nvSpPr>
                  <p:cNvPr id="495" name="Rectangle 494">
                    <a:extLst>
                      <a:ext uri="{FF2B5EF4-FFF2-40B4-BE49-F238E27FC236}">
                        <a16:creationId xmlns:a16="http://schemas.microsoft.com/office/drawing/2014/main" id="{CD33857C-9638-8871-7B36-8433FEB08661}"/>
                      </a:ext>
                    </a:extLst>
                  </p:cNvPr>
                  <p:cNvSpPr/>
                  <p:nvPr/>
                </p:nvSpPr>
                <p:spPr>
                  <a:xfrm>
                    <a:off x="5369305"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6" name="Rectangle 495">
                    <a:extLst>
                      <a:ext uri="{FF2B5EF4-FFF2-40B4-BE49-F238E27FC236}">
                        <a16:creationId xmlns:a16="http://schemas.microsoft.com/office/drawing/2014/main" id="{C4BD2E46-3ABC-DADD-9F0A-A0807F72E3C0}"/>
                      </a:ext>
                    </a:extLst>
                  </p:cNvPr>
                  <p:cNvSpPr/>
                  <p:nvPr/>
                </p:nvSpPr>
                <p:spPr>
                  <a:xfrm>
                    <a:off x="552130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7" name="Rectangle 496">
                    <a:extLst>
                      <a:ext uri="{FF2B5EF4-FFF2-40B4-BE49-F238E27FC236}">
                        <a16:creationId xmlns:a16="http://schemas.microsoft.com/office/drawing/2014/main" id="{90FEAC3D-698D-50F8-62FD-3191FE0DBBDC}"/>
                      </a:ext>
                    </a:extLst>
                  </p:cNvPr>
                  <p:cNvSpPr/>
                  <p:nvPr/>
                </p:nvSpPr>
                <p:spPr>
                  <a:xfrm>
                    <a:off x="5673313"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8" name="Rectangle 497">
                    <a:extLst>
                      <a:ext uri="{FF2B5EF4-FFF2-40B4-BE49-F238E27FC236}">
                        <a16:creationId xmlns:a16="http://schemas.microsoft.com/office/drawing/2014/main" id="{66020405-B1CB-A5D7-F696-EED9F03BC609}"/>
                      </a:ext>
                    </a:extLst>
                  </p:cNvPr>
                  <p:cNvSpPr/>
                  <p:nvPr/>
                </p:nvSpPr>
                <p:spPr>
                  <a:xfrm>
                    <a:off x="582531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9" name="Rectangle 498">
                    <a:extLst>
                      <a:ext uri="{FF2B5EF4-FFF2-40B4-BE49-F238E27FC236}">
                        <a16:creationId xmlns:a16="http://schemas.microsoft.com/office/drawing/2014/main" id="{65893355-55DE-1BF2-A963-61DBBA2D2310}"/>
                      </a:ext>
                    </a:extLst>
                  </p:cNvPr>
                  <p:cNvSpPr/>
                  <p:nvPr/>
                </p:nvSpPr>
                <p:spPr>
                  <a:xfrm>
                    <a:off x="5293303"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0" name="Rectangle 499">
                    <a:extLst>
                      <a:ext uri="{FF2B5EF4-FFF2-40B4-BE49-F238E27FC236}">
                        <a16:creationId xmlns:a16="http://schemas.microsoft.com/office/drawing/2014/main" id="{A3815054-79DB-8AC3-EA0F-C179685F7E1C}"/>
                      </a:ext>
                    </a:extLst>
                  </p:cNvPr>
                  <p:cNvSpPr/>
                  <p:nvPr/>
                </p:nvSpPr>
                <p:spPr>
                  <a:xfrm>
                    <a:off x="5445307"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1" name="Rectangle 500">
                    <a:extLst>
                      <a:ext uri="{FF2B5EF4-FFF2-40B4-BE49-F238E27FC236}">
                        <a16:creationId xmlns:a16="http://schemas.microsoft.com/office/drawing/2014/main" id="{6265F1EC-FDC2-07F5-5A7D-40BC1567BC59}"/>
                      </a:ext>
                    </a:extLst>
                  </p:cNvPr>
                  <p:cNvSpPr/>
                  <p:nvPr/>
                </p:nvSpPr>
                <p:spPr>
                  <a:xfrm>
                    <a:off x="5597311"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2" name="Rectangle 501">
                    <a:extLst>
                      <a:ext uri="{FF2B5EF4-FFF2-40B4-BE49-F238E27FC236}">
                        <a16:creationId xmlns:a16="http://schemas.microsoft.com/office/drawing/2014/main" id="{C605C9C2-C925-0661-BEF8-ACB28F93BD29}"/>
                      </a:ext>
                    </a:extLst>
                  </p:cNvPr>
                  <p:cNvSpPr/>
                  <p:nvPr/>
                </p:nvSpPr>
                <p:spPr>
                  <a:xfrm>
                    <a:off x="5749315"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3" name="Rectangle 502">
                    <a:extLst>
                      <a:ext uri="{FF2B5EF4-FFF2-40B4-BE49-F238E27FC236}">
                        <a16:creationId xmlns:a16="http://schemas.microsoft.com/office/drawing/2014/main" id="{8CD3061F-7B9C-AAFB-E428-1B375B69392F}"/>
                      </a:ext>
                    </a:extLst>
                  </p:cNvPr>
                  <p:cNvSpPr/>
                  <p:nvPr/>
                </p:nvSpPr>
                <p:spPr>
                  <a:xfrm>
                    <a:off x="5217301"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4" name="Rectangle 503">
                    <a:extLst>
                      <a:ext uri="{FF2B5EF4-FFF2-40B4-BE49-F238E27FC236}">
                        <a16:creationId xmlns:a16="http://schemas.microsoft.com/office/drawing/2014/main" id="{3190AA20-98A3-D741-6002-FBD56725AC27}"/>
                      </a:ext>
                    </a:extLst>
                  </p:cNvPr>
                  <p:cNvSpPr/>
                  <p:nvPr/>
                </p:nvSpPr>
                <p:spPr>
                  <a:xfrm>
                    <a:off x="514129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02" name="Group 401">
                  <a:extLst>
                    <a:ext uri="{FF2B5EF4-FFF2-40B4-BE49-F238E27FC236}">
                      <a16:creationId xmlns:a16="http://schemas.microsoft.com/office/drawing/2014/main" id="{651446D7-85AF-22A0-3A1C-7B5D6D85941F}"/>
                    </a:ext>
                  </a:extLst>
                </p:cNvPr>
                <p:cNvGrpSpPr/>
                <p:nvPr/>
              </p:nvGrpSpPr>
              <p:grpSpPr>
                <a:xfrm>
                  <a:off x="1159442" y="5470677"/>
                  <a:ext cx="738020" cy="36000"/>
                  <a:chOff x="5141299" y="4656855"/>
                  <a:chExt cx="738020" cy="36000"/>
                </a:xfrm>
              </p:grpSpPr>
              <p:sp>
                <p:nvSpPr>
                  <p:cNvPr id="485" name="Rectangle 484">
                    <a:extLst>
                      <a:ext uri="{FF2B5EF4-FFF2-40B4-BE49-F238E27FC236}">
                        <a16:creationId xmlns:a16="http://schemas.microsoft.com/office/drawing/2014/main" id="{275140EB-77E8-7578-72D4-4FAD70C4AFF6}"/>
                      </a:ext>
                    </a:extLst>
                  </p:cNvPr>
                  <p:cNvSpPr/>
                  <p:nvPr/>
                </p:nvSpPr>
                <p:spPr>
                  <a:xfrm>
                    <a:off x="5369305"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6" name="Rectangle 485">
                    <a:extLst>
                      <a:ext uri="{FF2B5EF4-FFF2-40B4-BE49-F238E27FC236}">
                        <a16:creationId xmlns:a16="http://schemas.microsoft.com/office/drawing/2014/main" id="{0125768D-85AE-3AAA-D4BB-0D9311CD7F8B}"/>
                      </a:ext>
                    </a:extLst>
                  </p:cNvPr>
                  <p:cNvSpPr/>
                  <p:nvPr/>
                </p:nvSpPr>
                <p:spPr>
                  <a:xfrm>
                    <a:off x="552130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7" name="Rectangle 486">
                    <a:extLst>
                      <a:ext uri="{FF2B5EF4-FFF2-40B4-BE49-F238E27FC236}">
                        <a16:creationId xmlns:a16="http://schemas.microsoft.com/office/drawing/2014/main" id="{2A42F9C2-CE0A-F51A-AD8A-25CE4B90C7F1}"/>
                      </a:ext>
                    </a:extLst>
                  </p:cNvPr>
                  <p:cNvSpPr/>
                  <p:nvPr/>
                </p:nvSpPr>
                <p:spPr>
                  <a:xfrm>
                    <a:off x="5673313"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8" name="Rectangle 487">
                    <a:extLst>
                      <a:ext uri="{FF2B5EF4-FFF2-40B4-BE49-F238E27FC236}">
                        <a16:creationId xmlns:a16="http://schemas.microsoft.com/office/drawing/2014/main" id="{19F99764-5448-1AFB-B53F-B0D7D3C299C8}"/>
                      </a:ext>
                    </a:extLst>
                  </p:cNvPr>
                  <p:cNvSpPr/>
                  <p:nvPr/>
                </p:nvSpPr>
                <p:spPr>
                  <a:xfrm>
                    <a:off x="582531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9" name="Rectangle 488">
                    <a:extLst>
                      <a:ext uri="{FF2B5EF4-FFF2-40B4-BE49-F238E27FC236}">
                        <a16:creationId xmlns:a16="http://schemas.microsoft.com/office/drawing/2014/main" id="{B0EF622C-A28F-FC8C-9BB4-17C370EB7F09}"/>
                      </a:ext>
                    </a:extLst>
                  </p:cNvPr>
                  <p:cNvSpPr/>
                  <p:nvPr/>
                </p:nvSpPr>
                <p:spPr>
                  <a:xfrm>
                    <a:off x="5293303"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0" name="Rectangle 489">
                    <a:extLst>
                      <a:ext uri="{FF2B5EF4-FFF2-40B4-BE49-F238E27FC236}">
                        <a16:creationId xmlns:a16="http://schemas.microsoft.com/office/drawing/2014/main" id="{CD182072-EA3C-A6EF-76C5-CC902630BF63}"/>
                      </a:ext>
                    </a:extLst>
                  </p:cNvPr>
                  <p:cNvSpPr/>
                  <p:nvPr/>
                </p:nvSpPr>
                <p:spPr>
                  <a:xfrm>
                    <a:off x="5445307"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1" name="Rectangle 490">
                    <a:extLst>
                      <a:ext uri="{FF2B5EF4-FFF2-40B4-BE49-F238E27FC236}">
                        <a16:creationId xmlns:a16="http://schemas.microsoft.com/office/drawing/2014/main" id="{0D59175C-F8B4-C0F6-C653-3489C4B25072}"/>
                      </a:ext>
                    </a:extLst>
                  </p:cNvPr>
                  <p:cNvSpPr/>
                  <p:nvPr/>
                </p:nvSpPr>
                <p:spPr>
                  <a:xfrm>
                    <a:off x="5597311"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2" name="Rectangle 491">
                    <a:extLst>
                      <a:ext uri="{FF2B5EF4-FFF2-40B4-BE49-F238E27FC236}">
                        <a16:creationId xmlns:a16="http://schemas.microsoft.com/office/drawing/2014/main" id="{AE4869F6-3D13-9ED8-14FB-EFB784A356A1}"/>
                      </a:ext>
                    </a:extLst>
                  </p:cNvPr>
                  <p:cNvSpPr/>
                  <p:nvPr/>
                </p:nvSpPr>
                <p:spPr>
                  <a:xfrm>
                    <a:off x="5749315"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3" name="Rectangle 492">
                    <a:extLst>
                      <a:ext uri="{FF2B5EF4-FFF2-40B4-BE49-F238E27FC236}">
                        <a16:creationId xmlns:a16="http://schemas.microsoft.com/office/drawing/2014/main" id="{9E128B70-1C93-ED1C-0512-1C6E6C45C616}"/>
                      </a:ext>
                    </a:extLst>
                  </p:cNvPr>
                  <p:cNvSpPr/>
                  <p:nvPr/>
                </p:nvSpPr>
                <p:spPr>
                  <a:xfrm>
                    <a:off x="5217301"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4" name="Rectangle 493">
                    <a:extLst>
                      <a:ext uri="{FF2B5EF4-FFF2-40B4-BE49-F238E27FC236}">
                        <a16:creationId xmlns:a16="http://schemas.microsoft.com/office/drawing/2014/main" id="{38071B74-2E89-72A5-BD42-7A5AC7A7031C}"/>
                      </a:ext>
                    </a:extLst>
                  </p:cNvPr>
                  <p:cNvSpPr/>
                  <p:nvPr/>
                </p:nvSpPr>
                <p:spPr>
                  <a:xfrm>
                    <a:off x="514129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03" name="Group 402">
                  <a:extLst>
                    <a:ext uri="{FF2B5EF4-FFF2-40B4-BE49-F238E27FC236}">
                      <a16:creationId xmlns:a16="http://schemas.microsoft.com/office/drawing/2014/main" id="{804B730C-876F-1F0B-AC5A-A935C6890C04}"/>
                    </a:ext>
                  </a:extLst>
                </p:cNvPr>
                <p:cNvGrpSpPr/>
                <p:nvPr/>
              </p:nvGrpSpPr>
              <p:grpSpPr>
                <a:xfrm>
                  <a:off x="3431575" y="5477088"/>
                  <a:ext cx="358008" cy="36000"/>
                  <a:chOff x="3223191" y="4611069"/>
                  <a:chExt cx="358008" cy="36000"/>
                </a:xfrm>
              </p:grpSpPr>
              <p:sp>
                <p:nvSpPr>
                  <p:cNvPr id="480" name="Rectangle 479">
                    <a:extLst>
                      <a:ext uri="{FF2B5EF4-FFF2-40B4-BE49-F238E27FC236}">
                        <a16:creationId xmlns:a16="http://schemas.microsoft.com/office/drawing/2014/main" id="{CD528D50-3DCD-A307-35B8-7AB0110454C9}"/>
                      </a:ext>
                    </a:extLst>
                  </p:cNvPr>
                  <p:cNvSpPr/>
                  <p:nvPr/>
                </p:nvSpPr>
                <p:spPr>
                  <a:xfrm>
                    <a:off x="3451197"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1" name="Rectangle 480">
                    <a:extLst>
                      <a:ext uri="{FF2B5EF4-FFF2-40B4-BE49-F238E27FC236}">
                        <a16:creationId xmlns:a16="http://schemas.microsoft.com/office/drawing/2014/main" id="{7FF6B17A-1152-DCC5-A5C3-A235BF550F6F}"/>
                      </a:ext>
                    </a:extLst>
                  </p:cNvPr>
                  <p:cNvSpPr/>
                  <p:nvPr/>
                </p:nvSpPr>
                <p:spPr>
                  <a:xfrm>
                    <a:off x="3375195"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2" name="Rectangle 481">
                    <a:extLst>
                      <a:ext uri="{FF2B5EF4-FFF2-40B4-BE49-F238E27FC236}">
                        <a16:creationId xmlns:a16="http://schemas.microsoft.com/office/drawing/2014/main" id="{4BD05634-2F74-02EE-8FCA-B28057A95F9F}"/>
                      </a:ext>
                    </a:extLst>
                  </p:cNvPr>
                  <p:cNvSpPr/>
                  <p:nvPr/>
                </p:nvSpPr>
                <p:spPr>
                  <a:xfrm>
                    <a:off x="3527199"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3" name="Rectangle 482">
                    <a:extLst>
                      <a:ext uri="{FF2B5EF4-FFF2-40B4-BE49-F238E27FC236}">
                        <a16:creationId xmlns:a16="http://schemas.microsoft.com/office/drawing/2014/main" id="{67EB2953-1EC1-C5FF-7718-DB1CC40D9A59}"/>
                      </a:ext>
                    </a:extLst>
                  </p:cNvPr>
                  <p:cNvSpPr/>
                  <p:nvPr/>
                </p:nvSpPr>
                <p:spPr>
                  <a:xfrm>
                    <a:off x="3299193"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4" name="Rectangle 483">
                    <a:extLst>
                      <a:ext uri="{FF2B5EF4-FFF2-40B4-BE49-F238E27FC236}">
                        <a16:creationId xmlns:a16="http://schemas.microsoft.com/office/drawing/2014/main" id="{9C74C18A-8A84-E244-85EB-B26F53EBE7D5}"/>
                      </a:ext>
                    </a:extLst>
                  </p:cNvPr>
                  <p:cNvSpPr/>
                  <p:nvPr/>
                </p:nvSpPr>
                <p:spPr>
                  <a:xfrm>
                    <a:off x="3223191"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404" name="Rectangle 403">
                  <a:extLst>
                    <a:ext uri="{FF2B5EF4-FFF2-40B4-BE49-F238E27FC236}">
                      <a16:creationId xmlns:a16="http://schemas.microsoft.com/office/drawing/2014/main" id="{F6F77042-5079-954D-C5C0-160C30C6649A}"/>
                    </a:ext>
                  </a:extLst>
                </p:cNvPr>
                <p:cNvSpPr/>
                <p:nvPr/>
              </p:nvSpPr>
              <p:spPr>
                <a:xfrm>
                  <a:off x="1730681" y="5540874"/>
                  <a:ext cx="79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5" name="Rectangle 404">
                  <a:extLst>
                    <a:ext uri="{FF2B5EF4-FFF2-40B4-BE49-F238E27FC236}">
                      <a16:creationId xmlns:a16="http://schemas.microsoft.com/office/drawing/2014/main" id="{2BA457E8-96DC-4078-3294-C459B1DA717E}"/>
                    </a:ext>
                  </a:extLst>
                </p:cNvPr>
                <p:cNvSpPr/>
                <p:nvPr/>
              </p:nvSpPr>
              <p:spPr>
                <a:xfrm>
                  <a:off x="2945483" y="5540874"/>
                  <a:ext cx="6192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6" name="Rectangle 405">
                  <a:extLst>
                    <a:ext uri="{FF2B5EF4-FFF2-40B4-BE49-F238E27FC236}">
                      <a16:creationId xmlns:a16="http://schemas.microsoft.com/office/drawing/2014/main" id="{0A54D1B2-6490-26EB-9694-64B7E8D5A408}"/>
                    </a:ext>
                  </a:extLst>
                </p:cNvPr>
                <p:cNvSpPr/>
                <p:nvPr/>
              </p:nvSpPr>
              <p:spPr>
                <a:xfrm>
                  <a:off x="2545736" y="554087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7" name="Rectangle 406">
                  <a:extLst>
                    <a:ext uri="{FF2B5EF4-FFF2-40B4-BE49-F238E27FC236}">
                      <a16:creationId xmlns:a16="http://schemas.microsoft.com/office/drawing/2014/main" id="{BEE95390-4B2D-6B0C-0D15-54E6F4924001}"/>
                    </a:ext>
                  </a:extLst>
                </p:cNvPr>
                <p:cNvSpPr/>
                <p:nvPr/>
              </p:nvSpPr>
              <p:spPr>
                <a:xfrm>
                  <a:off x="3587585" y="5540874"/>
                  <a:ext cx="68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8" name="Rectangle 407">
                  <a:extLst>
                    <a:ext uri="{FF2B5EF4-FFF2-40B4-BE49-F238E27FC236}">
                      <a16:creationId xmlns:a16="http://schemas.microsoft.com/office/drawing/2014/main" id="{5A4A4AB3-AFD2-3EF6-2AE6-90EC6FCFCD77}"/>
                    </a:ext>
                  </a:extLst>
                </p:cNvPr>
                <p:cNvSpPr/>
                <p:nvPr/>
              </p:nvSpPr>
              <p:spPr>
                <a:xfrm>
                  <a:off x="4301783" y="554087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9" name="Rectangle 408">
                  <a:extLst>
                    <a:ext uri="{FF2B5EF4-FFF2-40B4-BE49-F238E27FC236}">
                      <a16:creationId xmlns:a16="http://schemas.microsoft.com/office/drawing/2014/main" id="{F946B021-5377-5AD2-6033-F033B34C5C99}"/>
                    </a:ext>
                  </a:extLst>
                </p:cNvPr>
                <p:cNvSpPr/>
                <p:nvPr/>
              </p:nvSpPr>
              <p:spPr>
                <a:xfrm>
                  <a:off x="4705088" y="5540874"/>
                  <a:ext cx="79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0" name="Rectangle 409">
                  <a:extLst>
                    <a:ext uri="{FF2B5EF4-FFF2-40B4-BE49-F238E27FC236}">
                      <a16:creationId xmlns:a16="http://schemas.microsoft.com/office/drawing/2014/main" id="{DA03FF7F-B416-5E55-443C-291B13875BEF}"/>
                    </a:ext>
                  </a:extLst>
                </p:cNvPr>
                <p:cNvSpPr/>
                <p:nvPr/>
              </p:nvSpPr>
              <p:spPr>
                <a:xfrm>
                  <a:off x="1393668" y="5540874"/>
                  <a:ext cx="32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1" name="Rectangle 410">
                  <a:extLst>
                    <a:ext uri="{FF2B5EF4-FFF2-40B4-BE49-F238E27FC236}">
                      <a16:creationId xmlns:a16="http://schemas.microsoft.com/office/drawing/2014/main" id="{D4A3A89E-39E5-6EB9-66F9-AEBBCA51E48B}"/>
                    </a:ext>
                  </a:extLst>
                </p:cNvPr>
                <p:cNvSpPr/>
                <p:nvPr/>
              </p:nvSpPr>
              <p:spPr>
                <a:xfrm>
                  <a:off x="1165288" y="554087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2" name="Rectangle 411">
                  <a:extLst>
                    <a:ext uri="{FF2B5EF4-FFF2-40B4-BE49-F238E27FC236}">
                      <a16:creationId xmlns:a16="http://schemas.microsoft.com/office/drawing/2014/main" id="{54A93571-D206-DB88-3234-92B90A1FD361}"/>
                    </a:ext>
                  </a:extLst>
                </p:cNvPr>
                <p:cNvSpPr/>
                <p:nvPr/>
              </p:nvSpPr>
              <p:spPr>
                <a:xfrm>
                  <a:off x="5759971" y="5540874"/>
                  <a:ext cx="32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3" name="Rectangle 412">
                  <a:extLst>
                    <a:ext uri="{FF2B5EF4-FFF2-40B4-BE49-F238E27FC236}">
                      <a16:creationId xmlns:a16="http://schemas.microsoft.com/office/drawing/2014/main" id="{E9CD2725-D586-58A8-17C8-33D599E7591C}"/>
                    </a:ext>
                  </a:extLst>
                </p:cNvPr>
                <p:cNvSpPr/>
                <p:nvPr/>
              </p:nvSpPr>
              <p:spPr>
                <a:xfrm>
                  <a:off x="5521915" y="554087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4" name="Rectangle 413">
                  <a:extLst>
                    <a:ext uri="{FF2B5EF4-FFF2-40B4-BE49-F238E27FC236}">
                      <a16:creationId xmlns:a16="http://schemas.microsoft.com/office/drawing/2014/main" id="{C4BA92A6-16A7-057E-286B-97AC3A034C13}"/>
                    </a:ext>
                  </a:extLst>
                </p:cNvPr>
                <p:cNvSpPr/>
                <p:nvPr/>
              </p:nvSpPr>
              <p:spPr>
                <a:xfrm>
                  <a:off x="1254566" y="5615680"/>
                  <a:ext cx="140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5" name="Rectangle 414">
                  <a:extLst>
                    <a:ext uri="{FF2B5EF4-FFF2-40B4-BE49-F238E27FC236}">
                      <a16:creationId xmlns:a16="http://schemas.microsoft.com/office/drawing/2014/main" id="{7F66EAE8-21F8-0703-582D-8C70C544DFBD}"/>
                    </a:ext>
                  </a:extLst>
                </p:cNvPr>
                <p:cNvSpPr/>
                <p:nvPr/>
              </p:nvSpPr>
              <p:spPr>
                <a:xfrm>
                  <a:off x="2726295" y="5615680"/>
                  <a:ext cx="90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6" name="Rectangle 415">
                  <a:extLst>
                    <a:ext uri="{FF2B5EF4-FFF2-40B4-BE49-F238E27FC236}">
                      <a16:creationId xmlns:a16="http://schemas.microsoft.com/office/drawing/2014/main" id="{4FB116CE-E258-AA75-C0C9-616B1B096C8B}"/>
                    </a:ext>
                  </a:extLst>
                </p:cNvPr>
                <p:cNvSpPr/>
                <p:nvPr/>
              </p:nvSpPr>
              <p:spPr>
                <a:xfrm>
                  <a:off x="3684351" y="5615680"/>
                  <a:ext cx="140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7" name="Rectangle 416">
                  <a:extLst>
                    <a:ext uri="{FF2B5EF4-FFF2-40B4-BE49-F238E27FC236}">
                      <a16:creationId xmlns:a16="http://schemas.microsoft.com/office/drawing/2014/main" id="{A7764A87-4CEC-1663-4E41-BF6846EB1D1A}"/>
                    </a:ext>
                  </a:extLst>
                </p:cNvPr>
                <p:cNvSpPr/>
                <p:nvPr/>
              </p:nvSpPr>
              <p:spPr>
                <a:xfrm>
                  <a:off x="5156080" y="5615680"/>
                  <a:ext cx="90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8" name="Rectangle 417">
                  <a:extLst>
                    <a:ext uri="{FF2B5EF4-FFF2-40B4-BE49-F238E27FC236}">
                      <a16:creationId xmlns:a16="http://schemas.microsoft.com/office/drawing/2014/main" id="{19D63241-F43C-00D8-74F4-CA318E71253C}"/>
                    </a:ext>
                  </a:extLst>
                </p:cNvPr>
                <p:cNvSpPr/>
                <p:nvPr/>
              </p:nvSpPr>
              <p:spPr>
                <a:xfrm>
                  <a:off x="44520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9" name="Rectangle 418">
                  <a:extLst>
                    <a:ext uri="{FF2B5EF4-FFF2-40B4-BE49-F238E27FC236}">
                      <a16:creationId xmlns:a16="http://schemas.microsoft.com/office/drawing/2014/main" id="{BEFD8F40-E524-D069-1D21-E52EB84EFD69}"/>
                    </a:ext>
                  </a:extLst>
                </p:cNvPr>
                <p:cNvSpPr/>
                <p:nvPr/>
              </p:nvSpPr>
              <p:spPr>
                <a:xfrm>
                  <a:off x="45874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0" name="Rectangle 419">
                  <a:extLst>
                    <a:ext uri="{FF2B5EF4-FFF2-40B4-BE49-F238E27FC236}">
                      <a16:creationId xmlns:a16="http://schemas.microsoft.com/office/drawing/2014/main" id="{2843CE57-39AE-6D27-2C3D-F2211B1ACF41}"/>
                    </a:ext>
                  </a:extLst>
                </p:cNvPr>
                <p:cNvSpPr/>
                <p:nvPr/>
              </p:nvSpPr>
              <p:spPr>
                <a:xfrm>
                  <a:off x="4722938"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421" name="Group 420">
                  <a:extLst>
                    <a:ext uri="{FF2B5EF4-FFF2-40B4-BE49-F238E27FC236}">
                      <a16:creationId xmlns:a16="http://schemas.microsoft.com/office/drawing/2014/main" id="{B04A960F-2432-2B9B-54F1-C23E2C7287BC}"/>
                    </a:ext>
                  </a:extLst>
                </p:cNvPr>
                <p:cNvGrpSpPr/>
                <p:nvPr/>
              </p:nvGrpSpPr>
              <p:grpSpPr>
                <a:xfrm>
                  <a:off x="2013587" y="4784874"/>
                  <a:ext cx="1309200" cy="756000"/>
                  <a:chOff x="2013587" y="4784874"/>
                  <a:chExt cx="1309200" cy="756000"/>
                </a:xfrm>
              </p:grpSpPr>
              <p:sp>
                <p:nvSpPr>
                  <p:cNvPr id="470" name="Rectangle 469">
                    <a:extLst>
                      <a:ext uri="{FF2B5EF4-FFF2-40B4-BE49-F238E27FC236}">
                        <a16:creationId xmlns:a16="http://schemas.microsoft.com/office/drawing/2014/main" id="{FDCB9D5C-2614-1E60-DD09-66009EA4CB1C}"/>
                      </a:ext>
                    </a:extLst>
                  </p:cNvPr>
                  <p:cNvSpPr/>
                  <p:nvPr/>
                </p:nvSpPr>
                <p:spPr>
                  <a:xfrm>
                    <a:off x="20135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1" name="Rectangle 470">
                    <a:extLst>
                      <a:ext uri="{FF2B5EF4-FFF2-40B4-BE49-F238E27FC236}">
                        <a16:creationId xmlns:a16="http://schemas.microsoft.com/office/drawing/2014/main" id="{29A9D5C4-6BCC-D690-5452-DD51F5BBFC6C}"/>
                      </a:ext>
                    </a:extLst>
                  </p:cNvPr>
                  <p:cNvSpPr/>
                  <p:nvPr/>
                </p:nvSpPr>
                <p:spPr>
                  <a:xfrm>
                    <a:off x="214905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2" name="Rectangle 471">
                    <a:extLst>
                      <a:ext uri="{FF2B5EF4-FFF2-40B4-BE49-F238E27FC236}">
                        <a16:creationId xmlns:a16="http://schemas.microsoft.com/office/drawing/2014/main" id="{3356A328-DE6A-88B8-7076-9B4DC73EE24B}"/>
                      </a:ext>
                    </a:extLst>
                  </p:cNvPr>
                  <p:cNvSpPr/>
                  <p:nvPr/>
                </p:nvSpPr>
                <p:spPr>
                  <a:xfrm>
                    <a:off x="228452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3" name="Rectangle 472">
                    <a:extLst>
                      <a:ext uri="{FF2B5EF4-FFF2-40B4-BE49-F238E27FC236}">
                        <a16:creationId xmlns:a16="http://schemas.microsoft.com/office/drawing/2014/main" id="{5C4AE714-8D66-E5CE-D04A-F5603217C68E}"/>
                      </a:ext>
                    </a:extLst>
                  </p:cNvPr>
                  <p:cNvSpPr/>
                  <p:nvPr/>
                </p:nvSpPr>
                <p:spPr>
                  <a:xfrm>
                    <a:off x="2826389"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4" name="Rectangle 473">
                    <a:extLst>
                      <a:ext uri="{FF2B5EF4-FFF2-40B4-BE49-F238E27FC236}">
                        <a16:creationId xmlns:a16="http://schemas.microsoft.com/office/drawing/2014/main" id="{0DDFB978-8180-F1D3-06AD-E7DCE3D51771}"/>
                      </a:ext>
                    </a:extLst>
                  </p:cNvPr>
                  <p:cNvSpPr/>
                  <p:nvPr/>
                </p:nvSpPr>
                <p:spPr>
                  <a:xfrm>
                    <a:off x="2961856"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5" name="Rectangle 474">
                    <a:extLst>
                      <a:ext uri="{FF2B5EF4-FFF2-40B4-BE49-F238E27FC236}">
                        <a16:creationId xmlns:a16="http://schemas.microsoft.com/office/drawing/2014/main" id="{A8567330-3239-E336-7EFE-7BB60A70D83F}"/>
                      </a:ext>
                    </a:extLst>
                  </p:cNvPr>
                  <p:cNvSpPr/>
                  <p:nvPr/>
                </p:nvSpPr>
                <p:spPr>
                  <a:xfrm>
                    <a:off x="3097323"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6" name="Rectangle 475">
                    <a:extLst>
                      <a:ext uri="{FF2B5EF4-FFF2-40B4-BE49-F238E27FC236}">
                        <a16:creationId xmlns:a16="http://schemas.microsoft.com/office/drawing/2014/main" id="{F79A3E57-B579-576A-0A77-715BC909A1DC}"/>
                      </a:ext>
                    </a:extLst>
                  </p:cNvPr>
                  <p:cNvSpPr/>
                  <p:nvPr/>
                </p:nvSpPr>
                <p:spPr>
                  <a:xfrm>
                    <a:off x="32327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7" name="Rectangle 476">
                    <a:extLst>
                      <a:ext uri="{FF2B5EF4-FFF2-40B4-BE49-F238E27FC236}">
                        <a16:creationId xmlns:a16="http://schemas.microsoft.com/office/drawing/2014/main" id="{F19E5F06-4AF0-9B10-E206-2276ABA4B45F}"/>
                      </a:ext>
                    </a:extLst>
                  </p:cNvPr>
                  <p:cNvSpPr/>
                  <p:nvPr/>
                </p:nvSpPr>
                <p:spPr>
                  <a:xfrm>
                    <a:off x="242413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8" name="Rectangle 477">
                    <a:extLst>
                      <a:ext uri="{FF2B5EF4-FFF2-40B4-BE49-F238E27FC236}">
                        <a16:creationId xmlns:a16="http://schemas.microsoft.com/office/drawing/2014/main" id="{05173D2F-71ED-0BBD-44F4-C1149662ACCE}"/>
                      </a:ext>
                    </a:extLst>
                  </p:cNvPr>
                  <p:cNvSpPr/>
                  <p:nvPr/>
                </p:nvSpPr>
                <p:spPr>
                  <a:xfrm>
                    <a:off x="25596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9" name="Rectangle 478">
                    <a:extLst>
                      <a:ext uri="{FF2B5EF4-FFF2-40B4-BE49-F238E27FC236}">
                        <a16:creationId xmlns:a16="http://schemas.microsoft.com/office/drawing/2014/main" id="{E5B49AA0-347C-8773-91C8-7C7088A32D60}"/>
                      </a:ext>
                    </a:extLst>
                  </p:cNvPr>
                  <p:cNvSpPr/>
                  <p:nvPr/>
                </p:nvSpPr>
                <p:spPr>
                  <a:xfrm>
                    <a:off x="26950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22" name="Group 421">
                  <a:extLst>
                    <a:ext uri="{FF2B5EF4-FFF2-40B4-BE49-F238E27FC236}">
                      <a16:creationId xmlns:a16="http://schemas.microsoft.com/office/drawing/2014/main" id="{D1380446-B043-B3F9-E22D-D84A95D21608}"/>
                    </a:ext>
                  </a:extLst>
                </p:cNvPr>
                <p:cNvGrpSpPr/>
                <p:nvPr/>
              </p:nvGrpSpPr>
              <p:grpSpPr>
                <a:xfrm>
                  <a:off x="1329886" y="5680832"/>
                  <a:ext cx="4635524" cy="46800"/>
                  <a:chOff x="1329886" y="5680832"/>
                  <a:chExt cx="4635524" cy="46800"/>
                </a:xfrm>
              </p:grpSpPr>
              <p:sp>
                <p:nvSpPr>
                  <p:cNvPr id="458" name="Rectangle 457">
                    <a:extLst>
                      <a:ext uri="{FF2B5EF4-FFF2-40B4-BE49-F238E27FC236}">
                        <a16:creationId xmlns:a16="http://schemas.microsoft.com/office/drawing/2014/main" id="{F8435D22-EC93-0B1A-F458-FB097D51E917}"/>
                      </a:ext>
                    </a:extLst>
                  </p:cNvPr>
                  <p:cNvSpPr/>
                  <p:nvPr/>
                </p:nvSpPr>
                <p:spPr>
                  <a:xfrm>
                    <a:off x="132988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9" name="Rectangle 458">
                    <a:extLst>
                      <a:ext uri="{FF2B5EF4-FFF2-40B4-BE49-F238E27FC236}">
                        <a16:creationId xmlns:a16="http://schemas.microsoft.com/office/drawing/2014/main" id="{4BE24D5E-D7E5-2310-0A1E-28DCA0122A79}"/>
                      </a:ext>
                    </a:extLst>
                  </p:cNvPr>
                  <p:cNvSpPr/>
                  <p:nvPr/>
                </p:nvSpPr>
                <p:spPr>
                  <a:xfrm>
                    <a:off x="173166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0" name="Rectangle 459">
                    <a:extLst>
                      <a:ext uri="{FF2B5EF4-FFF2-40B4-BE49-F238E27FC236}">
                        <a16:creationId xmlns:a16="http://schemas.microsoft.com/office/drawing/2014/main" id="{3D62043A-92AB-621A-9401-780AA6B05459}"/>
                      </a:ext>
                    </a:extLst>
                  </p:cNvPr>
                  <p:cNvSpPr/>
                  <p:nvPr/>
                </p:nvSpPr>
                <p:spPr>
                  <a:xfrm>
                    <a:off x="213343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1" name="Rectangle 460">
                    <a:extLst>
                      <a:ext uri="{FF2B5EF4-FFF2-40B4-BE49-F238E27FC236}">
                        <a16:creationId xmlns:a16="http://schemas.microsoft.com/office/drawing/2014/main" id="{F88CEC55-8004-FBA6-9A4B-899CD207B713}"/>
                      </a:ext>
                    </a:extLst>
                  </p:cNvPr>
                  <p:cNvSpPr/>
                  <p:nvPr/>
                </p:nvSpPr>
                <p:spPr>
                  <a:xfrm>
                    <a:off x="253521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2" name="Rectangle 461">
                    <a:extLst>
                      <a:ext uri="{FF2B5EF4-FFF2-40B4-BE49-F238E27FC236}">
                        <a16:creationId xmlns:a16="http://schemas.microsoft.com/office/drawing/2014/main" id="{7B1CC126-39D3-D519-B1C6-4FFE9A634D4B}"/>
                      </a:ext>
                    </a:extLst>
                  </p:cNvPr>
                  <p:cNvSpPr/>
                  <p:nvPr/>
                </p:nvSpPr>
                <p:spPr>
                  <a:xfrm>
                    <a:off x="293698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3" name="Rectangle 462">
                    <a:extLst>
                      <a:ext uri="{FF2B5EF4-FFF2-40B4-BE49-F238E27FC236}">
                        <a16:creationId xmlns:a16="http://schemas.microsoft.com/office/drawing/2014/main" id="{085CDB7D-83F4-DE0B-09BD-CBE2FD16EF0F}"/>
                      </a:ext>
                    </a:extLst>
                  </p:cNvPr>
                  <p:cNvSpPr/>
                  <p:nvPr/>
                </p:nvSpPr>
                <p:spPr>
                  <a:xfrm>
                    <a:off x="333876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4" name="Rectangle 463">
                    <a:extLst>
                      <a:ext uri="{FF2B5EF4-FFF2-40B4-BE49-F238E27FC236}">
                        <a16:creationId xmlns:a16="http://schemas.microsoft.com/office/drawing/2014/main" id="{2FB1DD22-6DB4-7D3E-91BF-4F214E861047}"/>
                      </a:ext>
                    </a:extLst>
                  </p:cNvPr>
                  <p:cNvSpPr/>
                  <p:nvPr/>
                </p:nvSpPr>
                <p:spPr>
                  <a:xfrm>
                    <a:off x="374053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5" name="Rectangle 464">
                    <a:extLst>
                      <a:ext uri="{FF2B5EF4-FFF2-40B4-BE49-F238E27FC236}">
                        <a16:creationId xmlns:a16="http://schemas.microsoft.com/office/drawing/2014/main" id="{1D3100EC-29A2-34C9-BAFD-68989C6D7E7A}"/>
                      </a:ext>
                    </a:extLst>
                  </p:cNvPr>
                  <p:cNvSpPr/>
                  <p:nvPr/>
                </p:nvSpPr>
                <p:spPr>
                  <a:xfrm>
                    <a:off x="414231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6" name="Rectangle 465">
                    <a:extLst>
                      <a:ext uri="{FF2B5EF4-FFF2-40B4-BE49-F238E27FC236}">
                        <a16:creationId xmlns:a16="http://schemas.microsoft.com/office/drawing/2014/main" id="{4407C6DE-36D9-363F-7411-095F7D9E5865}"/>
                      </a:ext>
                    </a:extLst>
                  </p:cNvPr>
                  <p:cNvSpPr/>
                  <p:nvPr/>
                </p:nvSpPr>
                <p:spPr>
                  <a:xfrm>
                    <a:off x="454408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7" name="Rectangle 466">
                    <a:extLst>
                      <a:ext uri="{FF2B5EF4-FFF2-40B4-BE49-F238E27FC236}">
                        <a16:creationId xmlns:a16="http://schemas.microsoft.com/office/drawing/2014/main" id="{77C3A75A-FE85-84D4-700F-B32D5212B80B}"/>
                      </a:ext>
                    </a:extLst>
                  </p:cNvPr>
                  <p:cNvSpPr/>
                  <p:nvPr/>
                </p:nvSpPr>
                <p:spPr>
                  <a:xfrm>
                    <a:off x="494586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8" name="Rectangle 467">
                    <a:extLst>
                      <a:ext uri="{FF2B5EF4-FFF2-40B4-BE49-F238E27FC236}">
                        <a16:creationId xmlns:a16="http://schemas.microsoft.com/office/drawing/2014/main" id="{7C043779-BF85-0848-5016-57E06CFA804F}"/>
                      </a:ext>
                    </a:extLst>
                  </p:cNvPr>
                  <p:cNvSpPr/>
                  <p:nvPr/>
                </p:nvSpPr>
                <p:spPr>
                  <a:xfrm>
                    <a:off x="534763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9" name="Rectangle 468">
                    <a:extLst>
                      <a:ext uri="{FF2B5EF4-FFF2-40B4-BE49-F238E27FC236}">
                        <a16:creationId xmlns:a16="http://schemas.microsoft.com/office/drawing/2014/main" id="{B1933E3B-58F8-082D-8929-76B66B5A709A}"/>
                      </a:ext>
                    </a:extLst>
                  </p:cNvPr>
                  <p:cNvSpPr/>
                  <p:nvPr/>
                </p:nvSpPr>
                <p:spPr>
                  <a:xfrm>
                    <a:off x="5749410"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23" name="Group 422">
                  <a:extLst>
                    <a:ext uri="{FF2B5EF4-FFF2-40B4-BE49-F238E27FC236}">
                      <a16:creationId xmlns:a16="http://schemas.microsoft.com/office/drawing/2014/main" id="{1684625D-3AC3-2CCD-7137-F061E065DEAC}"/>
                    </a:ext>
                  </a:extLst>
                </p:cNvPr>
                <p:cNvGrpSpPr/>
                <p:nvPr/>
              </p:nvGrpSpPr>
              <p:grpSpPr>
                <a:xfrm>
                  <a:off x="1354899" y="5710948"/>
                  <a:ext cx="4601449" cy="180000"/>
                  <a:chOff x="1326144" y="5710948"/>
                  <a:chExt cx="4601449" cy="180000"/>
                </a:xfrm>
              </p:grpSpPr>
              <p:sp>
                <p:nvSpPr>
                  <p:cNvPr id="446" name="Oval 445">
                    <a:extLst>
                      <a:ext uri="{FF2B5EF4-FFF2-40B4-BE49-F238E27FC236}">
                        <a16:creationId xmlns:a16="http://schemas.microsoft.com/office/drawing/2014/main" id="{297AB206-55BA-74FF-794E-0C1DAC1208EF}"/>
                      </a:ext>
                    </a:extLst>
                  </p:cNvPr>
                  <p:cNvSpPr/>
                  <p:nvPr/>
                </p:nvSpPr>
                <p:spPr>
                  <a:xfrm>
                    <a:off x="13261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7" name="Oval 446">
                    <a:extLst>
                      <a:ext uri="{FF2B5EF4-FFF2-40B4-BE49-F238E27FC236}">
                        <a16:creationId xmlns:a16="http://schemas.microsoft.com/office/drawing/2014/main" id="{CCF97C6D-0873-6EB9-5B21-2753ACDEFD74}"/>
                      </a:ext>
                    </a:extLst>
                  </p:cNvPr>
                  <p:cNvSpPr/>
                  <p:nvPr/>
                </p:nvSpPr>
                <p:spPr>
                  <a:xfrm>
                    <a:off x="17280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8" name="Oval 447">
                    <a:extLst>
                      <a:ext uri="{FF2B5EF4-FFF2-40B4-BE49-F238E27FC236}">
                        <a16:creationId xmlns:a16="http://schemas.microsoft.com/office/drawing/2014/main" id="{F32651FB-446C-11BA-D736-AA2D5680A245}"/>
                      </a:ext>
                    </a:extLst>
                  </p:cNvPr>
                  <p:cNvSpPr/>
                  <p:nvPr/>
                </p:nvSpPr>
                <p:spPr>
                  <a:xfrm>
                    <a:off x="21300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9" name="Oval 448">
                    <a:extLst>
                      <a:ext uri="{FF2B5EF4-FFF2-40B4-BE49-F238E27FC236}">
                        <a16:creationId xmlns:a16="http://schemas.microsoft.com/office/drawing/2014/main" id="{02882F8A-52E7-48B9-BC53-3627213E89F9}"/>
                      </a:ext>
                    </a:extLst>
                  </p:cNvPr>
                  <p:cNvSpPr/>
                  <p:nvPr/>
                </p:nvSpPr>
                <p:spPr>
                  <a:xfrm>
                    <a:off x="25319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0" name="Oval 449">
                    <a:extLst>
                      <a:ext uri="{FF2B5EF4-FFF2-40B4-BE49-F238E27FC236}">
                        <a16:creationId xmlns:a16="http://schemas.microsoft.com/office/drawing/2014/main" id="{0EC7D72B-AEE4-7041-5652-586251877C62}"/>
                      </a:ext>
                    </a:extLst>
                  </p:cNvPr>
                  <p:cNvSpPr/>
                  <p:nvPr/>
                </p:nvSpPr>
                <p:spPr>
                  <a:xfrm>
                    <a:off x="29339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1" name="Oval 450">
                    <a:extLst>
                      <a:ext uri="{FF2B5EF4-FFF2-40B4-BE49-F238E27FC236}">
                        <a16:creationId xmlns:a16="http://schemas.microsoft.com/office/drawing/2014/main" id="{86EE62CB-05BF-9BF8-28DD-8FC27BBC9CF8}"/>
                      </a:ext>
                    </a:extLst>
                  </p:cNvPr>
                  <p:cNvSpPr/>
                  <p:nvPr/>
                </p:nvSpPr>
                <p:spPr>
                  <a:xfrm>
                    <a:off x="33358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2" name="Oval 451">
                    <a:extLst>
                      <a:ext uri="{FF2B5EF4-FFF2-40B4-BE49-F238E27FC236}">
                        <a16:creationId xmlns:a16="http://schemas.microsoft.com/office/drawing/2014/main" id="{3DE4B000-C041-24E4-EB14-964408E3AF85}"/>
                      </a:ext>
                    </a:extLst>
                  </p:cNvPr>
                  <p:cNvSpPr/>
                  <p:nvPr/>
                </p:nvSpPr>
                <p:spPr>
                  <a:xfrm>
                    <a:off x="37378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3" name="Oval 452">
                    <a:extLst>
                      <a:ext uri="{FF2B5EF4-FFF2-40B4-BE49-F238E27FC236}">
                        <a16:creationId xmlns:a16="http://schemas.microsoft.com/office/drawing/2014/main" id="{6DFFDD02-4D46-0B31-5C5D-96CF7F9B1C36}"/>
                      </a:ext>
                    </a:extLst>
                  </p:cNvPr>
                  <p:cNvSpPr/>
                  <p:nvPr/>
                </p:nvSpPr>
                <p:spPr>
                  <a:xfrm>
                    <a:off x="41397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4" name="Oval 453">
                    <a:extLst>
                      <a:ext uri="{FF2B5EF4-FFF2-40B4-BE49-F238E27FC236}">
                        <a16:creationId xmlns:a16="http://schemas.microsoft.com/office/drawing/2014/main" id="{531ADA33-D7D5-F558-C5B7-A0FDF1824CEB}"/>
                      </a:ext>
                    </a:extLst>
                  </p:cNvPr>
                  <p:cNvSpPr/>
                  <p:nvPr/>
                </p:nvSpPr>
                <p:spPr>
                  <a:xfrm>
                    <a:off x="45417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5" name="Oval 454">
                    <a:extLst>
                      <a:ext uri="{FF2B5EF4-FFF2-40B4-BE49-F238E27FC236}">
                        <a16:creationId xmlns:a16="http://schemas.microsoft.com/office/drawing/2014/main" id="{68D00582-02CF-FDCF-BA4A-7DD0E993E52B}"/>
                      </a:ext>
                    </a:extLst>
                  </p:cNvPr>
                  <p:cNvSpPr/>
                  <p:nvPr/>
                </p:nvSpPr>
                <p:spPr>
                  <a:xfrm>
                    <a:off x="49436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6" name="Oval 455">
                    <a:extLst>
                      <a:ext uri="{FF2B5EF4-FFF2-40B4-BE49-F238E27FC236}">
                        <a16:creationId xmlns:a16="http://schemas.microsoft.com/office/drawing/2014/main" id="{AA1173B6-B330-8079-0CE8-B2FB51B03EB3}"/>
                      </a:ext>
                    </a:extLst>
                  </p:cNvPr>
                  <p:cNvSpPr/>
                  <p:nvPr/>
                </p:nvSpPr>
                <p:spPr>
                  <a:xfrm>
                    <a:off x="53456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7" name="Oval 456">
                    <a:extLst>
                      <a:ext uri="{FF2B5EF4-FFF2-40B4-BE49-F238E27FC236}">
                        <a16:creationId xmlns:a16="http://schemas.microsoft.com/office/drawing/2014/main" id="{14686CBC-B76C-92D5-ECF7-517D2B8266DB}"/>
                      </a:ext>
                    </a:extLst>
                  </p:cNvPr>
                  <p:cNvSpPr/>
                  <p:nvPr/>
                </p:nvSpPr>
                <p:spPr>
                  <a:xfrm>
                    <a:off x="5747593"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24" name="Group 423">
                  <a:extLst>
                    <a:ext uri="{FF2B5EF4-FFF2-40B4-BE49-F238E27FC236}">
                      <a16:creationId xmlns:a16="http://schemas.microsoft.com/office/drawing/2014/main" id="{D7D99D0C-81C5-7B73-905B-D2A70B5FFFC4}"/>
                    </a:ext>
                  </a:extLst>
                </p:cNvPr>
                <p:cNvGrpSpPr/>
                <p:nvPr/>
              </p:nvGrpSpPr>
              <p:grpSpPr>
                <a:xfrm>
                  <a:off x="2002869" y="4752647"/>
                  <a:ext cx="1327200" cy="36000"/>
                  <a:chOff x="2002869" y="4752647"/>
                  <a:chExt cx="1327200" cy="36000"/>
                </a:xfrm>
              </p:grpSpPr>
              <p:sp>
                <p:nvSpPr>
                  <p:cNvPr id="436" name="Rectangle 435">
                    <a:extLst>
                      <a:ext uri="{FF2B5EF4-FFF2-40B4-BE49-F238E27FC236}">
                        <a16:creationId xmlns:a16="http://schemas.microsoft.com/office/drawing/2014/main" id="{707201B5-A720-B52E-2AB2-10119C951734}"/>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7" name="Rectangle 436">
                    <a:extLst>
                      <a:ext uri="{FF2B5EF4-FFF2-40B4-BE49-F238E27FC236}">
                        <a16:creationId xmlns:a16="http://schemas.microsoft.com/office/drawing/2014/main" id="{25479E2B-48A8-831E-41E3-6FC4F14958BE}"/>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8" name="Rectangle 437">
                    <a:extLst>
                      <a:ext uri="{FF2B5EF4-FFF2-40B4-BE49-F238E27FC236}">
                        <a16:creationId xmlns:a16="http://schemas.microsoft.com/office/drawing/2014/main" id="{D71B62B6-BE69-8C75-7244-22ECEA7DCFDE}"/>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9" name="Rectangle 438">
                    <a:extLst>
                      <a:ext uri="{FF2B5EF4-FFF2-40B4-BE49-F238E27FC236}">
                        <a16:creationId xmlns:a16="http://schemas.microsoft.com/office/drawing/2014/main" id="{C1CEED0C-ABDC-2FF0-01EA-B39A44AE9495}"/>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0" name="Rectangle 439">
                    <a:extLst>
                      <a:ext uri="{FF2B5EF4-FFF2-40B4-BE49-F238E27FC236}">
                        <a16:creationId xmlns:a16="http://schemas.microsoft.com/office/drawing/2014/main" id="{7BD2C8BF-D515-CE3C-0D12-29112784BC54}"/>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1" name="Rectangle 440">
                    <a:extLst>
                      <a:ext uri="{FF2B5EF4-FFF2-40B4-BE49-F238E27FC236}">
                        <a16:creationId xmlns:a16="http://schemas.microsoft.com/office/drawing/2014/main" id="{E875B9AD-80DA-B68D-6EA3-D94A70F0DD81}"/>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2" name="Rectangle 441">
                    <a:extLst>
                      <a:ext uri="{FF2B5EF4-FFF2-40B4-BE49-F238E27FC236}">
                        <a16:creationId xmlns:a16="http://schemas.microsoft.com/office/drawing/2014/main" id="{0B592651-7CDC-203A-9EBB-CAB58F5B5B68}"/>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3" name="Rectangle 442">
                    <a:extLst>
                      <a:ext uri="{FF2B5EF4-FFF2-40B4-BE49-F238E27FC236}">
                        <a16:creationId xmlns:a16="http://schemas.microsoft.com/office/drawing/2014/main" id="{3D06FE6E-26B8-C903-17DE-5997B5532F99}"/>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4" name="Rectangle 443">
                    <a:extLst>
                      <a:ext uri="{FF2B5EF4-FFF2-40B4-BE49-F238E27FC236}">
                        <a16:creationId xmlns:a16="http://schemas.microsoft.com/office/drawing/2014/main" id="{1DA4002C-B501-0082-1D80-EC3EB53E8E70}"/>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5" name="Rectangle 444">
                    <a:extLst>
                      <a:ext uri="{FF2B5EF4-FFF2-40B4-BE49-F238E27FC236}">
                        <a16:creationId xmlns:a16="http://schemas.microsoft.com/office/drawing/2014/main" id="{1BF6148F-DB6B-0C80-60BB-BF69B439EF73}"/>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25" name="Group 424">
                  <a:extLst>
                    <a:ext uri="{FF2B5EF4-FFF2-40B4-BE49-F238E27FC236}">
                      <a16:creationId xmlns:a16="http://schemas.microsoft.com/office/drawing/2014/main" id="{63A7FE31-72A6-740A-98C1-33C5757FE8C3}"/>
                    </a:ext>
                  </a:extLst>
                </p:cNvPr>
                <p:cNvGrpSpPr/>
                <p:nvPr/>
              </p:nvGrpSpPr>
              <p:grpSpPr>
                <a:xfrm>
                  <a:off x="3894779" y="4752647"/>
                  <a:ext cx="1327200" cy="36000"/>
                  <a:chOff x="2002869" y="4752647"/>
                  <a:chExt cx="1327200" cy="36000"/>
                </a:xfrm>
              </p:grpSpPr>
              <p:sp>
                <p:nvSpPr>
                  <p:cNvPr id="426" name="Rectangle 425">
                    <a:extLst>
                      <a:ext uri="{FF2B5EF4-FFF2-40B4-BE49-F238E27FC236}">
                        <a16:creationId xmlns:a16="http://schemas.microsoft.com/office/drawing/2014/main" id="{2BB0151C-4E2A-FD4F-9942-5E37EF28E897}"/>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7" name="Rectangle 426">
                    <a:extLst>
                      <a:ext uri="{FF2B5EF4-FFF2-40B4-BE49-F238E27FC236}">
                        <a16:creationId xmlns:a16="http://schemas.microsoft.com/office/drawing/2014/main" id="{7701EBD6-EBC4-24C0-7698-09D81F967894}"/>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8" name="Rectangle 427">
                    <a:extLst>
                      <a:ext uri="{FF2B5EF4-FFF2-40B4-BE49-F238E27FC236}">
                        <a16:creationId xmlns:a16="http://schemas.microsoft.com/office/drawing/2014/main" id="{2EE3AC04-A1A4-7FAA-EF23-9AEF4B4C5852}"/>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9" name="Rectangle 428">
                    <a:extLst>
                      <a:ext uri="{FF2B5EF4-FFF2-40B4-BE49-F238E27FC236}">
                        <a16:creationId xmlns:a16="http://schemas.microsoft.com/office/drawing/2014/main" id="{E0B02EB9-3FB6-7F45-4D71-C1ADEAA16004}"/>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0" name="Rectangle 429">
                    <a:extLst>
                      <a:ext uri="{FF2B5EF4-FFF2-40B4-BE49-F238E27FC236}">
                        <a16:creationId xmlns:a16="http://schemas.microsoft.com/office/drawing/2014/main" id="{F399403D-3667-A89B-FBE7-482EBB1818DB}"/>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1" name="Rectangle 430">
                    <a:extLst>
                      <a:ext uri="{FF2B5EF4-FFF2-40B4-BE49-F238E27FC236}">
                        <a16:creationId xmlns:a16="http://schemas.microsoft.com/office/drawing/2014/main" id="{EBC75887-AAFD-0E91-66D0-C77E2FC35554}"/>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2" name="Rectangle 431">
                    <a:extLst>
                      <a:ext uri="{FF2B5EF4-FFF2-40B4-BE49-F238E27FC236}">
                        <a16:creationId xmlns:a16="http://schemas.microsoft.com/office/drawing/2014/main" id="{A9D6B38D-B44B-FE97-EC55-2DA4825CD74B}"/>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3" name="Rectangle 432">
                    <a:extLst>
                      <a:ext uri="{FF2B5EF4-FFF2-40B4-BE49-F238E27FC236}">
                        <a16:creationId xmlns:a16="http://schemas.microsoft.com/office/drawing/2014/main" id="{2C6AD90E-A394-38C8-ECAE-21E230B21C09}"/>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4" name="Rectangle 433">
                    <a:extLst>
                      <a:ext uri="{FF2B5EF4-FFF2-40B4-BE49-F238E27FC236}">
                        <a16:creationId xmlns:a16="http://schemas.microsoft.com/office/drawing/2014/main" id="{9697D689-DE3D-81EF-A223-D87B4C801718}"/>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5" name="Rectangle 434">
                    <a:extLst>
                      <a:ext uri="{FF2B5EF4-FFF2-40B4-BE49-F238E27FC236}">
                        <a16:creationId xmlns:a16="http://schemas.microsoft.com/office/drawing/2014/main" id="{801D5C98-AA65-CC4B-65C4-29EB9052DFD7}"/>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nvGrpSpPr>
              <p:cNvPr id="12" name="Group 11">
                <a:extLst>
                  <a:ext uri="{FF2B5EF4-FFF2-40B4-BE49-F238E27FC236}">
                    <a16:creationId xmlns:a16="http://schemas.microsoft.com/office/drawing/2014/main" id="{7F0C7A71-499F-D509-B123-5D2632629D82}"/>
                  </a:ext>
                </a:extLst>
              </p:cNvPr>
              <p:cNvGrpSpPr/>
              <p:nvPr/>
            </p:nvGrpSpPr>
            <p:grpSpPr>
              <a:xfrm>
                <a:off x="1607644" y="3715767"/>
                <a:ext cx="4060239" cy="1051005"/>
                <a:chOff x="1607644" y="3715767"/>
                <a:chExt cx="4060239" cy="1051005"/>
              </a:xfrm>
            </p:grpSpPr>
            <p:grpSp>
              <p:nvGrpSpPr>
                <p:cNvPr id="274" name="Group 273">
                  <a:extLst>
                    <a:ext uri="{FF2B5EF4-FFF2-40B4-BE49-F238E27FC236}">
                      <a16:creationId xmlns:a16="http://schemas.microsoft.com/office/drawing/2014/main" id="{834100A0-6283-246F-D05B-D573A00288AA}"/>
                    </a:ext>
                  </a:extLst>
                </p:cNvPr>
                <p:cNvGrpSpPr/>
                <p:nvPr/>
              </p:nvGrpSpPr>
              <p:grpSpPr>
                <a:xfrm>
                  <a:off x="1998627" y="4643478"/>
                  <a:ext cx="1330338" cy="46800"/>
                  <a:chOff x="2002869" y="4534907"/>
                  <a:chExt cx="1330338" cy="46800"/>
                </a:xfrm>
              </p:grpSpPr>
              <p:sp>
                <p:nvSpPr>
                  <p:cNvPr id="388" name="Rectangle 387">
                    <a:extLst>
                      <a:ext uri="{FF2B5EF4-FFF2-40B4-BE49-F238E27FC236}">
                        <a16:creationId xmlns:a16="http://schemas.microsoft.com/office/drawing/2014/main" id="{A007E8D6-4547-8B70-A970-118BDDED28CD}"/>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9" name="Rectangle 388">
                    <a:extLst>
                      <a:ext uri="{FF2B5EF4-FFF2-40B4-BE49-F238E27FC236}">
                        <a16:creationId xmlns:a16="http://schemas.microsoft.com/office/drawing/2014/main" id="{C4E00343-B4E5-3797-3C00-97F069B387B7}"/>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0" name="Rectangle 389">
                    <a:extLst>
                      <a:ext uri="{FF2B5EF4-FFF2-40B4-BE49-F238E27FC236}">
                        <a16:creationId xmlns:a16="http://schemas.microsoft.com/office/drawing/2014/main" id="{3BED3A3E-8B84-CEF1-CFC3-16772BE6D9A1}"/>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1" name="Rectangle 390">
                    <a:extLst>
                      <a:ext uri="{FF2B5EF4-FFF2-40B4-BE49-F238E27FC236}">
                        <a16:creationId xmlns:a16="http://schemas.microsoft.com/office/drawing/2014/main" id="{816B5379-220D-3946-5F9C-983AFA031DC5}"/>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2" name="Rectangle 391">
                    <a:extLst>
                      <a:ext uri="{FF2B5EF4-FFF2-40B4-BE49-F238E27FC236}">
                        <a16:creationId xmlns:a16="http://schemas.microsoft.com/office/drawing/2014/main" id="{6A336F70-035B-A524-60A4-DCE94E4083B3}"/>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3" name="Rectangle 392">
                    <a:extLst>
                      <a:ext uri="{FF2B5EF4-FFF2-40B4-BE49-F238E27FC236}">
                        <a16:creationId xmlns:a16="http://schemas.microsoft.com/office/drawing/2014/main" id="{CEE8AA7E-C15A-B376-BA70-4C237E2D2C57}"/>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4" name="Rectangle 393">
                    <a:extLst>
                      <a:ext uri="{FF2B5EF4-FFF2-40B4-BE49-F238E27FC236}">
                        <a16:creationId xmlns:a16="http://schemas.microsoft.com/office/drawing/2014/main" id="{17855D6B-85A5-843D-1096-0D5D42525D14}"/>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5" name="Rectangle 394">
                    <a:extLst>
                      <a:ext uri="{FF2B5EF4-FFF2-40B4-BE49-F238E27FC236}">
                        <a16:creationId xmlns:a16="http://schemas.microsoft.com/office/drawing/2014/main" id="{9CC0C15A-B289-06D8-0BFE-3DEB939E28B1}"/>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6" name="Rectangle 395">
                    <a:extLst>
                      <a:ext uri="{FF2B5EF4-FFF2-40B4-BE49-F238E27FC236}">
                        <a16:creationId xmlns:a16="http://schemas.microsoft.com/office/drawing/2014/main" id="{BB5E5B7C-0017-702F-1337-5A1D61EA0267}"/>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7" name="Rectangle 396">
                    <a:extLst>
                      <a:ext uri="{FF2B5EF4-FFF2-40B4-BE49-F238E27FC236}">
                        <a16:creationId xmlns:a16="http://schemas.microsoft.com/office/drawing/2014/main" id="{A48B6EDD-5981-4BE7-9904-CB21B05D200C}"/>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275" name="Group 274">
                  <a:extLst>
                    <a:ext uri="{FF2B5EF4-FFF2-40B4-BE49-F238E27FC236}">
                      <a16:creationId xmlns:a16="http://schemas.microsoft.com/office/drawing/2014/main" id="{901F0F17-CB2C-307B-1CEC-45DCB2926C34}"/>
                    </a:ext>
                  </a:extLst>
                </p:cNvPr>
                <p:cNvGrpSpPr/>
                <p:nvPr/>
              </p:nvGrpSpPr>
              <p:grpSpPr>
                <a:xfrm>
                  <a:off x="3893270" y="4643478"/>
                  <a:ext cx="1330338" cy="46800"/>
                  <a:chOff x="2002869" y="4534907"/>
                  <a:chExt cx="1330338" cy="46800"/>
                </a:xfrm>
              </p:grpSpPr>
              <p:sp>
                <p:nvSpPr>
                  <p:cNvPr id="378" name="Rectangle 377">
                    <a:extLst>
                      <a:ext uri="{FF2B5EF4-FFF2-40B4-BE49-F238E27FC236}">
                        <a16:creationId xmlns:a16="http://schemas.microsoft.com/office/drawing/2014/main" id="{94073405-A238-8FA2-27B9-F12B59298B3E}"/>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9" name="Rectangle 378">
                    <a:extLst>
                      <a:ext uri="{FF2B5EF4-FFF2-40B4-BE49-F238E27FC236}">
                        <a16:creationId xmlns:a16="http://schemas.microsoft.com/office/drawing/2014/main" id="{204A2DFD-4C86-803D-D069-9C35D035E189}"/>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0" name="Rectangle 379">
                    <a:extLst>
                      <a:ext uri="{FF2B5EF4-FFF2-40B4-BE49-F238E27FC236}">
                        <a16:creationId xmlns:a16="http://schemas.microsoft.com/office/drawing/2014/main" id="{7C42679A-5D7F-EED7-C13E-4E049B6429EE}"/>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1" name="Rectangle 380">
                    <a:extLst>
                      <a:ext uri="{FF2B5EF4-FFF2-40B4-BE49-F238E27FC236}">
                        <a16:creationId xmlns:a16="http://schemas.microsoft.com/office/drawing/2014/main" id="{43922EA6-FFC5-9D8A-4245-710174F9CACC}"/>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2" name="Rectangle 381">
                    <a:extLst>
                      <a:ext uri="{FF2B5EF4-FFF2-40B4-BE49-F238E27FC236}">
                        <a16:creationId xmlns:a16="http://schemas.microsoft.com/office/drawing/2014/main" id="{267A6CD2-86E0-4E4B-5CB3-32C9EE8EBF84}"/>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3" name="Rectangle 382">
                    <a:extLst>
                      <a:ext uri="{FF2B5EF4-FFF2-40B4-BE49-F238E27FC236}">
                        <a16:creationId xmlns:a16="http://schemas.microsoft.com/office/drawing/2014/main" id="{D94B627E-D367-0217-216A-43227D55D238}"/>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4" name="Rectangle 383">
                    <a:extLst>
                      <a:ext uri="{FF2B5EF4-FFF2-40B4-BE49-F238E27FC236}">
                        <a16:creationId xmlns:a16="http://schemas.microsoft.com/office/drawing/2014/main" id="{F7BEFD1E-BE2D-59D3-B19E-4EE7920F8C72}"/>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5" name="Rectangle 384">
                    <a:extLst>
                      <a:ext uri="{FF2B5EF4-FFF2-40B4-BE49-F238E27FC236}">
                        <a16:creationId xmlns:a16="http://schemas.microsoft.com/office/drawing/2014/main" id="{8EAD15EE-A8B6-F684-642C-A307D1826235}"/>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6" name="Rectangle 385">
                    <a:extLst>
                      <a:ext uri="{FF2B5EF4-FFF2-40B4-BE49-F238E27FC236}">
                        <a16:creationId xmlns:a16="http://schemas.microsoft.com/office/drawing/2014/main" id="{86D86228-55C0-6020-68F3-3F6815728487}"/>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7" name="Rectangle 386">
                    <a:extLst>
                      <a:ext uri="{FF2B5EF4-FFF2-40B4-BE49-F238E27FC236}">
                        <a16:creationId xmlns:a16="http://schemas.microsoft.com/office/drawing/2014/main" id="{55DFD033-C2F4-F7DE-4F8C-592EC7BE006A}"/>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276" name="Group 275">
                  <a:extLst>
                    <a:ext uri="{FF2B5EF4-FFF2-40B4-BE49-F238E27FC236}">
                      <a16:creationId xmlns:a16="http://schemas.microsoft.com/office/drawing/2014/main" id="{3A038A5B-8B6C-DAB1-E4F1-44DC5DBD87C1}"/>
                    </a:ext>
                  </a:extLst>
                </p:cNvPr>
                <p:cNvGrpSpPr/>
                <p:nvPr/>
              </p:nvGrpSpPr>
              <p:grpSpPr>
                <a:xfrm>
                  <a:off x="2013587" y="4676772"/>
                  <a:ext cx="3201600" cy="90000"/>
                  <a:chOff x="2013587" y="4667658"/>
                  <a:chExt cx="3201600" cy="90000"/>
                </a:xfrm>
              </p:grpSpPr>
              <p:sp>
                <p:nvSpPr>
                  <p:cNvPr id="358" name="Oval 357">
                    <a:extLst>
                      <a:ext uri="{FF2B5EF4-FFF2-40B4-BE49-F238E27FC236}">
                        <a16:creationId xmlns:a16="http://schemas.microsoft.com/office/drawing/2014/main" id="{5E76C21A-FF5F-2758-DA5B-C9B87DE6C69A}"/>
                      </a:ext>
                    </a:extLst>
                  </p:cNvPr>
                  <p:cNvSpPr/>
                  <p:nvPr/>
                </p:nvSpPr>
                <p:spPr>
                  <a:xfrm>
                    <a:off x="20135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9" name="Oval 358">
                    <a:extLst>
                      <a:ext uri="{FF2B5EF4-FFF2-40B4-BE49-F238E27FC236}">
                        <a16:creationId xmlns:a16="http://schemas.microsoft.com/office/drawing/2014/main" id="{C0CFFD7D-A090-9B8B-67CD-87AA5C31AA1A}"/>
                      </a:ext>
                    </a:extLst>
                  </p:cNvPr>
                  <p:cNvSpPr/>
                  <p:nvPr/>
                </p:nvSpPr>
                <p:spPr>
                  <a:xfrm>
                    <a:off x="24199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0" name="Oval 359">
                    <a:extLst>
                      <a:ext uri="{FF2B5EF4-FFF2-40B4-BE49-F238E27FC236}">
                        <a16:creationId xmlns:a16="http://schemas.microsoft.com/office/drawing/2014/main" id="{6D3C09C4-BA1E-F3C0-5DAA-73C4DD8D54FC}"/>
                      </a:ext>
                    </a:extLst>
                  </p:cNvPr>
                  <p:cNvSpPr/>
                  <p:nvPr/>
                </p:nvSpPr>
                <p:spPr>
                  <a:xfrm>
                    <a:off x="26909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1" name="Oval 360">
                    <a:extLst>
                      <a:ext uri="{FF2B5EF4-FFF2-40B4-BE49-F238E27FC236}">
                        <a16:creationId xmlns:a16="http://schemas.microsoft.com/office/drawing/2014/main" id="{0BBEA5AA-787C-7493-BD36-3E58FB0E2C1B}"/>
                      </a:ext>
                    </a:extLst>
                  </p:cNvPr>
                  <p:cNvSpPr/>
                  <p:nvPr/>
                </p:nvSpPr>
                <p:spPr>
                  <a:xfrm>
                    <a:off x="22845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2" name="Oval 361">
                    <a:extLst>
                      <a:ext uri="{FF2B5EF4-FFF2-40B4-BE49-F238E27FC236}">
                        <a16:creationId xmlns:a16="http://schemas.microsoft.com/office/drawing/2014/main" id="{AC87F2B9-08DB-8A22-21E0-D46635AB8D03}"/>
                      </a:ext>
                    </a:extLst>
                  </p:cNvPr>
                  <p:cNvSpPr/>
                  <p:nvPr/>
                </p:nvSpPr>
                <p:spPr>
                  <a:xfrm>
                    <a:off x="30973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3" name="Oval 362">
                    <a:extLst>
                      <a:ext uri="{FF2B5EF4-FFF2-40B4-BE49-F238E27FC236}">
                        <a16:creationId xmlns:a16="http://schemas.microsoft.com/office/drawing/2014/main" id="{31AE6246-CE65-D351-C761-B78DA9E23100}"/>
                      </a:ext>
                    </a:extLst>
                  </p:cNvPr>
                  <p:cNvSpPr/>
                  <p:nvPr/>
                </p:nvSpPr>
                <p:spPr>
                  <a:xfrm>
                    <a:off x="21490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4" name="Oval 363">
                    <a:extLst>
                      <a:ext uri="{FF2B5EF4-FFF2-40B4-BE49-F238E27FC236}">
                        <a16:creationId xmlns:a16="http://schemas.microsoft.com/office/drawing/2014/main" id="{5179BE42-8238-4F02-CC7F-4A1936B98BB6}"/>
                      </a:ext>
                    </a:extLst>
                  </p:cNvPr>
                  <p:cNvSpPr/>
                  <p:nvPr/>
                </p:nvSpPr>
                <p:spPr>
                  <a:xfrm>
                    <a:off x="25554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5" name="Oval 364">
                    <a:extLst>
                      <a:ext uri="{FF2B5EF4-FFF2-40B4-BE49-F238E27FC236}">
                        <a16:creationId xmlns:a16="http://schemas.microsoft.com/office/drawing/2014/main" id="{032770E9-B670-34F8-48D7-3998AC337BD8}"/>
                      </a:ext>
                    </a:extLst>
                  </p:cNvPr>
                  <p:cNvSpPr/>
                  <p:nvPr/>
                </p:nvSpPr>
                <p:spPr>
                  <a:xfrm>
                    <a:off x="28263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6" name="Oval 365">
                    <a:extLst>
                      <a:ext uri="{FF2B5EF4-FFF2-40B4-BE49-F238E27FC236}">
                        <a16:creationId xmlns:a16="http://schemas.microsoft.com/office/drawing/2014/main" id="{398F011E-4622-5FBD-2620-47C2FB396BDB}"/>
                      </a:ext>
                    </a:extLst>
                  </p:cNvPr>
                  <p:cNvSpPr/>
                  <p:nvPr/>
                </p:nvSpPr>
                <p:spPr>
                  <a:xfrm>
                    <a:off x="29618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7" name="Oval 366">
                    <a:extLst>
                      <a:ext uri="{FF2B5EF4-FFF2-40B4-BE49-F238E27FC236}">
                        <a16:creationId xmlns:a16="http://schemas.microsoft.com/office/drawing/2014/main" id="{0F89514B-025F-A29D-E7B5-93D2DDBB9B6E}"/>
                      </a:ext>
                    </a:extLst>
                  </p:cNvPr>
                  <p:cNvSpPr/>
                  <p:nvPr/>
                </p:nvSpPr>
                <p:spPr>
                  <a:xfrm>
                    <a:off x="32327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8" name="Oval 367">
                    <a:extLst>
                      <a:ext uri="{FF2B5EF4-FFF2-40B4-BE49-F238E27FC236}">
                        <a16:creationId xmlns:a16="http://schemas.microsoft.com/office/drawing/2014/main" id="{77B22EB2-6328-F07D-D919-2AE6E284D51A}"/>
                      </a:ext>
                    </a:extLst>
                  </p:cNvPr>
                  <p:cNvSpPr/>
                  <p:nvPr/>
                </p:nvSpPr>
                <p:spPr>
                  <a:xfrm>
                    <a:off x="39059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9" name="Oval 368">
                    <a:extLst>
                      <a:ext uri="{FF2B5EF4-FFF2-40B4-BE49-F238E27FC236}">
                        <a16:creationId xmlns:a16="http://schemas.microsoft.com/office/drawing/2014/main" id="{8DD6DA10-2910-7F87-2664-15BE9F08B9DF}"/>
                      </a:ext>
                    </a:extLst>
                  </p:cNvPr>
                  <p:cNvSpPr/>
                  <p:nvPr/>
                </p:nvSpPr>
                <p:spPr>
                  <a:xfrm>
                    <a:off x="43123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0" name="Oval 369">
                    <a:extLst>
                      <a:ext uri="{FF2B5EF4-FFF2-40B4-BE49-F238E27FC236}">
                        <a16:creationId xmlns:a16="http://schemas.microsoft.com/office/drawing/2014/main" id="{A3646377-CC76-43C7-4FF7-4E4A86C9D0E6}"/>
                      </a:ext>
                    </a:extLst>
                  </p:cNvPr>
                  <p:cNvSpPr/>
                  <p:nvPr/>
                </p:nvSpPr>
                <p:spPr>
                  <a:xfrm>
                    <a:off x="45833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1" name="Oval 370">
                    <a:extLst>
                      <a:ext uri="{FF2B5EF4-FFF2-40B4-BE49-F238E27FC236}">
                        <a16:creationId xmlns:a16="http://schemas.microsoft.com/office/drawing/2014/main" id="{BD97477B-612B-05AB-52C7-D25E28E45CEA}"/>
                      </a:ext>
                    </a:extLst>
                  </p:cNvPr>
                  <p:cNvSpPr/>
                  <p:nvPr/>
                </p:nvSpPr>
                <p:spPr>
                  <a:xfrm>
                    <a:off x="41769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2" name="Oval 371">
                    <a:extLst>
                      <a:ext uri="{FF2B5EF4-FFF2-40B4-BE49-F238E27FC236}">
                        <a16:creationId xmlns:a16="http://schemas.microsoft.com/office/drawing/2014/main" id="{7614FC51-85D9-A3FB-5554-F471F4F9C66D}"/>
                      </a:ext>
                    </a:extLst>
                  </p:cNvPr>
                  <p:cNvSpPr/>
                  <p:nvPr/>
                </p:nvSpPr>
                <p:spPr>
                  <a:xfrm>
                    <a:off x="49897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3" name="Oval 372">
                    <a:extLst>
                      <a:ext uri="{FF2B5EF4-FFF2-40B4-BE49-F238E27FC236}">
                        <a16:creationId xmlns:a16="http://schemas.microsoft.com/office/drawing/2014/main" id="{4B39076D-1B16-FB7D-05F2-1EE3101FD87B}"/>
                      </a:ext>
                    </a:extLst>
                  </p:cNvPr>
                  <p:cNvSpPr/>
                  <p:nvPr/>
                </p:nvSpPr>
                <p:spPr>
                  <a:xfrm>
                    <a:off x="40414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4" name="Oval 373">
                    <a:extLst>
                      <a:ext uri="{FF2B5EF4-FFF2-40B4-BE49-F238E27FC236}">
                        <a16:creationId xmlns:a16="http://schemas.microsoft.com/office/drawing/2014/main" id="{9BF82B77-0EC9-6039-36B6-3E431E941A0A}"/>
                      </a:ext>
                    </a:extLst>
                  </p:cNvPr>
                  <p:cNvSpPr/>
                  <p:nvPr/>
                </p:nvSpPr>
                <p:spPr>
                  <a:xfrm>
                    <a:off x="44478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5" name="Oval 374">
                    <a:extLst>
                      <a:ext uri="{FF2B5EF4-FFF2-40B4-BE49-F238E27FC236}">
                        <a16:creationId xmlns:a16="http://schemas.microsoft.com/office/drawing/2014/main" id="{26E08595-A5E6-8F29-C3D4-A6EA61A03178}"/>
                      </a:ext>
                    </a:extLst>
                  </p:cNvPr>
                  <p:cNvSpPr/>
                  <p:nvPr/>
                </p:nvSpPr>
                <p:spPr>
                  <a:xfrm>
                    <a:off x="47187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6" name="Oval 375">
                    <a:extLst>
                      <a:ext uri="{FF2B5EF4-FFF2-40B4-BE49-F238E27FC236}">
                        <a16:creationId xmlns:a16="http://schemas.microsoft.com/office/drawing/2014/main" id="{C24030B5-1E93-6F1B-68FB-000334211C6E}"/>
                      </a:ext>
                    </a:extLst>
                  </p:cNvPr>
                  <p:cNvSpPr/>
                  <p:nvPr/>
                </p:nvSpPr>
                <p:spPr>
                  <a:xfrm>
                    <a:off x="48542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7" name="Oval 376">
                    <a:extLst>
                      <a:ext uri="{FF2B5EF4-FFF2-40B4-BE49-F238E27FC236}">
                        <a16:creationId xmlns:a16="http://schemas.microsoft.com/office/drawing/2014/main" id="{F2E20F6D-426D-E72E-80CB-8B1BF1C18AEF}"/>
                      </a:ext>
                    </a:extLst>
                  </p:cNvPr>
                  <p:cNvSpPr/>
                  <p:nvPr/>
                </p:nvSpPr>
                <p:spPr>
                  <a:xfrm>
                    <a:off x="51251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277" name="Rectangle 276">
                  <a:extLst>
                    <a:ext uri="{FF2B5EF4-FFF2-40B4-BE49-F238E27FC236}">
                      <a16:creationId xmlns:a16="http://schemas.microsoft.com/office/drawing/2014/main" id="{F5CA95F4-9690-381B-A061-1108C8CFAEE9}"/>
                    </a:ext>
                  </a:extLst>
                </p:cNvPr>
                <p:cNvSpPr/>
                <p:nvPr/>
              </p:nvSpPr>
              <p:spPr>
                <a:xfrm>
                  <a:off x="1607644" y="3747994"/>
                  <a:ext cx="4060239" cy="900000"/>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8" name="Rectangle 277">
                  <a:extLst>
                    <a:ext uri="{FF2B5EF4-FFF2-40B4-BE49-F238E27FC236}">
                      <a16:creationId xmlns:a16="http://schemas.microsoft.com/office/drawing/2014/main" id="{EB735C15-C337-52DC-41CB-E84BAA754CFB}"/>
                    </a:ext>
                  </a:extLst>
                </p:cNvPr>
                <p:cNvSpPr/>
                <p:nvPr/>
              </p:nvSpPr>
              <p:spPr>
                <a:xfrm>
                  <a:off x="1607644" y="3785319"/>
                  <a:ext cx="4060239" cy="648478"/>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279" name="Group 278">
                  <a:extLst>
                    <a:ext uri="{FF2B5EF4-FFF2-40B4-BE49-F238E27FC236}">
                      <a16:creationId xmlns:a16="http://schemas.microsoft.com/office/drawing/2014/main" id="{B4C2347A-DAE5-2999-0871-6F6BF9993E0F}"/>
                    </a:ext>
                  </a:extLst>
                </p:cNvPr>
                <p:cNvGrpSpPr/>
                <p:nvPr/>
              </p:nvGrpSpPr>
              <p:grpSpPr>
                <a:xfrm>
                  <a:off x="3920179" y="3747994"/>
                  <a:ext cx="1309200" cy="756000"/>
                  <a:chOff x="3697603" y="3918855"/>
                  <a:chExt cx="1309200" cy="756000"/>
                </a:xfrm>
              </p:grpSpPr>
              <p:sp>
                <p:nvSpPr>
                  <p:cNvPr id="351" name="Rectangle 350">
                    <a:extLst>
                      <a:ext uri="{FF2B5EF4-FFF2-40B4-BE49-F238E27FC236}">
                        <a16:creationId xmlns:a16="http://schemas.microsoft.com/office/drawing/2014/main" id="{1D5ECA3F-F667-630D-53D2-255319427B1D}"/>
                      </a:ext>
                    </a:extLst>
                  </p:cNvPr>
                  <p:cNvSpPr/>
                  <p:nvPr/>
                </p:nvSpPr>
                <p:spPr>
                  <a:xfrm>
                    <a:off x="36976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2" name="Rectangle 351">
                    <a:extLst>
                      <a:ext uri="{FF2B5EF4-FFF2-40B4-BE49-F238E27FC236}">
                        <a16:creationId xmlns:a16="http://schemas.microsoft.com/office/drawing/2014/main" id="{054C6FA6-51BD-FB2B-5A3A-B4A8CC10F3A8}"/>
                      </a:ext>
                    </a:extLst>
                  </p:cNvPr>
                  <p:cNvSpPr/>
                  <p:nvPr/>
                </p:nvSpPr>
                <p:spPr>
                  <a:xfrm>
                    <a:off x="3833070"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3" name="Rectangle 352">
                    <a:extLst>
                      <a:ext uri="{FF2B5EF4-FFF2-40B4-BE49-F238E27FC236}">
                        <a16:creationId xmlns:a16="http://schemas.microsoft.com/office/drawing/2014/main" id="{271E8746-C3F5-D4B1-690C-E667612F573A}"/>
                      </a:ext>
                    </a:extLst>
                  </p:cNvPr>
                  <p:cNvSpPr/>
                  <p:nvPr/>
                </p:nvSpPr>
                <p:spPr>
                  <a:xfrm>
                    <a:off x="3968537"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4" name="Rectangle 353">
                    <a:extLst>
                      <a:ext uri="{FF2B5EF4-FFF2-40B4-BE49-F238E27FC236}">
                        <a16:creationId xmlns:a16="http://schemas.microsoft.com/office/drawing/2014/main" id="{A3A7957F-199E-5733-E1C4-690E1520A8FA}"/>
                      </a:ext>
                    </a:extLst>
                  </p:cNvPr>
                  <p:cNvSpPr/>
                  <p:nvPr/>
                </p:nvSpPr>
                <p:spPr>
                  <a:xfrm>
                    <a:off x="4104004"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5" name="Rectangle 354">
                    <a:extLst>
                      <a:ext uri="{FF2B5EF4-FFF2-40B4-BE49-F238E27FC236}">
                        <a16:creationId xmlns:a16="http://schemas.microsoft.com/office/drawing/2014/main" id="{0BADFBE4-BD41-CBA7-D933-D24EBDF804EC}"/>
                      </a:ext>
                    </a:extLst>
                  </p:cNvPr>
                  <p:cNvSpPr/>
                  <p:nvPr/>
                </p:nvSpPr>
                <p:spPr>
                  <a:xfrm>
                    <a:off x="4645872"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6" name="Rectangle 355">
                    <a:extLst>
                      <a:ext uri="{FF2B5EF4-FFF2-40B4-BE49-F238E27FC236}">
                        <a16:creationId xmlns:a16="http://schemas.microsoft.com/office/drawing/2014/main" id="{F7BCB096-E73A-6056-E743-AE69124C807D}"/>
                      </a:ext>
                    </a:extLst>
                  </p:cNvPr>
                  <p:cNvSpPr/>
                  <p:nvPr/>
                </p:nvSpPr>
                <p:spPr>
                  <a:xfrm>
                    <a:off x="4781339"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7" name="Rectangle 356">
                    <a:extLst>
                      <a:ext uri="{FF2B5EF4-FFF2-40B4-BE49-F238E27FC236}">
                        <a16:creationId xmlns:a16="http://schemas.microsoft.com/office/drawing/2014/main" id="{AA6A3C1E-7945-0353-8838-6350FC50AAAE}"/>
                      </a:ext>
                    </a:extLst>
                  </p:cNvPr>
                  <p:cNvSpPr/>
                  <p:nvPr/>
                </p:nvSpPr>
                <p:spPr>
                  <a:xfrm>
                    <a:off x="49168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280" name="Rectangle 279">
                  <a:extLst>
                    <a:ext uri="{FF2B5EF4-FFF2-40B4-BE49-F238E27FC236}">
                      <a16:creationId xmlns:a16="http://schemas.microsoft.com/office/drawing/2014/main" id="{D8DCDE8E-6CD6-EB55-DFB8-62E6B97AFA30}"/>
                    </a:ext>
                  </a:extLst>
                </p:cNvPr>
                <p:cNvSpPr/>
                <p:nvPr/>
              </p:nvSpPr>
              <p:spPr>
                <a:xfrm>
                  <a:off x="5591881"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1" name="Rectangle 280">
                  <a:extLst>
                    <a:ext uri="{FF2B5EF4-FFF2-40B4-BE49-F238E27FC236}">
                      <a16:creationId xmlns:a16="http://schemas.microsoft.com/office/drawing/2014/main" id="{51158C34-1033-2283-4F9E-A6AF7DC93FEF}"/>
                    </a:ext>
                  </a:extLst>
                </p:cNvPr>
                <p:cNvSpPr/>
                <p:nvPr/>
              </p:nvSpPr>
              <p:spPr>
                <a:xfrm>
                  <a:off x="5515879"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2" name="Rectangle 281">
                  <a:extLst>
                    <a:ext uri="{FF2B5EF4-FFF2-40B4-BE49-F238E27FC236}">
                      <a16:creationId xmlns:a16="http://schemas.microsoft.com/office/drawing/2014/main" id="{4316A1EE-6790-5AF7-830E-9B85A78013A5}"/>
                    </a:ext>
                  </a:extLst>
                </p:cNvPr>
                <p:cNvSpPr/>
                <p:nvPr/>
              </p:nvSpPr>
              <p:spPr>
                <a:xfrm>
                  <a:off x="5439877"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3" name="Rectangle 282">
                  <a:extLst>
                    <a:ext uri="{FF2B5EF4-FFF2-40B4-BE49-F238E27FC236}">
                      <a16:creationId xmlns:a16="http://schemas.microsoft.com/office/drawing/2014/main" id="{D2A26ACA-EE06-6774-2C43-CD235C0480C7}"/>
                    </a:ext>
                  </a:extLst>
                </p:cNvPr>
                <p:cNvSpPr/>
                <p:nvPr/>
              </p:nvSpPr>
              <p:spPr>
                <a:xfrm>
                  <a:off x="5363875"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4" name="Rectangle 283">
                  <a:extLst>
                    <a:ext uri="{FF2B5EF4-FFF2-40B4-BE49-F238E27FC236}">
                      <a16:creationId xmlns:a16="http://schemas.microsoft.com/office/drawing/2014/main" id="{79E4B105-341B-BE78-3C80-41B6B00145DC}"/>
                    </a:ext>
                  </a:extLst>
                </p:cNvPr>
                <p:cNvSpPr/>
                <p:nvPr/>
              </p:nvSpPr>
              <p:spPr>
                <a:xfrm>
                  <a:off x="1705648"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5" name="Rectangle 284">
                  <a:extLst>
                    <a:ext uri="{FF2B5EF4-FFF2-40B4-BE49-F238E27FC236}">
                      <a16:creationId xmlns:a16="http://schemas.microsoft.com/office/drawing/2014/main" id="{B92F67C5-7522-95D2-C7A8-DE7FED04EAD9}"/>
                    </a:ext>
                  </a:extLst>
                </p:cNvPr>
                <p:cNvSpPr/>
                <p:nvPr/>
              </p:nvSpPr>
              <p:spPr>
                <a:xfrm>
                  <a:off x="1857654"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6" name="Rectangle 285">
                  <a:extLst>
                    <a:ext uri="{FF2B5EF4-FFF2-40B4-BE49-F238E27FC236}">
                      <a16:creationId xmlns:a16="http://schemas.microsoft.com/office/drawing/2014/main" id="{2DDBF0C1-863C-B897-2831-F3A88A09CB73}"/>
                    </a:ext>
                  </a:extLst>
                </p:cNvPr>
                <p:cNvSpPr/>
                <p:nvPr/>
              </p:nvSpPr>
              <p:spPr>
                <a:xfrm>
                  <a:off x="1629646"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7" name="Rectangle 286">
                  <a:extLst>
                    <a:ext uri="{FF2B5EF4-FFF2-40B4-BE49-F238E27FC236}">
                      <a16:creationId xmlns:a16="http://schemas.microsoft.com/office/drawing/2014/main" id="{5C1E7DE2-A44A-2C1A-549A-82F2E4E0015D}"/>
                    </a:ext>
                  </a:extLst>
                </p:cNvPr>
                <p:cNvSpPr/>
                <p:nvPr/>
              </p:nvSpPr>
              <p:spPr>
                <a:xfrm>
                  <a:off x="1781650"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288" name="Group 287">
                  <a:extLst>
                    <a:ext uri="{FF2B5EF4-FFF2-40B4-BE49-F238E27FC236}">
                      <a16:creationId xmlns:a16="http://schemas.microsoft.com/office/drawing/2014/main" id="{2E25F306-9BF1-7E48-3104-F5AAD7E182AD}"/>
                    </a:ext>
                  </a:extLst>
                </p:cNvPr>
                <p:cNvGrpSpPr/>
                <p:nvPr/>
              </p:nvGrpSpPr>
              <p:grpSpPr>
                <a:xfrm>
                  <a:off x="3445767" y="4440208"/>
                  <a:ext cx="358008" cy="36000"/>
                  <a:chOff x="3223191" y="4611069"/>
                  <a:chExt cx="358008" cy="36000"/>
                </a:xfrm>
              </p:grpSpPr>
              <p:sp>
                <p:nvSpPr>
                  <p:cNvPr id="346" name="Rectangle 345">
                    <a:extLst>
                      <a:ext uri="{FF2B5EF4-FFF2-40B4-BE49-F238E27FC236}">
                        <a16:creationId xmlns:a16="http://schemas.microsoft.com/office/drawing/2014/main" id="{37EB6178-966B-581C-D480-F6691B68B35F}"/>
                      </a:ext>
                    </a:extLst>
                  </p:cNvPr>
                  <p:cNvSpPr/>
                  <p:nvPr/>
                </p:nvSpPr>
                <p:spPr>
                  <a:xfrm>
                    <a:off x="3451197"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7" name="Rectangle 346">
                    <a:extLst>
                      <a:ext uri="{FF2B5EF4-FFF2-40B4-BE49-F238E27FC236}">
                        <a16:creationId xmlns:a16="http://schemas.microsoft.com/office/drawing/2014/main" id="{B31DDF40-7655-495A-A2FE-B77B05DBF9B5}"/>
                      </a:ext>
                    </a:extLst>
                  </p:cNvPr>
                  <p:cNvSpPr/>
                  <p:nvPr/>
                </p:nvSpPr>
                <p:spPr>
                  <a:xfrm>
                    <a:off x="3375195"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8" name="Rectangle 347">
                    <a:extLst>
                      <a:ext uri="{FF2B5EF4-FFF2-40B4-BE49-F238E27FC236}">
                        <a16:creationId xmlns:a16="http://schemas.microsoft.com/office/drawing/2014/main" id="{6EFFA2FC-E016-FF8A-346C-A6F71CBA2B39}"/>
                      </a:ext>
                    </a:extLst>
                  </p:cNvPr>
                  <p:cNvSpPr/>
                  <p:nvPr/>
                </p:nvSpPr>
                <p:spPr>
                  <a:xfrm>
                    <a:off x="3527199"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9" name="Rectangle 348">
                    <a:extLst>
                      <a:ext uri="{FF2B5EF4-FFF2-40B4-BE49-F238E27FC236}">
                        <a16:creationId xmlns:a16="http://schemas.microsoft.com/office/drawing/2014/main" id="{C1958674-BA67-5281-6EBB-1D1A6D4FB6CE}"/>
                      </a:ext>
                    </a:extLst>
                  </p:cNvPr>
                  <p:cNvSpPr/>
                  <p:nvPr/>
                </p:nvSpPr>
                <p:spPr>
                  <a:xfrm>
                    <a:off x="3299193"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0" name="Rectangle 349">
                    <a:extLst>
                      <a:ext uri="{FF2B5EF4-FFF2-40B4-BE49-F238E27FC236}">
                        <a16:creationId xmlns:a16="http://schemas.microsoft.com/office/drawing/2014/main" id="{CDB474E7-0094-E625-CE01-844FD9B940C0}"/>
                      </a:ext>
                    </a:extLst>
                  </p:cNvPr>
                  <p:cNvSpPr/>
                  <p:nvPr/>
                </p:nvSpPr>
                <p:spPr>
                  <a:xfrm>
                    <a:off x="3223191"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289" name="Rectangle 288">
                  <a:extLst>
                    <a:ext uri="{FF2B5EF4-FFF2-40B4-BE49-F238E27FC236}">
                      <a16:creationId xmlns:a16="http://schemas.microsoft.com/office/drawing/2014/main" id="{2AF58DEE-8363-AA24-3C1E-4F4968AA3670}"/>
                    </a:ext>
                  </a:extLst>
                </p:cNvPr>
                <p:cNvSpPr/>
                <p:nvPr/>
              </p:nvSpPr>
              <p:spPr>
                <a:xfrm>
                  <a:off x="1617238" y="4503994"/>
                  <a:ext cx="64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0" name="Rectangle 289">
                  <a:extLst>
                    <a:ext uri="{FF2B5EF4-FFF2-40B4-BE49-F238E27FC236}">
                      <a16:creationId xmlns:a16="http://schemas.microsoft.com/office/drawing/2014/main" id="{3B0704FC-48CB-0111-C399-B705D8F11BC2}"/>
                    </a:ext>
                  </a:extLst>
                </p:cNvPr>
                <p:cNvSpPr/>
                <p:nvPr/>
              </p:nvSpPr>
              <p:spPr>
                <a:xfrm>
                  <a:off x="3233995" y="45039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1" name="Rectangle 290">
                  <a:extLst>
                    <a:ext uri="{FF2B5EF4-FFF2-40B4-BE49-F238E27FC236}">
                      <a16:creationId xmlns:a16="http://schemas.microsoft.com/office/drawing/2014/main" id="{C300F265-7C68-530C-44AC-F7D195CCB018}"/>
                    </a:ext>
                  </a:extLst>
                </p:cNvPr>
                <p:cNvSpPr/>
                <p:nvPr/>
              </p:nvSpPr>
              <p:spPr>
                <a:xfrm>
                  <a:off x="2562227" y="450399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2" name="Rectangle 291">
                  <a:extLst>
                    <a:ext uri="{FF2B5EF4-FFF2-40B4-BE49-F238E27FC236}">
                      <a16:creationId xmlns:a16="http://schemas.microsoft.com/office/drawing/2014/main" id="{7B3DDC9B-7E2D-1477-90A2-08D9075DA902}"/>
                    </a:ext>
                  </a:extLst>
                </p:cNvPr>
                <p:cNvSpPr/>
                <p:nvPr/>
              </p:nvSpPr>
              <p:spPr>
                <a:xfrm>
                  <a:off x="3604713" y="4502302"/>
                  <a:ext cx="41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3" name="Rectangle 292">
                  <a:extLst>
                    <a:ext uri="{FF2B5EF4-FFF2-40B4-BE49-F238E27FC236}">
                      <a16:creationId xmlns:a16="http://schemas.microsoft.com/office/drawing/2014/main" id="{AD767DFD-8EC8-6A9F-89DC-F733DEED348A}"/>
                    </a:ext>
                  </a:extLst>
                </p:cNvPr>
                <p:cNvSpPr/>
                <p:nvPr/>
              </p:nvSpPr>
              <p:spPr>
                <a:xfrm>
                  <a:off x="4989968" y="45039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4" name="Rectangle 293">
                  <a:extLst>
                    <a:ext uri="{FF2B5EF4-FFF2-40B4-BE49-F238E27FC236}">
                      <a16:creationId xmlns:a16="http://schemas.microsoft.com/office/drawing/2014/main" id="{07D21277-CBE3-68E9-A164-732A777C9FB5}"/>
                    </a:ext>
                  </a:extLst>
                </p:cNvPr>
                <p:cNvSpPr/>
                <p:nvPr/>
              </p:nvSpPr>
              <p:spPr>
                <a:xfrm>
                  <a:off x="5433776" y="450399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5" name="Rectangle 294">
                  <a:extLst>
                    <a:ext uri="{FF2B5EF4-FFF2-40B4-BE49-F238E27FC236}">
                      <a16:creationId xmlns:a16="http://schemas.microsoft.com/office/drawing/2014/main" id="{3C779727-7BB3-CC6F-6360-5F51BACCECB9}"/>
                    </a:ext>
                  </a:extLst>
                </p:cNvPr>
                <p:cNvSpPr/>
                <p:nvPr/>
              </p:nvSpPr>
              <p:spPr>
                <a:xfrm>
                  <a:off x="1619278" y="4578800"/>
                  <a:ext cx="61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6" name="Rectangle 295">
                  <a:extLst>
                    <a:ext uri="{FF2B5EF4-FFF2-40B4-BE49-F238E27FC236}">
                      <a16:creationId xmlns:a16="http://schemas.microsoft.com/office/drawing/2014/main" id="{CD4D4218-17E0-B462-9753-2958AE37C8B7}"/>
                    </a:ext>
                  </a:extLst>
                </p:cNvPr>
                <p:cNvSpPr/>
                <p:nvPr/>
              </p:nvSpPr>
              <p:spPr>
                <a:xfrm>
                  <a:off x="2959675" y="4582006"/>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7" name="Rectangle 296">
                  <a:extLst>
                    <a:ext uri="{FF2B5EF4-FFF2-40B4-BE49-F238E27FC236}">
                      <a16:creationId xmlns:a16="http://schemas.microsoft.com/office/drawing/2014/main" id="{C5D4BEF9-A763-FF14-12FD-17C4D5858773}"/>
                    </a:ext>
                  </a:extLst>
                </p:cNvPr>
                <p:cNvSpPr/>
                <p:nvPr/>
              </p:nvSpPr>
              <p:spPr>
                <a:xfrm>
                  <a:off x="3273810" y="4577987"/>
                  <a:ext cx="72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8" name="Rectangle 297">
                  <a:extLst>
                    <a:ext uri="{FF2B5EF4-FFF2-40B4-BE49-F238E27FC236}">
                      <a16:creationId xmlns:a16="http://schemas.microsoft.com/office/drawing/2014/main" id="{E2406247-D9DE-C144-C319-0F72369E9EA5}"/>
                    </a:ext>
                  </a:extLst>
                </p:cNvPr>
                <p:cNvSpPr/>
                <p:nvPr/>
              </p:nvSpPr>
              <p:spPr>
                <a:xfrm>
                  <a:off x="5008523" y="4578800"/>
                  <a:ext cx="57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9" name="Rectangle 298">
                  <a:extLst>
                    <a:ext uri="{FF2B5EF4-FFF2-40B4-BE49-F238E27FC236}">
                      <a16:creationId xmlns:a16="http://schemas.microsoft.com/office/drawing/2014/main" id="{64968482-68C0-B49E-754B-5F4FEB9EBAED}"/>
                    </a:ext>
                  </a:extLst>
                </p:cNvPr>
                <p:cNvSpPr/>
                <p:nvPr/>
              </p:nvSpPr>
              <p:spPr>
                <a:xfrm>
                  <a:off x="4466196"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0" name="Rectangle 299">
                  <a:extLst>
                    <a:ext uri="{FF2B5EF4-FFF2-40B4-BE49-F238E27FC236}">
                      <a16:creationId xmlns:a16="http://schemas.microsoft.com/office/drawing/2014/main" id="{0EC1D5F8-409A-744F-2F9B-C80683206EAF}"/>
                    </a:ext>
                  </a:extLst>
                </p:cNvPr>
                <p:cNvSpPr/>
                <p:nvPr/>
              </p:nvSpPr>
              <p:spPr>
                <a:xfrm>
                  <a:off x="4601663"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1" name="Rectangle 300">
                  <a:extLst>
                    <a:ext uri="{FF2B5EF4-FFF2-40B4-BE49-F238E27FC236}">
                      <a16:creationId xmlns:a16="http://schemas.microsoft.com/office/drawing/2014/main" id="{5DCD002E-9B98-FF82-37FD-BD8F4F422932}"/>
                    </a:ext>
                  </a:extLst>
                </p:cNvPr>
                <p:cNvSpPr/>
                <p:nvPr/>
              </p:nvSpPr>
              <p:spPr>
                <a:xfrm>
                  <a:off x="4737130"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302" name="Group 301">
                  <a:extLst>
                    <a:ext uri="{FF2B5EF4-FFF2-40B4-BE49-F238E27FC236}">
                      <a16:creationId xmlns:a16="http://schemas.microsoft.com/office/drawing/2014/main" id="{15C9F1A2-BA8C-BA6C-FD57-E5681298C4DF}"/>
                    </a:ext>
                  </a:extLst>
                </p:cNvPr>
                <p:cNvGrpSpPr/>
                <p:nvPr/>
              </p:nvGrpSpPr>
              <p:grpSpPr>
                <a:xfrm>
                  <a:off x="2027779" y="3747994"/>
                  <a:ext cx="1309200" cy="756000"/>
                  <a:chOff x="2013587" y="4784874"/>
                  <a:chExt cx="1309200" cy="756000"/>
                </a:xfrm>
              </p:grpSpPr>
              <p:sp>
                <p:nvSpPr>
                  <p:cNvPr id="336" name="Rectangle 335">
                    <a:extLst>
                      <a:ext uri="{FF2B5EF4-FFF2-40B4-BE49-F238E27FC236}">
                        <a16:creationId xmlns:a16="http://schemas.microsoft.com/office/drawing/2014/main" id="{6EE39AE6-8B95-D3C1-960D-A1BDD5EA80BE}"/>
                      </a:ext>
                    </a:extLst>
                  </p:cNvPr>
                  <p:cNvSpPr/>
                  <p:nvPr/>
                </p:nvSpPr>
                <p:spPr>
                  <a:xfrm>
                    <a:off x="20135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7" name="Rectangle 336">
                    <a:extLst>
                      <a:ext uri="{FF2B5EF4-FFF2-40B4-BE49-F238E27FC236}">
                        <a16:creationId xmlns:a16="http://schemas.microsoft.com/office/drawing/2014/main" id="{2B8F1829-2C80-4B52-A89F-5E3603A68EB3}"/>
                      </a:ext>
                    </a:extLst>
                  </p:cNvPr>
                  <p:cNvSpPr/>
                  <p:nvPr/>
                </p:nvSpPr>
                <p:spPr>
                  <a:xfrm>
                    <a:off x="214905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8" name="Rectangle 337">
                    <a:extLst>
                      <a:ext uri="{FF2B5EF4-FFF2-40B4-BE49-F238E27FC236}">
                        <a16:creationId xmlns:a16="http://schemas.microsoft.com/office/drawing/2014/main" id="{CE0BE064-8BC5-D095-A485-FA4574230065}"/>
                      </a:ext>
                    </a:extLst>
                  </p:cNvPr>
                  <p:cNvSpPr/>
                  <p:nvPr/>
                </p:nvSpPr>
                <p:spPr>
                  <a:xfrm>
                    <a:off x="228452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9" name="Rectangle 338">
                    <a:extLst>
                      <a:ext uri="{FF2B5EF4-FFF2-40B4-BE49-F238E27FC236}">
                        <a16:creationId xmlns:a16="http://schemas.microsoft.com/office/drawing/2014/main" id="{AC234DDA-E0C1-9CDD-D0DB-DC1772352E22}"/>
                      </a:ext>
                    </a:extLst>
                  </p:cNvPr>
                  <p:cNvSpPr/>
                  <p:nvPr/>
                </p:nvSpPr>
                <p:spPr>
                  <a:xfrm>
                    <a:off x="2826389"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0" name="Rectangle 339">
                    <a:extLst>
                      <a:ext uri="{FF2B5EF4-FFF2-40B4-BE49-F238E27FC236}">
                        <a16:creationId xmlns:a16="http://schemas.microsoft.com/office/drawing/2014/main" id="{31D89666-7542-967A-0751-34F07173CA0F}"/>
                      </a:ext>
                    </a:extLst>
                  </p:cNvPr>
                  <p:cNvSpPr/>
                  <p:nvPr/>
                </p:nvSpPr>
                <p:spPr>
                  <a:xfrm>
                    <a:off x="2961856"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1" name="Rectangle 340">
                    <a:extLst>
                      <a:ext uri="{FF2B5EF4-FFF2-40B4-BE49-F238E27FC236}">
                        <a16:creationId xmlns:a16="http://schemas.microsoft.com/office/drawing/2014/main" id="{0608D1BF-BE8B-593E-AAB6-26F95EE72389}"/>
                      </a:ext>
                    </a:extLst>
                  </p:cNvPr>
                  <p:cNvSpPr/>
                  <p:nvPr/>
                </p:nvSpPr>
                <p:spPr>
                  <a:xfrm>
                    <a:off x="3097323"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2" name="Rectangle 341">
                    <a:extLst>
                      <a:ext uri="{FF2B5EF4-FFF2-40B4-BE49-F238E27FC236}">
                        <a16:creationId xmlns:a16="http://schemas.microsoft.com/office/drawing/2014/main" id="{5E121DC2-E652-0FE8-DE75-220B67A9AFA0}"/>
                      </a:ext>
                    </a:extLst>
                  </p:cNvPr>
                  <p:cNvSpPr/>
                  <p:nvPr/>
                </p:nvSpPr>
                <p:spPr>
                  <a:xfrm>
                    <a:off x="32327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3" name="Rectangle 342">
                    <a:extLst>
                      <a:ext uri="{FF2B5EF4-FFF2-40B4-BE49-F238E27FC236}">
                        <a16:creationId xmlns:a16="http://schemas.microsoft.com/office/drawing/2014/main" id="{2B6E7CC4-0231-D295-BA40-7CBFBCBFCB58}"/>
                      </a:ext>
                    </a:extLst>
                  </p:cNvPr>
                  <p:cNvSpPr/>
                  <p:nvPr/>
                </p:nvSpPr>
                <p:spPr>
                  <a:xfrm>
                    <a:off x="242413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4" name="Rectangle 343">
                    <a:extLst>
                      <a:ext uri="{FF2B5EF4-FFF2-40B4-BE49-F238E27FC236}">
                        <a16:creationId xmlns:a16="http://schemas.microsoft.com/office/drawing/2014/main" id="{59E8E6B0-14D9-8991-033B-1217F72CB8A3}"/>
                      </a:ext>
                    </a:extLst>
                  </p:cNvPr>
                  <p:cNvSpPr/>
                  <p:nvPr/>
                </p:nvSpPr>
                <p:spPr>
                  <a:xfrm>
                    <a:off x="25596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5" name="Rectangle 344">
                    <a:extLst>
                      <a:ext uri="{FF2B5EF4-FFF2-40B4-BE49-F238E27FC236}">
                        <a16:creationId xmlns:a16="http://schemas.microsoft.com/office/drawing/2014/main" id="{69D44D28-4C33-CBA8-B99A-5EF5BBB2404A}"/>
                      </a:ext>
                    </a:extLst>
                  </p:cNvPr>
                  <p:cNvSpPr/>
                  <p:nvPr/>
                </p:nvSpPr>
                <p:spPr>
                  <a:xfrm>
                    <a:off x="26950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303" name="Group 302">
                  <a:extLst>
                    <a:ext uri="{FF2B5EF4-FFF2-40B4-BE49-F238E27FC236}">
                      <a16:creationId xmlns:a16="http://schemas.microsoft.com/office/drawing/2014/main" id="{B0C8D91A-1C33-3C3E-8B52-D2956552C21A}"/>
                    </a:ext>
                  </a:extLst>
                </p:cNvPr>
                <p:cNvGrpSpPr/>
                <p:nvPr/>
              </p:nvGrpSpPr>
              <p:grpSpPr>
                <a:xfrm>
                  <a:off x="2017061" y="3715767"/>
                  <a:ext cx="1327200" cy="36000"/>
                  <a:chOff x="2002869" y="4752647"/>
                  <a:chExt cx="1327200" cy="36000"/>
                </a:xfrm>
              </p:grpSpPr>
              <p:sp>
                <p:nvSpPr>
                  <p:cNvPr id="326" name="Rectangle 325">
                    <a:extLst>
                      <a:ext uri="{FF2B5EF4-FFF2-40B4-BE49-F238E27FC236}">
                        <a16:creationId xmlns:a16="http://schemas.microsoft.com/office/drawing/2014/main" id="{327C57B0-346A-A5E6-CD9B-F25FCB6F4A7A}"/>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7" name="Rectangle 326">
                    <a:extLst>
                      <a:ext uri="{FF2B5EF4-FFF2-40B4-BE49-F238E27FC236}">
                        <a16:creationId xmlns:a16="http://schemas.microsoft.com/office/drawing/2014/main" id="{5D390101-FF2F-64C0-78A5-884BCDB10668}"/>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8" name="Rectangle 327">
                    <a:extLst>
                      <a:ext uri="{FF2B5EF4-FFF2-40B4-BE49-F238E27FC236}">
                        <a16:creationId xmlns:a16="http://schemas.microsoft.com/office/drawing/2014/main" id="{C5333B9D-BF67-83D5-A173-31879F6DC948}"/>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9" name="Rectangle 328">
                    <a:extLst>
                      <a:ext uri="{FF2B5EF4-FFF2-40B4-BE49-F238E27FC236}">
                        <a16:creationId xmlns:a16="http://schemas.microsoft.com/office/drawing/2014/main" id="{A3413F2A-CADF-2FE6-7E96-0424C3CE5CED}"/>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0" name="Rectangle 329">
                    <a:extLst>
                      <a:ext uri="{FF2B5EF4-FFF2-40B4-BE49-F238E27FC236}">
                        <a16:creationId xmlns:a16="http://schemas.microsoft.com/office/drawing/2014/main" id="{45A59A45-E010-D670-1CDE-1FE7832A3F6A}"/>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1" name="Rectangle 330">
                    <a:extLst>
                      <a:ext uri="{FF2B5EF4-FFF2-40B4-BE49-F238E27FC236}">
                        <a16:creationId xmlns:a16="http://schemas.microsoft.com/office/drawing/2014/main" id="{E565B659-C10A-B388-1D3F-88E25D2E6436}"/>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2" name="Rectangle 331">
                    <a:extLst>
                      <a:ext uri="{FF2B5EF4-FFF2-40B4-BE49-F238E27FC236}">
                        <a16:creationId xmlns:a16="http://schemas.microsoft.com/office/drawing/2014/main" id="{CA8BBB73-E420-44CD-B717-3A839AF35067}"/>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3" name="Rectangle 332">
                    <a:extLst>
                      <a:ext uri="{FF2B5EF4-FFF2-40B4-BE49-F238E27FC236}">
                        <a16:creationId xmlns:a16="http://schemas.microsoft.com/office/drawing/2014/main" id="{3D481738-CF00-7C7E-F344-A0D58D8565CC}"/>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4" name="Rectangle 333">
                    <a:extLst>
                      <a:ext uri="{FF2B5EF4-FFF2-40B4-BE49-F238E27FC236}">
                        <a16:creationId xmlns:a16="http://schemas.microsoft.com/office/drawing/2014/main" id="{B6F152A0-7801-AF4A-1EB4-101B9B086762}"/>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5" name="Rectangle 334">
                    <a:extLst>
                      <a:ext uri="{FF2B5EF4-FFF2-40B4-BE49-F238E27FC236}">
                        <a16:creationId xmlns:a16="http://schemas.microsoft.com/office/drawing/2014/main" id="{FC2A0214-ADC1-D4DF-8925-BCE4C7D9790B}"/>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304" name="Group 303">
                  <a:extLst>
                    <a:ext uri="{FF2B5EF4-FFF2-40B4-BE49-F238E27FC236}">
                      <a16:creationId xmlns:a16="http://schemas.microsoft.com/office/drawing/2014/main" id="{EE030A86-DE7A-ACF4-E6B5-346F88252E5D}"/>
                    </a:ext>
                  </a:extLst>
                </p:cNvPr>
                <p:cNvGrpSpPr/>
                <p:nvPr/>
              </p:nvGrpSpPr>
              <p:grpSpPr>
                <a:xfrm>
                  <a:off x="3908971" y="3715767"/>
                  <a:ext cx="1327200" cy="36000"/>
                  <a:chOff x="2002869" y="4752647"/>
                  <a:chExt cx="1327200" cy="36000"/>
                </a:xfrm>
              </p:grpSpPr>
              <p:sp>
                <p:nvSpPr>
                  <p:cNvPr id="316" name="Rectangle 315">
                    <a:extLst>
                      <a:ext uri="{FF2B5EF4-FFF2-40B4-BE49-F238E27FC236}">
                        <a16:creationId xmlns:a16="http://schemas.microsoft.com/office/drawing/2014/main" id="{CB8644AC-918F-8323-8F8E-084BC1B2BB6A}"/>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7" name="Rectangle 316">
                    <a:extLst>
                      <a:ext uri="{FF2B5EF4-FFF2-40B4-BE49-F238E27FC236}">
                        <a16:creationId xmlns:a16="http://schemas.microsoft.com/office/drawing/2014/main" id="{7FD07CAE-6C0A-CDE7-D0CB-6A51567BEAE2}"/>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8" name="Rectangle 317">
                    <a:extLst>
                      <a:ext uri="{FF2B5EF4-FFF2-40B4-BE49-F238E27FC236}">
                        <a16:creationId xmlns:a16="http://schemas.microsoft.com/office/drawing/2014/main" id="{347D23B0-D6AD-813D-60F3-68B7709593A7}"/>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9" name="Rectangle 318">
                    <a:extLst>
                      <a:ext uri="{FF2B5EF4-FFF2-40B4-BE49-F238E27FC236}">
                        <a16:creationId xmlns:a16="http://schemas.microsoft.com/office/drawing/2014/main" id="{A48B1144-B903-CDAD-C7DC-FAF00394A968}"/>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0" name="Rectangle 319">
                    <a:extLst>
                      <a:ext uri="{FF2B5EF4-FFF2-40B4-BE49-F238E27FC236}">
                        <a16:creationId xmlns:a16="http://schemas.microsoft.com/office/drawing/2014/main" id="{E9916E49-7898-49E4-92BA-010F543C8AD3}"/>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1" name="Rectangle 320">
                    <a:extLst>
                      <a:ext uri="{FF2B5EF4-FFF2-40B4-BE49-F238E27FC236}">
                        <a16:creationId xmlns:a16="http://schemas.microsoft.com/office/drawing/2014/main" id="{2B688E76-8BCF-486B-1BFB-FC3482AF17E5}"/>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2" name="Rectangle 321">
                    <a:extLst>
                      <a:ext uri="{FF2B5EF4-FFF2-40B4-BE49-F238E27FC236}">
                        <a16:creationId xmlns:a16="http://schemas.microsoft.com/office/drawing/2014/main" id="{E35E0935-3E78-B595-AEE7-DD15D6B7F65F}"/>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3" name="Rectangle 322">
                    <a:extLst>
                      <a:ext uri="{FF2B5EF4-FFF2-40B4-BE49-F238E27FC236}">
                        <a16:creationId xmlns:a16="http://schemas.microsoft.com/office/drawing/2014/main" id="{184EAEBA-800A-58D1-1B39-0C33C1AACBF5}"/>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4" name="Rectangle 323">
                    <a:extLst>
                      <a:ext uri="{FF2B5EF4-FFF2-40B4-BE49-F238E27FC236}">
                        <a16:creationId xmlns:a16="http://schemas.microsoft.com/office/drawing/2014/main" id="{1DF6FC23-5614-9136-9BC3-C51534E783DC}"/>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5" name="Rectangle 324">
                    <a:extLst>
                      <a:ext uri="{FF2B5EF4-FFF2-40B4-BE49-F238E27FC236}">
                        <a16:creationId xmlns:a16="http://schemas.microsoft.com/office/drawing/2014/main" id="{7AF92E11-67A7-F5DC-1282-8620A157F853}"/>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305" name="Rectangle 304">
                  <a:extLst>
                    <a:ext uri="{FF2B5EF4-FFF2-40B4-BE49-F238E27FC236}">
                      <a16:creationId xmlns:a16="http://schemas.microsoft.com/office/drawing/2014/main" id="{74095B50-5689-2EFE-0817-592206E3C37B}"/>
                    </a:ext>
                  </a:extLst>
                </p:cNvPr>
                <p:cNvSpPr/>
                <p:nvPr/>
              </p:nvSpPr>
              <p:spPr>
                <a:xfrm>
                  <a:off x="2279742" y="4503994"/>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6" name="Rectangle 305">
                  <a:extLst>
                    <a:ext uri="{FF2B5EF4-FFF2-40B4-BE49-F238E27FC236}">
                      <a16:creationId xmlns:a16="http://schemas.microsoft.com/office/drawing/2014/main" id="{D79F0F42-68D7-3B8C-12F4-D088298C884C}"/>
                    </a:ext>
                  </a:extLst>
                </p:cNvPr>
                <p:cNvSpPr/>
                <p:nvPr/>
              </p:nvSpPr>
              <p:spPr>
                <a:xfrm>
                  <a:off x="2562227" y="4582006"/>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7" name="Rectangle 306">
                  <a:extLst>
                    <a:ext uri="{FF2B5EF4-FFF2-40B4-BE49-F238E27FC236}">
                      <a16:creationId xmlns:a16="http://schemas.microsoft.com/office/drawing/2014/main" id="{567DDFD9-9DCF-BF72-9BB1-ACF60BBC6B3C}"/>
                    </a:ext>
                  </a:extLst>
                </p:cNvPr>
                <p:cNvSpPr/>
                <p:nvPr/>
              </p:nvSpPr>
              <p:spPr>
                <a:xfrm>
                  <a:off x="2279742" y="4582006"/>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8" name="Rectangle 307">
                  <a:extLst>
                    <a:ext uri="{FF2B5EF4-FFF2-40B4-BE49-F238E27FC236}">
                      <a16:creationId xmlns:a16="http://schemas.microsoft.com/office/drawing/2014/main" id="{D38613F4-B510-8832-48A5-2129B26593CE}"/>
                    </a:ext>
                  </a:extLst>
                </p:cNvPr>
                <p:cNvSpPr/>
                <p:nvPr/>
              </p:nvSpPr>
              <p:spPr>
                <a:xfrm>
                  <a:off x="2959675" y="4503994"/>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309" name="Group 308">
                  <a:extLst>
                    <a:ext uri="{FF2B5EF4-FFF2-40B4-BE49-F238E27FC236}">
                      <a16:creationId xmlns:a16="http://schemas.microsoft.com/office/drawing/2014/main" id="{6EC9CCDE-CF82-AC26-0146-BB9D6B569884}"/>
                    </a:ext>
                  </a:extLst>
                </p:cNvPr>
                <p:cNvGrpSpPr/>
                <p:nvPr/>
              </p:nvGrpSpPr>
              <p:grpSpPr>
                <a:xfrm>
                  <a:off x="4043886" y="4502302"/>
                  <a:ext cx="931933" cy="124812"/>
                  <a:chOff x="4080562" y="4315701"/>
                  <a:chExt cx="931933" cy="124812"/>
                </a:xfrm>
              </p:grpSpPr>
              <p:sp>
                <p:nvSpPr>
                  <p:cNvPr id="310" name="Rectangle 309">
                    <a:extLst>
                      <a:ext uri="{FF2B5EF4-FFF2-40B4-BE49-F238E27FC236}">
                        <a16:creationId xmlns:a16="http://schemas.microsoft.com/office/drawing/2014/main" id="{4AE61436-3C50-0E86-2EA7-534AB3749EF9}"/>
                      </a:ext>
                    </a:extLst>
                  </p:cNvPr>
                  <p:cNvSpPr/>
                  <p:nvPr/>
                </p:nvSpPr>
                <p:spPr>
                  <a:xfrm>
                    <a:off x="4363047" y="4315701"/>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1" name="Rectangle 310">
                    <a:extLst>
                      <a:ext uri="{FF2B5EF4-FFF2-40B4-BE49-F238E27FC236}">
                        <a16:creationId xmlns:a16="http://schemas.microsoft.com/office/drawing/2014/main" id="{05177201-5EFF-CB11-DCE9-8BDDAC10132A}"/>
                      </a:ext>
                    </a:extLst>
                  </p:cNvPr>
                  <p:cNvSpPr/>
                  <p:nvPr/>
                </p:nvSpPr>
                <p:spPr>
                  <a:xfrm>
                    <a:off x="4760495" y="4393713"/>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2" name="Rectangle 311">
                    <a:extLst>
                      <a:ext uri="{FF2B5EF4-FFF2-40B4-BE49-F238E27FC236}">
                        <a16:creationId xmlns:a16="http://schemas.microsoft.com/office/drawing/2014/main" id="{614A545E-4BCB-2468-7F6A-0429845DB57E}"/>
                      </a:ext>
                    </a:extLst>
                  </p:cNvPr>
                  <p:cNvSpPr/>
                  <p:nvPr/>
                </p:nvSpPr>
                <p:spPr>
                  <a:xfrm>
                    <a:off x="4080562" y="4315701"/>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3" name="Rectangle 312">
                    <a:extLst>
                      <a:ext uri="{FF2B5EF4-FFF2-40B4-BE49-F238E27FC236}">
                        <a16:creationId xmlns:a16="http://schemas.microsoft.com/office/drawing/2014/main" id="{2DC7B0AF-E8E6-BBBC-8519-82AB3DD36202}"/>
                      </a:ext>
                    </a:extLst>
                  </p:cNvPr>
                  <p:cNvSpPr/>
                  <p:nvPr/>
                </p:nvSpPr>
                <p:spPr>
                  <a:xfrm>
                    <a:off x="4363047" y="4393713"/>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4" name="Rectangle 313">
                    <a:extLst>
                      <a:ext uri="{FF2B5EF4-FFF2-40B4-BE49-F238E27FC236}">
                        <a16:creationId xmlns:a16="http://schemas.microsoft.com/office/drawing/2014/main" id="{01C2FA99-7B78-EFB6-E00E-12BF85A5C8F3}"/>
                      </a:ext>
                    </a:extLst>
                  </p:cNvPr>
                  <p:cNvSpPr/>
                  <p:nvPr/>
                </p:nvSpPr>
                <p:spPr>
                  <a:xfrm>
                    <a:off x="4080562" y="4393713"/>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5" name="Rectangle 314">
                    <a:extLst>
                      <a:ext uri="{FF2B5EF4-FFF2-40B4-BE49-F238E27FC236}">
                        <a16:creationId xmlns:a16="http://schemas.microsoft.com/office/drawing/2014/main" id="{5662C8F9-5660-D959-C27E-1D87AFE49CC5}"/>
                      </a:ext>
                    </a:extLst>
                  </p:cNvPr>
                  <p:cNvSpPr/>
                  <p:nvPr/>
                </p:nvSpPr>
                <p:spPr>
                  <a:xfrm>
                    <a:off x="4760495" y="4315701"/>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nvGrpSpPr>
              <p:cNvPr id="13" name="Group 12">
                <a:extLst>
                  <a:ext uri="{FF2B5EF4-FFF2-40B4-BE49-F238E27FC236}">
                    <a16:creationId xmlns:a16="http://schemas.microsoft.com/office/drawing/2014/main" id="{1D7CD756-8A92-D52A-4314-0007B0C2A8AE}"/>
                  </a:ext>
                </a:extLst>
              </p:cNvPr>
              <p:cNvGrpSpPr/>
              <p:nvPr/>
            </p:nvGrpSpPr>
            <p:grpSpPr>
              <a:xfrm>
                <a:off x="1496220" y="2224628"/>
                <a:ext cx="4320000" cy="1495541"/>
                <a:chOff x="6482126" y="1388695"/>
                <a:chExt cx="4320000" cy="1495541"/>
              </a:xfrm>
            </p:grpSpPr>
            <p:grpSp>
              <p:nvGrpSpPr>
                <p:cNvPr id="148" name="Group 147">
                  <a:extLst>
                    <a:ext uri="{FF2B5EF4-FFF2-40B4-BE49-F238E27FC236}">
                      <a16:creationId xmlns:a16="http://schemas.microsoft.com/office/drawing/2014/main" id="{A7A5AB31-1A27-E603-DFB2-22A36F5A2433}"/>
                    </a:ext>
                  </a:extLst>
                </p:cNvPr>
                <p:cNvGrpSpPr/>
                <p:nvPr/>
              </p:nvGrpSpPr>
              <p:grpSpPr>
                <a:xfrm>
                  <a:off x="6602979" y="1833231"/>
                  <a:ext cx="4060239" cy="1051005"/>
                  <a:chOff x="1607644" y="3715767"/>
                  <a:chExt cx="4060239" cy="1051005"/>
                </a:xfrm>
              </p:grpSpPr>
              <p:grpSp>
                <p:nvGrpSpPr>
                  <p:cNvPr id="150" name="Group 149">
                    <a:extLst>
                      <a:ext uri="{FF2B5EF4-FFF2-40B4-BE49-F238E27FC236}">
                        <a16:creationId xmlns:a16="http://schemas.microsoft.com/office/drawing/2014/main" id="{FC9B05C5-92BE-37ED-5F1F-5912EFDC3A82}"/>
                      </a:ext>
                    </a:extLst>
                  </p:cNvPr>
                  <p:cNvGrpSpPr/>
                  <p:nvPr/>
                </p:nvGrpSpPr>
                <p:grpSpPr>
                  <a:xfrm>
                    <a:off x="1998627" y="4643478"/>
                    <a:ext cx="1330338" cy="46800"/>
                    <a:chOff x="2002869" y="4534907"/>
                    <a:chExt cx="1330338" cy="46800"/>
                  </a:xfrm>
                </p:grpSpPr>
                <p:sp>
                  <p:nvSpPr>
                    <p:cNvPr id="264" name="Rectangle 263">
                      <a:extLst>
                        <a:ext uri="{FF2B5EF4-FFF2-40B4-BE49-F238E27FC236}">
                          <a16:creationId xmlns:a16="http://schemas.microsoft.com/office/drawing/2014/main" id="{AD6C3323-B237-2B3A-6338-7CFD570F6E95}"/>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5" name="Rectangle 264">
                      <a:extLst>
                        <a:ext uri="{FF2B5EF4-FFF2-40B4-BE49-F238E27FC236}">
                          <a16:creationId xmlns:a16="http://schemas.microsoft.com/office/drawing/2014/main" id="{98DB13C9-0254-4810-B074-67CF820CE7C1}"/>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6" name="Rectangle 265">
                      <a:extLst>
                        <a:ext uri="{FF2B5EF4-FFF2-40B4-BE49-F238E27FC236}">
                          <a16:creationId xmlns:a16="http://schemas.microsoft.com/office/drawing/2014/main" id="{364DD98D-8720-0E68-B522-1D06752CEE5B}"/>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7" name="Rectangle 266">
                      <a:extLst>
                        <a:ext uri="{FF2B5EF4-FFF2-40B4-BE49-F238E27FC236}">
                          <a16:creationId xmlns:a16="http://schemas.microsoft.com/office/drawing/2014/main" id="{B9F25BE2-CED7-1C64-9172-1BF81DD236BA}"/>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8" name="Rectangle 267">
                      <a:extLst>
                        <a:ext uri="{FF2B5EF4-FFF2-40B4-BE49-F238E27FC236}">
                          <a16:creationId xmlns:a16="http://schemas.microsoft.com/office/drawing/2014/main" id="{DC062544-A540-1DD5-758F-EB0E74B95582}"/>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9" name="Rectangle 268">
                      <a:extLst>
                        <a:ext uri="{FF2B5EF4-FFF2-40B4-BE49-F238E27FC236}">
                          <a16:creationId xmlns:a16="http://schemas.microsoft.com/office/drawing/2014/main" id="{E33D67EC-4C41-BFE8-725C-371576BA5429}"/>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0" name="Rectangle 269">
                      <a:extLst>
                        <a:ext uri="{FF2B5EF4-FFF2-40B4-BE49-F238E27FC236}">
                          <a16:creationId xmlns:a16="http://schemas.microsoft.com/office/drawing/2014/main" id="{F6656723-AF1A-813D-FF09-EBC4D8E3ADD1}"/>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1" name="Rectangle 270">
                      <a:extLst>
                        <a:ext uri="{FF2B5EF4-FFF2-40B4-BE49-F238E27FC236}">
                          <a16:creationId xmlns:a16="http://schemas.microsoft.com/office/drawing/2014/main" id="{0CB1337A-513B-59CD-B624-2C849D11A4EA}"/>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2" name="Rectangle 271">
                      <a:extLst>
                        <a:ext uri="{FF2B5EF4-FFF2-40B4-BE49-F238E27FC236}">
                          <a16:creationId xmlns:a16="http://schemas.microsoft.com/office/drawing/2014/main" id="{A33B9BD6-AB96-5DCC-2E35-0C9D863D629A}"/>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3" name="Rectangle 272">
                      <a:extLst>
                        <a:ext uri="{FF2B5EF4-FFF2-40B4-BE49-F238E27FC236}">
                          <a16:creationId xmlns:a16="http://schemas.microsoft.com/office/drawing/2014/main" id="{B9AD7253-520D-6AE0-617C-B9C71CDCC03D}"/>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51" name="Group 150">
                    <a:extLst>
                      <a:ext uri="{FF2B5EF4-FFF2-40B4-BE49-F238E27FC236}">
                        <a16:creationId xmlns:a16="http://schemas.microsoft.com/office/drawing/2014/main" id="{E401FD39-6195-52F2-4BB2-8A653D525AFA}"/>
                      </a:ext>
                    </a:extLst>
                  </p:cNvPr>
                  <p:cNvGrpSpPr/>
                  <p:nvPr/>
                </p:nvGrpSpPr>
                <p:grpSpPr>
                  <a:xfrm>
                    <a:off x="3893270" y="4643478"/>
                    <a:ext cx="1330338" cy="46800"/>
                    <a:chOff x="2002869" y="4534907"/>
                    <a:chExt cx="1330338" cy="46800"/>
                  </a:xfrm>
                </p:grpSpPr>
                <p:sp>
                  <p:nvSpPr>
                    <p:cNvPr id="254" name="Rectangle 253">
                      <a:extLst>
                        <a:ext uri="{FF2B5EF4-FFF2-40B4-BE49-F238E27FC236}">
                          <a16:creationId xmlns:a16="http://schemas.microsoft.com/office/drawing/2014/main" id="{69CA721F-C45B-5B54-4862-37E50E6C746D}"/>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5" name="Rectangle 254">
                      <a:extLst>
                        <a:ext uri="{FF2B5EF4-FFF2-40B4-BE49-F238E27FC236}">
                          <a16:creationId xmlns:a16="http://schemas.microsoft.com/office/drawing/2014/main" id="{D82976C9-5997-C5F9-2786-51494EED0CE3}"/>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6" name="Rectangle 255">
                      <a:extLst>
                        <a:ext uri="{FF2B5EF4-FFF2-40B4-BE49-F238E27FC236}">
                          <a16:creationId xmlns:a16="http://schemas.microsoft.com/office/drawing/2014/main" id="{D0A16ECE-9565-0EC4-805C-A84FA1F4E96A}"/>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7" name="Rectangle 256">
                      <a:extLst>
                        <a:ext uri="{FF2B5EF4-FFF2-40B4-BE49-F238E27FC236}">
                          <a16:creationId xmlns:a16="http://schemas.microsoft.com/office/drawing/2014/main" id="{95B67999-FEEA-1C4C-BA97-CDEB3C5C564F}"/>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8" name="Rectangle 257">
                      <a:extLst>
                        <a:ext uri="{FF2B5EF4-FFF2-40B4-BE49-F238E27FC236}">
                          <a16:creationId xmlns:a16="http://schemas.microsoft.com/office/drawing/2014/main" id="{EB5654F9-1D97-DABD-E486-BA2A4F1C617A}"/>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9" name="Rectangle 258">
                      <a:extLst>
                        <a:ext uri="{FF2B5EF4-FFF2-40B4-BE49-F238E27FC236}">
                          <a16:creationId xmlns:a16="http://schemas.microsoft.com/office/drawing/2014/main" id="{A38B9D36-8F60-2418-13D7-D4C06049E90D}"/>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0" name="Rectangle 259">
                      <a:extLst>
                        <a:ext uri="{FF2B5EF4-FFF2-40B4-BE49-F238E27FC236}">
                          <a16:creationId xmlns:a16="http://schemas.microsoft.com/office/drawing/2014/main" id="{DC05848C-083B-8430-0396-F4710A051DCC}"/>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1" name="Rectangle 260">
                      <a:extLst>
                        <a:ext uri="{FF2B5EF4-FFF2-40B4-BE49-F238E27FC236}">
                          <a16:creationId xmlns:a16="http://schemas.microsoft.com/office/drawing/2014/main" id="{B4FE7380-3770-EDD6-90B4-57D737F20C95}"/>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2" name="Rectangle 261">
                      <a:extLst>
                        <a:ext uri="{FF2B5EF4-FFF2-40B4-BE49-F238E27FC236}">
                          <a16:creationId xmlns:a16="http://schemas.microsoft.com/office/drawing/2014/main" id="{463CD57E-C810-B91F-40EC-14569DE637B7}"/>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3" name="Rectangle 262">
                      <a:extLst>
                        <a:ext uri="{FF2B5EF4-FFF2-40B4-BE49-F238E27FC236}">
                          <a16:creationId xmlns:a16="http://schemas.microsoft.com/office/drawing/2014/main" id="{BD4621CD-4752-8AF8-E7FB-E7C9FF75A41F}"/>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52" name="Group 151">
                    <a:extLst>
                      <a:ext uri="{FF2B5EF4-FFF2-40B4-BE49-F238E27FC236}">
                        <a16:creationId xmlns:a16="http://schemas.microsoft.com/office/drawing/2014/main" id="{FF3CE94C-16BA-07C3-8433-713BC009AE39}"/>
                      </a:ext>
                    </a:extLst>
                  </p:cNvPr>
                  <p:cNvGrpSpPr/>
                  <p:nvPr/>
                </p:nvGrpSpPr>
                <p:grpSpPr>
                  <a:xfrm>
                    <a:off x="2013587" y="4676772"/>
                    <a:ext cx="3201600" cy="90000"/>
                    <a:chOff x="2013587" y="4667658"/>
                    <a:chExt cx="3201600" cy="90000"/>
                  </a:xfrm>
                </p:grpSpPr>
                <p:sp>
                  <p:nvSpPr>
                    <p:cNvPr id="234" name="Oval 233">
                      <a:extLst>
                        <a:ext uri="{FF2B5EF4-FFF2-40B4-BE49-F238E27FC236}">
                          <a16:creationId xmlns:a16="http://schemas.microsoft.com/office/drawing/2014/main" id="{CB019B74-D9DA-6D1F-2FDA-3680098ACD29}"/>
                        </a:ext>
                      </a:extLst>
                    </p:cNvPr>
                    <p:cNvSpPr/>
                    <p:nvPr/>
                  </p:nvSpPr>
                  <p:spPr>
                    <a:xfrm>
                      <a:off x="20135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5" name="Oval 234">
                      <a:extLst>
                        <a:ext uri="{FF2B5EF4-FFF2-40B4-BE49-F238E27FC236}">
                          <a16:creationId xmlns:a16="http://schemas.microsoft.com/office/drawing/2014/main" id="{3C9C638C-F817-726E-8512-626657B66E01}"/>
                        </a:ext>
                      </a:extLst>
                    </p:cNvPr>
                    <p:cNvSpPr/>
                    <p:nvPr/>
                  </p:nvSpPr>
                  <p:spPr>
                    <a:xfrm>
                      <a:off x="24199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6" name="Oval 235">
                      <a:extLst>
                        <a:ext uri="{FF2B5EF4-FFF2-40B4-BE49-F238E27FC236}">
                          <a16:creationId xmlns:a16="http://schemas.microsoft.com/office/drawing/2014/main" id="{AA1A1B73-3337-DBA4-A8FD-824FEA53E6F6}"/>
                        </a:ext>
                      </a:extLst>
                    </p:cNvPr>
                    <p:cNvSpPr/>
                    <p:nvPr/>
                  </p:nvSpPr>
                  <p:spPr>
                    <a:xfrm>
                      <a:off x="26909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7" name="Oval 236">
                      <a:extLst>
                        <a:ext uri="{FF2B5EF4-FFF2-40B4-BE49-F238E27FC236}">
                          <a16:creationId xmlns:a16="http://schemas.microsoft.com/office/drawing/2014/main" id="{A565DC1C-3BBD-2C29-A78A-112088A53C7A}"/>
                        </a:ext>
                      </a:extLst>
                    </p:cNvPr>
                    <p:cNvSpPr/>
                    <p:nvPr/>
                  </p:nvSpPr>
                  <p:spPr>
                    <a:xfrm>
                      <a:off x="22845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8" name="Oval 237">
                      <a:extLst>
                        <a:ext uri="{FF2B5EF4-FFF2-40B4-BE49-F238E27FC236}">
                          <a16:creationId xmlns:a16="http://schemas.microsoft.com/office/drawing/2014/main" id="{58FEA744-9736-6EA4-900C-1394A9A98FC1}"/>
                        </a:ext>
                      </a:extLst>
                    </p:cNvPr>
                    <p:cNvSpPr/>
                    <p:nvPr/>
                  </p:nvSpPr>
                  <p:spPr>
                    <a:xfrm>
                      <a:off x="30973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9" name="Oval 238">
                      <a:extLst>
                        <a:ext uri="{FF2B5EF4-FFF2-40B4-BE49-F238E27FC236}">
                          <a16:creationId xmlns:a16="http://schemas.microsoft.com/office/drawing/2014/main" id="{549CF465-B6AE-23A2-E341-97BFB1CF8562}"/>
                        </a:ext>
                      </a:extLst>
                    </p:cNvPr>
                    <p:cNvSpPr/>
                    <p:nvPr/>
                  </p:nvSpPr>
                  <p:spPr>
                    <a:xfrm>
                      <a:off x="21490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0" name="Oval 239">
                      <a:extLst>
                        <a:ext uri="{FF2B5EF4-FFF2-40B4-BE49-F238E27FC236}">
                          <a16:creationId xmlns:a16="http://schemas.microsoft.com/office/drawing/2014/main" id="{A28FF54E-70C1-60A3-72D2-FE7E5130C0AC}"/>
                        </a:ext>
                      </a:extLst>
                    </p:cNvPr>
                    <p:cNvSpPr/>
                    <p:nvPr/>
                  </p:nvSpPr>
                  <p:spPr>
                    <a:xfrm>
                      <a:off x="25554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1" name="Oval 240">
                      <a:extLst>
                        <a:ext uri="{FF2B5EF4-FFF2-40B4-BE49-F238E27FC236}">
                          <a16:creationId xmlns:a16="http://schemas.microsoft.com/office/drawing/2014/main" id="{406B37B9-7C1B-6CAD-6A77-93D7E9B54FF2}"/>
                        </a:ext>
                      </a:extLst>
                    </p:cNvPr>
                    <p:cNvSpPr/>
                    <p:nvPr/>
                  </p:nvSpPr>
                  <p:spPr>
                    <a:xfrm>
                      <a:off x="28263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2" name="Oval 241">
                      <a:extLst>
                        <a:ext uri="{FF2B5EF4-FFF2-40B4-BE49-F238E27FC236}">
                          <a16:creationId xmlns:a16="http://schemas.microsoft.com/office/drawing/2014/main" id="{C48AEF77-893C-A7EF-9AB0-CC97A042AA85}"/>
                        </a:ext>
                      </a:extLst>
                    </p:cNvPr>
                    <p:cNvSpPr/>
                    <p:nvPr/>
                  </p:nvSpPr>
                  <p:spPr>
                    <a:xfrm>
                      <a:off x="29618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3" name="Oval 242">
                      <a:extLst>
                        <a:ext uri="{FF2B5EF4-FFF2-40B4-BE49-F238E27FC236}">
                          <a16:creationId xmlns:a16="http://schemas.microsoft.com/office/drawing/2014/main" id="{2B70BB78-BD84-F3BF-C4F9-E8FA88546990}"/>
                        </a:ext>
                      </a:extLst>
                    </p:cNvPr>
                    <p:cNvSpPr/>
                    <p:nvPr/>
                  </p:nvSpPr>
                  <p:spPr>
                    <a:xfrm>
                      <a:off x="32327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4" name="Oval 243">
                      <a:extLst>
                        <a:ext uri="{FF2B5EF4-FFF2-40B4-BE49-F238E27FC236}">
                          <a16:creationId xmlns:a16="http://schemas.microsoft.com/office/drawing/2014/main" id="{37FA66FA-9AA8-4FA6-C652-85F7084110C1}"/>
                        </a:ext>
                      </a:extLst>
                    </p:cNvPr>
                    <p:cNvSpPr/>
                    <p:nvPr/>
                  </p:nvSpPr>
                  <p:spPr>
                    <a:xfrm>
                      <a:off x="39059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5" name="Oval 244">
                      <a:extLst>
                        <a:ext uri="{FF2B5EF4-FFF2-40B4-BE49-F238E27FC236}">
                          <a16:creationId xmlns:a16="http://schemas.microsoft.com/office/drawing/2014/main" id="{37C38228-A58E-4095-9BBE-FCCC781DAD06}"/>
                        </a:ext>
                      </a:extLst>
                    </p:cNvPr>
                    <p:cNvSpPr/>
                    <p:nvPr/>
                  </p:nvSpPr>
                  <p:spPr>
                    <a:xfrm>
                      <a:off x="43123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6" name="Oval 245">
                      <a:extLst>
                        <a:ext uri="{FF2B5EF4-FFF2-40B4-BE49-F238E27FC236}">
                          <a16:creationId xmlns:a16="http://schemas.microsoft.com/office/drawing/2014/main" id="{D2CA94A7-1906-E091-89B4-8BDBB365EBB1}"/>
                        </a:ext>
                      </a:extLst>
                    </p:cNvPr>
                    <p:cNvSpPr/>
                    <p:nvPr/>
                  </p:nvSpPr>
                  <p:spPr>
                    <a:xfrm>
                      <a:off x="45833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7" name="Oval 246">
                      <a:extLst>
                        <a:ext uri="{FF2B5EF4-FFF2-40B4-BE49-F238E27FC236}">
                          <a16:creationId xmlns:a16="http://schemas.microsoft.com/office/drawing/2014/main" id="{1A006B60-3E06-7B36-7E89-D5F442B7E99A}"/>
                        </a:ext>
                      </a:extLst>
                    </p:cNvPr>
                    <p:cNvSpPr/>
                    <p:nvPr/>
                  </p:nvSpPr>
                  <p:spPr>
                    <a:xfrm>
                      <a:off x="41769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8" name="Oval 247">
                      <a:extLst>
                        <a:ext uri="{FF2B5EF4-FFF2-40B4-BE49-F238E27FC236}">
                          <a16:creationId xmlns:a16="http://schemas.microsoft.com/office/drawing/2014/main" id="{41B766A9-F1C0-5DB3-924D-3CE464368A55}"/>
                        </a:ext>
                      </a:extLst>
                    </p:cNvPr>
                    <p:cNvSpPr/>
                    <p:nvPr/>
                  </p:nvSpPr>
                  <p:spPr>
                    <a:xfrm>
                      <a:off x="49897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9" name="Oval 248">
                      <a:extLst>
                        <a:ext uri="{FF2B5EF4-FFF2-40B4-BE49-F238E27FC236}">
                          <a16:creationId xmlns:a16="http://schemas.microsoft.com/office/drawing/2014/main" id="{EA2559F7-BACA-453A-462B-D444ABC1FA11}"/>
                        </a:ext>
                      </a:extLst>
                    </p:cNvPr>
                    <p:cNvSpPr/>
                    <p:nvPr/>
                  </p:nvSpPr>
                  <p:spPr>
                    <a:xfrm>
                      <a:off x="40414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0" name="Oval 249">
                      <a:extLst>
                        <a:ext uri="{FF2B5EF4-FFF2-40B4-BE49-F238E27FC236}">
                          <a16:creationId xmlns:a16="http://schemas.microsoft.com/office/drawing/2014/main" id="{0E7F26F6-A35E-7C03-B7D3-3DD961ACDBDA}"/>
                        </a:ext>
                      </a:extLst>
                    </p:cNvPr>
                    <p:cNvSpPr/>
                    <p:nvPr/>
                  </p:nvSpPr>
                  <p:spPr>
                    <a:xfrm>
                      <a:off x="44478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1" name="Oval 250">
                      <a:extLst>
                        <a:ext uri="{FF2B5EF4-FFF2-40B4-BE49-F238E27FC236}">
                          <a16:creationId xmlns:a16="http://schemas.microsoft.com/office/drawing/2014/main" id="{9B7BE058-3E98-6AD2-2532-F4FBE22F237D}"/>
                        </a:ext>
                      </a:extLst>
                    </p:cNvPr>
                    <p:cNvSpPr/>
                    <p:nvPr/>
                  </p:nvSpPr>
                  <p:spPr>
                    <a:xfrm>
                      <a:off x="47187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2" name="Oval 251">
                      <a:extLst>
                        <a:ext uri="{FF2B5EF4-FFF2-40B4-BE49-F238E27FC236}">
                          <a16:creationId xmlns:a16="http://schemas.microsoft.com/office/drawing/2014/main" id="{984F709C-681E-A96D-F484-2B8D46CE884B}"/>
                        </a:ext>
                      </a:extLst>
                    </p:cNvPr>
                    <p:cNvSpPr/>
                    <p:nvPr/>
                  </p:nvSpPr>
                  <p:spPr>
                    <a:xfrm>
                      <a:off x="48542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3" name="Oval 252">
                      <a:extLst>
                        <a:ext uri="{FF2B5EF4-FFF2-40B4-BE49-F238E27FC236}">
                          <a16:creationId xmlns:a16="http://schemas.microsoft.com/office/drawing/2014/main" id="{F2A09F6A-29C7-4266-7FA2-0BB928426258}"/>
                        </a:ext>
                      </a:extLst>
                    </p:cNvPr>
                    <p:cNvSpPr/>
                    <p:nvPr/>
                  </p:nvSpPr>
                  <p:spPr>
                    <a:xfrm>
                      <a:off x="51251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53" name="Rectangle 152">
                    <a:extLst>
                      <a:ext uri="{FF2B5EF4-FFF2-40B4-BE49-F238E27FC236}">
                        <a16:creationId xmlns:a16="http://schemas.microsoft.com/office/drawing/2014/main" id="{16EC8453-6497-8027-4D21-EEE731EA6158}"/>
                      </a:ext>
                    </a:extLst>
                  </p:cNvPr>
                  <p:cNvSpPr/>
                  <p:nvPr/>
                </p:nvSpPr>
                <p:spPr>
                  <a:xfrm>
                    <a:off x="1607644" y="3747994"/>
                    <a:ext cx="4060239" cy="900000"/>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54" name="Rectangle 153">
                    <a:extLst>
                      <a:ext uri="{FF2B5EF4-FFF2-40B4-BE49-F238E27FC236}">
                        <a16:creationId xmlns:a16="http://schemas.microsoft.com/office/drawing/2014/main" id="{41839B4B-3C74-E3BD-8D9B-C2A86B8856F4}"/>
                      </a:ext>
                    </a:extLst>
                  </p:cNvPr>
                  <p:cNvSpPr/>
                  <p:nvPr/>
                </p:nvSpPr>
                <p:spPr>
                  <a:xfrm>
                    <a:off x="1607644" y="3785319"/>
                    <a:ext cx="4060239" cy="648478"/>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55" name="Group 154">
                    <a:extLst>
                      <a:ext uri="{FF2B5EF4-FFF2-40B4-BE49-F238E27FC236}">
                        <a16:creationId xmlns:a16="http://schemas.microsoft.com/office/drawing/2014/main" id="{C89D64A4-A739-AEB8-2582-5F73354211A6}"/>
                      </a:ext>
                    </a:extLst>
                  </p:cNvPr>
                  <p:cNvGrpSpPr/>
                  <p:nvPr/>
                </p:nvGrpSpPr>
                <p:grpSpPr>
                  <a:xfrm>
                    <a:off x="3920179" y="3747994"/>
                    <a:ext cx="1309200" cy="756000"/>
                    <a:chOff x="3697603" y="3918855"/>
                    <a:chExt cx="1309200" cy="756000"/>
                  </a:xfrm>
                </p:grpSpPr>
                <p:sp>
                  <p:nvSpPr>
                    <p:cNvPr id="227" name="Rectangle 226">
                      <a:extLst>
                        <a:ext uri="{FF2B5EF4-FFF2-40B4-BE49-F238E27FC236}">
                          <a16:creationId xmlns:a16="http://schemas.microsoft.com/office/drawing/2014/main" id="{B86104D6-D224-E4FF-13AC-0F7752312229}"/>
                        </a:ext>
                      </a:extLst>
                    </p:cNvPr>
                    <p:cNvSpPr/>
                    <p:nvPr/>
                  </p:nvSpPr>
                  <p:spPr>
                    <a:xfrm>
                      <a:off x="36976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8" name="Rectangle 227">
                      <a:extLst>
                        <a:ext uri="{FF2B5EF4-FFF2-40B4-BE49-F238E27FC236}">
                          <a16:creationId xmlns:a16="http://schemas.microsoft.com/office/drawing/2014/main" id="{332F309D-A6F7-42A3-2978-4A96DB269D5F}"/>
                        </a:ext>
                      </a:extLst>
                    </p:cNvPr>
                    <p:cNvSpPr/>
                    <p:nvPr/>
                  </p:nvSpPr>
                  <p:spPr>
                    <a:xfrm>
                      <a:off x="3833070"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9" name="Rectangle 228">
                      <a:extLst>
                        <a:ext uri="{FF2B5EF4-FFF2-40B4-BE49-F238E27FC236}">
                          <a16:creationId xmlns:a16="http://schemas.microsoft.com/office/drawing/2014/main" id="{15D8FB2B-EC1D-5FB4-3ADF-FE5E91DCFB4E}"/>
                        </a:ext>
                      </a:extLst>
                    </p:cNvPr>
                    <p:cNvSpPr/>
                    <p:nvPr/>
                  </p:nvSpPr>
                  <p:spPr>
                    <a:xfrm>
                      <a:off x="3968537"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0" name="Rectangle 229">
                      <a:extLst>
                        <a:ext uri="{FF2B5EF4-FFF2-40B4-BE49-F238E27FC236}">
                          <a16:creationId xmlns:a16="http://schemas.microsoft.com/office/drawing/2014/main" id="{B8260260-C2BC-BE72-F268-5B6EACFA5D26}"/>
                        </a:ext>
                      </a:extLst>
                    </p:cNvPr>
                    <p:cNvSpPr/>
                    <p:nvPr/>
                  </p:nvSpPr>
                  <p:spPr>
                    <a:xfrm>
                      <a:off x="4104004"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1" name="Rectangle 230">
                      <a:extLst>
                        <a:ext uri="{FF2B5EF4-FFF2-40B4-BE49-F238E27FC236}">
                          <a16:creationId xmlns:a16="http://schemas.microsoft.com/office/drawing/2014/main" id="{37646E28-DB71-CA72-F51B-BC33E46876EA}"/>
                        </a:ext>
                      </a:extLst>
                    </p:cNvPr>
                    <p:cNvSpPr/>
                    <p:nvPr/>
                  </p:nvSpPr>
                  <p:spPr>
                    <a:xfrm>
                      <a:off x="4645872"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2" name="Rectangle 231">
                      <a:extLst>
                        <a:ext uri="{FF2B5EF4-FFF2-40B4-BE49-F238E27FC236}">
                          <a16:creationId xmlns:a16="http://schemas.microsoft.com/office/drawing/2014/main" id="{0DA13405-3FC1-B601-5B04-C9820A27B61D}"/>
                        </a:ext>
                      </a:extLst>
                    </p:cNvPr>
                    <p:cNvSpPr/>
                    <p:nvPr/>
                  </p:nvSpPr>
                  <p:spPr>
                    <a:xfrm>
                      <a:off x="4781339"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3" name="Rectangle 232">
                      <a:extLst>
                        <a:ext uri="{FF2B5EF4-FFF2-40B4-BE49-F238E27FC236}">
                          <a16:creationId xmlns:a16="http://schemas.microsoft.com/office/drawing/2014/main" id="{1F508B88-9A5E-4678-E6F2-7948C04A2074}"/>
                        </a:ext>
                      </a:extLst>
                    </p:cNvPr>
                    <p:cNvSpPr/>
                    <p:nvPr/>
                  </p:nvSpPr>
                  <p:spPr>
                    <a:xfrm>
                      <a:off x="49168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56" name="Rectangle 155">
                    <a:extLst>
                      <a:ext uri="{FF2B5EF4-FFF2-40B4-BE49-F238E27FC236}">
                        <a16:creationId xmlns:a16="http://schemas.microsoft.com/office/drawing/2014/main" id="{4EAA9E52-870C-F197-0147-30074C2A0EC7}"/>
                      </a:ext>
                    </a:extLst>
                  </p:cNvPr>
                  <p:cNvSpPr/>
                  <p:nvPr/>
                </p:nvSpPr>
                <p:spPr>
                  <a:xfrm>
                    <a:off x="5591881"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57" name="Rectangle 156">
                    <a:extLst>
                      <a:ext uri="{FF2B5EF4-FFF2-40B4-BE49-F238E27FC236}">
                        <a16:creationId xmlns:a16="http://schemas.microsoft.com/office/drawing/2014/main" id="{600CC400-DEDA-E524-E7A9-85CBBDC38FBF}"/>
                      </a:ext>
                    </a:extLst>
                  </p:cNvPr>
                  <p:cNvSpPr/>
                  <p:nvPr/>
                </p:nvSpPr>
                <p:spPr>
                  <a:xfrm>
                    <a:off x="5515879"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58" name="Rectangle 157">
                    <a:extLst>
                      <a:ext uri="{FF2B5EF4-FFF2-40B4-BE49-F238E27FC236}">
                        <a16:creationId xmlns:a16="http://schemas.microsoft.com/office/drawing/2014/main" id="{FAA98B12-03B5-05C7-175B-8A5F1E1F6D9B}"/>
                      </a:ext>
                    </a:extLst>
                  </p:cNvPr>
                  <p:cNvSpPr/>
                  <p:nvPr/>
                </p:nvSpPr>
                <p:spPr>
                  <a:xfrm>
                    <a:off x="5439877"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59" name="Rectangle 158">
                    <a:extLst>
                      <a:ext uri="{FF2B5EF4-FFF2-40B4-BE49-F238E27FC236}">
                        <a16:creationId xmlns:a16="http://schemas.microsoft.com/office/drawing/2014/main" id="{584B2F72-9D31-7BFB-FA80-71B51AA581B4}"/>
                      </a:ext>
                    </a:extLst>
                  </p:cNvPr>
                  <p:cNvSpPr/>
                  <p:nvPr/>
                </p:nvSpPr>
                <p:spPr>
                  <a:xfrm>
                    <a:off x="5363875"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0" name="Rectangle 159">
                    <a:extLst>
                      <a:ext uri="{FF2B5EF4-FFF2-40B4-BE49-F238E27FC236}">
                        <a16:creationId xmlns:a16="http://schemas.microsoft.com/office/drawing/2014/main" id="{8B0DF60E-DCCB-0A81-CC54-AFFA1979F821}"/>
                      </a:ext>
                    </a:extLst>
                  </p:cNvPr>
                  <p:cNvSpPr/>
                  <p:nvPr/>
                </p:nvSpPr>
                <p:spPr>
                  <a:xfrm>
                    <a:off x="1705648"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1" name="Rectangle 160">
                    <a:extLst>
                      <a:ext uri="{FF2B5EF4-FFF2-40B4-BE49-F238E27FC236}">
                        <a16:creationId xmlns:a16="http://schemas.microsoft.com/office/drawing/2014/main" id="{CD6F0EED-DAEF-F21B-3055-26017294A35C}"/>
                      </a:ext>
                    </a:extLst>
                  </p:cNvPr>
                  <p:cNvSpPr/>
                  <p:nvPr/>
                </p:nvSpPr>
                <p:spPr>
                  <a:xfrm>
                    <a:off x="1857654"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2" name="Rectangle 161">
                    <a:extLst>
                      <a:ext uri="{FF2B5EF4-FFF2-40B4-BE49-F238E27FC236}">
                        <a16:creationId xmlns:a16="http://schemas.microsoft.com/office/drawing/2014/main" id="{78FE8BD4-E4F3-70CB-591D-3D08FA385394}"/>
                      </a:ext>
                    </a:extLst>
                  </p:cNvPr>
                  <p:cNvSpPr/>
                  <p:nvPr/>
                </p:nvSpPr>
                <p:spPr>
                  <a:xfrm>
                    <a:off x="1629646"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3" name="Rectangle 162">
                    <a:extLst>
                      <a:ext uri="{FF2B5EF4-FFF2-40B4-BE49-F238E27FC236}">
                        <a16:creationId xmlns:a16="http://schemas.microsoft.com/office/drawing/2014/main" id="{9C47EBDB-C36C-6C91-6E1D-B1454BF70467}"/>
                      </a:ext>
                    </a:extLst>
                  </p:cNvPr>
                  <p:cNvSpPr/>
                  <p:nvPr/>
                </p:nvSpPr>
                <p:spPr>
                  <a:xfrm>
                    <a:off x="1781650"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64" name="Group 163">
                    <a:extLst>
                      <a:ext uri="{FF2B5EF4-FFF2-40B4-BE49-F238E27FC236}">
                        <a16:creationId xmlns:a16="http://schemas.microsoft.com/office/drawing/2014/main" id="{C3FE0BF8-DC2D-3822-6B74-5FDAA6B80D32}"/>
                      </a:ext>
                    </a:extLst>
                  </p:cNvPr>
                  <p:cNvGrpSpPr/>
                  <p:nvPr/>
                </p:nvGrpSpPr>
                <p:grpSpPr>
                  <a:xfrm>
                    <a:off x="3445767" y="4440208"/>
                    <a:ext cx="358008" cy="36000"/>
                    <a:chOff x="3223191" y="4611069"/>
                    <a:chExt cx="358008" cy="36000"/>
                  </a:xfrm>
                </p:grpSpPr>
                <p:sp>
                  <p:nvSpPr>
                    <p:cNvPr id="222" name="Rectangle 221">
                      <a:extLst>
                        <a:ext uri="{FF2B5EF4-FFF2-40B4-BE49-F238E27FC236}">
                          <a16:creationId xmlns:a16="http://schemas.microsoft.com/office/drawing/2014/main" id="{961E3021-A16A-DF24-E643-5D0DF5DBFCA9}"/>
                        </a:ext>
                      </a:extLst>
                    </p:cNvPr>
                    <p:cNvSpPr/>
                    <p:nvPr/>
                  </p:nvSpPr>
                  <p:spPr>
                    <a:xfrm>
                      <a:off x="3451197"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3" name="Rectangle 222">
                      <a:extLst>
                        <a:ext uri="{FF2B5EF4-FFF2-40B4-BE49-F238E27FC236}">
                          <a16:creationId xmlns:a16="http://schemas.microsoft.com/office/drawing/2014/main" id="{74826A4F-AE60-A4D3-7237-6DD7A434FF46}"/>
                        </a:ext>
                      </a:extLst>
                    </p:cNvPr>
                    <p:cNvSpPr/>
                    <p:nvPr/>
                  </p:nvSpPr>
                  <p:spPr>
                    <a:xfrm>
                      <a:off x="3375195"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4" name="Rectangle 223">
                      <a:extLst>
                        <a:ext uri="{FF2B5EF4-FFF2-40B4-BE49-F238E27FC236}">
                          <a16:creationId xmlns:a16="http://schemas.microsoft.com/office/drawing/2014/main" id="{9C3197DD-D693-299A-A0EF-2F106CBD7069}"/>
                        </a:ext>
                      </a:extLst>
                    </p:cNvPr>
                    <p:cNvSpPr/>
                    <p:nvPr/>
                  </p:nvSpPr>
                  <p:spPr>
                    <a:xfrm>
                      <a:off x="3527199"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5" name="Rectangle 224">
                      <a:extLst>
                        <a:ext uri="{FF2B5EF4-FFF2-40B4-BE49-F238E27FC236}">
                          <a16:creationId xmlns:a16="http://schemas.microsoft.com/office/drawing/2014/main" id="{890185C9-B194-2E67-7124-AF5533262001}"/>
                        </a:ext>
                      </a:extLst>
                    </p:cNvPr>
                    <p:cNvSpPr/>
                    <p:nvPr/>
                  </p:nvSpPr>
                  <p:spPr>
                    <a:xfrm>
                      <a:off x="3299193"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6" name="Rectangle 225">
                      <a:extLst>
                        <a:ext uri="{FF2B5EF4-FFF2-40B4-BE49-F238E27FC236}">
                          <a16:creationId xmlns:a16="http://schemas.microsoft.com/office/drawing/2014/main" id="{83AB9F89-127C-F562-2A2D-64C6C4DE7F4F}"/>
                        </a:ext>
                      </a:extLst>
                    </p:cNvPr>
                    <p:cNvSpPr/>
                    <p:nvPr/>
                  </p:nvSpPr>
                  <p:spPr>
                    <a:xfrm>
                      <a:off x="3223191"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65" name="Rectangle 164">
                    <a:extLst>
                      <a:ext uri="{FF2B5EF4-FFF2-40B4-BE49-F238E27FC236}">
                        <a16:creationId xmlns:a16="http://schemas.microsoft.com/office/drawing/2014/main" id="{9B2299E6-3B3F-CB25-464A-CF9BBF5148EC}"/>
                      </a:ext>
                    </a:extLst>
                  </p:cNvPr>
                  <p:cNvSpPr/>
                  <p:nvPr/>
                </p:nvSpPr>
                <p:spPr>
                  <a:xfrm>
                    <a:off x="1617238" y="4503994"/>
                    <a:ext cx="64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6" name="Rectangle 165">
                    <a:extLst>
                      <a:ext uri="{FF2B5EF4-FFF2-40B4-BE49-F238E27FC236}">
                        <a16:creationId xmlns:a16="http://schemas.microsoft.com/office/drawing/2014/main" id="{3750D086-1F6A-A23F-219A-9E1D82BD498B}"/>
                      </a:ext>
                    </a:extLst>
                  </p:cNvPr>
                  <p:cNvSpPr/>
                  <p:nvPr/>
                </p:nvSpPr>
                <p:spPr>
                  <a:xfrm>
                    <a:off x="3233995" y="45039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7" name="Rectangle 166">
                    <a:extLst>
                      <a:ext uri="{FF2B5EF4-FFF2-40B4-BE49-F238E27FC236}">
                        <a16:creationId xmlns:a16="http://schemas.microsoft.com/office/drawing/2014/main" id="{2BC8CC05-23AD-64F7-C7C2-1487672CE0F7}"/>
                      </a:ext>
                    </a:extLst>
                  </p:cNvPr>
                  <p:cNvSpPr/>
                  <p:nvPr/>
                </p:nvSpPr>
                <p:spPr>
                  <a:xfrm>
                    <a:off x="2562227" y="450399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8" name="Rectangle 167">
                    <a:extLst>
                      <a:ext uri="{FF2B5EF4-FFF2-40B4-BE49-F238E27FC236}">
                        <a16:creationId xmlns:a16="http://schemas.microsoft.com/office/drawing/2014/main" id="{59C3AFAF-C0AF-8517-29C6-BE665AD05067}"/>
                      </a:ext>
                    </a:extLst>
                  </p:cNvPr>
                  <p:cNvSpPr/>
                  <p:nvPr/>
                </p:nvSpPr>
                <p:spPr>
                  <a:xfrm>
                    <a:off x="3604713" y="4502302"/>
                    <a:ext cx="41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9" name="Rectangle 168">
                    <a:extLst>
                      <a:ext uri="{FF2B5EF4-FFF2-40B4-BE49-F238E27FC236}">
                        <a16:creationId xmlns:a16="http://schemas.microsoft.com/office/drawing/2014/main" id="{7BE62456-4986-4745-2367-004113BD9B6D}"/>
                      </a:ext>
                    </a:extLst>
                  </p:cNvPr>
                  <p:cNvSpPr/>
                  <p:nvPr/>
                </p:nvSpPr>
                <p:spPr>
                  <a:xfrm>
                    <a:off x="4989968" y="45039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0" name="Rectangle 169">
                    <a:extLst>
                      <a:ext uri="{FF2B5EF4-FFF2-40B4-BE49-F238E27FC236}">
                        <a16:creationId xmlns:a16="http://schemas.microsoft.com/office/drawing/2014/main" id="{DC95A206-491E-3445-DAB2-7B61CD97F706}"/>
                      </a:ext>
                    </a:extLst>
                  </p:cNvPr>
                  <p:cNvSpPr/>
                  <p:nvPr/>
                </p:nvSpPr>
                <p:spPr>
                  <a:xfrm>
                    <a:off x="5433776" y="450399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1" name="Rectangle 170">
                    <a:extLst>
                      <a:ext uri="{FF2B5EF4-FFF2-40B4-BE49-F238E27FC236}">
                        <a16:creationId xmlns:a16="http://schemas.microsoft.com/office/drawing/2014/main" id="{76C743D1-4704-B01D-5399-C0667BE0AEA1}"/>
                      </a:ext>
                    </a:extLst>
                  </p:cNvPr>
                  <p:cNvSpPr/>
                  <p:nvPr/>
                </p:nvSpPr>
                <p:spPr>
                  <a:xfrm>
                    <a:off x="1619278" y="4578800"/>
                    <a:ext cx="61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2" name="Rectangle 171">
                    <a:extLst>
                      <a:ext uri="{FF2B5EF4-FFF2-40B4-BE49-F238E27FC236}">
                        <a16:creationId xmlns:a16="http://schemas.microsoft.com/office/drawing/2014/main" id="{47F7C6DE-8489-5FDB-9EE4-30478F86A50A}"/>
                      </a:ext>
                    </a:extLst>
                  </p:cNvPr>
                  <p:cNvSpPr/>
                  <p:nvPr/>
                </p:nvSpPr>
                <p:spPr>
                  <a:xfrm>
                    <a:off x="2959675" y="4582006"/>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3" name="Rectangle 172">
                    <a:extLst>
                      <a:ext uri="{FF2B5EF4-FFF2-40B4-BE49-F238E27FC236}">
                        <a16:creationId xmlns:a16="http://schemas.microsoft.com/office/drawing/2014/main" id="{B3965D3F-CD72-759B-0A3A-F4D8058BFA3E}"/>
                      </a:ext>
                    </a:extLst>
                  </p:cNvPr>
                  <p:cNvSpPr/>
                  <p:nvPr/>
                </p:nvSpPr>
                <p:spPr>
                  <a:xfrm>
                    <a:off x="3273810" y="4577987"/>
                    <a:ext cx="72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4" name="Rectangle 173">
                    <a:extLst>
                      <a:ext uri="{FF2B5EF4-FFF2-40B4-BE49-F238E27FC236}">
                        <a16:creationId xmlns:a16="http://schemas.microsoft.com/office/drawing/2014/main" id="{1F78787F-A63B-5ADC-9C48-9C4E6384E54F}"/>
                      </a:ext>
                    </a:extLst>
                  </p:cNvPr>
                  <p:cNvSpPr/>
                  <p:nvPr/>
                </p:nvSpPr>
                <p:spPr>
                  <a:xfrm>
                    <a:off x="5008523" y="4578800"/>
                    <a:ext cx="57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5" name="Rectangle 174">
                    <a:extLst>
                      <a:ext uri="{FF2B5EF4-FFF2-40B4-BE49-F238E27FC236}">
                        <a16:creationId xmlns:a16="http://schemas.microsoft.com/office/drawing/2014/main" id="{965E4A50-FB46-DBE5-5DB4-E922E7943509}"/>
                      </a:ext>
                    </a:extLst>
                  </p:cNvPr>
                  <p:cNvSpPr/>
                  <p:nvPr/>
                </p:nvSpPr>
                <p:spPr>
                  <a:xfrm>
                    <a:off x="4466196"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6" name="Rectangle 175">
                    <a:extLst>
                      <a:ext uri="{FF2B5EF4-FFF2-40B4-BE49-F238E27FC236}">
                        <a16:creationId xmlns:a16="http://schemas.microsoft.com/office/drawing/2014/main" id="{BABC9767-992C-186F-A440-6ED0D8102AAB}"/>
                      </a:ext>
                    </a:extLst>
                  </p:cNvPr>
                  <p:cNvSpPr/>
                  <p:nvPr/>
                </p:nvSpPr>
                <p:spPr>
                  <a:xfrm>
                    <a:off x="4601663"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7" name="Rectangle 176">
                    <a:extLst>
                      <a:ext uri="{FF2B5EF4-FFF2-40B4-BE49-F238E27FC236}">
                        <a16:creationId xmlns:a16="http://schemas.microsoft.com/office/drawing/2014/main" id="{7E44EA03-9771-61D3-B1A6-23F562CC151D}"/>
                      </a:ext>
                    </a:extLst>
                  </p:cNvPr>
                  <p:cNvSpPr/>
                  <p:nvPr/>
                </p:nvSpPr>
                <p:spPr>
                  <a:xfrm>
                    <a:off x="4737130"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78" name="Group 177">
                    <a:extLst>
                      <a:ext uri="{FF2B5EF4-FFF2-40B4-BE49-F238E27FC236}">
                        <a16:creationId xmlns:a16="http://schemas.microsoft.com/office/drawing/2014/main" id="{FE71F0DA-E8A0-1F4D-080C-BCE00EE063D1}"/>
                      </a:ext>
                    </a:extLst>
                  </p:cNvPr>
                  <p:cNvGrpSpPr/>
                  <p:nvPr/>
                </p:nvGrpSpPr>
                <p:grpSpPr>
                  <a:xfrm>
                    <a:off x="2027779" y="3747994"/>
                    <a:ext cx="1309200" cy="756000"/>
                    <a:chOff x="2013587" y="4784874"/>
                    <a:chExt cx="1309200" cy="756000"/>
                  </a:xfrm>
                </p:grpSpPr>
                <p:sp>
                  <p:nvSpPr>
                    <p:cNvPr id="212" name="Rectangle 211">
                      <a:extLst>
                        <a:ext uri="{FF2B5EF4-FFF2-40B4-BE49-F238E27FC236}">
                          <a16:creationId xmlns:a16="http://schemas.microsoft.com/office/drawing/2014/main" id="{D48C94A2-17C4-5170-B82E-06FF7B883641}"/>
                        </a:ext>
                      </a:extLst>
                    </p:cNvPr>
                    <p:cNvSpPr/>
                    <p:nvPr/>
                  </p:nvSpPr>
                  <p:spPr>
                    <a:xfrm>
                      <a:off x="20135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3" name="Rectangle 212">
                      <a:extLst>
                        <a:ext uri="{FF2B5EF4-FFF2-40B4-BE49-F238E27FC236}">
                          <a16:creationId xmlns:a16="http://schemas.microsoft.com/office/drawing/2014/main" id="{00DBA033-BC0A-BFCF-D81F-CDE44CACF7C9}"/>
                        </a:ext>
                      </a:extLst>
                    </p:cNvPr>
                    <p:cNvSpPr/>
                    <p:nvPr/>
                  </p:nvSpPr>
                  <p:spPr>
                    <a:xfrm>
                      <a:off x="214905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4" name="Rectangle 213">
                      <a:extLst>
                        <a:ext uri="{FF2B5EF4-FFF2-40B4-BE49-F238E27FC236}">
                          <a16:creationId xmlns:a16="http://schemas.microsoft.com/office/drawing/2014/main" id="{BB5540E2-9CCA-F4E2-6BC4-66766206FCCD}"/>
                        </a:ext>
                      </a:extLst>
                    </p:cNvPr>
                    <p:cNvSpPr/>
                    <p:nvPr/>
                  </p:nvSpPr>
                  <p:spPr>
                    <a:xfrm>
                      <a:off x="228452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5" name="Rectangle 214">
                      <a:extLst>
                        <a:ext uri="{FF2B5EF4-FFF2-40B4-BE49-F238E27FC236}">
                          <a16:creationId xmlns:a16="http://schemas.microsoft.com/office/drawing/2014/main" id="{29676DBB-7A20-503A-E571-415433002B0F}"/>
                        </a:ext>
                      </a:extLst>
                    </p:cNvPr>
                    <p:cNvSpPr/>
                    <p:nvPr/>
                  </p:nvSpPr>
                  <p:spPr>
                    <a:xfrm>
                      <a:off x="2826389"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6" name="Rectangle 215">
                      <a:extLst>
                        <a:ext uri="{FF2B5EF4-FFF2-40B4-BE49-F238E27FC236}">
                          <a16:creationId xmlns:a16="http://schemas.microsoft.com/office/drawing/2014/main" id="{711C536B-3999-F586-9281-C1ACAEA4C2FA}"/>
                        </a:ext>
                      </a:extLst>
                    </p:cNvPr>
                    <p:cNvSpPr/>
                    <p:nvPr/>
                  </p:nvSpPr>
                  <p:spPr>
                    <a:xfrm>
                      <a:off x="2961856"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7" name="Rectangle 216">
                      <a:extLst>
                        <a:ext uri="{FF2B5EF4-FFF2-40B4-BE49-F238E27FC236}">
                          <a16:creationId xmlns:a16="http://schemas.microsoft.com/office/drawing/2014/main" id="{B1273DA4-7AD3-4A7E-84B2-0B955C25EFAC}"/>
                        </a:ext>
                      </a:extLst>
                    </p:cNvPr>
                    <p:cNvSpPr/>
                    <p:nvPr/>
                  </p:nvSpPr>
                  <p:spPr>
                    <a:xfrm>
                      <a:off x="3097323"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8" name="Rectangle 217">
                      <a:extLst>
                        <a:ext uri="{FF2B5EF4-FFF2-40B4-BE49-F238E27FC236}">
                          <a16:creationId xmlns:a16="http://schemas.microsoft.com/office/drawing/2014/main" id="{3030B24F-182B-823A-2D4A-CACFECCB0A53}"/>
                        </a:ext>
                      </a:extLst>
                    </p:cNvPr>
                    <p:cNvSpPr/>
                    <p:nvPr/>
                  </p:nvSpPr>
                  <p:spPr>
                    <a:xfrm>
                      <a:off x="32327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9" name="Rectangle 218">
                      <a:extLst>
                        <a:ext uri="{FF2B5EF4-FFF2-40B4-BE49-F238E27FC236}">
                          <a16:creationId xmlns:a16="http://schemas.microsoft.com/office/drawing/2014/main" id="{7282E5AE-30EE-F92F-BB5C-8AABE1ECF86B}"/>
                        </a:ext>
                      </a:extLst>
                    </p:cNvPr>
                    <p:cNvSpPr/>
                    <p:nvPr/>
                  </p:nvSpPr>
                  <p:spPr>
                    <a:xfrm>
                      <a:off x="242413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0" name="Rectangle 219">
                      <a:extLst>
                        <a:ext uri="{FF2B5EF4-FFF2-40B4-BE49-F238E27FC236}">
                          <a16:creationId xmlns:a16="http://schemas.microsoft.com/office/drawing/2014/main" id="{29484168-D0FC-7CAC-01FE-CDBC4197763F}"/>
                        </a:ext>
                      </a:extLst>
                    </p:cNvPr>
                    <p:cNvSpPr/>
                    <p:nvPr/>
                  </p:nvSpPr>
                  <p:spPr>
                    <a:xfrm>
                      <a:off x="25596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1" name="Rectangle 220">
                      <a:extLst>
                        <a:ext uri="{FF2B5EF4-FFF2-40B4-BE49-F238E27FC236}">
                          <a16:creationId xmlns:a16="http://schemas.microsoft.com/office/drawing/2014/main" id="{ABF1ECCE-31C9-7E5F-0033-6B840FBF3346}"/>
                        </a:ext>
                      </a:extLst>
                    </p:cNvPr>
                    <p:cNvSpPr/>
                    <p:nvPr/>
                  </p:nvSpPr>
                  <p:spPr>
                    <a:xfrm>
                      <a:off x="26950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79" name="Group 178">
                    <a:extLst>
                      <a:ext uri="{FF2B5EF4-FFF2-40B4-BE49-F238E27FC236}">
                        <a16:creationId xmlns:a16="http://schemas.microsoft.com/office/drawing/2014/main" id="{FBD2EBA7-6943-A485-B0F6-F9D47212466E}"/>
                      </a:ext>
                    </a:extLst>
                  </p:cNvPr>
                  <p:cNvGrpSpPr/>
                  <p:nvPr/>
                </p:nvGrpSpPr>
                <p:grpSpPr>
                  <a:xfrm>
                    <a:off x="2017061" y="3715767"/>
                    <a:ext cx="1327200" cy="36000"/>
                    <a:chOff x="2002869" y="4752647"/>
                    <a:chExt cx="1327200" cy="36000"/>
                  </a:xfrm>
                </p:grpSpPr>
                <p:sp>
                  <p:nvSpPr>
                    <p:cNvPr id="202" name="Rectangle 201">
                      <a:extLst>
                        <a:ext uri="{FF2B5EF4-FFF2-40B4-BE49-F238E27FC236}">
                          <a16:creationId xmlns:a16="http://schemas.microsoft.com/office/drawing/2014/main" id="{D6F75076-C1EA-897C-B880-169B469397BC}"/>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3" name="Rectangle 202">
                      <a:extLst>
                        <a:ext uri="{FF2B5EF4-FFF2-40B4-BE49-F238E27FC236}">
                          <a16:creationId xmlns:a16="http://schemas.microsoft.com/office/drawing/2014/main" id="{55287084-9BB1-9F37-D3C8-0276AFB0C965}"/>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4" name="Rectangle 203">
                      <a:extLst>
                        <a:ext uri="{FF2B5EF4-FFF2-40B4-BE49-F238E27FC236}">
                          <a16:creationId xmlns:a16="http://schemas.microsoft.com/office/drawing/2014/main" id="{8DC4CB12-EE7E-F8AC-D9B9-5790062CA83F}"/>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5" name="Rectangle 204">
                      <a:extLst>
                        <a:ext uri="{FF2B5EF4-FFF2-40B4-BE49-F238E27FC236}">
                          <a16:creationId xmlns:a16="http://schemas.microsoft.com/office/drawing/2014/main" id="{1244BB1A-2BE3-2239-966A-8A18CE832C72}"/>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6" name="Rectangle 205">
                      <a:extLst>
                        <a:ext uri="{FF2B5EF4-FFF2-40B4-BE49-F238E27FC236}">
                          <a16:creationId xmlns:a16="http://schemas.microsoft.com/office/drawing/2014/main" id="{245E5502-D024-3734-1736-E36C4320A830}"/>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7" name="Rectangle 206">
                      <a:extLst>
                        <a:ext uri="{FF2B5EF4-FFF2-40B4-BE49-F238E27FC236}">
                          <a16:creationId xmlns:a16="http://schemas.microsoft.com/office/drawing/2014/main" id="{32DDFC03-5B90-F099-3005-9416E25AF9C2}"/>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8" name="Rectangle 207">
                      <a:extLst>
                        <a:ext uri="{FF2B5EF4-FFF2-40B4-BE49-F238E27FC236}">
                          <a16:creationId xmlns:a16="http://schemas.microsoft.com/office/drawing/2014/main" id="{9F3D35D8-76E8-6F87-603E-00D27A622BB1}"/>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9" name="Rectangle 208">
                      <a:extLst>
                        <a:ext uri="{FF2B5EF4-FFF2-40B4-BE49-F238E27FC236}">
                          <a16:creationId xmlns:a16="http://schemas.microsoft.com/office/drawing/2014/main" id="{DC2A2ED7-EE01-109E-68CA-0090540BBB61}"/>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0" name="Rectangle 209">
                      <a:extLst>
                        <a:ext uri="{FF2B5EF4-FFF2-40B4-BE49-F238E27FC236}">
                          <a16:creationId xmlns:a16="http://schemas.microsoft.com/office/drawing/2014/main" id="{99259A1B-426B-75EF-EB5A-A4A5F443E423}"/>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1" name="Rectangle 210">
                      <a:extLst>
                        <a:ext uri="{FF2B5EF4-FFF2-40B4-BE49-F238E27FC236}">
                          <a16:creationId xmlns:a16="http://schemas.microsoft.com/office/drawing/2014/main" id="{26BD6A1F-0CF6-4917-1918-35A94AC46B63}"/>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80" name="Group 179">
                    <a:extLst>
                      <a:ext uri="{FF2B5EF4-FFF2-40B4-BE49-F238E27FC236}">
                        <a16:creationId xmlns:a16="http://schemas.microsoft.com/office/drawing/2014/main" id="{9A0AD811-3FE0-94A2-739B-3CDF655801AD}"/>
                      </a:ext>
                    </a:extLst>
                  </p:cNvPr>
                  <p:cNvGrpSpPr/>
                  <p:nvPr/>
                </p:nvGrpSpPr>
                <p:grpSpPr>
                  <a:xfrm>
                    <a:off x="3908971" y="3715767"/>
                    <a:ext cx="1327200" cy="36000"/>
                    <a:chOff x="2002869" y="4752647"/>
                    <a:chExt cx="1327200" cy="36000"/>
                  </a:xfrm>
                </p:grpSpPr>
                <p:sp>
                  <p:nvSpPr>
                    <p:cNvPr id="192" name="Rectangle 191">
                      <a:extLst>
                        <a:ext uri="{FF2B5EF4-FFF2-40B4-BE49-F238E27FC236}">
                          <a16:creationId xmlns:a16="http://schemas.microsoft.com/office/drawing/2014/main" id="{F6BF5B15-0CC6-1E7D-7187-6138573F0D04}"/>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3" name="Rectangle 192">
                      <a:extLst>
                        <a:ext uri="{FF2B5EF4-FFF2-40B4-BE49-F238E27FC236}">
                          <a16:creationId xmlns:a16="http://schemas.microsoft.com/office/drawing/2014/main" id="{CD41A229-BEAE-AB95-4CD8-E4C785B20AF6}"/>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4" name="Rectangle 193">
                      <a:extLst>
                        <a:ext uri="{FF2B5EF4-FFF2-40B4-BE49-F238E27FC236}">
                          <a16:creationId xmlns:a16="http://schemas.microsoft.com/office/drawing/2014/main" id="{4A1F1196-A6F3-2D6A-82D2-87BB6E4F8EF3}"/>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5" name="Rectangle 194">
                      <a:extLst>
                        <a:ext uri="{FF2B5EF4-FFF2-40B4-BE49-F238E27FC236}">
                          <a16:creationId xmlns:a16="http://schemas.microsoft.com/office/drawing/2014/main" id="{18F356F4-73BD-CD8B-09B8-43E8C13337B3}"/>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6" name="Rectangle 195">
                      <a:extLst>
                        <a:ext uri="{FF2B5EF4-FFF2-40B4-BE49-F238E27FC236}">
                          <a16:creationId xmlns:a16="http://schemas.microsoft.com/office/drawing/2014/main" id="{52DEC8AF-71D3-2AA4-4A64-A38DA7E39C5D}"/>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7" name="Rectangle 196">
                      <a:extLst>
                        <a:ext uri="{FF2B5EF4-FFF2-40B4-BE49-F238E27FC236}">
                          <a16:creationId xmlns:a16="http://schemas.microsoft.com/office/drawing/2014/main" id="{831C9AB7-D671-C8BD-B8C3-378BD2CBD4B2}"/>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8" name="Rectangle 197">
                      <a:extLst>
                        <a:ext uri="{FF2B5EF4-FFF2-40B4-BE49-F238E27FC236}">
                          <a16:creationId xmlns:a16="http://schemas.microsoft.com/office/drawing/2014/main" id="{D131FF77-8D93-DB94-7151-887F52E520C7}"/>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9" name="Rectangle 198">
                      <a:extLst>
                        <a:ext uri="{FF2B5EF4-FFF2-40B4-BE49-F238E27FC236}">
                          <a16:creationId xmlns:a16="http://schemas.microsoft.com/office/drawing/2014/main" id="{221704A3-B2DD-76D7-338C-957D275F41B7}"/>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0" name="Rectangle 199">
                      <a:extLst>
                        <a:ext uri="{FF2B5EF4-FFF2-40B4-BE49-F238E27FC236}">
                          <a16:creationId xmlns:a16="http://schemas.microsoft.com/office/drawing/2014/main" id="{96D39A4C-4F7F-ACA3-669B-73CB5DA25186}"/>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1" name="Rectangle 200">
                      <a:extLst>
                        <a:ext uri="{FF2B5EF4-FFF2-40B4-BE49-F238E27FC236}">
                          <a16:creationId xmlns:a16="http://schemas.microsoft.com/office/drawing/2014/main" id="{0891213A-2ACC-7045-E2F3-2A26EBAE56D9}"/>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81" name="Rectangle 180">
                    <a:extLst>
                      <a:ext uri="{FF2B5EF4-FFF2-40B4-BE49-F238E27FC236}">
                        <a16:creationId xmlns:a16="http://schemas.microsoft.com/office/drawing/2014/main" id="{A8424D5F-3697-675D-8EF9-790622292C7D}"/>
                      </a:ext>
                    </a:extLst>
                  </p:cNvPr>
                  <p:cNvSpPr/>
                  <p:nvPr/>
                </p:nvSpPr>
                <p:spPr>
                  <a:xfrm>
                    <a:off x="2279742" y="4503994"/>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2" name="Rectangle 181">
                    <a:extLst>
                      <a:ext uri="{FF2B5EF4-FFF2-40B4-BE49-F238E27FC236}">
                        <a16:creationId xmlns:a16="http://schemas.microsoft.com/office/drawing/2014/main" id="{2B0C930D-A5FC-B878-F88A-80D4BE05EC14}"/>
                      </a:ext>
                    </a:extLst>
                  </p:cNvPr>
                  <p:cNvSpPr/>
                  <p:nvPr/>
                </p:nvSpPr>
                <p:spPr>
                  <a:xfrm>
                    <a:off x="2562227" y="4582006"/>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3" name="Rectangle 182">
                    <a:extLst>
                      <a:ext uri="{FF2B5EF4-FFF2-40B4-BE49-F238E27FC236}">
                        <a16:creationId xmlns:a16="http://schemas.microsoft.com/office/drawing/2014/main" id="{F6C3E358-C851-963E-C74D-7FC821D72E4B}"/>
                      </a:ext>
                    </a:extLst>
                  </p:cNvPr>
                  <p:cNvSpPr/>
                  <p:nvPr/>
                </p:nvSpPr>
                <p:spPr>
                  <a:xfrm>
                    <a:off x="2279742" y="4582006"/>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4" name="Rectangle 183">
                    <a:extLst>
                      <a:ext uri="{FF2B5EF4-FFF2-40B4-BE49-F238E27FC236}">
                        <a16:creationId xmlns:a16="http://schemas.microsoft.com/office/drawing/2014/main" id="{20113074-6BF8-031A-DE76-D754CD6A25B0}"/>
                      </a:ext>
                    </a:extLst>
                  </p:cNvPr>
                  <p:cNvSpPr/>
                  <p:nvPr/>
                </p:nvSpPr>
                <p:spPr>
                  <a:xfrm>
                    <a:off x="2959675" y="4503994"/>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85" name="Group 184">
                    <a:extLst>
                      <a:ext uri="{FF2B5EF4-FFF2-40B4-BE49-F238E27FC236}">
                        <a16:creationId xmlns:a16="http://schemas.microsoft.com/office/drawing/2014/main" id="{2DBC74D4-686B-5207-2218-0E3F5403856A}"/>
                      </a:ext>
                    </a:extLst>
                  </p:cNvPr>
                  <p:cNvGrpSpPr/>
                  <p:nvPr/>
                </p:nvGrpSpPr>
                <p:grpSpPr>
                  <a:xfrm>
                    <a:off x="4043886" y="4502302"/>
                    <a:ext cx="931933" cy="124812"/>
                    <a:chOff x="4080562" y="4315701"/>
                    <a:chExt cx="931933" cy="124812"/>
                  </a:xfrm>
                </p:grpSpPr>
                <p:sp>
                  <p:nvSpPr>
                    <p:cNvPr id="186" name="Rectangle 185">
                      <a:extLst>
                        <a:ext uri="{FF2B5EF4-FFF2-40B4-BE49-F238E27FC236}">
                          <a16:creationId xmlns:a16="http://schemas.microsoft.com/office/drawing/2014/main" id="{AE17E3EC-6B65-AD5A-A383-C911143C5A5E}"/>
                        </a:ext>
                      </a:extLst>
                    </p:cNvPr>
                    <p:cNvSpPr/>
                    <p:nvPr/>
                  </p:nvSpPr>
                  <p:spPr>
                    <a:xfrm>
                      <a:off x="4363047" y="4315701"/>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7" name="Rectangle 186">
                      <a:extLst>
                        <a:ext uri="{FF2B5EF4-FFF2-40B4-BE49-F238E27FC236}">
                          <a16:creationId xmlns:a16="http://schemas.microsoft.com/office/drawing/2014/main" id="{71B41F00-F37C-7060-426D-70EE5E5A64BF}"/>
                        </a:ext>
                      </a:extLst>
                    </p:cNvPr>
                    <p:cNvSpPr/>
                    <p:nvPr/>
                  </p:nvSpPr>
                  <p:spPr>
                    <a:xfrm>
                      <a:off x="4760495" y="4393713"/>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8" name="Rectangle 187">
                      <a:extLst>
                        <a:ext uri="{FF2B5EF4-FFF2-40B4-BE49-F238E27FC236}">
                          <a16:creationId xmlns:a16="http://schemas.microsoft.com/office/drawing/2014/main" id="{1E26E3D4-9618-A79A-DF39-FD345F408419}"/>
                        </a:ext>
                      </a:extLst>
                    </p:cNvPr>
                    <p:cNvSpPr/>
                    <p:nvPr/>
                  </p:nvSpPr>
                  <p:spPr>
                    <a:xfrm>
                      <a:off x="4080562" y="4315701"/>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9" name="Rectangle 188">
                      <a:extLst>
                        <a:ext uri="{FF2B5EF4-FFF2-40B4-BE49-F238E27FC236}">
                          <a16:creationId xmlns:a16="http://schemas.microsoft.com/office/drawing/2014/main" id="{C4F57FC8-6981-4644-05F4-CCE01F265406}"/>
                        </a:ext>
                      </a:extLst>
                    </p:cNvPr>
                    <p:cNvSpPr/>
                    <p:nvPr/>
                  </p:nvSpPr>
                  <p:spPr>
                    <a:xfrm>
                      <a:off x="4363047" y="4393713"/>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0" name="Rectangle 189">
                      <a:extLst>
                        <a:ext uri="{FF2B5EF4-FFF2-40B4-BE49-F238E27FC236}">
                          <a16:creationId xmlns:a16="http://schemas.microsoft.com/office/drawing/2014/main" id="{E06131D9-7CEA-522A-D7BD-9311E9077C0C}"/>
                        </a:ext>
                      </a:extLst>
                    </p:cNvPr>
                    <p:cNvSpPr/>
                    <p:nvPr/>
                  </p:nvSpPr>
                  <p:spPr>
                    <a:xfrm>
                      <a:off x="4080562" y="4393713"/>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1" name="Rectangle 190">
                      <a:extLst>
                        <a:ext uri="{FF2B5EF4-FFF2-40B4-BE49-F238E27FC236}">
                          <a16:creationId xmlns:a16="http://schemas.microsoft.com/office/drawing/2014/main" id="{5E203B56-DDA5-C818-DF53-BC729AA14E6B}"/>
                        </a:ext>
                      </a:extLst>
                    </p:cNvPr>
                    <p:cNvSpPr/>
                    <p:nvPr/>
                  </p:nvSpPr>
                  <p:spPr>
                    <a:xfrm>
                      <a:off x="4760495" y="4315701"/>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sp>
              <p:nvSpPr>
                <p:cNvPr id="149" name="Rectangle 148">
                  <a:extLst>
                    <a:ext uri="{FF2B5EF4-FFF2-40B4-BE49-F238E27FC236}">
                      <a16:creationId xmlns:a16="http://schemas.microsoft.com/office/drawing/2014/main" id="{F1A690A3-016C-6C27-4DF5-2DBA2220872D}"/>
                    </a:ext>
                  </a:extLst>
                </p:cNvPr>
                <p:cNvSpPr/>
                <p:nvPr/>
              </p:nvSpPr>
              <p:spPr>
                <a:xfrm>
                  <a:off x="6482126" y="1388695"/>
                  <a:ext cx="4320000" cy="1155657"/>
                </a:xfrm>
                <a:prstGeom prst="rect">
                  <a:avLst/>
                </a:prstGeom>
                <a:solidFill>
                  <a:schemeClr val="bg1"/>
                </a:solidFill>
                <a:ln>
                  <a:noFill/>
                </a:ln>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4" name="Group 13">
                <a:extLst>
                  <a:ext uri="{FF2B5EF4-FFF2-40B4-BE49-F238E27FC236}">
                    <a16:creationId xmlns:a16="http://schemas.microsoft.com/office/drawing/2014/main" id="{09CD612E-2A54-9E6F-1ADB-C40AFDB9BFAA}"/>
                  </a:ext>
                </a:extLst>
              </p:cNvPr>
              <p:cNvGrpSpPr/>
              <p:nvPr/>
            </p:nvGrpSpPr>
            <p:grpSpPr>
              <a:xfrm>
                <a:off x="1496220" y="2348009"/>
                <a:ext cx="4320000" cy="1033351"/>
                <a:chOff x="1473549" y="2348009"/>
                <a:chExt cx="4320000" cy="1033351"/>
              </a:xfrm>
            </p:grpSpPr>
            <p:grpSp>
              <p:nvGrpSpPr>
                <p:cNvPr id="100" name="Group 99">
                  <a:extLst>
                    <a:ext uri="{FF2B5EF4-FFF2-40B4-BE49-F238E27FC236}">
                      <a16:creationId xmlns:a16="http://schemas.microsoft.com/office/drawing/2014/main" id="{A4CA5CFD-0CBD-459C-875D-DC34339E394B}"/>
                    </a:ext>
                  </a:extLst>
                </p:cNvPr>
                <p:cNvGrpSpPr/>
                <p:nvPr/>
              </p:nvGrpSpPr>
              <p:grpSpPr>
                <a:xfrm>
                  <a:off x="1594402" y="2348009"/>
                  <a:ext cx="4060239" cy="788227"/>
                  <a:chOff x="1594402" y="2348009"/>
                  <a:chExt cx="4060239" cy="788227"/>
                </a:xfrm>
              </p:grpSpPr>
              <p:sp>
                <p:nvSpPr>
                  <p:cNvPr id="102" name="Rectangle 101">
                    <a:extLst>
                      <a:ext uri="{FF2B5EF4-FFF2-40B4-BE49-F238E27FC236}">
                        <a16:creationId xmlns:a16="http://schemas.microsoft.com/office/drawing/2014/main" id="{4ED83FFC-11AC-C513-E584-D93642648300}"/>
                      </a:ext>
                    </a:extLst>
                  </p:cNvPr>
                  <p:cNvSpPr/>
                  <p:nvPr/>
                </p:nvSpPr>
                <p:spPr>
                  <a:xfrm>
                    <a:off x="1594402" y="2380236"/>
                    <a:ext cx="4060239" cy="744392"/>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03" name="Rectangle 102">
                    <a:extLst>
                      <a:ext uri="{FF2B5EF4-FFF2-40B4-BE49-F238E27FC236}">
                        <a16:creationId xmlns:a16="http://schemas.microsoft.com/office/drawing/2014/main" id="{254D3E79-0BB3-9899-45FE-F97989B6DF08}"/>
                      </a:ext>
                    </a:extLst>
                  </p:cNvPr>
                  <p:cNvSpPr/>
                  <p:nvPr/>
                </p:nvSpPr>
                <p:spPr>
                  <a:xfrm>
                    <a:off x="1594402" y="2417561"/>
                    <a:ext cx="4060239" cy="648478"/>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04" name="Group 103">
                    <a:extLst>
                      <a:ext uri="{FF2B5EF4-FFF2-40B4-BE49-F238E27FC236}">
                        <a16:creationId xmlns:a16="http://schemas.microsoft.com/office/drawing/2014/main" id="{6CF0FA73-B2CF-5361-25EF-C8531C1C067F}"/>
                      </a:ext>
                    </a:extLst>
                  </p:cNvPr>
                  <p:cNvGrpSpPr/>
                  <p:nvPr/>
                </p:nvGrpSpPr>
                <p:grpSpPr>
                  <a:xfrm>
                    <a:off x="3906937" y="2380236"/>
                    <a:ext cx="1309200" cy="756000"/>
                    <a:chOff x="3697603" y="3918855"/>
                    <a:chExt cx="1309200" cy="756000"/>
                  </a:xfrm>
                </p:grpSpPr>
                <p:sp>
                  <p:nvSpPr>
                    <p:cNvPr id="141" name="Rectangle 140">
                      <a:extLst>
                        <a:ext uri="{FF2B5EF4-FFF2-40B4-BE49-F238E27FC236}">
                          <a16:creationId xmlns:a16="http://schemas.microsoft.com/office/drawing/2014/main" id="{A8960373-D728-AFEA-62A1-4A0F4D6A7129}"/>
                        </a:ext>
                      </a:extLst>
                    </p:cNvPr>
                    <p:cNvSpPr/>
                    <p:nvPr/>
                  </p:nvSpPr>
                  <p:spPr>
                    <a:xfrm>
                      <a:off x="36976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2" name="Rectangle 141">
                      <a:extLst>
                        <a:ext uri="{FF2B5EF4-FFF2-40B4-BE49-F238E27FC236}">
                          <a16:creationId xmlns:a16="http://schemas.microsoft.com/office/drawing/2014/main" id="{0268CD29-7350-50EC-7158-6875E88620C2}"/>
                        </a:ext>
                      </a:extLst>
                    </p:cNvPr>
                    <p:cNvSpPr/>
                    <p:nvPr/>
                  </p:nvSpPr>
                  <p:spPr>
                    <a:xfrm>
                      <a:off x="3833070"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3" name="Rectangle 142">
                      <a:extLst>
                        <a:ext uri="{FF2B5EF4-FFF2-40B4-BE49-F238E27FC236}">
                          <a16:creationId xmlns:a16="http://schemas.microsoft.com/office/drawing/2014/main" id="{54E9F0A8-78DB-DA39-23BE-9F0F7C6614BA}"/>
                        </a:ext>
                      </a:extLst>
                    </p:cNvPr>
                    <p:cNvSpPr/>
                    <p:nvPr/>
                  </p:nvSpPr>
                  <p:spPr>
                    <a:xfrm>
                      <a:off x="3968537"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4" name="Rectangle 143">
                      <a:extLst>
                        <a:ext uri="{FF2B5EF4-FFF2-40B4-BE49-F238E27FC236}">
                          <a16:creationId xmlns:a16="http://schemas.microsoft.com/office/drawing/2014/main" id="{155CCF30-6721-472C-F4B4-05FA3EEB9523}"/>
                        </a:ext>
                      </a:extLst>
                    </p:cNvPr>
                    <p:cNvSpPr/>
                    <p:nvPr/>
                  </p:nvSpPr>
                  <p:spPr>
                    <a:xfrm>
                      <a:off x="4104004"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5" name="Rectangle 144">
                      <a:extLst>
                        <a:ext uri="{FF2B5EF4-FFF2-40B4-BE49-F238E27FC236}">
                          <a16:creationId xmlns:a16="http://schemas.microsoft.com/office/drawing/2014/main" id="{1BF7FF75-BD3D-A739-55AE-799E997438F1}"/>
                        </a:ext>
                      </a:extLst>
                    </p:cNvPr>
                    <p:cNvSpPr/>
                    <p:nvPr/>
                  </p:nvSpPr>
                  <p:spPr>
                    <a:xfrm>
                      <a:off x="4645872"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6" name="Rectangle 145">
                      <a:extLst>
                        <a:ext uri="{FF2B5EF4-FFF2-40B4-BE49-F238E27FC236}">
                          <a16:creationId xmlns:a16="http://schemas.microsoft.com/office/drawing/2014/main" id="{33B9CA02-5460-90D1-769D-B0ACE5129B6C}"/>
                        </a:ext>
                      </a:extLst>
                    </p:cNvPr>
                    <p:cNvSpPr/>
                    <p:nvPr/>
                  </p:nvSpPr>
                  <p:spPr>
                    <a:xfrm>
                      <a:off x="4781339"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7" name="Rectangle 146">
                      <a:extLst>
                        <a:ext uri="{FF2B5EF4-FFF2-40B4-BE49-F238E27FC236}">
                          <a16:creationId xmlns:a16="http://schemas.microsoft.com/office/drawing/2014/main" id="{D736F912-29FA-D9A8-05C3-679526660FE7}"/>
                        </a:ext>
                      </a:extLst>
                    </p:cNvPr>
                    <p:cNvSpPr/>
                    <p:nvPr/>
                  </p:nvSpPr>
                  <p:spPr>
                    <a:xfrm>
                      <a:off x="49168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05" name="Rectangle 104">
                    <a:extLst>
                      <a:ext uri="{FF2B5EF4-FFF2-40B4-BE49-F238E27FC236}">
                        <a16:creationId xmlns:a16="http://schemas.microsoft.com/office/drawing/2014/main" id="{56644821-C133-CA6C-1C5D-EC2F5E595EED}"/>
                      </a:ext>
                    </a:extLst>
                  </p:cNvPr>
                  <p:cNvSpPr/>
                  <p:nvPr/>
                </p:nvSpPr>
                <p:spPr>
                  <a:xfrm>
                    <a:off x="4452954" y="2380236"/>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06" name="Rectangle 105">
                    <a:extLst>
                      <a:ext uri="{FF2B5EF4-FFF2-40B4-BE49-F238E27FC236}">
                        <a16:creationId xmlns:a16="http://schemas.microsoft.com/office/drawing/2014/main" id="{7537D888-190B-F856-8F10-E16F483173B0}"/>
                      </a:ext>
                    </a:extLst>
                  </p:cNvPr>
                  <p:cNvSpPr/>
                  <p:nvPr/>
                </p:nvSpPr>
                <p:spPr>
                  <a:xfrm>
                    <a:off x="4588421" y="2380236"/>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07" name="Rectangle 106">
                    <a:extLst>
                      <a:ext uri="{FF2B5EF4-FFF2-40B4-BE49-F238E27FC236}">
                        <a16:creationId xmlns:a16="http://schemas.microsoft.com/office/drawing/2014/main" id="{C9ECB6C1-40D4-977B-E0E7-15F77067D2E7}"/>
                      </a:ext>
                    </a:extLst>
                  </p:cNvPr>
                  <p:cNvSpPr/>
                  <p:nvPr/>
                </p:nvSpPr>
                <p:spPr>
                  <a:xfrm>
                    <a:off x="4723888" y="2380236"/>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08" name="Group 107">
                    <a:extLst>
                      <a:ext uri="{FF2B5EF4-FFF2-40B4-BE49-F238E27FC236}">
                        <a16:creationId xmlns:a16="http://schemas.microsoft.com/office/drawing/2014/main" id="{82260986-4F4B-B482-BD7F-A22871EE6806}"/>
                      </a:ext>
                    </a:extLst>
                  </p:cNvPr>
                  <p:cNvGrpSpPr/>
                  <p:nvPr/>
                </p:nvGrpSpPr>
                <p:grpSpPr>
                  <a:xfrm>
                    <a:off x="2014537" y="2380236"/>
                    <a:ext cx="1309200" cy="756000"/>
                    <a:chOff x="2013587" y="4784874"/>
                    <a:chExt cx="1309200" cy="756000"/>
                  </a:xfrm>
                </p:grpSpPr>
                <p:sp>
                  <p:nvSpPr>
                    <p:cNvPr id="131" name="Rectangle 130">
                      <a:extLst>
                        <a:ext uri="{FF2B5EF4-FFF2-40B4-BE49-F238E27FC236}">
                          <a16:creationId xmlns:a16="http://schemas.microsoft.com/office/drawing/2014/main" id="{2E556E33-538C-91DB-14F7-2770C0857C07}"/>
                        </a:ext>
                      </a:extLst>
                    </p:cNvPr>
                    <p:cNvSpPr/>
                    <p:nvPr/>
                  </p:nvSpPr>
                  <p:spPr>
                    <a:xfrm>
                      <a:off x="20135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2" name="Rectangle 131">
                      <a:extLst>
                        <a:ext uri="{FF2B5EF4-FFF2-40B4-BE49-F238E27FC236}">
                          <a16:creationId xmlns:a16="http://schemas.microsoft.com/office/drawing/2014/main" id="{CF822B4C-437D-DDB2-B16A-7F77005B91E4}"/>
                        </a:ext>
                      </a:extLst>
                    </p:cNvPr>
                    <p:cNvSpPr/>
                    <p:nvPr/>
                  </p:nvSpPr>
                  <p:spPr>
                    <a:xfrm>
                      <a:off x="214905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3" name="Rectangle 132">
                      <a:extLst>
                        <a:ext uri="{FF2B5EF4-FFF2-40B4-BE49-F238E27FC236}">
                          <a16:creationId xmlns:a16="http://schemas.microsoft.com/office/drawing/2014/main" id="{9A6568D8-CCE2-C101-962F-C2EA999FCED2}"/>
                        </a:ext>
                      </a:extLst>
                    </p:cNvPr>
                    <p:cNvSpPr/>
                    <p:nvPr/>
                  </p:nvSpPr>
                  <p:spPr>
                    <a:xfrm>
                      <a:off x="228452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4" name="Rectangle 133">
                      <a:extLst>
                        <a:ext uri="{FF2B5EF4-FFF2-40B4-BE49-F238E27FC236}">
                          <a16:creationId xmlns:a16="http://schemas.microsoft.com/office/drawing/2014/main" id="{FC3A5EF1-9658-1786-97BB-B31866DF3F35}"/>
                        </a:ext>
                      </a:extLst>
                    </p:cNvPr>
                    <p:cNvSpPr/>
                    <p:nvPr/>
                  </p:nvSpPr>
                  <p:spPr>
                    <a:xfrm>
                      <a:off x="2826389"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5" name="Rectangle 134">
                      <a:extLst>
                        <a:ext uri="{FF2B5EF4-FFF2-40B4-BE49-F238E27FC236}">
                          <a16:creationId xmlns:a16="http://schemas.microsoft.com/office/drawing/2014/main" id="{BF5EFE3B-7576-8101-AF77-4DADEB109D8E}"/>
                        </a:ext>
                      </a:extLst>
                    </p:cNvPr>
                    <p:cNvSpPr/>
                    <p:nvPr/>
                  </p:nvSpPr>
                  <p:spPr>
                    <a:xfrm>
                      <a:off x="2961856"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6" name="Rectangle 135">
                      <a:extLst>
                        <a:ext uri="{FF2B5EF4-FFF2-40B4-BE49-F238E27FC236}">
                          <a16:creationId xmlns:a16="http://schemas.microsoft.com/office/drawing/2014/main" id="{90398288-B7EC-431F-1DFB-D5C366D69040}"/>
                        </a:ext>
                      </a:extLst>
                    </p:cNvPr>
                    <p:cNvSpPr/>
                    <p:nvPr/>
                  </p:nvSpPr>
                  <p:spPr>
                    <a:xfrm>
                      <a:off x="3097323"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7" name="Rectangle 136">
                      <a:extLst>
                        <a:ext uri="{FF2B5EF4-FFF2-40B4-BE49-F238E27FC236}">
                          <a16:creationId xmlns:a16="http://schemas.microsoft.com/office/drawing/2014/main" id="{3674AE60-A7FE-AAF0-25B7-4474CCA8D241}"/>
                        </a:ext>
                      </a:extLst>
                    </p:cNvPr>
                    <p:cNvSpPr/>
                    <p:nvPr/>
                  </p:nvSpPr>
                  <p:spPr>
                    <a:xfrm>
                      <a:off x="32327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8" name="Rectangle 137">
                      <a:extLst>
                        <a:ext uri="{FF2B5EF4-FFF2-40B4-BE49-F238E27FC236}">
                          <a16:creationId xmlns:a16="http://schemas.microsoft.com/office/drawing/2014/main" id="{47C61496-4486-61D0-4E58-3735A9E59EF4}"/>
                        </a:ext>
                      </a:extLst>
                    </p:cNvPr>
                    <p:cNvSpPr/>
                    <p:nvPr/>
                  </p:nvSpPr>
                  <p:spPr>
                    <a:xfrm>
                      <a:off x="242413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9" name="Rectangle 138">
                      <a:extLst>
                        <a:ext uri="{FF2B5EF4-FFF2-40B4-BE49-F238E27FC236}">
                          <a16:creationId xmlns:a16="http://schemas.microsoft.com/office/drawing/2014/main" id="{72F8FF92-72B1-526A-F937-8E55254B8804}"/>
                        </a:ext>
                      </a:extLst>
                    </p:cNvPr>
                    <p:cNvSpPr/>
                    <p:nvPr/>
                  </p:nvSpPr>
                  <p:spPr>
                    <a:xfrm>
                      <a:off x="25596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0" name="Rectangle 139">
                      <a:extLst>
                        <a:ext uri="{FF2B5EF4-FFF2-40B4-BE49-F238E27FC236}">
                          <a16:creationId xmlns:a16="http://schemas.microsoft.com/office/drawing/2014/main" id="{05BF8565-7F35-2137-4F4B-061164711370}"/>
                        </a:ext>
                      </a:extLst>
                    </p:cNvPr>
                    <p:cNvSpPr/>
                    <p:nvPr/>
                  </p:nvSpPr>
                  <p:spPr>
                    <a:xfrm>
                      <a:off x="26950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09" name="Group 108">
                    <a:extLst>
                      <a:ext uri="{FF2B5EF4-FFF2-40B4-BE49-F238E27FC236}">
                        <a16:creationId xmlns:a16="http://schemas.microsoft.com/office/drawing/2014/main" id="{0F7911C2-41BF-18DF-1D26-65D2D5850844}"/>
                      </a:ext>
                    </a:extLst>
                  </p:cNvPr>
                  <p:cNvGrpSpPr/>
                  <p:nvPr/>
                </p:nvGrpSpPr>
                <p:grpSpPr>
                  <a:xfrm>
                    <a:off x="2003819" y="2348009"/>
                    <a:ext cx="1327200" cy="36000"/>
                    <a:chOff x="2002869" y="4752647"/>
                    <a:chExt cx="1327200" cy="36000"/>
                  </a:xfrm>
                </p:grpSpPr>
                <p:sp>
                  <p:nvSpPr>
                    <p:cNvPr id="121" name="Rectangle 120">
                      <a:extLst>
                        <a:ext uri="{FF2B5EF4-FFF2-40B4-BE49-F238E27FC236}">
                          <a16:creationId xmlns:a16="http://schemas.microsoft.com/office/drawing/2014/main" id="{F9A279A3-A944-2B21-75BB-26B35118476B}"/>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2" name="Rectangle 121">
                      <a:extLst>
                        <a:ext uri="{FF2B5EF4-FFF2-40B4-BE49-F238E27FC236}">
                          <a16:creationId xmlns:a16="http://schemas.microsoft.com/office/drawing/2014/main" id="{8D753B21-091E-7939-1DAF-93BB49DA1810}"/>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3" name="Rectangle 122">
                      <a:extLst>
                        <a:ext uri="{FF2B5EF4-FFF2-40B4-BE49-F238E27FC236}">
                          <a16:creationId xmlns:a16="http://schemas.microsoft.com/office/drawing/2014/main" id="{9BF335ED-A7E0-2EA9-57F6-7EECC834F67D}"/>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4" name="Rectangle 123">
                      <a:extLst>
                        <a:ext uri="{FF2B5EF4-FFF2-40B4-BE49-F238E27FC236}">
                          <a16:creationId xmlns:a16="http://schemas.microsoft.com/office/drawing/2014/main" id="{36E099EB-E5E5-4EE1-6920-FB9F651DFE47}"/>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5" name="Rectangle 124">
                      <a:extLst>
                        <a:ext uri="{FF2B5EF4-FFF2-40B4-BE49-F238E27FC236}">
                          <a16:creationId xmlns:a16="http://schemas.microsoft.com/office/drawing/2014/main" id="{4FB41662-AE85-F83D-9F72-7050BCD1A3E8}"/>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6" name="Rectangle 125">
                      <a:extLst>
                        <a:ext uri="{FF2B5EF4-FFF2-40B4-BE49-F238E27FC236}">
                          <a16:creationId xmlns:a16="http://schemas.microsoft.com/office/drawing/2014/main" id="{ED1D79A4-C7C5-8584-466E-2F454974B910}"/>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7" name="Rectangle 126">
                      <a:extLst>
                        <a:ext uri="{FF2B5EF4-FFF2-40B4-BE49-F238E27FC236}">
                          <a16:creationId xmlns:a16="http://schemas.microsoft.com/office/drawing/2014/main" id="{7C8873A3-A5B6-22A7-FFCC-43685BE45072}"/>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8" name="Rectangle 127">
                      <a:extLst>
                        <a:ext uri="{FF2B5EF4-FFF2-40B4-BE49-F238E27FC236}">
                          <a16:creationId xmlns:a16="http://schemas.microsoft.com/office/drawing/2014/main" id="{CF903BD7-61D6-C39E-D13F-1052210704DA}"/>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9" name="Rectangle 128">
                      <a:extLst>
                        <a:ext uri="{FF2B5EF4-FFF2-40B4-BE49-F238E27FC236}">
                          <a16:creationId xmlns:a16="http://schemas.microsoft.com/office/drawing/2014/main" id="{589D5CC1-364C-22C6-44F4-68BEDED93613}"/>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0" name="Rectangle 129">
                      <a:extLst>
                        <a:ext uri="{FF2B5EF4-FFF2-40B4-BE49-F238E27FC236}">
                          <a16:creationId xmlns:a16="http://schemas.microsoft.com/office/drawing/2014/main" id="{BEF8FEA6-0392-70AB-1B6D-2AFE70E77E7C}"/>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10" name="Group 109">
                    <a:extLst>
                      <a:ext uri="{FF2B5EF4-FFF2-40B4-BE49-F238E27FC236}">
                        <a16:creationId xmlns:a16="http://schemas.microsoft.com/office/drawing/2014/main" id="{577DD709-0898-AE7B-52A9-0503D49D9A89}"/>
                      </a:ext>
                    </a:extLst>
                  </p:cNvPr>
                  <p:cNvGrpSpPr/>
                  <p:nvPr/>
                </p:nvGrpSpPr>
                <p:grpSpPr>
                  <a:xfrm>
                    <a:off x="3895729" y="2348009"/>
                    <a:ext cx="1327200" cy="36000"/>
                    <a:chOff x="2002869" y="4752647"/>
                    <a:chExt cx="1327200" cy="36000"/>
                  </a:xfrm>
                </p:grpSpPr>
                <p:sp>
                  <p:nvSpPr>
                    <p:cNvPr id="111" name="Rectangle 110">
                      <a:extLst>
                        <a:ext uri="{FF2B5EF4-FFF2-40B4-BE49-F238E27FC236}">
                          <a16:creationId xmlns:a16="http://schemas.microsoft.com/office/drawing/2014/main" id="{472855B6-610D-6463-6799-274E0EDB2FF6}"/>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2" name="Rectangle 111">
                      <a:extLst>
                        <a:ext uri="{FF2B5EF4-FFF2-40B4-BE49-F238E27FC236}">
                          <a16:creationId xmlns:a16="http://schemas.microsoft.com/office/drawing/2014/main" id="{898912A5-A000-364C-CE5F-8904566B9F0A}"/>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3" name="Rectangle 112">
                      <a:extLst>
                        <a:ext uri="{FF2B5EF4-FFF2-40B4-BE49-F238E27FC236}">
                          <a16:creationId xmlns:a16="http://schemas.microsoft.com/office/drawing/2014/main" id="{10602A50-64FF-9DBB-4AF7-925AED997AD7}"/>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4" name="Rectangle 113">
                      <a:extLst>
                        <a:ext uri="{FF2B5EF4-FFF2-40B4-BE49-F238E27FC236}">
                          <a16:creationId xmlns:a16="http://schemas.microsoft.com/office/drawing/2014/main" id="{D0A576C2-2626-BB39-1581-112A7A536EC5}"/>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5" name="Rectangle 114">
                      <a:extLst>
                        <a:ext uri="{FF2B5EF4-FFF2-40B4-BE49-F238E27FC236}">
                          <a16:creationId xmlns:a16="http://schemas.microsoft.com/office/drawing/2014/main" id="{E3EDFE5B-6BE9-A5C2-8114-A0668C723D58}"/>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6" name="Rectangle 115">
                      <a:extLst>
                        <a:ext uri="{FF2B5EF4-FFF2-40B4-BE49-F238E27FC236}">
                          <a16:creationId xmlns:a16="http://schemas.microsoft.com/office/drawing/2014/main" id="{CB190819-6C60-1C86-1DB5-9321483906D9}"/>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7" name="Rectangle 116">
                      <a:extLst>
                        <a:ext uri="{FF2B5EF4-FFF2-40B4-BE49-F238E27FC236}">
                          <a16:creationId xmlns:a16="http://schemas.microsoft.com/office/drawing/2014/main" id="{2A8BA1A1-15F5-4BDE-734C-FB42B57B6D7B}"/>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8" name="Rectangle 117">
                      <a:extLst>
                        <a:ext uri="{FF2B5EF4-FFF2-40B4-BE49-F238E27FC236}">
                          <a16:creationId xmlns:a16="http://schemas.microsoft.com/office/drawing/2014/main" id="{0B821DDD-9169-EDF3-71AB-A42D7CAECE7D}"/>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9" name="Rectangle 118">
                      <a:extLst>
                        <a:ext uri="{FF2B5EF4-FFF2-40B4-BE49-F238E27FC236}">
                          <a16:creationId xmlns:a16="http://schemas.microsoft.com/office/drawing/2014/main" id="{C3763BB1-54D5-711F-65E6-D3B3E058A95D}"/>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0" name="Rectangle 119">
                      <a:extLst>
                        <a:ext uri="{FF2B5EF4-FFF2-40B4-BE49-F238E27FC236}">
                          <a16:creationId xmlns:a16="http://schemas.microsoft.com/office/drawing/2014/main" id="{692E8F55-F175-DE00-F090-E14CE7ACBD01}"/>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sp>
              <p:nvSpPr>
                <p:cNvPr id="101" name="Rectangle 100">
                  <a:extLst>
                    <a:ext uri="{FF2B5EF4-FFF2-40B4-BE49-F238E27FC236}">
                      <a16:creationId xmlns:a16="http://schemas.microsoft.com/office/drawing/2014/main" id="{8A97E753-D8EA-4044-8198-FFB3C35A3E55}"/>
                    </a:ext>
                  </a:extLst>
                </p:cNvPr>
                <p:cNvSpPr/>
                <p:nvPr/>
              </p:nvSpPr>
              <p:spPr>
                <a:xfrm>
                  <a:off x="1473549" y="2445360"/>
                  <a:ext cx="4320000" cy="936000"/>
                </a:xfrm>
                <a:prstGeom prst="rect">
                  <a:avLst/>
                </a:prstGeom>
                <a:solidFill>
                  <a:schemeClr val="bg1"/>
                </a:solidFill>
                <a:ln>
                  <a:noFill/>
                </a:ln>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5" name="Group 14">
                <a:extLst>
                  <a:ext uri="{FF2B5EF4-FFF2-40B4-BE49-F238E27FC236}">
                    <a16:creationId xmlns:a16="http://schemas.microsoft.com/office/drawing/2014/main" id="{0C38E61A-BA7B-4113-9E7C-1BD0C145A982}"/>
                  </a:ext>
                </a:extLst>
              </p:cNvPr>
              <p:cNvGrpSpPr/>
              <p:nvPr/>
            </p:nvGrpSpPr>
            <p:grpSpPr>
              <a:xfrm>
                <a:off x="1630315" y="1041145"/>
                <a:ext cx="4060239" cy="1310827"/>
                <a:chOff x="1630315" y="1041145"/>
                <a:chExt cx="4060239" cy="1310827"/>
              </a:xfrm>
            </p:grpSpPr>
            <p:grpSp>
              <p:nvGrpSpPr>
                <p:cNvPr id="20" name="Group 19">
                  <a:extLst>
                    <a:ext uri="{FF2B5EF4-FFF2-40B4-BE49-F238E27FC236}">
                      <a16:creationId xmlns:a16="http://schemas.microsoft.com/office/drawing/2014/main" id="{0B7E3D89-13FF-2AEA-157B-2D76911DC848}"/>
                    </a:ext>
                  </a:extLst>
                </p:cNvPr>
                <p:cNvGrpSpPr/>
                <p:nvPr/>
              </p:nvGrpSpPr>
              <p:grpSpPr>
                <a:xfrm>
                  <a:off x="2021298" y="2228678"/>
                  <a:ext cx="1330338" cy="46800"/>
                  <a:chOff x="2002869" y="4534907"/>
                  <a:chExt cx="1330338" cy="46800"/>
                </a:xfrm>
              </p:grpSpPr>
              <p:sp>
                <p:nvSpPr>
                  <p:cNvPr id="90" name="Rectangle 89">
                    <a:extLst>
                      <a:ext uri="{FF2B5EF4-FFF2-40B4-BE49-F238E27FC236}">
                        <a16:creationId xmlns:a16="http://schemas.microsoft.com/office/drawing/2014/main" id="{4E0A584A-2DDC-B7E6-D0C6-E80C96098D70}"/>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1" name="Rectangle 90">
                    <a:extLst>
                      <a:ext uri="{FF2B5EF4-FFF2-40B4-BE49-F238E27FC236}">
                        <a16:creationId xmlns:a16="http://schemas.microsoft.com/office/drawing/2014/main" id="{4F11C58E-74FE-E2BC-812C-EA94AFAEB2EE}"/>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2" name="Rectangle 91">
                    <a:extLst>
                      <a:ext uri="{FF2B5EF4-FFF2-40B4-BE49-F238E27FC236}">
                        <a16:creationId xmlns:a16="http://schemas.microsoft.com/office/drawing/2014/main" id="{6800AC20-2959-5EBF-E4CB-8568F998F66A}"/>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3" name="Rectangle 92">
                    <a:extLst>
                      <a:ext uri="{FF2B5EF4-FFF2-40B4-BE49-F238E27FC236}">
                        <a16:creationId xmlns:a16="http://schemas.microsoft.com/office/drawing/2014/main" id="{2BE037C0-99C5-09C1-2C40-48AF7B3A5033}"/>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4" name="Rectangle 93">
                    <a:extLst>
                      <a:ext uri="{FF2B5EF4-FFF2-40B4-BE49-F238E27FC236}">
                        <a16:creationId xmlns:a16="http://schemas.microsoft.com/office/drawing/2014/main" id="{976C8ECC-76B8-EB2F-5E0E-061E55A33711}"/>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5" name="Rectangle 94">
                    <a:extLst>
                      <a:ext uri="{FF2B5EF4-FFF2-40B4-BE49-F238E27FC236}">
                        <a16:creationId xmlns:a16="http://schemas.microsoft.com/office/drawing/2014/main" id="{128BE848-B059-9010-511C-03074788DE4E}"/>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6" name="Rectangle 95">
                    <a:extLst>
                      <a:ext uri="{FF2B5EF4-FFF2-40B4-BE49-F238E27FC236}">
                        <a16:creationId xmlns:a16="http://schemas.microsoft.com/office/drawing/2014/main" id="{43642E4B-A2DB-CCAC-A31D-E6E021320D9A}"/>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7" name="Rectangle 96">
                    <a:extLst>
                      <a:ext uri="{FF2B5EF4-FFF2-40B4-BE49-F238E27FC236}">
                        <a16:creationId xmlns:a16="http://schemas.microsoft.com/office/drawing/2014/main" id="{148A5E3F-EBBC-518B-A595-F45EFD62C889}"/>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8" name="Rectangle 97">
                    <a:extLst>
                      <a:ext uri="{FF2B5EF4-FFF2-40B4-BE49-F238E27FC236}">
                        <a16:creationId xmlns:a16="http://schemas.microsoft.com/office/drawing/2014/main" id="{777FE9D1-82B4-3E01-4C53-DCDF9E754B48}"/>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9" name="Rectangle 98">
                    <a:extLst>
                      <a:ext uri="{FF2B5EF4-FFF2-40B4-BE49-F238E27FC236}">
                        <a16:creationId xmlns:a16="http://schemas.microsoft.com/office/drawing/2014/main" id="{EA03D8A3-2A70-3A8F-1631-8198ED5CA0DD}"/>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21" name="Group 20">
                  <a:extLst>
                    <a:ext uri="{FF2B5EF4-FFF2-40B4-BE49-F238E27FC236}">
                      <a16:creationId xmlns:a16="http://schemas.microsoft.com/office/drawing/2014/main" id="{2358B9D7-41C9-CF39-B819-A0C712B3DF23}"/>
                    </a:ext>
                  </a:extLst>
                </p:cNvPr>
                <p:cNvGrpSpPr/>
                <p:nvPr/>
              </p:nvGrpSpPr>
              <p:grpSpPr>
                <a:xfrm>
                  <a:off x="3915941" y="2228678"/>
                  <a:ext cx="1330338" cy="46800"/>
                  <a:chOff x="2002869" y="4534907"/>
                  <a:chExt cx="1330338" cy="46800"/>
                </a:xfrm>
              </p:grpSpPr>
              <p:sp>
                <p:nvSpPr>
                  <p:cNvPr id="80" name="Rectangle 79">
                    <a:extLst>
                      <a:ext uri="{FF2B5EF4-FFF2-40B4-BE49-F238E27FC236}">
                        <a16:creationId xmlns:a16="http://schemas.microsoft.com/office/drawing/2014/main" id="{9E7301E9-C6BF-CB25-F349-01131A09079B}"/>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1" name="Rectangle 80">
                    <a:extLst>
                      <a:ext uri="{FF2B5EF4-FFF2-40B4-BE49-F238E27FC236}">
                        <a16:creationId xmlns:a16="http://schemas.microsoft.com/office/drawing/2014/main" id="{03030F9E-EE36-DBEB-758B-3CE9D740D465}"/>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2" name="Rectangle 81">
                    <a:extLst>
                      <a:ext uri="{FF2B5EF4-FFF2-40B4-BE49-F238E27FC236}">
                        <a16:creationId xmlns:a16="http://schemas.microsoft.com/office/drawing/2014/main" id="{FF9E2DC5-93D4-AD5B-DE7E-A2482FAE03E9}"/>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3" name="Rectangle 82">
                    <a:extLst>
                      <a:ext uri="{FF2B5EF4-FFF2-40B4-BE49-F238E27FC236}">
                        <a16:creationId xmlns:a16="http://schemas.microsoft.com/office/drawing/2014/main" id="{BE3B53FA-3F50-0142-EFBA-3A48621E1FD3}"/>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4" name="Rectangle 83">
                    <a:extLst>
                      <a:ext uri="{FF2B5EF4-FFF2-40B4-BE49-F238E27FC236}">
                        <a16:creationId xmlns:a16="http://schemas.microsoft.com/office/drawing/2014/main" id="{6BFF7BDC-0E88-454A-ED75-65B41A689973}"/>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5" name="Rectangle 84">
                    <a:extLst>
                      <a:ext uri="{FF2B5EF4-FFF2-40B4-BE49-F238E27FC236}">
                        <a16:creationId xmlns:a16="http://schemas.microsoft.com/office/drawing/2014/main" id="{6984A2ED-BA89-8B53-E9F4-4A64089226F8}"/>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6" name="Rectangle 85">
                    <a:extLst>
                      <a:ext uri="{FF2B5EF4-FFF2-40B4-BE49-F238E27FC236}">
                        <a16:creationId xmlns:a16="http://schemas.microsoft.com/office/drawing/2014/main" id="{7DE2CF8B-6A73-FC68-E553-823E3F9B4257}"/>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7" name="Rectangle 86">
                    <a:extLst>
                      <a:ext uri="{FF2B5EF4-FFF2-40B4-BE49-F238E27FC236}">
                        <a16:creationId xmlns:a16="http://schemas.microsoft.com/office/drawing/2014/main" id="{CF84B209-1BCE-2071-4E58-30EE79B9FD68}"/>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8" name="Rectangle 87">
                    <a:extLst>
                      <a:ext uri="{FF2B5EF4-FFF2-40B4-BE49-F238E27FC236}">
                        <a16:creationId xmlns:a16="http://schemas.microsoft.com/office/drawing/2014/main" id="{A381B828-050E-12C2-011B-B2ED944F459A}"/>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9" name="Rectangle 88">
                    <a:extLst>
                      <a:ext uri="{FF2B5EF4-FFF2-40B4-BE49-F238E27FC236}">
                        <a16:creationId xmlns:a16="http://schemas.microsoft.com/office/drawing/2014/main" id="{7F243856-A090-52A2-79F0-EFFF979E0575}"/>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22" name="Group 21">
                  <a:extLst>
                    <a:ext uri="{FF2B5EF4-FFF2-40B4-BE49-F238E27FC236}">
                      <a16:creationId xmlns:a16="http://schemas.microsoft.com/office/drawing/2014/main" id="{D03E0C46-2CAE-CBCB-19AA-C09D2C178FB9}"/>
                    </a:ext>
                  </a:extLst>
                </p:cNvPr>
                <p:cNvGrpSpPr/>
                <p:nvPr/>
              </p:nvGrpSpPr>
              <p:grpSpPr>
                <a:xfrm>
                  <a:off x="2036258" y="2261972"/>
                  <a:ext cx="3201600" cy="90000"/>
                  <a:chOff x="2013587" y="4667658"/>
                  <a:chExt cx="3201600" cy="90000"/>
                </a:xfrm>
              </p:grpSpPr>
              <p:sp>
                <p:nvSpPr>
                  <p:cNvPr id="60" name="Oval 59">
                    <a:extLst>
                      <a:ext uri="{FF2B5EF4-FFF2-40B4-BE49-F238E27FC236}">
                        <a16:creationId xmlns:a16="http://schemas.microsoft.com/office/drawing/2014/main" id="{8741BD35-C5D8-CE9F-5AA4-8A6F02340954}"/>
                      </a:ext>
                    </a:extLst>
                  </p:cNvPr>
                  <p:cNvSpPr/>
                  <p:nvPr/>
                </p:nvSpPr>
                <p:spPr>
                  <a:xfrm>
                    <a:off x="20135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1" name="Oval 60">
                    <a:extLst>
                      <a:ext uri="{FF2B5EF4-FFF2-40B4-BE49-F238E27FC236}">
                        <a16:creationId xmlns:a16="http://schemas.microsoft.com/office/drawing/2014/main" id="{E38F80E7-2845-4DEE-1EB2-2424DF1818F7}"/>
                      </a:ext>
                    </a:extLst>
                  </p:cNvPr>
                  <p:cNvSpPr/>
                  <p:nvPr/>
                </p:nvSpPr>
                <p:spPr>
                  <a:xfrm>
                    <a:off x="24199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2" name="Oval 61">
                    <a:extLst>
                      <a:ext uri="{FF2B5EF4-FFF2-40B4-BE49-F238E27FC236}">
                        <a16:creationId xmlns:a16="http://schemas.microsoft.com/office/drawing/2014/main" id="{19B7A13B-AF39-ED0A-42D8-37E0FA8490FE}"/>
                      </a:ext>
                    </a:extLst>
                  </p:cNvPr>
                  <p:cNvSpPr/>
                  <p:nvPr/>
                </p:nvSpPr>
                <p:spPr>
                  <a:xfrm>
                    <a:off x="26909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3" name="Oval 62">
                    <a:extLst>
                      <a:ext uri="{FF2B5EF4-FFF2-40B4-BE49-F238E27FC236}">
                        <a16:creationId xmlns:a16="http://schemas.microsoft.com/office/drawing/2014/main" id="{AEB3BA95-D691-DA49-89E8-E5C9B231580D}"/>
                      </a:ext>
                    </a:extLst>
                  </p:cNvPr>
                  <p:cNvSpPr/>
                  <p:nvPr/>
                </p:nvSpPr>
                <p:spPr>
                  <a:xfrm>
                    <a:off x="22845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4" name="Oval 63">
                    <a:extLst>
                      <a:ext uri="{FF2B5EF4-FFF2-40B4-BE49-F238E27FC236}">
                        <a16:creationId xmlns:a16="http://schemas.microsoft.com/office/drawing/2014/main" id="{80028386-38A6-C8C7-B896-5A4F16EB9E50}"/>
                      </a:ext>
                    </a:extLst>
                  </p:cNvPr>
                  <p:cNvSpPr/>
                  <p:nvPr/>
                </p:nvSpPr>
                <p:spPr>
                  <a:xfrm>
                    <a:off x="30973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5" name="Oval 64">
                    <a:extLst>
                      <a:ext uri="{FF2B5EF4-FFF2-40B4-BE49-F238E27FC236}">
                        <a16:creationId xmlns:a16="http://schemas.microsoft.com/office/drawing/2014/main" id="{28626F88-0AD2-34EF-2725-FA0B46FBAB7C}"/>
                      </a:ext>
                    </a:extLst>
                  </p:cNvPr>
                  <p:cNvSpPr/>
                  <p:nvPr/>
                </p:nvSpPr>
                <p:spPr>
                  <a:xfrm>
                    <a:off x="21490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6" name="Oval 65">
                    <a:extLst>
                      <a:ext uri="{FF2B5EF4-FFF2-40B4-BE49-F238E27FC236}">
                        <a16:creationId xmlns:a16="http://schemas.microsoft.com/office/drawing/2014/main" id="{2E494972-0F28-8E06-B3DE-96F50695A534}"/>
                      </a:ext>
                    </a:extLst>
                  </p:cNvPr>
                  <p:cNvSpPr/>
                  <p:nvPr/>
                </p:nvSpPr>
                <p:spPr>
                  <a:xfrm>
                    <a:off x="25554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7" name="Oval 66">
                    <a:extLst>
                      <a:ext uri="{FF2B5EF4-FFF2-40B4-BE49-F238E27FC236}">
                        <a16:creationId xmlns:a16="http://schemas.microsoft.com/office/drawing/2014/main" id="{527BE37A-370F-A5EE-0E5D-FBBFE2C966E4}"/>
                      </a:ext>
                    </a:extLst>
                  </p:cNvPr>
                  <p:cNvSpPr/>
                  <p:nvPr/>
                </p:nvSpPr>
                <p:spPr>
                  <a:xfrm>
                    <a:off x="28263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8" name="Oval 67">
                    <a:extLst>
                      <a:ext uri="{FF2B5EF4-FFF2-40B4-BE49-F238E27FC236}">
                        <a16:creationId xmlns:a16="http://schemas.microsoft.com/office/drawing/2014/main" id="{32637CFB-C229-EAB4-C50D-1137B5562FBA}"/>
                      </a:ext>
                    </a:extLst>
                  </p:cNvPr>
                  <p:cNvSpPr/>
                  <p:nvPr/>
                </p:nvSpPr>
                <p:spPr>
                  <a:xfrm>
                    <a:off x="29618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9" name="Oval 68">
                    <a:extLst>
                      <a:ext uri="{FF2B5EF4-FFF2-40B4-BE49-F238E27FC236}">
                        <a16:creationId xmlns:a16="http://schemas.microsoft.com/office/drawing/2014/main" id="{CD34853F-CEEB-2FAA-0A23-9BE80E065CBE}"/>
                      </a:ext>
                    </a:extLst>
                  </p:cNvPr>
                  <p:cNvSpPr/>
                  <p:nvPr/>
                </p:nvSpPr>
                <p:spPr>
                  <a:xfrm>
                    <a:off x="32327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0" name="Oval 69">
                    <a:extLst>
                      <a:ext uri="{FF2B5EF4-FFF2-40B4-BE49-F238E27FC236}">
                        <a16:creationId xmlns:a16="http://schemas.microsoft.com/office/drawing/2014/main" id="{36A52455-DF51-FF97-317E-8430145219C0}"/>
                      </a:ext>
                    </a:extLst>
                  </p:cNvPr>
                  <p:cNvSpPr/>
                  <p:nvPr/>
                </p:nvSpPr>
                <p:spPr>
                  <a:xfrm>
                    <a:off x="39059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1" name="Oval 70">
                    <a:extLst>
                      <a:ext uri="{FF2B5EF4-FFF2-40B4-BE49-F238E27FC236}">
                        <a16:creationId xmlns:a16="http://schemas.microsoft.com/office/drawing/2014/main" id="{F41C7665-BD73-4C3E-8E94-88DF2B3397E9}"/>
                      </a:ext>
                    </a:extLst>
                  </p:cNvPr>
                  <p:cNvSpPr/>
                  <p:nvPr/>
                </p:nvSpPr>
                <p:spPr>
                  <a:xfrm>
                    <a:off x="43123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2" name="Oval 71">
                    <a:extLst>
                      <a:ext uri="{FF2B5EF4-FFF2-40B4-BE49-F238E27FC236}">
                        <a16:creationId xmlns:a16="http://schemas.microsoft.com/office/drawing/2014/main" id="{2344A0C1-ED36-A4B5-CF87-A7121A885FD5}"/>
                      </a:ext>
                    </a:extLst>
                  </p:cNvPr>
                  <p:cNvSpPr/>
                  <p:nvPr/>
                </p:nvSpPr>
                <p:spPr>
                  <a:xfrm>
                    <a:off x="45833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3" name="Oval 72">
                    <a:extLst>
                      <a:ext uri="{FF2B5EF4-FFF2-40B4-BE49-F238E27FC236}">
                        <a16:creationId xmlns:a16="http://schemas.microsoft.com/office/drawing/2014/main" id="{22C3B0F3-0505-DE6B-13C5-AB8463C4AB2C}"/>
                      </a:ext>
                    </a:extLst>
                  </p:cNvPr>
                  <p:cNvSpPr/>
                  <p:nvPr/>
                </p:nvSpPr>
                <p:spPr>
                  <a:xfrm>
                    <a:off x="41769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4" name="Oval 73">
                    <a:extLst>
                      <a:ext uri="{FF2B5EF4-FFF2-40B4-BE49-F238E27FC236}">
                        <a16:creationId xmlns:a16="http://schemas.microsoft.com/office/drawing/2014/main" id="{7586E44C-19C5-66C6-8F6A-2CCFAD37D470}"/>
                      </a:ext>
                    </a:extLst>
                  </p:cNvPr>
                  <p:cNvSpPr/>
                  <p:nvPr/>
                </p:nvSpPr>
                <p:spPr>
                  <a:xfrm>
                    <a:off x="49897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5" name="Oval 74">
                    <a:extLst>
                      <a:ext uri="{FF2B5EF4-FFF2-40B4-BE49-F238E27FC236}">
                        <a16:creationId xmlns:a16="http://schemas.microsoft.com/office/drawing/2014/main" id="{3DEDF592-7CD3-C722-DA35-765DC4F56653}"/>
                      </a:ext>
                    </a:extLst>
                  </p:cNvPr>
                  <p:cNvSpPr/>
                  <p:nvPr/>
                </p:nvSpPr>
                <p:spPr>
                  <a:xfrm>
                    <a:off x="40414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6" name="Oval 75">
                    <a:extLst>
                      <a:ext uri="{FF2B5EF4-FFF2-40B4-BE49-F238E27FC236}">
                        <a16:creationId xmlns:a16="http://schemas.microsoft.com/office/drawing/2014/main" id="{2BE1D9EF-891B-FF06-282D-F1A2636D442D}"/>
                      </a:ext>
                    </a:extLst>
                  </p:cNvPr>
                  <p:cNvSpPr/>
                  <p:nvPr/>
                </p:nvSpPr>
                <p:spPr>
                  <a:xfrm>
                    <a:off x="44478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7" name="Oval 76">
                    <a:extLst>
                      <a:ext uri="{FF2B5EF4-FFF2-40B4-BE49-F238E27FC236}">
                        <a16:creationId xmlns:a16="http://schemas.microsoft.com/office/drawing/2014/main" id="{C23FF465-1F67-BF66-E3ED-0A6669218DD0}"/>
                      </a:ext>
                    </a:extLst>
                  </p:cNvPr>
                  <p:cNvSpPr/>
                  <p:nvPr/>
                </p:nvSpPr>
                <p:spPr>
                  <a:xfrm>
                    <a:off x="47187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8" name="Oval 77">
                    <a:extLst>
                      <a:ext uri="{FF2B5EF4-FFF2-40B4-BE49-F238E27FC236}">
                        <a16:creationId xmlns:a16="http://schemas.microsoft.com/office/drawing/2014/main" id="{124F7048-0A60-B4DC-B0B2-66197D1169A7}"/>
                      </a:ext>
                    </a:extLst>
                  </p:cNvPr>
                  <p:cNvSpPr/>
                  <p:nvPr/>
                </p:nvSpPr>
                <p:spPr>
                  <a:xfrm>
                    <a:off x="48542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9" name="Oval 78">
                    <a:extLst>
                      <a:ext uri="{FF2B5EF4-FFF2-40B4-BE49-F238E27FC236}">
                        <a16:creationId xmlns:a16="http://schemas.microsoft.com/office/drawing/2014/main" id="{D90E9461-4467-AB12-BC1D-4DD62D779856}"/>
                      </a:ext>
                    </a:extLst>
                  </p:cNvPr>
                  <p:cNvSpPr/>
                  <p:nvPr/>
                </p:nvSpPr>
                <p:spPr>
                  <a:xfrm>
                    <a:off x="51251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23" name="Rectangle 22">
                  <a:extLst>
                    <a:ext uri="{FF2B5EF4-FFF2-40B4-BE49-F238E27FC236}">
                      <a16:creationId xmlns:a16="http://schemas.microsoft.com/office/drawing/2014/main" id="{8F06EF44-9EED-96BB-531C-66E5BD4ADAB7}"/>
                    </a:ext>
                  </a:extLst>
                </p:cNvPr>
                <p:cNvSpPr/>
                <p:nvPr/>
              </p:nvSpPr>
              <p:spPr>
                <a:xfrm>
                  <a:off x="1630315" y="1333194"/>
                  <a:ext cx="4060239" cy="900000"/>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 name="Rectangle 23">
                  <a:extLst>
                    <a:ext uri="{FF2B5EF4-FFF2-40B4-BE49-F238E27FC236}">
                      <a16:creationId xmlns:a16="http://schemas.microsoft.com/office/drawing/2014/main" id="{1ECCB151-45EC-0CDC-4E3E-D6BDDEB9CB3D}"/>
                    </a:ext>
                  </a:extLst>
                </p:cNvPr>
                <p:cNvSpPr/>
                <p:nvPr/>
              </p:nvSpPr>
              <p:spPr>
                <a:xfrm>
                  <a:off x="1630315" y="1041145"/>
                  <a:ext cx="4060239" cy="977852"/>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 name="Rectangle 24">
                  <a:extLst>
                    <a:ext uri="{FF2B5EF4-FFF2-40B4-BE49-F238E27FC236}">
                      <a16:creationId xmlns:a16="http://schemas.microsoft.com/office/drawing/2014/main" id="{121E7793-F4B0-FB86-642F-93E5CFF3F4B4}"/>
                    </a:ext>
                  </a:extLst>
                </p:cNvPr>
                <p:cNvSpPr/>
                <p:nvPr/>
              </p:nvSpPr>
              <p:spPr>
                <a:xfrm>
                  <a:off x="5614552"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 name="Rectangle 25">
                  <a:extLst>
                    <a:ext uri="{FF2B5EF4-FFF2-40B4-BE49-F238E27FC236}">
                      <a16:creationId xmlns:a16="http://schemas.microsoft.com/office/drawing/2014/main" id="{82CE5624-3295-5A46-2D66-B019FDEAFBCF}"/>
                    </a:ext>
                  </a:extLst>
                </p:cNvPr>
                <p:cNvSpPr/>
                <p:nvPr/>
              </p:nvSpPr>
              <p:spPr>
                <a:xfrm>
                  <a:off x="5538550"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 name="Rectangle 26">
                  <a:extLst>
                    <a:ext uri="{FF2B5EF4-FFF2-40B4-BE49-F238E27FC236}">
                      <a16:creationId xmlns:a16="http://schemas.microsoft.com/office/drawing/2014/main" id="{794BBFD5-0CF8-9E5D-B79C-54243FB68A27}"/>
                    </a:ext>
                  </a:extLst>
                </p:cNvPr>
                <p:cNvSpPr/>
                <p:nvPr/>
              </p:nvSpPr>
              <p:spPr>
                <a:xfrm>
                  <a:off x="5462548"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 name="Rectangle 27">
                  <a:extLst>
                    <a:ext uri="{FF2B5EF4-FFF2-40B4-BE49-F238E27FC236}">
                      <a16:creationId xmlns:a16="http://schemas.microsoft.com/office/drawing/2014/main" id="{3780C38E-4A4B-C499-6731-A4507C15D0B2}"/>
                    </a:ext>
                  </a:extLst>
                </p:cNvPr>
                <p:cNvSpPr/>
                <p:nvPr/>
              </p:nvSpPr>
              <p:spPr>
                <a:xfrm>
                  <a:off x="5386546"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 name="Rectangle 28">
                  <a:extLst>
                    <a:ext uri="{FF2B5EF4-FFF2-40B4-BE49-F238E27FC236}">
                      <a16:creationId xmlns:a16="http://schemas.microsoft.com/office/drawing/2014/main" id="{F128B193-59DC-C70A-919C-971D182700B1}"/>
                    </a:ext>
                  </a:extLst>
                </p:cNvPr>
                <p:cNvSpPr/>
                <p:nvPr/>
              </p:nvSpPr>
              <p:spPr>
                <a:xfrm>
                  <a:off x="1728319"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 name="Rectangle 29">
                  <a:extLst>
                    <a:ext uri="{FF2B5EF4-FFF2-40B4-BE49-F238E27FC236}">
                      <a16:creationId xmlns:a16="http://schemas.microsoft.com/office/drawing/2014/main" id="{38F22BF7-426A-5531-B90C-75381B3609A8}"/>
                    </a:ext>
                  </a:extLst>
                </p:cNvPr>
                <p:cNvSpPr/>
                <p:nvPr/>
              </p:nvSpPr>
              <p:spPr>
                <a:xfrm>
                  <a:off x="1880325"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 name="Rectangle 30">
                  <a:extLst>
                    <a:ext uri="{FF2B5EF4-FFF2-40B4-BE49-F238E27FC236}">
                      <a16:creationId xmlns:a16="http://schemas.microsoft.com/office/drawing/2014/main" id="{F6152691-4BDB-A136-A047-98B82D77F2F0}"/>
                    </a:ext>
                  </a:extLst>
                </p:cNvPr>
                <p:cNvSpPr/>
                <p:nvPr/>
              </p:nvSpPr>
              <p:spPr>
                <a:xfrm>
                  <a:off x="1652317"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 name="Rectangle 31">
                  <a:extLst>
                    <a:ext uri="{FF2B5EF4-FFF2-40B4-BE49-F238E27FC236}">
                      <a16:creationId xmlns:a16="http://schemas.microsoft.com/office/drawing/2014/main" id="{589B2FDA-B594-8FE5-B179-A57A7D6FDE71}"/>
                    </a:ext>
                  </a:extLst>
                </p:cNvPr>
                <p:cNvSpPr/>
                <p:nvPr/>
              </p:nvSpPr>
              <p:spPr>
                <a:xfrm>
                  <a:off x="1804321"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33" name="Group 32">
                  <a:extLst>
                    <a:ext uri="{FF2B5EF4-FFF2-40B4-BE49-F238E27FC236}">
                      <a16:creationId xmlns:a16="http://schemas.microsoft.com/office/drawing/2014/main" id="{481617FD-C7E0-90FD-D2FE-CCF0C7B93F9F}"/>
                    </a:ext>
                  </a:extLst>
                </p:cNvPr>
                <p:cNvGrpSpPr/>
                <p:nvPr/>
              </p:nvGrpSpPr>
              <p:grpSpPr>
                <a:xfrm>
                  <a:off x="3468438" y="2025408"/>
                  <a:ext cx="358008" cy="36000"/>
                  <a:chOff x="3223191" y="4611069"/>
                  <a:chExt cx="358008" cy="36000"/>
                </a:xfrm>
              </p:grpSpPr>
              <p:sp>
                <p:nvSpPr>
                  <p:cNvPr id="55" name="Rectangle 54">
                    <a:extLst>
                      <a:ext uri="{FF2B5EF4-FFF2-40B4-BE49-F238E27FC236}">
                        <a16:creationId xmlns:a16="http://schemas.microsoft.com/office/drawing/2014/main" id="{02BFA389-8474-8A20-130A-EBDB6E3076DC}"/>
                      </a:ext>
                    </a:extLst>
                  </p:cNvPr>
                  <p:cNvSpPr/>
                  <p:nvPr/>
                </p:nvSpPr>
                <p:spPr>
                  <a:xfrm>
                    <a:off x="3451197"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6" name="Rectangle 55">
                    <a:extLst>
                      <a:ext uri="{FF2B5EF4-FFF2-40B4-BE49-F238E27FC236}">
                        <a16:creationId xmlns:a16="http://schemas.microsoft.com/office/drawing/2014/main" id="{7016D9F9-4495-38C2-D009-7B287476FC67}"/>
                      </a:ext>
                    </a:extLst>
                  </p:cNvPr>
                  <p:cNvSpPr/>
                  <p:nvPr/>
                </p:nvSpPr>
                <p:spPr>
                  <a:xfrm>
                    <a:off x="3375195"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7" name="Rectangle 56">
                    <a:extLst>
                      <a:ext uri="{FF2B5EF4-FFF2-40B4-BE49-F238E27FC236}">
                        <a16:creationId xmlns:a16="http://schemas.microsoft.com/office/drawing/2014/main" id="{DA45BFB8-C381-8A88-A4C7-9BB1061D2826}"/>
                      </a:ext>
                    </a:extLst>
                  </p:cNvPr>
                  <p:cNvSpPr/>
                  <p:nvPr/>
                </p:nvSpPr>
                <p:spPr>
                  <a:xfrm>
                    <a:off x="3527199"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8" name="Rectangle 57">
                    <a:extLst>
                      <a:ext uri="{FF2B5EF4-FFF2-40B4-BE49-F238E27FC236}">
                        <a16:creationId xmlns:a16="http://schemas.microsoft.com/office/drawing/2014/main" id="{845FA939-19A1-6035-452D-91ABD75EBDFE}"/>
                      </a:ext>
                    </a:extLst>
                  </p:cNvPr>
                  <p:cNvSpPr/>
                  <p:nvPr/>
                </p:nvSpPr>
                <p:spPr>
                  <a:xfrm>
                    <a:off x="3299193"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9" name="Rectangle 58">
                    <a:extLst>
                      <a:ext uri="{FF2B5EF4-FFF2-40B4-BE49-F238E27FC236}">
                        <a16:creationId xmlns:a16="http://schemas.microsoft.com/office/drawing/2014/main" id="{DE910C28-CDA1-9DA8-84FB-1E1099C2D5F1}"/>
                      </a:ext>
                    </a:extLst>
                  </p:cNvPr>
                  <p:cNvSpPr/>
                  <p:nvPr/>
                </p:nvSpPr>
                <p:spPr>
                  <a:xfrm>
                    <a:off x="3223191"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34" name="Rectangle 33">
                  <a:extLst>
                    <a:ext uri="{FF2B5EF4-FFF2-40B4-BE49-F238E27FC236}">
                      <a16:creationId xmlns:a16="http://schemas.microsoft.com/office/drawing/2014/main" id="{8568C2A4-2D4F-E893-BDE7-BCDE480AE5AF}"/>
                    </a:ext>
                  </a:extLst>
                </p:cNvPr>
                <p:cNvSpPr/>
                <p:nvPr/>
              </p:nvSpPr>
              <p:spPr>
                <a:xfrm>
                  <a:off x="1639909" y="2089194"/>
                  <a:ext cx="64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 name="Rectangle 34">
                  <a:extLst>
                    <a:ext uri="{FF2B5EF4-FFF2-40B4-BE49-F238E27FC236}">
                      <a16:creationId xmlns:a16="http://schemas.microsoft.com/office/drawing/2014/main" id="{7D48E9C9-1E32-067B-9F4D-5B6628DDBD39}"/>
                    </a:ext>
                  </a:extLst>
                </p:cNvPr>
                <p:cNvSpPr/>
                <p:nvPr/>
              </p:nvSpPr>
              <p:spPr>
                <a:xfrm>
                  <a:off x="3256666" y="20891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 name="Rectangle 35">
                  <a:extLst>
                    <a:ext uri="{FF2B5EF4-FFF2-40B4-BE49-F238E27FC236}">
                      <a16:creationId xmlns:a16="http://schemas.microsoft.com/office/drawing/2014/main" id="{BB874544-7EA7-5413-2BF2-D02791600263}"/>
                    </a:ext>
                  </a:extLst>
                </p:cNvPr>
                <p:cNvSpPr/>
                <p:nvPr/>
              </p:nvSpPr>
              <p:spPr>
                <a:xfrm>
                  <a:off x="2584898" y="208919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 name="Rectangle 36">
                  <a:extLst>
                    <a:ext uri="{FF2B5EF4-FFF2-40B4-BE49-F238E27FC236}">
                      <a16:creationId xmlns:a16="http://schemas.microsoft.com/office/drawing/2014/main" id="{2B384803-CC4E-E622-9A57-8AF8C7F87DE3}"/>
                    </a:ext>
                  </a:extLst>
                </p:cNvPr>
                <p:cNvSpPr/>
                <p:nvPr/>
              </p:nvSpPr>
              <p:spPr>
                <a:xfrm>
                  <a:off x="3627384" y="2087502"/>
                  <a:ext cx="41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 name="Rectangle 37">
                  <a:extLst>
                    <a:ext uri="{FF2B5EF4-FFF2-40B4-BE49-F238E27FC236}">
                      <a16:creationId xmlns:a16="http://schemas.microsoft.com/office/drawing/2014/main" id="{7ABB05E4-0BCD-C8C0-530E-509BCE2CBD9D}"/>
                    </a:ext>
                  </a:extLst>
                </p:cNvPr>
                <p:cNvSpPr/>
                <p:nvPr/>
              </p:nvSpPr>
              <p:spPr>
                <a:xfrm>
                  <a:off x="5012639" y="20891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 name="Rectangle 38">
                  <a:extLst>
                    <a:ext uri="{FF2B5EF4-FFF2-40B4-BE49-F238E27FC236}">
                      <a16:creationId xmlns:a16="http://schemas.microsoft.com/office/drawing/2014/main" id="{B0E8F628-5A02-4098-0939-8EAA5C1D3952}"/>
                    </a:ext>
                  </a:extLst>
                </p:cNvPr>
                <p:cNvSpPr/>
                <p:nvPr/>
              </p:nvSpPr>
              <p:spPr>
                <a:xfrm>
                  <a:off x="5456447" y="208919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 name="Rectangle 39">
                  <a:extLst>
                    <a:ext uri="{FF2B5EF4-FFF2-40B4-BE49-F238E27FC236}">
                      <a16:creationId xmlns:a16="http://schemas.microsoft.com/office/drawing/2014/main" id="{53341CF0-DB7D-7C56-B401-86EC0B7E98AA}"/>
                    </a:ext>
                  </a:extLst>
                </p:cNvPr>
                <p:cNvSpPr/>
                <p:nvPr/>
              </p:nvSpPr>
              <p:spPr>
                <a:xfrm>
                  <a:off x="1641949" y="2164000"/>
                  <a:ext cx="61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 name="Rectangle 40">
                  <a:extLst>
                    <a:ext uri="{FF2B5EF4-FFF2-40B4-BE49-F238E27FC236}">
                      <a16:creationId xmlns:a16="http://schemas.microsoft.com/office/drawing/2014/main" id="{98DE6841-323E-066E-BB61-9D774F2223AC}"/>
                    </a:ext>
                  </a:extLst>
                </p:cNvPr>
                <p:cNvSpPr/>
                <p:nvPr/>
              </p:nvSpPr>
              <p:spPr>
                <a:xfrm>
                  <a:off x="2982346" y="2167206"/>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 name="Rectangle 41">
                  <a:extLst>
                    <a:ext uri="{FF2B5EF4-FFF2-40B4-BE49-F238E27FC236}">
                      <a16:creationId xmlns:a16="http://schemas.microsoft.com/office/drawing/2014/main" id="{D9ECFFA4-59D5-E413-3697-688B2D10856A}"/>
                    </a:ext>
                  </a:extLst>
                </p:cNvPr>
                <p:cNvSpPr/>
                <p:nvPr/>
              </p:nvSpPr>
              <p:spPr>
                <a:xfrm>
                  <a:off x="3296481" y="2163187"/>
                  <a:ext cx="72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 name="Rectangle 42">
                  <a:extLst>
                    <a:ext uri="{FF2B5EF4-FFF2-40B4-BE49-F238E27FC236}">
                      <a16:creationId xmlns:a16="http://schemas.microsoft.com/office/drawing/2014/main" id="{FD29A44F-E05A-9401-4BA8-25E1996884D4}"/>
                    </a:ext>
                  </a:extLst>
                </p:cNvPr>
                <p:cNvSpPr/>
                <p:nvPr/>
              </p:nvSpPr>
              <p:spPr>
                <a:xfrm>
                  <a:off x="5031194" y="2164000"/>
                  <a:ext cx="57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 name="Rectangle 43">
                  <a:extLst>
                    <a:ext uri="{FF2B5EF4-FFF2-40B4-BE49-F238E27FC236}">
                      <a16:creationId xmlns:a16="http://schemas.microsoft.com/office/drawing/2014/main" id="{64B7DA20-BBE7-8E91-3B0E-3569F51C7078}"/>
                    </a:ext>
                  </a:extLst>
                </p:cNvPr>
                <p:cNvSpPr/>
                <p:nvPr/>
              </p:nvSpPr>
              <p:spPr>
                <a:xfrm>
                  <a:off x="2302413" y="2089194"/>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 name="Rectangle 44">
                  <a:extLst>
                    <a:ext uri="{FF2B5EF4-FFF2-40B4-BE49-F238E27FC236}">
                      <a16:creationId xmlns:a16="http://schemas.microsoft.com/office/drawing/2014/main" id="{EBFC720D-166C-072E-0531-E82C17D51251}"/>
                    </a:ext>
                  </a:extLst>
                </p:cNvPr>
                <p:cNvSpPr/>
                <p:nvPr/>
              </p:nvSpPr>
              <p:spPr>
                <a:xfrm>
                  <a:off x="2584898" y="2167206"/>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 name="Rectangle 45">
                  <a:extLst>
                    <a:ext uri="{FF2B5EF4-FFF2-40B4-BE49-F238E27FC236}">
                      <a16:creationId xmlns:a16="http://schemas.microsoft.com/office/drawing/2014/main" id="{14410D1E-DFC6-D6FC-498D-1F05F3EF4D72}"/>
                    </a:ext>
                  </a:extLst>
                </p:cNvPr>
                <p:cNvSpPr/>
                <p:nvPr/>
              </p:nvSpPr>
              <p:spPr>
                <a:xfrm>
                  <a:off x="2302413" y="2167206"/>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 name="Rectangle 46">
                  <a:extLst>
                    <a:ext uri="{FF2B5EF4-FFF2-40B4-BE49-F238E27FC236}">
                      <a16:creationId xmlns:a16="http://schemas.microsoft.com/office/drawing/2014/main" id="{A97C3388-64FF-431D-8C50-0904A1C9EE3C}"/>
                    </a:ext>
                  </a:extLst>
                </p:cNvPr>
                <p:cNvSpPr/>
                <p:nvPr/>
              </p:nvSpPr>
              <p:spPr>
                <a:xfrm>
                  <a:off x="2982346" y="2089194"/>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48" name="Group 47">
                  <a:extLst>
                    <a:ext uri="{FF2B5EF4-FFF2-40B4-BE49-F238E27FC236}">
                      <a16:creationId xmlns:a16="http://schemas.microsoft.com/office/drawing/2014/main" id="{8EC38AE7-C5FC-84C5-7A73-FDDED3C6A794}"/>
                    </a:ext>
                  </a:extLst>
                </p:cNvPr>
                <p:cNvGrpSpPr/>
                <p:nvPr/>
              </p:nvGrpSpPr>
              <p:grpSpPr>
                <a:xfrm>
                  <a:off x="4066557" y="2087502"/>
                  <a:ext cx="931933" cy="124812"/>
                  <a:chOff x="4080562" y="4315701"/>
                  <a:chExt cx="931933" cy="124812"/>
                </a:xfrm>
              </p:grpSpPr>
              <p:sp>
                <p:nvSpPr>
                  <p:cNvPr id="49" name="Rectangle 48">
                    <a:extLst>
                      <a:ext uri="{FF2B5EF4-FFF2-40B4-BE49-F238E27FC236}">
                        <a16:creationId xmlns:a16="http://schemas.microsoft.com/office/drawing/2014/main" id="{EDF29D7E-5C8A-80ED-F7A8-9B7601AE805E}"/>
                      </a:ext>
                    </a:extLst>
                  </p:cNvPr>
                  <p:cNvSpPr/>
                  <p:nvPr/>
                </p:nvSpPr>
                <p:spPr>
                  <a:xfrm>
                    <a:off x="4363047" y="4315701"/>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 name="Rectangle 49">
                    <a:extLst>
                      <a:ext uri="{FF2B5EF4-FFF2-40B4-BE49-F238E27FC236}">
                        <a16:creationId xmlns:a16="http://schemas.microsoft.com/office/drawing/2014/main" id="{3F567E0D-1091-CCFD-CC34-24B8572F6E41}"/>
                      </a:ext>
                    </a:extLst>
                  </p:cNvPr>
                  <p:cNvSpPr/>
                  <p:nvPr/>
                </p:nvSpPr>
                <p:spPr>
                  <a:xfrm>
                    <a:off x="4760495" y="4393713"/>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1" name="Rectangle 50">
                    <a:extLst>
                      <a:ext uri="{FF2B5EF4-FFF2-40B4-BE49-F238E27FC236}">
                        <a16:creationId xmlns:a16="http://schemas.microsoft.com/office/drawing/2014/main" id="{B9AE443C-DF13-B7D8-3BDD-36D2322CC5D6}"/>
                      </a:ext>
                    </a:extLst>
                  </p:cNvPr>
                  <p:cNvSpPr/>
                  <p:nvPr/>
                </p:nvSpPr>
                <p:spPr>
                  <a:xfrm>
                    <a:off x="4080562" y="4315701"/>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2" name="Rectangle 51">
                    <a:extLst>
                      <a:ext uri="{FF2B5EF4-FFF2-40B4-BE49-F238E27FC236}">
                        <a16:creationId xmlns:a16="http://schemas.microsoft.com/office/drawing/2014/main" id="{3902CAD5-B5DF-EA45-3AA7-04ABA27B089E}"/>
                      </a:ext>
                    </a:extLst>
                  </p:cNvPr>
                  <p:cNvSpPr/>
                  <p:nvPr/>
                </p:nvSpPr>
                <p:spPr>
                  <a:xfrm>
                    <a:off x="4363047" y="4393713"/>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3" name="Rectangle 52">
                    <a:extLst>
                      <a:ext uri="{FF2B5EF4-FFF2-40B4-BE49-F238E27FC236}">
                        <a16:creationId xmlns:a16="http://schemas.microsoft.com/office/drawing/2014/main" id="{F3D5EAD1-78F0-061E-C5AD-6FB07CC8C314}"/>
                      </a:ext>
                    </a:extLst>
                  </p:cNvPr>
                  <p:cNvSpPr/>
                  <p:nvPr/>
                </p:nvSpPr>
                <p:spPr>
                  <a:xfrm>
                    <a:off x="4080562" y="4393713"/>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4" name="Rectangle 53">
                    <a:extLst>
                      <a:ext uri="{FF2B5EF4-FFF2-40B4-BE49-F238E27FC236}">
                        <a16:creationId xmlns:a16="http://schemas.microsoft.com/office/drawing/2014/main" id="{A98753CF-6D69-A1E2-48B8-96F14C36DB14}"/>
                      </a:ext>
                    </a:extLst>
                  </p:cNvPr>
                  <p:cNvSpPr/>
                  <p:nvPr/>
                </p:nvSpPr>
                <p:spPr>
                  <a:xfrm>
                    <a:off x="4760495" y="4315701"/>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nvGrpSpPr>
              <p:cNvPr id="16" name="Group 15">
                <a:extLst>
                  <a:ext uri="{FF2B5EF4-FFF2-40B4-BE49-F238E27FC236}">
                    <a16:creationId xmlns:a16="http://schemas.microsoft.com/office/drawing/2014/main" id="{3A9D1D93-EF0E-CB05-2C69-3952CB51B668}"/>
                  </a:ext>
                </a:extLst>
              </p:cNvPr>
              <p:cNvGrpSpPr/>
              <p:nvPr/>
            </p:nvGrpSpPr>
            <p:grpSpPr>
              <a:xfrm>
                <a:off x="3620481" y="2756527"/>
                <a:ext cx="72000" cy="317531"/>
                <a:chOff x="3597810" y="2756527"/>
                <a:chExt cx="72000" cy="317531"/>
              </a:xfrm>
            </p:grpSpPr>
            <p:sp>
              <p:nvSpPr>
                <p:cNvPr id="17" name="Oval 16">
                  <a:extLst>
                    <a:ext uri="{FF2B5EF4-FFF2-40B4-BE49-F238E27FC236}">
                      <a16:creationId xmlns:a16="http://schemas.microsoft.com/office/drawing/2014/main" id="{04FC9EDA-7A8B-F8CE-1316-EBC0AF8EB424}"/>
                    </a:ext>
                  </a:extLst>
                </p:cNvPr>
                <p:cNvSpPr/>
                <p:nvPr/>
              </p:nvSpPr>
              <p:spPr>
                <a:xfrm>
                  <a:off x="3597810" y="2756527"/>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 name="Oval 17">
                  <a:extLst>
                    <a:ext uri="{FF2B5EF4-FFF2-40B4-BE49-F238E27FC236}">
                      <a16:creationId xmlns:a16="http://schemas.microsoft.com/office/drawing/2014/main" id="{3A631482-C124-E0D5-A4FE-C8882C26EDDD}"/>
                    </a:ext>
                  </a:extLst>
                </p:cNvPr>
                <p:cNvSpPr/>
                <p:nvPr/>
              </p:nvSpPr>
              <p:spPr>
                <a:xfrm>
                  <a:off x="3597810" y="28792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 name="Oval 18">
                  <a:extLst>
                    <a:ext uri="{FF2B5EF4-FFF2-40B4-BE49-F238E27FC236}">
                      <a16:creationId xmlns:a16="http://schemas.microsoft.com/office/drawing/2014/main" id="{A7FD20E8-4F91-479D-8C1C-95A73D548C14}"/>
                    </a:ext>
                  </a:extLst>
                </p:cNvPr>
                <p:cNvSpPr/>
                <p:nvPr/>
              </p:nvSpPr>
              <p:spPr>
                <a:xfrm>
                  <a:off x="3597810" y="3002058"/>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sp>
          <p:nvSpPr>
            <p:cNvPr id="6" name="TextBox 5">
              <a:extLst>
                <a:ext uri="{FF2B5EF4-FFF2-40B4-BE49-F238E27FC236}">
                  <a16:creationId xmlns:a16="http://schemas.microsoft.com/office/drawing/2014/main" id="{B4CA9758-947C-2991-4092-A686422AD457}"/>
                </a:ext>
              </a:extLst>
            </p:cNvPr>
            <p:cNvSpPr txBox="1"/>
            <p:nvPr/>
          </p:nvSpPr>
          <p:spPr>
            <a:xfrm>
              <a:off x="7606480" y="4065827"/>
              <a:ext cx="1131722" cy="246222"/>
            </a:xfrm>
            <a:prstGeom prst="rect">
              <a:avLst/>
            </a:prstGeom>
            <a:noFill/>
          </p:spPr>
          <p:txBody>
            <a:bodyPr vert="horz" wrap="none" lIns="0" tIns="0" rIns="0" bIns="0" rtlCol="0">
              <a:spAutoFit/>
            </a:bodyPr>
            <a:lstStyle/>
            <a:p>
              <a:r>
                <a:rPr lang="en-US" sz="800" b="1">
                  <a:effectLst>
                    <a:glow rad="127000">
                      <a:schemeClr val="bg1"/>
                    </a:glow>
                  </a:effectLst>
                </a:rPr>
                <a:t>TSV bundle</a:t>
              </a:r>
            </a:p>
          </p:txBody>
        </p:sp>
        <p:sp>
          <p:nvSpPr>
            <p:cNvPr id="7" name="TextBox 6">
              <a:extLst>
                <a:ext uri="{FF2B5EF4-FFF2-40B4-BE49-F238E27FC236}">
                  <a16:creationId xmlns:a16="http://schemas.microsoft.com/office/drawing/2014/main" id="{3BB0BF1C-0CD6-4AF8-1216-FEFDB5987DC3}"/>
                </a:ext>
              </a:extLst>
            </p:cNvPr>
            <p:cNvSpPr txBox="1"/>
            <p:nvPr/>
          </p:nvSpPr>
          <p:spPr>
            <a:xfrm>
              <a:off x="5591958" y="4065827"/>
              <a:ext cx="1131722" cy="246222"/>
            </a:xfrm>
            <a:prstGeom prst="rect">
              <a:avLst/>
            </a:prstGeom>
            <a:noFill/>
          </p:spPr>
          <p:txBody>
            <a:bodyPr vert="horz" wrap="none" lIns="0" tIns="0" rIns="0" bIns="0" rtlCol="0">
              <a:spAutoFit/>
            </a:bodyPr>
            <a:lstStyle/>
            <a:p>
              <a:r>
                <a:rPr lang="en-US" sz="800" b="1">
                  <a:effectLst>
                    <a:glow rad="127000">
                      <a:schemeClr val="bg1"/>
                    </a:glow>
                  </a:effectLst>
                </a:rPr>
                <a:t>TSV bundle</a:t>
              </a:r>
            </a:p>
          </p:txBody>
        </p:sp>
        <p:sp>
          <p:nvSpPr>
            <p:cNvPr id="8" name="TextBox 7">
              <a:extLst>
                <a:ext uri="{FF2B5EF4-FFF2-40B4-BE49-F238E27FC236}">
                  <a16:creationId xmlns:a16="http://schemas.microsoft.com/office/drawing/2014/main" id="{D7D7F83C-A993-AC2A-5D68-E462C2EF5E3D}"/>
                </a:ext>
              </a:extLst>
            </p:cNvPr>
            <p:cNvSpPr txBox="1"/>
            <p:nvPr/>
          </p:nvSpPr>
          <p:spPr>
            <a:xfrm>
              <a:off x="8427303" y="4353743"/>
              <a:ext cx="349456" cy="184666"/>
            </a:xfrm>
            <a:prstGeom prst="rect">
              <a:avLst/>
            </a:prstGeom>
            <a:noFill/>
          </p:spPr>
          <p:txBody>
            <a:bodyPr vert="horz" wrap="none" lIns="0" tIns="0" rIns="0" bIns="0" rtlCol="0">
              <a:spAutoFit/>
            </a:bodyPr>
            <a:lstStyle/>
            <a:p>
              <a:r>
                <a:rPr lang="en-US" sz="600" b="1">
                  <a:solidFill>
                    <a:schemeClr val="tx1">
                      <a:lumMod val="50000"/>
                      <a:lumOff val="50000"/>
                    </a:schemeClr>
                  </a:solidFill>
                  <a:effectLst/>
                </a:rPr>
                <a:t>MOS</a:t>
              </a:r>
            </a:p>
          </p:txBody>
        </p:sp>
        <p:sp>
          <p:nvSpPr>
            <p:cNvPr id="9" name="TextBox 8">
              <a:extLst>
                <a:ext uri="{FF2B5EF4-FFF2-40B4-BE49-F238E27FC236}">
                  <a16:creationId xmlns:a16="http://schemas.microsoft.com/office/drawing/2014/main" id="{948BB1FA-7030-FDE1-BB5B-F8C2C28844FC}"/>
                </a:ext>
              </a:extLst>
            </p:cNvPr>
            <p:cNvSpPr txBox="1"/>
            <p:nvPr/>
          </p:nvSpPr>
          <p:spPr>
            <a:xfrm>
              <a:off x="8829023" y="4565227"/>
              <a:ext cx="509756" cy="184666"/>
            </a:xfrm>
            <a:prstGeom prst="rect">
              <a:avLst/>
            </a:prstGeom>
            <a:noFill/>
          </p:spPr>
          <p:txBody>
            <a:bodyPr vert="horz" wrap="none" lIns="0" tIns="0" rIns="0" bIns="0" rtlCol="0">
              <a:spAutoFit/>
            </a:bodyPr>
            <a:lstStyle/>
            <a:p>
              <a:r>
                <a:rPr lang="en-US" sz="600" b="1">
                  <a:solidFill>
                    <a:schemeClr val="tx1">
                      <a:lumMod val="50000"/>
                      <a:lumOff val="50000"/>
                    </a:schemeClr>
                  </a:solidFill>
                  <a:effectLst/>
                </a:rPr>
                <a:t>Cu line</a:t>
              </a:r>
            </a:p>
          </p:txBody>
        </p:sp>
        <p:sp>
          <p:nvSpPr>
            <p:cNvPr id="10" name="TextBox 9">
              <a:extLst>
                <a:ext uri="{FF2B5EF4-FFF2-40B4-BE49-F238E27FC236}">
                  <a16:creationId xmlns:a16="http://schemas.microsoft.com/office/drawing/2014/main" id="{71BEC5EB-F315-56FB-3200-0354758EA722}"/>
                </a:ext>
              </a:extLst>
            </p:cNvPr>
            <p:cNvSpPr txBox="1"/>
            <p:nvPr/>
          </p:nvSpPr>
          <p:spPr>
            <a:xfrm>
              <a:off x="8396875" y="4736691"/>
              <a:ext cx="561052" cy="184666"/>
            </a:xfrm>
            <a:prstGeom prst="rect">
              <a:avLst/>
            </a:prstGeom>
            <a:noFill/>
          </p:spPr>
          <p:txBody>
            <a:bodyPr vert="horz" wrap="none" lIns="0" tIns="0" rIns="0" bIns="0" rtlCol="0">
              <a:spAutoFit/>
            </a:bodyPr>
            <a:lstStyle/>
            <a:p>
              <a:r>
                <a:rPr lang="el-GR" sz="600" b="1">
                  <a:solidFill>
                    <a:schemeClr val="tx1">
                      <a:lumMod val="50000"/>
                      <a:lumOff val="50000"/>
                    </a:schemeClr>
                  </a:solidFill>
                  <a:effectLst/>
                </a:rPr>
                <a:t>μ</a:t>
              </a:r>
              <a:r>
                <a:rPr lang="en-US" sz="600" b="1">
                  <a:solidFill>
                    <a:schemeClr val="tx1">
                      <a:lumMod val="50000"/>
                      <a:lumOff val="50000"/>
                    </a:schemeClr>
                  </a:solidFill>
                  <a:effectLst/>
                </a:rPr>
                <a:t>-bump</a:t>
              </a:r>
            </a:p>
          </p:txBody>
        </p:sp>
      </p:grpSp>
      <p:grpSp>
        <p:nvGrpSpPr>
          <p:cNvPr id="512" name="Group 511">
            <a:extLst>
              <a:ext uri="{FF2B5EF4-FFF2-40B4-BE49-F238E27FC236}">
                <a16:creationId xmlns:a16="http://schemas.microsoft.com/office/drawing/2014/main" id="{A265F0F9-3B87-62F5-17C8-EEED7DAFC073}"/>
              </a:ext>
            </a:extLst>
          </p:cNvPr>
          <p:cNvGrpSpPr/>
          <p:nvPr/>
        </p:nvGrpSpPr>
        <p:grpSpPr>
          <a:xfrm>
            <a:off x="5121745" y="1010854"/>
            <a:ext cx="3050246" cy="2184792"/>
            <a:chOff x="580125" y="4387461"/>
            <a:chExt cx="3050246" cy="2184792"/>
          </a:xfrm>
        </p:grpSpPr>
        <p:sp>
          <p:nvSpPr>
            <p:cNvPr id="513" name="TextBox 512">
              <a:extLst>
                <a:ext uri="{FF2B5EF4-FFF2-40B4-BE49-F238E27FC236}">
                  <a16:creationId xmlns:a16="http://schemas.microsoft.com/office/drawing/2014/main" id="{536B3B46-C935-A980-BBD4-821EA4FA0721}"/>
                </a:ext>
              </a:extLst>
            </p:cNvPr>
            <p:cNvSpPr txBox="1"/>
            <p:nvPr/>
          </p:nvSpPr>
          <p:spPr>
            <a:xfrm>
              <a:off x="742483" y="4387461"/>
              <a:ext cx="2814104" cy="215444"/>
            </a:xfrm>
            <a:prstGeom prst="rect">
              <a:avLst/>
            </a:prstGeom>
            <a:noFill/>
          </p:spPr>
          <p:txBody>
            <a:bodyPr vert="horz" wrap="none" lIns="0" tIns="0" rIns="0" bIns="0" rtlCol="0">
              <a:spAutoFit/>
            </a:bodyPr>
            <a:lstStyle/>
            <a:p>
              <a:r>
                <a:rPr lang="en-US" sz="1400" b="1">
                  <a:solidFill>
                    <a:srgbClr val="FF0000"/>
                  </a:solidFill>
                  <a:effectLst>
                    <a:glow rad="127000">
                      <a:schemeClr val="bg1"/>
                    </a:glow>
                  </a:effectLst>
                  <a:latin typeface="Calibri" panose="020F0502020204030204" pitchFamily="34" charset="0"/>
                  <a:cs typeface="Calibri" panose="020F0502020204030204" pitchFamily="34" charset="0"/>
                </a:rPr>
                <a:t>Per die &gt;5000 TSVs in HBM2 (8 stacks)</a:t>
              </a:r>
            </a:p>
          </p:txBody>
        </p:sp>
        <p:pic>
          <p:nvPicPr>
            <p:cNvPr id="515" name="Picture 514">
              <a:extLst>
                <a:ext uri="{FF2B5EF4-FFF2-40B4-BE49-F238E27FC236}">
                  <a16:creationId xmlns:a16="http://schemas.microsoft.com/office/drawing/2014/main" id="{C101DE7D-DB2F-860E-80CD-5677A8CC1308}"/>
                </a:ext>
              </a:extLst>
            </p:cNvPr>
            <p:cNvPicPr>
              <a:picLocks noChangeAspect="1"/>
            </p:cNvPicPr>
            <p:nvPr/>
          </p:nvPicPr>
          <p:blipFill>
            <a:blip r:embed="rId2"/>
            <a:stretch>
              <a:fillRect/>
            </a:stretch>
          </p:blipFill>
          <p:spPr>
            <a:xfrm>
              <a:off x="580125" y="4596444"/>
              <a:ext cx="3050246" cy="1975809"/>
            </a:xfrm>
            <a:prstGeom prst="rect">
              <a:avLst/>
            </a:prstGeom>
          </p:spPr>
        </p:pic>
        <p:sp>
          <p:nvSpPr>
            <p:cNvPr id="516" name="TextBox 515">
              <a:extLst>
                <a:ext uri="{FF2B5EF4-FFF2-40B4-BE49-F238E27FC236}">
                  <a16:creationId xmlns:a16="http://schemas.microsoft.com/office/drawing/2014/main" id="{2820CF9F-9B41-2F62-4C4C-16F4CEE1E8CD}"/>
                </a:ext>
              </a:extLst>
            </p:cNvPr>
            <p:cNvSpPr txBox="1"/>
            <p:nvPr/>
          </p:nvSpPr>
          <p:spPr>
            <a:xfrm>
              <a:off x="1006505" y="5587448"/>
              <a:ext cx="2349419" cy="107722"/>
            </a:xfrm>
            <a:prstGeom prst="rect">
              <a:avLst/>
            </a:prstGeom>
            <a:noFill/>
          </p:spPr>
          <p:txBody>
            <a:bodyPr vert="horz" wrap="square" lIns="0" tIns="0" rIns="0" bIns="0" rtlCol="0">
              <a:spAutoFit/>
            </a:bodyPr>
            <a:lstStyle/>
            <a:p>
              <a:r>
                <a:rPr lang="en-US" sz="700">
                  <a:solidFill>
                    <a:srgbClr val="FF0000"/>
                  </a:solidFill>
                  <a:effectLst>
                    <a:glow rad="127000">
                      <a:schemeClr val="bg1"/>
                    </a:glow>
                  </a:effectLst>
                  <a:latin typeface="Calibri" panose="020F0502020204030204" pitchFamily="34" charset="0"/>
                  <a:cs typeface="Calibri" panose="020F0502020204030204" pitchFamily="34" charset="0"/>
                </a:rPr>
                <a:t>TSV occupied area ~10.9mm</a:t>
              </a:r>
              <a:r>
                <a:rPr lang="en-US" sz="700" baseline="30000">
                  <a:solidFill>
                    <a:srgbClr val="FF0000"/>
                  </a:solidFill>
                  <a:effectLst>
                    <a:glow rad="127000">
                      <a:schemeClr val="bg1"/>
                    </a:glow>
                  </a:effectLst>
                  <a:latin typeface="Calibri" panose="020F0502020204030204" pitchFamily="34" charset="0"/>
                  <a:cs typeface="Calibri" panose="020F0502020204030204" pitchFamily="34" charset="0"/>
                </a:rPr>
                <a:t>2</a:t>
              </a:r>
              <a:r>
                <a:rPr lang="en-US" sz="700">
                  <a:solidFill>
                    <a:srgbClr val="FF0000"/>
                  </a:solidFill>
                  <a:effectLst>
                    <a:glow rad="127000">
                      <a:schemeClr val="bg1"/>
                    </a:glow>
                  </a:effectLst>
                  <a:latin typeface="Calibri" panose="020F0502020204030204" pitchFamily="34" charset="0"/>
                  <a:cs typeface="Calibri" panose="020F0502020204030204" pitchFamily="34" charset="0"/>
                </a:rPr>
                <a:t> (12.7%) in real HBM2 DRAM die</a:t>
              </a:r>
            </a:p>
          </p:txBody>
        </p:sp>
      </p:grpSp>
      <p:grpSp>
        <p:nvGrpSpPr>
          <p:cNvPr id="526" name="Group 525">
            <a:extLst>
              <a:ext uri="{FF2B5EF4-FFF2-40B4-BE49-F238E27FC236}">
                <a16:creationId xmlns:a16="http://schemas.microsoft.com/office/drawing/2014/main" id="{805A9589-78D9-FFBE-58E5-2AA9633A997C}"/>
              </a:ext>
            </a:extLst>
          </p:cNvPr>
          <p:cNvGrpSpPr/>
          <p:nvPr/>
        </p:nvGrpSpPr>
        <p:grpSpPr>
          <a:xfrm>
            <a:off x="5401797" y="3753603"/>
            <a:ext cx="2142003" cy="2225125"/>
            <a:chOff x="7689836" y="1158465"/>
            <a:chExt cx="2642073" cy="2335518"/>
          </a:xfrm>
        </p:grpSpPr>
        <p:pic>
          <p:nvPicPr>
            <p:cNvPr id="527" name="Picture 526">
              <a:extLst>
                <a:ext uri="{FF2B5EF4-FFF2-40B4-BE49-F238E27FC236}">
                  <a16:creationId xmlns:a16="http://schemas.microsoft.com/office/drawing/2014/main" id="{EE5B5C77-A1C0-F9D1-DA2D-71DC968F8B02}"/>
                </a:ext>
              </a:extLst>
            </p:cNvPr>
            <p:cNvPicPr>
              <a:picLocks noChangeAspect="1"/>
            </p:cNvPicPr>
            <p:nvPr/>
          </p:nvPicPr>
          <p:blipFill>
            <a:blip r:embed="rId3"/>
            <a:stretch>
              <a:fillRect/>
            </a:stretch>
          </p:blipFill>
          <p:spPr>
            <a:xfrm rot="16200000">
              <a:off x="7823842" y="1024459"/>
              <a:ext cx="2335518" cy="2603529"/>
            </a:xfrm>
            <a:prstGeom prst="rect">
              <a:avLst/>
            </a:prstGeom>
          </p:spPr>
        </p:pic>
        <p:cxnSp>
          <p:nvCxnSpPr>
            <p:cNvPr id="528" name="Straight Connector 527">
              <a:extLst>
                <a:ext uri="{FF2B5EF4-FFF2-40B4-BE49-F238E27FC236}">
                  <a16:creationId xmlns:a16="http://schemas.microsoft.com/office/drawing/2014/main" id="{38D2203C-C0E7-9F10-25F4-9D1948DF6749}"/>
                </a:ext>
              </a:extLst>
            </p:cNvPr>
            <p:cNvCxnSpPr>
              <a:cxnSpLocks/>
            </p:cNvCxnSpPr>
            <p:nvPr/>
          </p:nvCxnSpPr>
          <p:spPr>
            <a:xfrm>
              <a:off x="9404780" y="2286000"/>
              <a:ext cx="927129"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531" name="Freeform 530">
            <a:extLst>
              <a:ext uri="{FF2B5EF4-FFF2-40B4-BE49-F238E27FC236}">
                <a16:creationId xmlns:a16="http://schemas.microsoft.com/office/drawing/2014/main" id="{E302B54F-6176-8C28-95C1-80A25C1FCFB3}"/>
              </a:ext>
            </a:extLst>
          </p:cNvPr>
          <p:cNvSpPr/>
          <p:nvPr/>
        </p:nvSpPr>
        <p:spPr>
          <a:xfrm>
            <a:off x="7401221" y="3599543"/>
            <a:ext cx="1296407" cy="343089"/>
          </a:xfrm>
          <a:custGeom>
            <a:avLst/>
            <a:gdLst>
              <a:gd name="connsiteX0" fmla="*/ 0 w 854580"/>
              <a:gd name="connsiteY0" fmla="*/ 258178 h 258178"/>
              <a:gd name="connsiteX1" fmla="*/ 290557 w 854580"/>
              <a:gd name="connsiteY1" fmla="*/ 10350 h 258178"/>
              <a:gd name="connsiteX2" fmla="*/ 854580 w 854580"/>
              <a:gd name="connsiteY2" fmla="*/ 70171 h 258178"/>
            </a:gdLst>
            <a:ahLst/>
            <a:cxnLst>
              <a:cxn ang="0">
                <a:pos x="connsiteX0" y="connsiteY0"/>
              </a:cxn>
              <a:cxn ang="0">
                <a:pos x="connsiteX1" y="connsiteY1"/>
              </a:cxn>
              <a:cxn ang="0">
                <a:pos x="connsiteX2" y="connsiteY2"/>
              </a:cxn>
            </a:cxnLst>
            <a:rect l="l" t="t" r="r" b="b"/>
            <a:pathLst>
              <a:path w="854580" h="258178">
                <a:moveTo>
                  <a:pt x="0" y="258178"/>
                </a:moveTo>
                <a:cubicBezTo>
                  <a:pt x="74063" y="149931"/>
                  <a:pt x="148127" y="41684"/>
                  <a:pt x="290557" y="10350"/>
                </a:cubicBezTo>
                <a:cubicBezTo>
                  <a:pt x="432987" y="-20985"/>
                  <a:pt x="643783" y="24593"/>
                  <a:pt x="854580" y="70171"/>
                </a:cubicBezTo>
              </a:path>
            </a:pathLst>
          </a:custGeom>
          <a:noFill/>
          <a:ln>
            <a:solidFill>
              <a:schemeClr val="accent2"/>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531">
            <a:extLst>
              <a:ext uri="{FF2B5EF4-FFF2-40B4-BE49-F238E27FC236}">
                <a16:creationId xmlns:a16="http://schemas.microsoft.com/office/drawing/2014/main" id="{33E986B4-4219-5296-A9B8-E301EAC9AF4D}"/>
              </a:ext>
            </a:extLst>
          </p:cNvPr>
          <p:cNvSpPr/>
          <p:nvPr/>
        </p:nvSpPr>
        <p:spPr>
          <a:xfrm rot="573493">
            <a:off x="7834689" y="2062123"/>
            <a:ext cx="1558296" cy="343089"/>
          </a:xfrm>
          <a:custGeom>
            <a:avLst/>
            <a:gdLst>
              <a:gd name="connsiteX0" fmla="*/ 0 w 854580"/>
              <a:gd name="connsiteY0" fmla="*/ 258178 h 258178"/>
              <a:gd name="connsiteX1" fmla="*/ 290557 w 854580"/>
              <a:gd name="connsiteY1" fmla="*/ 10350 h 258178"/>
              <a:gd name="connsiteX2" fmla="*/ 854580 w 854580"/>
              <a:gd name="connsiteY2" fmla="*/ 70171 h 258178"/>
            </a:gdLst>
            <a:ahLst/>
            <a:cxnLst>
              <a:cxn ang="0">
                <a:pos x="connsiteX0" y="connsiteY0"/>
              </a:cxn>
              <a:cxn ang="0">
                <a:pos x="connsiteX1" y="connsiteY1"/>
              </a:cxn>
              <a:cxn ang="0">
                <a:pos x="connsiteX2" y="connsiteY2"/>
              </a:cxn>
            </a:cxnLst>
            <a:rect l="l" t="t" r="r" b="b"/>
            <a:pathLst>
              <a:path w="854580" h="258178">
                <a:moveTo>
                  <a:pt x="0" y="258178"/>
                </a:moveTo>
                <a:cubicBezTo>
                  <a:pt x="74063" y="149931"/>
                  <a:pt x="148127" y="41684"/>
                  <a:pt x="290557" y="10350"/>
                </a:cubicBezTo>
                <a:cubicBezTo>
                  <a:pt x="432987" y="-20985"/>
                  <a:pt x="643783" y="24593"/>
                  <a:pt x="854580" y="70171"/>
                </a:cubicBezTo>
              </a:path>
            </a:pathLst>
          </a:custGeom>
          <a:noFill/>
          <a:ln>
            <a:solidFill>
              <a:schemeClr val="accent2"/>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6" name="Group 535">
            <a:extLst>
              <a:ext uri="{FF2B5EF4-FFF2-40B4-BE49-F238E27FC236}">
                <a16:creationId xmlns:a16="http://schemas.microsoft.com/office/drawing/2014/main" id="{4A98C812-4CC0-6EF4-0CA2-ADD5DFFD68C5}"/>
              </a:ext>
            </a:extLst>
          </p:cNvPr>
          <p:cNvGrpSpPr/>
          <p:nvPr/>
        </p:nvGrpSpPr>
        <p:grpSpPr>
          <a:xfrm>
            <a:off x="7824848" y="3738754"/>
            <a:ext cx="4298331" cy="2309631"/>
            <a:chOff x="7049870" y="3458428"/>
            <a:chExt cx="5033208" cy="2738076"/>
          </a:xfrm>
        </p:grpSpPr>
        <p:pic>
          <p:nvPicPr>
            <p:cNvPr id="533" name="Picture 532">
              <a:extLst>
                <a:ext uri="{FF2B5EF4-FFF2-40B4-BE49-F238E27FC236}">
                  <a16:creationId xmlns:a16="http://schemas.microsoft.com/office/drawing/2014/main" id="{4D0DFE86-2F0B-3685-A34F-5813CBF20C56}"/>
                </a:ext>
              </a:extLst>
            </p:cNvPr>
            <p:cNvPicPr>
              <a:picLocks noChangeAspect="1"/>
            </p:cNvPicPr>
            <p:nvPr/>
          </p:nvPicPr>
          <p:blipFill rotWithShape="1">
            <a:blip r:embed="rId4"/>
            <a:srcRect l="45255" t="50934" r="2360" b="-6327"/>
            <a:stretch/>
          </p:blipFill>
          <p:spPr>
            <a:xfrm>
              <a:off x="7074808" y="3458428"/>
              <a:ext cx="4714876" cy="666516"/>
            </a:xfrm>
            <a:prstGeom prst="rect">
              <a:avLst/>
            </a:prstGeom>
          </p:spPr>
        </p:pic>
        <p:pic>
          <p:nvPicPr>
            <p:cNvPr id="534" name="Picture 533">
              <a:extLst>
                <a:ext uri="{FF2B5EF4-FFF2-40B4-BE49-F238E27FC236}">
                  <a16:creationId xmlns:a16="http://schemas.microsoft.com/office/drawing/2014/main" id="{95543744-4AD0-3363-C438-6691EA5071EE}"/>
                </a:ext>
              </a:extLst>
            </p:cNvPr>
            <p:cNvPicPr>
              <a:picLocks noChangeAspect="1"/>
            </p:cNvPicPr>
            <p:nvPr/>
          </p:nvPicPr>
          <p:blipFill>
            <a:blip r:embed="rId5"/>
            <a:stretch>
              <a:fillRect/>
            </a:stretch>
          </p:blipFill>
          <p:spPr>
            <a:xfrm>
              <a:off x="9336180" y="4262084"/>
              <a:ext cx="2746898" cy="1851841"/>
            </a:xfrm>
            <a:prstGeom prst="rect">
              <a:avLst/>
            </a:prstGeom>
          </p:spPr>
        </p:pic>
        <p:pic>
          <p:nvPicPr>
            <p:cNvPr id="535" name="Picture 534">
              <a:extLst>
                <a:ext uri="{FF2B5EF4-FFF2-40B4-BE49-F238E27FC236}">
                  <a16:creationId xmlns:a16="http://schemas.microsoft.com/office/drawing/2014/main" id="{49810864-6F19-0BC8-8BFE-2CFFDF6B748D}"/>
                </a:ext>
              </a:extLst>
            </p:cNvPr>
            <p:cNvPicPr>
              <a:picLocks noChangeAspect="1"/>
            </p:cNvPicPr>
            <p:nvPr/>
          </p:nvPicPr>
          <p:blipFill>
            <a:blip r:embed="rId6"/>
            <a:stretch>
              <a:fillRect/>
            </a:stretch>
          </p:blipFill>
          <p:spPr>
            <a:xfrm>
              <a:off x="7049870" y="4179504"/>
              <a:ext cx="2092360" cy="2017000"/>
            </a:xfrm>
            <a:prstGeom prst="rect">
              <a:avLst/>
            </a:prstGeom>
          </p:spPr>
        </p:pic>
      </p:grpSp>
      <p:cxnSp>
        <p:nvCxnSpPr>
          <p:cNvPr id="537" name="Straight Connector 536">
            <a:extLst>
              <a:ext uri="{FF2B5EF4-FFF2-40B4-BE49-F238E27FC236}">
                <a16:creationId xmlns:a16="http://schemas.microsoft.com/office/drawing/2014/main" id="{A4DA81D8-709A-9A23-AA28-48968F8F04D8}"/>
              </a:ext>
            </a:extLst>
          </p:cNvPr>
          <p:cNvCxnSpPr>
            <a:cxnSpLocks/>
          </p:cNvCxnSpPr>
          <p:nvPr/>
        </p:nvCxnSpPr>
        <p:spPr>
          <a:xfrm flipV="1">
            <a:off x="8939536" y="5178120"/>
            <a:ext cx="838200" cy="381000"/>
          </a:xfrm>
          <a:prstGeom prst="line">
            <a:avLst/>
          </a:prstGeom>
          <a:ln>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10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0DEB-5DA2-6213-5A74-82622A58A0E3}"/>
              </a:ext>
            </a:extLst>
          </p:cNvPr>
          <p:cNvSpPr>
            <a:spLocks noGrp="1"/>
          </p:cNvSpPr>
          <p:nvPr>
            <p:ph type="title"/>
          </p:nvPr>
        </p:nvSpPr>
        <p:spPr>
          <a:xfrm>
            <a:off x="914400" y="152400"/>
            <a:ext cx="10363200" cy="491749"/>
          </a:xfrm>
        </p:spPr>
        <p:txBody>
          <a:bodyPr/>
          <a:lstStyle/>
          <a:p>
            <a:r>
              <a:rPr lang="en-US" sz="2400"/>
              <a:t>Solution Direction – Terraced Memory Cube</a:t>
            </a:r>
          </a:p>
        </p:txBody>
      </p:sp>
      <p:sp>
        <p:nvSpPr>
          <p:cNvPr id="3" name="Content Placeholder 2">
            <a:extLst>
              <a:ext uri="{FF2B5EF4-FFF2-40B4-BE49-F238E27FC236}">
                <a16:creationId xmlns:a16="http://schemas.microsoft.com/office/drawing/2014/main" id="{095E7615-C1BD-4F47-EDD0-2E064935B801}"/>
              </a:ext>
            </a:extLst>
          </p:cNvPr>
          <p:cNvSpPr>
            <a:spLocks noGrp="1"/>
          </p:cNvSpPr>
          <p:nvPr>
            <p:ph idx="1"/>
          </p:nvPr>
        </p:nvSpPr>
        <p:spPr>
          <a:xfrm>
            <a:off x="914400" y="5056412"/>
            <a:ext cx="10363200" cy="1319303"/>
          </a:xfrm>
        </p:spPr>
        <p:txBody>
          <a:bodyPr/>
          <a:lstStyle/>
          <a:p>
            <a:r>
              <a:rPr lang="en-US" sz="1800" b="0"/>
              <a:t>0.2pJ/bit is achieved with Muddy Creek Test Chip (IDF pending) in 3D-Fanout PoC Package</a:t>
            </a:r>
          </a:p>
          <a:p>
            <a:r>
              <a:rPr lang="en-US" sz="1800" b="0"/>
              <a:t>0.25pJ/DDR transfer adder @ 10mm RDL (0.2fF/µm@0.7V) with 50% bit twiddling pattern sequencing, </a:t>
            </a:r>
            <a:r>
              <a:rPr lang="en-US" sz="1800" b="0" err="1"/>
              <a:t>ie</a:t>
            </a:r>
            <a:r>
              <a:rPr lang="en-US" sz="1800" b="0"/>
              <a:t>. (00110011…) Tx/Rx.</a:t>
            </a:r>
          </a:p>
        </p:txBody>
      </p:sp>
      <p:sp>
        <p:nvSpPr>
          <p:cNvPr id="4" name="Content Placeholder 2">
            <a:extLst>
              <a:ext uri="{FF2B5EF4-FFF2-40B4-BE49-F238E27FC236}">
                <a16:creationId xmlns:a16="http://schemas.microsoft.com/office/drawing/2014/main" id="{DA73A888-E1D8-88CB-3E29-45740752C29E}"/>
              </a:ext>
            </a:extLst>
          </p:cNvPr>
          <p:cNvSpPr txBox="1">
            <a:spLocks/>
          </p:cNvSpPr>
          <p:nvPr/>
        </p:nvSpPr>
        <p:spPr bwMode="auto">
          <a:xfrm>
            <a:off x="6422722" y="1295401"/>
            <a:ext cx="5022303" cy="3048000"/>
          </a:xfrm>
          <a:prstGeom prst="rect">
            <a:avLst/>
          </a:prstGeom>
          <a:noFill/>
          <a:ln w="38100">
            <a:solidFill>
              <a:schemeClr val="accent6"/>
            </a:solidFill>
            <a:miter lim="800000"/>
            <a:headEnd/>
            <a:tailEnd/>
          </a:ln>
        </p:spPr>
        <p:txBody>
          <a:bodyPr vert="horz" wrap="square" lIns="18288" tIns="45720" rIns="0"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FontTx/>
              <a:buNone/>
            </a:pPr>
            <a:r>
              <a:rPr lang="en-US" sz="1800" kern="0"/>
              <a:t>Terraced Chiplet Cubing, TCC (IDF pending)</a:t>
            </a:r>
          </a:p>
          <a:p>
            <a:pPr marL="458788" lvl="1" indent="-230188" defTabSz="914400"/>
            <a:endParaRPr lang="en-US" sz="1800" kern="0">
              <a:solidFill>
                <a:srgbClr val="212121"/>
              </a:solidFill>
              <a:ea typeface="PMingLiU" panose="02020500000000000000" pitchFamily="18" charset="-120"/>
            </a:endParaRPr>
          </a:p>
        </p:txBody>
      </p:sp>
      <p:sp>
        <p:nvSpPr>
          <p:cNvPr id="5" name="Content Placeholder 2">
            <a:extLst>
              <a:ext uri="{FF2B5EF4-FFF2-40B4-BE49-F238E27FC236}">
                <a16:creationId xmlns:a16="http://schemas.microsoft.com/office/drawing/2014/main" id="{B0CC6B1A-F715-330F-0BEE-B2423E1E6243}"/>
              </a:ext>
            </a:extLst>
          </p:cNvPr>
          <p:cNvSpPr txBox="1">
            <a:spLocks/>
          </p:cNvSpPr>
          <p:nvPr/>
        </p:nvSpPr>
        <p:spPr bwMode="auto">
          <a:xfrm>
            <a:off x="3272311" y="4543317"/>
            <a:ext cx="6474884" cy="4040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algn="ctr" defTabSz="914400">
              <a:buNone/>
            </a:pPr>
            <a:r>
              <a:rPr lang="en-US" sz="2000" u="dbl" kern="0">
                <a:uFill>
                  <a:solidFill>
                    <a:srgbClr val="C00000"/>
                  </a:solidFill>
                </a:uFill>
              </a:rPr>
              <a:t>Reduce Trace </a:t>
            </a:r>
            <a:r>
              <a:rPr lang="en-US" sz="2000" u="dbl" kern="0" err="1">
                <a:uFill>
                  <a:solidFill>
                    <a:srgbClr val="C00000"/>
                  </a:solidFill>
                </a:uFill>
              </a:rPr>
              <a:t>Lenth</a:t>
            </a:r>
            <a:r>
              <a:rPr lang="en-US" sz="2000" u="dbl" kern="0">
                <a:uFill>
                  <a:solidFill>
                    <a:srgbClr val="C00000"/>
                  </a:solidFill>
                </a:uFill>
              </a:rPr>
              <a:t> with 3D-Direct or 3D-Fanout Packaging </a:t>
            </a:r>
          </a:p>
          <a:p>
            <a:pPr marL="228600" lvl="1" indent="0" algn="ctr" defTabSz="914400">
              <a:buNone/>
            </a:pPr>
            <a:endParaRPr lang="en-US" sz="2000" kern="0">
              <a:solidFill>
                <a:srgbClr val="212121"/>
              </a:solidFill>
              <a:ea typeface="PMingLiU" panose="02020500000000000000" pitchFamily="18" charset="-120"/>
            </a:endParaRPr>
          </a:p>
        </p:txBody>
      </p:sp>
      <p:grpSp>
        <p:nvGrpSpPr>
          <p:cNvPr id="6" name="Group 5">
            <a:extLst>
              <a:ext uri="{FF2B5EF4-FFF2-40B4-BE49-F238E27FC236}">
                <a16:creationId xmlns:a16="http://schemas.microsoft.com/office/drawing/2014/main" id="{13E68005-C4ED-4158-55CF-B547F5E8D68F}"/>
              </a:ext>
            </a:extLst>
          </p:cNvPr>
          <p:cNvGrpSpPr/>
          <p:nvPr/>
        </p:nvGrpSpPr>
        <p:grpSpPr>
          <a:xfrm>
            <a:off x="448623" y="1295400"/>
            <a:ext cx="5647377" cy="3048000"/>
            <a:chOff x="635039" y="1295400"/>
            <a:chExt cx="5647377" cy="3048000"/>
          </a:xfrm>
        </p:grpSpPr>
        <p:sp>
          <p:nvSpPr>
            <p:cNvPr id="7" name="Content Placeholder 2">
              <a:extLst>
                <a:ext uri="{FF2B5EF4-FFF2-40B4-BE49-F238E27FC236}">
                  <a16:creationId xmlns:a16="http://schemas.microsoft.com/office/drawing/2014/main" id="{37B41FAE-10D9-1703-D19F-09AE6B5C89F8}"/>
                </a:ext>
              </a:extLst>
            </p:cNvPr>
            <p:cNvSpPr txBox="1">
              <a:spLocks/>
            </p:cNvSpPr>
            <p:nvPr/>
          </p:nvSpPr>
          <p:spPr bwMode="auto">
            <a:xfrm>
              <a:off x="635039" y="1295400"/>
              <a:ext cx="5647377" cy="3048000"/>
            </a:xfrm>
            <a:prstGeom prst="rect">
              <a:avLst/>
            </a:prstGeom>
            <a:noFill/>
            <a:ln w="38100">
              <a:solidFill>
                <a:schemeClr val="accent2"/>
              </a:solid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None/>
              </a:pPr>
              <a:r>
                <a:rPr lang="en-US" sz="2000" kern="0"/>
                <a:t>Vertical Wire Bonding, VWB</a:t>
              </a:r>
              <a:r>
                <a:rPr lang="en-US" sz="1800" kern="0"/>
                <a:t>	</a:t>
              </a:r>
              <a:br>
                <a:rPr lang="en-US" sz="1800" kern="0"/>
              </a:br>
              <a:endParaRPr lang="en-US" sz="1800" kern="0">
                <a:solidFill>
                  <a:srgbClr val="212121"/>
                </a:solidFill>
                <a:ea typeface="PMingLiU" panose="02020500000000000000" pitchFamily="18" charset="-120"/>
              </a:endParaRPr>
            </a:p>
          </p:txBody>
        </p:sp>
        <p:pic>
          <p:nvPicPr>
            <p:cNvPr id="8" name="Picture 3" descr="A table with a number of wire&#10;&#10;Description automatically generated with medium confidence">
              <a:extLst>
                <a:ext uri="{FF2B5EF4-FFF2-40B4-BE49-F238E27FC236}">
                  <a16:creationId xmlns:a16="http://schemas.microsoft.com/office/drawing/2014/main" id="{06E9EF89-8C7F-B320-728F-E8C9E244338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45492" y="1436914"/>
              <a:ext cx="1905000" cy="222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D7D5048-B1AF-23A1-9B9C-6F3B56684AEE}"/>
                </a:ext>
              </a:extLst>
            </p:cNvPr>
            <p:cNvPicPr>
              <a:picLocks noChangeAspect="1"/>
            </p:cNvPicPr>
            <p:nvPr/>
          </p:nvPicPr>
          <p:blipFill>
            <a:blip r:embed="rId4"/>
            <a:stretch>
              <a:fillRect/>
            </a:stretch>
          </p:blipFill>
          <p:spPr>
            <a:xfrm>
              <a:off x="831999" y="1927786"/>
              <a:ext cx="3385598" cy="1282964"/>
            </a:xfrm>
            <a:prstGeom prst="rect">
              <a:avLst/>
            </a:prstGeom>
          </p:spPr>
        </p:pic>
        <p:sp>
          <p:nvSpPr>
            <p:cNvPr id="10" name="Content Placeholder 2">
              <a:extLst>
                <a:ext uri="{FF2B5EF4-FFF2-40B4-BE49-F238E27FC236}">
                  <a16:creationId xmlns:a16="http://schemas.microsoft.com/office/drawing/2014/main" id="{BC320216-64D5-0806-C048-B7F267150692}"/>
                </a:ext>
              </a:extLst>
            </p:cNvPr>
            <p:cNvSpPr txBox="1">
              <a:spLocks/>
            </p:cNvSpPr>
            <p:nvPr/>
          </p:nvSpPr>
          <p:spPr bwMode="auto">
            <a:xfrm>
              <a:off x="971382" y="3773020"/>
              <a:ext cx="2505037" cy="35650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algn="ctr" defTabSz="914400">
                <a:buNone/>
              </a:pPr>
              <a:r>
                <a:rPr lang="en-US" sz="1400" b="0" u="sng" kern="0">
                  <a:solidFill>
                    <a:srgbClr val="0078D7"/>
                  </a:solidFill>
                  <a:ea typeface="PMingLiU" panose="02020500000000000000" pitchFamily="18" charset="-120"/>
                  <a:hlinkClick r:id="rId5" tooltip="https://ieeexplore.ieee.org/stamp/stamp.jsp?tp=&amp;arnumber=10102966"/>
                </a:rPr>
                <a:t>Hynix Vertical Fanout EDTM23</a:t>
              </a:r>
              <a:r>
                <a:rPr lang="en-US" sz="1400" b="0" kern="0">
                  <a:solidFill>
                    <a:srgbClr val="212121"/>
                  </a:solidFill>
                  <a:ea typeface="PMingLiU" panose="02020500000000000000" pitchFamily="18" charset="-120"/>
                </a:rPr>
                <a:t> ﻿</a:t>
              </a:r>
            </a:p>
          </p:txBody>
        </p:sp>
        <p:sp>
          <p:nvSpPr>
            <p:cNvPr id="11" name="Content Placeholder 2">
              <a:extLst>
                <a:ext uri="{FF2B5EF4-FFF2-40B4-BE49-F238E27FC236}">
                  <a16:creationId xmlns:a16="http://schemas.microsoft.com/office/drawing/2014/main" id="{C542484B-FB3F-247A-61C2-E371DDA6B5A6}"/>
                </a:ext>
              </a:extLst>
            </p:cNvPr>
            <p:cNvSpPr txBox="1">
              <a:spLocks/>
            </p:cNvSpPr>
            <p:nvPr/>
          </p:nvSpPr>
          <p:spPr bwMode="auto">
            <a:xfrm>
              <a:off x="4114800" y="3829802"/>
              <a:ext cx="2067984" cy="35650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defTabSz="914400">
                <a:buNone/>
              </a:pPr>
              <a:r>
                <a:rPr lang="en-US" sz="1400" b="0" u="sng" kern="0">
                  <a:solidFill>
                    <a:srgbClr val="0078D7"/>
                  </a:solidFill>
                  <a:ea typeface="PMingLiU" panose="02020500000000000000" pitchFamily="18" charset="-120"/>
                  <a:hlinkClick r:id="rId6" tooltip="https://ieeexplore.ieee.org/stamp/stamp.jsp?tp=&amp;arnumber=7999850"/>
                </a:rPr>
                <a:t>K&amp;S Capability: ETCT2017 </a:t>
              </a:r>
              <a:endParaRPr lang="en-US" sz="1400" b="0" u="sng" kern="0">
                <a:solidFill>
                  <a:srgbClr val="0078D7"/>
                </a:solidFill>
                <a:ea typeface="PMingLiU" panose="02020500000000000000" pitchFamily="18" charset="-120"/>
              </a:endParaRPr>
            </a:p>
          </p:txBody>
        </p:sp>
      </p:grpSp>
      <p:grpSp>
        <p:nvGrpSpPr>
          <p:cNvPr id="12" name="Group 11">
            <a:extLst>
              <a:ext uri="{FF2B5EF4-FFF2-40B4-BE49-F238E27FC236}">
                <a16:creationId xmlns:a16="http://schemas.microsoft.com/office/drawing/2014/main" id="{6B85D4F8-87F2-1E9F-23C6-93AA5456E478}"/>
              </a:ext>
            </a:extLst>
          </p:cNvPr>
          <p:cNvGrpSpPr/>
          <p:nvPr/>
        </p:nvGrpSpPr>
        <p:grpSpPr>
          <a:xfrm>
            <a:off x="6572630" y="1676143"/>
            <a:ext cx="4756485" cy="2549728"/>
            <a:chOff x="688419" y="637114"/>
            <a:chExt cx="4756485" cy="2549728"/>
          </a:xfrm>
        </p:grpSpPr>
        <p:sp>
          <p:nvSpPr>
            <p:cNvPr id="13" name="Rectangle 12">
              <a:extLst>
                <a:ext uri="{FF2B5EF4-FFF2-40B4-BE49-F238E27FC236}">
                  <a16:creationId xmlns:a16="http://schemas.microsoft.com/office/drawing/2014/main" id="{032ABC49-BBFD-7098-ABE8-7895C7A5107A}"/>
                </a:ext>
              </a:extLst>
            </p:cNvPr>
            <p:cNvSpPr/>
            <p:nvPr/>
          </p:nvSpPr>
          <p:spPr>
            <a:xfrm>
              <a:off x="688419" y="637114"/>
              <a:ext cx="4756485" cy="2382472"/>
            </a:xfrm>
            <a:prstGeom prst="rect">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4" name="Group 13">
              <a:extLst>
                <a:ext uri="{FF2B5EF4-FFF2-40B4-BE49-F238E27FC236}">
                  <a16:creationId xmlns:a16="http://schemas.microsoft.com/office/drawing/2014/main" id="{01949AB8-01BA-4362-42E4-C88404EB78CD}"/>
                </a:ext>
              </a:extLst>
            </p:cNvPr>
            <p:cNvGrpSpPr/>
            <p:nvPr/>
          </p:nvGrpSpPr>
          <p:grpSpPr>
            <a:xfrm>
              <a:off x="833862" y="2331253"/>
              <a:ext cx="4019718" cy="539921"/>
              <a:chOff x="1217629" y="4028294"/>
              <a:chExt cx="4019718" cy="539921"/>
            </a:xfrm>
          </p:grpSpPr>
          <p:grpSp>
            <p:nvGrpSpPr>
              <p:cNvPr id="138" name="Group 137">
                <a:extLst>
                  <a:ext uri="{FF2B5EF4-FFF2-40B4-BE49-F238E27FC236}">
                    <a16:creationId xmlns:a16="http://schemas.microsoft.com/office/drawing/2014/main" id="{0C479B6F-C68F-9871-3FC4-0440C22ED92F}"/>
                  </a:ext>
                </a:extLst>
              </p:cNvPr>
              <p:cNvGrpSpPr/>
              <p:nvPr/>
            </p:nvGrpSpPr>
            <p:grpSpPr>
              <a:xfrm>
                <a:off x="3797347" y="4028294"/>
                <a:ext cx="1440000" cy="535936"/>
                <a:chOff x="3644947" y="3875894"/>
                <a:chExt cx="1440000" cy="535936"/>
              </a:xfrm>
            </p:grpSpPr>
            <p:grpSp>
              <p:nvGrpSpPr>
                <p:cNvPr id="146" name="Group 145">
                  <a:extLst>
                    <a:ext uri="{FF2B5EF4-FFF2-40B4-BE49-F238E27FC236}">
                      <a16:creationId xmlns:a16="http://schemas.microsoft.com/office/drawing/2014/main" id="{79D155FA-DDB4-1763-6230-2AC602CF4FC4}"/>
                    </a:ext>
                  </a:extLst>
                </p:cNvPr>
                <p:cNvGrpSpPr/>
                <p:nvPr/>
              </p:nvGrpSpPr>
              <p:grpSpPr>
                <a:xfrm>
                  <a:off x="3644947" y="3974698"/>
                  <a:ext cx="1440000" cy="338328"/>
                  <a:chOff x="3143836" y="3935689"/>
                  <a:chExt cx="1440000" cy="338328"/>
                </a:xfrm>
              </p:grpSpPr>
              <p:sp>
                <p:nvSpPr>
                  <p:cNvPr id="171" name="Rectangle 170">
                    <a:extLst>
                      <a:ext uri="{FF2B5EF4-FFF2-40B4-BE49-F238E27FC236}">
                        <a16:creationId xmlns:a16="http://schemas.microsoft.com/office/drawing/2014/main" id="{1BFA40D4-2430-D55E-F4EA-053378DF45A5}"/>
                      </a:ext>
                    </a:extLst>
                  </p:cNvPr>
                  <p:cNvSpPr/>
                  <p:nvPr/>
                </p:nvSpPr>
                <p:spPr>
                  <a:xfrm>
                    <a:off x="3143836" y="3935689"/>
                    <a:ext cx="1440000" cy="338328"/>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72" name="Straight Connector 171">
                    <a:extLst>
                      <a:ext uri="{FF2B5EF4-FFF2-40B4-BE49-F238E27FC236}">
                        <a16:creationId xmlns:a16="http://schemas.microsoft.com/office/drawing/2014/main" id="{62FB7D18-B917-4297-5D25-A4F403D4618A}"/>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3" name="Straight Connector 172">
                    <a:extLst>
                      <a:ext uri="{FF2B5EF4-FFF2-40B4-BE49-F238E27FC236}">
                        <a16:creationId xmlns:a16="http://schemas.microsoft.com/office/drawing/2014/main" id="{1392ECA7-E245-6B32-0112-523CDB0B74F3}"/>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4" name="Straight Connector 173">
                    <a:extLst>
                      <a:ext uri="{FF2B5EF4-FFF2-40B4-BE49-F238E27FC236}">
                        <a16:creationId xmlns:a16="http://schemas.microsoft.com/office/drawing/2014/main" id="{4C77246C-FFEF-54B3-A7C0-5A280BC37ED7}"/>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5" name="Straight Connector 174">
                    <a:extLst>
                      <a:ext uri="{FF2B5EF4-FFF2-40B4-BE49-F238E27FC236}">
                        <a16:creationId xmlns:a16="http://schemas.microsoft.com/office/drawing/2014/main" id="{CD65E39E-42C8-9E5A-8127-FF740FEB1050}"/>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6" name="Straight Connector 175">
                    <a:extLst>
                      <a:ext uri="{FF2B5EF4-FFF2-40B4-BE49-F238E27FC236}">
                        <a16:creationId xmlns:a16="http://schemas.microsoft.com/office/drawing/2014/main" id="{0B37BB6C-013D-64D0-452D-27FB7C341E4E}"/>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7" name="Straight Connector 176">
                    <a:extLst>
                      <a:ext uri="{FF2B5EF4-FFF2-40B4-BE49-F238E27FC236}">
                        <a16:creationId xmlns:a16="http://schemas.microsoft.com/office/drawing/2014/main" id="{7B5D5EE6-36AC-4FBB-2B40-74A4DD20A9D3}"/>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8" name="Straight Connector 177">
                    <a:extLst>
                      <a:ext uri="{FF2B5EF4-FFF2-40B4-BE49-F238E27FC236}">
                        <a16:creationId xmlns:a16="http://schemas.microsoft.com/office/drawing/2014/main" id="{25F68E62-21E8-7D3B-90E2-B0B381CB68F1}"/>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9" name="Straight Connector 178">
                    <a:extLst>
                      <a:ext uri="{FF2B5EF4-FFF2-40B4-BE49-F238E27FC236}">
                        <a16:creationId xmlns:a16="http://schemas.microsoft.com/office/drawing/2014/main" id="{DA92F9E5-8D4E-095C-CFEE-0A1174BAC27F}"/>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0" name="Straight Connector 179">
                    <a:extLst>
                      <a:ext uri="{FF2B5EF4-FFF2-40B4-BE49-F238E27FC236}">
                        <a16:creationId xmlns:a16="http://schemas.microsoft.com/office/drawing/2014/main" id="{D070E0D6-23DC-6E64-FDDB-BFBE88463A97}"/>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47" name="Group 146">
                  <a:extLst>
                    <a:ext uri="{FF2B5EF4-FFF2-40B4-BE49-F238E27FC236}">
                      <a16:creationId xmlns:a16="http://schemas.microsoft.com/office/drawing/2014/main" id="{18C81798-729F-7A93-6091-FC3D2324CC0C}"/>
                    </a:ext>
                  </a:extLst>
                </p:cNvPr>
                <p:cNvGrpSpPr/>
                <p:nvPr/>
              </p:nvGrpSpPr>
              <p:grpSpPr>
                <a:xfrm>
                  <a:off x="3674971" y="4300382"/>
                  <a:ext cx="383117" cy="108000"/>
                  <a:chOff x="4730863" y="1819255"/>
                  <a:chExt cx="383117" cy="108000"/>
                </a:xfrm>
              </p:grpSpPr>
              <p:sp>
                <p:nvSpPr>
                  <p:cNvPr id="168" name="Oval 167">
                    <a:extLst>
                      <a:ext uri="{FF2B5EF4-FFF2-40B4-BE49-F238E27FC236}">
                        <a16:creationId xmlns:a16="http://schemas.microsoft.com/office/drawing/2014/main" id="{987E2A62-C3FF-2B2F-7849-35B6A0009343}"/>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9" name="Oval 168">
                    <a:extLst>
                      <a:ext uri="{FF2B5EF4-FFF2-40B4-BE49-F238E27FC236}">
                        <a16:creationId xmlns:a16="http://schemas.microsoft.com/office/drawing/2014/main" id="{41F63C32-D2D3-45C6-2AE3-D5977BCE3584}"/>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0" name="Oval 169">
                    <a:extLst>
                      <a:ext uri="{FF2B5EF4-FFF2-40B4-BE49-F238E27FC236}">
                        <a16:creationId xmlns:a16="http://schemas.microsoft.com/office/drawing/2014/main" id="{E0628762-9113-3A9D-B6AB-AE25172C48D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48" name="Group 147">
                  <a:extLst>
                    <a:ext uri="{FF2B5EF4-FFF2-40B4-BE49-F238E27FC236}">
                      <a16:creationId xmlns:a16="http://schemas.microsoft.com/office/drawing/2014/main" id="{3CFDC5EA-2130-7D4F-452A-9555B8960188}"/>
                    </a:ext>
                  </a:extLst>
                </p:cNvPr>
                <p:cNvGrpSpPr/>
                <p:nvPr/>
              </p:nvGrpSpPr>
              <p:grpSpPr>
                <a:xfrm>
                  <a:off x="4170277" y="4303830"/>
                  <a:ext cx="383117" cy="108000"/>
                  <a:chOff x="4730863" y="1819255"/>
                  <a:chExt cx="383117" cy="108000"/>
                </a:xfrm>
              </p:grpSpPr>
              <p:sp>
                <p:nvSpPr>
                  <p:cNvPr id="165" name="Oval 164">
                    <a:extLst>
                      <a:ext uri="{FF2B5EF4-FFF2-40B4-BE49-F238E27FC236}">
                        <a16:creationId xmlns:a16="http://schemas.microsoft.com/office/drawing/2014/main" id="{8E7AE879-4DEB-1F44-4678-8ADA55C5815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6" name="Oval 165">
                    <a:extLst>
                      <a:ext uri="{FF2B5EF4-FFF2-40B4-BE49-F238E27FC236}">
                        <a16:creationId xmlns:a16="http://schemas.microsoft.com/office/drawing/2014/main" id="{A2731729-AEA6-B025-880D-14D5386D3E9A}"/>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7" name="Oval 166">
                    <a:extLst>
                      <a:ext uri="{FF2B5EF4-FFF2-40B4-BE49-F238E27FC236}">
                        <a16:creationId xmlns:a16="http://schemas.microsoft.com/office/drawing/2014/main" id="{4A89E826-9ACF-7214-71A3-D81B0512E01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49" name="Group 148">
                  <a:extLst>
                    <a:ext uri="{FF2B5EF4-FFF2-40B4-BE49-F238E27FC236}">
                      <a16:creationId xmlns:a16="http://schemas.microsoft.com/office/drawing/2014/main" id="{C2641FC4-4EF6-9AB1-9372-93B1EA30FF5A}"/>
                    </a:ext>
                  </a:extLst>
                </p:cNvPr>
                <p:cNvGrpSpPr/>
                <p:nvPr/>
              </p:nvGrpSpPr>
              <p:grpSpPr>
                <a:xfrm>
                  <a:off x="4660390" y="4300687"/>
                  <a:ext cx="383117" cy="108000"/>
                  <a:chOff x="4730863" y="1819255"/>
                  <a:chExt cx="383117" cy="108000"/>
                </a:xfrm>
              </p:grpSpPr>
              <p:sp>
                <p:nvSpPr>
                  <p:cNvPr id="162" name="Oval 161">
                    <a:extLst>
                      <a:ext uri="{FF2B5EF4-FFF2-40B4-BE49-F238E27FC236}">
                        <a16:creationId xmlns:a16="http://schemas.microsoft.com/office/drawing/2014/main" id="{1394DC51-723F-1557-102A-575B5D6A14E2}"/>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3" name="Oval 162">
                    <a:extLst>
                      <a:ext uri="{FF2B5EF4-FFF2-40B4-BE49-F238E27FC236}">
                        <a16:creationId xmlns:a16="http://schemas.microsoft.com/office/drawing/2014/main" id="{B080DE86-40D2-A05C-D8EF-1C12AFC4252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4" name="Oval 163">
                    <a:extLst>
                      <a:ext uri="{FF2B5EF4-FFF2-40B4-BE49-F238E27FC236}">
                        <a16:creationId xmlns:a16="http://schemas.microsoft.com/office/drawing/2014/main" id="{E1FD676D-46FE-1427-6AEF-F6F230445F8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0" name="Group 149">
                  <a:extLst>
                    <a:ext uri="{FF2B5EF4-FFF2-40B4-BE49-F238E27FC236}">
                      <a16:creationId xmlns:a16="http://schemas.microsoft.com/office/drawing/2014/main" id="{D7F3DF60-7337-2959-E00F-A0C9BB885916}"/>
                    </a:ext>
                  </a:extLst>
                </p:cNvPr>
                <p:cNvGrpSpPr/>
                <p:nvPr/>
              </p:nvGrpSpPr>
              <p:grpSpPr>
                <a:xfrm>
                  <a:off x="3680711" y="3885025"/>
                  <a:ext cx="383117" cy="108000"/>
                  <a:chOff x="4730863" y="1819255"/>
                  <a:chExt cx="383117" cy="108000"/>
                </a:xfrm>
              </p:grpSpPr>
              <p:sp>
                <p:nvSpPr>
                  <p:cNvPr id="159" name="Oval 158">
                    <a:extLst>
                      <a:ext uri="{FF2B5EF4-FFF2-40B4-BE49-F238E27FC236}">
                        <a16:creationId xmlns:a16="http://schemas.microsoft.com/office/drawing/2014/main" id="{69703BAB-C518-CD45-AD03-4F3F8696E5CB}"/>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0" name="Oval 159">
                    <a:extLst>
                      <a:ext uri="{FF2B5EF4-FFF2-40B4-BE49-F238E27FC236}">
                        <a16:creationId xmlns:a16="http://schemas.microsoft.com/office/drawing/2014/main" id="{258FD628-16E0-53C3-3E2B-F3496332B593}"/>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1" name="Oval 160">
                    <a:extLst>
                      <a:ext uri="{FF2B5EF4-FFF2-40B4-BE49-F238E27FC236}">
                        <a16:creationId xmlns:a16="http://schemas.microsoft.com/office/drawing/2014/main" id="{DCE2D8DA-3A28-62A0-892F-716DF9E89B79}"/>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1" name="Group 150">
                  <a:extLst>
                    <a:ext uri="{FF2B5EF4-FFF2-40B4-BE49-F238E27FC236}">
                      <a16:creationId xmlns:a16="http://schemas.microsoft.com/office/drawing/2014/main" id="{94CA9EF5-3E38-91D6-CB41-1F347C2A2046}"/>
                    </a:ext>
                  </a:extLst>
                </p:cNvPr>
                <p:cNvGrpSpPr/>
                <p:nvPr/>
              </p:nvGrpSpPr>
              <p:grpSpPr>
                <a:xfrm>
                  <a:off x="4175618" y="3875894"/>
                  <a:ext cx="383117" cy="108000"/>
                  <a:chOff x="4730863" y="1819255"/>
                  <a:chExt cx="383117" cy="108000"/>
                </a:xfrm>
              </p:grpSpPr>
              <p:sp>
                <p:nvSpPr>
                  <p:cNvPr id="156" name="Oval 155">
                    <a:extLst>
                      <a:ext uri="{FF2B5EF4-FFF2-40B4-BE49-F238E27FC236}">
                        <a16:creationId xmlns:a16="http://schemas.microsoft.com/office/drawing/2014/main" id="{8EE5169F-F867-572D-F15F-8D5DF39954D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Oval 156">
                    <a:extLst>
                      <a:ext uri="{FF2B5EF4-FFF2-40B4-BE49-F238E27FC236}">
                        <a16:creationId xmlns:a16="http://schemas.microsoft.com/office/drawing/2014/main" id="{0CA880BC-F1A1-B124-5DB8-2C2F27DF96F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8" name="Oval 157">
                    <a:extLst>
                      <a:ext uri="{FF2B5EF4-FFF2-40B4-BE49-F238E27FC236}">
                        <a16:creationId xmlns:a16="http://schemas.microsoft.com/office/drawing/2014/main" id="{A8872433-456B-B1AA-0FF3-34C2CDA0849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2" name="Group 151">
                  <a:extLst>
                    <a:ext uri="{FF2B5EF4-FFF2-40B4-BE49-F238E27FC236}">
                      <a16:creationId xmlns:a16="http://schemas.microsoft.com/office/drawing/2014/main" id="{C32DBB16-AADB-4777-8506-0AC42B6F5CBB}"/>
                    </a:ext>
                  </a:extLst>
                </p:cNvPr>
                <p:cNvGrpSpPr/>
                <p:nvPr/>
              </p:nvGrpSpPr>
              <p:grpSpPr>
                <a:xfrm>
                  <a:off x="4656784" y="3885025"/>
                  <a:ext cx="383117" cy="108000"/>
                  <a:chOff x="4730863" y="1819255"/>
                  <a:chExt cx="383117" cy="108000"/>
                </a:xfrm>
              </p:grpSpPr>
              <p:sp>
                <p:nvSpPr>
                  <p:cNvPr id="153" name="Oval 152">
                    <a:extLst>
                      <a:ext uri="{FF2B5EF4-FFF2-40B4-BE49-F238E27FC236}">
                        <a16:creationId xmlns:a16="http://schemas.microsoft.com/office/drawing/2014/main" id="{7D73AE8D-975A-7BA3-79EB-0B5AAC0E50E7}"/>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4" name="Oval 153">
                    <a:extLst>
                      <a:ext uri="{FF2B5EF4-FFF2-40B4-BE49-F238E27FC236}">
                        <a16:creationId xmlns:a16="http://schemas.microsoft.com/office/drawing/2014/main" id="{D18A6783-CEF8-290D-9085-CF145B1EBBEB}"/>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Oval 154">
                    <a:extLst>
                      <a:ext uri="{FF2B5EF4-FFF2-40B4-BE49-F238E27FC236}">
                        <a16:creationId xmlns:a16="http://schemas.microsoft.com/office/drawing/2014/main" id="{8B10CC5A-F090-FF62-C3A1-49C06F73D28D}"/>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139" name="Group 138">
                <a:extLst>
                  <a:ext uri="{FF2B5EF4-FFF2-40B4-BE49-F238E27FC236}">
                    <a16:creationId xmlns:a16="http://schemas.microsoft.com/office/drawing/2014/main" id="{2896E83B-C9E2-DB3D-C7C8-CD0FDCC745C1}"/>
                  </a:ext>
                </a:extLst>
              </p:cNvPr>
              <p:cNvGrpSpPr/>
              <p:nvPr/>
            </p:nvGrpSpPr>
            <p:grpSpPr>
              <a:xfrm>
                <a:off x="1217629" y="4134746"/>
                <a:ext cx="2592371" cy="433469"/>
                <a:chOff x="1065229" y="3982346"/>
                <a:chExt cx="2592371" cy="433469"/>
              </a:xfrm>
            </p:grpSpPr>
            <p:sp>
              <p:nvSpPr>
                <p:cNvPr id="140" name="Rectangle 139">
                  <a:extLst>
                    <a:ext uri="{FF2B5EF4-FFF2-40B4-BE49-F238E27FC236}">
                      <a16:creationId xmlns:a16="http://schemas.microsoft.com/office/drawing/2014/main" id="{F89A2B1C-0A97-A64D-50D2-B07534FDFE90}"/>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1</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st</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141" name="Group 140">
                  <a:extLst>
                    <a:ext uri="{FF2B5EF4-FFF2-40B4-BE49-F238E27FC236}">
                      <a16:creationId xmlns:a16="http://schemas.microsoft.com/office/drawing/2014/main" id="{916BE641-0F22-853F-6F31-096EEA56C121}"/>
                    </a:ext>
                  </a:extLst>
                </p:cNvPr>
                <p:cNvGrpSpPr/>
                <p:nvPr/>
              </p:nvGrpSpPr>
              <p:grpSpPr>
                <a:xfrm>
                  <a:off x="3183948" y="4307815"/>
                  <a:ext cx="383117" cy="108000"/>
                  <a:chOff x="4730863" y="1819255"/>
                  <a:chExt cx="383117" cy="108000"/>
                </a:xfrm>
              </p:grpSpPr>
              <p:sp>
                <p:nvSpPr>
                  <p:cNvPr id="143" name="Oval 142">
                    <a:extLst>
                      <a:ext uri="{FF2B5EF4-FFF2-40B4-BE49-F238E27FC236}">
                        <a16:creationId xmlns:a16="http://schemas.microsoft.com/office/drawing/2014/main" id="{405CF234-0666-5DBB-F8D9-CB4F71CA5981}"/>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4" name="Oval 143">
                    <a:extLst>
                      <a:ext uri="{FF2B5EF4-FFF2-40B4-BE49-F238E27FC236}">
                        <a16:creationId xmlns:a16="http://schemas.microsoft.com/office/drawing/2014/main" id="{7F3DF8FB-58BA-55AF-366F-A8C6279A00E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5" name="Oval 144">
                    <a:extLst>
                      <a:ext uri="{FF2B5EF4-FFF2-40B4-BE49-F238E27FC236}">
                        <a16:creationId xmlns:a16="http://schemas.microsoft.com/office/drawing/2014/main" id="{110E458C-6E3D-B925-078A-FD5E1F824A9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142" name="Rectangle 141">
                  <a:extLst>
                    <a:ext uri="{FF2B5EF4-FFF2-40B4-BE49-F238E27FC236}">
                      <a16:creationId xmlns:a16="http://schemas.microsoft.com/office/drawing/2014/main" id="{6CBF0682-3C9C-E683-747B-15E3C273DE2B}"/>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E210EB6C-6A56-90F3-DC98-51FA61DAC272}"/>
                </a:ext>
              </a:extLst>
            </p:cNvPr>
            <p:cNvGrpSpPr/>
            <p:nvPr/>
          </p:nvGrpSpPr>
          <p:grpSpPr>
            <a:xfrm>
              <a:off x="1336072" y="1906251"/>
              <a:ext cx="3517509" cy="539921"/>
              <a:chOff x="1217629" y="4028294"/>
              <a:chExt cx="3517509" cy="539921"/>
            </a:xfrm>
          </p:grpSpPr>
          <p:grpSp>
            <p:nvGrpSpPr>
              <p:cNvPr id="95" name="Group 94">
                <a:extLst>
                  <a:ext uri="{FF2B5EF4-FFF2-40B4-BE49-F238E27FC236}">
                    <a16:creationId xmlns:a16="http://schemas.microsoft.com/office/drawing/2014/main" id="{7FBA0186-D457-5754-6096-E784B102573B}"/>
                  </a:ext>
                </a:extLst>
              </p:cNvPr>
              <p:cNvGrpSpPr/>
              <p:nvPr/>
            </p:nvGrpSpPr>
            <p:grpSpPr>
              <a:xfrm>
                <a:off x="3797348" y="4028294"/>
                <a:ext cx="937790" cy="535936"/>
                <a:chOff x="3644948" y="3875894"/>
                <a:chExt cx="937790" cy="535936"/>
              </a:xfrm>
            </p:grpSpPr>
            <p:grpSp>
              <p:nvGrpSpPr>
                <p:cNvPr id="103" name="Group 102">
                  <a:extLst>
                    <a:ext uri="{FF2B5EF4-FFF2-40B4-BE49-F238E27FC236}">
                      <a16:creationId xmlns:a16="http://schemas.microsoft.com/office/drawing/2014/main" id="{7A1694A1-5F15-7FAB-3842-24A93A2E1492}"/>
                    </a:ext>
                  </a:extLst>
                </p:cNvPr>
                <p:cNvGrpSpPr/>
                <p:nvPr/>
              </p:nvGrpSpPr>
              <p:grpSpPr>
                <a:xfrm>
                  <a:off x="3644948" y="3974698"/>
                  <a:ext cx="937790" cy="338328"/>
                  <a:chOff x="3143837" y="3935689"/>
                  <a:chExt cx="937790" cy="338328"/>
                </a:xfrm>
              </p:grpSpPr>
              <p:sp>
                <p:nvSpPr>
                  <p:cNvPr id="128" name="Rectangle 127">
                    <a:extLst>
                      <a:ext uri="{FF2B5EF4-FFF2-40B4-BE49-F238E27FC236}">
                        <a16:creationId xmlns:a16="http://schemas.microsoft.com/office/drawing/2014/main" id="{BBF9D03A-EA5C-201B-DEBC-13F3560595CF}"/>
                      </a:ext>
                    </a:extLst>
                  </p:cNvPr>
                  <p:cNvSpPr/>
                  <p:nvPr/>
                </p:nvSpPr>
                <p:spPr>
                  <a:xfrm>
                    <a:off x="3143837" y="3935689"/>
                    <a:ext cx="937790" cy="338328"/>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32" name="Straight Connector 131">
                    <a:extLst>
                      <a:ext uri="{FF2B5EF4-FFF2-40B4-BE49-F238E27FC236}">
                        <a16:creationId xmlns:a16="http://schemas.microsoft.com/office/drawing/2014/main" id="{C73B43F4-C2F7-DA53-7C9C-CD00F71F6948}"/>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3" name="Straight Connector 132">
                    <a:extLst>
                      <a:ext uri="{FF2B5EF4-FFF2-40B4-BE49-F238E27FC236}">
                        <a16:creationId xmlns:a16="http://schemas.microsoft.com/office/drawing/2014/main" id="{32A73D86-C446-7CF7-A90A-2ACFD62EBAF9}"/>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4" name="Straight Connector 133">
                    <a:extLst>
                      <a:ext uri="{FF2B5EF4-FFF2-40B4-BE49-F238E27FC236}">
                        <a16:creationId xmlns:a16="http://schemas.microsoft.com/office/drawing/2014/main" id="{EFB01603-135C-9B6C-E671-717D48BA2F28}"/>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5" name="Straight Connector 134">
                    <a:extLst>
                      <a:ext uri="{FF2B5EF4-FFF2-40B4-BE49-F238E27FC236}">
                        <a16:creationId xmlns:a16="http://schemas.microsoft.com/office/drawing/2014/main" id="{30749258-4C2E-2F04-4340-EDFA175D76FD}"/>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6" name="Straight Connector 135">
                    <a:extLst>
                      <a:ext uri="{FF2B5EF4-FFF2-40B4-BE49-F238E27FC236}">
                        <a16:creationId xmlns:a16="http://schemas.microsoft.com/office/drawing/2014/main" id="{34C76DF9-2851-F5FD-4BEA-234C4F7F6B94}"/>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7" name="Straight Connector 136">
                    <a:extLst>
                      <a:ext uri="{FF2B5EF4-FFF2-40B4-BE49-F238E27FC236}">
                        <a16:creationId xmlns:a16="http://schemas.microsoft.com/office/drawing/2014/main" id="{20B02AFC-12E9-8451-A7B4-62C76FD0EEF2}"/>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04" name="Group 103">
                  <a:extLst>
                    <a:ext uri="{FF2B5EF4-FFF2-40B4-BE49-F238E27FC236}">
                      <a16:creationId xmlns:a16="http://schemas.microsoft.com/office/drawing/2014/main" id="{5B5E16DB-9E12-DE75-92CE-F540E103FC84}"/>
                    </a:ext>
                  </a:extLst>
                </p:cNvPr>
                <p:cNvGrpSpPr/>
                <p:nvPr/>
              </p:nvGrpSpPr>
              <p:grpSpPr>
                <a:xfrm>
                  <a:off x="3674971" y="4300382"/>
                  <a:ext cx="383117" cy="108000"/>
                  <a:chOff x="4730863" y="1819255"/>
                  <a:chExt cx="383117" cy="108000"/>
                </a:xfrm>
              </p:grpSpPr>
              <p:sp>
                <p:nvSpPr>
                  <p:cNvPr id="125" name="Oval 124">
                    <a:extLst>
                      <a:ext uri="{FF2B5EF4-FFF2-40B4-BE49-F238E27FC236}">
                        <a16:creationId xmlns:a16="http://schemas.microsoft.com/office/drawing/2014/main" id="{28260653-69FE-CE9C-D2DE-00EFF30737E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6" name="Oval 125">
                    <a:extLst>
                      <a:ext uri="{FF2B5EF4-FFF2-40B4-BE49-F238E27FC236}">
                        <a16:creationId xmlns:a16="http://schemas.microsoft.com/office/drawing/2014/main" id="{9909198D-34CD-EAFF-592C-902AC12C627C}"/>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7" name="Oval 126">
                    <a:extLst>
                      <a:ext uri="{FF2B5EF4-FFF2-40B4-BE49-F238E27FC236}">
                        <a16:creationId xmlns:a16="http://schemas.microsoft.com/office/drawing/2014/main" id="{1E5AAD46-FB83-3B7C-A3B5-A41A468EB638}"/>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05" name="Group 104">
                  <a:extLst>
                    <a:ext uri="{FF2B5EF4-FFF2-40B4-BE49-F238E27FC236}">
                      <a16:creationId xmlns:a16="http://schemas.microsoft.com/office/drawing/2014/main" id="{EAA5CF80-E512-87DE-4AC1-E2380E2AEEF4}"/>
                    </a:ext>
                  </a:extLst>
                </p:cNvPr>
                <p:cNvGrpSpPr/>
                <p:nvPr/>
              </p:nvGrpSpPr>
              <p:grpSpPr>
                <a:xfrm>
                  <a:off x="4170277" y="4303830"/>
                  <a:ext cx="383117" cy="108000"/>
                  <a:chOff x="4730863" y="1819255"/>
                  <a:chExt cx="383117" cy="108000"/>
                </a:xfrm>
              </p:grpSpPr>
              <p:sp>
                <p:nvSpPr>
                  <p:cNvPr id="122" name="Oval 121">
                    <a:extLst>
                      <a:ext uri="{FF2B5EF4-FFF2-40B4-BE49-F238E27FC236}">
                        <a16:creationId xmlns:a16="http://schemas.microsoft.com/office/drawing/2014/main" id="{558D7BFA-07B6-0AC0-31A2-3F123882F91C}"/>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3" name="Oval 122">
                    <a:extLst>
                      <a:ext uri="{FF2B5EF4-FFF2-40B4-BE49-F238E27FC236}">
                        <a16:creationId xmlns:a16="http://schemas.microsoft.com/office/drawing/2014/main" id="{B8AAE150-8E20-00F7-C2CE-144DEA3807F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4" name="Oval 123">
                    <a:extLst>
                      <a:ext uri="{FF2B5EF4-FFF2-40B4-BE49-F238E27FC236}">
                        <a16:creationId xmlns:a16="http://schemas.microsoft.com/office/drawing/2014/main" id="{188B756C-86CA-CB27-FDDA-2D21A472219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07" name="Group 106">
                  <a:extLst>
                    <a:ext uri="{FF2B5EF4-FFF2-40B4-BE49-F238E27FC236}">
                      <a16:creationId xmlns:a16="http://schemas.microsoft.com/office/drawing/2014/main" id="{FE90505A-DA77-7279-2F9B-376F3542EAC0}"/>
                    </a:ext>
                  </a:extLst>
                </p:cNvPr>
                <p:cNvGrpSpPr/>
                <p:nvPr/>
              </p:nvGrpSpPr>
              <p:grpSpPr>
                <a:xfrm>
                  <a:off x="3680711" y="3885025"/>
                  <a:ext cx="383117" cy="108000"/>
                  <a:chOff x="4730863" y="1819255"/>
                  <a:chExt cx="383117" cy="108000"/>
                </a:xfrm>
              </p:grpSpPr>
              <p:sp>
                <p:nvSpPr>
                  <p:cNvPr id="116" name="Oval 115">
                    <a:extLst>
                      <a:ext uri="{FF2B5EF4-FFF2-40B4-BE49-F238E27FC236}">
                        <a16:creationId xmlns:a16="http://schemas.microsoft.com/office/drawing/2014/main" id="{16B7671E-5192-99F6-5EB0-663C068A6C7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7" name="Oval 116">
                    <a:extLst>
                      <a:ext uri="{FF2B5EF4-FFF2-40B4-BE49-F238E27FC236}">
                        <a16:creationId xmlns:a16="http://schemas.microsoft.com/office/drawing/2014/main" id="{12A05D87-DFF3-09AD-39D5-4F060E57156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8" name="Oval 117">
                    <a:extLst>
                      <a:ext uri="{FF2B5EF4-FFF2-40B4-BE49-F238E27FC236}">
                        <a16:creationId xmlns:a16="http://schemas.microsoft.com/office/drawing/2014/main" id="{9034EDEC-0E79-D370-851C-7C6BDBC3CAF2}"/>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08" name="Group 107">
                  <a:extLst>
                    <a:ext uri="{FF2B5EF4-FFF2-40B4-BE49-F238E27FC236}">
                      <a16:creationId xmlns:a16="http://schemas.microsoft.com/office/drawing/2014/main" id="{BFAD5132-192B-D2C4-43E7-D55FE441A13F}"/>
                    </a:ext>
                  </a:extLst>
                </p:cNvPr>
                <p:cNvGrpSpPr/>
                <p:nvPr/>
              </p:nvGrpSpPr>
              <p:grpSpPr>
                <a:xfrm>
                  <a:off x="4175618" y="3875894"/>
                  <a:ext cx="383117" cy="108000"/>
                  <a:chOff x="4730863" y="1819255"/>
                  <a:chExt cx="383117" cy="108000"/>
                </a:xfrm>
              </p:grpSpPr>
              <p:sp>
                <p:nvSpPr>
                  <p:cNvPr id="113" name="Oval 112">
                    <a:extLst>
                      <a:ext uri="{FF2B5EF4-FFF2-40B4-BE49-F238E27FC236}">
                        <a16:creationId xmlns:a16="http://schemas.microsoft.com/office/drawing/2014/main" id="{ECB0A557-6421-685F-8637-678E8B093B3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4" name="Oval 113">
                    <a:extLst>
                      <a:ext uri="{FF2B5EF4-FFF2-40B4-BE49-F238E27FC236}">
                        <a16:creationId xmlns:a16="http://schemas.microsoft.com/office/drawing/2014/main" id="{6C4A7205-B025-352F-6190-1482C78F1C26}"/>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5" name="Oval 114">
                    <a:extLst>
                      <a:ext uri="{FF2B5EF4-FFF2-40B4-BE49-F238E27FC236}">
                        <a16:creationId xmlns:a16="http://schemas.microsoft.com/office/drawing/2014/main" id="{E8945460-4B60-44E2-95C8-D6AC6D6FF51A}"/>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96" name="Group 95">
                <a:extLst>
                  <a:ext uri="{FF2B5EF4-FFF2-40B4-BE49-F238E27FC236}">
                    <a16:creationId xmlns:a16="http://schemas.microsoft.com/office/drawing/2014/main" id="{3290ACCF-57E8-F374-0F65-7FDB1C97C6D7}"/>
                  </a:ext>
                </a:extLst>
              </p:cNvPr>
              <p:cNvGrpSpPr/>
              <p:nvPr/>
            </p:nvGrpSpPr>
            <p:grpSpPr>
              <a:xfrm>
                <a:off x="1217629" y="4134746"/>
                <a:ext cx="2592371" cy="433469"/>
                <a:chOff x="1065229" y="3982346"/>
                <a:chExt cx="2592371" cy="433469"/>
              </a:xfrm>
            </p:grpSpPr>
            <p:sp>
              <p:nvSpPr>
                <p:cNvPr id="97" name="Rectangle 96">
                  <a:extLst>
                    <a:ext uri="{FF2B5EF4-FFF2-40B4-BE49-F238E27FC236}">
                      <a16:creationId xmlns:a16="http://schemas.microsoft.com/office/drawing/2014/main" id="{89499322-139E-7771-2E38-77993C34B7B1}"/>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2</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nd</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98" name="Group 97">
                  <a:extLst>
                    <a:ext uri="{FF2B5EF4-FFF2-40B4-BE49-F238E27FC236}">
                      <a16:creationId xmlns:a16="http://schemas.microsoft.com/office/drawing/2014/main" id="{E08E57E1-9305-136B-1E06-B77A9B460F3A}"/>
                    </a:ext>
                  </a:extLst>
                </p:cNvPr>
                <p:cNvGrpSpPr/>
                <p:nvPr/>
              </p:nvGrpSpPr>
              <p:grpSpPr>
                <a:xfrm>
                  <a:off x="3183948" y="4307815"/>
                  <a:ext cx="383117" cy="108000"/>
                  <a:chOff x="4730863" y="1819255"/>
                  <a:chExt cx="383117" cy="108000"/>
                </a:xfrm>
              </p:grpSpPr>
              <p:sp>
                <p:nvSpPr>
                  <p:cNvPr id="100" name="Oval 99">
                    <a:extLst>
                      <a:ext uri="{FF2B5EF4-FFF2-40B4-BE49-F238E27FC236}">
                        <a16:creationId xmlns:a16="http://schemas.microsoft.com/office/drawing/2014/main" id="{4CEF3121-F2E0-A239-3745-6FD15284FDD6}"/>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1" name="Oval 100">
                    <a:extLst>
                      <a:ext uri="{FF2B5EF4-FFF2-40B4-BE49-F238E27FC236}">
                        <a16:creationId xmlns:a16="http://schemas.microsoft.com/office/drawing/2014/main" id="{7602C82C-0B8A-9B5B-315B-93B76CC2862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2" name="Oval 101">
                    <a:extLst>
                      <a:ext uri="{FF2B5EF4-FFF2-40B4-BE49-F238E27FC236}">
                        <a16:creationId xmlns:a16="http://schemas.microsoft.com/office/drawing/2014/main" id="{36346B7F-B0C3-5005-DCF1-35BBB5A61EAD}"/>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99" name="Rectangle 98">
                  <a:extLst>
                    <a:ext uri="{FF2B5EF4-FFF2-40B4-BE49-F238E27FC236}">
                      <a16:creationId xmlns:a16="http://schemas.microsoft.com/office/drawing/2014/main" id="{0FF8ED5A-D2A8-28DF-D00C-60E449EA6784}"/>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8CC54EE3-1245-1417-AA96-57F7787269A9}"/>
                </a:ext>
              </a:extLst>
            </p:cNvPr>
            <p:cNvGrpSpPr/>
            <p:nvPr/>
          </p:nvGrpSpPr>
          <p:grpSpPr>
            <a:xfrm>
              <a:off x="1835947" y="1492671"/>
              <a:ext cx="3017633" cy="530790"/>
              <a:chOff x="1217629" y="4037425"/>
              <a:chExt cx="3017633" cy="530790"/>
            </a:xfrm>
          </p:grpSpPr>
          <p:grpSp>
            <p:nvGrpSpPr>
              <p:cNvPr id="52" name="Group 51">
                <a:extLst>
                  <a:ext uri="{FF2B5EF4-FFF2-40B4-BE49-F238E27FC236}">
                    <a16:creationId xmlns:a16="http://schemas.microsoft.com/office/drawing/2014/main" id="{74D6B30B-8526-532D-1DFA-91D51EDBE405}"/>
                  </a:ext>
                </a:extLst>
              </p:cNvPr>
              <p:cNvGrpSpPr/>
              <p:nvPr/>
            </p:nvGrpSpPr>
            <p:grpSpPr>
              <a:xfrm>
                <a:off x="3797347" y="4037425"/>
                <a:ext cx="437915" cy="523357"/>
                <a:chOff x="3644947" y="3885025"/>
                <a:chExt cx="437915" cy="523357"/>
              </a:xfrm>
            </p:grpSpPr>
            <p:grpSp>
              <p:nvGrpSpPr>
                <p:cNvPr id="60" name="Group 59">
                  <a:extLst>
                    <a:ext uri="{FF2B5EF4-FFF2-40B4-BE49-F238E27FC236}">
                      <a16:creationId xmlns:a16="http://schemas.microsoft.com/office/drawing/2014/main" id="{6D8AD1DA-5141-0262-699C-4FD5BA306840}"/>
                    </a:ext>
                  </a:extLst>
                </p:cNvPr>
                <p:cNvGrpSpPr/>
                <p:nvPr/>
              </p:nvGrpSpPr>
              <p:grpSpPr>
                <a:xfrm>
                  <a:off x="3644947" y="3974698"/>
                  <a:ext cx="437915" cy="338328"/>
                  <a:chOff x="3143836" y="3935689"/>
                  <a:chExt cx="437915" cy="338328"/>
                </a:xfrm>
              </p:grpSpPr>
              <p:sp>
                <p:nvSpPr>
                  <p:cNvPr id="85" name="Rectangle 84">
                    <a:extLst>
                      <a:ext uri="{FF2B5EF4-FFF2-40B4-BE49-F238E27FC236}">
                        <a16:creationId xmlns:a16="http://schemas.microsoft.com/office/drawing/2014/main" id="{9E247A98-9DEB-B1D6-10A8-00A2F805598C}"/>
                      </a:ext>
                    </a:extLst>
                  </p:cNvPr>
                  <p:cNvSpPr/>
                  <p:nvPr/>
                </p:nvSpPr>
                <p:spPr>
                  <a:xfrm>
                    <a:off x="3143836" y="3935689"/>
                    <a:ext cx="437915" cy="338328"/>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92" name="Straight Connector 91">
                    <a:extLst>
                      <a:ext uri="{FF2B5EF4-FFF2-40B4-BE49-F238E27FC236}">
                        <a16:creationId xmlns:a16="http://schemas.microsoft.com/office/drawing/2014/main" id="{B5BE10CE-8F43-3872-EC1A-28600815E761}"/>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2014A197-0C29-02E7-47B6-EA7DD3766D13}"/>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4" name="Straight Connector 93">
                    <a:extLst>
                      <a:ext uri="{FF2B5EF4-FFF2-40B4-BE49-F238E27FC236}">
                        <a16:creationId xmlns:a16="http://schemas.microsoft.com/office/drawing/2014/main" id="{EA0B5872-D48A-EBF8-A18B-44B5787D47E6}"/>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61" name="Group 60">
                  <a:extLst>
                    <a:ext uri="{FF2B5EF4-FFF2-40B4-BE49-F238E27FC236}">
                      <a16:creationId xmlns:a16="http://schemas.microsoft.com/office/drawing/2014/main" id="{4AC0735A-7858-3741-3876-49395C79EC7A}"/>
                    </a:ext>
                  </a:extLst>
                </p:cNvPr>
                <p:cNvGrpSpPr/>
                <p:nvPr/>
              </p:nvGrpSpPr>
              <p:grpSpPr>
                <a:xfrm>
                  <a:off x="3674971" y="4300382"/>
                  <a:ext cx="383117" cy="108000"/>
                  <a:chOff x="4730863" y="1819255"/>
                  <a:chExt cx="383117" cy="108000"/>
                </a:xfrm>
              </p:grpSpPr>
              <p:sp>
                <p:nvSpPr>
                  <p:cNvPr id="82" name="Oval 81">
                    <a:extLst>
                      <a:ext uri="{FF2B5EF4-FFF2-40B4-BE49-F238E27FC236}">
                        <a16:creationId xmlns:a16="http://schemas.microsoft.com/office/drawing/2014/main" id="{A19F5292-401F-696D-27C5-6F779A2FBFF6}"/>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3" name="Oval 82">
                    <a:extLst>
                      <a:ext uri="{FF2B5EF4-FFF2-40B4-BE49-F238E27FC236}">
                        <a16:creationId xmlns:a16="http://schemas.microsoft.com/office/drawing/2014/main" id="{0F30344B-9180-3122-18D2-5A887F285B8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4" name="Oval 83">
                    <a:extLst>
                      <a:ext uri="{FF2B5EF4-FFF2-40B4-BE49-F238E27FC236}">
                        <a16:creationId xmlns:a16="http://schemas.microsoft.com/office/drawing/2014/main" id="{689F8F46-1957-9F70-4A9E-E8E1F74391F5}"/>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64" name="Group 63">
                  <a:extLst>
                    <a:ext uri="{FF2B5EF4-FFF2-40B4-BE49-F238E27FC236}">
                      <a16:creationId xmlns:a16="http://schemas.microsoft.com/office/drawing/2014/main" id="{DF107F90-C8D2-7D21-02D3-6E00B06EA652}"/>
                    </a:ext>
                  </a:extLst>
                </p:cNvPr>
                <p:cNvGrpSpPr/>
                <p:nvPr/>
              </p:nvGrpSpPr>
              <p:grpSpPr>
                <a:xfrm>
                  <a:off x="3680711" y="3885025"/>
                  <a:ext cx="383117" cy="108000"/>
                  <a:chOff x="4730863" y="1819255"/>
                  <a:chExt cx="383117" cy="108000"/>
                </a:xfrm>
              </p:grpSpPr>
              <p:sp>
                <p:nvSpPr>
                  <p:cNvPr id="73" name="Oval 72">
                    <a:extLst>
                      <a:ext uri="{FF2B5EF4-FFF2-40B4-BE49-F238E27FC236}">
                        <a16:creationId xmlns:a16="http://schemas.microsoft.com/office/drawing/2014/main" id="{9597A95F-428C-F145-EC13-3C4A9C1DC06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4" name="Oval 73">
                    <a:extLst>
                      <a:ext uri="{FF2B5EF4-FFF2-40B4-BE49-F238E27FC236}">
                        <a16:creationId xmlns:a16="http://schemas.microsoft.com/office/drawing/2014/main" id="{31B358A5-EAF3-6F1D-1022-D959A819A67D}"/>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5" name="Oval 74">
                    <a:extLst>
                      <a:ext uri="{FF2B5EF4-FFF2-40B4-BE49-F238E27FC236}">
                        <a16:creationId xmlns:a16="http://schemas.microsoft.com/office/drawing/2014/main" id="{005808A7-692C-1F2F-595E-542F0D1DF9BF}"/>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53" name="Group 52">
                <a:extLst>
                  <a:ext uri="{FF2B5EF4-FFF2-40B4-BE49-F238E27FC236}">
                    <a16:creationId xmlns:a16="http://schemas.microsoft.com/office/drawing/2014/main" id="{3395E5D7-18C1-03AC-8414-391F564F2B59}"/>
                  </a:ext>
                </a:extLst>
              </p:cNvPr>
              <p:cNvGrpSpPr/>
              <p:nvPr/>
            </p:nvGrpSpPr>
            <p:grpSpPr>
              <a:xfrm>
                <a:off x="1217629" y="4134746"/>
                <a:ext cx="2592371" cy="433469"/>
                <a:chOff x="1065229" y="3982346"/>
                <a:chExt cx="2592371" cy="433469"/>
              </a:xfrm>
            </p:grpSpPr>
            <p:sp>
              <p:nvSpPr>
                <p:cNvPr id="54" name="Rectangle 53">
                  <a:extLst>
                    <a:ext uri="{FF2B5EF4-FFF2-40B4-BE49-F238E27FC236}">
                      <a16:creationId xmlns:a16="http://schemas.microsoft.com/office/drawing/2014/main" id="{687F94A7-CAD2-1D29-AC15-B3062577450C}"/>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3</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rd</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55" name="Group 54">
                  <a:extLst>
                    <a:ext uri="{FF2B5EF4-FFF2-40B4-BE49-F238E27FC236}">
                      <a16:creationId xmlns:a16="http://schemas.microsoft.com/office/drawing/2014/main" id="{AE843829-014A-5459-64FB-8031C0A4BE8F}"/>
                    </a:ext>
                  </a:extLst>
                </p:cNvPr>
                <p:cNvGrpSpPr/>
                <p:nvPr/>
              </p:nvGrpSpPr>
              <p:grpSpPr>
                <a:xfrm>
                  <a:off x="3183948" y="4307815"/>
                  <a:ext cx="383117" cy="108000"/>
                  <a:chOff x="4730863" y="1819255"/>
                  <a:chExt cx="383117" cy="108000"/>
                </a:xfrm>
              </p:grpSpPr>
              <p:sp>
                <p:nvSpPr>
                  <p:cNvPr id="57" name="Oval 56">
                    <a:extLst>
                      <a:ext uri="{FF2B5EF4-FFF2-40B4-BE49-F238E27FC236}">
                        <a16:creationId xmlns:a16="http://schemas.microsoft.com/office/drawing/2014/main" id="{2CEB218B-6557-44E3-3F6D-5CA080D31661}"/>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8" name="Oval 57">
                    <a:extLst>
                      <a:ext uri="{FF2B5EF4-FFF2-40B4-BE49-F238E27FC236}">
                        <a16:creationId xmlns:a16="http://schemas.microsoft.com/office/drawing/2014/main" id="{A3F2B930-0827-6D3E-A942-42A1D74BCEF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9" name="Oval 58">
                    <a:extLst>
                      <a:ext uri="{FF2B5EF4-FFF2-40B4-BE49-F238E27FC236}">
                        <a16:creationId xmlns:a16="http://schemas.microsoft.com/office/drawing/2014/main" id="{30B2D28F-107D-6A17-DA94-B5B07F17BED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56" name="Rectangle 55">
                  <a:extLst>
                    <a:ext uri="{FF2B5EF4-FFF2-40B4-BE49-F238E27FC236}">
                      <a16:creationId xmlns:a16="http://schemas.microsoft.com/office/drawing/2014/main" id="{7B5017FA-6E4F-398A-CC9B-46184D625B7D}"/>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FD174469-91CB-7F5C-739B-01670B003069}"/>
                </a:ext>
              </a:extLst>
            </p:cNvPr>
            <p:cNvGrpSpPr/>
            <p:nvPr/>
          </p:nvGrpSpPr>
          <p:grpSpPr>
            <a:xfrm>
              <a:off x="2321698" y="719262"/>
              <a:ext cx="2592371" cy="867627"/>
              <a:chOff x="1051130" y="3548188"/>
              <a:chExt cx="2592371" cy="867627"/>
            </a:xfrm>
          </p:grpSpPr>
          <p:sp>
            <p:nvSpPr>
              <p:cNvPr id="46" name="Rectangle 45">
                <a:extLst>
                  <a:ext uri="{FF2B5EF4-FFF2-40B4-BE49-F238E27FC236}">
                    <a16:creationId xmlns:a16="http://schemas.microsoft.com/office/drawing/2014/main" id="{B5FC96C6-7E71-9102-BBFD-60BABAB3BD46}"/>
                  </a:ext>
                </a:extLst>
              </p:cNvPr>
              <p:cNvSpPr/>
              <p:nvPr/>
            </p:nvSpPr>
            <p:spPr>
              <a:xfrm>
                <a:off x="1051130" y="3548188"/>
                <a:ext cx="2592371" cy="748923"/>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b">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400">
                  <a:solidFill>
                    <a:schemeClr val="accent2"/>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4</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th</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47" name="Group 46">
                <a:extLst>
                  <a:ext uri="{FF2B5EF4-FFF2-40B4-BE49-F238E27FC236}">
                    <a16:creationId xmlns:a16="http://schemas.microsoft.com/office/drawing/2014/main" id="{8975EB92-75A6-0263-0570-8953941B0FEF}"/>
                  </a:ext>
                </a:extLst>
              </p:cNvPr>
              <p:cNvGrpSpPr/>
              <p:nvPr/>
            </p:nvGrpSpPr>
            <p:grpSpPr>
              <a:xfrm>
                <a:off x="3183948" y="4307815"/>
                <a:ext cx="383117" cy="108000"/>
                <a:chOff x="4730863" y="1819255"/>
                <a:chExt cx="383117" cy="108000"/>
              </a:xfrm>
            </p:grpSpPr>
            <p:sp>
              <p:nvSpPr>
                <p:cNvPr id="49" name="Oval 48">
                  <a:extLst>
                    <a:ext uri="{FF2B5EF4-FFF2-40B4-BE49-F238E27FC236}">
                      <a16:creationId xmlns:a16="http://schemas.microsoft.com/office/drawing/2014/main" id="{BA40E805-A39C-2D2E-9A4A-5978CC4B6358}"/>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0" name="Oval 49">
                  <a:extLst>
                    <a:ext uri="{FF2B5EF4-FFF2-40B4-BE49-F238E27FC236}">
                      <a16:creationId xmlns:a16="http://schemas.microsoft.com/office/drawing/2014/main" id="{0893AAC2-6E51-1E93-9404-4139348DF016}"/>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1" name="Oval 50">
                  <a:extLst>
                    <a:ext uri="{FF2B5EF4-FFF2-40B4-BE49-F238E27FC236}">
                      <a16:creationId xmlns:a16="http://schemas.microsoft.com/office/drawing/2014/main" id="{AC05C293-2607-25DA-1C6D-C46FF257FC25}"/>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48" name="Rectangle 47">
                <a:extLst>
                  <a:ext uri="{FF2B5EF4-FFF2-40B4-BE49-F238E27FC236}">
                    <a16:creationId xmlns:a16="http://schemas.microsoft.com/office/drawing/2014/main" id="{17E72384-8A3D-EE02-F611-5ED3DD2CE3DD}"/>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5DFAF55-1EE6-2D91-E1E9-58886CBD4CD0}"/>
                </a:ext>
              </a:extLst>
            </p:cNvPr>
            <p:cNvGrpSpPr/>
            <p:nvPr/>
          </p:nvGrpSpPr>
          <p:grpSpPr>
            <a:xfrm>
              <a:off x="739313" y="2883302"/>
              <a:ext cx="4642535" cy="85725"/>
              <a:chOff x="1131885" y="3610080"/>
              <a:chExt cx="4642535" cy="85725"/>
            </a:xfrm>
          </p:grpSpPr>
          <p:cxnSp>
            <p:nvCxnSpPr>
              <p:cNvPr id="40" name="Straight Connector 39">
                <a:extLst>
                  <a:ext uri="{FF2B5EF4-FFF2-40B4-BE49-F238E27FC236}">
                    <a16:creationId xmlns:a16="http://schemas.microsoft.com/office/drawing/2014/main" id="{AC690BEB-7C84-A887-627A-DA521DF16011}"/>
                  </a:ext>
                </a:extLst>
              </p:cNvPr>
              <p:cNvCxnSpPr>
                <a:cxnSpLocks/>
              </p:cNvCxnSpPr>
              <p:nvPr/>
            </p:nvCxnSpPr>
            <p:spPr>
              <a:xfrm flipH="1">
                <a:off x="3242867" y="3610080"/>
                <a:ext cx="91060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2FDD18E8-98AC-3BD7-6403-6AF64C18BCC1}"/>
                  </a:ext>
                </a:extLst>
              </p:cNvPr>
              <p:cNvCxnSpPr>
                <a:cxnSpLocks/>
              </p:cNvCxnSpPr>
              <p:nvPr/>
            </p:nvCxnSpPr>
            <p:spPr>
              <a:xfrm flipH="1">
                <a:off x="4270611" y="3610080"/>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3743B8B6-2615-DD9D-CAC6-9EABE6C0C872}"/>
                  </a:ext>
                </a:extLst>
              </p:cNvPr>
              <p:cNvCxnSpPr>
                <a:cxnSpLocks/>
              </p:cNvCxnSpPr>
              <p:nvPr/>
            </p:nvCxnSpPr>
            <p:spPr>
              <a:xfrm flipH="1">
                <a:off x="3777482" y="3695805"/>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DC81B13C-A770-51EE-1F2E-604C102EDC7F}"/>
                  </a:ext>
                </a:extLst>
              </p:cNvPr>
              <p:cNvCxnSpPr>
                <a:cxnSpLocks/>
              </p:cNvCxnSpPr>
              <p:nvPr/>
            </p:nvCxnSpPr>
            <p:spPr>
              <a:xfrm flipH="1">
                <a:off x="4838863" y="3695805"/>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0D58DD7A-9CCB-9C17-24A4-55CF1C570349}"/>
                  </a:ext>
                </a:extLst>
              </p:cNvPr>
              <p:cNvCxnSpPr>
                <a:cxnSpLocks/>
              </p:cNvCxnSpPr>
              <p:nvPr/>
            </p:nvCxnSpPr>
            <p:spPr>
              <a:xfrm flipH="1">
                <a:off x="1767705" y="3695805"/>
                <a:ext cx="1858279"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33FFB57D-4838-0FA8-17E8-0F2BE8298C08}"/>
                  </a:ext>
                </a:extLst>
              </p:cNvPr>
              <p:cNvCxnSpPr>
                <a:cxnSpLocks/>
              </p:cNvCxnSpPr>
              <p:nvPr/>
            </p:nvCxnSpPr>
            <p:spPr>
              <a:xfrm flipH="1">
                <a:off x="1131885" y="3610080"/>
                <a:ext cx="1858279"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9" name="Group 18">
              <a:extLst>
                <a:ext uri="{FF2B5EF4-FFF2-40B4-BE49-F238E27FC236}">
                  <a16:creationId xmlns:a16="http://schemas.microsoft.com/office/drawing/2014/main" id="{C526D1CE-B4DE-46FF-C560-31F0E0C8D508}"/>
                </a:ext>
              </a:extLst>
            </p:cNvPr>
            <p:cNvGrpSpPr/>
            <p:nvPr/>
          </p:nvGrpSpPr>
          <p:grpSpPr>
            <a:xfrm>
              <a:off x="790675" y="3006842"/>
              <a:ext cx="4469015" cy="180000"/>
              <a:chOff x="1132928" y="3731821"/>
              <a:chExt cx="4469015" cy="180000"/>
            </a:xfrm>
          </p:grpSpPr>
          <p:sp>
            <p:nvSpPr>
              <p:cNvPr id="20" name="Oval 19">
                <a:extLst>
                  <a:ext uri="{FF2B5EF4-FFF2-40B4-BE49-F238E27FC236}">
                    <a16:creationId xmlns:a16="http://schemas.microsoft.com/office/drawing/2014/main" id="{0D94052F-D3E9-3D6D-F5C4-9DE2B7D356EA}"/>
                  </a:ext>
                </a:extLst>
              </p:cNvPr>
              <p:cNvSpPr/>
              <p:nvPr/>
            </p:nvSpPr>
            <p:spPr>
              <a:xfrm>
                <a:off x="113292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14BD0505-6D20-6304-F8CE-1707F98EAF62}"/>
                  </a:ext>
                </a:extLst>
              </p:cNvPr>
              <p:cNvSpPr/>
              <p:nvPr/>
            </p:nvSpPr>
            <p:spPr>
              <a:xfrm>
                <a:off x="138522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8630DB2F-5FCA-7129-DCCC-8CCF63C3EC17}"/>
                  </a:ext>
                </a:extLst>
              </p:cNvPr>
              <p:cNvSpPr/>
              <p:nvPr/>
            </p:nvSpPr>
            <p:spPr>
              <a:xfrm>
                <a:off x="163751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02880B3D-92A3-E55C-B990-E808B202CF53}"/>
                  </a:ext>
                </a:extLst>
              </p:cNvPr>
              <p:cNvSpPr/>
              <p:nvPr/>
            </p:nvSpPr>
            <p:spPr>
              <a:xfrm>
                <a:off x="188981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6FAB153B-1BF1-0BC0-EE05-3974E4EEDA4D}"/>
                  </a:ext>
                </a:extLst>
              </p:cNvPr>
              <p:cNvSpPr/>
              <p:nvPr/>
            </p:nvSpPr>
            <p:spPr>
              <a:xfrm>
                <a:off x="214210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A007F496-4259-9928-7AA2-04445A8B471B}"/>
                  </a:ext>
                </a:extLst>
              </p:cNvPr>
              <p:cNvSpPr/>
              <p:nvPr/>
            </p:nvSpPr>
            <p:spPr>
              <a:xfrm>
                <a:off x="239440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Oval 25">
                <a:extLst>
                  <a:ext uri="{FF2B5EF4-FFF2-40B4-BE49-F238E27FC236}">
                    <a16:creationId xmlns:a16="http://schemas.microsoft.com/office/drawing/2014/main" id="{42EF52FA-DF36-CEAF-71A7-FAC280F3427C}"/>
                  </a:ext>
                </a:extLst>
              </p:cNvPr>
              <p:cNvSpPr/>
              <p:nvPr/>
            </p:nvSpPr>
            <p:spPr>
              <a:xfrm>
                <a:off x="264669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CA851064-ED05-99F5-88CF-8A262830DD19}"/>
                  </a:ext>
                </a:extLst>
              </p:cNvPr>
              <p:cNvSpPr/>
              <p:nvPr/>
            </p:nvSpPr>
            <p:spPr>
              <a:xfrm>
                <a:off x="289899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FC8C331E-45BD-65CF-146A-4523D539E5BF}"/>
                  </a:ext>
                </a:extLst>
              </p:cNvPr>
              <p:cNvSpPr/>
              <p:nvPr/>
            </p:nvSpPr>
            <p:spPr>
              <a:xfrm>
                <a:off x="315128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503DA512-A3E2-D847-AF28-6B07F1558856}"/>
                  </a:ext>
                </a:extLst>
              </p:cNvPr>
              <p:cNvSpPr/>
              <p:nvPr/>
            </p:nvSpPr>
            <p:spPr>
              <a:xfrm>
                <a:off x="340358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C0EBD4E1-716D-8F9F-1D5D-8174EF1FCC9D}"/>
                  </a:ext>
                </a:extLst>
              </p:cNvPr>
              <p:cNvSpPr/>
              <p:nvPr/>
            </p:nvSpPr>
            <p:spPr>
              <a:xfrm>
                <a:off x="365587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2BA67BF1-7C24-4B19-3601-3851860CBA58}"/>
                  </a:ext>
                </a:extLst>
              </p:cNvPr>
              <p:cNvSpPr/>
              <p:nvPr/>
            </p:nvSpPr>
            <p:spPr>
              <a:xfrm>
                <a:off x="390817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FC1172D5-0B18-6B0F-CA72-3533DCE39B74}"/>
                  </a:ext>
                </a:extLst>
              </p:cNvPr>
              <p:cNvSpPr/>
              <p:nvPr/>
            </p:nvSpPr>
            <p:spPr>
              <a:xfrm>
                <a:off x="416046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F92EFB91-7537-36B1-A4D7-B2F302CD1C23}"/>
                  </a:ext>
                </a:extLst>
              </p:cNvPr>
              <p:cNvSpPr/>
              <p:nvPr/>
            </p:nvSpPr>
            <p:spPr>
              <a:xfrm>
                <a:off x="441276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EC8A1FEB-F626-09F0-665F-52CC57BEED87}"/>
                  </a:ext>
                </a:extLst>
              </p:cNvPr>
              <p:cNvSpPr/>
              <p:nvPr/>
            </p:nvSpPr>
            <p:spPr>
              <a:xfrm>
                <a:off x="466505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5ACB67DA-A62F-D230-5B07-B087FAC76F68}"/>
                  </a:ext>
                </a:extLst>
              </p:cNvPr>
              <p:cNvSpPr/>
              <p:nvPr/>
            </p:nvSpPr>
            <p:spPr>
              <a:xfrm>
                <a:off x="491735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774B1271-7F77-208A-AFD4-00ADB65DE506}"/>
                  </a:ext>
                </a:extLst>
              </p:cNvPr>
              <p:cNvSpPr/>
              <p:nvPr/>
            </p:nvSpPr>
            <p:spPr>
              <a:xfrm>
                <a:off x="516964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EE86B945-0DBD-6C64-26C8-8AC4BC241FE2}"/>
                  </a:ext>
                </a:extLst>
              </p:cNvPr>
              <p:cNvSpPr/>
              <p:nvPr/>
            </p:nvSpPr>
            <p:spPr>
              <a:xfrm>
                <a:off x="542194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
        <p:nvSpPr>
          <p:cNvPr id="181" name="Content Placeholder 2">
            <a:extLst>
              <a:ext uri="{FF2B5EF4-FFF2-40B4-BE49-F238E27FC236}">
                <a16:creationId xmlns:a16="http://schemas.microsoft.com/office/drawing/2014/main" id="{C1253465-DE23-91D8-8FCA-FF129E554F5E}"/>
              </a:ext>
            </a:extLst>
          </p:cNvPr>
          <p:cNvSpPr txBox="1">
            <a:spLocks/>
          </p:cNvSpPr>
          <p:nvPr/>
        </p:nvSpPr>
        <p:spPr bwMode="auto">
          <a:xfrm>
            <a:off x="3265948" y="736854"/>
            <a:ext cx="6096000" cy="4040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algn="ctr" defTabSz="914400">
              <a:buNone/>
            </a:pPr>
            <a:r>
              <a:rPr lang="en-US" sz="2000" u="dbl" kern="0">
                <a:uFill>
                  <a:solidFill>
                    <a:srgbClr val="C00000"/>
                  </a:solidFill>
                </a:uFill>
              </a:rPr>
              <a:t>High parallelism without sharing TSV in active silicon</a:t>
            </a:r>
          </a:p>
          <a:p>
            <a:pPr marL="228600" lvl="1" indent="0" algn="ctr" defTabSz="914400">
              <a:buNone/>
            </a:pPr>
            <a:endParaRPr lang="en-US" sz="2000" kern="0">
              <a:solidFill>
                <a:srgbClr val="212121"/>
              </a:solidFill>
              <a:ea typeface="PMingLiU" panose="02020500000000000000" pitchFamily="18" charset="-120"/>
            </a:endParaRPr>
          </a:p>
        </p:txBody>
      </p:sp>
    </p:spTree>
    <p:extLst>
      <p:ext uri="{BB962C8B-B14F-4D97-AF65-F5344CB8AC3E}">
        <p14:creationId xmlns:p14="http://schemas.microsoft.com/office/powerpoint/2010/main" val="166456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F311-8405-7F37-BFB6-1CD9E1999508}"/>
              </a:ext>
            </a:extLst>
          </p:cNvPr>
          <p:cNvSpPr>
            <a:spLocks noGrp="1"/>
          </p:cNvSpPr>
          <p:nvPr>
            <p:ph type="title"/>
          </p:nvPr>
        </p:nvSpPr>
        <p:spPr>
          <a:xfrm>
            <a:off x="914400" y="110836"/>
            <a:ext cx="10363200" cy="838200"/>
          </a:xfrm>
        </p:spPr>
        <p:txBody>
          <a:bodyPr/>
          <a:lstStyle/>
          <a:p>
            <a:r>
              <a:rPr lang="en-US" sz="2000"/>
              <a:t>Terraced Memory Cube (TMC) for </a:t>
            </a:r>
            <a:r>
              <a:rPr lang="en-US" sz="2000" err="1"/>
              <a:t>xDIMM</a:t>
            </a:r>
            <a:r>
              <a:rPr lang="en-US" sz="2000"/>
              <a:t>/</a:t>
            </a:r>
            <a:r>
              <a:rPr lang="en-US" sz="2000" err="1"/>
              <a:t>xCAMM</a:t>
            </a:r>
            <a:r>
              <a:rPr lang="en-US" sz="2000"/>
              <a:t>/HBM </a:t>
            </a:r>
            <a:r>
              <a:rPr lang="en-US" sz="2400"/>
              <a:t>displacement</a:t>
            </a:r>
            <a:endParaRPr lang="en-US" sz="2000"/>
          </a:p>
        </p:txBody>
      </p:sp>
      <p:sp>
        <p:nvSpPr>
          <p:cNvPr id="3" name="Content Placeholder 2">
            <a:extLst>
              <a:ext uri="{FF2B5EF4-FFF2-40B4-BE49-F238E27FC236}">
                <a16:creationId xmlns:a16="http://schemas.microsoft.com/office/drawing/2014/main" id="{5230FE40-76ED-9E84-956C-87DA56828B48}"/>
              </a:ext>
            </a:extLst>
          </p:cNvPr>
          <p:cNvSpPr>
            <a:spLocks noGrp="1"/>
          </p:cNvSpPr>
          <p:nvPr>
            <p:ph idx="1"/>
          </p:nvPr>
        </p:nvSpPr>
        <p:spPr>
          <a:xfrm>
            <a:off x="1295400" y="1371600"/>
            <a:ext cx="4114800" cy="3811474"/>
          </a:xfrm>
        </p:spPr>
        <p:txBody>
          <a:bodyPr/>
          <a:lstStyle/>
          <a:p>
            <a:pPr marL="0" indent="0">
              <a:buNone/>
            </a:pPr>
            <a:r>
              <a:rPr lang="en-US" sz="1600"/>
              <a:t>Assumptions:</a:t>
            </a:r>
          </a:p>
          <a:p>
            <a:pPr marL="257175" indent="-257175">
              <a:spcBef>
                <a:spcPts val="0"/>
              </a:spcBef>
            </a:pPr>
            <a:r>
              <a:rPr lang="en-US" sz="1600" b="0"/>
              <a:t>Node: Micron D1ß</a:t>
            </a:r>
          </a:p>
          <a:p>
            <a:pPr marL="257175" indent="-257175">
              <a:spcBef>
                <a:spcPts val="0"/>
              </a:spcBef>
            </a:pPr>
            <a:endParaRPr lang="en-US" sz="1600" b="0"/>
          </a:p>
          <a:p>
            <a:pPr marL="257175" indent="-257175">
              <a:spcBef>
                <a:spcPts val="0"/>
              </a:spcBef>
            </a:pPr>
            <a:endParaRPr lang="en-US" sz="1600" b="0"/>
          </a:p>
          <a:p>
            <a:pPr marL="0" indent="0">
              <a:spcBef>
                <a:spcPts val="0"/>
              </a:spcBef>
              <a:buNone/>
            </a:pPr>
            <a:endParaRPr lang="en-US" sz="1600" b="0"/>
          </a:p>
          <a:p>
            <a:pPr marL="0" indent="0">
              <a:spcBef>
                <a:spcPts val="0"/>
              </a:spcBef>
              <a:buNone/>
            </a:pPr>
            <a:endParaRPr lang="en-US" sz="1600" b="0"/>
          </a:p>
          <a:p>
            <a:pPr marL="257175" indent="-257175">
              <a:spcBef>
                <a:spcPts val="0"/>
              </a:spcBef>
            </a:pPr>
            <a:r>
              <a:rPr lang="en-US" sz="1600" b="0"/>
              <a:t>LPW Array Efficiency based on SEC D1a LPW</a:t>
            </a:r>
          </a:p>
          <a:p>
            <a:pPr marL="257175" indent="-257175">
              <a:spcBef>
                <a:spcPts val="0"/>
              </a:spcBef>
            </a:pPr>
            <a:r>
              <a:rPr lang="en-US" sz="1600" b="0"/>
              <a:t>DDR</a:t>
            </a:r>
          </a:p>
          <a:p>
            <a:pPr marL="257175" indent="-257175">
              <a:spcBef>
                <a:spcPts val="0"/>
              </a:spcBef>
            </a:pPr>
            <a:r>
              <a:rPr lang="en-US" sz="1600" b="0"/>
              <a:t>10mm or less of DQ trace length between TMC module and compute chiplet </a:t>
            </a:r>
            <a:br>
              <a:rPr lang="en-US" sz="1600" b="0"/>
            </a:br>
            <a:r>
              <a:rPr lang="en-US" sz="1600" b="0">
                <a:sym typeface="Wingdings" pitchFamily="2" charset="2"/>
              </a:rPr>
              <a:t> </a:t>
            </a:r>
            <a:r>
              <a:rPr lang="en-US" sz="1600" b="0"/>
              <a:t>0.5pJ/bit</a:t>
            </a:r>
          </a:p>
          <a:p>
            <a:pPr marL="257175" indent="-257175">
              <a:spcBef>
                <a:spcPts val="0"/>
              </a:spcBef>
            </a:pPr>
            <a:endParaRPr lang="en-US" sz="1600" b="0"/>
          </a:p>
          <a:p>
            <a:pPr marL="0" indent="-248243"/>
            <a:endParaRPr lang="en-US" sz="1600"/>
          </a:p>
          <a:p>
            <a:pPr marL="0" indent="-248243"/>
            <a:endParaRPr lang="en-US" sz="1600"/>
          </a:p>
        </p:txBody>
      </p:sp>
      <p:graphicFrame>
        <p:nvGraphicFramePr>
          <p:cNvPr id="7" name="Table 6">
            <a:extLst>
              <a:ext uri="{FF2B5EF4-FFF2-40B4-BE49-F238E27FC236}">
                <a16:creationId xmlns:a16="http://schemas.microsoft.com/office/drawing/2014/main" id="{D0EBBEDD-18A5-F323-8FC0-282FA7AADD21}"/>
              </a:ext>
            </a:extLst>
          </p:cNvPr>
          <p:cNvGraphicFramePr>
            <a:graphicFrameLocks noGrp="1"/>
          </p:cNvGraphicFramePr>
          <p:nvPr>
            <p:extLst>
              <p:ext uri="{D42A27DB-BD31-4B8C-83A1-F6EECF244321}">
                <p14:modId xmlns:p14="http://schemas.microsoft.com/office/powerpoint/2010/main" val="2879672279"/>
              </p:ext>
            </p:extLst>
          </p:nvPr>
        </p:nvGraphicFramePr>
        <p:xfrm>
          <a:off x="1583871" y="1985464"/>
          <a:ext cx="2362200" cy="604148"/>
        </p:xfrm>
        <a:graphic>
          <a:graphicData uri="http://schemas.openxmlformats.org/drawingml/2006/table">
            <a:tbl>
              <a:tblPr/>
              <a:tblGrid>
                <a:gridCol w="561221">
                  <a:extLst>
                    <a:ext uri="{9D8B030D-6E8A-4147-A177-3AD203B41FA5}">
                      <a16:colId xmlns:a16="http://schemas.microsoft.com/office/drawing/2014/main" val="3033443362"/>
                    </a:ext>
                  </a:extLst>
                </a:gridCol>
                <a:gridCol w="570733">
                  <a:extLst>
                    <a:ext uri="{9D8B030D-6E8A-4147-A177-3AD203B41FA5}">
                      <a16:colId xmlns:a16="http://schemas.microsoft.com/office/drawing/2014/main" val="683141744"/>
                    </a:ext>
                  </a:extLst>
                </a:gridCol>
                <a:gridCol w="545367">
                  <a:extLst>
                    <a:ext uri="{9D8B030D-6E8A-4147-A177-3AD203B41FA5}">
                      <a16:colId xmlns:a16="http://schemas.microsoft.com/office/drawing/2014/main" val="3412628032"/>
                    </a:ext>
                  </a:extLst>
                </a:gridCol>
                <a:gridCol w="684879">
                  <a:extLst>
                    <a:ext uri="{9D8B030D-6E8A-4147-A177-3AD203B41FA5}">
                      <a16:colId xmlns:a16="http://schemas.microsoft.com/office/drawing/2014/main" val="1458333877"/>
                    </a:ext>
                  </a:extLst>
                </a:gridCol>
              </a:tblGrid>
              <a:tr h="376736">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P</a:t>
                      </a:r>
                      <a:r>
                        <a:rPr lang="en-US" sz="1100" b="1" i="0" u="none" strike="noStrike" baseline="-25000">
                          <a:solidFill>
                            <a:srgbClr val="FFFFFF"/>
                          </a:solidFill>
                          <a:effectLst/>
                          <a:highlight>
                            <a:srgbClr val="0F9ED5"/>
                          </a:highlight>
                          <a:latin typeface="Calibri" panose="020F0502020204030204" pitchFamily="34" charset="0"/>
                        </a:rPr>
                        <a:t>act</a:t>
                      </a:r>
                      <a:br>
                        <a:rPr lang="en-US" sz="1100" b="1" i="0" u="none" strike="noStrike" baseline="-25000">
                          <a:solidFill>
                            <a:srgbClr val="FFFFFF"/>
                          </a:solidFill>
                          <a:effectLst/>
                          <a:highlight>
                            <a:srgbClr val="0F9ED5"/>
                          </a:highlight>
                          <a:latin typeface="Calibri" panose="020F0502020204030204" pitchFamily="34" charset="0"/>
                        </a:rPr>
                      </a:br>
                      <a:r>
                        <a:rPr lang="en-US" sz="1100" b="1" i="0" u="none" strike="noStrike">
                          <a:solidFill>
                            <a:srgbClr val="FFFFFF"/>
                          </a:solidFill>
                          <a:effectLst/>
                          <a:highlight>
                            <a:srgbClr val="0F9ED5"/>
                          </a:highlight>
                          <a:latin typeface="Calibri" panose="020F0502020204030204" pitchFamily="34" charset="0"/>
                        </a:rPr>
                        <a:t>[nm]</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P</a:t>
                      </a:r>
                      <a:r>
                        <a:rPr lang="en-US" sz="1100" b="1" i="0" u="none" strike="noStrike" baseline="-25000">
                          <a:solidFill>
                            <a:srgbClr val="FFFFFF"/>
                          </a:solidFill>
                          <a:effectLst/>
                          <a:highlight>
                            <a:srgbClr val="0F9ED5"/>
                          </a:highlight>
                          <a:latin typeface="Calibri" panose="020F0502020204030204" pitchFamily="34" charset="0"/>
                        </a:rPr>
                        <a:t>WL</a:t>
                      </a:r>
                      <a:br>
                        <a:rPr lang="en-US" sz="1100" b="1" i="0" u="none" strike="noStrike" baseline="-25000">
                          <a:solidFill>
                            <a:srgbClr val="FFFFFF"/>
                          </a:solidFill>
                          <a:effectLst/>
                          <a:highlight>
                            <a:srgbClr val="0F9ED5"/>
                          </a:highlight>
                          <a:latin typeface="Calibri" panose="020F0502020204030204" pitchFamily="34" charset="0"/>
                        </a:rPr>
                      </a:br>
                      <a:r>
                        <a:rPr lang="en-US" sz="1100" b="1" i="0" u="none" strike="noStrike">
                          <a:solidFill>
                            <a:srgbClr val="FFFFFF"/>
                          </a:solidFill>
                          <a:effectLst/>
                          <a:highlight>
                            <a:srgbClr val="0F9ED5"/>
                          </a:highlight>
                          <a:latin typeface="Calibri" panose="020F0502020204030204" pitchFamily="34" charset="0"/>
                        </a:rPr>
                        <a:t>[nm]</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P</a:t>
                      </a:r>
                      <a:r>
                        <a:rPr lang="en-US" sz="1100" b="1" i="0" u="none" strike="noStrike" baseline="-25000">
                          <a:solidFill>
                            <a:srgbClr val="FFFFFF"/>
                          </a:solidFill>
                          <a:effectLst/>
                          <a:highlight>
                            <a:srgbClr val="0F9ED5"/>
                          </a:highlight>
                          <a:latin typeface="Calibri" panose="020F0502020204030204" pitchFamily="34" charset="0"/>
                        </a:rPr>
                        <a:t>BL</a:t>
                      </a:r>
                      <a:br>
                        <a:rPr lang="en-US" sz="1100" b="1" i="0" u="none" strike="noStrike" baseline="-25000">
                          <a:solidFill>
                            <a:srgbClr val="FFFFFF"/>
                          </a:solidFill>
                          <a:effectLst/>
                          <a:highlight>
                            <a:srgbClr val="0F9ED5"/>
                          </a:highlight>
                          <a:latin typeface="Calibri" panose="020F0502020204030204" pitchFamily="34" charset="0"/>
                        </a:rPr>
                      </a:br>
                      <a:r>
                        <a:rPr lang="en-US" sz="1100" b="1" i="0" u="none" strike="noStrike">
                          <a:solidFill>
                            <a:srgbClr val="FFFFFF"/>
                          </a:solidFill>
                          <a:effectLst/>
                          <a:highlight>
                            <a:srgbClr val="0F9ED5"/>
                          </a:highlight>
                          <a:latin typeface="Calibri" panose="020F0502020204030204" pitchFamily="34" charset="0"/>
                        </a:rPr>
                        <a:t>[nm]</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Cell Size [nm</a:t>
                      </a:r>
                      <a:r>
                        <a:rPr lang="en-US" sz="1100" b="1" i="0" u="none" strike="noStrike" baseline="30000">
                          <a:solidFill>
                            <a:srgbClr val="FFFFFF"/>
                          </a:solidFill>
                          <a:effectLst/>
                          <a:highlight>
                            <a:srgbClr val="0F9ED5"/>
                          </a:highlight>
                          <a:latin typeface="Calibri" panose="020F0502020204030204" pitchFamily="34" charset="0"/>
                        </a:rPr>
                        <a:t>2</a:t>
                      </a:r>
                      <a:r>
                        <a:rPr lang="en-US" sz="1100" b="1" i="0" u="none" strike="noStrike">
                          <a:solidFill>
                            <a:srgbClr val="FFFFFF"/>
                          </a:solidFill>
                          <a:effectLst/>
                          <a:highlight>
                            <a:srgbClr val="0F9ED5"/>
                          </a:highlight>
                          <a:latin typeface="Calibri" panose="020F0502020204030204" pitchFamily="34" charset="0"/>
                        </a:rPr>
                        <a:t>]</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extLst>
                  <a:ext uri="{0D108BD9-81ED-4DB2-BD59-A6C34878D82A}">
                    <a16:rowId xmlns:a16="http://schemas.microsoft.com/office/drawing/2014/main" val="3051420203"/>
                  </a:ext>
                </a:extLst>
              </a:tr>
              <a:tr h="227412">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24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34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39</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1330</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extLst>
                  <a:ext uri="{0D108BD9-81ED-4DB2-BD59-A6C34878D82A}">
                    <a16:rowId xmlns:a16="http://schemas.microsoft.com/office/drawing/2014/main" val="1183927002"/>
                  </a:ext>
                </a:extLst>
              </a:tr>
            </a:tbl>
          </a:graphicData>
        </a:graphic>
      </p:graphicFrame>
      <p:graphicFrame>
        <p:nvGraphicFramePr>
          <p:cNvPr id="8" name="Table 7">
            <a:extLst>
              <a:ext uri="{FF2B5EF4-FFF2-40B4-BE49-F238E27FC236}">
                <a16:creationId xmlns:a16="http://schemas.microsoft.com/office/drawing/2014/main" id="{CC38EA53-B27D-ACA3-3BB5-8A1F55FD9526}"/>
              </a:ext>
            </a:extLst>
          </p:cNvPr>
          <p:cNvGraphicFramePr>
            <a:graphicFrameLocks noGrp="1"/>
          </p:cNvGraphicFramePr>
          <p:nvPr>
            <p:extLst>
              <p:ext uri="{D42A27DB-BD31-4B8C-83A1-F6EECF244321}">
                <p14:modId xmlns:p14="http://schemas.microsoft.com/office/powerpoint/2010/main" val="697010874"/>
              </p:ext>
            </p:extLst>
          </p:nvPr>
        </p:nvGraphicFramePr>
        <p:xfrm>
          <a:off x="1562100" y="4267200"/>
          <a:ext cx="3581400" cy="1384300"/>
        </p:xfrm>
        <a:graphic>
          <a:graphicData uri="http://schemas.openxmlformats.org/drawingml/2006/table">
            <a:tbl>
              <a:tblPr/>
              <a:tblGrid>
                <a:gridCol w="685217">
                  <a:extLst>
                    <a:ext uri="{9D8B030D-6E8A-4147-A177-3AD203B41FA5}">
                      <a16:colId xmlns:a16="http://schemas.microsoft.com/office/drawing/2014/main" val="3538727458"/>
                    </a:ext>
                  </a:extLst>
                </a:gridCol>
                <a:gridCol w="685217">
                  <a:extLst>
                    <a:ext uri="{9D8B030D-6E8A-4147-A177-3AD203B41FA5}">
                      <a16:colId xmlns:a16="http://schemas.microsoft.com/office/drawing/2014/main" val="3480804947"/>
                    </a:ext>
                  </a:extLst>
                </a:gridCol>
                <a:gridCol w="561498">
                  <a:extLst>
                    <a:ext uri="{9D8B030D-6E8A-4147-A177-3AD203B41FA5}">
                      <a16:colId xmlns:a16="http://schemas.microsoft.com/office/drawing/2014/main" val="3362529751"/>
                    </a:ext>
                  </a:extLst>
                </a:gridCol>
                <a:gridCol w="571014">
                  <a:extLst>
                    <a:ext uri="{9D8B030D-6E8A-4147-A177-3AD203B41FA5}">
                      <a16:colId xmlns:a16="http://schemas.microsoft.com/office/drawing/2014/main" val="3368711682"/>
                    </a:ext>
                  </a:extLst>
                </a:gridCol>
                <a:gridCol w="468854">
                  <a:extLst>
                    <a:ext uri="{9D8B030D-6E8A-4147-A177-3AD203B41FA5}">
                      <a16:colId xmlns:a16="http://schemas.microsoft.com/office/drawing/2014/main" val="4116145315"/>
                    </a:ext>
                  </a:extLst>
                </a:gridCol>
                <a:gridCol w="609600">
                  <a:extLst>
                    <a:ext uri="{9D8B030D-6E8A-4147-A177-3AD203B41FA5}">
                      <a16:colId xmlns:a16="http://schemas.microsoft.com/office/drawing/2014/main" val="1980595722"/>
                    </a:ext>
                  </a:extLst>
                </a:gridCol>
              </a:tblGrid>
              <a:tr h="419100">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Type</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capacity [Gb]</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die size [mm2]</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pJ/b</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DQ</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GT/s</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extLst>
                  <a:ext uri="{0D108BD9-81ED-4DB2-BD59-A6C34878D82A}">
                    <a16:rowId xmlns:a16="http://schemas.microsoft.com/office/drawing/2014/main" val="3141998543"/>
                  </a:ext>
                </a:extLst>
              </a:tr>
              <a:tr h="241300">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HBM3E</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24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100</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3.70</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128</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9.2</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extLst>
                  <a:ext uri="{0D108BD9-81ED-4DB2-BD59-A6C34878D82A}">
                    <a16:rowId xmlns:a16="http://schemas.microsoft.com/office/drawing/2014/main" val="287420876"/>
                  </a:ext>
                </a:extLst>
              </a:tr>
              <a:tr h="241300">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TMC-LPW</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24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66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0.5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128</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7.6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extLst>
                  <a:ext uri="{0D108BD9-81ED-4DB2-BD59-A6C34878D82A}">
                    <a16:rowId xmlns:a16="http://schemas.microsoft.com/office/drawing/2014/main" val="3209320333"/>
                  </a:ext>
                </a:extLst>
              </a:tr>
              <a:tr h="241300">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LP5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16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37</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16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8.4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extLst>
                  <a:ext uri="{0D108BD9-81ED-4DB2-BD59-A6C34878D82A}">
                    <a16:rowId xmlns:a16="http://schemas.microsoft.com/office/drawing/2014/main" val="1406132648"/>
                  </a:ext>
                </a:extLst>
              </a:tr>
              <a:tr h="241300">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TMC-LP5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16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37</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0.5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16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9.2</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extLst>
                  <a:ext uri="{0D108BD9-81ED-4DB2-BD59-A6C34878D82A}">
                    <a16:rowId xmlns:a16="http://schemas.microsoft.com/office/drawing/2014/main" val="2045424421"/>
                  </a:ext>
                </a:extLst>
              </a:tr>
            </a:tbl>
          </a:graphicData>
        </a:graphic>
      </p:graphicFrame>
      <p:pic>
        <p:nvPicPr>
          <p:cNvPr id="13" name="Picture 12">
            <a:extLst>
              <a:ext uri="{FF2B5EF4-FFF2-40B4-BE49-F238E27FC236}">
                <a16:creationId xmlns:a16="http://schemas.microsoft.com/office/drawing/2014/main" id="{AE1205E9-7980-68FF-4DFA-DD23A72D52C4}"/>
              </a:ext>
            </a:extLst>
          </p:cNvPr>
          <p:cNvPicPr>
            <a:picLocks noChangeAspect="1"/>
          </p:cNvPicPr>
          <p:nvPr/>
        </p:nvPicPr>
        <p:blipFill rotWithShape="1">
          <a:blip r:embed="rId2"/>
          <a:srcRect l="55347" t="81120" r="22168"/>
          <a:stretch/>
        </p:blipFill>
        <p:spPr>
          <a:xfrm>
            <a:off x="9144001" y="4813300"/>
            <a:ext cx="1485900" cy="838200"/>
          </a:xfrm>
          <a:prstGeom prst="rect">
            <a:avLst/>
          </a:prstGeom>
        </p:spPr>
      </p:pic>
      <p:pic>
        <p:nvPicPr>
          <p:cNvPr id="9" name="Picture 8">
            <a:extLst>
              <a:ext uri="{FF2B5EF4-FFF2-40B4-BE49-F238E27FC236}">
                <a16:creationId xmlns:a16="http://schemas.microsoft.com/office/drawing/2014/main" id="{7D6CD9A6-C804-0033-40BA-B471E5F4E259}"/>
              </a:ext>
            </a:extLst>
          </p:cNvPr>
          <p:cNvPicPr>
            <a:picLocks noChangeAspect="1"/>
          </p:cNvPicPr>
          <p:nvPr/>
        </p:nvPicPr>
        <p:blipFill rotWithShape="1">
          <a:blip r:embed="rId3"/>
          <a:srcRect l="5444" r="14184"/>
          <a:stretch/>
        </p:blipFill>
        <p:spPr>
          <a:xfrm>
            <a:off x="5902035" y="1206501"/>
            <a:ext cx="5283201" cy="4460240"/>
          </a:xfrm>
          <a:prstGeom prst="rect">
            <a:avLst/>
          </a:prstGeom>
        </p:spPr>
      </p:pic>
      <p:pic>
        <p:nvPicPr>
          <p:cNvPr id="10" name="Picture 9">
            <a:extLst>
              <a:ext uri="{FF2B5EF4-FFF2-40B4-BE49-F238E27FC236}">
                <a16:creationId xmlns:a16="http://schemas.microsoft.com/office/drawing/2014/main" id="{7AA97443-D6B8-7F47-C363-784F499BA64C}"/>
              </a:ext>
            </a:extLst>
          </p:cNvPr>
          <p:cNvPicPr>
            <a:picLocks noChangeAspect="1"/>
          </p:cNvPicPr>
          <p:nvPr/>
        </p:nvPicPr>
        <p:blipFill rotWithShape="1">
          <a:blip r:embed="rId4"/>
          <a:srcRect l="5444" r="17275"/>
          <a:stretch/>
        </p:blipFill>
        <p:spPr>
          <a:xfrm>
            <a:off x="5902035" y="1206501"/>
            <a:ext cx="5080001" cy="4460240"/>
          </a:xfrm>
          <a:prstGeom prst="rect">
            <a:avLst/>
          </a:prstGeom>
        </p:spPr>
      </p:pic>
      <p:pic>
        <p:nvPicPr>
          <p:cNvPr id="11" name="Picture 10">
            <a:extLst>
              <a:ext uri="{FF2B5EF4-FFF2-40B4-BE49-F238E27FC236}">
                <a16:creationId xmlns:a16="http://schemas.microsoft.com/office/drawing/2014/main" id="{C1A98EA6-8798-241C-97B9-C72B8C9EA69E}"/>
              </a:ext>
            </a:extLst>
          </p:cNvPr>
          <p:cNvPicPr>
            <a:picLocks noChangeAspect="1"/>
          </p:cNvPicPr>
          <p:nvPr/>
        </p:nvPicPr>
        <p:blipFill rotWithShape="1">
          <a:blip r:embed="rId5"/>
          <a:srcRect l="5444" r="19383"/>
          <a:stretch/>
        </p:blipFill>
        <p:spPr>
          <a:xfrm>
            <a:off x="5902036" y="1206500"/>
            <a:ext cx="4941456" cy="4460240"/>
          </a:xfrm>
          <a:prstGeom prst="rect">
            <a:avLst/>
          </a:prstGeom>
        </p:spPr>
      </p:pic>
    </p:spTree>
    <p:extLst>
      <p:ext uri="{BB962C8B-B14F-4D97-AF65-F5344CB8AC3E}">
        <p14:creationId xmlns:p14="http://schemas.microsoft.com/office/powerpoint/2010/main" val="325904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F5C1-B7CE-C443-83EB-4604DE4F1DF8}"/>
              </a:ext>
            </a:extLst>
          </p:cNvPr>
          <p:cNvSpPr>
            <a:spLocks noGrp="1"/>
          </p:cNvSpPr>
          <p:nvPr>
            <p:ph type="title"/>
          </p:nvPr>
        </p:nvSpPr>
        <p:spPr/>
        <p:txBody>
          <a:bodyPr/>
          <a:lstStyle/>
          <a:p>
            <a:r>
              <a:rPr lang="en-US" sz="3200"/>
              <a:t>Critical Path (Fast Fail), </a:t>
            </a:r>
            <a:r>
              <a:rPr lang="en-US" sz="3200" err="1"/>
              <a:t>WiP</a:t>
            </a:r>
            <a:br>
              <a:rPr lang="en-US" sz="3600"/>
            </a:br>
            <a:r>
              <a:rPr lang="en-US" sz="2000"/>
              <a:t>Product-Technology Co-Pathfinding</a:t>
            </a:r>
            <a:endParaRPr lang="en-US" sz="2800"/>
          </a:p>
        </p:txBody>
      </p:sp>
      <p:sp>
        <p:nvSpPr>
          <p:cNvPr id="3" name="Content Placeholder 2">
            <a:extLst>
              <a:ext uri="{FF2B5EF4-FFF2-40B4-BE49-F238E27FC236}">
                <a16:creationId xmlns:a16="http://schemas.microsoft.com/office/drawing/2014/main" id="{3721D8FE-06D4-6A41-251E-C5E9671A5F1B}"/>
              </a:ext>
            </a:extLst>
          </p:cNvPr>
          <p:cNvSpPr>
            <a:spLocks noGrp="1"/>
          </p:cNvSpPr>
          <p:nvPr>
            <p:ph idx="1"/>
          </p:nvPr>
        </p:nvSpPr>
        <p:spPr/>
        <p:txBody>
          <a:bodyPr/>
          <a:lstStyle/>
          <a:p>
            <a:r>
              <a:rPr lang="en-US" sz="1800"/>
              <a:t>VWB and TMC process flow and capability meeting scalability and cost success criteria</a:t>
            </a:r>
          </a:p>
          <a:p>
            <a:pPr lvl="1"/>
            <a:r>
              <a:rPr lang="en-US" sz="1800"/>
              <a:t>OSAT short list </a:t>
            </a:r>
          </a:p>
          <a:p>
            <a:r>
              <a:rPr lang="en-US" sz="1800"/>
              <a:t>Memory Module Electrical, Mechanical and Thermal assessed co-defined with GEMS/FTE and product owners.</a:t>
            </a:r>
          </a:p>
          <a:p>
            <a:pPr lvl="1"/>
            <a:r>
              <a:rPr lang="en-US" sz="1800"/>
              <a:t>Memory Supplier engagement starts</a:t>
            </a:r>
          </a:p>
          <a:p>
            <a:r>
              <a:rPr lang="en-US" sz="1800"/>
              <a:t>‘27 Product PrePOR success criteria established for DDR6, HBM4E replacement </a:t>
            </a:r>
          </a:p>
          <a:p>
            <a:pPr lvl="1"/>
            <a:r>
              <a:rPr lang="en-US" sz="1800"/>
              <a:t>Test Chip planned starts (C-Spec, T-Spec, do we need MAS equivalent?)</a:t>
            </a:r>
          </a:p>
          <a:p>
            <a:pPr lvl="1"/>
            <a:r>
              <a:rPr lang="en-US" sz="1800"/>
              <a:t>Cubing module TMTV supplier selected for TMTV Tapeout</a:t>
            </a:r>
          </a:p>
          <a:p>
            <a:r>
              <a:rPr lang="en-US" sz="1800"/>
              <a:t>TMTV assessment against success criteria</a:t>
            </a:r>
          </a:p>
          <a:p>
            <a:pPr lvl="1"/>
            <a:r>
              <a:rPr lang="en-US" sz="1800"/>
              <a:t>Memory cubing module supplier selected for ICTV Tapeout</a:t>
            </a:r>
          </a:p>
          <a:p>
            <a:r>
              <a:rPr lang="en-US" sz="1800"/>
              <a:t>Technology performance and reliability assessed using ICTV</a:t>
            </a:r>
          </a:p>
          <a:p>
            <a:r>
              <a:rPr lang="en-US" sz="1800"/>
              <a:t>LP-HB-IPM spec &amp; roadmap aligned</a:t>
            </a:r>
          </a:p>
          <a:p>
            <a:r>
              <a:rPr lang="en-US" sz="1800"/>
              <a:t>Product intercept decision made</a:t>
            </a:r>
          </a:p>
          <a:p>
            <a:endParaRPr lang="en-US" sz="1800"/>
          </a:p>
        </p:txBody>
      </p:sp>
    </p:spTree>
    <p:extLst>
      <p:ext uri="{BB962C8B-B14F-4D97-AF65-F5344CB8AC3E}">
        <p14:creationId xmlns:p14="http://schemas.microsoft.com/office/powerpoint/2010/main" val="229446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57F4-48DA-094B-FF3A-8D94A073CF37}"/>
              </a:ext>
            </a:extLst>
          </p:cNvPr>
          <p:cNvSpPr>
            <a:spLocks noGrp="1"/>
          </p:cNvSpPr>
          <p:nvPr>
            <p:ph type="title"/>
          </p:nvPr>
        </p:nvSpPr>
        <p:spPr/>
        <p:txBody>
          <a:bodyPr/>
          <a:lstStyle/>
          <a:p>
            <a:r>
              <a:rPr lang="en-US" sz="3200" dirty="0"/>
              <a:t>Partnership in Product and Architecture </a:t>
            </a:r>
            <a:br>
              <a:rPr lang="en-US" sz="3200" dirty="0"/>
            </a:br>
            <a:r>
              <a:rPr lang="en-US" sz="2400" dirty="0"/>
              <a:t>(with Prashant </a:t>
            </a:r>
            <a:r>
              <a:rPr lang="en-US" sz="2400" dirty="0" err="1"/>
              <a:t>Damle’s</a:t>
            </a:r>
            <a:r>
              <a:rPr lang="en-US" sz="2400" dirty="0"/>
              <a:t> Suggestion)</a:t>
            </a:r>
            <a:endParaRPr lang="en-US" sz="3200" dirty="0"/>
          </a:p>
        </p:txBody>
      </p:sp>
      <p:sp>
        <p:nvSpPr>
          <p:cNvPr id="3" name="Content Placeholder 2">
            <a:extLst>
              <a:ext uri="{FF2B5EF4-FFF2-40B4-BE49-F238E27FC236}">
                <a16:creationId xmlns:a16="http://schemas.microsoft.com/office/drawing/2014/main" id="{F3567FB6-0A73-9372-8D8E-EC2D92DEF181}"/>
              </a:ext>
            </a:extLst>
          </p:cNvPr>
          <p:cNvSpPr>
            <a:spLocks noGrp="1"/>
          </p:cNvSpPr>
          <p:nvPr>
            <p:ph idx="1"/>
          </p:nvPr>
        </p:nvSpPr>
        <p:spPr/>
        <p:txBody>
          <a:bodyPr/>
          <a:lstStyle/>
          <a:p>
            <a:r>
              <a:rPr lang="en-US" sz="2800" dirty="0"/>
              <a:t>MIO: Dimi </a:t>
            </a:r>
            <a:r>
              <a:rPr lang="en-US" sz="2800" dirty="0" err="1"/>
              <a:t>Ziakas</a:t>
            </a:r>
            <a:r>
              <a:rPr lang="en-US" sz="2800" dirty="0">
                <a:sym typeface="Wingdings" pitchFamily="2" charset="2"/>
              </a:rPr>
              <a:t> </a:t>
            </a:r>
          </a:p>
          <a:p>
            <a:r>
              <a:rPr lang="en-US" sz="2800" dirty="0">
                <a:sym typeface="Wingdings" pitchFamily="2" charset="2"/>
              </a:rPr>
              <a:t>Accelerator (FS-II): Mark Davis</a:t>
            </a:r>
          </a:p>
          <a:p>
            <a:r>
              <a:rPr lang="en-US" sz="2800" dirty="0">
                <a:sym typeface="Wingdings" pitchFamily="2" charset="2"/>
              </a:rPr>
              <a:t>Low cost accelerator (FS PCIe, POR LPDDR): Randy Osborne </a:t>
            </a:r>
          </a:p>
          <a:p>
            <a:r>
              <a:rPr lang="en-US" sz="2800" dirty="0">
                <a:sym typeface="Wingdings" pitchFamily="2" charset="2"/>
              </a:rPr>
              <a:t>CCG:   Konika Ganguly, Chris </a:t>
            </a:r>
            <a:r>
              <a:rPr lang="en-US" sz="2800" dirty="0" err="1">
                <a:sym typeface="Wingdings" pitchFamily="2" charset="2"/>
              </a:rPr>
              <a:t>Mozak</a:t>
            </a:r>
            <a:endParaRPr lang="en-US" sz="2800" dirty="0">
              <a:sym typeface="Wingdings" pitchFamily="2" charset="2"/>
            </a:endParaRPr>
          </a:p>
          <a:p>
            <a:r>
              <a:rPr lang="en-US" sz="2800" dirty="0">
                <a:sym typeface="Wingdings" pitchFamily="2" charset="2"/>
              </a:rPr>
              <a:t>DCAI (Server memory architect): Rajat Agarwal, Jim </a:t>
            </a:r>
            <a:r>
              <a:rPr lang="en-US" sz="2800" dirty="0" err="1">
                <a:sym typeface="Wingdings" pitchFamily="2" charset="2"/>
              </a:rPr>
              <a:t>Mccall</a:t>
            </a:r>
            <a:endParaRPr lang="en-US" sz="2800" dirty="0"/>
          </a:p>
        </p:txBody>
      </p:sp>
    </p:spTree>
    <p:extLst>
      <p:ext uri="{BB962C8B-B14F-4D97-AF65-F5344CB8AC3E}">
        <p14:creationId xmlns:p14="http://schemas.microsoft.com/office/powerpoint/2010/main" val="147201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209A-4241-09C4-AC3D-9749B5143B21}"/>
              </a:ext>
            </a:extLst>
          </p:cNvPr>
          <p:cNvSpPr>
            <a:spLocks noGrp="1"/>
          </p:cNvSpPr>
          <p:nvPr>
            <p:ph type="title"/>
          </p:nvPr>
        </p:nvSpPr>
        <p:spPr/>
        <p:txBody>
          <a:bodyPr/>
          <a:lstStyle/>
          <a:p>
            <a:r>
              <a:rPr lang="en-US"/>
              <a:t>Supporting Materials</a:t>
            </a:r>
          </a:p>
        </p:txBody>
      </p:sp>
      <p:sp>
        <p:nvSpPr>
          <p:cNvPr id="3" name="Text Placeholder 2">
            <a:extLst>
              <a:ext uri="{FF2B5EF4-FFF2-40B4-BE49-F238E27FC236}">
                <a16:creationId xmlns:a16="http://schemas.microsoft.com/office/drawing/2014/main" id="{7F1803F3-060F-3523-D203-05AE98DB7D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18359973"/>
      </p:ext>
    </p:extLst>
  </p:cSld>
  <p:clrMapOvr>
    <a:masterClrMapping/>
  </p:clrMapOvr>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E47CDF4-E903-5740-8B7A-37FE3D2FD544}" vid="{82FDEB5B-D09A-2F40-BE21-7BE94F973D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SD for Rev 7</Agenda>
    <Date xmlns="90b7a245-a7c3-4504-88b2-cf85318e6b78">2016-03-15T00:00:00-07:00</Date>
    <Presenter xmlns="90b7a245-a7c3-4504-88b2-cf85318e6b78">DerChang Kau</Present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9757D6-16EA-49DF-BF94-FEF25FAF8351}">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purl.org/dc/terms/"/>
    <ds:schemaRef ds:uri="http://www.w3.org/XML/1998/namespace"/>
    <ds:schemaRef ds:uri="http://purl.org/dc/elements/1.1/"/>
    <ds:schemaRef ds:uri="90b7a245-a7c3-4504-88b2-cf85318e6b78"/>
    <ds:schemaRef ds:uri="http://schemas.openxmlformats.org/package/2006/metadata/core-properties"/>
  </ds:schemaRefs>
</ds:datastoreItem>
</file>

<file path=customXml/itemProps2.xml><?xml version="1.0" encoding="utf-8"?>
<ds:datastoreItem xmlns:ds="http://schemas.openxmlformats.org/officeDocument/2006/customXml" ds:itemID="{53B8EBDB-013A-44C4-B714-038C8F2517DD}">
  <ds:schemaRefs>
    <ds:schemaRef ds:uri="90b7a245-a7c3-4504-88b2-cf85318e6b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E723BD8A-0332-458A-BADF-7C6744276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200</TotalTime>
  <Words>2630</Words>
  <Application>Microsoft Macintosh PowerPoint</Application>
  <PresentationFormat>Widescreen</PresentationFormat>
  <Paragraphs>385</Paragraphs>
  <Slides>20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Neo Sans Intel</vt:lpstr>
      <vt:lpstr>Neo Sans Intel Medium</vt:lpstr>
      <vt:lpstr>PMingLiU</vt:lpstr>
      <vt:lpstr>Arial</vt:lpstr>
      <vt:lpstr>Calibri</vt:lpstr>
      <vt:lpstr>Helvetica Neue</vt:lpstr>
      <vt:lpstr>Helvetica Neue Medium</vt:lpstr>
      <vt:lpstr>Intel Clear</vt:lpstr>
      <vt:lpstr>Wingdings</vt:lpstr>
      <vt:lpstr>blank</vt:lpstr>
      <vt:lpstr>Terraced Memory Cube (TMC) Focus Team – WiP</vt:lpstr>
      <vt:lpstr>LP-HB IPM using mainstream DRAM for xDIMM/xCAMM/HBMx displacement</vt:lpstr>
      <vt:lpstr>In-Package Memory – Current Art</vt:lpstr>
      <vt:lpstr>Challenges in state-of-the-art IPM</vt:lpstr>
      <vt:lpstr>Solution Direction – Terraced Memory Cube</vt:lpstr>
      <vt:lpstr>Terraced Memory Cube (TMC) for xDIMM/xCAMM/HBM displacement</vt:lpstr>
      <vt:lpstr>Critical Path (Fast Fail), WiP Product-Technology Co-Pathfinding</vt:lpstr>
      <vt:lpstr>Partnership in Product and Architecture  (with Prashant Damle’s Suggestion)</vt:lpstr>
      <vt:lpstr>Supporting Materials</vt:lpstr>
      <vt:lpstr>Terraced Chiplet Cubing Process Flow</vt:lpstr>
      <vt:lpstr>Team TMC Chair: DerChang Kau</vt:lpstr>
      <vt:lpstr>Project Proposal (Draft)</vt:lpstr>
      <vt:lpstr>Scratchpad</vt:lpstr>
      <vt:lpstr>PowerPoint Presentation</vt:lpstr>
      <vt:lpstr>Terraced Memory Cube (TMC) Focus Team – WiP</vt:lpstr>
      <vt:lpstr>Team TMC Chair: DerChang Kau</vt:lpstr>
      <vt:lpstr>PowerPoint Presentation</vt:lpstr>
      <vt:lpstr>PowerPoint Presentation</vt:lpstr>
      <vt:lpstr>Strategy for In Package Memory Exploration, Development and Deployment </vt:lpstr>
      <vt:lpstr>Disruptive market valuation categories and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 Derchang</dc:creator>
  <cp:keywords>CTPClassification=CTP_NT</cp:keywords>
  <cp:lastModifiedBy>Kau, Derchang</cp:lastModifiedBy>
  <cp:revision>1</cp:revision>
  <dcterms:created xsi:type="dcterms:W3CDTF">2024-04-01T21:38:24Z</dcterms:created>
  <dcterms:modified xsi:type="dcterms:W3CDTF">2024-08-08T17:12:13Z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18736c36-3ecb-425e-9f87-88ac498b04cd</vt:lpwstr>
  </property>
  <property fmtid="{D5CDD505-2E9C-101B-9397-08002B2CF9AE}" pid="4" name="CTP_TimeStamp">
    <vt:lpwstr>2018-08-10 06:13:33Z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