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 marL="0" marR="0" indent="0" algn="l" defTabSz="4572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84A314-8F9D-1041-8994-A384C449009F}" v="4" dt="2023-06-09T03:01:02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5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5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2E2086A7-5A19-1C45-A83D-56F042726C6B}"/>
    <pc:docChg chg="undo redo custSel addSld modSld">
      <pc:chgData name="Kau, Derchang" userId="b9148588-e694-4445-9765-2c9aad6149ce" providerId="ADAL" clId="{2E2086A7-5A19-1C45-A83D-56F042726C6B}" dt="2022-06-01T04:27:46.056" v="967" actId="164"/>
      <pc:docMkLst>
        <pc:docMk/>
      </pc:docMkLst>
      <pc:sldChg chg="addSp modSp mod">
        <pc:chgData name="Kau, Derchang" userId="b9148588-e694-4445-9765-2c9aad6149ce" providerId="ADAL" clId="{2E2086A7-5A19-1C45-A83D-56F042726C6B}" dt="2022-05-31T16:28:54.393" v="12" actId="20577"/>
        <pc:sldMkLst>
          <pc:docMk/>
          <pc:sldMk cId="538286266" sldId="256"/>
        </pc:sldMkLst>
        <pc:spChg chg="mod">
          <ac:chgData name="Kau, Derchang" userId="b9148588-e694-4445-9765-2c9aad6149ce" providerId="ADAL" clId="{2E2086A7-5A19-1C45-A83D-56F042726C6B}" dt="2022-05-31T16:27:53.123" v="5" actId="1076"/>
          <ac:spMkLst>
            <pc:docMk/>
            <pc:sldMk cId="538286266" sldId="256"/>
            <ac:spMk id="4" creationId="{342B4986-E9E5-4D54-995E-AEF86AAFC6D2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23" creationId="{C51BA10A-F896-4274-94B7-59828CF80A59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24" creationId="{0E24ED57-7979-4492-A2B6-B43F61670163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25" creationId="{ECA958A5-3936-40D3-B7BE-03B4080D2EE7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26" creationId="{BDB550AB-8A73-4890-8F92-B0DF53B2B363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27" creationId="{6F691D76-EC1F-4904-B1F6-E1659299C3E2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28" creationId="{FF33B2BA-3D38-4369-A051-6C1DA6838A62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29" creationId="{B947AECF-85D1-4A07-A6F1-F98F29720436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30" creationId="{23E75E44-88F4-4964-8983-1675B2DA6808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31" creationId="{F550A44F-C96C-4AA4-A014-EA36EC4F3B67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32" creationId="{E3AB1C97-ABF5-48E7-8231-AC189953BA1B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39" creationId="{843768C6-540B-45DC-A87B-6F37F822A4D3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44" creationId="{A6B2AE15-B432-7A17-FCB5-6A7E23AE2C8D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49" creationId="{A51D5B55-4EB8-7059-26C7-008B80B0F7E6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50" creationId="{9AF32506-7B32-9F92-8363-BAE7BEC43E45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51" creationId="{B59E9963-14EF-8549-790C-5CECD3D79336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52" creationId="{8175488B-1A75-E700-F358-05084C23B691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53" creationId="{A6DBA168-B373-17DF-4043-B54F185026D6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54" creationId="{BD0ED3D1-A38A-BF4F-B5DB-A9B033DCB092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59" creationId="{9C69D52C-9EC5-137C-CAE8-B4A1A3DA553E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60" creationId="{41B3FE1E-236D-35D0-1FBA-745AFEF34402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61" creationId="{617A10FA-4F0F-6869-8C48-7D2D3D51CB8B}"/>
          </ac:spMkLst>
        </pc:spChg>
        <pc:spChg chg="mod">
          <ac:chgData name="Kau, Derchang" userId="b9148588-e694-4445-9765-2c9aad6149ce" providerId="ADAL" clId="{2E2086A7-5A19-1C45-A83D-56F042726C6B}" dt="2022-05-31T16:27:58.085" v="6"/>
          <ac:spMkLst>
            <pc:docMk/>
            <pc:sldMk cId="538286266" sldId="256"/>
            <ac:spMk id="66" creationId="{541263AC-364E-4341-D165-17CA13638CFF}"/>
          </ac:spMkLst>
        </pc:spChg>
        <pc:spChg chg="mod">
          <ac:chgData name="Kau, Derchang" userId="b9148588-e694-4445-9765-2c9aad6149ce" providerId="ADAL" clId="{2E2086A7-5A19-1C45-A83D-56F042726C6B}" dt="2022-05-31T16:28:37.964" v="10" actId="14100"/>
          <ac:spMkLst>
            <pc:docMk/>
            <pc:sldMk cId="538286266" sldId="256"/>
            <ac:spMk id="67" creationId="{94C4C2D7-BB04-EEB8-D5EE-1863839EECDB}"/>
          </ac:spMkLst>
        </pc:spChg>
        <pc:spChg chg="mod">
          <ac:chgData name="Kau, Derchang" userId="b9148588-e694-4445-9765-2c9aad6149ce" providerId="ADAL" clId="{2E2086A7-5A19-1C45-A83D-56F042726C6B}" dt="2022-05-31T16:28:30.867" v="9" actId="14100"/>
          <ac:spMkLst>
            <pc:docMk/>
            <pc:sldMk cId="538286266" sldId="256"/>
            <ac:spMk id="68" creationId="{06244A0C-59D9-1985-B31D-EC9111066F3F}"/>
          </ac:spMkLst>
        </pc:spChg>
        <pc:spChg chg="mod">
          <ac:chgData name="Kau, Derchang" userId="b9148588-e694-4445-9765-2c9aad6149ce" providerId="ADAL" clId="{2E2086A7-5A19-1C45-A83D-56F042726C6B}" dt="2022-05-31T16:28:25.428" v="8" actId="14100"/>
          <ac:spMkLst>
            <pc:docMk/>
            <pc:sldMk cId="538286266" sldId="256"/>
            <ac:spMk id="69" creationId="{BA148F95-2287-4A21-F357-FD55AED89E33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70" creationId="{7954B23D-B0C9-373B-9638-4BBB9DB5A6FB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74" creationId="{BA2A96D5-1666-A379-C76C-30C26B0E830B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75" creationId="{88BA122D-F414-20D9-1C79-7FFA3410B701}"/>
          </ac:spMkLst>
        </pc:spChg>
        <pc:spChg chg="add mod">
          <ac:chgData name="Kau, Derchang" userId="b9148588-e694-4445-9765-2c9aad6149ce" providerId="ADAL" clId="{2E2086A7-5A19-1C45-A83D-56F042726C6B}" dt="2022-05-31T16:28:04.338" v="7" actId="1076"/>
          <ac:spMkLst>
            <pc:docMk/>
            <pc:sldMk cId="538286266" sldId="256"/>
            <ac:spMk id="76" creationId="{BD292029-8359-AB25-2851-29EB4D67BDD0}"/>
          </ac:spMkLst>
        </pc:spChg>
        <pc:spChg chg="add mod">
          <ac:chgData name="Kau, Derchang" userId="b9148588-e694-4445-9765-2c9aad6149ce" providerId="ADAL" clId="{2E2086A7-5A19-1C45-A83D-56F042726C6B}" dt="2022-05-31T16:28:54.393" v="12" actId="20577"/>
          <ac:spMkLst>
            <pc:docMk/>
            <pc:sldMk cId="538286266" sldId="256"/>
            <ac:spMk id="77" creationId="{43587F24-0827-35BF-8EB3-81CA4532BE39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87" creationId="{916B722A-A56C-4ED9-BE77-9F3459DF1770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88" creationId="{E1768653-89FD-465D-8057-6D3AA2244186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90" creationId="{35A3E50A-5151-493E-A443-2E3E574CABC8}"/>
          </ac:spMkLst>
        </pc:spChg>
        <pc:spChg chg="mod">
          <ac:chgData name="Kau, Derchang" userId="b9148588-e694-4445-9765-2c9aad6149ce" providerId="ADAL" clId="{2E2086A7-5A19-1C45-A83D-56F042726C6B}" dt="2022-05-31T16:27:45.141" v="3" actId="1076"/>
          <ac:spMkLst>
            <pc:docMk/>
            <pc:sldMk cId="538286266" sldId="256"/>
            <ac:spMk id="96" creationId="{1AE83B2B-E9C2-4126-A7CB-9C4474BF8894}"/>
          </ac:spMkLst>
        </pc:spChg>
        <pc:grpChg chg="add mod">
          <ac:chgData name="Kau, Derchang" userId="b9148588-e694-4445-9765-2c9aad6149ce" providerId="ADAL" clId="{2E2086A7-5A19-1C45-A83D-56F042726C6B}" dt="2022-05-31T16:28:04.338" v="7" actId="1076"/>
          <ac:grpSpMkLst>
            <pc:docMk/>
            <pc:sldMk cId="538286266" sldId="256"/>
            <ac:grpSpMk id="65" creationId="{4F7FC383-4915-C642-3238-3D5A40E87770}"/>
          </ac:grpSpMkLst>
        </pc:grpChg>
        <pc:grpChg chg="mod">
          <ac:chgData name="Kau, Derchang" userId="b9148588-e694-4445-9765-2c9aad6149ce" providerId="ADAL" clId="{2E2086A7-5A19-1C45-A83D-56F042726C6B}" dt="2022-05-31T16:27:45.141" v="3" actId="1076"/>
          <ac:grpSpMkLst>
            <pc:docMk/>
            <pc:sldMk cId="538286266" sldId="256"/>
            <ac:grpSpMk id="92" creationId="{2A852CA5-4256-4A0A-8E02-A731711B7274}"/>
          </ac:grpSpMkLst>
        </pc:grpChg>
        <pc:cxnChg chg="mod">
          <ac:chgData name="Kau, Derchang" userId="b9148588-e694-4445-9765-2c9aad6149ce" providerId="ADAL" clId="{2E2086A7-5A19-1C45-A83D-56F042726C6B}" dt="2022-05-31T16:27:45.141" v="3" actId="1076"/>
          <ac:cxnSpMkLst>
            <pc:docMk/>
            <pc:sldMk cId="538286266" sldId="256"/>
            <ac:cxnSpMk id="41" creationId="{174DBCD4-84E8-43B6-B362-66AA447725AF}"/>
          </ac:cxnSpMkLst>
        </pc:cxnChg>
        <pc:cxnChg chg="mod">
          <ac:chgData name="Kau, Derchang" userId="b9148588-e694-4445-9765-2c9aad6149ce" providerId="ADAL" clId="{2E2086A7-5A19-1C45-A83D-56F042726C6B}" dt="2022-05-31T16:27:45.141" v="3" actId="1076"/>
          <ac:cxnSpMkLst>
            <pc:docMk/>
            <pc:sldMk cId="538286266" sldId="256"/>
            <ac:cxnSpMk id="42" creationId="{74544698-07D5-4279-9D6E-627355279734}"/>
          </ac:cxnSpMkLst>
        </pc:cxnChg>
        <pc:cxnChg chg="mod">
          <ac:chgData name="Kau, Derchang" userId="b9148588-e694-4445-9765-2c9aad6149ce" providerId="ADAL" clId="{2E2086A7-5A19-1C45-A83D-56F042726C6B}" dt="2022-05-31T16:27:45.141" v="3" actId="1076"/>
          <ac:cxnSpMkLst>
            <pc:docMk/>
            <pc:sldMk cId="538286266" sldId="256"/>
            <ac:cxnSpMk id="43" creationId="{7AA6E787-AA53-440A-96BA-7A41E657E33E}"/>
          </ac:cxnSpMkLst>
        </pc:cxnChg>
        <pc:cxnChg chg="add mod">
          <ac:chgData name="Kau, Derchang" userId="b9148588-e694-4445-9765-2c9aad6149ce" providerId="ADAL" clId="{2E2086A7-5A19-1C45-A83D-56F042726C6B}" dt="2022-05-31T16:28:04.338" v="7" actId="1076"/>
          <ac:cxnSpMkLst>
            <pc:docMk/>
            <pc:sldMk cId="538286266" sldId="256"/>
            <ac:cxnSpMk id="71" creationId="{99E168A5-CFC4-D8BC-E9FB-B116CCE3FC7E}"/>
          </ac:cxnSpMkLst>
        </pc:cxnChg>
        <pc:cxnChg chg="add mod">
          <ac:chgData name="Kau, Derchang" userId="b9148588-e694-4445-9765-2c9aad6149ce" providerId="ADAL" clId="{2E2086A7-5A19-1C45-A83D-56F042726C6B}" dt="2022-05-31T16:28:04.338" v="7" actId="1076"/>
          <ac:cxnSpMkLst>
            <pc:docMk/>
            <pc:sldMk cId="538286266" sldId="256"/>
            <ac:cxnSpMk id="72" creationId="{8FA05148-717C-3457-9676-2C656DAC96C5}"/>
          </ac:cxnSpMkLst>
        </pc:cxnChg>
        <pc:cxnChg chg="add mod">
          <ac:chgData name="Kau, Derchang" userId="b9148588-e694-4445-9765-2c9aad6149ce" providerId="ADAL" clId="{2E2086A7-5A19-1C45-A83D-56F042726C6B}" dt="2022-05-31T16:28:04.338" v="7" actId="1076"/>
          <ac:cxnSpMkLst>
            <pc:docMk/>
            <pc:sldMk cId="538286266" sldId="256"/>
            <ac:cxnSpMk id="73" creationId="{B33F16A1-FA31-6F82-71AD-222159905E28}"/>
          </ac:cxnSpMkLst>
        </pc:cxnChg>
      </pc:sldChg>
      <pc:sldChg chg="addSp delSp modSp new mod modClrScheme chgLayout">
        <pc:chgData name="Kau, Derchang" userId="b9148588-e694-4445-9765-2c9aad6149ce" providerId="ADAL" clId="{2E2086A7-5A19-1C45-A83D-56F042726C6B}" dt="2022-06-01T04:27:46.056" v="967" actId="164"/>
        <pc:sldMkLst>
          <pc:docMk/>
          <pc:sldMk cId="209880389" sldId="257"/>
        </pc:sldMkLst>
        <pc:spChg chg="del mod ord">
          <ac:chgData name="Kau, Derchang" userId="b9148588-e694-4445-9765-2c9aad6149ce" providerId="ADAL" clId="{2E2086A7-5A19-1C45-A83D-56F042726C6B}" dt="2022-05-31T16:34:27.455" v="200" actId="700"/>
          <ac:spMkLst>
            <pc:docMk/>
            <pc:sldMk cId="209880389" sldId="257"/>
            <ac:spMk id="2" creationId="{3D79BFAF-F296-856B-AF45-31D964E18AE4}"/>
          </ac:spMkLst>
        </pc:spChg>
        <pc:spChg chg="del mod">
          <ac:chgData name="Kau, Derchang" userId="b9148588-e694-4445-9765-2c9aad6149ce" providerId="ADAL" clId="{2E2086A7-5A19-1C45-A83D-56F042726C6B}" dt="2022-05-31T16:34:27.455" v="200" actId="700"/>
          <ac:spMkLst>
            <pc:docMk/>
            <pc:sldMk cId="209880389" sldId="257"/>
            <ac:spMk id="3" creationId="{6430AA54-764B-310A-4C66-B02F1FBA5532}"/>
          </ac:spMkLst>
        </pc:spChg>
        <pc:spChg chg="add mod topLvl">
          <ac:chgData name="Kau, Derchang" userId="b9148588-e694-4445-9765-2c9aad6149ce" providerId="ADAL" clId="{2E2086A7-5A19-1C45-A83D-56F042726C6B}" dt="2022-05-31T23:23:30.459" v="846" actId="165"/>
          <ac:spMkLst>
            <pc:docMk/>
            <pc:sldMk cId="209880389" sldId="257"/>
            <ac:spMk id="4" creationId="{D857641E-B6F2-E21A-6F8D-10E2817520E8}"/>
          </ac:spMkLst>
        </pc:spChg>
        <pc:spChg chg="add mod topLvl">
          <ac:chgData name="Kau, Derchang" userId="b9148588-e694-4445-9765-2c9aad6149ce" providerId="ADAL" clId="{2E2086A7-5A19-1C45-A83D-56F042726C6B}" dt="2022-05-31T23:25:33.047" v="878" actId="1076"/>
          <ac:spMkLst>
            <pc:docMk/>
            <pc:sldMk cId="209880389" sldId="257"/>
            <ac:spMk id="5" creationId="{79F30601-6C18-E79B-98B2-B56CED0F6257}"/>
          </ac:spMkLst>
        </pc:spChg>
        <pc:spChg chg="add mod topLvl">
          <ac:chgData name="Kau, Derchang" userId="b9148588-e694-4445-9765-2c9aad6149ce" providerId="ADAL" clId="{2E2086A7-5A19-1C45-A83D-56F042726C6B}" dt="2022-05-31T23:23:30.459" v="846" actId="165"/>
          <ac:spMkLst>
            <pc:docMk/>
            <pc:sldMk cId="209880389" sldId="257"/>
            <ac:spMk id="6" creationId="{B25FEB88-65D6-860E-D4B0-E62119F74355}"/>
          </ac:spMkLst>
        </pc:spChg>
        <pc:spChg chg="add mod topLvl">
          <ac:chgData name="Kau, Derchang" userId="b9148588-e694-4445-9765-2c9aad6149ce" providerId="ADAL" clId="{2E2086A7-5A19-1C45-A83D-56F042726C6B}" dt="2022-05-31T23:23:30.459" v="846" actId="165"/>
          <ac:spMkLst>
            <pc:docMk/>
            <pc:sldMk cId="209880389" sldId="257"/>
            <ac:spMk id="7" creationId="{CC6B7B81-C06F-6B3C-22A1-DBA74E1879F2}"/>
          </ac:spMkLst>
        </pc:spChg>
        <pc:spChg chg="add mod topLvl">
          <ac:chgData name="Kau, Derchang" userId="b9148588-e694-4445-9765-2c9aad6149ce" providerId="ADAL" clId="{2E2086A7-5A19-1C45-A83D-56F042726C6B}" dt="2022-05-31T23:23:30.459" v="846" actId="165"/>
          <ac:spMkLst>
            <pc:docMk/>
            <pc:sldMk cId="209880389" sldId="257"/>
            <ac:spMk id="8" creationId="{7914D2F8-815C-AFBB-B1D6-C4D73058D7D1}"/>
          </ac:spMkLst>
        </pc:spChg>
        <pc:spChg chg="add mod topLvl">
          <ac:chgData name="Kau, Derchang" userId="b9148588-e694-4445-9765-2c9aad6149ce" providerId="ADAL" clId="{2E2086A7-5A19-1C45-A83D-56F042726C6B}" dt="2022-05-31T23:23:30.459" v="846" actId="165"/>
          <ac:spMkLst>
            <pc:docMk/>
            <pc:sldMk cId="209880389" sldId="257"/>
            <ac:spMk id="9" creationId="{324D3FF9-16A3-0358-246C-9C1077C4543E}"/>
          </ac:spMkLst>
        </pc:spChg>
        <pc:spChg chg="add mod topLvl">
          <ac:chgData name="Kau, Derchang" userId="b9148588-e694-4445-9765-2c9aad6149ce" providerId="ADAL" clId="{2E2086A7-5A19-1C45-A83D-56F042726C6B}" dt="2022-05-31T23:23:30.459" v="846" actId="165"/>
          <ac:spMkLst>
            <pc:docMk/>
            <pc:sldMk cId="209880389" sldId="257"/>
            <ac:spMk id="10" creationId="{B15C521E-8958-CEEB-5BAC-51D268E359FA}"/>
          </ac:spMkLst>
        </pc:spChg>
        <pc:spChg chg="add mod topLvl">
          <ac:chgData name="Kau, Derchang" userId="b9148588-e694-4445-9765-2c9aad6149ce" providerId="ADAL" clId="{2E2086A7-5A19-1C45-A83D-56F042726C6B}" dt="2022-05-31T23:23:30.459" v="846" actId="165"/>
          <ac:spMkLst>
            <pc:docMk/>
            <pc:sldMk cId="209880389" sldId="257"/>
            <ac:spMk id="11" creationId="{7AF5BD05-8840-886C-1EEA-3E27B37E8649}"/>
          </ac:spMkLst>
        </pc:spChg>
        <pc:spChg chg="add mod topLvl">
          <ac:chgData name="Kau, Derchang" userId="b9148588-e694-4445-9765-2c9aad6149ce" providerId="ADAL" clId="{2E2086A7-5A19-1C45-A83D-56F042726C6B}" dt="2022-05-31T23:23:30.459" v="846" actId="165"/>
          <ac:spMkLst>
            <pc:docMk/>
            <pc:sldMk cId="209880389" sldId="257"/>
            <ac:spMk id="12" creationId="{4AAAF5CF-D4DB-66FF-A520-DF404DE55BF4}"/>
          </ac:spMkLst>
        </pc:spChg>
        <pc:spChg chg="add mod topLvl">
          <ac:chgData name="Kau, Derchang" userId="b9148588-e694-4445-9765-2c9aad6149ce" providerId="ADAL" clId="{2E2086A7-5A19-1C45-A83D-56F042726C6B}" dt="2022-05-31T23:23:30.459" v="846" actId="165"/>
          <ac:spMkLst>
            <pc:docMk/>
            <pc:sldMk cId="209880389" sldId="257"/>
            <ac:spMk id="13" creationId="{E24200D2-810B-2634-8B9C-59290740E1C4}"/>
          </ac:spMkLst>
        </pc:spChg>
        <pc:spChg chg="mod">
          <ac:chgData name="Kau, Derchang" userId="b9148588-e694-4445-9765-2c9aad6149ce" providerId="ADAL" clId="{2E2086A7-5A19-1C45-A83D-56F042726C6B}" dt="2022-05-31T16:29:16.965" v="14"/>
          <ac:spMkLst>
            <pc:docMk/>
            <pc:sldMk cId="209880389" sldId="257"/>
            <ac:spMk id="15" creationId="{3C50DA9B-0FFC-3BBA-FD76-5396F48C3395}"/>
          </ac:spMkLst>
        </pc:spChg>
        <pc:spChg chg="mod">
          <ac:chgData name="Kau, Derchang" userId="b9148588-e694-4445-9765-2c9aad6149ce" providerId="ADAL" clId="{2E2086A7-5A19-1C45-A83D-56F042726C6B}" dt="2022-05-31T16:29:16.965" v="14"/>
          <ac:spMkLst>
            <pc:docMk/>
            <pc:sldMk cId="209880389" sldId="257"/>
            <ac:spMk id="16" creationId="{722693CC-ED92-05E3-81F2-1B46EE72AE73}"/>
          </ac:spMkLst>
        </pc:spChg>
        <pc:spChg chg="mod">
          <ac:chgData name="Kau, Derchang" userId="b9148588-e694-4445-9765-2c9aad6149ce" providerId="ADAL" clId="{2E2086A7-5A19-1C45-A83D-56F042726C6B}" dt="2022-05-31T16:29:16.965" v="14"/>
          <ac:spMkLst>
            <pc:docMk/>
            <pc:sldMk cId="209880389" sldId="257"/>
            <ac:spMk id="17" creationId="{8FF1316D-775A-DAD3-6A33-0814FC3BE71C}"/>
          </ac:spMkLst>
        </pc:spChg>
        <pc:spChg chg="mod">
          <ac:chgData name="Kau, Derchang" userId="b9148588-e694-4445-9765-2c9aad6149ce" providerId="ADAL" clId="{2E2086A7-5A19-1C45-A83D-56F042726C6B}" dt="2022-05-31T16:29:16.965" v="14"/>
          <ac:spMkLst>
            <pc:docMk/>
            <pc:sldMk cId="209880389" sldId="257"/>
            <ac:spMk id="18" creationId="{A4D6C318-0A8D-B109-EBB4-F2D63281C05C}"/>
          </ac:spMkLst>
        </pc:spChg>
        <pc:spChg chg="add mod topLvl">
          <ac:chgData name="Kau, Derchang" userId="b9148588-e694-4445-9765-2c9aad6149ce" providerId="ADAL" clId="{2E2086A7-5A19-1C45-A83D-56F042726C6B}" dt="2022-05-31T23:23:30.459" v="846" actId="165"/>
          <ac:spMkLst>
            <pc:docMk/>
            <pc:sldMk cId="209880389" sldId="257"/>
            <ac:spMk id="19" creationId="{8823800D-9885-FB47-B148-3775EA8EC325}"/>
          </ac:spMkLst>
        </pc:spChg>
        <pc:spChg chg="add mod topLvl">
          <ac:chgData name="Kau, Derchang" userId="b9148588-e694-4445-9765-2c9aad6149ce" providerId="ADAL" clId="{2E2086A7-5A19-1C45-A83D-56F042726C6B}" dt="2022-06-01T04:27:19.003" v="949" actId="165"/>
          <ac:spMkLst>
            <pc:docMk/>
            <pc:sldMk cId="209880389" sldId="257"/>
            <ac:spMk id="23" creationId="{9CA1BA44-0FD6-FED2-D313-B2D65F8C3943}"/>
          </ac:spMkLst>
        </pc:spChg>
        <pc:spChg chg="add mod topLvl">
          <ac:chgData name="Kau, Derchang" userId="b9148588-e694-4445-9765-2c9aad6149ce" providerId="ADAL" clId="{2E2086A7-5A19-1C45-A83D-56F042726C6B}" dt="2022-06-01T04:27:19.003" v="949" actId="165"/>
          <ac:spMkLst>
            <pc:docMk/>
            <pc:sldMk cId="209880389" sldId="257"/>
            <ac:spMk id="24" creationId="{3C7D448E-EDE8-0D97-3E67-9D2F85574EB6}"/>
          </ac:spMkLst>
        </pc:spChg>
        <pc:spChg chg="add mod topLvl">
          <ac:chgData name="Kau, Derchang" userId="b9148588-e694-4445-9765-2c9aad6149ce" providerId="ADAL" clId="{2E2086A7-5A19-1C45-A83D-56F042726C6B}" dt="2022-06-01T04:27:35.304" v="966" actId="1036"/>
          <ac:spMkLst>
            <pc:docMk/>
            <pc:sldMk cId="209880389" sldId="257"/>
            <ac:spMk id="25" creationId="{1E851F69-1B89-1459-EC78-85131C5AB21B}"/>
          </ac:spMkLst>
        </pc:spChg>
        <pc:spChg chg="add mod topLvl">
          <ac:chgData name="Kau, Derchang" userId="b9148588-e694-4445-9765-2c9aad6149ce" providerId="ADAL" clId="{2E2086A7-5A19-1C45-A83D-56F042726C6B}" dt="2022-06-01T04:27:35.304" v="966" actId="1036"/>
          <ac:spMkLst>
            <pc:docMk/>
            <pc:sldMk cId="209880389" sldId="257"/>
            <ac:spMk id="26" creationId="{CD30C7A7-4527-6848-7EB3-55C84C8443F7}"/>
          </ac:spMkLst>
        </pc:spChg>
        <pc:spChg chg="mod">
          <ac:chgData name="Kau, Derchang" userId="b9148588-e694-4445-9765-2c9aad6149ce" providerId="ADAL" clId="{2E2086A7-5A19-1C45-A83D-56F042726C6B}" dt="2022-05-31T16:29:16.965" v="14"/>
          <ac:spMkLst>
            <pc:docMk/>
            <pc:sldMk cId="209880389" sldId="257"/>
            <ac:spMk id="28" creationId="{DB158EE8-A6F1-B9F9-3406-5453D4618613}"/>
          </ac:spMkLst>
        </pc:spChg>
        <pc:spChg chg="mod">
          <ac:chgData name="Kau, Derchang" userId="b9148588-e694-4445-9765-2c9aad6149ce" providerId="ADAL" clId="{2E2086A7-5A19-1C45-A83D-56F042726C6B}" dt="2022-05-31T16:29:16.965" v="14"/>
          <ac:spMkLst>
            <pc:docMk/>
            <pc:sldMk cId="209880389" sldId="257"/>
            <ac:spMk id="29" creationId="{4C168B7E-ED3C-CF4C-045A-28FC040CC0B5}"/>
          </ac:spMkLst>
        </pc:spChg>
        <pc:spChg chg="mod">
          <ac:chgData name="Kau, Derchang" userId="b9148588-e694-4445-9765-2c9aad6149ce" providerId="ADAL" clId="{2E2086A7-5A19-1C45-A83D-56F042726C6B}" dt="2022-05-31T16:29:16.965" v="14"/>
          <ac:spMkLst>
            <pc:docMk/>
            <pc:sldMk cId="209880389" sldId="257"/>
            <ac:spMk id="30" creationId="{CD07E211-27AD-47CD-C7CD-307791D3EFAD}"/>
          </ac:spMkLst>
        </pc:spChg>
        <pc:spChg chg="mod">
          <ac:chgData name="Kau, Derchang" userId="b9148588-e694-4445-9765-2c9aad6149ce" providerId="ADAL" clId="{2E2086A7-5A19-1C45-A83D-56F042726C6B}" dt="2022-05-31T16:29:16.965" v="14"/>
          <ac:spMkLst>
            <pc:docMk/>
            <pc:sldMk cId="209880389" sldId="257"/>
            <ac:spMk id="31" creationId="{E3A2E2D8-1BA5-AD6A-2FBA-9979A94AC047}"/>
          </ac:spMkLst>
        </pc:spChg>
        <pc:spChg chg="add del mod topLvl">
          <ac:chgData name="Kau, Derchang" userId="b9148588-e694-4445-9765-2c9aad6149ce" providerId="ADAL" clId="{2E2086A7-5A19-1C45-A83D-56F042726C6B}" dt="2022-05-31T17:40:23.571" v="736" actId="478"/>
          <ac:spMkLst>
            <pc:docMk/>
            <pc:sldMk cId="209880389" sldId="257"/>
            <ac:spMk id="34" creationId="{E0639E17-8D46-6D07-C08F-3EBF2C29DC77}"/>
          </ac:spMkLst>
        </pc:spChg>
        <pc:spChg chg="add del mod topLvl">
          <ac:chgData name="Kau, Derchang" userId="b9148588-e694-4445-9765-2c9aad6149ce" providerId="ADAL" clId="{2E2086A7-5A19-1C45-A83D-56F042726C6B}" dt="2022-05-31T17:40:59.057" v="755" actId="478"/>
          <ac:spMkLst>
            <pc:docMk/>
            <pc:sldMk cId="209880389" sldId="257"/>
            <ac:spMk id="35" creationId="{3D1C310C-C716-0337-A865-BAAF1D309A5A}"/>
          </ac:spMkLst>
        </pc:spChg>
        <pc:spChg chg="add del mod topLvl">
          <ac:chgData name="Kau, Derchang" userId="b9148588-e694-4445-9765-2c9aad6149ce" providerId="ADAL" clId="{2E2086A7-5A19-1C45-A83D-56F042726C6B}" dt="2022-05-31T17:41:05.949" v="758" actId="478"/>
          <ac:spMkLst>
            <pc:docMk/>
            <pc:sldMk cId="209880389" sldId="257"/>
            <ac:spMk id="36" creationId="{9EC00669-EA6E-DADE-D760-E62EA7477D25}"/>
          </ac:spMkLst>
        </pc:spChg>
        <pc:spChg chg="add del mod topLvl">
          <ac:chgData name="Kau, Derchang" userId="b9148588-e694-4445-9765-2c9aad6149ce" providerId="ADAL" clId="{2E2086A7-5A19-1C45-A83D-56F042726C6B}" dt="2022-05-31T17:40:26.470" v="738" actId="478"/>
          <ac:spMkLst>
            <pc:docMk/>
            <pc:sldMk cId="209880389" sldId="257"/>
            <ac:spMk id="37" creationId="{6FDA5226-67E1-225D-A944-48B0421A722A}"/>
          </ac:spMkLst>
        </pc:spChg>
        <pc:spChg chg="add del mod topLvl">
          <ac:chgData name="Kau, Derchang" userId="b9148588-e694-4445-9765-2c9aad6149ce" providerId="ADAL" clId="{2E2086A7-5A19-1C45-A83D-56F042726C6B}" dt="2022-05-31T17:41:09.519" v="759" actId="478"/>
          <ac:spMkLst>
            <pc:docMk/>
            <pc:sldMk cId="209880389" sldId="257"/>
            <ac:spMk id="38" creationId="{B4448F0B-0809-B36D-D109-104917D1252F}"/>
          </ac:spMkLst>
        </pc:spChg>
        <pc:spChg chg="add mod topLvl">
          <ac:chgData name="Kau, Derchang" userId="b9148588-e694-4445-9765-2c9aad6149ce" providerId="ADAL" clId="{2E2086A7-5A19-1C45-A83D-56F042726C6B}" dt="2022-06-01T04:27:19.003" v="949" actId="165"/>
          <ac:spMkLst>
            <pc:docMk/>
            <pc:sldMk cId="209880389" sldId="257"/>
            <ac:spMk id="39" creationId="{889967EC-B41A-B199-C24A-7FCCB5D14609}"/>
          </ac:spMkLst>
        </pc:spChg>
        <pc:spChg chg="add mod topLvl">
          <ac:chgData name="Kau, Derchang" userId="b9148588-e694-4445-9765-2c9aad6149ce" providerId="ADAL" clId="{2E2086A7-5A19-1C45-A83D-56F042726C6B}" dt="2022-06-01T04:27:19.003" v="949" actId="165"/>
          <ac:spMkLst>
            <pc:docMk/>
            <pc:sldMk cId="209880389" sldId="257"/>
            <ac:spMk id="40" creationId="{7FEC8874-83C6-E7BA-911B-1849D18E18FA}"/>
          </ac:spMkLst>
        </pc:spChg>
        <pc:spChg chg="add mod topLvl">
          <ac:chgData name="Kau, Derchang" userId="b9148588-e694-4445-9765-2c9aad6149ce" providerId="ADAL" clId="{2E2086A7-5A19-1C45-A83D-56F042726C6B}" dt="2022-05-31T23:23:30.459" v="846" actId="165"/>
          <ac:spMkLst>
            <pc:docMk/>
            <pc:sldMk cId="209880389" sldId="257"/>
            <ac:spMk id="41" creationId="{044E2EC4-271E-A58D-6294-FF8A0D31080D}"/>
          </ac:spMkLst>
        </pc:spChg>
        <pc:spChg chg="add mod topLvl">
          <ac:chgData name="Kau, Derchang" userId="b9148588-e694-4445-9765-2c9aad6149ce" providerId="ADAL" clId="{2E2086A7-5A19-1C45-A83D-56F042726C6B}" dt="2022-05-31T23:23:44.728" v="848" actId="165"/>
          <ac:spMkLst>
            <pc:docMk/>
            <pc:sldMk cId="209880389" sldId="257"/>
            <ac:spMk id="42" creationId="{B8FE4C06-BCDD-0A30-5B06-B48075AB582E}"/>
          </ac:spMkLst>
        </pc:spChg>
        <pc:spChg chg="add mod topLvl">
          <ac:chgData name="Kau, Derchang" userId="b9148588-e694-4445-9765-2c9aad6149ce" providerId="ADAL" clId="{2E2086A7-5A19-1C45-A83D-56F042726C6B}" dt="2022-05-31T23:25:58.141" v="896" actId="1036"/>
          <ac:spMkLst>
            <pc:docMk/>
            <pc:sldMk cId="209880389" sldId="257"/>
            <ac:spMk id="43" creationId="{35D79C8B-6C78-B61A-B1EF-02877994D8A9}"/>
          </ac:spMkLst>
        </pc:spChg>
        <pc:spChg chg="add mod topLvl">
          <ac:chgData name="Kau, Derchang" userId="b9148588-e694-4445-9765-2c9aad6149ce" providerId="ADAL" clId="{2E2086A7-5A19-1C45-A83D-56F042726C6B}" dt="2022-05-31T23:23:44.728" v="848" actId="165"/>
          <ac:spMkLst>
            <pc:docMk/>
            <pc:sldMk cId="209880389" sldId="257"/>
            <ac:spMk id="44" creationId="{C62F7999-D1F2-5106-4E3D-0A2E4520A4CE}"/>
          </ac:spMkLst>
        </pc:spChg>
        <pc:spChg chg="add mod topLvl">
          <ac:chgData name="Kau, Derchang" userId="b9148588-e694-4445-9765-2c9aad6149ce" providerId="ADAL" clId="{2E2086A7-5A19-1C45-A83D-56F042726C6B}" dt="2022-05-31T23:23:44.728" v="848" actId="165"/>
          <ac:spMkLst>
            <pc:docMk/>
            <pc:sldMk cId="209880389" sldId="257"/>
            <ac:spMk id="45" creationId="{4B1F996E-CB72-F20B-AAAD-34418ACD2C7F}"/>
          </ac:spMkLst>
        </pc:spChg>
        <pc:spChg chg="add mod topLvl">
          <ac:chgData name="Kau, Derchang" userId="b9148588-e694-4445-9765-2c9aad6149ce" providerId="ADAL" clId="{2E2086A7-5A19-1C45-A83D-56F042726C6B}" dt="2022-05-31T23:23:44.728" v="848" actId="165"/>
          <ac:spMkLst>
            <pc:docMk/>
            <pc:sldMk cId="209880389" sldId="257"/>
            <ac:spMk id="46" creationId="{EDD8E8B2-8563-F4A5-E801-2BCC5286E00F}"/>
          </ac:spMkLst>
        </pc:spChg>
        <pc:spChg chg="add mod topLvl">
          <ac:chgData name="Kau, Derchang" userId="b9148588-e694-4445-9765-2c9aad6149ce" providerId="ADAL" clId="{2E2086A7-5A19-1C45-A83D-56F042726C6B}" dt="2022-05-31T23:23:44.728" v="848" actId="165"/>
          <ac:spMkLst>
            <pc:docMk/>
            <pc:sldMk cId="209880389" sldId="257"/>
            <ac:spMk id="47" creationId="{CDAAC2F2-5C39-CEDC-092C-53196BB55941}"/>
          </ac:spMkLst>
        </pc:spChg>
        <pc:spChg chg="add mod topLvl">
          <ac:chgData name="Kau, Derchang" userId="b9148588-e694-4445-9765-2c9aad6149ce" providerId="ADAL" clId="{2E2086A7-5A19-1C45-A83D-56F042726C6B}" dt="2022-05-31T23:23:44.728" v="848" actId="165"/>
          <ac:spMkLst>
            <pc:docMk/>
            <pc:sldMk cId="209880389" sldId="257"/>
            <ac:spMk id="48" creationId="{FA26911B-5F93-2F6C-1C27-0D6A54E81B7D}"/>
          </ac:spMkLst>
        </pc:spChg>
        <pc:spChg chg="add mod topLvl">
          <ac:chgData name="Kau, Derchang" userId="b9148588-e694-4445-9765-2c9aad6149ce" providerId="ADAL" clId="{2E2086A7-5A19-1C45-A83D-56F042726C6B}" dt="2022-05-31T23:23:44.728" v="848" actId="165"/>
          <ac:spMkLst>
            <pc:docMk/>
            <pc:sldMk cId="209880389" sldId="257"/>
            <ac:spMk id="49" creationId="{AD995CFD-D84A-2735-E1BE-5DA33B6826C3}"/>
          </ac:spMkLst>
        </pc:spChg>
        <pc:spChg chg="add mod topLvl">
          <ac:chgData name="Kau, Derchang" userId="b9148588-e694-4445-9765-2c9aad6149ce" providerId="ADAL" clId="{2E2086A7-5A19-1C45-A83D-56F042726C6B}" dt="2022-05-31T23:23:44.728" v="848" actId="165"/>
          <ac:spMkLst>
            <pc:docMk/>
            <pc:sldMk cId="209880389" sldId="257"/>
            <ac:spMk id="50" creationId="{B2AE9F13-E7D6-F74D-C18E-CD7D198FAC99}"/>
          </ac:spMkLst>
        </pc:spChg>
        <pc:spChg chg="add mod topLvl">
          <ac:chgData name="Kau, Derchang" userId="b9148588-e694-4445-9765-2c9aad6149ce" providerId="ADAL" clId="{2E2086A7-5A19-1C45-A83D-56F042726C6B}" dt="2022-05-31T23:23:44.728" v="848" actId="165"/>
          <ac:spMkLst>
            <pc:docMk/>
            <pc:sldMk cId="209880389" sldId="257"/>
            <ac:spMk id="51" creationId="{43CCBCE2-9F58-A918-EEA5-7A28408454F6}"/>
          </ac:spMkLst>
        </pc:spChg>
        <pc:spChg chg="mod">
          <ac:chgData name="Kau, Derchang" userId="b9148588-e694-4445-9765-2c9aad6149ce" providerId="ADAL" clId="{2E2086A7-5A19-1C45-A83D-56F042726C6B}" dt="2022-05-31T16:29:16.965" v="14"/>
          <ac:spMkLst>
            <pc:docMk/>
            <pc:sldMk cId="209880389" sldId="257"/>
            <ac:spMk id="53" creationId="{A75E6C4F-AA79-13CA-57EE-5CA581AE42DB}"/>
          </ac:spMkLst>
        </pc:spChg>
        <pc:spChg chg="mod">
          <ac:chgData name="Kau, Derchang" userId="b9148588-e694-4445-9765-2c9aad6149ce" providerId="ADAL" clId="{2E2086A7-5A19-1C45-A83D-56F042726C6B}" dt="2022-05-31T17:08:53.589" v="639" actId="14100"/>
          <ac:spMkLst>
            <pc:docMk/>
            <pc:sldMk cId="209880389" sldId="257"/>
            <ac:spMk id="54" creationId="{0B8735AF-936E-42AB-8F9D-8D130DB728AE}"/>
          </ac:spMkLst>
        </pc:spChg>
        <pc:spChg chg="mod">
          <ac:chgData name="Kau, Derchang" userId="b9148588-e694-4445-9765-2c9aad6149ce" providerId="ADAL" clId="{2E2086A7-5A19-1C45-A83D-56F042726C6B}" dt="2022-05-31T17:08:58.897" v="640" actId="14100"/>
          <ac:spMkLst>
            <pc:docMk/>
            <pc:sldMk cId="209880389" sldId="257"/>
            <ac:spMk id="55" creationId="{E80EB43E-6DD3-D808-C1AF-F39E5BC6D2CD}"/>
          </ac:spMkLst>
        </pc:spChg>
        <pc:spChg chg="mod">
          <ac:chgData name="Kau, Derchang" userId="b9148588-e694-4445-9765-2c9aad6149ce" providerId="ADAL" clId="{2E2086A7-5A19-1C45-A83D-56F042726C6B}" dt="2022-05-31T17:09:08.459" v="641" actId="14100"/>
          <ac:spMkLst>
            <pc:docMk/>
            <pc:sldMk cId="209880389" sldId="257"/>
            <ac:spMk id="56" creationId="{BF808910-13B3-4DAD-4EA8-7B59B2550752}"/>
          </ac:spMkLst>
        </pc:spChg>
        <pc:spChg chg="add mod topLvl">
          <ac:chgData name="Kau, Derchang" userId="b9148588-e694-4445-9765-2c9aad6149ce" providerId="ADAL" clId="{2E2086A7-5A19-1C45-A83D-56F042726C6B}" dt="2022-05-31T23:23:44.728" v="848" actId="165"/>
          <ac:spMkLst>
            <pc:docMk/>
            <pc:sldMk cId="209880389" sldId="257"/>
            <ac:spMk id="57" creationId="{62E92F99-E469-378D-31AD-3C22BD32FE24}"/>
          </ac:spMkLst>
        </pc:spChg>
        <pc:spChg chg="add del mod">
          <ac:chgData name="Kau, Derchang" userId="b9148588-e694-4445-9765-2c9aad6149ce" providerId="ADAL" clId="{2E2086A7-5A19-1C45-A83D-56F042726C6B}" dt="2022-05-31T16:41:51.424" v="542" actId="478"/>
          <ac:spMkLst>
            <pc:docMk/>
            <pc:sldMk cId="209880389" sldId="257"/>
            <ac:spMk id="61" creationId="{BF649E89-F62C-99A9-3B46-6DA8B392E062}"/>
          </ac:spMkLst>
        </pc:spChg>
        <pc:spChg chg="add del mod">
          <ac:chgData name="Kau, Derchang" userId="b9148588-e694-4445-9765-2c9aad6149ce" providerId="ADAL" clId="{2E2086A7-5A19-1C45-A83D-56F042726C6B}" dt="2022-05-31T16:41:49.489" v="541" actId="478"/>
          <ac:spMkLst>
            <pc:docMk/>
            <pc:sldMk cId="209880389" sldId="257"/>
            <ac:spMk id="62" creationId="{D3BD14D0-2369-0088-C551-9F14CC03F0F8}"/>
          </ac:spMkLst>
        </pc:spChg>
        <pc:spChg chg="add del mod topLvl">
          <ac:chgData name="Kau, Derchang" userId="b9148588-e694-4445-9765-2c9aad6149ce" providerId="ADAL" clId="{2E2086A7-5A19-1C45-A83D-56F042726C6B}" dt="2022-05-31T17:41:18.367" v="763" actId="478"/>
          <ac:spMkLst>
            <pc:docMk/>
            <pc:sldMk cId="209880389" sldId="257"/>
            <ac:spMk id="63" creationId="{2D42DD15-A924-015C-E7F0-BA762972090E}"/>
          </ac:spMkLst>
        </pc:spChg>
        <pc:spChg chg="add mod topLvl">
          <ac:chgData name="Kau, Derchang" userId="b9148588-e694-4445-9765-2c9aad6149ce" providerId="ADAL" clId="{2E2086A7-5A19-1C45-A83D-56F042726C6B}" dt="2022-05-31T23:23:44.728" v="848" actId="165"/>
          <ac:spMkLst>
            <pc:docMk/>
            <pc:sldMk cId="209880389" sldId="257"/>
            <ac:spMk id="64" creationId="{BB02BD7F-E7FF-D43A-4FAE-3CF0F4C62C84}"/>
          </ac:spMkLst>
        </pc:spChg>
        <pc:spChg chg="add mod topLvl">
          <ac:chgData name="Kau, Derchang" userId="b9148588-e694-4445-9765-2c9aad6149ce" providerId="ADAL" clId="{2E2086A7-5A19-1C45-A83D-56F042726C6B}" dt="2022-05-31T23:23:56.900" v="850" actId="165"/>
          <ac:spMkLst>
            <pc:docMk/>
            <pc:sldMk cId="209880389" sldId="257"/>
            <ac:spMk id="65" creationId="{73AE19B3-BD1F-F534-970D-523FF9873892}"/>
          </ac:spMkLst>
        </pc:spChg>
        <pc:spChg chg="add mod topLvl">
          <ac:chgData name="Kau, Derchang" userId="b9148588-e694-4445-9765-2c9aad6149ce" providerId="ADAL" clId="{2E2086A7-5A19-1C45-A83D-56F042726C6B}" dt="2022-05-31T23:26:22.042" v="918" actId="1036"/>
          <ac:spMkLst>
            <pc:docMk/>
            <pc:sldMk cId="209880389" sldId="257"/>
            <ac:spMk id="66" creationId="{0CE262DA-76BC-A5A7-F82F-734F1DCA985E}"/>
          </ac:spMkLst>
        </pc:spChg>
        <pc:spChg chg="add mod">
          <ac:chgData name="Kau, Derchang" userId="b9148588-e694-4445-9765-2c9aad6149ce" providerId="ADAL" clId="{2E2086A7-5A19-1C45-A83D-56F042726C6B}" dt="2022-05-31T16:30:57.120" v="48" actId="14100"/>
          <ac:spMkLst>
            <pc:docMk/>
            <pc:sldMk cId="209880389" sldId="257"/>
            <ac:spMk id="67" creationId="{09B8B1E9-30DE-4188-480A-62FC29CA8E41}"/>
          </ac:spMkLst>
        </pc:spChg>
        <pc:spChg chg="add mod">
          <ac:chgData name="Kau, Derchang" userId="b9148588-e694-4445-9765-2c9aad6149ce" providerId="ADAL" clId="{2E2086A7-5A19-1C45-A83D-56F042726C6B}" dt="2022-05-31T23:20:50.335" v="823" actId="1036"/>
          <ac:spMkLst>
            <pc:docMk/>
            <pc:sldMk cId="209880389" sldId="257"/>
            <ac:spMk id="68" creationId="{92ECBBF9-0BAC-10DE-1411-3FAB4B50299D}"/>
          </ac:spMkLst>
        </pc:spChg>
        <pc:spChg chg="add mod">
          <ac:chgData name="Kau, Derchang" userId="b9148588-e694-4445-9765-2c9aad6149ce" providerId="ADAL" clId="{2E2086A7-5A19-1C45-A83D-56F042726C6B}" dt="2022-05-31T16:30:57.120" v="48" actId="14100"/>
          <ac:spMkLst>
            <pc:docMk/>
            <pc:sldMk cId="209880389" sldId="257"/>
            <ac:spMk id="69" creationId="{797A5FFD-3919-D53B-263E-2BC05C562E94}"/>
          </ac:spMkLst>
        </pc:spChg>
        <pc:spChg chg="add mod">
          <ac:chgData name="Kau, Derchang" userId="b9148588-e694-4445-9765-2c9aad6149ce" providerId="ADAL" clId="{2E2086A7-5A19-1C45-A83D-56F042726C6B}" dt="2022-05-31T23:20:45.206" v="815" actId="1036"/>
          <ac:spMkLst>
            <pc:docMk/>
            <pc:sldMk cId="209880389" sldId="257"/>
            <ac:spMk id="70" creationId="{F2ED8DAF-4828-750E-29A1-00D44BEFD96C}"/>
          </ac:spMkLst>
        </pc:spChg>
        <pc:spChg chg="add mod">
          <ac:chgData name="Kau, Derchang" userId="b9148588-e694-4445-9765-2c9aad6149ce" providerId="ADAL" clId="{2E2086A7-5A19-1C45-A83D-56F042726C6B}" dt="2022-05-31T16:30:57.120" v="48" actId="14100"/>
          <ac:spMkLst>
            <pc:docMk/>
            <pc:sldMk cId="209880389" sldId="257"/>
            <ac:spMk id="71" creationId="{068EE6B1-DBD9-1015-5381-6CB5F7AB835F}"/>
          </ac:spMkLst>
        </pc:spChg>
        <pc:spChg chg="add mod">
          <ac:chgData name="Kau, Derchang" userId="b9148588-e694-4445-9765-2c9aad6149ce" providerId="ADAL" clId="{2E2086A7-5A19-1C45-A83D-56F042726C6B}" dt="2022-05-31T23:22:30.803" v="835" actId="1076"/>
          <ac:spMkLst>
            <pc:docMk/>
            <pc:sldMk cId="209880389" sldId="257"/>
            <ac:spMk id="72" creationId="{033515FA-32E7-9C32-6A47-727E9E4AA0F7}"/>
          </ac:spMkLst>
        </pc:spChg>
        <pc:spChg chg="add mod">
          <ac:chgData name="Kau, Derchang" userId="b9148588-e694-4445-9765-2c9aad6149ce" providerId="ADAL" clId="{2E2086A7-5A19-1C45-A83D-56F042726C6B}" dt="2022-05-31T16:30:57.120" v="48" actId="14100"/>
          <ac:spMkLst>
            <pc:docMk/>
            <pc:sldMk cId="209880389" sldId="257"/>
            <ac:spMk id="73" creationId="{4B9E98BB-5F39-1E44-1478-00BEBD16CEA5}"/>
          </ac:spMkLst>
        </pc:spChg>
        <pc:spChg chg="add mod">
          <ac:chgData name="Kau, Derchang" userId="b9148588-e694-4445-9765-2c9aad6149ce" providerId="ADAL" clId="{2E2086A7-5A19-1C45-A83D-56F042726C6B}" dt="2022-05-31T23:22:33.532" v="836" actId="1076"/>
          <ac:spMkLst>
            <pc:docMk/>
            <pc:sldMk cId="209880389" sldId="257"/>
            <ac:spMk id="74" creationId="{EDCDA2CB-33F8-638B-533A-3098F763CDD4}"/>
          </ac:spMkLst>
        </pc:spChg>
        <pc:spChg chg="mod topLvl">
          <ac:chgData name="Kau, Derchang" userId="b9148588-e694-4445-9765-2c9aad6149ce" providerId="ADAL" clId="{2E2086A7-5A19-1C45-A83D-56F042726C6B}" dt="2022-05-31T23:23:56.900" v="850" actId="165"/>
          <ac:spMkLst>
            <pc:docMk/>
            <pc:sldMk cId="209880389" sldId="257"/>
            <ac:spMk id="76" creationId="{19C4B792-E25C-CE9F-91A1-735477309C4B}"/>
          </ac:spMkLst>
        </pc:spChg>
        <pc:spChg chg="mod topLvl">
          <ac:chgData name="Kau, Derchang" userId="b9148588-e694-4445-9765-2c9aad6149ce" providerId="ADAL" clId="{2E2086A7-5A19-1C45-A83D-56F042726C6B}" dt="2022-05-31T23:23:56.900" v="850" actId="165"/>
          <ac:spMkLst>
            <pc:docMk/>
            <pc:sldMk cId="209880389" sldId="257"/>
            <ac:spMk id="77" creationId="{283A95E4-66FC-A6E9-D454-4F2D92B82AAA}"/>
          </ac:spMkLst>
        </pc:spChg>
        <pc:spChg chg="mod topLvl">
          <ac:chgData name="Kau, Derchang" userId="b9148588-e694-4445-9765-2c9aad6149ce" providerId="ADAL" clId="{2E2086A7-5A19-1C45-A83D-56F042726C6B}" dt="2022-05-31T23:23:56.900" v="850" actId="165"/>
          <ac:spMkLst>
            <pc:docMk/>
            <pc:sldMk cId="209880389" sldId="257"/>
            <ac:spMk id="78" creationId="{4611F856-00F9-5BAD-1A92-D68FA8A23E0D}"/>
          </ac:spMkLst>
        </pc:spChg>
        <pc:spChg chg="mod topLvl">
          <ac:chgData name="Kau, Derchang" userId="b9148588-e694-4445-9765-2c9aad6149ce" providerId="ADAL" clId="{2E2086A7-5A19-1C45-A83D-56F042726C6B}" dt="2022-05-31T23:23:56.900" v="850" actId="165"/>
          <ac:spMkLst>
            <pc:docMk/>
            <pc:sldMk cId="209880389" sldId="257"/>
            <ac:spMk id="79" creationId="{67EB694B-53A3-64E8-5E1C-34D85382B845}"/>
          </ac:spMkLst>
        </pc:spChg>
        <pc:spChg chg="add mod topLvl">
          <ac:chgData name="Kau, Derchang" userId="b9148588-e694-4445-9765-2c9aad6149ce" providerId="ADAL" clId="{2E2086A7-5A19-1C45-A83D-56F042726C6B}" dt="2022-05-31T23:23:56.900" v="850" actId="165"/>
          <ac:spMkLst>
            <pc:docMk/>
            <pc:sldMk cId="209880389" sldId="257"/>
            <ac:spMk id="80" creationId="{57FD39DC-8A06-F6BA-3EFB-018232B0EF68}"/>
          </ac:spMkLst>
        </pc:spChg>
        <pc:spChg chg="add del mod">
          <ac:chgData name="Kau, Derchang" userId="b9148588-e694-4445-9765-2c9aad6149ce" providerId="ADAL" clId="{2E2086A7-5A19-1C45-A83D-56F042726C6B}" dt="2022-05-31T16:36:10.252" v="279" actId="478"/>
          <ac:spMkLst>
            <pc:docMk/>
            <pc:sldMk cId="209880389" sldId="257"/>
            <ac:spMk id="84" creationId="{1A98F207-A48B-8648-4294-818729AA0840}"/>
          </ac:spMkLst>
        </pc:spChg>
        <pc:spChg chg="add del mod">
          <ac:chgData name="Kau, Derchang" userId="b9148588-e694-4445-9765-2c9aad6149ce" providerId="ADAL" clId="{2E2086A7-5A19-1C45-A83D-56F042726C6B}" dt="2022-05-31T16:35:44.153" v="214" actId="478"/>
          <ac:spMkLst>
            <pc:docMk/>
            <pc:sldMk cId="209880389" sldId="257"/>
            <ac:spMk id="85" creationId="{A6B03AF8-3A1C-1D13-E240-66D70774E6EB}"/>
          </ac:spMkLst>
        </pc:spChg>
        <pc:spChg chg="add del mod">
          <ac:chgData name="Kau, Derchang" userId="b9148588-e694-4445-9765-2c9aad6149ce" providerId="ADAL" clId="{2E2086A7-5A19-1C45-A83D-56F042726C6B}" dt="2022-05-31T17:41:21.058" v="764" actId="478"/>
          <ac:spMkLst>
            <pc:docMk/>
            <pc:sldMk cId="209880389" sldId="257"/>
            <ac:spMk id="86" creationId="{1B94A5A4-7F25-73B5-E7DA-0BA275776C2B}"/>
          </ac:spMkLst>
        </pc:spChg>
        <pc:spChg chg="add mod topLvl">
          <ac:chgData name="Kau, Derchang" userId="b9148588-e694-4445-9765-2c9aad6149ce" providerId="ADAL" clId="{2E2086A7-5A19-1C45-A83D-56F042726C6B}" dt="2022-05-31T23:23:56.900" v="850" actId="165"/>
          <ac:spMkLst>
            <pc:docMk/>
            <pc:sldMk cId="209880389" sldId="257"/>
            <ac:spMk id="87" creationId="{63FAB396-847E-ECD3-6591-F4532B9B1FC1}"/>
          </ac:spMkLst>
        </pc:spChg>
        <pc:spChg chg="add mod topLvl">
          <ac:chgData name="Kau, Derchang" userId="b9148588-e694-4445-9765-2c9aad6149ce" providerId="ADAL" clId="{2E2086A7-5A19-1C45-A83D-56F042726C6B}" dt="2022-06-01T04:27:35.304" v="966" actId="1036"/>
          <ac:spMkLst>
            <pc:docMk/>
            <pc:sldMk cId="209880389" sldId="257"/>
            <ac:spMk id="92" creationId="{98B79B61-7FB9-D20D-F1EE-9A7561BDAD69}"/>
          </ac:spMkLst>
        </pc:spChg>
        <pc:spChg chg="add del mod ord">
          <ac:chgData name="Kau, Derchang" userId="b9148588-e694-4445-9765-2c9aad6149ce" providerId="ADAL" clId="{2E2086A7-5A19-1C45-A83D-56F042726C6B}" dt="2022-05-31T16:34:30.796" v="201" actId="478"/>
          <ac:spMkLst>
            <pc:docMk/>
            <pc:sldMk cId="209880389" sldId="257"/>
            <ac:spMk id="92" creationId="{B060FF96-52BA-0B52-905A-7E7FBEED28D2}"/>
          </ac:spMkLst>
        </pc:spChg>
        <pc:spChg chg="add mod">
          <ac:chgData name="Kau, Derchang" userId="b9148588-e694-4445-9765-2c9aad6149ce" providerId="ADAL" clId="{2E2086A7-5A19-1C45-A83D-56F042726C6B}" dt="2022-05-31T23:18:36.353" v="789" actId="1076"/>
          <ac:spMkLst>
            <pc:docMk/>
            <pc:sldMk cId="209880389" sldId="257"/>
            <ac:spMk id="93" creationId="{BA8360FC-5B23-235B-C38B-0804C7D25F92}"/>
          </ac:spMkLst>
        </pc:spChg>
        <pc:spChg chg="add mod">
          <ac:chgData name="Kau, Derchang" userId="b9148588-e694-4445-9765-2c9aad6149ce" providerId="ADAL" clId="{2E2086A7-5A19-1C45-A83D-56F042726C6B}" dt="2022-05-31T23:18:40.681" v="790" actId="1076"/>
          <ac:spMkLst>
            <pc:docMk/>
            <pc:sldMk cId="209880389" sldId="257"/>
            <ac:spMk id="94" creationId="{1BB38720-994B-4F6B-3804-C7138303E166}"/>
          </ac:spMkLst>
        </pc:spChg>
        <pc:spChg chg="add mod">
          <ac:chgData name="Kau, Derchang" userId="b9148588-e694-4445-9765-2c9aad6149ce" providerId="ADAL" clId="{2E2086A7-5A19-1C45-A83D-56F042726C6B}" dt="2022-05-31T23:18:43.980" v="791" actId="1076"/>
          <ac:spMkLst>
            <pc:docMk/>
            <pc:sldMk cId="209880389" sldId="257"/>
            <ac:spMk id="95" creationId="{1EA73689-280C-C7E8-55C0-C46603FF72B4}"/>
          </ac:spMkLst>
        </pc:spChg>
        <pc:spChg chg="add mod">
          <ac:chgData name="Kau, Derchang" userId="b9148588-e694-4445-9765-2c9aad6149ce" providerId="ADAL" clId="{2E2086A7-5A19-1C45-A83D-56F042726C6B}" dt="2022-05-31T23:18:31.403" v="788" actId="1076"/>
          <ac:spMkLst>
            <pc:docMk/>
            <pc:sldMk cId="209880389" sldId="257"/>
            <ac:spMk id="97" creationId="{9EFD4336-1703-E61E-99C4-BEAD007D6585}"/>
          </ac:spMkLst>
        </pc:spChg>
        <pc:spChg chg="mod topLvl">
          <ac:chgData name="Kau, Derchang" userId="b9148588-e694-4445-9765-2c9aad6149ce" providerId="ADAL" clId="{2E2086A7-5A19-1C45-A83D-56F042726C6B}" dt="2022-05-31T16:43:05.948" v="549" actId="165"/>
          <ac:spMkLst>
            <pc:docMk/>
            <pc:sldMk cId="209880389" sldId="257"/>
            <ac:spMk id="98" creationId="{2228670C-EB97-1C91-09F8-2A6FA3BDB2E1}"/>
          </ac:spMkLst>
        </pc:spChg>
        <pc:spChg chg="add mod">
          <ac:chgData name="Kau, Derchang" userId="b9148588-e694-4445-9765-2c9aad6149ce" providerId="ADAL" clId="{2E2086A7-5A19-1C45-A83D-56F042726C6B}" dt="2022-05-31T23:38:02.346" v="948" actId="14100"/>
          <ac:spMkLst>
            <pc:docMk/>
            <pc:sldMk cId="209880389" sldId="257"/>
            <ac:spMk id="98" creationId="{56C394F3-CED4-F4A0-2808-90A7193A998A}"/>
          </ac:spMkLst>
        </pc:spChg>
        <pc:spChg chg="add mod">
          <ac:chgData name="Kau, Derchang" userId="b9148588-e694-4445-9765-2c9aad6149ce" providerId="ADAL" clId="{2E2086A7-5A19-1C45-A83D-56F042726C6B}" dt="2022-05-31T23:19:48.004" v="799" actId="1076"/>
          <ac:spMkLst>
            <pc:docMk/>
            <pc:sldMk cId="209880389" sldId="257"/>
            <ac:spMk id="99" creationId="{53A30796-1570-C2E8-D653-8A9C88BB432B}"/>
          </ac:spMkLst>
        </pc:spChg>
        <pc:spChg chg="mod topLvl">
          <ac:chgData name="Kau, Derchang" userId="b9148588-e694-4445-9765-2c9aad6149ce" providerId="ADAL" clId="{2E2086A7-5A19-1C45-A83D-56F042726C6B}" dt="2022-05-31T16:43:34.086" v="554" actId="197"/>
          <ac:spMkLst>
            <pc:docMk/>
            <pc:sldMk cId="209880389" sldId="257"/>
            <ac:spMk id="99" creationId="{642CF645-53B8-B7E7-560E-C6CF7044E9EB}"/>
          </ac:spMkLst>
        </pc:spChg>
        <pc:spChg chg="add mod">
          <ac:chgData name="Kau, Derchang" userId="b9148588-e694-4445-9765-2c9aad6149ce" providerId="ADAL" clId="{2E2086A7-5A19-1C45-A83D-56F042726C6B}" dt="2022-05-31T23:19:48.004" v="799" actId="1076"/>
          <ac:spMkLst>
            <pc:docMk/>
            <pc:sldMk cId="209880389" sldId="257"/>
            <ac:spMk id="100" creationId="{E791BAC8-C54F-0857-4C1B-E6DD5817166D}"/>
          </ac:spMkLst>
        </pc:spChg>
        <pc:spChg chg="add mod">
          <ac:chgData name="Kau, Derchang" userId="b9148588-e694-4445-9765-2c9aad6149ce" providerId="ADAL" clId="{2E2086A7-5A19-1C45-A83D-56F042726C6B}" dt="2022-05-31T23:19:48.004" v="799" actId="1076"/>
          <ac:spMkLst>
            <pc:docMk/>
            <pc:sldMk cId="209880389" sldId="257"/>
            <ac:spMk id="101" creationId="{671568E4-6FB0-6359-330B-A95DC0EA53E8}"/>
          </ac:spMkLst>
        </pc:spChg>
        <pc:spChg chg="add mod">
          <ac:chgData name="Kau, Derchang" userId="b9148588-e694-4445-9765-2c9aad6149ce" providerId="ADAL" clId="{2E2086A7-5A19-1C45-A83D-56F042726C6B}" dt="2022-05-31T23:19:48.004" v="799" actId="1076"/>
          <ac:spMkLst>
            <pc:docMk/>
            <pc:sldMk cId="209880389" sldId="257"/>
            <ac:spMk id="102" creationId="{27CDDDC7-0158-70D6-82BE-2789A99F65DE}"/>
          </ac:spMkLst>
        </pc:spChg>
        <pc:spChg chg="mod topLvl">
          <ac:chgData name="Kau, Derchang" userId="b9148588-e694-4445-9765-2c9aad6149ce" providerId="ADAL" clId="{2E2086A7-5A19-1C45-A83D-56F042726C6B}" dt="2022-05-31T16:43:05.948" v="549" actId="165"/>
          <ac:spMkLst>
            <pc:docMk/>
            <pc:sldMk cId="209880389" sldId="257"/>
            <ac:spMk id="102" creationId="{B406FF78-2C75-EE57-DA2C-5B639535B318}"/>
          </ac:spMkLst>
        </pc:spChg>
        <pc:spChg chg="add mod">
          <ac:chgData name="Kau, Derchang" userId="b9148588-e694-4445-9765-2c9aad6149ce" providerId="ADAL" clId="{2E2086A7-5A19-1C45-A83D-56F042726C6B}" dt="2022-05-31T23:38:02.346" v="948" actId="14100"/>
          <ac:spMkLst>
            <pc:docMk/>
            <pc:sldMk cId="209880389" sldId="257"/>
            <ac:spMk id="103" creationId="{53DA1941-C94D-C215-790E-AE506797723B}"/>
          </ac:spMkLst>
        </pc:spChg>
        <pc:spChg chg="mod topLvl">
          <ac:chgData name="Kau, Derchang" userId="b9148588-e694-4445-9765-2c9aad6149ce" providerId="ADAL" clId="{2E2086A7-5A19-1C45-A83D-56F042726C6B}" dt="2022-05-31T16:43:05.948" v="549" actId="165"/>
          <ac:spMkLst>
            <pc:docMk/>
            <pc:sldMk cId="209880389" sldId="257"/>
            <ac:spMk id="103" creationId="{F511DDC3-CDA4-3CD2-664A-B66CF01692EF}"/>
          </ac:spMkLst>
        </pc:spChg>
        <pc:spChg chg="mod topLvl">
          <ac:chgData name="Kau, Derchang" userId="b9148588-e694-4445-9765-2c9aad6149ce" providerId="ADAL" clId="{2E2086A7-5A19-1C45-A83D-56F042726C6B}" dt="2022-05-31T16:43:05.948" v="549" actId="165"/>
          <ac:spMkLst>
            <pc:docMk/>
            <pc:sldMk cId="209880389" sldId="257"/>
            <ac:spMk id="104" creationId="{0CCE9243-E917-1963-C18A-8E914A26E073}"/>
          </ac:spMkLst>
        </pc:spChg>
        <pc:spChg chg="add mod">
          <ac:chgData name="Kau, Derchang" userId="b9148588-e694-4445-9765-2c9aad6149ce" providerId="ADAL" clId="{2E2086A7-5A19-1C45-A83D-56F042726C6B}" dt="2022-05-31T23:38:02.346" v="948" actId="14100"/>
          <ac:spMkLst>
            <pc:docMk/>
            <pc:sldMk cId="209880389" sldId="257"/>
            <ac:spMk id="104" creationId="{D31447AF-F98F-8522-B7AD-FE7545263B69}"/>
          </ac:spMkLst>
        </pc:spChg>
        <pc:spChg chg="mod topLvl">
          <ac:chgData name="Kau, Derchang" userId="b9148588-e694-4445-9765-2c9aad6149ce" providerId="ADAL" clId="{2E2086A7-5A19-1C45-A83D-56F042726C6B}" dt="2022-05-31T16:43:05.948" v="549" actId="165"/>
          <ac:spMkLst>
            <pc:docMk/>
            <pc:sldMk cId="209880389" sldId="257"/>
            <ac:spMk id="105" creationId="{05B8403F-B2F8-2B1B-2058-2D10361D57A6}"/>
          </ac:spMkLst>
        </pc:spChg>
        <pc:spChg chg="add mod">
          <ac:chgData name="Kau, Derchang" userId="b9148588-e694-4445-9765-2c9aad6149ce" providerId="ADAL" clId="{2E2086A7-5A19-1C45-A83D-56F042726C6B}" dt="2022-05-31T23:38:02.346" v="948" actId="14100"/>
          <ac:spMkLst>
            <pc:docMk/>
            <pc:sldMk cId="209880389" sldId="257"/>
            <ac:spMk id="105" creationId="{06692BAC-43BE-3E4E-F0D1-A35432F87352}"/>
          </ac:spMkLst>
        </pc:spChg>
        <pc:spChg chg="del mod">
          <ac:chgData name="Kau, Derchang" userId="b9148588-e694-4445-9765-2c9aad6149ce" providerId="ADAL" clId="{2E2086A7-5A19-1C45-A83D-56F042726C6B}" dt="2022-05-31T16:39:45.089" v="526" actId="478"/>
          <ac:spMkLst>
            <pc:docMk/>
            <pc:sldMk cId="209880389" sldId="257"/>
            <ac:spMk id="106" creationId="{41B1B3D4-F1D6-ACFA-9D0B-A8EAC7F53D8C}"/>
          </ac:spMkLst>
        </pc:spChg>
        <pc:spChg chg="add mod">
          <ac:chgData name="Kau, Derchang" userId="b9148588-e694-4445-9765-2c9aad6149ce" providerId="ADAL" clId="{2E2086A7-5A19-1C45-A83D-56F042726C6B}" dt="2022-05-31T23:27:32.706" v="945" actId="1036"/>
          <ac:spMkLst>
            <pc:docMk/>
            <pc:sldMk cId="209880389" sldId="257"/>
            <ac:spMk id="106" creationId="{CAB8866A-4894-2A08-A1B6-CB9E9827DAD7}"/>
          </ac:spMkLst>
        </pc:spChg>
        <pc:spChg chg="add mod">
          <ac:chgData name="Kau, Derchang" userId="b9148588-e694-4445-9765-2c9aad6149ce" providerId="ADAL" clId="{2E2086A7-5A19-1C45-A83D-56F042726C6B}" dt="2022-05-31T23:27:03.616" v="935" actId="1035"/>
          <ac:spMkLst>
            <pc:docMk/>
            <pc:sldMk cId="209880389" sldId="257"/>
            <ac:spMk id="107" creationId="{F2EFA9F8-C0CF-AF67-652C-32D15D7CF28B}"/>
          </ac:spMkLst>
        </pc:spChg>
        <pc:spChg chg="add mod">
          <ac:chgData name="Kau, Derchang" userId="b9148588-e694-4445-9765-2c9aad6149ce" providerId="ADAL" clId="{2E2086A7-5A19-1C45-A83D-56F042726C6B}" dt="2022-05-31T23:27:12.342" v="940" actId="1036"/>
          <ac:spMkLst>
            <pc:docMk/>
            <pc:sldMk cId="209880389" sldId="257"/>
            <ac:spMk id="108" creationId="{C1566AC1-A186-F8B4-30FE-596C3BA37CC7}"/>
          </ac:spMkLst>
        </pc:spChg>
        <pc:spChg chg="add mod">
          <ac:chgData name="Kau, Derchang" userId="b9148588-e694-4445-9765-2c9aad6149ce" providerId="ADAL" clId="{2E2086A7-5A19-1C45-A83D-56F042726C6B}" dt="2022-05-31T23:27:19.967" v="941" actId="14100"/>
          <ac:spMkLst>
            <pc:docMk/>
            <pc:sldMk cId="209880389" sldId="257"/>
            <ac:spMk id="109" creationId="{71285B21-A063-52B7-4876-934D0C95B8C0}"/>
          </ac:spMkLst>
        </pc:spChg>
        <pc:spChg chg="del mod">
          <ac:chgData name="Kau, Derchang" userId="b9148588-e694-4445-9765-2c9aad6149ce" providerId="ADAL" clId="{2E2086A7-5A19-1C45-A83D-56F042726C6B}" dt="2022-05-31T16:41:32.644" v="538" actId="478"/>
          <ac:spMkLst>
            <pc:docMk/>
            <pc:sldMk cId="209880389" sldId="257"/>
            <ac:spMk id="109" creationId="{E1502D7C-424D-C4BA-9722-B60C6ED95E8D}"/>
          </ac:spMkLst>
        </pc:spChg>
        <pc:spChg chg="mod topLvl">
          <ac:chgData name="Kau, Derchang" userId="b9148588-e694-4445-9765-2c9aad6149ce" providerId="ADAL" clId="{2E2086A7-5A19-1C45-A83D-56F042726C6B}" dt="2022-05-31T16:42:38.756" v="546" actId="165"/>
          <ac:spMkLst>
            <pc:docMk/>
            <pc:sldMk cId="209880389" sldId="257"/>
            <ac:spMk id="110" creationId="{BFDD87B3-CC63-6869-2F10-62995535416D}"/>
          </ac:spMkLst>
        </pc:spChg>
        <pc:spChg chg="mod">
          <ac:chgData name="Kau, Derchang" userId="b9148588-e694-4445-9765-2c9aad6149ce" providerId="ADAL" clId="{2E2086A7-5A19-1C45-A83D-56F042726C6B}" dt="2022-05-31T16:38:37.773" v="446" actId="1037"/>
          <ac:spMkLst>
            <pc:docMk/>
            <pc:sldMk cId="209880389" sldId="257"/>
            <ac:spMk id="111" creationId="{47C3FA89-CE96-9E86-54D3-527B76E4B602}"/>
          </ac:spMkLst>
        </pc:spChg>
        <pc:spChg chg="mod">
          <ac:chgData name="Kau, Derchang" userId="b9148588-e694-4445-9765-2c9aad6149ce" providerId="ADAL" clId="{2E2086A7-5A19-1C45-A83D-56F042726C6B}" dt="2022-05-31T16:38:37.773" v="446" actId="1037"/>
          <ac:spMkLst>
            <pc:docMk/>
            <pc:sldMk cId="209880389" sldId="257"/>
            <ac:spMk id="112" creationId="{23587A16-F293-339A-BC90-A5A0E1C3AB73}"/>
          </ac:spMkLst>
        </pc:spChg>
        <pc:spChg chg="mod">
          <ac:chgData name="Kau, Derchang" userId="b9148588-e694-4445-9765-2c9aad6149ce" providerId="ADAL" clId="{2E2086A7-5A19-1C45-A83D-56F042726C6B}" dt="2022-05-31T16:39:13.973" v="519" actId="1038"/>
          <ac:spMkLst>
            <pc:docMk/>
            <pc:sldMk cId="209880389" sldId="257"/>
            <ac:spMk id="113" creationId="{36D886FD-52DD-56A6-C210-F3804299ABCB}"/>
          </ac:spMkLst>
        </pc:spChg>
        <pc:spChg chg="add mod">
          <ac:chgData name="Kau, Derchang" userId="b9148588-e694-4445-9765-2c9aad6149ce" providerId="ADAL" clId="{2E2086A7-5A19-1C45-A83D-56F042726C6B}" dt="2022-05-31T23:24:58.804" v="863" actId="14100"/>
          <ac:spMkLst>
            <pc:docMk/>
            <pc:sldMk cId="209880389" sldId="257"/>
            <ac:spMk id="113" creationId="{A5CE91C8-C196-325D-3594-27A30FE9DBB5}"/>
          </ac:spMkLst>
        </pc:spChg>
        <pc:spChg chg="mod">
          <ac:chgData name="Kau, Derchang" userId="b9148588-e694-4445-9765-2c9aad6149ce" providerId="ADAL" clId="{2E2086A7-5A19-1C45-A83D-56F042726C6B}" dt="2022-05-31T16:43:11.841" v="550" actId="197"/>
          <ac:spMkLst>
            <pc:docMk/>
            <pc:sldMk cId="209880389" sldId="257"/>
            <ac:spMk id="114" creationId="{9C0143EB-7A95-7C03-AF58-62F32175D8A6}"/>
          </ac:spMkLst>
        </pc:spChg>
        <pc:spChg chg="add mod">
          <ac:chgData name="Kau, Derchang" userId="b9148588-e694-4445-9765-2c9aad6149ce" providerId="ADAL" clId="{2E2086A7-5A19-1C45-A83D-56F042726C6B}" dt="2022-05-31T23:25:28.954" v="877" actId="1076"/>
          <ac:spMkLst>
            <pc:docMk/>
            <pc:sldMk cId="209880389" sldId="257"/>
            <ac:spMk id="114" creationId="{CE60D848-440A-B19D-33D6-2494567D1FE1}"/>
          </ac:spMkLst>
        </pc:spChg>
        <pc:spChg chg="add mod">
          <ac:chgData name="Kau, Derchang" userId="b9148588-e694-4445-9765-2c9aad6149ce" providerId="ADAL" clId="{2E2086A7-5A19-1C45-A83D-56F042726C6B}" dt="2022-05-31T23:26:03.855" v="899" actId="1037"/>
          <ac:spMkLst>
            <pc:docMk/>
            <pc:sldMk cId="209880389" sldId="257"/>
            <ac:spMk id="115" creationId="{F00F5B38-8D20-D044-D27D-F990F30C859E}"/>
          </ac:spMkLst>
        </pc:spChg>
        <pc:spChg chg="mod">
          <ac:chgData name="Kau, Derchang" userId="b9148588-e694-4445-9765-2c9aad6149ce" providerId="ADAL" clId="{2E2086A7-5A19-1C45-A83D-56F042726C6B}" dt="2022-05-31T16:38:54.702" v="476" actId="1037"/>
          <ac:spMkLst>
            <pc:docMk/>
            <pc:sldMk cId="209880389" sldId="257"/>
            <ac:spMk id="116" creationId="{2EA1F5FF-F949-4D4D-01B3-B902CE0BAE80}"/>
          </ac:spMkLst>
        </pc:spChg>
        <pc:spChg chg="add mod">
          <ac:chgData name="Kau, Derchang" userId="b9148588-e694-4445-9765-2c9aad6149ce" providerId="ADAL" clId="{2E2086A7-5A19-1C45-A83D-56F042726C6B}" dt="2022-05-31T23:26:15.534" v="902" actId="1076"/>
          <ac:spMkLst>
            <pc:docMk/>
            <pc:sldMk cId="209880389" sldId="257"/>
            <ac:spMk id="116" creationId="{F3ACA6EA-84F5-A458-FBA0-7D42EB97137F}"/>
          </ac:spMkLst>
        </pc:spChg>
        <pc:spChg chg="mod">
          <ac:chgData name="Kau, Derchang" userId="b9148588-e694-4445-9765-2c9aad6149ce" providerId="ADAL" clId="{2E2086A7-5A19-1C45-A83D-56F042726C6B}" dt="2022-05-31T16:38:54.702" v="476" actId="1037"/>
          <ac:spMkLst>
            <pc:docMk/>
            <pc:sldMk cId="209880389" sldId="257"/>
            <ac:spMk id="117" creationId="{9B8FCF57-9B8C-BDB4-ACB3-B891A6E71F2F}"/>
          </ac:spMkLst>
        </pc:spChg>
        <pc:spChg chg="add mod">
          <ac:chgData name="Kau, Derchang" userId="b9148588-e694-4445-9765-2c9aad6149ce" providerId="ADAL" clId="{2E2086A7-5A19-1C45-A83D-56F042726C6B}" dt="2022-05-31T23:26:42.354" v="921" actId="1076"/>
          <ac:spMkLst>
            <pc:docMk/>
            <pc:sldMk cId="209880389" sldId="257"/>
            <ac:spMk id="117" creationId="{F36E9CB8-4D5E-B406-13B1-B7F1D163DF29}"/>
          </ac:spMkLst>
        </pc:spChg>
        <pc:spChg chg="mod">
          <ac:chgData name="Kau, Derchang" userId="b9148588-e694-4445-9765-2c9aad6149ce" providerId="ADAL" clId="{2E2086A7-5A19-1C45-A83D-56F042726C6B}" dt="2022-05-31T16:39:07.985" v="506" actId="1038"/>
          <ac:spMkLst>
            <pc:docMk/>
            <pc:sldMk cId="209880389" sldId="257"/>
            <ac:spMk id="118" creationId="{CFA70205-B41C-42CC-A59D-1BB0F18F74E5}"/>
          </ac:spMkLst>
        </pc:spChg>
        <pc:spChg chg="mod">
          <ac:chgData name="Kau, Derchang" userId="b9148588-e694-4445-9765-2c9aad6149ce" providerId="ADAL" clId="{2E2086A7-5A19-1C45-A83D-56F042726C6B}" dt="2022-05-31T16:39:07.985" v="506" actId="1038"/>
          <ac:spMkLst>
            <pc:docMk/>
            <pc:sldMk cId="209880389" sldId="257"/>
            <ac:spMk id="119" creationId="{2BE15C19-2FAF-5DF1-8DAC-FF62C63200C5}"/>
          </ac:spMkLst>
        </pc:spChg>
        <pc:spChg chg="mod topLvl">
          <ac:chgData name="Kau, Derchang" userId="b9148588-e694-4445-9765-2c9aad6149ce" providerId="ADAL" clId="{2E2086A7-5A19-1C45-A83D-56F042726C6B}" dt="2022-05-31T23:24:09.033" v="852" actId="165"/>
          <ac:spMkLst>
            <pc:docMk/>
            <pc:sldMk cId="209880389" sldId="257"/>
            <ac:spMk id="123" creationId="{75954488-B1AA-F1BD-070E-F02AC8AC620E}"/>
          </ac:spMkLst>
        </pc:spChg>
        <pc:spChg chg="mod topLvl">
          <ac:chgData name="Kau, Derchang" userId="b9148588-e694-4445-9765-2c9aad6149ce" providerId="ADAL" clId="{2E2086A7-5A19-1C45-A83D-56F042726C6B}" dt="2022-05-31T23:26:48.594" v="930" actId="1036"/>
          <ac:spMkLst>
            <pc:docMk/>
            <pc:sldMk cId="209880389" sldId="257"/>
            <ac:spMk id="124" creationId="{755C5EAE-4A0B-AE4E-343E-A13118996773}"/>
          </ac:spMkLst>
        </pc:spChg>
        <pc:spChg chg="mod topLvl">
          <ac:chgData name="Kau, Derchang" userId="b9148588-e694-4445-9765-2c9aad6149ce" providerId="ADAL" clId="{2E2086A7-5A19-1C45-A83D-56F042726C6B}" dt="2022-05-31T23:24:09.033" v="852" actId="165"/>
          <ac:spMkLst>
            <pc:docMk/>
            <pc:sldMk cId="209880389" sldId="257"/>
            <ac:spMk id="127" creationId="{95BE1BF1-7FF1-DD7E-EED9-630C5E55E33D}"/>
          </ac:spMkLst>
        </pc:spChg>
        <pc:spChg chg="mod topLvl">
          <ac:chgData name="Kau, Derchang" userId="b9148588-e694-4445-9765-2c9aad6149ce" providerId="ADAL" clId="{2E2086A7-5A19-1C45-A83D-56F042726C6B}" dt="2022-05-31T23:24:09.033" v="852" actId="165"/>
          <ac:spMkLst>
            <pc:docMk/>
            <pc:sldMk cId="209880389" sldId="257"/>
            <ac:spMk id="128" creationId="{591F760B-3696-34E7-C4B2-F62A1F2C230D}"/>
          </ac:spMkLst>
        </pc:spChg>
        <pc:spChg chg="mod topLvl">
          <ac:chgData name="Kau, Derchang" userId="b9148588-e694-4445-9765-2c9aad6149ce" providerId="ADAL" clId="{2E2086A7-5A19-1C45-A83D-56F042726C6B}" dt="2022-05-31T23:24:09.033" v="852" actId="165"/>
          <ac:spMkLst>
            <pc:docMk/>
            <pc:sldMk cId="209880389" sldId="257"/>
            <ac:spMk id="129" creationId="{7A6083B4-0904-0B98-F8C2-9EFAF0B438AD}"/>
          </ac:spMkLst>
        </pc:spChg>
        <pc:spChg chg="mod topLvl">
          <ac:chgData name="Kau, Derchang" userId="b9148588-e694-4445-9765-2c9aad6149ce" providerId="ADAL" clId="{2E2086A7-5A19-1C45-A83D-56F042726C6B}" dt="2022-05-31T23:24:09.033" v="852" actId="165"/>
          <ac:spMkLst>
            <pc:docMk/>
            <pc:sldMk cId="209880389" sldId="257"/>
            <ac:spMk id="130" creationId="{210E7C2E-EF6D-A03A-2D80-91744515C866}"/>
          </ac:spMkLst>
        </pc:spChg>
        <pc:spChg chg="del mod">
          <ac:chgData name="Kau, Derchang" userId="b9148588-e694-4445-9765-2c9aad6149ce" providerId="ADAL" clId="{2E2086A7-5A19-1C45-A83D-56F042726C6B}" dt="2022-05-31T16:47:31.045" v="599" actId="478"/>
          <ac:spMkLst>
            <pc:docMk/>
            <pc:sldMk cId="209880389" sldId="257"/>
            <ac:spMk id="131" creationId="{5A676622-D3E4-D265-8C35-BBF63E5CF9B1}"/>
          </ac:spMkLst>
        </pc:spChg>
        <pc:spChg chg="del mod">
          <ac:chgData name="Kau, Derchang" userId="b9148588-e694-4445-9765-2c9aad6149ce" providerId="ADAL" clId="{2E2086A7-5A19-1C45-A83D-56F042726C6B}" dt="2022-05-31T16:46:25.251" v="584" actId="478"/>
          <ac:spMkLst>
            <pc:docMk/>
            <pc:sldMk cId="209880389" sldId="257"/>
            <ac:spMk id="134" creationId="{DFFCFA3C-4840-7AB3-5E04-AAA1E2B3930F}"/>
          </ac:spMkLst>
        </pc:spChg>
        <pc:spChg chg="mod topLvl">
          <ac:chgData name="Kau, Derchang" userId="b9148588-e694-4445-9765-2c9aad6149ce" providerId="ADAL" clId="{2E2086A7-5A19-1C45-A83D-56F042726C6B}" dt="2022-05-31T23:24:09.033" v="852" actId="165"/>
          <ac:spMkLst>
            <pc:docMk/>
            <pc:sldMk cId="209880389" sldId="257"/>
            <ac:spMk id="135" creationId="{EED9DF7B-6DC5-1E98-4A55-B7DE4DE2F6F6}"/>
          </ac:spMkLst>
        </pc:spChg>
        <pc:spChg chg="mod">
          <ac:chgData name="Kau, Derchang" userId="b9148588-e694-4445-9765-2c9aad6149ce" providerId="ADAL" clId="{2E2086A7-5A19-1C45-A83D-56F042726C6B}" dt="2022-05-31T16:45:17.409" v="569"/>
          <ac:spMkLst>
            <pc:docMk/>
            <pc:sldMk cId="209880389" sldId="257"/>
            <ac:spMk id="136" creationId="{55C26D94-8D89-2FF4-4024-77994DD1F2F8}"/>
          </ac:spMkLst>
        </pc:spChg>
        <pc:spChg chg="mod">
          <ac:chgData name="Kau, Derchang" userId="b9148588-e694-4445-9765-2c9aad6149ce" providerId="ADAL" clId="{2E2086A7-5A19-1C45-A83D-56F042726C6B}" dt="2022-05-31T16:45:17.409" v="569"/>
          <ac:spMkLst>
            <pc:docMk/>
            <pc:sldMk cId="209880389" sldId="257"/>
            <ac:spMk id="137" creationId="{2F2820E0-C59A-26C3-0CA8-1E9850055410}"/>
          </ac:spMkLst>
        </pc:spChg>
        <pc:spChg chg="mod">
          <ac:chgData name="Kau, Derchang" userId="b9148588-e694-4445-9765-2c9aad6149ce" providerId="ADAL" clId="{2E2086A7-5A19-1C45-A83D-56F042726C6B}" dt="2022-05-31T16:45:17.409" v="569"/>
          <ac:spMkLst>
            <pc:docMk/>
            <pc:sldMk cId="209880389" sldId="257"/>
            <ac:spMk id="138" creationId="{C3EEFFD9-43C8-3700-5D9D-981A5576D450}"/>
          </ac:spMkLst>
        </pc:spChg>
        <pc:spChg chg="mod">
          <ac:chgData name="Kau, Derchang" userId="b9148588-e694-4445-9765-2c9aad6149ce" providerId="ADAL" clId="{2E2086A7-5A19-1C45-A83D-56F042726C6B}" dt="2022-05-31T16:45:17.409" v="569"/>
          <ac:spMkLst>
            <pc:docMk/>
            <pc:sldMk cId="209880389" sldId="257"/>
            <ac:spMk id="139" creationId="{4CDE5F9A-AEB6-454B-486E-BB55E5399030}"/>
          </ac:spMkLst>
        </pc:spChg>
        <pc:spChg chg="mod">
          <ac:chgData name="Kau, Derchang" userId="b9148588-e694-4445-9765-2c9aad6149ce" providerId="ADAL" clId="{2E2086A7-5A19-1C45-A83D-56F042726C6B}" dt="2022-05-31T16:45:17.409" v="569"/>
          <ac:spMkLst>
            <pc:docMk/>
            <pc:sldMk cId="209880389" sldId="257"/>
            <ac:spMk id="141" creationId="{6CBA3148-9321-A178-CF12-0AFB991A2676}"/>
          </ac:spMkLst>
        </pc:spChg>
        <pc:spChg chg="mod">
          <ac:chgData name="Kau, Derchang" userId="b9148588-e694-4445-9765-2c9aad6149ce" providerId="ADAL" clId="{2E2086A7-5A19-1C45-A83D-56F042726C6B}" dt="2022-05-31T16:45:17.409" v="569"/>
          <ac:spMkLst>
            <pc:docMk/>
            <pc:sldMk cId="209880389" sldId="257"/>
            <ac:spMk id="142" creationId="{B738E5D2-9E95-E063-883E-53014288D9DC}"/>
          </ac:spMkLst>
        </pc:spChg>
        <pc:spChg chg="mod">
          <ac:chgData name="Kau, Derchang" userId="b9148588-e694-4445-9765-2c9aad6149ce" providerId="ADAL" clId="{2E2086A7-5A19-1C45-A83D-56F042726C6B}" dt="2022-05-31T16:45:17.409" v="569"/>
          <ac:spMkLst>
            <pc:docMk/>
            <pc:sldMk cId="209880389" sldId="257"/>
            <ac:spMk id="143" creationId="{E64DABD0-32BF-63DD-4180-54DC272CE39F}"/>
          </ac:spMkLst>
        </pc:spChg>
        <pc:spChg chg="mod">
          <ac:chgData name="Kau, Derchang" userId="b9148588-e694-4445-9765-2c9aad6149ce" providerId="ADAL" clId="{2E2086A7-5A19-1C45-A83D-56F042726C6B}" dt="2022-05-31T16:45:17.409" v="569"/>
          <ac:spMkLst>
            <pc:docMk/>
            <pc:sldMk cId="209880389" sldId="257"/>
            <ac:spMk id="144" creationId="{FAF7E199-D209-F1C5-E443-083D53EB4C13}"/>
          </ac:spMkLst>
        </pc:spChg>
        <pc:spChg chg="add mod">
          <ac:chgData name="Kau, Derchang" userId="b9148588-e694-4445-9765-2c9aad6149ce" providerId="ADAL" clId="{2E2086A7-5A19-1C45-A83D-56F042726C6B}" dt="2022-05-31T17:12:02.826" v="694" actId="1076"/>
          <ac:spMkLst>
            <pc:docMk/>
            <pc:sldMk cId="209880389" sldId="257"/>
            <ac:spMk id="147" creationId="{049EA1FB-3BEE-B466-14A9-4D00EEA949CB}"/>
          </ac:spMkLst>
        </pc:spChg>
        <pc:grpChg chg="add del">
          <ac:chgData name="Kau, Derchang" userId="b9148588-e694-4445-9765-2c9aad6149ce" providerId="ADAL" clId="{2E2086A7-5A19-1C45-A83D-56F042726C6B}" dt="2022-06-01T04:27:19.003" v="949" actId="165"/>
          <ac:grpSpMkLst>
            <pc:docMk/>
            <pc:sldMk cId="209880389" sldId="257"/>
            <ac:grpSpMk id="2" creationId="{A66E02D4-E216-302B-DA34-6E2E2D24DF4C}"/>
          </ac:grpSpMkLst>
        </pc:grpChg>
        <pc:grpChg chg="add">
          <ac:chgData name="Kau, Derchang" userId="b9148588-e694-4445-9765-2c9aad6149ce" providerId="ADAL" clId="{2E2086A7-5A19-1C45-A83D-56F042726C6B}" dt="2022-05-31T23:23:40.556" v="847" actId="164"/>
          <ac:grpSpMkLst>
            <pc:docMk/>
            <pc:sldMk cId="209880389" sldId="257"/>
            <ac:grpSpMk id="3" creationId="{9CC6F2EC-E9C1-C959-5B02-08681E536B8C}"/>
          </ac:grpSpMkLst>
        </pc:grpChg>
        <pc:grpChg chg="add mod topLvl">
          <ac:chgData name="Kau, Derchang" userId="b9148588-e694-4445-9765-2c9aad6149ce" providerId="ADAL" clId="{2E2086A7-5A19-1C45-A83D-56F042726C6B}" dt="2022-05-31T23:23:30.459" v="846" actId="165"/>
          <ac:grpSpMkLst>
            <pc:docMk/>
            <pc:sldMk cId="209880389" sldId="257"/>
            <ac:grpSpMk id="14" creationId="{1B439D2A-80A9-4F8B-9047-0EFAFECE3CD0}"/>
          </ac:grpSpMkLst>
        </pc:grpChg>
        <pc:grpChg chg="add">
          <ac:chgData name="Kau, Derchang" userId="b9148588-e694-4445-9765-2c9aad6149ce" providerId="ADAL" clId="{2E2086A7-5A19-1C45-A83D-56F042726C6B}" dt="2022-05-31T23:23:52.258" v="849" actId="164"/>
          <ac:grpSpMkLst>
            <pc:docMk/>
            <pc:sldMk cId="209880389" sldId="257"/>
            <ac:grpSpMk id="20" creationId="{D676111F-9D69-0349-9E5A-0C539B50C256}"/>
          </ac:grpSpMkLst>
        </pc:grpChg>
        <pc:grpChg chg="add">
          <ac:chgData name="Kau, Derchang" userId="b9148588-e694-4445-9765-2c9aad6149ce" providerId="ADAL" clId="{2E2086A7-5A19-1C45-A83D-56F042726C6B}" dt="2022-05-31T23:24:04.004" v="851" actId="164"/>
          <ac:grpSpMkLst>
            <pc:docMk/>
            <pc:sldMk cId="209880389" sldId="257"/>
            <ac:grpSpMk id="21" creationId="{7E24B707-A389-36F0-EA80-168495837C9B}"/>
          </ac:grpSpMkLst>
        </pc:grpChg>
        <pc:grpChg chg="add mod">
          <ac:chgData name="Kau, Derchang" userId="b9148588-e694-4445-9765-2c9aad6149ce" providerId="ADAL" clId="{2E2086A7-5A19-1C45-A83D-56F042726C6B}" dt="2022-05-31T23:24:20.453" v="860" actId="1037"/>
          <ac:grpSpMkLst>
            <pc:docMk/>
            <pc:sldMk cId="209880389" sldId="257"/>
            <ac:grpSpMk id="22" creationId="{A1669326-9937-E2F4-4969-722F93457497}"/>
          </ac:grpSpMkLst>
        </pc:grpChg>
        <pc:grpChg chg="add mod topLvl">
          <ac:chgData name="Kau, Derchang" userId="b9148588-e694-4445-9765-2c9aad6149ce" providerId="ADAL" clId="{2E2086A7-5A19-1C45-A83D-56F042726C6B}" dt="2022-06-01T04:27:25.892" v="950" actId="14100"/>
          <ac:grpSpMkLst>
            <pc:docMk/>
            <pc:sldMk cId="209880389" sldId="257"/>
            <ac:grpSpMk id="27" creationId="{465E18CE-D273-DCC4-11AA-38748E9F4A46}"/>
          </ac:grpSpMkLst>
        </pc:grpChg>
        <pc:grpChg chg="add">
          <ac:chgData name="Kau, Derchang" userId="b9148588-e694-4445-9765-2c9aad6149ce" providerId="ADAL" clId="{2E2086A7-5A19-1C45-A83D-56F042726C6B}" dt="2022-06-01T04:27:46.056" v="967" actId="164"/>
          <ac:grpSpMkLst>
            <pc:docMk/>
            <pc:sldMk cId="209880389" sldId="257"/>
            <ac:grpSpMk id="32" creationId="{FFF037CB-8BAC-E54A-D6CD-55B7DC73574C}"/>
          </ac:grpSpMkLst>
        </pc:grpChg>
        <pc:grpChg chg="add mod topLvl">
          <ac:chgData name="Kau, Derchang" userId="b9148588-e694-4445-9765-2c9aad6149ce" providerId="ADAL" clId="{2E2086A7-5A19-1C45-A83D-56F042726C6B}" dt="2022-05-31T23:23:44.728" v="848" actId="165"/>
          <ac:grpSpMkLst>
            <pc:docMk/>
            <pc:sldMk cId="209880389" sldId="257"/>
            <ac:grpSpMk id="52" creationId="{AD2704CE-6623-2474-EBCD-19DDA86D9C7D}"/>
          </ac:grpSpMkLst>
        </pc:grpChg>
        <pc:grpChg chg="add del mod">
          <ac:chgData name="Kau, Derchang" userId="b9148588-e694-4445-9765-2c9aad6149ce" providerId="ADAL" clId="{2E2086A7-5A19-1C45-A83D-56F042726C6B}" dt="2022-05-31T16:31:26.170" v="89" actId="165"/>
          <ac:grpSpMkLst>
            <pc:docMk/>
            <pc:sldMk cId="209880389" sldId="257"/>
            <ac:grpSpMk id="75" creationId="{EC4B33A9-19DA-292B-8197-0D6D3428639E}"/>
          </ac:grpSpMkLst>
        </pc:grpChg>
        <pc:grpChg chg="add mod topLvl">
          <ac:chgData name="Kau, Derchang" userId="b9148588-e694-4445-9765-2c9aad6149ce" providerId="ADAL" clId="{2E2086A7-5A19-1C45-A83D-56F042726C6B}" dt="2022-05-31T23:23:56.900" v="850" actId="165"/>
          <ac:grpSpMkLst>
            <pc:docMk/>
            <pc:sldMk cId="209880389" sldId="257"/>
            <ac:grpSpMk id="88" creationId="{48C61F44-6D35-BF8C-A2DE-0680354338FD}"/>
          </ac:grpSpMkLst>
        </pc:grpChg>
        <pc:grpChg chg="add mod topLvl">
          <ac:chgData name="Kau, Derchang" userId="b9148588-e694-4445-9765-2c9aad6149ce" providerId="ADAL" clId="{2E2086A7-5A19-1C45-A83D-56F042726C6B}" dt="2022-05-31T23:23:56.900" v="850" actId="165"/>
          <ac:grpSpMkLst>
            <pc:docMk/>
            <pc:sldMk cId="209880389" sldId="257"/>
            <ac:grpSpMk id="89" creationId="{31C22B70-F76E-3FE4-1BB0-D0AC718A75C8}"/>
          </ac:grpSpMkLst>
        </pc:grpChg>
        <pc:grpChg chg="add mod topLvl">
          <ac:chgData name="Kau, Derchang" userId="b9148588-e694-4445-9765-2c9aad6149ce" providerId="ADAL" clId="{2E2086A7-5A19-1C45-A83D-56F042726C6B}" dt="2022-05-31T23:23:56.900" v="850" actId="165"/>
          <ac:grpSpMkLst>
            <pc:docMk/>
            <pc:sldMk cId="209880389" sldId="257"/>
            <ac:grpSpMk id="90" creationId="{DF5D79D0-D2CC-9388-5FCB-F59B0B9A1016}"/>
          </ac:grpSpMkLst>
        </pc:grpChg>
        <pc:grpChg chg="add mod topLvl">
          <ac:chgData name="Kau, Derchang" userId="b9148588-e694-4445-9765-2c9aad6149ce" providerId="ADAL" clId="{2E2086A7-5A19-1C45-A83D-56F042726C6B}" dt="2022-05-31T23:23:56.900" v="850" actId="165"/>
          <ac:grpSpMkLst>
            <pc:docMk/>
            <pc:sldMk cId="209880389" sldId="257"/>
            <ac:grpSpMk id="91" creationId="{7DA14B14-9DBD-92C0-0E0B-7297DDF27AFA}"/>
          </ac:grpSpMkLst>
        </pc:grpChg>
        <pc:grpChg chg="add del mod">
          <ac:chgData name="Kau, Derchang" userId="b9148588-e694-4445-9765-2c9aad6149ce" providerId="ADAL" clId="{2E2086A7-5A19-1C45-A83D-56F042726C6B}" dt="2022-05-31T16:47:40.697" v="600" actId="165"/>
          <ac:grpSpMkLst>
            <pc:docMk/>
            <pc:sldMk cId="209880389" sldId="257"/>
            <ac:grpSpMk id="93" creationId="{B4EF2B37-0397-26A8-0315-854DC4C044E3}"/>
          </ac:grpSpMkLst>
        </pc:grpChg>
        <pc:grpChg chg="add del mod">
          <ac:chgData name="Kau, Derchang" userId="b9148588-e694-4445-9765-2c9aad6149ce" providerId="ADAL" clId="{2E2086A7-5A19-1C45-A83D-56F042726C6B}" dt="2022-05-31T16:48:06.770" v="605" actId="165"/>
          <ac:grpSpMkLst>
            <pc:docMk/>
            <pc:sldMk cId="209880389" sldId="257"/>
            <ac:grpSpMk id="94" creationId="{10CC257C-4812-3584-27EB-E9D8CD90DD73}"/>
          </ac:grpSpMkLst>
        </pc:grpChg>
        <pc:grpChg chg="add del mod">
          <ac:chgData name="Kau, Derchang" userId="b9148588-e694-4445-9765-2c9aad6149ce" providerId="ADAL" clId="{2E2086A7-5A19-1C45-A83D-56F042726C6B}" dt="2022-05-31T16:47:14.330" v="596" actId="165"/>
          <ac:grpSpMkLst>
            <pc:docMk/>
            <pc:sldMk cId="209880389" sldId="257"/>
            <ac:grpSpMk id="95" creationId="{1B1752B1-3437-A062-44E9-F6DF1E6C7DFE}"/>
          </ac:grpSpMkLst>
        </pc:grpChg>
        <pc:grpChg chg="add del mod">
          <ac:chgData name="Kau, Derchang" userId="b9148588-e694-4445-9765-2c9aad6149ce" providerId="ADAL" clId="{2E2086A7-5A19-1C45-A83D-56F042726C6B}" dt="2022-05-31T23:23:56.900" v="850" actId="165"/>
          <ac:grpSpMkLst>
            <pc:docMk/>
            <pc:sldMk cId="209880389" sldId="257"/>
            <ac:grpSpMk id="96" creationId="{02E5A9DA-0009-480B-7079-34174836DED8}"/>
          </ac:grpSpMkLst>
        </pc:grpChg>
        <pc:grpChg chg="add del mod">
          <ac:chgData name="Kau, Derchang" userId="b9148588-e694-4445-9765-2c9aad6149ce" providerId="ADAL" clId="{2E2086A7-5A19-1C45-A83D-56F042726C6B}" dt="2022-05-31T16:42:38.756" v="546" actId="165"/>
          <ac:grpSpMkLst>
            <pc:docMk/>
            <pc:sldMk cId="209880389" sldId="257"/>
            <ac:grpSpMk id="97" creationId="{A7013AF5-07B2-364D-0A7F-9F78A7219778}"/>
          </ac:grpSpMkLst>
        </pc:grpChg>
        <pc:grpChg chg="mod topLvl">
          <ac:chgData name="Kau, Derchang" userId="b9148588-e694-4445-9765-2c9aad6149ce" providerId="ADAL" clId="{2E2086A7-5A19-1C45-A83D-56F042726C6B}" dt="2022-05-31T16:43:18.096" v="551" actId="197"/>
          <ac:grpSpMkLst>
            <pc:docMk/>
            <pc:sldMk cId="209880389" sldId="257"/>
            <ac:grpSpMk id="100" creationId="{AD25BE5D-312F-D1DA-D746-80983E0FB802}"/>
          </ac:grpSpMkLst>
        </pc:grpChg>
        <pc:grpChg chg="mod topLvl">
          <ac:chgData name="Kau, Derchang" userId="b9148588-e694-4445-9765-2c9aad6149ce" providerId="ADAL" clId="{2E2086A7-5A19-1C45-A83D-56F042726C6B}" dt="2022-05-31T16:43:23.535" v="552" actId="197"/>
          <ac:grpSpMkLst>
            <pc:docMk/>
            <pc:sldMk cId="209880389" sldId="257"/>
            <ac:grpSpMk id="101" creationId="{45A967B4-4851-2376-A2A8-169135DF30A7}"/>
          </ac:grpSpMkLst>
        </pc:grpChg>
        <pc:grpChg chg="mod topLvl">
          <ac:chgData name="Kau, Derchang" userId="b9148588-e694-4445-9765-2c9aad6149ce" providerId="ADAL" clId="{2E2086A7-5A19-1C45-A83D-56F042726C6B}" dt="2022-05-31T16:43:05.948" v="549" actId="165"/>
          <ac:grpSpMkLst>
            <pc:docMk/>
            <pc:sldMk cId="209880389" sldId="257"/>
            <ac:grpSpMk id="107" creationId="{FC049FDA-BA91-B6C7-F940-B595946E926E}"/>
          </ac:grpSpMkLst>
        </pc:grpChg>
        <pc:grpChg chg="mod topLvl">
          <ac:chgData name="Kau, Derchang" userId="b9148588-e694-4445-9765-2c9aad6149ce" providerId="ADAL" clId="{2E2086A7-5A19-1C45-A83D-56F042726C6B}" dt="2022-05-31T16:43:27.211" v="553" actId="197"/>
          <ac:grpSpMkLst>
            <pc:docMk/>
            <pc:sldMk cId="209880389" sldId="257"/>
            <ac:grpSpMk id="108" creationId="{53718A3A-A850-31EB-E23B-E42E437E6460}"/>
          </ac:grpSpMkLst>
        </pc:grpChg>
        <pc:grpChg chg="add del mod">
          <ac:chgData name="Kau, Derchang" userId="b9148588-e694-4445-9765-2c9aad6149ce" providerId="ADAL" clId="{2E2086A7-5A19-1C45-A83D-56F042726C6B}" dt="2022-05-31T16:43:05.948" v="549" actId="165"/>
          <ac:grpSpMkLst>
            <pc:docMk/>
            <pc:sldMk cId="209880389" sldId="257"/>
            <ac:grpSpMk id="120" creationId="{BAAC48F0-7979-1285-FDF4-0582F1829379}"/>
          </ac:grpSpMkLst>
        </pc:grpChg>
        <pc:grpChg chg="add del mod">
          <ac:chgData name="Kau, Derchang" userId="b9148588-e694-4445-9765-2c9aad6149ce" providerId="ADAL" clId="{2E2086A7-5A19-1C45-A83D-56F042726C6B}" dt="2022-05-31T16:46:36.681" v="587" actId="478"/>
          <ac:grpSpMkLst>
            <pc:docMk/>
            <pc:sldMk cId="209880389" sldId="257"/>
            <ac:grpSpMk id="121" creationId="{AB0A89C4-CBDF-5858-FD6D-D7257374E04E}"/>
          </ac:grpSpMkLst>
        </pc:grpChg>
        <pc:grpChg chg="add del mod">
          <ac:chgData name="Kau, Derchang" userId="b9148588-e694-4445-9765-2c9aad6149ce" providerId="ADAL" clId="{2E2086A7-5A19-1C45-A83D-56F042726C6B}" dt="2022-05-31T23:24:09.033" v="852" actId="165"/>
          <ac:grpSpMkLst>
            <pc:docMk/>
            <pc:sldMk cId="209880389" sldId="257"/>
            <ac:grpSpMk id="122" creationId="{41513ED0-8753-A4A3-1072-79484BE41027}"/>
          </ac:grpSpMkLst>
        </pc:grpChg>
        <pc:grpChg chg="mod topLvl">
          <ac:chgData name="Kau, Derchang" userId="b9148588-e694-4445-9765-2c9aad6149ce" providerId="ADAL" clId="{2E2086A7-5A19-1C45-A83D-56F042726C6B}" dt="2022-05-31T23:24:09.033" v="852" actId="165"/>
          <ac:grpSpMkLst>
            <pc:docMk/>
            <pc:sldMk cId="209880389" sldId="257"/>
            <ac:grpSpMk id="125" creationId="{4F420D0B-8242-E746-B321-9D58D6D71E89}"/>
          </ac:grpSpMkLst>
        </pc:grpChg>
        <pc:grpChg chg="mod topLvl">
          <ac:chgData name="Kau, Derchang" userId="b9148588-e694-4445-9765-2c9aad6149ce" providerId="ADAL" clId="{2E2086A7-5A19-1C45-A83D-56F042726C6B}" dt="2022-05-31T23:24:09.033" v="852" actId="165"/>
          <ac:grpSpMkLst>
            <pc:docMk/>
            <pc:sldMk cId="209880389" sldId="257"/>
            <ac:grpSpMk id="126" creationId="{E329A960-7714-A0B4-9D70-A85A93E93B89}"/>
          </ac:grpSpMkLst>
        </pc:grpChg>
        <pc:grpChg chg="mod topLvl">
          <ac:chgData name="Kau, Derchang" userId="b9148588-e694-4445-9765-2c9aad6149ce" providerId="ADAL" clId="{2E2086A7-5A19-1C45-A83D-56F042726C6B}" dt="2022-05-31T23:24:09.033" v="852" actId="165"/>
          <ac:grpSpMkLst>
            <pc:docMk/>
            <pc:sldMk cId="209880389" sldId="257"/>
            <ac:grpSpMk id="132" creationId="{D1D68A26-3185-EB77-69B0-1D3B6BBB1A4B}"/>
          </ac:grpSpMkLst>
        </pc:grpChg>
        <pc:grpChg chg="mod topLvl">
          <ac:chgData name="Kau, Derchang" userId="b9148588-e694-4445-9765-2c9aad6149ce" providerId="ADAL" clId="{2E2086A7-5A19-1C45-A83D-56F042726C6B}" dt="2022-05-31T23:24:09.033" v="852" actId="165"/>
          <ac:grpSpMkLst>
            <pc:docMk/>
            <pc:sldMk cId="209880389" sldId="257"/>
            <ac:grpSpMk id="133" creationId="{B815C7C0-0269-23FD-7E15-CCEFACE0FF46}"/>
          </ac:grpSpMkLst>
        </pc:grpChg>
        <pc:grpChg chg="add del">
          <ac:chgData name="Kau, Derchang" userId="b9148588-e694-4445-9765-2c9aad6149ce" providerId="ADAL" clId="{2E2086A7-5A19-1C45-A83D-56F042726C6B}" dt="2022-05-31T23:23:44.728" v="848" actId="165"/>
          <ac:grpSpMkLst>
            <pc:docMk/>
            <pc:sldMk cId="209880389" sldId="257"/>
            <ac:grpSpMk id="145" creationId="{55973B18-86B9-8C47-71D2-5F8743912088}"/>
          </ac:grpSpMkLst>
        </pc:grpChg>
        <pc:grpChg chg="add del mod">
          <ac:chgData name="Kau, Derchang" userId="b9148588-e694-4445-9765-2c9aad6149ce" providerId="ADAL" clId="{2E2086A7-5A19-1C45-A83D-56F042726C6B}" dt="2022-05-31T23:23:30.459" v="846" actId="165"/>
          <ac:grpSpMkLst>
            <pc:docMk/>
            <pc:sldMk cId="209880389" sldId="257"/>
            <ac:grpSpMk id="146" creationId="{828D80D3-1C34-A08D-CBE0-5094464BB07F}"/>
          </ac:grpSpMkLst>
        </pc:grpChg>
        <pc:cxnChg chg="add del mod topLvl">
          <ac:chgData name="Kau, Derchang" userId="b9148588-e694-4445-9765-2c9aad6149ce" providerId="ADAL" clId="{2E2086A7-5A19-1C45-A83D-56F042726C6B}" dt="2022-05-31T17:41:01.284" v="756" actId="478"/>
          <ac:cxnSpMkLst>
            <pc:docMk/>
            <pc:sldMk cId="209880389" sldId="257"/>
            <ac:cxnSpMk id="20" creationId="{0735334E-C7CF-E734-6106-2AFC80DA9E36}"/>
          </ac:cxnSpMkLst>
        </pc:cxnChg>
        <pc:cxnChg chg="add del mod topLvl">
          <ac:chgData name="Kau, Derchang" userId="b9148588-e694-4445-9765-2c9aad6149ce" providerId="ADAL" clId="{2E2086A7-5A19-1C45-A83D-56F042726C6B}" dt="2022-05-31T17:41:03.541" v="757" actId="478"/>
          <ac:cxnSpMkLst>
            <pc:docMk/>
            <pc:sldMk cId="209880389" sldId="257"/>
            <ac:cxnSpMk id="21" creationId="{C95DFB8E-D3B0-D33C-EE69-ABD8092818CB}"/>
          </ac:cxnSpMkLst>
        </pc:cxnChg>
        <pc:cxnChg chg="add del mod topLvl">
          <ac:chgData name="Kau, Derchang" userId="b9148588-e694-4445-9765-2c9aad6149ce" providerId="ADAL" clId="{2E2086A7-5A19-1C45-A83D-56F042726C6B}" dt="2022-05-31T17:41:11.192" v="760" actId="478"/>
          <ac:cxnSpMkLst>
            <pc:docMk/>
            <pc:sldMk cId="209880389" sldId="257"/>
            <ac:cxnSpMk id="22" creationId="{30217EB1-4990-5619-227D-E08799704FAA}"/>
          </ac:cxnSpMkLst>
        </pc:cxnChg>
        <pc:cxnChg chg="add del mod topLvl">
          <ac:chgData name="Kau, Derchang" userId="b9148588-e694-4445-9765-2c9aad6149ce" providerId="ADAL" clId="{2E2086A7-5A19-1C45-A83D-56F042726C6B}" dt="2022-05-31T17:40:25.121" v="737" actId="478"/>
          <ac:cxnSpMkLst>
            <pc:docMk/>
            <pc:sldMk cId="209880389" sldId="257"/>
            <ac:cxnSpMk id="32" creationId="{AAE342EA-C682-C581-A358-75CDE9AFF433}"/>
          </ac:cxnSpMkLst>
        </pc:cxnChg>
        <pc:cxnChg chg="add del mod topLvl">
          <ac:chgData name="Kau, Derchang" userId="b9148588-e694-4445-9765-2c9aad6149ce" providerId="ADAL" clId="{2E2086A7-5A19-1C45-A83D-56F042726C6B}" dt="2022-05-31T17:40:22.345" v="735" actId="478"/>
          <ac:cxnSpMkLst>
            <pc:docMk/>
            <pc:sldMk cId="209880389" sldId="257"/>
            <ac:cxnSpMk id="33" creationId="{DB1029F5-4652-1C8F-7B09-F9960E761DAF}"/>
          </ac:cxnSpMkLst>
        </pc:cxnChg>
        <pc:cxnChg chg="add del mod">
          <ac:chgData name="Kau, Derchang" userId="b9148588-e694-4445-9765-2c9aad6149ce" providerId="ADAL" clId="{2E2086A7-5A19-1C45-A83D-56F042726C6B}" dt="2022-05-31T16:41:53.446" v="543" actId="478"/>
          <ac:cxnSpMkLst>
            <pc:docMk/>
            <pc:sldMk cId="209880389" sldId="257"/>
            <ac:cxnSpMk id="58" creationId="{36053D08-B3E5-B910-4C73-153ECCFBE0DE}"/>
          </ac:cxnSpMkLst>
        </pc:cxnChg>
        <pc:cxnChg chg="add del mod">
          <ac:chgData name="Kau, Derchang" userId="b9148588-e694-4445-9765-2c9aad6149ce" providerId="ADAL" clId="{2E2086A7-5A19-1C45-A83D-56F042726C6B}" dt="2022-05-31T16:41:47.894" v="540" actId="478"/>
          <ac:cxnSpMkLst>
            <pc:docMk/>
            <pc:sldMk cId="209880389" sldId="257"/>
            <ac:cxnSpMk id="59" creationId="{ED5D3C65-5E00-8C8E-6AE9-D0156F7306B8}"/>
          </ac:cxnSpMkLst>
        </pc:cxnChg>
        <pc:cxnChg chg="add del mod topLvl">
          <ac:chgData name="Kau, Derchang" userId="b9148588-e694-4445-9765-2c9aad6149ce" providerId="ADAL" clId="{2E2086A7-5A19-1C45-A83D-56F042726C6B}" dt="2022-05-31T17:41:16.616" v="762" actId="478"/>
          <ac:cxnSpMkLst>
            <pc:docMk/>
            <pc:sldMk cId="209880389" sldId="257"/>
            <ac:cxnSpMk id="60" creationId="{4B21653D-C01B-779E-9203-FF2AA3396F02}"/>
          </ac:cxnSpMkLst>
        </pc:cxnChg>
        <pc:cxnChg chg="add del mod">
          <ac:chgData name="Kau, Derchang" userId="b9148588-e694-4445-9765-2c9aad6149ce" providerId="ADAL" clId="{2E2086A7-5A19-1C45-A83D-56F042726C6B}" dt="2022-05-31T16:36:14.097" v="280" actId="478"/>
          <ac:cxnSpMkLst>
            <pc:docMk/>
            <pc:sldMk cId="209880389" sldId="257"/>
            <ac:cxnSpMk id="81" creationId="{2255E4E9-EE68-3FB4-D033-934E67F57F54}"/>
          </ac:cxnSpMkLst>
        </pc:cxnChg>
        <pc:cxnChg chg="add del mod">
          <ac:chgData name="Kau, Derchang" userId="b9148588-e694-4445-9765-2c9aad6149ce" providerId="ADAL" clId="{2E2086A7-5A19-1C45-A83D-56F042726C6B}" dt="2022-05-31T16:35:46.254" v="215" actId="478"/>
          <ac:cxnSpMkLst>
            <pc:docMk/>
            <pc:sldMk cId="209880389" sldId="257"/>
            <ac:cxnSpMk id="82" creationId="{96E78972-1181-49D4-DCF0-C2D9A2672C26}"/>
          </ac:cxnSpMkLst>
        </pc:cxnChg>
        <pc:cxnChg chg="add del mod">
          <ac:chgData name="Kau, Derchang" userId="b9148588-e694-4445-9765-2c9aad6149ce" providerId="ADAL" clId="{2E2086A7-5A19-1C45-A83D-56F042726C6B}" dt="2022-05-31T17:41:23.020" v="765" actId="478"/>
          <ac:cxnSpMkLst>
            <pc:docMk/>
            <pc:sldMk cId="209880389" sldId="257"/>
            <ac:cxnSpMk id="83" creationId="{B0012914-7817-6DBA-58EE-888D31B47E2A}"/>
          </ac:cxnSpMkLst>
        </pc:cxnChg>
        <pc:cxnChg chg="del mod">
          <ac:chgData name="Kau, Derchang" userId="b9148588-e694-4445-9765-2c9aad6149ce" providerId="ADAL" clId="{2E2086A7-5A19-1C45-A83D-56F042726C6B}" dt="2022-05-31T16:41:39.360" v="539" actId="478"/>
          <ac:cxnSpMkLst>
            <pc:docMk/>
            <pc:sldMk cId="209880389" sldId="257"/>
            <ac:cxnSpMk id="115" creationId="{487540D8-4263-84B6-05E6-69BAB4841CBD}"/>
          </ac:cxnSpMkLst>
        </pc:cxnChg>
        <pc:cxnChg chg="del mod">
          <ac:chgData name="Kau, Derchang" userId="b9148588-e694-4445-9765-2c9aad6149ce" providerId="ADAL" clId="{2E2086A7-5A19-1C45-A83D-56F042726C6B}" dt="2022-05-31T17:05:12.477" v="638" actId="478"/>
          <ac:cxnSpMkLst>
            <pc:docMk/>
            <pc:sldMk cId="209880389" sldId="257"/>
            <ac:cxnSpMk id="140" creationId="{A573E85F-B769-2333-C216-CD3B265230D0}"/>
          </ac:cxnSpMkLst>
        </pc:cxnChg>
      </pc:sldChg>
    </pc:docChg>
  </pc:docChgLst>
  <pc:docChgLst>
    <pc:chgData name="Kau, Derchang" userId="b9148588-e694-4445-9765-2c9aad6149ce" providerId="ADAL" clId="{2B84A314-8F9D-1041-8994-A384C449009F}"/>
    <pc:docChg chg="undo custSel addSld modSld">
      <pc:chgData name="Kau, Derchang" userId="b9148588-e694-4445-9765-2c9aad6149ce" providerId="ADAL" clId="{2B84A314-8F9D-1041-8994-A384C449009F}" dt="2023-06-10T03:44:38.447" v="89" actId="164"/>
      <pc:docMkLst>
        <pc:docMk/>
      </pc:docMkLst>
      <pc:sldChg chg="modSp mod">
        <pc:chgData name="Kau, Derchang" userId="b9148588-e694-4445-9765-2c9aad6149ce" providerId="ADAL" clId="{2B84A314-8F9D-1041-8994-A384C449009F}" dt="2023-06-10T02:09:10.837" v="88" actId="1076"/>
        <pc:sldMkLst>
          <pc:docMk/>
          <pc:sldMk cId="209880389" sldId="257"/>
        </pc:sldMkLst>
        <pc:grpChg chg="mod">
          <ac:chgData name="Kau, Derchang" userId="b9148588-e694-4445-9765-2c9aad6149ce" providerId="ADAL" clId="{2B84A314-8F9D-1041-8994-A384C449009F}" dt="2023-06-10T02:09:10.837" v="88" actId="1076"/>
          <ac:grpSpMkLst>
            <pc:docMk/>
            <pc:sldMk cId="209880389" sldId="257"/>
            <ac:grpSpMk id="20" creationId="{D676111F-9D69-0349-9E5A-0C539B50C256}"/>
          </ac:grpSpMkLst>
        </pc:grpChg>
      </pc:sldChg>
      <pc:sldChg chg="addSp modSp new mod">
        <pc:chgData name="Kau, Derchang" userId="b9148588-e694-4445-9765-2c9aad6149ce" providerId="ADAL" clId="{2B84A314-8F9D-1041-8994-A384C449009F}" dt="2023-06-10T03:44:38.447" v="89" actId="164"/>
        <pc:sldMkLst>
          <pc:docMk/>
          <pc:sldMk cId="758368597" sldId="258"/>
        </pc:sldMkLst>
        <pc:spChg chg="add mod">
          <ac:chgData name="Kau, Derchang" userId="b9148588-e694-4445-9765-2c9aad6149ce" providerId="ADAL" clId="{2B84A314-8F9D-1041-8994-A384C449009F}" dt="2023-06-09T03:03:51.438" v="83" actId="197"/>
          <ac:spMkLst>
            <pc:docMk/>
            <pc:sldMk cId="758368597" sldId="258"/>
            <ac:spMk id="3" creationId="{1F71ADB7-7EBB-335C-15EB-60842CCD8ACC}"/>
          </ac:spMkLst>
        </pc:spChg>
        <pc:spChg chg="add mod">
          <ac:chgData name="Kau, Derchang" userId="b9148588-e694-4445-9765-2c9aad6149ce" providerId="ADAL" clId="{2B84A314-8F9D-1041-8994-A384C449009F}" dt="2023-06-09T03:03:36.659" v="82" actId="208"/>
          <ac:spMkLst>
            <pc:docMk/>
            <pc:sldMk cId="758368597" sldId="258"/>
            <ac:spMk id="4" creationId="{2E0531ED-4565-AB6D-772E-E3F235219B26}"/>
          </ac:spMkLst>
        </pc:spChg>
        <pc:spChg chg="add mod">
          <ac:chgData name="Kau, Derchang" userId="b9148588-e694-4445-9765-2c9aad6149ce" providerId="ADAL" clId="{2B84A314-8F9D-1041-8994-A384C449009F}" dt="2023-06-09T03:00:56.305" v="29" actId="14100"/>
          <ac:spMkLst>
            <pc:docMk/>
            <pc:sldMk cId="758368597" sldId="258"/>
            <ac:spMk id="5" creationId="{D3667372-9C25-E33A-2765-582AA21A41EE}"/>
          </ac:spMkLst>
        </pc:spChg>
        <pc:spChg chg="mod">
          <ac:chgData name="Kau, Derchang" userId="b9148588-e694-4445-9765-2c9aad6149ce" providerId="ADAL" clId="{2B84A314-8F9D-1041-8994-A384C449009F}" dt="2023-06-09T03:04:00.560" v="86" actId="197"/>
          <ac:spMkLst>
            <pc:docMk/>
            <pc:sldMk cId="758368597" sldId="258"/>
            <ac:spMk id="8" creationId="{56276AE7-9A1B-E332-4125-C3B5F9BCA7F0}"/>
          </ac:spMkLst>
        </pc:spChg>
        <pc:spChg chg="mod">
          <ac:chgData name="Kau, Derchang" userId="b9148588-e694-4445-9765-2c9aad6149ce" providerId="ADAL" clId="{2B84A314-8F9D-1041-8994-A384C449009F}" dt="2023-06-09T03:02:11.977" v="44" actId="14100"/>
          <ac:spMkLst>
            <pc:docMk/>
            <pc:sldMk cId="758368597" sldId="258"/>
            <ac:spMk id="9" creationId="{4E52EF68-F8CC-BDAD-CE4D-6F63FB52CE16}"/>
          </ac:spMkLst>
        </pc:spChg>
        <pc:spChg chg="add mod">
          <ac:chgData name="Kau, Derchang" userId="b9148588-e694-4445-9765-2c9aad6149ce" providerId="ADAL" clId="{2B84A314-8F9D-1041-8994-A384C449009F}" dt="2023-06-09T03:03:32.739" v="81" actId="208"/>
          <ac:spMkLst>
            <pc:docMk/>
            <pc:sldMk cId="758368597" sldId="258"/>
            <ac:spMk id="10" creationId="{A25689D7-2569-3311-EEA6-8C8AEEE6DDB3}"/>
          </ac:spMkLst>
        </pc:spChg>
        <pc:grpChg chg="add">
          <ac:chgData name="Kau, Derchang" userId="b9148588-e694-4445-9765-2c9aad6149ce" providerId="ADAL" clId="{2B84A314-8F9D-1041-8994-A384C449009F}" dt="2023-06-09T03:00:28.903" v="24" actId="164"/>
          <ac:grpSpMkLst>
            <pc:docMk/>
            <pc:sldMk cId="758368597" sldId="258"/>
            <ac:grpSpMk id="6" creationId="{A43AC4A3-F8F9-351A-565D-696D7AFD3ECA}"/>
          </ac:grpSpMkLst>
        </pc:grpChg>
        <pc:grpChg chg="add mod">
          <ac:chgData name="Kau, Derchang" userId="b9148588-e694-4445-9765-2c9aad6149ce" providerId="ADAL" clId="{2B84A314-8F9D-1041-8994-A384C449009F}" dt="2023-06-09T03:00:51.025" v="28" actId="14100"/>
          <ac:grpSpMkLst>
            <pc:docMk/>
            <pc:sldMk cId="758368597" sldId="258"/>
            <ac:grpSpMk id="7" creationId="{715402B0-C438-32A6-768E-41FDD1C5A45F}"/>
          </ac:grpSpMkLst>
        </pc:grpChg>
        <pc:grpChg chg="add">
          <ac:chgData name="Kau, Derchang" userId="b9148588-e694-4445-9765-2c9aad6149ce" providerId="ADAL" clId="{2B84A314-8F9D-1041-8994-A384C449009F}" dt="2023-06-10T03:44:38.447" v="89" actId="164"/>
          <ac:grpSpMkLst>
            <pc:docMk/>
            <pc:sldMk cId="758368597" sldId="258"/>
            <ac:grpSpMk id="11" creationId="{31AE5A87-90C4-23DC-DDF6-2FB2755D7D28}"/>
          </ac:grpSpMkLst>
        </pc:gr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6656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35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8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5340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28450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864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D06FF7-C66A-4B8C-9693-1423A8337983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69510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4274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01229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003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594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200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074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856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39060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78205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616328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8642717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16271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778AB-F6EC-4101-87E6-DECF7944E661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1286569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441448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48913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C9F1C-18EE-4B4C-B2BE-B145E81F1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9DD27-7FB0-433F-AF6C-68FF7E1CE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47662-D1CB-46DB-AF5A-BFB8C63E9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A33C-48FC-4303-81B1-5DD0EBF42EF2}" type="datetimeFigureOut">
              <a:rPr lang="en-US" smtClean="0"/>
              <a:t>6/10/23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D0452-3FF9-4B22-B169-C0CE8B47A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BA8EE-8AAB-497C-9796-67D1CA283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D7B61-80BD-49C5-B41D-D4CDF37BA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49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</a:t>
            </a:r>
            <a:endParaRPr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18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14094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3706"/>
            <a:ext cx="11010816" cy="492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039092"/>
            <a:ext cx="11010900" cy="5170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972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82117"/>
            <a:ext cx="10972800" cy="415516"/>
          </a:xfrm>
        </p:spPr>
        <p:txBody>
          <a:bodyPr/>
          <a:lstStyle>
            <a:lvl1pPr>
              <a:defRPr sz="2800"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690284"/>
            <a:ext cx="11018459" cy="5536345"/>
          </a:xfrm>
        </p:spPr>
        <p:txBody>
          <a:bodyPr/>
          <a:lstStyle>
            <a:lvl1pPr>
              <a:defRPr sz="1800">
                <a:solidFill>
                  <a:srgbClr val="0071C5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/>
              <a:t>14pt Intel Clear fourth level</a:t>
            </a:r>
          </a:p>
          <a:p>
            <a:pPr lvl="4"/>
            <a:r>
              <a:rPr lang="en-US" dirty="0"/>
              <a:t>12pt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537504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7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853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110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 dirty="0"/>
              <a:t>Body copy Intel clear light 28 point</a:t>
            </a:r>
          </a:p>
          <a:p>
            <a:pPr lvl="1"/>
            <a:r>
              <a:rPr lang="en-US" dirty="0"/>
              <a:t>Sub Bullet one 24 point</a:t>
            </a:r>
          </a:p>
          <a:p>
            <a:pPr lvl="2"/>
            <a:r>
              <a:rPr lang="en-US" dirty="0"/>
              <a:t>Sub Bullet two 20 point</a:t>
            </a:r>
          </a:p>
          <a:p>
            <a:pPr lvl="3"/>
            <a:r>
              <a:rPr lang="en-US" dirty="0"/>
              <a:t>Sub Bullet three 18 point</a:t>
            </a:r>
          </a:p>
          <a:p>
            <a:pPr lvl="4"/>
            <a:r>
              <a:rPr lang="en-US" dirty="0"/>
              <a:t>Sub Bullet four 16 point</a:t>
            </a:r>
            <a:br>
              <a:rPr lang="en-US" dirty="0"/>
            </a:br>
            <a:endParaRPr lang="en-US" dirty="0"/>
          </a:p>
          <a:p>
            <a:pPr lvl="2"/>
            <a:endParaRPr dirty="0"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 dirty="0"/>
              <a:t>40pt Intel Clear Light Text Goes Here</a:t>
            </a:r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/>
        </p:nvSpPr>
        <p:spPr>
          <a:xfrm>
            <a:off x="483010" y="6562504"/>
            <a:ext cx="2358338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2"/>
                </a:solidFill>
              </a:rPr>
              <a:t>Foundry Technology and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00152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2B4986-E9E5-4D54-995E-AEF86AAFC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Hybrid bonding of 1 vs. 4 dies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1551C6-94A7-4FD2-9902-13BAFC70F9AA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323720" y="3648457"/>
            <a:ext cx="11010900" cy="2234767"/>
          </a:xfrm>
        </p:spPr>
        <p:txBody>
          <a:bodyPr>
            <a:normAutofit/>
          </a:bodyPr>
          <a:lstStyle/>
          <a:p>
            <a:r>
              <a:rPr lang="en-US" sz="1800" dirty="0"/>
              <a:t>Problem statement:</a:t>
            </a:r>
          </a:p>
          <a:p>
            <a:pPr lvl="1"/>
            <a:r>
              <a:rPr lang="en-US" sz="1600" dirty="0"/>
              <a:t>SRAM should be scalable to multiple dies to add extra capacity, leading to multiple possible configs, such as single SRAM-on-Logic, or 4x-SRAM-on-Logic. </a:t>
            </a:r>
          </a:p>
          <a:p>
            <a:pPr lvl="1"/>
            <a:r>
              <a:rPr lang="en-US" sz="1600" dirty="0"/>
              <a:t>In a shared-bus architecture, the I/O needs to handle all possible configurations</a:t>
            </a:r>
          </a:p>
          <a:p>
            <a:pPr lvl="1"/>
            <a:r>
              <a:rPr lang="en-US" sz="1600" dirty="0"/>
              <a:t>Proposal: characterize the impact of those different configurations on hybrid bonding process, and how far they deviate from simulation models.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51BA10A-F896-4274-94B7-59828CF80A59}"/>
              </a:ext>
            </a:extLst>
          </p:cNvPr>
          <p:cNvSpPr/>
          <p:nvPr/>
        </p:nvSpPr>
        <p:spPr>
          <a:xfrm>
            <a:off x="4691038" y="2824980"/>
            <a:ext cx="3045203" cy="268906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E24ED57-7979-4492-A2B6-B43F61670163}"/>
              </a:ext>
            </a:extLst>
          </p:cNvPr>
          <p:cNvSpPr txBox="1"/>
          <p:nvPr/>
        </p:nvSpPr>
        <p:spPr>
          <a:xfrm>
            <a:off x="4808484" y="2824980"/>
            <a:ext cx="1205458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Base die (logic)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CA958A5-3936-40D3-B7BE-03B4080D2EE7}"/>
              </a:ext>
            </a:extLst>
          </p:cNvPr>
          <p:cNvSpPr/>
          <p:nvPr/>
        </p:nvSpPr>
        <p:spPr>
          <a:xfrm>
            <a:off x="5228870" y="2457908"/>
            <a:ext cx="2422545" cy="367072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DB550AB-8A73-4890-8F92-B0DF53B2B363}"/>
              </a:ext>
            </a:extLst>
          </p:cNvPr>
          <p:cNvSpPr txBox="1"/>
          <p:nvPr/>
        </p:nvSpPr>
        <p:spPr>
          <a:xfrm>
            <a:off x="5295982" y="2501814"/>
            <a:ext cx="77745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 die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F691D76-EC1F-4904-B1F6-E1659299C3E2}"/>
              </a:ext>
            </a:extLst>
          </p:cNvPr>
          <p:cNvSpPr/>
          <p:nvPr/>
        </p:nvSpPr>
        <p:spPr>
          <a:xfrm>
            <a:off x="5228870" y="2089177"/>
            <a:ext cx="2422545" cy="367072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33B2BA-3D38-4369-A051-6C1DA6838A62}"/>
              </a:ext>
            </a:extLst>
          </p:cNvPr>
          <p:cNvSpPr txBox="1"/>
          <p:nvPr/>
        </p:nvSpPr>
        <p:spPr>
          <a:xfrm>
            <a:off x="5295982" y="2134742"/>
            <a:ext cx="77745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 die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947AECF-85D1-4A07-A6F1-F98F29720436}"/>
              </a:ext>
            </a:extLst>
          </p:cNvPr>
          <p:cNvSpPr/>
          <p:nvPr/>
        </p:nvSpPr>
        <p:spPr>
          <a:xfrm>
            <a:off x="5228870" y="1720446"/>
            <a:ext cx="2422545" cy="367072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3E75E44-88F4-4964-8983-1675B2DA6808}"/>
              </a:ext>
            </a:extLst>
          </p:cNvPr>
          <p:cNvSpPr txBox="1"/>
          <p:nvPr/>
        </p:nvSpPr>
        <p:spPr>
          <a:xfrm>
            <a:off x="5295982" y="1757715"/>
            <a:ext cx="77745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 die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550A44F-C96C-4AA4-A014-EA36EC4F3B67}"/>
              </a:ext>
            </a:extLst>
          </p:cNvPr>
          <p:cNvSpPr/>
          <p:nvPr/>
        </p:nvSpPr>
        <p:spPr>
          <a:xfrm>
            <a:off x="5228870" y="1351715"/>
            <a:ext cx="2422545" cy="367072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AB1C97-ABF5-48E7-8231-AC189953BA1B}"/>
              </a:ext>
            </a:extLst>
          </p:cNvPr>
          <p:cNvSpPr txBox="1"/>
          <p:nvPr/>
        </p:nvSpPr>
        <p:spPr>
          <a:xfrm>
            <a:off x="5295982" y="1395621"/>
            <a:ext cx="77745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 die</a:t>
            </a: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2A852CA5-4256-4A0A-8E02-A731711B7274}"/>
              </a:ext>
            </a:extLst>
          </p:cNvPr>
          <p:cNvGrpSpPr/>
          <p:nvPr/>
        </p:nvGrpSpPr>
        <p:grpSpPr>
          <a:xfrm>
            <a:off x="7136529" y="1343293"/>
            <a:ext cx="301631" cy="1657971"/>
            <a:chOff x="8629976" y="1550570"/>
            <a:chExt cx="301631" cy="1472958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7FA7C18-0078-4C22-95DA-C537046F1DD4}"/>
                </a:ext>
              </a:extLst>
            </p:cNvPr>
            <p:cNvSpPr/>
            <p:nvPr/>
          </p:nvSpPr>
          <p:spPr>
            <a:xfrm>
              <a:off x="8885888" y="1550570"/>
              <a:ext cx="45719" cy="1472958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CBC0251-ED98-45B4-B576-8A1F26F2C125}"/>
                </a:ext>
              </a:extLst>
            </p:cNvPr>
            <p:cNvSpPr/>
            <p:nvPr/>
          </p:nvSpPr>
          <p:spPr>
            <a:xfrm>
              <a:off x="8801062" y="1550570"/>
              <a:ext cx="45719" cy="1472958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69DFB2F-8919-477C-9B3B-7F789820DEF7}"/>
                </a:ext>
              </a:extLst>
            </p:cNvPr>
            <p:cNvSpPr/>
            <p:nvPr/>
          </p:nvSpPr>
          <p:spPr>
            <a:xfrm>
              <a:off x="8716236" y="1550570"/>
              <a:ext cx="45719" cy="1472958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368C831-820F-4131-BB64-EB661743C5C3}"/>
                </a:ext>
              </a:extLst>
            </p:cNvPr>
            <p:cNvSpPr/>
            <p:nvPr/>
          </p:nvSpPr>
          <p:spPr>
            <a:xfrm>
              <a:off x="8629976" y="1550570"/>
              <a:ext cx="45719" cy="1472958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843768C6-540B-45DC-A87B-6F37F822A4D3}"/>
              </a:ext>
            </a:extLst>
          </p:cNvPr>
          <p:cNvSpPr txBox="1"/>
          <p:nvPr/>
        </p:nvSpPr>
        <p:spPr>
          <a:xfrm>
            <a:off x="7183382" y="1172983"/>
            <a:ext cx="248466" cy="161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TSV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174DBCD4-84E8-43B6-B362-66AA447725AF}"/>
              </a:ext>
            </a:extLst>
          </p:cNvPr>
          <p:cNvCxnSpPr>
            <a:cxnSpLocks/>
          </p:cNvCxnSpPr>
          <p:nvPr/>
        </p:nvCxnSpPr>
        <p:spPr>
          <a:xfrm flipH="1">
            <a:off x="6717686" y="2501814"/>
            <a:ext cx="464562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4544698-07D5-4279-9D6E-627355279734}"/>
              </a:ext>
            </a:extLst>
          </p:cNvPr>
          <p:cNvCxnSpPr>
            <a:cxnSpLocks/>
          </p:cNvCxnSpPr>
          <p:nvPr/>
        </p:nvCxnSpPr>
        <p:spPr>
          <a:xfrm flipH="1">
            <a:off x="6717686" y="1449697"/>
            <a:ext cx="464562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AA6E787-AA53-440A-96BA-7A41E657E33E}"/>
              </a:ext>
            </a:extLst>
          </p:cNvPr>
          <p:cNvCxnSpPr>
            <a:cxnSpLocks/>
          </p:cNvCxnSpPr>
          <p:nvPr/>
        </p:nvCxnSpPr>
        <p:spPr>
          <a:xfrm>
            <a:off x="6717686" y="2893542"/>
            <a:ext cx="418843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CC73444F-B784-4768-8BD5-F086E4E1EA7D}"/>
              </a:ext>
            </a:extLst>
          </p:cNvPr>
          <p:cNvSpPr/>
          <p:nvPr/>
        </p:nvSpPr>
        <p:spPr>
          <a:xfrm>
            <a:off x="1225449" y="2832767"/>
            <a:ext cx="3045203" cy="268906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6A5A80F-CA01-4557-BEE9-F1E9F3DAE4AD}"/>
              </a:ext>
            </a:extLst>
          </p:cNvPr>
          <p:cNvSpPr txBox="1"/>
          <p:nvPr/>
        </p:nvSpPr>
        <p:spPr>
          <a:xfrm>
            <a:off x="1342895" y="2832767"/>
            <a:ext cx="1205458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Base die (logic)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2D134C1-7E94-4A03-8D2A-7A0F9CD469C4}"/>
              </a:ext>
            </a:extLst>
          </p:cNvPr>
          <p:cNvSpPr/>
          <p:nvPr/>
        </p:nvSpPr>
        <p:spPr>
          <a:xfrm>
            <a:off x="1763281" y="2465695"/>
            <a:ext cx="2422545" cy="367072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959DC60-11D5-47D4-B3AC-A1A866EF5BAA}"/>
              </a:ext>
            </a:extLst>
          </p:cNvPr>
          <p:cNvSpPr txBox="1"/>
          <p:nvPr/>
        </p:nvSpPr>
        <p:spPr>
          <a:xfrm>
            <a:off x="1830393" y="2509601"/>
            <a:ext cx="77745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 die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D177CF59-6D94-4B7D-8063-0827A21AAC54}"/>
              </a:ext>
            </a:extLst>
          </p:cNvPr>
          <p:cNvGrpSpPr/>
          <p:nvPr/>
        </p:nvGrpSpPr>
        <p:grpSpPr>
          <a:xfrm>
            <a:off x="3670940" y="2466296"/>
            <a:ext cx="301631" cy="542755"/>
            <a:chOff x="4445600" y="1469195"/>
            <a:chExt cx="301631" cy="1472958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B6B287A-6CB7-4885-A291-3B8E8F8DFCF8}"/>
                </a:ext>
              </a:extLst>
            </p:cNvPr>
            <p:cNvSpPr/>
            <p:nvPr/>
          </p:nvSpPr>
          <p:spPr>
            <a:xfrm>
              <a:off x="4701512" y="1469195"/>
              <a:ext cx="45719" cy="1472958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59945A4-D7C7-411A-BB61-CAF65D64FB4E}"/>
                </a:ext>
              </a:extLst>
            </p:cNvPr>
            <p:cNvSpPr/>
            <p:nvPr/>
          </p:nvSpPr>
          <p:spPr>
            <a:xfrm>
              <a:off x="4616686" y="1469195"/>
              <a:ext cx="45719" cy="1472958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2E78096-F11A-4DF5-84EB-1870846B171C}"/>
                </a:ext>
              </a:extLst>
            </p:cNvPr>
            <p:cNvSpPr/>
            <p:nvPr/>
          </p:nvSpPr>
          <p:spPr>
            <a:xfrm>
              <a:off x="4531860" y="1469195"/>
              <a:ext cx="45719" cy="1472958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A5CC765-83ED-4F84-B3AB-7018742CD983}"/>
                </a:ext>
              </a:extLst>
            </p:cNvPr>
            <p:cNvSpPr/>
            <p:nvPr/>
          </p:nvSpPr>
          <p:spPr>
            <a:xfrm>
              <a:off x="4445600" y="1469195"/>
              <a:ext cx="45719" cy="1472958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CAFD833-57A3-4444-88E2-E1D403D7889E}"/>
              </a:ext>
            </a:extLst>
          </p:cNvPr>
          <p:cNvCxnSpPr>
            <a:cxnSpLocks/>
          </p:cNvCxnSpPr>
          <p:nvPr/>
        </p:nvCxnSpPr>
        <p:spPr>
          <a:xfrm>
            <a:off x="3375621" y="2901329"/>
            <a:ext cx="295319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A29E0FB6-7250-46F0-9DA7-571FDF22678E}"/>
              </a:ext>
            </a:extLst>
          </p:cNvPr>
          <p:cNvCxnSpPr>
            <a:cxnSpLocks/>
          </p:cNvCxnSpPr>
          <p:nvPr/>
        </p:nvCxnSpPr>
        <p:spPr>
          <a:xfrm flipH="1">
            <a:off x="3302979" y="2521227"/>
            <a:ext cx="454221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1ACCB4C5-4A90-4B1F-ADC2-5EE820F22A07}"/>
              </a:ext>
            </a:extLst>
          </p:cNvPr>
          <p:cNvSpPr txBox="1"/>
          <p:nvPr/>
        </p:nvSpPr>
        <p:spPr>
          <a:xfrm>
            <a:off x="2895236" y="2487648"/>
            <a:ext cx="428140" cy="16158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16B722A-A56C-4ED9-BE77-9F3459DF1770}"/>
              </a:ext>
            </a:extLst>
          </p:cNvPr>
          <p:cNvSpPr txBox="1"/>
          <p:nvPr/>
        </p:nvSpPr>
        <p:spPr>
          <a:xfrm>
            <a:off x="6283153" y="2479861"/>
            <a:ext cx="428140" cy="16158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E1768653-89FD-465D-8057-6D3AA2244186}"/>
              </a:ext>
            </a:extLst>
          </p:cNvPr>
          <p:cNvSpPr txBox="1"/>
          <p:nvPr/>
        </p:nvSpPr>
        <p:spPr>
          <a:xfrm>
            <a:off x="6283153" y="1397481"/>
            <a:ext cx="428140" cy="16158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D1C8D05-37AA-4612-AF86-D2DE83A98978}"/>
              </a:ext>
            </a:extLst>
          </p:cNvPr>
          <p:cNvSpPr txBox="1"/>
          <p:nvPr/>
        </p:nvSpPr>
        <p:spPr>
          <a:xfrm>
            <a:off x="2895236" y="2868542"/>
            <a:ext cx="428140" cy="16158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Core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5A3E50A-5151-493E-A443-2E3E574CABC8}"/>
              </a:ext>
            </a:extLst>
          </p:cNvPr>
          <p:cNvSpPr txBox="1"/>
          <p:nvPr/>
        </p:nvSpPr>
        <p:spPr>
          <a:xfrm>
            <a:off x="6265034" y="2860755"/>
            <a:ext cx="428140" cy="16158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Core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4154D19-FB49-4E0B-AC95-A494F7BB6D28}"/>
              </a:ext>
            </a:extLst>
          </p:cNvPr>
          <p:cNvSpPr txBox="1"/>
          <p:nvPr/>
        </p:nvSpPr>
        <p:spPr>
          <a:xfrm>
            <a:off x="3709725" y="2304066"/>
            <a:ext cx="248466" cy="161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TSV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75990F5-63CB-44DC-928E-0CCCC0F64DA0}"/>
              </a:ext>
            </a:extLst>
          </p:cNvPr>
          <p:cNvSpPr txBox="1"/>
          <p:nvPr/>
        </p:nvSpPr>
        <p:spPr>
          <a:xfrm>
            <a:off x="1342814" y="3205769"/>
            <a:ext cx="2277868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Config A</a:t>
            </a:r>
            <a:r>
              <a:rPr kumimoji="0" lang="en-US" sz="1400" b="0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: 1xSRAM-on-Logic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AE83B2B-E9C2-4126-A7CB-9C4474BF8894}"/>
              </a:ext>
            </a:extLst>
          </p:cNvPr>
          <p:cNvSpPr txBox="1"/>
          <p:nvPr/>
        </p:nvSpPr>
        <p:spPr>
          <a:xfrm>
            <a:off x="5019185" y="3205769"/>
            <a:ext cx="2210542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Config B: 4xSRAM-on-Logic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6B2AE15-B432-7A17-FCB5-6A7E23AE2C8D}"/>
              </a:ext>
            </a:extLst>
          </p:cNvPr>
          <p:cNvSpPr/>
          <p:nvPr/>
        </p:nvSpPr>
        <p:spPr>
          <a:xfrm>
            <a:off x="8210482" y="2824980"/>
            <a:ext cx="3045203" cy="268906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51D5B55-4EB8-7059-26C7-008B80B0F7E6}"/>
              </a:ext>
            </a:extLst>
          </p:cNvPr>
          <p:cNvSpPr txBox="1"/>
          <p:nvPr/>
        </p:nvSpPr>
        <p:spPr>
          <a:xfrm>
            <a:off x="8327928" y="2824980"/>
            <a:ext cx="1205458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Base die (logic)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AF32506-7B32-9F92-8363-BAE7BEC43E45}"/>
              </a:ext>
            </a:extLst>
          </p:cNvPr>
          <p:cNvSpPr/>
          <p:nvPr/>
        </p:nvSpPr>
        <p:spPr>
          <a:xfrm>
            <a:off x="8748314" y="2457908"/>
            <a:ext cx="2422545" cy="367072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59E9963-14EF-8549-790C-5CECD3D79336}"/>
              </a:ext>
            </a:extLst>
          </p:cNvPr>
          <p:cNvSpPr txBox="1"/>
          <p:nvPr/>
        </p:nvSpPr>
        <p:spPr>
          <a:xfrm>
            <a:off x="8815426" y="2501814"/>
            <a:ext cx="77745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 die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175488B-1A75-E700-F358-05084C23B691}"/>
              </a:ext>
            </a:extLst>
          </p:cNvPr>
          <p:cNvSpPr/>
          <p:nvPr/>
        </p:nvSpPr>
        <p:spPr>
          <a:xfrm>
            <a:off x="8748314" y="2089177"/>
            <a:ext cx="2422545" cy="367072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6DBA168-B373-17DF-4043-B54F185026D6}"/>
              </a:ext>
            </a:extLst>
          </p:cNvPr>
          <p:cNvSpPr txBox="1"/>
          <p:nvPr/>
        </p:nvSpPr>
        <p:spPr>
          <a:xfrm>
            <a:off x="8815426" y="2134742"/>
            <a:ext cx="77745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 die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D0ED3D1-A38A-BF4F-B5DB-A9B033DCB092}"/>
              </a:ext>
            </a:extLst>
          </p:cNvPr>
          <p:cNvSpPr/>
          <p:nvPr/>
        </p:nvSpPr>
        <p:spPr>
          <a:xfrm>
            <a:off x="8748314" y="1720446"/>
            <a:ext cx="2422545" cy="367072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C69D52C-9EC5-137C-CAE8-B4A1A3DA553E}"/>
              </a:ext>
            </a:extLst>
          </p:cNvPr>
          <p:cNvSpPr txBox="1"/>
          <p:nvPr/>
        </p:nvSpPr>
        <p:spPr>
          <a:xfrm>
            <a:off x="8815426" y="1757715"/>
            <a:ext cx="77745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 die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1B3FE1E-236D-35D0-1FBA-745AFEF34402}"/>
              </a:ext>
            </a:extLst>
          </p:cNvPr>
          <p:cNvSpPr/>
          <p:nvPr/>
        </p:nvSpPr>
        <p:spPr>
          <a:xfrm>
            <a:off x="8748314" y="1351715"/>
            <a:ext cx="2422545" cy="367072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17A10FA-4F0F-6869-8C48-7D2D3D51CB8B}"/>
              </a:ext>
            </a:extLst>
          </p:cNvPr>
          <p:cNvSpPr txBox="1"/>
          <p:nvPr/>
        </p:nvSpPr>
        <p:spPr>
          <a:xfrm>
            <a:off x="8815426" y="1395621"/>
            <a:ext cx="77745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 die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F7FC383-4915-C642-3238-3D5A40E87770}"/>
              </a:ext>
            </a:extLst>
          </p:cNvPr>
          <p:cNvGrpSpPr/>
          <p:nvPr/>
        </p:nvGrpSpPr>
        <p:grpSpPr>
          <a:xfrm>
            <a:off x="10655973" y="1343293"/>
            <a:ext cx="301631" cy="1657971"/>
            <a:chOff x="8629976" y="1550570"/>
            <a:chExt cx="301631" cy="1472958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541263AC-364E-4341-D165-17CA13638CFF}"/>
                </a:ext>
              </a:extLst>
            </p:cNvPr>
            <p:cNvSpPr/>
            <p:nvPr/>
          </p:nvSpPr>
          <p:spPr>
            <a:xfrm>
              <a:off x="8885888" y="1550570"/>
              <a:ext cx="45719" cy="1472958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94C4C2D7-BB04-EEB8-D5EE-1863839EECDB}"/>
                </a:ext>
              </a:extLst>
            </p:cNvPr>
            <p:cNvSpPr/>
            <p:nvPr/>
          </p:nvSpPr>
          <p:spPr>
            <a:xfrm>
              <a:off x="8801062" y="1899398"/>
              <a:ext cx="45719" cy="112413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6244A0C-59D9-1985-B31D-EC9111066F3F}"/>
                </a:ext>
              </a:extLst>
            </p:cNvPr>
            <p:cNvSpPr/>
            <p:nvPr/>
          </p:nvSpPr>
          <p:spPr>
            <a:xfrm>
              <a:off x="8716236" y="2210273"/>
              <a:ext cx="45719" cy="813255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BA148F95-2287-4A21-F357-FD55AED89E33}"/>
                </a:ext>
              </a:extLst>
            </p:cNvPr>
            <p:cNvSpPr/>
            <p:nvPr/>
          </p:nvSpPr>
          <p:spPr>
            <a:xfrm>
              <a:off x="8629976" y="2578341"/>
              <a:ext cx="45719" cy="445187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7954B23D-B0C9-373B-9638-4BBB9DB5A6FB}"/>
              </a:ext>
            </a:extLst>
          </p:cNvPr>
          <p:cNvSpPr txBox="1"/>
          <p:nvPr/>
        </p:nvSpPr>
        <p:spPr>
          <a:xfrm>
            <a:off x="10702826" y="1172983"/>
            <a:ext cx="248466" cy="161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TSV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99E168A5-CFC4-D8BC-E9FB-B116CCE3FC7E}"/>
              </a:ext>
            </a:extLst>
          </p:cNvPr>
          <p:cNvCxnSpPr>
            <a:cxnSpLocks/>
          </p:cNvCxnSpPr>
          <p:nvPr/>
        </p:nvCxnSpPr>
        <p:spPr>
          <a:xfrm flipH="1">
            <a:off x="10237130" y="2501814"/>
            <a:ext cx="464562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8FA05148-717C-3457-9676-2C656DAC96C5}"/>
              </a:ext>
            </a:extLst>
          </p:cNvPr>
          <p:cNvCxnSpPr>
            <a:cxnSpLocks/>
          </p:cNvCxnSpPr>
          <p:nvPr/>
        </p:nvCxnSpPr>
        <p:spPr>
          <a:xfrm flipH="1">
            <a:off x="10237130" y="1449697"/>
            <a:ext cx="464562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B33F16A1-FA31-6F82-71AD-222159905E28}"/>
              </a:ext>
            </a:extLst>
          </p:cNvPr>
          <p:cNvCxnSpPr>
            <a:cxnSpLocks/>
          </p:cNvCxnSpPr>
          <p:nvPr/>
        </p:nvCxnSpPr>
        <p:spPr>
          <a:xfrm>
            <a:off x="10237130" y="2893542"/>
            <a:ext cx="418843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BA2A96D5-1666-A379-C76C-30C26B0E830B}"/>
              </a:ext>
            </a:extLst>
          </p:cNvPr>
          <p:cNvSpPr txBox="1"/>
          <p:nvPr/>
        </p:nvSpPr>
        <p:spPr>
          <a:xfrm>
            <a:off x="9802597" y="2479861"/>
            <a:ext cx="428140" cy="16158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8BA122D-F414-20D9-1C79-7FFA3410B701}"/>
              </a:ext>
            </a:extLst>
          </p:cNvPr>
          <p:cNvSpPr txBox="1"/>
          <p:nvPr/>
        </p:nvSpPr>
        <p:spPr>
          <a:xfrm>
            <a:off x="9802597" y="1397481"/>
            <a:ext cx="428140" cy="16158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SRAM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D292029-8359-AB25-2851-29EB4D67BDD0}"/>
              </a:ext>
            </a:extLst>
          </p:cNvPr>
          <p:cNvSpPr txBox="1"/>
          <p:nvPr/>
        </p:nvSpPr>
        <p:spPr>
          <a:xfrm>
            <a:off x="9784478" y="2860755"/>
            <a:ext cx="428140" cy="16158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Core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3587F24-0827-35BF-8EB3-81CA4532BE39}"/>
              </a:ext>
            </a:extLst>
          </p:cNvPr>
          <p:cNvSpPr txBox="1"/>
          <p:nvPr/>
        </p:nvSpPr>
        <p:spPr>
          <a:xfrm>
            <a:off x="8538629" y="3205769"/>
            <a:ext cx="2210542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Config C: 4xSRAM-on-Logic</a:t>
            </a:r>
          </a:p>
        </p:txBody>
      </p:sp>
    </p:spTree>
    <p:extLst>
      <p:ext uri="{BB962C8B-B14F-4D97-AF65-F5344CB8AC3E}">
        <p14:creationId xmlns:p14="http://schemas.microsoft.com/office/powerpoint/2010/main" val="53828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CC6F2EC-E9C1-C959-5B02-08681E536B8C}"/>
              </a:ext>
            </a:extLst>
          </p:cNvPr>
          <p:cNvGrpSpPr/>
          <p:nvPr/>
        </p:nvGrpSpPr>
        <p:grpSpPr>
          <a:xfrm>
            <a:off x="6842588" y="441842"/>
            <a:ext cx="3045203" cy="2248230"/>
            <a:chOff x="6842588" y="441842"/>
            <a:chExt cx="3045203" cy="224823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857641E-B6F2-E21A-6F8D-10E2817520E8}"/>
                </a:ext>
              </a:extLst>
            </p:cNvPr>
            <p:cNvSpPr/>
            <p:nvPr/>
          </p:nvSpPr>
          <p:spPr>
            <a:xfrm>
              <a:off x="6842588" y="2093839"/>
              <a:ext cx="3045203" cy="268906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9F30601-6C18-E79B-98B2-B56CED0F6257}"/>
                </a:ext>
              </a:extLst>
            </p:cNvPr>
            <p:cNvSpPr txBox="1"/>
            <p:nvPr/>
          </p:nvSpPr>
          <p:spPr>
            <a:xfrm>
              <a:off x="6963574" y="2131194"/>
              <a:ext cx="1205458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Base die (logic)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25FEB88-65D6-860E-D4B0-E62119F74355}"/>
                </a:ext>
              </a:extLst>
            </p:cNvPr>
            <p:cNvSpPr/>
            <p:nvPr/>
          </p:nvSpPr>
          <p:spPr>
            <a:xfrm>
              <a:off x="7380420" y="1726767"/>
              <a:ext cx="2422545" cy="367072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C6B7B81-C06F-6B3C-22A1-DBA74E1879F2}"/>
                </a:ext>
              </a:extLst>
            </p:cNvPr>
            <p:cNvSpPr txBox="1"/>
            <p:nvPr/>
          </p:nvSpPr>
          <p:spPr>
            <a:xfrm>
              <a:off x="7447532" y="1808773"/>
              <a:ext cx="77745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SRAM die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914D2F8-815C-AFBB-B1D6-C4D73058D7D1}"/>
                </a:ext>
              </a:extLst>
            </p:cNvPr>
            <p:cNvSpPr/>
            <p:nvPr/>
          </p:nvSpPr>
          <p:spPr>
            <a:xfrm>
              <a:off x="7380420" y="1358036"/>
              <a:ext cx="2422545" cy="367072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24D3FF9-16A3-0358-246C-9C1077C4543E}"/>
                </a:ext>
              </a:extLst>
            </p:cNvPr>
            <p:cNvSpPr txBox="1"/>
            <p:nvPr/>
          </p:nvSpPr>
          <p:spPr>
            <a:xfrm>
              <a:off x="7447532" y="1441701"/>
              <a:ext cx="77745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SRAM die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15C521E-8958-CEEB-5BAC-51D268E359FA}"/>
                </a:ext>
              </a:extLst>
            </p:cNvPr>
            <p:cNvSpPr/>
            <p:nvPr/>
          </p:nvSpPr>
          <p:spPr>
            <a:xfrm>
              <a:off x="7380420" y="989305"/>
              <a:ext cx="2422545" cy="367072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AF5BD05-8840-886C-1EEA-3E27B37E8649}"/>
                </a:ext>
              </a:extLst>
            </p:cNvPr>
            <p:cNvSpPr txBox="1"/>
            <p:nvPr/>
          </p:nvSpPr>
          <p:spPr>
            <a:xfrm>
              <a:off x="7447532" y="1064674"/>
              <a:ext cx="77745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SRAM die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AAAF5CF-D4DB-66FF-A520-DF404DE55BF4}"/>
                </a:ext>
              </a:extLst>
            </p:cNvPr>
            <p:cNvSpPr/>
            <p:nvPr/>
          </p:nvSpPr>
          <p:spPr>
            <a:xfrm>
              <a:off x="7380420" y="620574"/>
              <a:ext cx="2422545" cy="367072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24200D2-810B-2634-8B9C-59290740E1C4}"/>
                </a:ext>
              </a:extLst>
            </p:cNvPr>
            <p:cNvSpPr txBox="1"/>
            <p:nvPr/>
          </p:nvSpPr>
          <p:spPr>
            <a:xfrm>
              <a:off x="7447532" y="702580"/>
              <a:ext cx="77745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SRAM die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B439D2A-80A9-4F8B-9047-0EFAFECE3CD0}"/>
                </a:ext>
              </a:extLst>
            </p:cNvPr>
            <p:cNvGrpSpPr/>
            <p:nvPr/>
          </p:nvGrpSpPr>
          <p:grpSpPr>
            <a:xfrm>
              <a:off x="9329864" y="601386"/>
              <a:ext cx="301631" cy="1502852"/>
              <a:chOff x="8629976" y="1550570"/>
              <a:chExt cx="301631" cy="1472958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C50DA9B-0FFC-3BBA-FD76-5396F48C3395}"/>
                  </a:ext>
                </a:extLst>
              </p:cNvPr>
              <p:cNvSpPr/>
              <p:nvPr/>
            </p:nvSpPr>
            <p:spPr>
              <a:xfrm>
                <a:off x="8885888" y="1550570"/>
                <a:ext cx="45719" cy="1472958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722693CC-ED92-05E3-81F2-1B46EE72AE73}"/>
                  </a:ext>
                </a:extLst>
              </p:cNvPr>
              <p:cNvSpPr/>
              <p:nvPr/>
            </p:nvSpPr>
            <p:spPr>
              <a:xfrm>
                <a:off x="8801062" y="1550570"/>
                <a:ext cx="45719" cy="1472958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8FF1316D-775A-DAD3-6A33-0814FC3BE71C}"/>
                  </a:ext>
                </a:extLst>
              </p:cNvPr>
              <p:cNvSpPr/>
              <p:nvPr/>
            </p:nvSpPr>
            <p:spPr>
              <a:xfrm>
                <a:off x="8716236" y="1550570"/>
                <a:ext cx="45719" cy="1472958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4D6C318-0A8D-B109-EBB4-F2D63281C05C}"/>
                  </a:ext>
                </a:extLst>
              </p:cNvPr>
              <p:cNvSpPr/>
              <p:nvPr/>
            </p:nvSpPr>
            <p:spPr>
              <a:xfrm>
                <a:off x="8629976" y="1550570"/>
                <a:ext cx="45719" cy="1472958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823800D-9885-FB47-B148-3775EA8EC325}"/>
                </a:ext>
              </a:extLst>
            </p:cNvPr>
            <p:cNvSpPr txBox="1"/>
            <p:nvPr/>
          </p:nvSpPr>
          <p:spPr>
            <a:xfrm>
              <a:off x="9334932" y="441842"/>
              <a:ext cx="248466" cy="1615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TSV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44E2EC4-271E-A58D-6294-FF8A0D31080D}"/>
                </a:ext>
              </a:extLst>
            </p:cNvPr>
            <p:cNvSpPr txBox="1"/>
            <p:nvPr/>
          </p:nvSpPr>
          <p:spPr>
            <a:xfrm>
              <a:off x="7170735" y="2474628"/>
              <a:ext cx="2210542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Config B: 4xSRAM-on-Logic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BA8360FC-5B23-235B-C38B-0804C7D25F92}"/>
                </a:ext>
              </a:extLst>
            </p:cNvPr>
            <p:cNvSpPr/>
            <p:nvPr/>
          </p:nvSpPr>
          <p:spPr>
            <a:xfrm>
              <a:off x="7386575" y="1001996"/>
              <a:ext cx="2422545" cy="7329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1BB38720-994B-4F6B-3804-C7138303E166}"/>
                </a:ext>
              </a:extLst>
            </p:cNvPr>
            <p:cNvSpPr/>
            <p:nvPr/>
          </p:nvSpPr>
          <p:spPr>
            <a:xfrm>
              <a:off x="7378817" y="1375689"/>
              <a:ext cx="2422545" cy="7329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1EA73689-280C-C7E8-55C0-C46603FF72B4}"/>
                </a:ext>
              </a:extLst>
            </p:cNvPr>
            <p:cNvSpPr/>
            <p:nvPr/>
          </p:nvSpPr>
          <p:spPr>
            <a:xfrm>
              <a:off x="7383141" y="1740091"/>
              <a:ext cx="2422545" cy="7329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9EFD4336-1703-E61E-99C4-BEAD007D6585}"/>
                </a:ext>
              </a:extLst>
            </p:cNvPr>
            <p:cNvSpPr/>
            <p:nvPr/>
          </p:nvSpPr>
          <p:spPr>
            <a:xfrm>
              <a:off x="7383141" y="635345"/>
              <a:ext cx="2422545" cy="7329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676111F-9D69-0349-9E5A-0C539B50C256}"/>
              </a:ext>
            </a:extLst>
          </p:cNvPr>
          <p:cNvGrpSpPr/>
          <p:nvPr/>
        </p:nvGrpSpPr>
        <p:grpSpPr>
          <a:xfrm>
            <a:off x="737109" y="3355879"/>
            <a:ext cx="3045203" cy="2248230"/>
            <a:chOff x="737109" y="3355879"/>
            <a:chExt cx="3045203" cy="2248230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8FE4C06-BCDD-0A30-5B06-B48075AB582E}"/>
                </a:ext>
              </a:extLst>
            </p:cNvPr>
            <p:cNvSpPr/>
            <p:nvPr/>
          </p:nvSpPr>
          <p:spPr>
            <a:xfrm>
              <a:off x="737109" y="5007876"/>
              <a:ext cx="3045203" cy="268906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5D79C8B-6C78-B61A-B1EF-02877994D8A9}"/>
                </a:ext>
              </a:extLst>
            </p:cNvPr>
            <p:cNvSpPr txBox="1"/>
            <p:nvPr/>
          </p:nvSpPr>
          <p:spPr>
            <a:xfrm>
              <a:off x="854555" y="5052852"/>
              <a:ext cx="1205458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Base die (logic)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62F7999-D1F2-5106-4E3D-0A2E4520A4CE}"/>
                </a:ext>
              </a:extLst>
            </p:cNvPr>
            <p:cNvSpPr/>
            <p:nvPr/>
          </p:nvSpPr>
          <p:spPr>
            <a:xfrm>
              <a:off x="1274941" y="4640804"/>
              <a:ext cx="2422545" cy="367072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B1F996E-CB72-F20B-AAAD-34418ACD2C7F}"/>
                </a:ext>
              </a:extLst>
            </p:cNvPr>
            <p:cNvSpPr txBox="1"/>
            <p:nvPr/>
          </p:nvSpPr>
          <p:spPr>
            <a:xfrm>
              <a:off x="1342053" y="4735510"/>
              <a:ext cx="77745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SRAM die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DD8E8B2-8563-F4A5-E801-2BCC5286E00F}"/>
                </a:ext>
              </a:extLst>
            </p:cNvPr>
            <p:cNvSpPr/>
            <p:nvPr/>
          </p:nvSpPr>
          <p:spPr>
            <a:xfrm>
              <a:off x="1274941" y="4272073"/>
              <a:ext cx="2422545" cy="367072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DAAC2F2-5C39-CEDC-092C-53196BB55941}"/>
                </a:ext>
              </a:extLst>
            </p:cNvPr>
            <p:cNvSpPr txBox="1"/>
            <p:nvPr/>
          </p:nvSpPr>
          <p:spPr>
            <a:xfrm>
              <a:off x="1342053" y="4368438"/>
              <a:ext cx="77745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SRAM die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A26911B-5F93-2F6C-1C27-0D6A54E81B7D}"/>
                </a:ext>
              </a:extLst>
            </p:cNvPr>
            <p:cNvSpPr/>
            <p:nvPr/>
          </p:nvSpPr>
          <p:spPr>
            <a:xfrm>
              <a:off x="1274941" y="3903342"/>
              <a:ext cx="2422545" cy="367072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D995CFD-D84A-2735-E1BE-5DA33B6826C3}"/>
                </a:ext>
              </a:extLst>
            </p:cNvPr>
            <p:cNvSpPr txBox="1"/>
            <p:nvPr/>
          </p:nvSpPr>
          <p:spPr>
            <a:xfrm>
              <a:off x="1342053" y="3991411"/>
              <a:ext cx="77745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SRAM die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2AE9F13-E7D6-F74D-C18E-CD7D198FAC99}"/>
                </a:ext>
              </a:extLst>
            </p:cNvPr>
            <p:cNvSpPr/>
            <p:nvPr/>
          </p:nvSpPr>
          <p:spPr>
            <a:xfrm>
              <a:off x="1274941" y="3534611"/>
              <a:ext cx="2422545" cy="367072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3CCBCE2-9F58-A918-EEA5-7A28408454F6}"/>
                </a:ext>
              </a:extLst>
            </p:cNvPr>
            <p:cNvSpPr txBox="1"/>
            <p:nvPr/>
          </p:nvSpPr>
          <p:spPr>
            <a:xfrm>
              <a:off x="1342053" y="3629317"/>
              <a:ext cx="77745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SRAM die</a:t>
              </a:r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AD2704CE-6623-2474-EBCD-19DDA86D9C7D}"/>
                </a:ext>
              </a:extLst>
            </p:cNvPr>
            <p:cNvGrpSpPr/>
            <p:nvPr/>
          </p:nvGrpSpPr>
          <p:grpSpPr>
            <a:xfrm>
              <a:off x="3182600" y="3526189"/>
              <a:ext cx="301631" cy="1481687"/>
              <a:chOff x="8629976" y="1550570"/>
              <a:chExt cx="301631" cy="1472958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A75E6C4F-AA79-13CA-57EE-5CA581AE42DB}"/>
                  </a:ext>
                </a:extLst>
              </p:cNvPr>
              <p:cNvSpPr/>
              <p:nvPr/>
            </p:nvSpPr>
            <p:spPr>
              <a:xfrm>
                <a:off x="8885888" y="1550570"/>
                <a:ext cx="45719" cy="1472958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B8735AF-936E-42AB-8F9D-8D130DB728AE}"/>
                  </a:ext>
                </a:extLst>
              </p:cNvPr>
              <p:cNvSpPr/>
              <p:nvPr/>
            </p:nvSpPr>
            <p:spPr>
              <a:xfrm>
                <a:off x="8801062" y="1923851"/>
                <a:ext cx="52257" cy="1099676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80EB43E-6DD3-D808-C1AF-F39E5BC6D2CD}"/>
                  </a:ext>
                </a:extLst>
              </p:cNvPr>
              <p:cNvSpPr/>
              <p:nvPr/>
            </p:nvSpPr>
            <p:spPr>
              <a:xfrm>
                <a:off x="8716236" y="2290411"/>
                <a:ext cx="48743" cy="733117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BF808910-13B3-4DAD-4EA8-7B59B2550752}"/>
                  </a:ext>
                </a:extLst>
              </p:cNvPr>
              <p:cNvSpPr/>
              <p:nvPr/>
            </p:nvSpPr>
            <p:spPr>
              <a:xfrm>
                <a:off x="8629976" y="2656969"/>
                <a:ext cx="45719" cy="366559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62E92F99-E469-378D-31AD-3C22BD32FE24}"/>
                </a:ext>
              </a:extLst>
            </p:cNvPr>
            <p:cNvSpPr txBox="1"/>
            <p:nvPr/>
          </p:nvSpPr>
          <p:spPr>
            <a:xfrm>
              <a:off x="3229453" y="3355879"/>
              <a:ext cx="248466" cy="1615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TSV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B02BD7F-E7FF-D43A-4FAE-3CF0F4C62C84}"/>
                </a:ext>
              </a:extLst>
            </p:cNvPr>
            <p:cNvSpPr txBox="1"/>
            <p:nvPr/>
          </p:nvSpPr>
          <p:spPr>
            <a:xfrm>
              <a:off x="1065256" y="5388665"/>
              <a:ext cx="2210542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Config C: 4xSRAM-on-Logic</a:t>
              </a: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53A30796-1570-C2E8-D653-8A9C88BB432B}"/>
                </a:ext>
              </a:extLst>
            </p:cNvPr>
            <p:cNvSpPr/>
            <p:nvPr/>
          </p:nvSpPr>
          <p:spPr>
            <a:xfrm>
              <a:off x="1269079" y="3918541"/>
              <a:ext cx="2422545" cy="7329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E791BAC8-C54F-0857-4C1B-E6DD5817166D}"/>
                </a:ext>
              </a:extLst>
            </p:cNvPr>
            <p:cNvSpPr/>
            <p:nvPr/>
          </p:nvSpPr>
          <p:spPr>
            <a:xfrm>
              <a:off x="1261321" y="4292234"/>
              <a:ext cx="2422545" cy="7329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671568E4-6FB0-6359-330B-A95DC0EA53E8}"/>
                </a:ext>
              </a:extLst>
            </p:cNvPr>
            <p:cNvSpPr/>
            <p:nvPr/>
          </p:nvSpPr>
          <p:spPr>
            <a:xfrm>
              <a:off x="1265645" y="4656636"/>
              <a:ext cx="2422545" cy="7329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27CDDDC7-0158-70D6-82BE-2789A99F65DE}"/>
                </a:ext>
              </a:extLst>
            </p:cNvPr>
            <p:cNvSpPr/>
            <p:nvPr/>
          </p:nvSpPr>
          <p:spPr>
            <a:xfrm>
              <a:off x="1265645" y="3551890"/>
              <a:ext cx="2422545" cy="7329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E24B707-A389-36F0-EA80-168495837C9B}"/>
              </a:ext>
            </a:extLst>
          </p:cNvPr>
          <p:cNvGrpSpPr/>
          <p:nvPr/>
        </p:nvGrpSpPr>
        <p:grpSpPr>
          <a:xfrm>
            <a:off x="4567598" y="3355879"/>
            <a:ext cx="3045203" cy="2248230"/>
            <a:chOff x="4567598" y="3355879"/>
            <a:chExt cx="3045203" cy="2248230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3AE19B3-BD1F-F534-970D-523FF9873892}"/>
                </a:ext>
              </a:extLst>
            </p:cNvPr>
            <p:cNvSpPr/>
            <p:nvPr/>
          </p:nvSpPr>
          <p:spPr>
            <a:xfrm>
              <a:off x="4567598" y="5007876"/>
              <a:ext cx="3045203" cy="268906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0CE262DA-76BC-A5A7-F82F-734F1DCA985E}"/>
                </a:ext>
              </a:extLst>
            </p:cNvPr>
            <p:cNvSpPr txBox="1"/>
            <p:nvPr/>
          </p:nvSpPr>
          <p:spPr>
            <a:xfrm>
              <a:off x="4685044" y="5067844"/>
              <a:ext cx="1205458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Base die (logic)</a:t>
              </a:r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DF5D79D0-D2CC-9388-5FCB-F59B0B9A1016}"/>
                </a:ext>
              </a:extLst>
            </p:cNvPr>
            <p:cNvGrpSpPr/>
            <p:nvPr/>
          </p:nvGrpSpPr>
          <p:grpSpPr>
            <a:xfrm>
              <a:off x="5526665" y="4272073"/>
              <a:ext cx="2039638" cy="367072"/>
              <a:chOff x="8392681" y="4481653"/>
              <a:chExt cx="2039638" cy="367072"/>
            </a:xfrm>
          </p:grpSpPr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797A5FFD-3919-D53B-263E-2BC05C562E94}"/>
                  </a:ext>
                </a:extLst>
              </p:cNvPr>
              <p:cNvSpPr/>
              <p:nvPr/>
            </p:nvSpPr>
            <p:spPr>
              <a:xfrm>
                <a:off x="8392681" y="4481653"/>
                <a:ext cx="2039638" cy="367072"/>
              </a:xfrm>
              <a:prstGeom prst="rect">
                <a:avLst/>
              </a:prstGeom>
              <a:no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F2ED8DAF-4828-750E-29A1-00D44BEFD96C}"/>
                  </a:ext>
                </a:extLst>
              </p:cNvPr>
              <p:cNvSpPr txBox="1"/>
              <p:nvPr/>
            </p:nvSpPr>
            <p:spPr>
              <a:xfrm>
                <a:off x="8624176" y="4595798"/>
                <a:ext cx="777457" cy="2154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Neue"/>
                  </a:rPr>
                  <a:t>SRAM die</a:t>
                </a:r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7DA14B14-9DBD-92C0-0E0B-7297DDF27AFA}"/>
                </a:ext>
              </a:extLst>
            </p:cNvPr>
            <p:cNvGrpSpPr/>
            <p:nvPr/>
          </p:nvGrpSpPr>
          <p:grpSpPr>
            <a:xfrm>
              <a:off x="4941047" y="3903342"/>
              <a:ext cx="2039638" cy="367072"/>
              <a:chOff x="8392681" y="4112922"/>
              <a:chExt cx="2039638" cy="367072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068EE6B1-DBD9-1015-5381-6CB5F7AB835F}"/>
                  </a:ext>
                </a:extLst>
              </p:cNvPr>
              <p:cNvSpPr/>
              <p:nvPr/>
            </p:nvSpPr>
            <p:spPr>
              <a:xfrm>
                <a:off x="8392681" y="4112922"/>
                <a:ext cx="2039638" cy="367072"/>
              </a:xfrm>
              <a:prstGeom prst="rect">
                <a:avLst/>
              </a:prstGeom>
              <a:no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033515FA-32E7-9C32-6A47-727E9E4AA0F7}"/>
                  </a:ext>
                </a:extLst>
              </p:cNvPr>
              <p:cNvSpPr txBox="1"/>
              <p:nvPr/>
            </p:nvSpPr>
            <p:spPr>
              <a:xfrm>
                <a:off x="8623286" y="4255545"/>
                <a:ext cx="777457" cy="2154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Neue"/>
                  </a:rPr>
                  <a:t>SRAM die</a:t>
                </a:r>
              </a:p>
            </p:txBody>
          </p:sp>
        </p:grp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19C4B792-E25C-CE9F-91A1-735477309C4B}"/>
                </a:ext>
              </a:extLst>
            </p:cNvPr>
            <p:cNvSpPr/>
            <p:nvPr/>
          </p:nvSpPr>
          <p:spPr>
            <a:xfrm>
              <a:off x="4803964" y="3535581"/>
              <a:ext cx="45719" cy="1472295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83A95E4-66FC-A6E9-D454-4F2D92B82AAA}"/>
                </a:ext>
              </a:extLst>
            </p:cNvPr>
            <p:cNvSpPr/>
            <p:nvPr/>
          </p:nvSpPr>
          <p:spPr>
            <a:xfrm>
              <a:off x="5016557" y="3911075"/>
              <a:ext cx="59207" cy="1121187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611F856-00F9-5BAD-1A92-D68FA8A23E0D}"/>
                </a:ext>
              </a:extLst>
            </p:cNvPr>
            <p:cNvSpPr/>
            <p:nvPr/>
          </p:nvSpPr>
          <p:spPr>
            <a:xfrm>
              <a:off x="7375924" y="4270415"/>
              <a:ext cx="45719" cy="735803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7EB694B-53A3-64E8-5E1C-34D85382B845}"/>
                </a:ext>
              </a:extLst>
            </p:cNvPr>
            <p:cNvSpPr/>
            <p:nvPr/>
          </p:nvSpPr>
          <p:spPr>
            <a:xfrm>
              <a:off x="7014367" y="4639146"/>
              <a:ext cx="45719" cy="367072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57FD39DC-8A06-F6BA-3EFB-018232B0EF68}"/>
                </a:ext>
              </a:extLst>
            </p:cNvPr>
            <p:cNvSpPr txBox="1"/>
            <p:nvPr/>
          </p:nvSpPr>
          <p:spPr>
            <a:xfrm>
              <a:off x="7059942" y="3355879"/>
              <a:ext cx="248466" cy="1615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TSV</a:t>
              </a:r>
            </a:p>
          </p:txBody>
        </p: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31C22B70-F76E-3FE4-1BB0-D0AC718A75C8}"/>
                </a:ext>
              </a:extLst>
            </p:cNvPr>
            <p:cNvGrpSpPr/>
            <p:nvPr/>
          </p:nvGrpSpPr>
          <p:grpSpPr>
            <a:xfrm>
              <a:off x="5228719" y="4640804"/>
              <a:ext cx="2039638" cy="367072"/>
              <a:chOff x="8392681" y="4850384"/>
              <a:chExt cx="2039638" cy="367072"/>
            </a:xfrm>
          </p:grpSpPr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09B8B1E9-30DE-4188-480A-62FC29CA8E41}"/>
                  </a:ext>
                </a:extLst>
              </p:cNvPr>
              <p:cNvSpPr/>
              <p:nvPr/>
            </p:nvSpPr>
            <p:spPr>
              <a:xfrm>
                <a:off x="8392681" y="4850384"/>
                <a:ext cx="2039638" cy="367072"/>
              </a:xfrm>
              <a:prstGeom prst="rect">
                <a:avLst/>
              </a:prstGeom>
              <a:no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92ECBBF9-0BAC-10DE-1411-3FAB4B50299D}"/>
                  </a:ext>
                </a:extLst>
              </p:cNvPr>
              <p:cNvSpPr txBox="1"/>
              <p:nvPr/>
            </p:nvSpPr>
            <p:spPr>
              <a:xfrm>
                <a:off x="8654998" y="4985730"/>
                <a:ext cx="777457" cy="2154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Neue"/>
                  </a:rPr>
                  <a:t>SRAM die</a:t>
                </a:r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48C61F44-6D35-BF8C-A2DE-0680354338FD}"/>
                </a:ext>
              </a:extLst>
            </p:cNvPr>
            <p:cNvGrpSpPr/>
            <p:nvPr/>
          </p:nvGrpSpPr>
          <p:grpSpPr>
            <a:xfrm>
              <a:off x="4694465" y="3534611"/>
              <a:ext cx="2039638" cy="367072"/>
              <a:chOff x="8392681" y="3744191"/>
              <a:chExt cx="2039638" cy="367072"/>
            </a:xfrm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4B9E98BB-5F39-1E44-1478-00BEBD16CEA5}"/>
                  </a:ext>
                </a:extLst>
              </p:cNvPr>
              <p:cNvSpPr/>
              <p:nvPr/>
            </p:nvSpPr>
            <p:spPr>
              <a:xfrm>
                <a:off x="8392681" y="3744191"/>
                <a:ext cx="2039638" cy="367072"/>
              </a:xfrm>
              <a:prstGeom prst="rect">
                <a:avLst/>
              </a:prstGeom>
              <a:no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EDCDA2CB-33F8-638B-533A-3098F763CDD4}"/>
                  </a:ext>
                </a:extLst>
              </p:cNvPr>
              <p:cNvSpPr txBox="1"/>
              <p:nvPr/>
            </p:nvSpPr>
            <p:spPr>
              <a:xfrm>
                <a:off x="8644437" y="3866683"/>
                <a:ext cx="777457" cy="2154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Neue"/>
                  </a:rPr>
                  <a:t>SRAM die</a:t>
                </a:r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63FAB396-847E-ECD3-6591-F4532B9B1FC1}"/>
                </a:ext>
              </a:extLst>
            </p:cNvPr>
            <p:cNvSpPr txBox="1"/>
            <p:nvPr/>
          </p:nvSpPr>
          <p:spPr>
            <a:xfrm>
              <a:off x="4895745" y="5388665"/>
              <a:ext cx="2372612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Config </a:t>
              </a:r>
              <a:r>
                <a:rPr lang="en-US" sz="1400" dirty="0">
                  <a:solidFill>
                    <a:schemeClr val="tx2"/>
                  </a:solidFill>
                </a:rPr>
                <a:t>D</a:t>
              </a: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: 4xSRAM-on-Logic</a:t>
              </a: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56C394F3-CED4-F4A0-2808-90A7193A998A}"/>
                </a:ext>
              </a:extLst>
            </p:cNvPr>
            <p:cNvSpPr/>
            <p:nvPr/>
          </p:nvSpPr>
          <p:spPr>
            <a:xfrm>
              <a:off x="4679230" y="3551890"/>
              <a:ext cx="2054874" cy="59426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53DA1941-C94D-C215-790E-AE506797723B}"/>
                </a:ext>
              </a:extLst>
            </p:cNvPr>
            <p:cNvSpPr/>
            <p:nvPr/>
          </p:nvSpPr>
          <p:spPr>
            <a:xfrm>
              <a:off x="5219239" y="4665394"/>
              <a:ext cx="2054874" cy="59426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D31447AF-F98F-8522-B7AD-FE7545263B69}"/>
                </a:ext>
              </a:extLst>
            </p:cNvPr>
            <p:cNvSpPr/>
            <p:nvPr/>
          </p:nvSpPr>
          <p:spPr>
            <a:xfrm>
              <a:off x="5518768" y="4286697"/>
              <a:ext cx="2054874" cy="59426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06692BAC-43BE-3E4E-F0D1-A35432F87352}"/>
                </a:ext>
              </a:extLst>
            </p:cNvPr>
            <p:cNvSpPr/>
            <p:nvPr/>
          </p:nvSpPr>
          <p:spPr>
            <a:xfrm>
              <a:off x="4956725" y="3932518"/>
              <a:ext cx="2011905" cy="58797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1669326-9937-E2F4-4969-722F93457497}"/>
              </a:ext>
            </a:extLst>
          </p:cNvPr>
          <p:cNvGrpSpPr/>
          <p:nvPr/>
        </p:nvGrpSpPr>
        <p:grpSpPr>
          <a:xfrm>
            <a:off x="8497989" y="3119993"/>
            <a:ext cx="3045203" cy="2301470"/>
            <a:chOff x="8586889" y="3119993"/>
            <a:chExt cx="3045203" cy="2301470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75954488-B1AA-F1BD-070E-F02AC8AC620E}"/>
                </a:ext>
              </a:extLst>
            </p:cNvPr>
            <p:cNvSpPr/>
            <p:nvPr/>
          </p:nvSpPr>
          <p:spPr>
            <a:xfrm>
              <a:off x="8586889" y="4877274"/>
              <a:ext cx="3045203" cy="268906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755C5EAE-4A0B-AE4E-343E-A13118996773}"/>
                </a:ext>
              </a:extLst>
            </p:cNvPr>
            <p:cNvSpPr txBox="1"/>
            <p:nvPr/>
          </p:nvSpPr>
          <p:spPr>
            <a:xfrm>
              <a:off x="8709797" y="4933886"/>
              <a:ext cx="1205458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Base die (logic)</a:t>
              </a:r>
            </a:p>
          </p:txBody>
        </p: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4F420D0B-8242-E746-B321-9D58D6D71E89}"/>
                </a:ext>
              </a:extLst>
            </p:cNvPr>
            <p:cNvGrpSpPr/>
            <p:nvPr/>
          </p:nvGrpSpPr>
          <p:grpSpPr>
            <a:xfrm>
              <a:off x="9554105" y="4089427"/>
              <a:ext cx="2039638" cy="367072"/>
              <a:chOff x="8392681" y="4481653"/>
              <a:chExt cx="2039638" cy="367072"/>
            </a:xfrm>
          </p:grpSpPr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E64DABD0-32BF-63DD-4180-54DC272CE39F}"/>
                  </a:ext>
                </a:extLst>
              </p:cNvPr>
              <p:cNvSpPr/>
              <p:nvPr/>
            </p:nvSpPr>
            <p:spPr>
              <a:xfrm>
                <a:off x="8392681" y="4481653"/>
                <a:ext cx="2039638" cy="367072"/>
              </a:xfrm>
              <a:prstGeom prst="rect">
                <a:avLst/>
              </a:prstGeom>
              <a:no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FAF7E199-D209-F1C5-E443-083D53EB4C13}"/>
                  </a:ext>
                </a:extLst>
              </p:cNvPr>
              <p:cNvSpPr txBox="1"/>
              <p:nvPr/>
            </p:nvSpPr>
            <p:spPr>
              <a:xfrm>
                <a:off x="8624176" y="4527218"/>
                <a:ext cx="777457" cy="2154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Neue"/>
                  </a:rPr>
                  <a:t>SRAM die</a:t>
                </a:r>
              </a:p>
            </p:txBody>
          </p:sp>
        </p:grp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E329A960-7714-A0B4-9D70-A85A93E93B89}"/>
                </a:ext>
              </a:extLst>
            </p:cNvPr>
            <p:cNvGrpSpPr/>
            <p:nvPr/>
          </p:nvGrpSpPr>
          <p:grpSpPr>
            <a:xfrm>
              <a:off x="8968487" y="3720696"/>
              <a:ext cx="2039638" cy="367072"/>
              <a:chOff x="8392681" y="4112922"/>
              <a:chExt cx="2039638" cy="367072"/>
            </a:xfrm>
          </p:grpSpPr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6CBA3148-9321-A178-CF12-0AFB991A2676}"/>
                  </a:ext>
                </a:extLst>
              </p:cNvPr>
              <p:cNvSpPr/>
              <p:nvPr/>
            </p:nvSpPr>
            <p:spPr>
              <a:xfrm>
                <a:off x="8392681" y="4112922"/>
                <a:ext cx="2039638" cy="367072"/>
              </a:xfrm>
              <a:prstGeom prst="rect">
                <a:avLst/>
              </a:prstGeom>
              <a:no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B738E5D2-9E95-E063-883E-53014288D9DC}"/>
                  </a:ext>
                </a:extLst>
              </p:cNvPr>
              <p:cNvSpPr txBox="1"/>
              <p:nvPr/>
            </p:nvSpPr>
            <p:spPr>
              <a:xfrm>
                <a:off x="8634450" y="4150191"/>
                <a:ext cx="777457" cy="2154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Neue"/>
                  </a:rPr>
                  <a:t>SRAM die</a:t>
                </a:r>
              </a:p>
            </p:txBody>
          </p:sp>
        </p:grp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95BE1BF1-7FF1-DD7E-EED9-630C5E55E33D}"/>
                </a:ext>
              </a:extLst>
            </p:cNvPr>
            <p:cNvSpPr/>
            <p:nvPr/>
          </p:nvSpPr>
          <p:spPr>
            <a:xfrm>
              <a:off x="8831404" y="3719037"/>
              <a:ext cx="67365" cy="1158235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591F760B-3696-34E7-C4B2-F62A1F2C230D}"/>
                </a:ext>
              </a:extLst>
            </p:cNvPr>
            <p:cNvSpPr/>
            <p:nvPr/>
          </p:nvSpPr>
          <p:spPr>
            <a:xfrm>
              <a:off x="9043998" y="4087767"/>
              <a:ext cx="52904" cy="789505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7A6083B4-0904-0B98-F8C2-9EFAF0B438AD}"/>
                </a:ext>
              </a:extLst>
            </p:cNvPr>
            <p:cNvSpPr/>
            <p:nvPr/>
          </p:nvSpPr>
          <p:spPr>
            <a:xfrm>
              <a:off x="11380440" y="4456499"/>
              <a:ext cx="52904" cy="42077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210E7C2E-EF6D-A03A-2D80-91744515C866}"/>
                </a:ext>
              </a:extLst>
            </p:cNvPr>
            <p:cNvSpPr/>
            <p:nvPr/>
          </p:nvSpPr>
          <p:spPr>
            <a:xfrm>
              <a:off x="11094842" y="4817434"/>
              <a:ext cx="45719" cy="70197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D1D68A26-3185-EB77-69B0-1D3B6BBB1A4B}"/>
                </a:ext>
              </a:extLst>
            </p:cNvPr>
            <p:cNvGrpSpPr/>
            <p:nvPr/>
          </p:nvGrpSpPr>
          <p:grpSpPr>
            <a:xfrm>
              <a:off x="9256159" y="4458158"/>
              <a:ext cx="2039638" cy="367072"/>
              <a:chOff x="8392681" y="4850384"/>
              <a:chExt cx="2039638" cy="367072"/>
            </a:xfrm>
          </p:grpSpPr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C3EEFFD9-43C8-3700-5D9D-981A5576D450}"/>
                  </a:ext>
                </a:extLst>
              </p:cNvPr>
              <p:cNvSpPr/>
              <p:nvPr/>
            </p:nvSpPr>
            <p:spPr>
              <a:xfrm>
                <a:off x="8392681" y="4850384"/>
                <a:ext cx="2039638" cy="367072"/>
              </a:xfrm>
              <a:prstGeom prst="rect">
                <a:avLst/>
              </a:prstGeom>
              <a:no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4CDE5F9A-AEB6-454B-486E-BB55E5399030}"/>
                  </a:ext>
                </a:extLst>
              </p:cNvPr>
              <p:cNvSpPr txBox="1"/>
              <p:nvPr/>
            </p:nvSpPr>
            <p:spPr>
              <a:xfrm>
                <a:off x="8654998" y="4894290"/>
                <a:ext cx="777457" cy="2154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Neue"/>
                  </a:rPr>
                  <a:t>SRAM die</a:t>
                </a:r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B815C7C0-0269-23FD-7E15-CCEFACE0FF46}"/>
                </a:ext>
              </a:extLst>
            </p:cNvPr>
            <p:cNvGrpSpPr/>
            <p:nvPr/>
          </p:nvGrpSpPr>
          <p:grpSpPr>
            <a:xfrm>
              <a:off x="8721905" y="3351965"/>
              <a:ext cx="2039638" cy="367072"/>
              <a:chOff x="8392681" y="3744191"/>
              <a:chExt cx="2039638" cy="367072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55C26D94-8D89-2FF4-4024-77994DD1F2F8}"/>
                  </a:ext>
                </a:extLst>
              </p:cNvPr>
              <p:cNvSpPr/>
              <p:nvPr/>
            </p:nvSpPr>
            <p:spPr>
              <a:xfrm>
                <a:off x="8392681" y="3744191"/>
                <a:ext cx="2039638" cy="367072"/>
              </a:xfrm>
              <a:prstGeom prst="rect">
                <a:avLst/>
              </a:prstGeom>
              <a:noFill/>
              <a:ln w="12700" cap="flat">
                <a:solidFill>
                  <a:schemeClr val="tx1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2F2820E0-C59A-26C3-0CA8-1E9850055410}"/>
                  </a:ext>
                </a:extLst>
              </p:cNvPr>
              <p:cNvSpPr txBox="1"/>
              <p:nvPr/>
            </p:nvSpPr>
            <p:spPr>
              <a:xfrm>
                <a:off x="8655002" y="3788097"/>
                <a:ext cx="777457" cy="2154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Neue"/>
                  </a:rPr>
                  <a:t>SRAM die</a:t>
                </a:r>
              </a:p>
            </p:txBody>
          </p:sp>
        </p:grp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EED9DF7B-6DC5-1E98-4A55-B7DE4DE2F6F6}"/>
                </a:ext>
              </a:extLst>
            </p:cNvPr>
            <p:cNvSpPr txBox="1"/>
            <p:nvPr/>
          </p:nvSpPr>
          <p:spPr>
            <a:xfrm>
              <a:off x="8923185" y="5206019"/>
              <a:ext cx="2372612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Config E: 4xSRAM-on-Logic</a:t>
              </a: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049EA1FB-3BEE-B466-14A9-4D00EEA949CB}"/>
                </a:ext>
              </a:extLst>
            </p:cNvPr>
            <p:cNvSpPr txBox="1"/>
            <p:nvPr/>
          </p:nvSpPr>
          <p:spPr>
            <a:xfrm>
              <a:off x="9941116" y="3119993"/>
              <a:ext cx="1465776" cy="1615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SRAM Face Up, No TSV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CAB8866A-4894-2A08-A1B6-CB9E9827DAD7}"/>
                </a:ext>
              </a:extLst>
            </p:cNvPr>
            <p:cNvSpPr/>
            <p:nvPr/>
          </p:nvSpPr>
          <p:spPr>
            <a:xfrm>
              <a:off x="8721904" y="3640290"/>
              <a:ext cx="2029052" cy="61582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F2EFA9F8-C0CF-AF67-652C-32D15D7CF28B}"/>
                </a:ext>
              </a:extLst>
            </p:cNvPr>
            <p:cNvSpPr/>
            <p:nvPr/>
          </p:nvSpPr>
          <p:spPr>
            <a:xfrm>
              <a:off x="9251325" y="4741431"/>
              <a:ext cx="2039639" cy="70197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C1566AC1-A186-F8B4-30FE-596C3BA37CC7}"/>
                </a:ext>
              </a:extLst>
            </p:cNvPr>
            <p:cNvSpPr/>
            <p:nvPr/>
          </p:nvSpPr>
          <p:spPr>
            <a:xfrm>
              <a:off x="9550742" y="4365336"/>
              <a:ext cx="2039751" cy="75091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71285B21-A063-52B7-4876-934D0C95B8C0}"/>
                </a:ext>
              </a:extLst>
            </p:cNvPr>
            <p:cNvSpPr/>
            <p:nvPr/>
          </p:nvSpPr>
          <p:spPr>
            <a:xfrm>
              <a:off x="8968486" y="4002310"/>
              <a:ext cx="2039639" cy="66020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FF037CB-8BAC-E54A-D6CD-55B7DC73574C}"/>
              </a:ext>
            </a:extLst>
          </p:cNvPr>
          <p:cNvGrpSpPr/>
          <p:nvPr/>
        </p:nvGrpSpPr>
        <p:grpSpPr>
          <a:xfrm>
            <a:off x="1712813" y="1174912"/>
            <a:ext cx="3282959" cy="1024531"/>
            <a:chOff x="1712813" y="1174912"/>
            <a:chExt cx="3282959" cy="102453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CA1BA44-0FD6-FED2-D313-B2D65F8C3943}"/>
                </a:ext>
              </a:extLst>
            </p:cNvPr>
            <p:cNvSpPr/>
            <p:nvPr/>
          </p:nvSpPr>
          <p:spPr>
            <a:xfrm>
              <a:off x="1723423" y="1610997"/>
              <a:ext cx="3045203" cy="268906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C7D448E-EDE8-0D97-3E67-9D2F85574EB6}"/>
                </a:ext>
              </a:extLst>
            </p:cNvPr>
            <p:cNvSpPr txBox="1"/>
            <p:nvPr/>
          </p:nvSpPr>
          <p:spPr>
            <a:xfrm>
              <a:off x="1840869" y="1652225"/>
              <a:ext cx="1205458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Base die (logic)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E851F69-1B89-1459-EC78-85131C5AB21B}"/>
                </a:ext>
              </a:extLst>
            </p:cNvPr>
            <p:cNvSpPr/>
            <p:nvPr/>
          </p:nvSpPr>
          <p:spPr>
            <a:xfrm>
              <a:off x="2261255" y="1174912"/>
              <a:ext cx="2422545" cy="367072"/>
            </a:xfrm>
            <a:prstGeom prst="rect">
              <a:avLst/>
            </a:prstGeom>
            <a:noFill/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D30C7A7-4527-6848-7EB3-55C84C8443F7}"/>
                </a:ext>
              </a:extLst>
            </p:cNvPr>
            <p:cNvSpPr txBox="1"/>
            <p:nvPr/>
          </p:nvSpPr>
          <p:spPr>
            <a:xfrm>
              <a:off x="2328367" y="1218818"/>
              <a:ext cx="77745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SRAM die</a:t>
              </a: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465E18CE-D273-DCC4-11AA-38748E9F4A46}"/>
                </a:ext>
              </a:extLst>
            </p:cNvPr>
            <p:cNvGrpSpPr/>
            <p:nvPr/>
          </p:nvGrpSpPr>
          <p:grpSpPr>
            <a:xfrm>
              <a:off x="4168914" y="1545751"/>
              <a:ext cx="301631" cy="73294"/>
              <a:chOff x="4445600" y="1469195"/>
              <a:chExt cx="301631" cy="1472958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B158EE8-A6F1-B9F9-3406-5453D4618613}"/>
                  </a:ext>
                </a:extLst>
              </p:cNvPr>
              <p:cNvSpPr/>
              <p:nvPr/>
            </p:nvSpPr>
            <p:spPr>
              <a:xfrm>
                <a:off x="4701512" y="1469195"/>
                <a:ext cx="45719" cy="1472958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4C168B7E-ED3C-CF4C-045A-28FC040CC0B5}"/>
                  </a:ext>
                </a:extLst>
              </p:cNvPr>
              <p:cNvSpPr/>
              <p:nvPr/>
            </p:nvSpPr>
            <p:spPr>
              <a:xfrm>
                <a:off x="4616686" y="1469195"/>
                <a:ext cx="45719" cy="1472958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CD07E211-27AD-47CD-C7CD-307791D3EFAD}"/>
                  </a:ext>
                </a:extLst>
              </p:cNvPr>
              <p:cNvSpPr/>
              <p:nvPr/>
            </p:nvSpPr>
            <p:spPr>
              <a:xfrm>
                <a:off x="4531860" y="1469195"/>
                <a:ext cx="45719" cy="1472958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E3A2E2D8-1BA5-AD6A-2FBA-9979A94AC047}"/>
                  </a:ext>
                </a:extLst>
              </p:cNvPr>
              <p:cNvSpPr/>
              <p:nvPr/>
            </p:nvSpPr>
            <p:spPr>
              <a:xfrm>
                <a:off x="4445600" y="1469195"/>
                <a:ext cx="45719" cy="1472958"/>
              </a:xfrm>
              <a:prstGeom prst="rect">
                <a:avLst/>
              </a:pr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89967EC-B41A-B199-C24A-7FCCB5D14609}"/>
                </a:ext>
              </a:extLst>
            </p:cNvPr>
            <p:cNvSpPr txBox="1"/>
            <p:nvPr/>
          </p:nvSpPr>
          <p:spPr>
            <a:xfrm>
              <a:off x="4707228" y="1375176"/>
              <a:ext cx="288544" cy="1615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F2F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FEC8874-83C6-E7BA-911B-1849D18E18FA}"/>
                </a:ext>
              </a:extLst>
            </p:cNvPr>
            <p:cNvSpPr txBox="1"/>
            <p:nvPr/>
          </p:nvSpPr>
          <p:spPr>
            <a:xfrm>
              <a:off x="1840788" y="1983999"/>
              <a:ext cx="2277868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Config A</a:t>
              </a:r>
              <a:r>
                <a:rPr kumimoji="0" lang="en-US" sz="1400" b="0" i="0" u="none" strike="noStrike" cap="none" spc="0" normalizeH="0" baseline="0">
                  <a:ln>
                    <a:noFill/>
                  </a:ln>
                  <a:solidFill>
                    <a:schemeClr val="tx2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Neue"/>
                </a:rPr>
                <a:t>: 1xSRAM-on-Logic</a:t>
              </a:r>
              <a:endPara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98B79B61-7FB9-D20D-F1EE-9A7561BDAD69}"/>
                </a:ext>
              </a:extLst>
            </p:cNvPr>
            <p:cNvSpPr/>
            <p:nvPr/>
          </p:nvSpPr>
          <p:spPr>
            <a:xfrm>
              <a:off x="2268941" y="1477112"/>
              <a:ext cx="2422545" cy="7329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A5CE91C8-C196-325D-3594-27A30FE9DBB5}"/>
                </a:ext>
              </a:extLst>
            </p:cNvPr>
            <p:cNvSpPr/>
            <p:nvPr/>
          </p:nvSpPr>
          <p:spPr>
            <a:xfrm>
              <a:off x="1712813" y="1623857"/>
              <a:ext cx="3055813" cy="50603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114" name="Rectangle 113">
            <a:extLst>
              <a:ext uri="{FF2B5EF4-FFF2-40B4-BE49-F238E27FC236}">
                <a16:creationId xmlns:a16="http://schemas.microsoft.com/office/drawing/2014/main" id="{CE60D848-440A-B19D-33D6-2494567D1FE1}"/>
              </a:ext>
            </a:extLst>
          </p:cNvPr>
          <p:cNvSpPr/>
          <p:nvPr/>
        </p:nvSpPr>
        <p:spPr>
          <a:xfrm>
            <a:off x="6854148" y="2103075"/>
            <a:ext cx="3055813" cy="50603"/>
          </a:xfrm>
          <a:prstGeom prst="rect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F00F5B38-8D20-D044-D27D-F990F30C859E}"/>
              </a:ext>
            </a:extLst>
          </p:cNvPr>
          <p:cNvSpPr/>
          <p:nvPr/>
        </p:nvSpPr>
        <p:spPr>
          <a:xfrm>
            <a:off x="728287" y="5020540"/>
            <a:ext cx="3055813" cy="50603"/>
          </a:xfrm>
          <a:prstGeom prst="rect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F3ACA6EA-84F5-A458-FBA0-7D42EB97137F}"/>
              </a:ext>
            </a:extLst>
          </p:cNvPr>
          <p:cNvSpPr/>
          <p:nvPr/>
        </p:nvSpPr>
        <p:spPr>
          <a:xfrm>
            <a:off x="4565810" y="5022833"/>
            <a:ext cx="3055813" cy="50603"/>
          </a:xfrm>
          <a:prstGeom prst="rect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F36E9CB8-4D5E-B406-13B1-B7F1D163DF29}"/>
              </a:ext>
            </a:extLst>
          </p:cNvPr>
          <p:cNvSpPr/>
          <p:nvPr/>
        </p:nvSpPr>
        <p:spPr>
          <a:xfrm>
            <a:off x="8492683" y="4886738"/>
            <a:ext cx="3055813" cy="50603"/>
          </a:xfrm>
          <a:prstGeom prst="rect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9880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33A4B-1138-3ED9-E2E7-2E705737A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1AE5A87-90C4-23DC-DDF6-2FB2755D7D28}"/>
              </a:ext>
            </a:extLst>
          </p:cNvPr>
          <p:cNvGrpSpPr/>
          <p:nvPr/>
        </p:nvGrpSpPr>
        <p:grpSpPr>
          <a:xfrm>
            <a:off x="2088572" y="2915716"/>
            <a:ext cx="2741296" cy="1785104"/>
            <a:chOff x="2088572" y="2915716"/>
            <a:chExt cx="2741296" cy="178510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E0531ED-4565-AB6D-772E-E3F235219B26}"/>
                </a:ext>
              </a:extLst>
            </p:cNvPr>
            <p:cNvSpPr/>
            <p:nvPr/>
          </p:nvSpPr>
          <p:spPr>
            <a:xfrm>
              <a:off x="4206415" y="3510750"/>
              <a:ext cx="623449" cy="5950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>
              <a:solidFill>
                <a:srgbClr val="C0000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TSV/</a:t>
              </a:r>
            </a:p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TDV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43AC4A3-F8F9-351A-565D-696D7AFD3ECA}"/>
                </a:ext>
              </a:extLst>
            </p:cNvPr>
            <p:cNvGrpSpPr/>
            <p:nvPr/>
          </p:nvGrpSpPr>
          <p:grpSpPr>
            <a:xfrm>
              <a:off x="2088572" y="3510751"/>
              <a:ext cx="2117841" cy="595035"/>
              <a:chOff x="2088572" y="3510751"/>
              <a:chExt cx="2117841" cy="595035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F71ADB7-7EBB-335C-15EB-60842CCD8ACC}"/>
                  </a:ext>
                </a:extLst>
              </p:cNvPr>
              <p:cNvSpPr/>
              <p:nvPr/>
            </p:nvSpPr>
            <p:spPr>
              <a:xfrm flipV="1">
                <a:off x="2088573" y="3510751"/>
                <a:ext cx="2117840" cy="595035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Active</a:t>
                </a: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D3667372-9C25-E33A-2765-582AA21A41EE}"/>
                  </a:ext>
                </a:extLst>
              </p:cNvPr>
              <p:cNvSpPr/>
              <p:nvPr/>
            </p:nvSpPr>
            <p:spPr>
              <a:xfrm>
                <a:off x="2088572" y="3972416"/>
                <a:ext cx="2117840" cy="133370"/>
              </a:xfrm>
              <a:prstGeom prst="rect">
                <a:avLst/>
              </a:prstGeom>
              <a:solidFill>
                <a:schemeClr val="tx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15402B0-C438-32A6-768E-41FDD1C5A45F}"/>
                </a:ext>
              </a:extLst>
            </p:cNvPr>
            <p:cNvGrpSpPr/>
            <p:nvPr/>
          </p:nvGrpSpPr>
          <p:grpSpPr>
            <a:xfrm>
              <a:off x="2712026" y="2915716"/>
              <a:ext cx="2117842" cy="595035"/>
              <a:chOff x="2088572" y="3510751"/>
              <a:chExt cx="1177245" cy="595035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6276AE7-9A1B-E332-4125-C3B5F9BCA7F0}"/>
                  </a:ext>
                </a:extLst>
              </p:cNvPr>
              <p:cNvSpPr/>
              <p:nvPr/>
            </p:nvSpPr>
            <p:spPr>
              <a:xfrm flipV="1">
                <a:off x="2088574" y="3510751"/>
                <a:ext cx="1177243" cy="595035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Active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E52EF68-F8CC-BDAD-CE4D-6F63FB52CE16}"/>
                  </a:ext>
                </a:extLst>
              </p:cNvPr>
              <p:cNvSpPr/>
              <p:nvPr/>
            </p:nvSpPr>
            <p:spPr>
              <a:xfrm>
                <a:off x="2088572" y="3972416"/>
                <a:ext cx="1177243" cy="133370"/>
              </a:xfrm>
              <a:prstGeom prst="rect">
                <a:avLst/>
              </a:prstGeom>
              <a:solidFill>
                <a:schemeClr val="tx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25689D7-2569-3311-EEA6-8C8AEEE6DDB3}"/>
                </a:ext>
              </a:extLst>
            </p:cNvPr>
            <p:cNvSpPr/>
            <p:nvPr/>
          </p:nvSpPr>
          <p:spPr>
            <a:xfrm>
              <a:off x="3408218" y="4105785"/>
              <a:ext cx="1421646" cy="5950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>
              <a:solidFill>
                <a:srgbClr val="C0000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TSV/</a:t>
              </a:r>
            </a:p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TDV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836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TE_generic_Q2_2022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FTE_generic_Q2_2022" id="{AA15DE12-F027-47CF-86AE-E1799BAB17CF}" vid="{B5C87BCF-7719-4C71-834A-C65543DC11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FTE_generic_Q2_2022</Template>
  <TotalTime>2405</TotalTime>
  <Words>228</Words>
  <Application>Microsoft Macintosh PowerPoint</Application>
  <PresentationFormat>Widescreen</PresentationFormat>
  <Paragraphs>69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Helvetica</vt:lpstr>
      <vt:lpstr>Helvetica Neue Medium</vt:lpstr>
      <vt:lpstr>Intel Clear</vt:lpstr>
      <vt:lpstr>Intel Clear Light</vt:lpstr>
      <vt:lpstr>Wingdings</vt:lpstr>
      <vt:lpstr>FTE_generic_Q2_2022</vt:lpstr>
      <vt:lpstr>Hybrid bonding of 1 vs. 4 dies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Ly-Gagnon, Dany-Sebastien</dc:creator>
  <cp:lastModifiedBy>Kau, Derchang</cp:lastModifiedBy>
  <cp:revision>7</cp:revision>
  <dcterms:created xsi:type="dcterms:W3CDTF">2022-05-27T21:56:15Z</dcterms:created>
  <dcterms:modified xsi:type="dcterms:W3CDTF">2023-06-10T03:44:48Z</dcterms:modified>
</cp:coreProperties>
</file>