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70" r:id="rId5"/>
    <p:sldId id="267" r:id="rId6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6" autoAdjust="0"/>
    <p:restoredTop sz="94660"/>
  </p:normalViewPr>
  <p:slideViewPr>
    <p:cSldViewPr>
      <p:cViewPr varScale="1">
        <p:scale>
          <a:sx n="106" d="100"/>
          <a:sy n="106" d="100"/>
        </p:scale>
        <p:origin x="132" y="68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948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04A1C-D9A7-450B-9BF6-70A1F0BFB3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69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96AAF-5261-45C3-A66B-FEE91FF85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16DA3C3-B1D2-4CF9-9BEF-A0B66C2A7186}"/>
              </a:ext>
            </a:extLst>
          </p:cNvPr>
          <p:cNvSpPr txBox="1"/>
          <p:nvPr/>
        </p:nvSpPr>
        <p:spPr>
          <a:xfrm>
            <a:off x="639604" y="1246798"/>
            <a:ext cx="1353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 Algorithm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44B37FA-F611-47BA-B34A-3032D1DD7FE4}"/>
              </a:ext>
            </a:extLst>
          </p:cNvPr>
          <p:cNvGrpSpPr/>
          <p:nvPr/>
        </p:nvGrpSpPr>
        <p:grpSpPr>
          <a:xfrm>
            <a:off x="1155788" y="1143000"/>
            <a:ext cx="9880423" cy="1820738"/>
            <a:chOff x="1036714" y="1205189"/>
            <a:chExt cx="9880423" cy="1820738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2FF8019-550E-493E-8E85-5A81BF63D952}"/>
                </a:ext>
              </a:extLst>
            </p:cNvPr>
            <p:cNvSpPr txBox="1"/>
            <p:nvPr/>
          </p:nvSpPr>
          <p:spPr>
            <a:xfrm>
              <a:off x="7362436" y="2240228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2F6F6F4D-F2DB-43AF-935E-F3BCB788DF9D}"/>
                </a:ext>
              </a:extLst>
            </p:cNvPr>
            <p:cNvSpPr/>
            <p:nvPr/>
          </p:nvSpPr>
          <p:spPr>
            <a:xfrm>
              <a:off x="2133600" y="2183081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Negative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Read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inc.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BDED7B2-BD6C-4337-9403-5944F9760BC5}"/>
                </a:ext>
              </a:extLst>
            </p:cNvPr>
            <p:cNvSpPr/>
            <p:nvPr/>
          </p:nvSpPr>
          <p:spPr>
            <a:xfrm>
              <a:off x="3810000" y="2183082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&amp;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0C1CB46E-0A89-489F-9056-F39DA9C336BD}"/>
                </a:ext>
              </a:extLst>
            </p:cNvPr>
            <p:cNvCxnSpPr>
              <a:cxnSpLocks/>
              <a:stCxn id="42" idx="6"/>
              <a:endCxn id="33" idx="1"/>
            </p:cNvCxnSpPr>
            <p:nvPr/>
          </p:nvCxnSpPr>
          <p:spPr>
            <a:xfrm flipV="1">
              <a:off x="1951114" y="2560021"/>
              <a:ext cx="182486" cy="87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5C6CB9AC-03F3-44F3-AA11-9021403A0E13}"/>
                </a:ext>
              </a:extLst>
            </p:cNvPr>
            <p:cNvCxnSpPr>
              <a:cxnSpLocks/>
              <a:stCxn id="33" idx="3"/>
              <a:endCxn id="34" idx="1"/>
            </p:cNvCxnSpPr>
            <p:nvPr/>
          </p:nvCxnSpPr>
          <p:spPr>
            <a:xfrm flipV="1">
              <a:off x="3545305" y="2560018"/>
              <a:ext cx="2646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996F48E7-A144-4D25-8D0F-CEEF3E1D1C62}"/>
                </a:ext>
              </a:extLst>
            </p:cNvPr>
            <p:cNvCxnSpPr>
              <a:cxnSpLocks/>
              <a:stCxn id="34" idx="3"/>
              <a:endCxn id="38" idx="1"/>
            </p:cNvCxnSpPr>
            <p:nvPr/>
          </p:nvCxnSpPr>
          <p:spPr>
            <a:xfrm flipV="1">
              <a:off x="5221705" y="2560015"/>
              <a:ext cx="1884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Diamond 37">
              <a:extLst>
                <a:ext uri="{FF2B5EF4-FFF2-40B4-BE49-F238E27FC236}">
                  <a16:creationId xmlns:a16="http://schemas.microsoft.com/office/drawing/2014/main" id="{3D451DA7-04A4-4031-BB30-092E3DA7A780}"/>
                </a:ext>
              </a:extLst>
            </p:cNvPr>
            <p:cNvSpPr/>
            <p:nvPr/>
          </p:nvSpPr>
          <p:spPr>
            <a:xfrm>
              <a:off x="5410200" y="2183081"/>
              <a:ext cx="1998223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threshold (5ns)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BC851F89-E731-4BED-BA92-9AC6374BED3F}"/>
                </a:ext>
              </a:extLst>
            </p:cNvPr>
            <p:cNvCxnSpPr>
              <a:cxnSpLocks/>
              <a:stCxn id="38" idx="3"/>
              <a:endCxn id="45" idx="1"/>
            </p:cNvCxnSpPr>
            <p:nvPr/>
          </p:nvCxnSpPr>
          <p:spPr>
            <a:xfrm>
              <a:off x="7408423" y="2560015"/>
              <a:ext cx="1899729" cy="187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Elbow Connector 24">
              <a:extLst>
                <a:ext uri="{FF2B5EF4-FFF2-40B4-BE49-F238E27FC236}">
                  <a16:creationId xmlns:a16="http://schemas.microsoft.com/office/drawing/2014/main" id="{6B70763B-D7F3-4538-88D0-682CED9D3EA5}"/>
                </a:ext>
              </a:extLst>
            </p:cNvPr>
            <p:cNvCxnSpPr>
              <a:cxnSpLocks/>
              <a:stCxn id="38" idx="0"/>
              <a:endCxn id="43" idx="1"/>
            </p:cNvCxnSpPr>
            <p:nvPr/>
          </p:nvCxnSpPr>
          <p:spPr>
            <a:xfrm rot="5400000" flipH="1" flipV="1">
              <a:off x="6471899" y="1568380"/>
              <a:ext cx="552115" cy="677288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1465E04-0F9B-47E1-A05D-60FE90A5CE3E}"/>
                </a:ext>
              </a:extLst>
            </p:cNvPr>
            <p:cNvSpPr txBox="1"/>
            <p:nvPr/>
          </p:nvSpPr>
          <p:spPr>
            <a:xfrm>
              <a:off x="6401119" y="1763620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953AFE49-ACA4-4B58-8623-219DA8DE2425}"/>
                </a:ext>
              </a:extLst>
            </p:cNvPr>
            <p:cNvSpPr/>
            <p:nvPr/>
          </p:nvSpPr>
          <p:spPr>
            <a:xfrm>
              <a:off x="1036714" y="2111527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EC084CD-BAA7-4849-88BC-1EA9FF4450D2}"/>
                </a:ext>
              </a:extLst>
            </p:cNvPr>
            <p:cNvSpPr/>
            <p:nvPr/>
          </p:nvSpPr>
          <p:spPr>
            <a:xfrm>
              <a:off x="7086600" y="1211318"/>
              <a:ext cx="1885811" cy="83929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37.5ns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Including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SpkMiti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1910705E-B2AB-4598-9BFF-9C6A7289DA28}"/>
                </a:ext>
              </a:extLst>
            </p:cNvPr>
            <p:cNvSpPr/>
            <p:nvPr/>
          </p:nvSpPr>
          <p:spPr>
            <a:xfrm>
              <a:off x="9306259" y="1205189"/>
              <a:ext cx="1018457" cy="840945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A243DF3-7249-4C66-BDDE-4FE8C05952AD}"/>
                </a:ext>
              </a:extLst>
            </p:cNvPr>
            <p:cNvSpPr/>
            <p:nvPr/>
          </p:nvSpPr>
          <p:spPr>
            <a:xfrm>
              <a:off x="9308152" y="2201846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8717847A-4FAA-4A87-A803-62210B66E4D2}"/>
                </a:ext>
              </a:extLst>
            </p:cNvPr>
            <p:cNvCxnSpPr>
              <a:cxnSpLocks/>
              <a:stCxn id="43" idx="3"/>
              <a:endCxn id="44" idx="1"/>
            </p:cNvCxnSpPr>
            <p:nvPr/>
          </p:nvCxnSpPr>
          <p:spPr>
            <a:xfrm flipV="1">
              <a:off x="8972411" y="1625662"/>
              <a:ext cx="333848" cy="53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AD9AC9D0-A18A-4A6A-87F0-55E46FCEE9A5}"/>
                </a:ext>
              </a:extLst>
            </p:cNvPr>
            <p:cNvCxnSpPr>
              <a:cxnSpLocks/>
              <a:stCxn id="44" idx="2"/>
              <a:endCxn id="45" idx="0"/>
            </p:cNvCxnSpPr>
            <p:nvPr/>
          </p:nvCxnSpPr>
          <p:spPr>
            <a:xfrm>
              <a:off x="9815488" y="2046134"/>
              <a:ext cx="1893" cy="1557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B436CC33-9A01-416E-9B0C-64BDC6B7A23C}"/>
                </a:ext>
              </a:extLst>
            </p:cNvPr>
            <p:cNvCxnSpPr>
              <a:cxnSpLocks/>
              <a:stCxn id="45" idx="3"/>
            </p:cNvCxnSpPr>
            <p:nvPr/>
          </p:nvCxnSpPr>
          <p:spPr>
            <a:xfrm flipV="1">
              <a:off x="10326609" y="2577036"/>
              <a:ext cx="590528" cy="17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0339AD0C-F7D5-4B11-B30C-4F3A24A1983D}"/>
              </a:ext>
            </a:extLst>
          </p:cNvPr>
          <p:cNvGrpSpPr/>
          <p:nvPr/>
        </p:nvGrpSpPr>
        <p:grpSpPr>
          <a:xfrm>
            <a:off x="1155788" y="3964472"/>
            <a:ext cx="9913749" cy="1820738"/>
            <a:chOff x="1036714" y="1205189"/>
            <a:chExt cx="9913749" cy="1820738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D90502DA-0F49-4C9D-86C1-DF9B447CA734}"/>
                </a:ext>
              </a:extLst>
            </p:cNvPr>
            <p:cNvSpPr txBox="1"/>
            <p:nvPr/>
          </p:nvSpPr>
          <p:spPr>
            <a:xfrm>
              <a:off x="7362436" y="2240228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4D41713-4FA3-481F-9F69-E331B7BDA110}"/>
                </a:ext>
              </a:extLst>
            </p:cNvPr>
            <p:cNvSpPr/>
            <p:nvPr/>
          </p:nvSpPr>
          <p:spPr>
            <a:xfrm>
              <a:off x="2133600" y="2183081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Negative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Read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inc.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88DF5D17-A3E0-42EF-8FCB-48463539344B}"/>
                </a:ext>
              </a:extLst>
            </p:cNvPr>
            <p:cNvSpPr/>
            <p:nvPr/>
          </p:nvSpPr>
          <p:spPr>
            <a:xfrm>
              <a:off x="3810000" y="2183082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&amp;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EDBC59AC-8883-4619-905D-FCC23195D3DB}"/>
                </a:ext>
              </a:extLst>
            </p:cNvPr>
            <p:cNvCxnSpPr>
              <a:cxnSpLocks/>
              <a:stCxn id="60" idx="6"/>
              <a:endCxn id="51" idx="1"/>
            </p:cNvCxnSpPr>
            <p:nvPr/>
          </p:nvCxnSpPr>
          <p:spPr>
            <a:xfrm flipV="1">
              <a:off x="1951114" y="2560021"/>
              <a:ext cx="182486" cy="87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D8A9C0B0-402B-4DBF-8F14-57DF4C62BE22}"/>
                </a:ext>
              </a:extLst>
            </p:cNvPr>
            <p:cNvCxnSpPr>
              <a:cxnSpLocks/>
              <a:stCxn id="51" idx="3"/>
              <a:endCxn id="52" idx="1"/>
            </p:cNvCxnSpPr>
            <p:nvPr/>
          </p:nvCxnSpPr>
          <p:spPr>
            <a:xfrm flipV="1">
              <a:off x="3545305" y="2560018"/>
              <a:ext cx="2646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AF18ECC5-F982-4276-A2A0-EE8095A64C54}"/>
                </a:ext>
              </a:extLst>
            </p:cNvPr>
            <p:cNvCxnSpPr>
              <a:cxnSpLocks/>
              <a:stCxn id="52" idx="3"/>
              <a:endCxn id="56" idx="1"/>
            </p:cNvCxnSpPr>
            <p:nvPr/>
          </p:nvCxnSpPr>
          <p:spPr>
            <a:xfrm flipV="1">
              <a:off x="5221705" y="2560015"/>
              <a:ext cx="1884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Diamond 55">
              <a:extLst>
                <a:ext uri="{FF2B5EF4-FFF2-40B4-BE49-F238E27FC236}">
                  <a16:creationId xmlns:a16="http://schemas.microsoft.com/office/drawing/2014/main" id="{097796E1-272E-40F5-B523-6B2618DACBBD}"/>
                </a:ext>
              </a:extLst>
            </p:cNvPr>
            <p:cNvSpPr/>
            <p:nvPr/>
          </p:nvSpPr>
          <p:spPr>
            <a:xfrm>
              <a:off x="5410200" y="2183081"/>
              <a:ext cx="1998223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threshold (5ns)</a:t>
              </a:r>
            </a:p>
          </p:txBody>
        </p: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344DC1EA-7AB5-48A6-9DA2-F7B14013570E}"/>
                </a:ext>
              </a:extLst>
            </p:cNvPr>
            <p:cNvCxnSpPr>
              <a:cxnSpLocks/>
              <a:stCxn id="56" idx="3"/>
              <a:endCxn id="63" idx="1"/>
            </p:cNvCxnSpPr>
            <p:nvPr/>
          </p:nvCxnSpPr>
          <p:spPr>
            <a:xfrm>
              <a:off x="7408423" y="2560015"/>
              <a:ext cx="1933055" cy="187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3D4CE308-FDA5-4F1E-91B7-330E246C5909}"/>
                </a:ext>
              </a:extLst>
            </p:cNvPr>
            <p:cNvSpPr txBox="1"/>
            <p:nvPr/>
          </p:nvSpPr>
          <p:spPr>
            <a:xfrm>
              <a:off x="6401119" y="1763620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A9E31866-34D5-48FD-A288-770CE36E828B}"/>
                </a:ext>
              </a:extLst>
            </p:cNvPr>
            <p:cNvSpPr/>
            <p:nvPr/>
          </p:nvSpPr>
          <p:spPr>
            <a:xfrm>
              <a:off x="1036714" y="2111527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63AC960-9550-405B-92CC-1BBCF4C87725}"/>
                </a:ext>
              </a:extLst>
            </p:cNvPr>
            <p:cNvSpPr/>
            <p:nvPr/>
          </p:nvSpPr>
          <p:spPr>
            <a:xfrm>
              <a:off x="7119926" y="1211318"/>
              <a:ext cx="1885811" cy="83929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37.5ns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Including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SpkMiti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2864BF57-8D8D-4D2C-B55C-DF822C5C8B35}"/>
                </a:ext>
              </a:extLst>
            </p:cNvPr>
            <p:cNvSpPr/>
            <p:nvPr/>
          </p:nvSpPr>
          <p:spPr>
            <a:xfrm>
              <a:off x="9339585" y="1205189"/>
              <a:ext cx="1018457" cy="840945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0B9A757-96E5-4144-8E95-498A4D9A21EA}"/>
                </a:ext>
              </a:extLst>
            </p:cNvPr>
            <p:cNvSpPr/>
            <p:nvPr/>
          </p:nvSpPr>
          <p:spPr>
            <a:xfrm>
              <a:off x="9341478" y="2201846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855C04ED-F83D-403A-9B2F-3ADBA9849FAE}"/>
                </a:ext>
              </a:extLst>
            </p:cNvPr>
            <p:cNvCxnSpPr>
              <a:cxnSpLocks/>
              <a:stCxn id="61" idx="3"/>
              <a:endCxn id="62" idx="1"/>
            </p:cNvCxnSpPr>
            <p:nvPr/>
          </p:nvCxnSpPr>
          <p:spPr>
            <a:xfrm flipV="1">
              <a:off x="9005737" y="1625662"/>
              <a:ext cx="333848" cy="53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C75B0149-C7E9-4DD8-9E6E-5D097033FFDD}"/>
                </a:ext>
              </a:extLst>
            </p:cNvPr>
            <p:cNvCxnSpPr>
              <a:cxnSpLocks/>
              <a:stCxn id="62" idx="2"/>
              <a:endCxn id="63" idx="0"/>
            </p:cNvCxnSpPr>
            <p:nvPr/>
          </p:nvCxnSpPr>
          <p:spPr>
            <a:xfrm>
              <a:off x="9848814" y="2046134"/>
              <a:ext cx="1893" cy="1557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92A7F45E-0F27-4844-AF87-4E5315788AC5}"/>
                </a:ext>
              </a:extLst>
            </p:cNvPr>
            <p:cNvCxnSpPr>
              <a:cxnSpLocks/>
              <a:stCxn id="63" idx="3"/>
            </p:cNvCxnSpPr>
            <p:nvPr/>
          </p:nvCxnSpPr>
          <p:spPr>
            <a:xfrm flipV="1">
              <a:off x="10359935" y="2577036"/>
              <a:ext cx="590528" cy="17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84B23C45-BC64-42C0-ADBB-634DB5047754}"/>
              </a:ext>
            </a:extLst>
          </p:cNvPr>
          <p:cNvSpPr txBox="1"/>
          <p:nvPr/>
        </p:nvSpPr>
        <p:spPr>
          <a:xfrm>
            <a:off x="639603" y="4386233"/>
            <a:ext cx="15520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Reset Algorithm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32A44A5-A06A-41B2-8321-6DDB6434DC3A}"/>
              </a:ext>
            </a:extLst>
          </p:cNvPr>
          <p:cNvSpPr/>
          <p:nvPr/>
        </p:nvSpPr>
        <p:spPr>
          <a:xfrm>
            <a:off x="6118198" y="3963526"/>
            <a:ext cx="816002" cy="84094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Switch Polarity</a:t>
            </a: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C259BCB6-4584-4CDC-861B-EEF47D7846E5}"/>
              </a:ext>
            </a:extLst>
          </p:cNvPr>
          <p:cNvCxnSpPr>
            <a:cxnSpLocks/>
            <a:stCxn id="68" idx="3"/>
            <a:endCxn id="61" idx="1"/>
          </p:cNvCxnSpPr>
          <p:nvPr/>
        </p:nvCxnSpPr>
        <p:spPr>
          <a:xfrm>
            <a:off x="6934200" y="4383999"/>
            <a:ext cx="304800" cy="6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0CFEE21F-8A46-46DF-9BF0-A42C44F6CD2D}"/>
              </a:ext>
            </a:extLst>
          </p:cNvPr>
          <p:cNvCxnSpPr>
            <a:cxnSpLocks/>
            <a:stCxn id="56" idx="0"/>
            <a:endCxn id="68" idx="2"/>
          </p:cNvCxnSpPr>
          <p:nvPr/>
        </p:nvCxnSpPr>
        <p:spPr>
          <a:xfrm flipH="1" flipV="1">
            <a:off x="6526199" y="4804471"/>
            <a:ext cx="2187" cy="1378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418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402FDC-39CA-F643-8779-3F4421408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/>
              <a:t>BiSM</a:t>
            </a:r>
            <a:r>
              <a:rPr lang="en-US" sz="3200" dirty="0"/>
              <a:t> Write Spec – 240ns including </a:t>
            </a:r>
            <a:r>
              <a:rPr lang="en-US" sz="3200" dirty="0" err="1"/>
              <a:t>preRead</a:t>
            </a:r>
            <a:endParaRPr lang="en-US" sz="3200" dirty="0"/>
          </a:p>
        </p:txBody>
      </p:sp>
      <p:sp>
        <p:nvSpPr>
          <p:cNvPr id="89" name="Content Placeholder 88">
            <a:extLst>
              <a:ext uri="{FF2B5EF4-FFF2-40B4-BE49-F238E27FC236}">
                <a16:creationId xmlns:a16="http://schemas.microsoft.com/office/drawing/2014/main" id="{523B47AA-39AF-5E4E-AE79-A82D15D36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856667"/>
            <a:ext cx="10744200" cy="1835776"/>
          </a:xfrm>
        </p:spPr>
        <p:txBody>
          <a:bodyPr/>
          <a:lstStyle/>
          <a:p>
            <a:r>
              <a:rPr lang="en-US" sz="2000" dirty="0"/>
              <a:t>Gap closure: c-cell eliminated +  “Read” Ramp + Set P4 elimination ( – 203.5ns)</a:t>
            </a:r>
          </a:p>
          <a:p>
            <a:r>
              <a:rPr lang="en-US" sz="2000" dirty="0"/>
              <a:t>Match </a:t>
            </a:r>
            <a:r>
              <a:rPr lang="en-US" sz="2000" dirty="0" err="1"/>
              <a:t>preRead</a:t>
            </a:r>
            <a:r>
              <a:rPr lang="en-US" sz="2000" dirty="0"/>
              <a:t> polarity to write – no polarity switching  </a:t>
            </a:r>
          </a:p>
          <a:p>
            <a:pPr marL="0" indent="0">
              <a:buNone/>
            </a:pPr>
            <a:r>
              <a:rPr lang="en-US" sz="2000" dirty="0">
                <a:sym typeface="Wingdings" pitchFamily="2" charset="2"/>
              </a:rPr>
              <a:t> Gain 203.5ns  77.5ns margin to Spec  </a:t>
            </a:r>
            <a:endParaRPr lang="en-US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784626-D221-2B41-AF8F-7F8B523083EF}"/>
              </a:ext>
            </a:extLst>
          </p:cNvPr>
          <p:cNvSpPr txBox="1"/>
          <p:nvPr/>
        </p:nvSpPr>
        <p:spPr>
          <a:xfrm>
            <a:off x="520530" y="2763573"/>
            <a:ext cx="38911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Set Occupancy = 162.5ns including pre-read</a:t>
            </a: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041E39A9-FC29-EE4B-87C0-0214FE948EF7}"/>
              </a:ext>
            </a:extLst>
          </p:cNvPr>
          <p:cNvGrpSpPr/>
          <p:nvPr/>
        </p:nvGrpSpPr>
        <p:grpSpPr>
          <a:xfrm>
            <a:off x="1036714" y="2659775"/>
            <a:ext cx="9880423" cy="1820738"/>
            <a:chOff x="1036714" y="1205189"/>
            <a:chExt cx="9880423" cy="1820738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12F4852-868F-DA4B-9AC0-C7CDBF8441A6}"/>
                </a:ext>
              </a:extLst>
            </p:cNvPr>
            <p:cNvSpPr txBox="1"/>
            <p:nvPr/>
          </p:nvSpPr>
          <p:spPr>
            <a:xfrm>
              <a:off x="7362436" y="2240228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9B8645A-5D9F-0448-A0C5-6CC4EDD8003D}"/>
                </a:ext>
              </a:extLst>
            </p:cNvPr>
            <p:cNvSpPr/>
            <p:nvPr/>
          </p:nvSpPr>
          <p:spPr>
            <a:xfrm>
              <a:off x="2133600" y="2183081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Negative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Read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inc.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3CF0772-F662-8349-AEC2-67378B28B731}"/>
                </a:ext>
              </a:extLst>
            </p:cNvPr>
            <p:cNvSpPr/>
            <p:nvPr/>
          </p:nvSpPr>
          <p:spPr>
            <a:xfrm>
              <a:off x="3810000" y="2183082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&amp;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7A5BDFC-61A1-3941-9CF5-BFFB455B25CF}"/>
                </a:ext>
              </a:extLst>
            </p:cNvPr>
            <p:cNvCxnSpPr>
              <a:cxnSpLocks/>
              <a:stCxn id="34" idx="6"/>
              <a:endCxn id="5" idx="1"/>
            </p:cNvCxnSpPr>
            <p:nvPr/>
          </p:nvCxnSpPr>
          <p:spPr>
            <a:xfrm flipV="1">
              <a:off x="1951114" y="2560021"/>
              <a:ext cx="182486" cy="87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96D9DBD7-DC90-B644-A2F6-0C1B0BE3BFF4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 flipV="1">
              <a:off x="3545305" y="2560018"/>
              <a:ext cx="2646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F28582AB-BD91-5F40-B878-2396C36321B3}"/>
                </a:ext>
              </a:extLst>
            </p:cNvPr>
            <p:cNvCxnSpPr>
              <a:cxnSpLocks/>
              <a:stCxn id="6" idx="3"/>
              <a:endCxn id="14" idx="1"/>
            </p:cNvCxnSpPr>
            <p:nvPr/>
          </p:nvCxnSpPr>
          <p:spPr>
            <a:xfrm flipV="1">
              <a:off x="5221705" y="2560015"/>
              <a:ext cx="1884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Diamond 13">
              <a:extLst>
                <a:ext uri="{FF2B5EF4-FFF2-40B4-BE49-F238E27FC236}">
                  <a16:creationId xmlns:a16="http://schemas.microsoft.com/office/drawing/2014/main" id="{FC1170FB-AEEE-4B47-AC90-D0B4FE9A8A92}"/>
                </a:ext>
              </a:extLst>
            </p:cNvPr>
            <p:cNvSpPr/>
            <p:nvPr/>
          </p:nvSpPr>
          <p:spPr>
            <a:xfrm>
              <a:off x="5410200" y="2183081"/>
              <a:ext cx="1998223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threshold (5ns)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A583DC8-28A3-774A-BFE6-90536096C483}"/>
                </a:ext>
              </a:extLst>
            </p:cNvPr>
            <p:cNvCxnSpPr>
              <a:cxnSpLocks/>
              <a:stCxn id="14" idx="3"/>
              <a:endCxn id="52" idx="1"/>
            </p:cNvCxnSpPr>
            <p:nvPr/>
          </p:nvCxnSpPr>
          <p:spPr>
            <a:xfrm>
              <a:off x="7408423" y="2560015"/>
              <a:ext cx="1899729" cy="187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>
              <a:extLst>
                <a:ext uri="{FF2B5EF4-FFF2-40B4-BE49-F238E27FC236}">
                  <a16:creationId xmlns:a16="http://schemas.microsoft.com/office/drawing/2014/main" id="{4E4BFD35-6E32-CC40-8CF7-BC8264FB60CF}"/>
                </a:ext>
              </a:extLst>
            </p:cNvPr>
            <p:cNvCxnSpPr>
              <a:cxnSpLocks/>
              <a:stCxn id="14" idx="0"/>
              <a:endCxn id="44" idx="1"/>
            </p:cNvCxnSpPr>
            <p:nvPr/>
          </p:nvCxnSpPr>
          <p:spPr>
            <a:xfrm rot="5400000" flipH="1" flipV="1">
              <a:off x="6471899" y="1568380"/>
              <a:ext cx="552115" cy="677288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A6EF17D-8FFA-D049-ADE6-C366C81194C8}"/>
                </a:ext>
              </a:extLst>
            </p:cNvPr>
            <p:cNvSpPr txBox="1"/>
            <p:nvPr/>
          </p:nvSpPr>
          <p:spPr>
            <a:xfrm>
              <a:off x="6401119" y="1763620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9384EB65-EC13-8E49-AE5E-C2628FE2E932}"/>
                </a:ext>
              </a:extLst>
            </p:cNvPr>
            <p:cNvSpPr/>
            <p:nvPr/>
          </p:nvSpPr>
          <p:spPr>
            <a:xfrm>
              <a:off x="1036714" y="2111527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535E675-D25F-174D-B4F2-899942BFF757}"/>
                </a:ext>
              </a:extLst>
            </p:cNvPr>
            <p:cNvSpPr/>
            <p:nvPr/>
          </p:nvSpPr>
          <p:spPr>
            <a:xfrm>
              <a:off x="7086600" y="1211318"/>
              <a:ext cx="1885811" cy="83929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37.5ns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Including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SpkMiti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606FE64-50F5-5843-9A35-9FE560B647C5}"/>
                </a:ext>
              </a:extLst>
            </p:cNvPr>
            <p:cNvSpPr/>
            <p:nvPr/>
          </p:nvSpPr>
          <p:spPr>
            <a:xfrm>
              <a:off x="9306259" y="1205189"/>
              <a:ext cx="1018457" cy="840945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80E078F-A01E-E340-AD92-90A6DA869907}"/>
                </a:ext>
              </a:extLst>
            </p:cNvPr>
            <p:cNvSpPr/>
            <p:nvPr/>
          </p:nvSpPr>
          <p:spPr>
            <a:xfrm>
              <a:off x="9308152" y="2201846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D30E83F-BBEF-254F-BE08-1BE24497DDC2}"/>
                </a:ext>
              </a:extLst>
            </p:cNvPr>
            <p:cNvCxnSpPr>
              <a:cxnSpLocks/>
              <a:stCxn id="44" idx="3"/>
              <a:endCxn id="51" idx="1"/>
            </p:cNvCxnSpPr>
            <p:nvPr/>
          </p:nvCxnSpPr>
          <p:spPr>
            <a:xfrm flipV="1">
              <a:off x="8972411" y="1625662"/>
              <a:ext cx="333848" cy="53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72D1F5B4-19F2-E943-96E5-5101BFDBFF94}"/>
                </a:ext>
              </a:extLst>
            </p:cNvPr>
            <p:cNvCxnSpPr>
              <a:cxnSpLocks/>
              <a:stCxn id="51" idx="2"/>
              <a:endCxn id="52" idx="0"/>
            </p:cNvCxnSpPr>
            <p:nvPr/>
          </p:nvCxnSpPr>
          <p:spPr>
            <a:xfrm>
              <a:off x="9815488" y="2046134"/>
              <a:ext cx="1893" cy="1557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E2D78606-89E9-AF4C-9FDC-BB997C3E7BC0}"/>
                </a:ext>
              </a:extLst>
            </p:cNvPr>
            <p:cNvCxnSpPr>
              <a:cxnSpLocks/>
              <a:stCxn id="52" idx="3"/>
            </p:cNvCxnSpPr>
            <p:nvPr/>
          </p:nvCxnSpPr>
          <p:spPr>
            <a:xfrm flipV="1">
              <a:off x="10326609" y="2577036"/>
              <a:ext cx="590528" cy="17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TextBox 74">
            <a:extLst>
              <a:ext uri="{FF2B5EF4-FFF2-40B4-BE49-F238E27FC236}">
                <a16:creationId xmlns:a16="http://schemas.microsoft.com/office/drawing/2014/main" id="{8F35D5D2-47D9-104A-866F-11F67D9AB413}"/>
              </a:ext>
            </a:extLst>
          </p:cNvPr>
          <p:cNvSpPr txBox="1"/>
          <p:nvPr/>
        </p:nvSpPr>
        <p:spPr>
          <a:xfrm>
            <a:off x="520530" y="4876800"/>
            <a:ext cx="4106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Reset Occupancy = 162.5ns including pre-read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9FF294EA-1081-9841-BC9E-84CEC7D27DC8}"/>
              </a:ext>
            </a:extLst>
          </p:cNvPr>
          <p:cNvGrpSpPr/>
          <p:nvPr/>
        </p:nvGrpSpPr>
        <p:grpSpPr>
          <a:xfrm>
            <a:off x="1036714" y="4717175"/>
            <a:ext cx="9880423" cy="1810337"/>
            <a:chOff x="1036714" y="3904663"/>
            <a:chExt cx="9880423" cy="1810337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7C0CE215-ABCA-9940-B904-DF8D54278807}"/>
                </a:ext>
              </a:extLst>
            </p:cNvPr>
            <p:cNvSpPr txBox="1"/>
            <p:nvPr/>
          </p:nvSpPr>
          <p:spPr>
            <a:xfrm>
              <a:off x="7362436" y="4929301"/>
              <a:ext cx="4520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Yes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E40C328E-C88B-084A-A420-B577C6A5C06D}"/>
                </a:ext>
              </a:extLst>
            </p:cNvPr>
            <p:cNvSpPr/>
            <p:nvPr/>
          </p:nvSpPr>
          <p:spPr>
            <a:xfrm>
              <a:off x="2133600" y="4872154"/>
              <a:ext cx="1411705" cy="75387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Positive 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Read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inc.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(37.5ns)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99D8A3EE-8B05-ED42-BCD6-0FC4A57B56F4}"/>
                </a:ext>
              </a:extLst>
            </p:cNvPr>
            <p:cNvSpPr/>
            <p:nvPr/>
          </p:nvSpPr>
          <p:spPr>
            <a:xfrm>
              <a:off x="3810000" y="4872155"/>
              <a:ext cx="1411705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Sense Amp &amp;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Latch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(12.5ns)</a:t>
              </a:r>
            </a:p>
          </p:txBody>
        </p: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6936BA48-841C-C540-B99C-6E9847C8E0EA}"/>
                </a:ext>
              </a:extLst>
            </p:cNvPr>
            <p:cNvCxnSpPr>
              <a:cxnSpLocks/>
              <a:stCxn id="80" idx="6"/>
              <a:endCxn id="70" idx="1"/>
            </p:cNvCxnSpPr>
            <p:nvPr/>
          </p:nvCxnSpPr>
          <p:spPr>
            <a:xfrm flipV="1">
              <a:off x="1951114" y="5249094"/>
              <a:ext cx="182486" cy="87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CC749742-1459-2F45-8E10-0680B3532DBA}"/>
                </a:ext>
              </a:extLst>
            </p:cNvPr>
            <p:cNvCxnSpPr>
              <a:cxnSpLocks/>
              <a:stCxn id="70" idx="3"/>
              <a:endCxn id="71" idx="1"/>
            </p:cNvCxnSpPr>
            <p:nvPr/>
          </p:nvCxnSpPr>
          <p:spPr>
            <a:xfrm flipV="1">
              <a:off x="3545305" y="5249091"/>
              <a:ext cx="2646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D3F2C395-F5AD-0F45-A50C-2DC90DB52497}"/>
                </a:ext>
              </a:extLst>
            </p:cNvPr>
            <p:cNvCxnSpPr>
              <a:cxnSpLocks/>
              <a:stCxn id="71" idx="3"/>
              <a:endCxn id="76" idx="1"/>
            </p:cNvCxnSpPr>
            <p:nvPr/>
          </p:nvCxnSpPr>
          <p:spPr>
            <a:xfrm flipV="1">
              <a:off x="5221705" y="5249088"/>
              <a:ext cx="188495" cy="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Diamond 75">
              <a:extLst>
                <a:ext uri="{FF2B5EF4-FFF2-40B4-BE49-F238E27FC236}">
                  <a16:creationId xmlns:a16="http://schemas.microsoft.com/office/drawing/2014/main" id="{DF1152B7-9CFE-F843-B8B4-957E668AC4E6}"/>
                </a:ext>
              </a:extLst>
            </p:cNvPr>
            <p:cNvSpPr/>
            <p:nvPr/>
          </p:nvSpPr>
          <p:spPr>
            <a:xfrm>
              <a:off x="5410200" y="4872154"/>
              <a:ext cx="1998223" cy="753868"/>
            </a:xfrm>
            <a:prstGeom prst="diamond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threshold (5ns)</a:t>
              </a: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1FEFC57F-C570-CB46-9BC4-FBC884702D3B}"/>
                </a:ext>
              </a:extLst>
            </p:cNvPr>
            <p:cNvCxnSpPr>
              <a:cxnSpLocks/>
              <a:stCxn id="76" idx="3"/>
              <a:endCxn id="83" idx="1"/>
            </p:cNvCxnSpPr>
            <p:nvPr/>
          </p:nvCxnSpPr>
          <p:spPr>
            <a:xfrm>
              <a:off x="7408423" y="5249088"/>
              <a:ext cx="1899729" cy="187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Elbow Connector 77">
              <a:extLst>
                <a:ext uri="{FF2B5EF4-FFF2-40B4-BE49-F238E27FC236}">
                  <a16:creationId xmlns:a16="http://schemas.microsoft.com/office/drawing/2014/main" id="{05BE2EC3-2E02-FA49-A1F8-26FEB240FFBF}"/>
                </a:ext>
              </a:extLst>
            </p:cNvPr>
            <p:cNvCxnSpPr>
              <a:cxnSpLocks/>
              <a:stCxn id="76" idx="0"/>
              <a:endCxn id="81" idx="1"/>
            </p:cNvCxnSpPr>
            <p:nvPr/>
          </p:nvCxnSpPr>
          <p:spPr>
            <a:xfrm rot="5400000" flipH="1" flipV="1">
              <a:off x="6477099" y="4262653"/>
              <a:ext cx="541714" cy="677288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89547D35-B99C-F24F-8E0D-CA1E297FE0D9}"/>
                </a:ext>
              </a:extLst>
            </p:cNvPr>
            <p:cNvSpPr txBox="1"/>
            <p:nvPr/>
          </p:nvSpPr>
          <p:spPr>
            <a:xfrm>
              <a:off x="6401119" y="4452693"/>
              <a:ext cx="42672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No</a:t>
              </a: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8DF1E3E0-7BD9-2A48-865B-48A598B4BD56}"/>
                </a:ext>
              </a:extLst>
            </p:cNvPr>
            <p:cNvSpPr/>
            <p:nvPr/>
          </p:nvSpPr>
          <p:spPr>
            <a:xfrm>
              <a:off x="1036714" y="4800600"/>
              <a:ext cx="914400" cy="914400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0240EB2C-9F94-A646-A650-7F93AB757A77}"/>
                </a:ext>
              </a:extLst>
            </p:cNvPr>
            <p:cNvSpPr/>
            <p:nvPr/>
          </p:nvSpPr>
          <p:spPr>
            <a:xfrm>
              <a:off x="7086600" y="3910792"/>
              <a:ext cx="1885811" cy="83929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WL/BL Ramp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37.5ns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Including </a:t>
              </a:r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SpkMiti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988B7321-AC5E-6E40-B673-668A1C25BB7C}"/>
                </a:ext>
              </a:extLst>
            </p:cNvPr>
            <p:cNvSpPr/>
            <p:nvPr/>
          </p:nvSpPr>
          <p:spPr>
            <a:xfrm>
              <a:off x="9306259" y="3904663"/>
              <a:ext cx="1018457" cy="840945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</a:t>
              </a:r>
              <a:r>
                <a:rPr lang="en-US" sz="1600" baseline="-250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high</a:t>
              </a:r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(P3)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(50ns)</a:t>
              </a: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50C79F84-4026-EA49-8B70-F58EF2B8F35B}"/>
                </a:ext>
              </a:extLst>
            </p:cNvPr>
            <p:cNvSpPr/>
            <p:nvPr/>
          </p:nvSpPr>
          <p:spPr>
            <a:xfrm>
              <a:off x="9308152" y="4890919"/>
              <a:ext cx="1018457" cy="753872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BL1</a:t>
              </a:r>
              <a:r>
                <a:rPr lang="en-US" sz="16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st</a:t>
              </a:r>
              <a:endParaRPr lang="en-US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(20ns)</a:t>
              </a: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A908A652-E86C-C24D-9BA5-152EE5E6EAA6}"/>
                </a:ext>
              </a:extLst>
            </p:cNvPr>
            <p:cNvCxnSpPr>
              <a:cxnSpLocks/>
              <a:stCxn id="81" idx="3"/>
              <a:endCxn id="82" idx="1"/>
            </p:cNvCxnSpPr>
            <p:nvPr/>
          </p:nvCxnSpPr>
          <p:spPr>
            <a:xfrm flipV="1">
              <a:off x="8972411" y="4325136"/>
              <a:ext cx="333848" cy="53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9AA47AAB-1737-E94B-9E1D-04486AC2D107}"/>
                </a:ext>
              </a:extLst>
            </p:cNvPr>
            <p:cNvCxnSpPr>
              <a:cxnSpLocks/>
              <a:stCxn id="82" idx="2"/>
              <a:endCxn id="83" idx="0"/>
            </p:cNvCxnSpPr>
            <p:nvPr/>
          </p:nvCxnSpPr>
          <p:spPr>
            <a:xfrm>
              <a:off x="9815488" y="4745608"/>
              <a:ext cx="1893" cy="1453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B53D37AC-D71C-0F4F-9AA4-9AE23B65CF6C}"/>
                </a:ext>
              </a:extLst>
            </p:cNvPr>
            <p:cNvCxnSpPr>
              <a:cxnSpLocks/>
              <a:stCxn id="83" idx="3"/>
            </p:cNvCxnSpPr>
            <p:nvPr/>
          </p:nvCxnSpPr>
          <p:spPr>
            <a:xfrm flipV="1">
              <a:off x="10326609" y="5266109"/>
              <a:ext cx="590528" cy="17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2839530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C13961613CE541910D49403EC1E319" ma:contentTypeVersion="2" ma:contentTypeDescription="Create a new document." ma:contentTypeScope="" ma:versionID="a4ab9aff3d79b747f6d3a9ced2a12bd8">
  <xsd:schema xmlns:xsd="http://www.w3.org/2001/XMLSchema" xmlns:xs="http://www.w3.org/2001/XMLSchema" xmlns:p="http://schemas.microsoft.com/office/2006/metadata/properties" xmlns:ns3="17d63ebd-2c36-46ed-b563-19cd4cd21008" targetNamespace="http://schemas.microsoft.com/office/2006/metadata/properties" ma:root="true" ma:fieldsID="50047d1692be6c8e20402d59c8abfe28" ns3:_="">
    <xsd:import namespace="17d63ebd-2c36-46ed-b563-19cd4cd2100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d63ebd-2c36-46ed-b563-19cd4cd210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17d63ebd-2c36-46ed-b563-19cd4cd2100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54BB25-10D5-494C-AE9B-27787FC116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d63ebd-2c36-46ed-b563-19cd4cd210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1328</TotalTime>
  <Words>235</Words>
  <Application>Microsoft Office PowerPoint</Application>
  <PresentationFormat>Widescreen</PresentationFormat>
  <Paragraphs>76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Neo Sans Intel</vt:lpstr>
      <vt:lpstr>Neo Sans Intel Medium</vt:lpstr>
      <vt:lpstr>blank</vt:lpstr>
      <vt:lpstr>POR</vt:lpstr>
      <vt:lpstr>BiSM Write Spec – 240ns including preRead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51</cp:revision>
  <dcterms:created xsi:type="dcterms:W3CDTF">2019-08-30T20:49:52Z</dcterms:created>
  <dcterms:modified xsi:type="dcterms:W3CDTF">2020-04-28T23:07:59Z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0x010100A5C13961613CE541910D49403EC1E319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2020-04-28 23:07:56Z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