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>
      <p:cViewPr varScale="1">
        <p:scale>
          <a:sx n="87" d="100"/>
          <a:sy n="87" d="100"/>
        </p:scale>
        <p:origin x="84" y="70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  <a:endParaRPr lang="en-US" sz="1697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80" y="1143000"/>
            <a:ext cx="8777520" cy="51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2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17" y="1026419"/>
            <a:ext cx="9792183" cy="51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9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18" y="1143000"/>
            <a:ext cx="9781882" cy="50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3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9813945" cy="46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33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78DEFD-3646-48EE-8C97-D6FE28CD3BF9}" vid="{7C75099A-B487-48A2-820F-C4A898A41BC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0b7a245-a7c3-4504-88b2-cf85318e6b7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NSG Adv. Pathfinding V1</Template>
  <TotalTime>373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Neo Sans Intel</vt:lpstr>
      <vt:lpstr>Neo Sans Intel Medium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5</cp:revision>
  <dcterms:created xsi:type="dcterms:W3CDTF">2018-07-23T15:09:12Z</dcterms:created>
  <dcterms:modified xsi:type="dcterms:W3CDTF">2018-07-23T21:23:11Z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cb8a3879-0454-421d-82b8-d0efae523537</vt:lpwstr>
  </property>
  <property fmtid="{D5CDD505-2E9C-101B-9397-08002B2CF9AE}" pid="4" name="CTP_TimeStamp">
    <vt:lpwstr>2018-07-23 21:22:25Z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