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026" autoAdjust="0"/>
    <p:restoredTop sz="94660"/>
  </p:normalViewPr>
  <p:slideViewPr>
    <p:cSldViewPr>
      <p:cViewPr varScale="1">
        <p:scale>
          <a:sx n="77" d="100"/>
          <a:sy n="77" d="100"/>
        </p:scale>
        <p:origin x="77" y="173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 smtClean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 smtClean="0"/>
              <a:t>(Enter Heading for Topic or Problem Statement)</a:t>
            </a:r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 smtClean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 smtClean="0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 smtClean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53091" y="6534554"/>
            <a:ext cx="637309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4" baseline="0" dirty="0" smtClean="0">
                <a:latin typeface="Calibri" pitchFamily="34" charset="0"/>
                <a:cs typeface="Calibri" pitchFamily="34" charset="0"/>
              </a:rPr>
              <a:t>3DXP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1727200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 smtClean="0">
                <a:solidFill>
                  <a:srgbClr val="0054B0"/>
                </a:solidFill>
                <a:latin typeface="Calibri" pitchFamily="34" charset="0"/>
                <a:cs typeface="Calibri" pitchFamily="34" charset="0"/>
              </a:rPr>
              <a:t>Confidential</a:t>
            </a:r>
            <a:endParaRPr lang="en-US" sz="1697" b="1" dirty="0">
              <a:solidFill>
                <a:srgbClr val="0054B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1" name="Picture 10" descr="logo_micron.gif"/>
          <p:cNvPicPr>
            <a:picLocks noChangeAspect="1"/>
          </p:cNvPicPr>
          <p:nvPr/>
        </p:nvPicPr>
        <p:blipFill>
          <a:blip r:embed="rId15" cstate="screen"/>
          <a:srcRect l="6194" b="19231"/>
          <a:stretch>
            <a:fillRect/>
          </a:stretch>
        </p:blipFill>
        <p:spPr>
          <a:xfrm>
            <a:off x="798945" y="6534555"/>
            <a:ext cx="863600" cy="187095"/>
          </a:xfrm>
          <a:prstGeom prst="rect">
            <a:avLst/>
          </a:prstGeom>
        </p:spPr>
      </p:pic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6" cstate="screen"/>
          <a:srcRect/>
          <a:stretch>
            <a:fillRect/>
          </a:stretch>
        </p:blipFill>
        <p:spPr bwMode="auto">
          <a:xfrm>
            <a:off x="92364" y="6477003"/>
            <a:ext cx="691098" cy="330655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SSM Read/Writ </a:t>
            </a:r>
            <a:r>
              <a:rPr lang="en-US" dirty="0" err="1" smtClean="0"/>
              <a:t>Algo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dirty="0" smtClean="0"/>
              <a:t>Questions to POR</a:t>
            </a:r>
            <a:endParaRPr lang="en-US" dirty="0"/>
          </a:p>
          <a:p>
            <a:r>
              <a:rPr lang="en-US" dirty="0" smtClean="0"/>
              <a:t>Developing Trimming methodology to prep for S24S startup</a:t>
            </a:r>
          </a:p>
        </p:txBody>
      </p:sp>
    </p:spTree>
    <p:extLst>
      <p:ext uri="{BB962C8B-B14F-4D97-AF65-F5344CB8AC3E}">
        <p14:creationId xmlns:p14="http://schemas.microsoft.com/office/powerpoint/2010/main" val="2312947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/>
              <a:t>Placement of </a:t>
            </a:r>
            <a:r>
              <a:rPr lang="en-US" sz="5400" dirty="0" smtClean="0"/>
              <a:t>States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19200"/>
            <a:ext cx="4608084" cy="4876800"/>
          </a:xfrm>
        </p:spPr>
        <p:txBody>
          <a:bodyPr/>
          <a:lstStyle/>
          <a:p>
            <a:r>
              <a:rPr lang="en-US" sz="1800" dirty="0" smtClean="0"/>
              <a:t>POR: </a:t>
            </a:r>
            <a:r>
              <a:rPr lang="en-US" sz="1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±</a:t>
            </a:r>
            <a:r>
              <a:rPr lang="en-US" sz="1800" dirty="0" smtClean="0"/>
              <a:t>44</a:t>
            </a:r>
            <a:r>
              <a:rPr lang="en-US" sz="1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𝛍</a:t>
            </a:r>
            <a:r>
              <a:rPr lang="en-US" sz="1800" dirty="0" smtClean="0"/>
              <a:t>A/44ns and why</a:t>
            </a:r>
          </a:p>
          <a:p>
            <a:pPr lvl="1"/>
            <a:r>
              <a:rPr lang="en-US" sz="1800" dirty="0" smtClean="0"/>
              <a:t>Minimum doable on SR71 A1 reliably</a:t>
            </a:r>
          </a:p>
          <a:p>
            <a:pPr lvl="1"/>
            <a:r>
              <a:rPr lang="en-US" sz="1800" dirty="0" smtClean="0"/>
              <a:t>Avoiding ‘melting’</a:t>
            </a:r>
          </a:p>
          <a:p>
            <a:r>
              <a:rPr lang="en-US" sz="1800" dirty="0" smtClean="0"/>
              <a:t>How to determine PA and PW</a:t>
            </a:r>
          </a:p>
          <a:p>
            <a:r>
              <a:rPr lang="en-US" sz="1800" dirty="0" smtClean="0"/>
              <a:t>RWB evolutions, including drift and </a:t>
            </a:r>
            <a:r>
              <a:rPr lang="en-US" sz="1800" dirty="0" err="1" smtClean="0"/>
              <a:t>x’tile</a:t>
            </a:r>
            <a:endParaRPr lang="en-US" sz="1800" dirty="0" smtClean="0"/>
          </a:p>
          <a:p>
            <a:r>
              <a:rPr lang="en-US" sz="1800" dirty="0" smtClean="0"/>
              <a:t>Energy and current delivery (circuit arch)</a:t>
            </a:r>
          </a:p>
          <a:p>
            <a:r>
              <a:rPr lang="en-US" sz="1800" dirty="0" smtClean="0"/>
              <a:t>Disturb impact</a:t>
            </a:r>
          </a:p>
          <a:p>
            <a:r>
              <a:rPr lang="en-US" sz="1800" dirty="0" smtClean="0"/>
              <a:t>Write </a:t>
            </a:r>
            <a:r>
              <a:rPr lang="en-US" sz="1800" dirty="0" err="1" smtClean="0"/>
              <a:t>Algo</a:t>
            </a:r>
            <a:r>
              <a:rPr lang="en-US" sz="1800" dirty="0" smtClean="0"/>
              <a:t> Strategy from SR71 vs. S24S</a:t>
            </a:r>
          </a:p>
          <a:p>
            <a:pPr lvl="1"/>
            <a:endParaRPr lang="en-US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7253309" y="2363712"/>
            <a:ext cx="350608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1" i="1" dirty="0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(4x7(3) bits) x 4 repetitions median for SD.k1(A14); </a:t>
            </a:r>
            <a:r>
              <a:rPr lang="en-US" sz="1050" b="1" i="1" dirty="0" err="1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ZoneA</a:t>
            </a:r>
            <a:r>
              <a:rPr lang="en-US" sz="1050" b="1" i="1" dirty="0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-C</a:t>
            </a:r>
            <a:endParaRPr lang="en-US" sz="1050" b="1" i="1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t="3582" r="16808"/>
          <a:stretch/>
        </p:blipFill>
        <p:spPr>
          <a:xfrm>
            <a:off x="5959417" y="2057400"/>
            <a:ext cx="5546783" cy="3362444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9518138" y="3088127"/>
            <a:ext cx="616462" cy="391675"/>
            <a:chOff x="3048787" y="1669414"/>
            <a:chExt cx="616462" cy="391675"/>
          </a:xfrm>
        </p:grpSpPr>
        <p:cxnSp>
          <p:nvCxnSpPr>
            <p:cNvPr id="7" name="Straight Arrow Connector 6"/>
            <p:cNvCxnSpPr/>
            <p:nvPr/>
          </p:nvCxnSpPr>
          <p:spPr>
            <a:xfrm flipV="1">
              <a:off x="3048787" y="1933767"/>
              <a:ext cx="547778" cy="127322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flipH="1">
              <a:off x="3143154" y="1669414"/>
              <a:ext cx="522095" cy="4572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 flipH="1">
            <a:off x="7253309" y="3329730"/>
            <a:ext cx="565206" cy="310343"/>
            <a:chOff x="1351128" y="1747775"/>
            <a:chExt cx="565206" cy="310343"/>
          </a:xfrm>
        </p:grpSpPr>
        <p:cxnSp>
          <p:nvCxnSpPr>
            <p:cNvPr id="10" name="Straight Arrow Connector 9"/>
            <p:cNvCxnSpPr/>
            <p:nvPr/>
          </p:nvCxnSpPr>
          <p:spPr>
            <a:xfrm flipV="1">
              <a:off x="1351128" y="2012127"/>
              <a:ext cx="496522" cy="45991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 flipH="1">
              <a:off x="1394239" y="1747775"/>
              <a:ext cx="522095" cy="4572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 rot="20721627" flipH="1">
            <a:off x="9414916" y="4021408"/>
            <a:ext cx="565206" cy="310343"/>
            <a:chOff x="1351128" y="1747775"/>
            <a:chExt cx="565206" cy="310343"/>
          </a:xfrm>
        </p:grpSpPr>
        <p:cxnSp>
          <p:nvCxnSpPr>
            <p:cNvPr id="13" name="Straight Arrow Connector 12"/>
            <p:cNvCxnSpPr/>
            <p:nvPr/>
          </p:nvCxnSpPr>
          <p:spPr>
            <a:xfrm flipV="1">
              <a:off x="1351128" y="2012127"/>
              <a:ext cx="496522" cy="45991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flipH="1">
              <a:off x="1394239" y="1747775"/>
              <a:ext cx="522095" cy="4572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/>
          <p:cNvGrpSpPr/>
          <p:nvPr/>
        </p:nvGrpSpPr>
        <p:grpSpPr>
          <a:xfrm rot="1381339">
            <a:off x="7462744" y="4276878"/>
            <a:ext cx="565206" cy="310343"/>
            <a:chOff x="1351128" y="1747775"/>
            <a:chExt cx="565206" cy="310343"/>
          </a:xfrm>
        </p:grpSpPr>
        <p:cxnSp>
          <p:nvCxnSpPr>
            <p:cNvPr id="16" name="Straight Arrow Connector 15"/>
            <p:cNvCxnSpPr/>
            <p:nvPr/>
          </p:nvCxnSpPr>
          <p:spPr>
            <a:xfrm flipV="1">
              <a:off x="1351128" y="2012127"/>
              <a:ext cx="496522" cy="45991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 flipH="1">
              <a:off x="1394239" y="1747775"/>
              <a:ext cx="522095" cy="4572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>
            <a:off x="8386011" y="3461661"/>
            <a:ext cx="770021" cy="1137288"/>
            <a:chOff x="5414211" y="2398295"/>
            <a:chExt cx="770021" cy="1137288"/>
          </a:xfrm>
        </p:grpSpPr>
        <p:sp>
          <p:nvSpPr>
            <p:cNvPr id="19" name="Freeform 18"/>
            <p:cNvSpPr/>
            <p:nvPr/>
          </p:nvSpPr>
          <p:spPr>
            <a:xfrm>
              <a:off x="5414211" y="2398295"/>
              <a:ext cx="770021" cy="1137288"/>
            </a:xfrm>
            <a:custGeom>
              <a:avLst/>
              <a:gdLst>
                <a:gd name="connsiteX0" fmla="*/ 770021 w 770021"/>
                <a:gd name="connsiteY0" fmla="*/ 0 h 1137288"/>
                <a:gd name="connsiteX1" fmla="*/ 593557 w 770021"/>
                <a:gd name="connsiteY1" fmla="*/ 152400 h 1137288"/>
                <a:gd name="connsiteX2" fmla="*/ 385010 w 770021"/>
                <a:gd name="connsiteY2" fmla="*/ 489284 h 1137288"/>
                <a:gd name="connsiteX3" fmla="*/ 152400 w 770021"/>
                <a:gd name="connsiteY3" fmla="*/ 1066800 h 1137288"/>
                <a:gd name="connsiteX4" fmla="*/ 0 w 770021"/>
                <a:gd name="connsiteY4" fmla="*/ 1106905 h 11372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70021" h="1137288">
                  <a:moveTo>
                    <a:pt x="770021" y="0"/>
                  </a:moveTo>
                  <a:cubicBezTo>
                    <a:pt x="713873" y="35426"/>
                    <a:pt x="657725" y="70853"/>
                    <a:pt x="593557" y="152400"/>
                  </a:cubicBezTo>
                  <a:cubicBezTo>
                    <a:pt x="529388" y="233947"/>
                    <a:pt x="458536" y="336884"/>
                    <a:pt x="385010" y="489284"/>
                  </a:cubicBezTo>
                  <a:cubicBezTo>
                    <a:pt x="311484" y="641684"/>
                    <a:pt x="216568" y="963863"/>
                    <a:pt x="152400" y="1066800"/>
                  </a:cubicBezTo>
                  <a:cubicBezTo>
                    <a:pt x="88232" y="1169737"/>
                    <a:pt x="44116" y="1138321"/>
                    <a:pt x="0" y="1106905"/>
                  </a:cubicBezTo>
                </a:path>
              </a:pathLst>
            </a:custGeom>
            <a:noFill/>
            <a:ln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562600" y="2629193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1">
                      <a:lumMod val="50000"/>
                    </a:schemeClr>
                  </a:solidFill>
                </a:rPr>
                <a:t>?</a:t>
              </a:r>
              <a:endParaRPr lang="en-US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9151609" y="3824594"/>
            <a:ext cx="1394922" cy="1029535"/>
            <a:chOff x="6179809" y="2761228"/>
            <a:chExt cx="1394922" cy="1029535"/>
          </a:xfrm>
        </p:grpSpPr>
        <p:sp>
          <p:nvSpPr>
            <p:cNvPr id="22" name="TextBox 21"/>
            <p:cNvSpPr txBox="1"/>
            <p:nvPr/>
          </p:nvSpPr>
          <p:spPr>
            <a:xfrm>
              <a:off x="6179809" y="2761228"/>
              <a:ext cx="226755" cy="22876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1485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I</a:t>
              </a:r>
              <a:endParaRPr lang="en-US" sz="1485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502001" y="3482986"/>
              <a:ext cx="107273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[FWD-FWD]</a:t>
              </a:r>
              <a:endParaRPr lang="en-US" sz="14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9448800" y="2578947"/>
            <a:ext cx="1569975" cy="399738"/>
            <a:chOff x="6477000" y="1515581"/>
            <a:chExt cx="1569975" cy="399738"/>
          </a:xfrm>
        </p:grpSpPr>
        <p:sp>
          <p:nvSpPr>
            <p:cNvPr id="25" name="TextBox 24"/>
            <p:cNvSpPr txBox="1"/>
            <p:nvPr/>
          </p:nvSpPr>
          <p:spPr>
            <a:xfrm>
              <a:off x="6477000" y="1672483"/>
              <a:ext cx="274210" cy="242836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150ED"/>
              </a:solidFill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1485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IV</a:t>
              </a:r>
              <a:endParaRPr lang="en-US" sz="1485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7038366" y="1515581"/>
              <a:ext cx="100860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chemeClr val="accent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[FWD-REV]</a:t>
              </a:r>
              <a:endParaRPr lang="en-US" sz="14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6992410" y="2848042"/>
            <a:ext cx="1291279" cy="307777"/>
            <a:chOff x="4020610" y="1784676"/>
            <a:chExt cx="1291279" cy="307777"/>
          </a:xfrm>
        </p:grpSpPr>
        <p:sp>
          <p:nvSpPr>
            <p:cNvPr id="28" name="TextBox 27"/>
            <p:cNvSpPr txBox="1"/>
            <p:nvPr/>
          </p:nvSpPr>
          <p:spPr>
            <a:xfrm>
              <a:off x="4020610" y="1844054"/>
              <a:ext cx="257476" cy="22425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9933"/>
              </a:solidFill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1485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II</a:t>
              </a:r>
              <a:endParaRPr lang="en-US" sz="1485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4303280" y="1784676"/>
              <a:ext cx="100860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rgbClr val="FF99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[REV-FWD]</a:t>
              </a:r>
              <a:endParaRPr lang="en-US" sz="1400" b="1" dirty="0">
                <a:solidFill>
                  <a:srgbClr val="FF99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6533606" y="3899211"/>
            <a:ext cx="944489" cy="1010720"/>
            <a:chOff x="3561806" y="2835845"/>
            <a:chExt cx="944489" cy="1010720"/>
          </a:xfrm>
        </p:grpSpPr>
        <p:sp>
          <p:nvSpPr>
            <p:cNvPr id="31" name="TextBox 30"/>
            <p:cNvSpPr txBox="1"/>
            <p:nvPr/>
          </p:nvSpPr>
          <p:spPr>
            <a:xfrm>
              <a:off x="3570664" y="2835845"/>
              <a:ext cx="271994" cy="23336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1485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III</a:t>
              </a:r>
              <a:endParaRPr lang="en-US" sz="1485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3561806" y="3538788"/>
              <a:ext cx="94448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[REV-REV]</a:t>
              </a:r>
              <a:endParaRPr lang="en-US" sz="1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73206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Demarcation Read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POR: DC read </a:t>
            </a:r>
            <a:r>
              <a:rPr lang="en-US" sz="3200" dirty="0" err="1" smtClean="0"/>
              <a:t>T</a:t>
            </a:r>
            <a:r>
              <a:rPr lang="en-US" sz="3200" baseline="-25000" dirty="0" err="1" smtClean="0"/>
              <a:t>sense</a:t>
            </a:r>
            <a:r>
              <a:rPr lang="en-US" sz="3200" dirty="0" smtClean="0"/>
              <a:t>=40ns and why</a:t>
            </a:r>
          </a:p>
          <a:p>
            <a:pPr lvl="1"/>
            <a:r>
              <a:rPr lang="en-US" sz="3200" dirty="0" smtClean="0"/>
              <a:t>Was float read</a:t>
            </a:r>
          </a:p>
          <a:p>
            <a:pPr lvl="1"/>
            <a:r>
              <a:rPr lang="en-US" sz="3200" dirty="0" smtClean="0"/>
              <a:t>Similar reasoning on write POR</a:t>
            </a:r>
          </a:p>
          <a:p>
            <a:r>
              <a:rPr lang="en-US" sz="3200" dirty="0" smtClean="0"/>
              <a:t>Similar to the question to Write: V</a:t>
            </a:r>
            <a:r>
              <a:rPr lang="en-US" sz="3200" baseline="-25000" dirty="0" smtClean="0"/>
              <a:t>DM</a:t>
            </a:r>
            <a:r>
              <a:rPr lang="en-US" sz="3200" dirty="0" smtClean="0"/>
              <a:t> vs. </a:t>
            </a:r>
            <a:r>
              <a:rPr lang="en-US" sz="3200" dirty="0" err="1" smtClean="0"/>
              <a:t>T</a:t>
            </a:r>
            <a:r>
              <a:rPr lang="en-US" sz="3200" baseline="-25000" dirty="0" err="1" smtClean="0"/>
              <a:t>sense</a:t>
            </a:r>
            <a:r>
              <a:rPr lang="en-US" sz="3200" dirty="0" smtClean="0"/>
              <a:t> </a:t>
            </a:r>
          </a:p>
          <a:p>
            <a:r>
              <a:rPr lang="en-US" sz="3200" dirty="0" smtClean="0"/>
              <a:t>Threshold delay vs. over voltage</a:t>
            </a:r>
          </a:p>
          <a:p>
            <a:pPr lvl="1"/>
            <a:r>
              <a:rPr lang="en-US" sz="3200" dirty="0" smtClean="0"/>
              <a:t>Sigma (including bounce)?</a:t>
            </a:r>
          </a:p>
          <a:p>
            <a:pPr lvl="1"/>
            <a:r>
              <a:rPr lang="en-US" sz="3200" dirty="0" smtClean="0"/>
              <a:t>Disturb GB? </a:t>
            </a:r>
          </a:p>
          <a:p>
            <a:pPr lvl="1"/>
            <a:r>
              <a:rPr lang="en-US" sz="3200" dirty="0" smtClean="0"/>
              <a:t>Ultimately RWB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539933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 Horizon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Write </a:t>
            </a:r>
            <a:r>
              <a:rPr lang="en-US" sz="2800" dirty="0" err="1" smtClean="0"/>
              <a:t>Algo</a:t>
            </a:r>
            <a:endParaRPr lang="en-US" sz="2800" dirty="0" smtClean="0"/>
          </a:p>
          <a:p>
            <a:pPr lvl="1"/>
            <a:r>
              <a:rPr lang="en-US" sz="2800" dirty="0" smtClean="0"/>
              <a:t>Program Transfer Curves (square pulse)</a:t>
            </a:r>
          </a:p>
          <a:p>
            <a:pPr lvl="1"/>
            <a:r>
              <a:rPr lang="en-US" sz="2800" dirty="0" smtClean="0"/>
              <a:t>Retention of States</a:t>
            </a:r>
          </a:p>
          <a:p>
            <a:pPr lvl="1"/>
            <a:r>
              <a:rPr lang="en-US" sz="2800" dirty="0" smtClean="0"/>
              <a:t>Disturb</a:t>
            </a:r>
          </a:p>
          <a:p>
            <a:pPr lvl="1"/>
            <a:r>
              <a:rPr lang="en-US" sz="2800" dirty="0" smtClean="0"/>
              <a:t>Cycling Evolution (S26A main array as well?)</a:t>
            </a:r>
          </a:p>
          <a:p>
            <a:r>
              <a:rPr lang="en-US" sz="2800" dirty="0" smtClean="0"/>
              <a:t>Read </a:t>
            </a:r>
            <a:r>
              <a:rPr lang="en-US" sz="2800" dirty="0" err="1" smtClean="0"/>
              <a:t>Algo</a:t>
            </a:r>
            <a:endParaRPr lang="en-US" sz="2800" dirty="0" smtClean="0"/>
          </a:p>
          <a:p>
            <a:pPr lvl="1"/>
            <a:r>
              <a:rPr lang="en-US" sz="2800" dirty="0" smtClean="0"/>
              <a:t>Threshold Statics – </a:t>
            </a:r>
            <a:r>
              <a:rPr lang="en-US" sz="2800" dirty="0" err="1" smtClean="0"/>
              <a:t>OverVt</a:t>
            </a:r>
            <a:r>
              <a:rPr lang="en-US" sz="2800" dirty="0" smtClean="0"/>
              <a:t> vs. Delay (S26A metrology?)</a:t>
            </a:r>
          </a:p>
          <a:p>
            <a:pPr lvl="1"/>
            <a:r>
              <a:rPr lang="en-US" sz="2800" dirty="0" err="1" smtClean="0"/>
              <a:t>Vt</a:t>
            </a:r>
            <a:r>
              <a:rPr lang="en-US" sz="2800" dirty="0" smtClean="0"/>
              <a:t> distribution</a:t>
            </a:r>
          </a:p>
          <a:p>
            <a:pPr lvl="1"/>
            <a:r>
              <a:rPr lang="en-US" sz="2800" dirty="0" smtClean="0"/>
              <a:t>Disturb empirical – </a:t>
            </a:r>
            <a:r>
              <a:rPr lang="en-US" sz="2800" dirty="0" err="1" smtClean="0"/>
              <a:t>underVt</a:t>
            </a:r>
            <a:r>
              <a:rPr lang="en-US" sz="2800" dirty="0" smtClean="0"/>
              <a:t> vs. </a:t>
            </a:r>
            <a:r>
              <a:rPr lang="en-US" sz="2800" dirty="0" err="1" smtClean="0"/>
              <a:t>Tsense</a:t>
            </a:r>
            <a:endParaRPr lang="en-US" sz="2800" dirty="0" smtClean="0"/>
          </a:p>
          <a:p>
            <a:pPr lvl="1"/>
            <a:r>
              <a:rPr lang="en-US" sz="2800" dirty="0" smtClean="0"/>
              <a:t>RWB based metric for </a:t>
            </a:r>
            <a:r>
              <a:rPr lang="en-US" sz="2800" dirty="0" err="1" smtClean="0"/>
              <a:t>Tsense</a:t>
            </a:r>
            <a:r>
              <a:rPr lang="en-US" sz="2800" dirty="0" smtClean="0"/>
              <a:t> selection</a:t>
            </a:r>
          </a:p>
          <a:p>
            <a:endParaRPr lang="en-US" sz="2800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20939698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emory Switching Characterization.pptx" id="{6D49997A-1422-4ABC-B8BF-43725C2A995E}" vid="{75308760-E40B-45C4-A36F-0E2114E05D9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A9757D6-16EA-49DF-BF94-FEF25FAF8351}">
  <ds:schemaRefs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90b7a245-a7c3-4504-88b2-cf85318e6b78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3DXP_V3</Template>
  <TotalTime>202</TotalTime>
  <Words>192</Words>
  <Application>Microsoft Office PowerPoint</Application>
  <PresentationFormat>Widescreen</PresentationFormat>
  <Paragraphs>42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Cambria Math</vt:lpstr>
      <vt:lpstr>Neo Sans Intel</vt:lpstr>
      <vt:lpstr>Neo Sans Intel Medium</vt:lpstr>
      <vt:lpstr>blank</vt:lpstr>
      <vt:lpstr>SSM Read/Writ Algo </vt:lpstr>
      <vt:lpstr>Placement of States</vt:lpstr>
      <vt:lpstr>Demarcation Read</vt:lpstr>
      <vt:lpstr>Agenda Horizon</vt:lpstr>
    </vt:vector>
  </TitlesOfParts>
  <Company>Intel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keywords>CTPClassification=CTP_NT</cp:keywords>
  <cp:lastModifiedBy>Kau, Derchang</cp:lastModifiedBy>
  <cp:revision>19</cp:revision>
  <dcterms:created xsi:type="dcterms:W3CDTF">2018-06-19T15:14:03Z</dcterms:created>
  <dcterms:modified xsi:type="dcterms:W3CDTF">2018-06-19T19:29:59Z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cb8a3879-0454-421d-82b8-d0efae523537</vt:lpwstr>
  </property>
  <property fmtid="{D5CDD505-2E9C-101B-9397-08002B2CF9AE}" pid="4" name="CTP_TimeStamp">
    <vt:lpwstr>2018-06-19 19:29:59Z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