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80BFE-9546-49FD-A65A-0C180FFA0407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27FBB-0483-4D8E-A743-1442ABB64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40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27FBB-0483-4D8E-A743-1442ABB642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30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1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4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1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8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8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3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3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9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5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E72FC-E5C7-4E7B-B484-921CF738CA3B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25CE7-87F0-4484-ABE1-34407377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54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3576995" y="3234488"/>
            <a:ext cx="417102" cy="679586"/>
            <a:chOff x="7619995" y="4544206"/>
            <a:chExt cx="417102" cy="679586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7780420" y="4696611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876672" y="4696611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7876672" y="5063368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7876671" y="4704632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619995" y="487998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6200000">
              <a:off x="7940835" y="5143580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>
              <a:off x="7956883" y="462441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2" name="Group 161"/>
          <p:cNvGrpSpPr/>
          <p:nvPr/>
        </p:nvGrpSpPr>
        <p:grpSpPr>
          <a:xfrm>
            <a:off x="3567688" y="1886232"/>
            <a:ext cx="1906975" cy="1355587"/>
            <a:chOff x="3133696" y="1843571"/>
            <a:chExt cx="1906975" cy="1355587"/>
          </a:xfrm>
        </p:grpSpPr>
        <p:grpSp>
          <p:nvGrpSpPr>
            <p:cNvPr id="163" name="Group 162"/>
            <p:cNvGrpSpPr/>
            <p:nvPr/>
          </p:nvGrpSpPr>
          <p:grpSpPr>
            <a:xfrm>
              <a:off x="3133696" y="1843571"/>
              <a:ext cx="417102" cy="679586"/>
              <a:chOff x="3102884" y="2365421"/>
              <a:chExt cx="417102" cy="679586"/>
            </a:xfrm>
          </p:grpSpPr>
          <p:cxnSp>
            <p:nvCxnSpPr>
              <p:cNvPr id="174" name="Straight Connector 173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0" name="Straight Connector 179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4" name="Group 163"/>
            <p:cNvGrpSpPr/>
            <p:nvPr/>
          </p:nvGrpSpPr>
          <p:grpSpPr>
            <a:xfrm>
              <a:off x="3140868" y="2519572"/>
              <a:ext cx="417102" cy="679586"/>
              <a:chOff x="3102884" y="2365421"/>
              <a:chExt cx="417102" cy="679586"/>
            </a:xfrm>
          </p:grpSpPr>
          <p:cxnSp>
            <p:nvCxnSpPr>
              <p:cNvPr id="166" name="Straight Connector 165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5" name="Straight Connector 164"/>
            <p:cNvCxnSpPr/>
            <p:nvPr/>
          </p:nvCxnSpPr>
          <p:spPr>
            <a:xfrm>
              <a:off x="3542773" y="2519572"/>
              <a:ext cx="14978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8" name="Straight Connector 187"/>
          <p:cNvCxnSpPr/>
          <p:nvPr/>
        </p:nvCxnSpPr>
        <p:spPr>
          <a:xfrm>
            <a:off x="7660512" y="1461235"/>
            <a:ext cx="0" cy="16450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>
            <a:off x="6215019" y="2548723"/>
            <a:ext cx="21026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1" name="Group 190"/>
          <p:cNvGrpSpPr/>
          <p:nvPr/>
        </p:nvGrpSpPr>
        <p:grpSpPr>
          <a:xfrm>
            <a:off x="5474663" y="1880454"/>
            <a:ext cx="738217" cy="1355587"/>
            <a:chOff x="3133696" y="1843571"/>
            <a:chExt cx="738217" cy="1355587"/>
          </a:xfrm>
        </p:grpSpPr>
        <p:grpSp>
          <p:nvGrpSpPr>
            <p:cNvPr id="192" name="Group 191"/>
            <p:cNvGrpSpPr/>
            <p:nvPr/>
          </p:nvGrpSpPr>
          <p:grpSpPr>
            <a:xfrm>
              <a:off x="3133696" y="1843571"/>
              <a:ext cx="417102" cy="679586"/>
              <a:chOff x="3102884" y="2365421"/>
              <a:chExt cx="417102" cy="679586"/>
            </a:xfrm>
          </p:grpSpPr>
          <p:cxnSp>
            <p:nvCxnSpPr>
              <p:cNvPr id="203" name="Straight Connector 202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8" name="Oval 207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9" name="Straight Connector 208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3" name="Group 192"/>
            <p:cNvGrpSpPr/>
            <p:nvPr/>
          </p:nvGrpSpPr>
          <p:grpSpPr>
            <a:xfrm>
              <a:off x="3140868" y="2519572"/>
              <a:ext cx="417102" cy="679586"/>
              <a:chOff x="3102884" y="2365421"/>
              <a:chExt cx="417102" cy="679586"/>
            </a:xfrm>
          </p:grpSpPr>
          <p:cxnSp>
            <p:nvCxnSpPr>
              <p:cNvPr id="195" name="Straight Connector 194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4" name="Straight Connector 193"/>
            <p:cNvCxnSpPr/>
            <p:nvPr/>
          </p:nvCxnSpPr>
          <p:spPr>
            <a:xfrm>
              <a:off x="3542773" y="2519572"/>
              <a:ext cx="3291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3" name="Straight Connector 212"/>
          <p:cNvCxnSpPr/>
          <p:nvPr/>
        </p:nvCxnSpPr>
        <p:spPr>
          <a:xfrm>
            <a:off x="5898934" y="3135616"/>
            <a:ext cx="0" cy="5902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Oval 237"/>
          <p:cNvSpPr/>
          <p:nvPr/>
        </p:nvSpPr>
        <p:spPr>
          <a:xfrm>
            <a:off x="7585502" y="2470303"/>
            <a:ext cx="150019" cy="160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0" name="Straight Connector 289"/>
          <p:cNvCxnSpPr/>
          <p:nvPr/>
        </p:nvCxnSpPr>
        <p:spPr>
          <a:xfrm flipV="1">
            <a:off x="5480161" y="2224579"/>
            <a:ext cx="0" cy="6788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4" name="Group 313"/>
          <p:cNvGrpSpPr/>
          <p:nvPr/>
        </p:nvGrpSpPr>
        <p:grpSpPr>
          <a:xfrm>
            <a:off x="3559663" y="1200831"/>
            <a:ext cx="417102" cy="679586"/>
            <a:chOff x="3102884" y="2365421"/>
            <a:chExt cx="417102" cy="679586"/>
          </a:xfrm>
        </p:grpSpPr>
        <p:cxnSp>
          <p:nvCxnSpPr>
            <p:cNvPr id="325" name="Straight Connector 324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Straight Connector 326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0" name="Oval 329"/>
            <p:cNvSpPr/>
            <p:nvPr/>
          </p:nvSpPr>
          <p:spPr>
            <a:xfrm>
              <a:off x="3142990" y="2638063"/>
              <a:ext cx="112294" cy="1226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1" name="Straight Connector 330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Connector 332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5" name="Group 314"/>
          <p:cNvGrpSpPr/>
          <p:nvPr/>
        </p:nvGrpSpPr>
        <p:grpSpPr>
          <a:xfrm>
            <a:off x="4476442" y="4667748"/>
            <a:ext cx="417102" cy="679586"/>
            <a:chOff x="3102884" y="2365421"/>
            <a:chExt cx="417102" cy="679586"/>
          </a:xfrm>
        </p:grpSpPr>
        <p:cxnSp>
          <p:nvCxnSpPr>
            <p:cNvPr id="317" name="Straight Connector 316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Connector 320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7" name="Group 336"/>
          <p:cNvGrpSpPr/>
          <p:nvPr/>
        </p:nvGrpSpPr>
        <p:grpSpPr>
          <a:xfrm>
            <a:off x="4468270" y="3990745"/>
            <a:ext cx="417102" cy="679586"/>
            <a:chOff x="3102884" y="2365421"/>
            <a:chExt cx="417102" cy="679586"/>
          </a:xfrm>
        </p:grpSpPr>
        <p:cxnSp>
          <p:nvCxnSpPr>
            <p:cNvPr id="338" name="Straight Connector 337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7" name="Straight Connector 346"/>
          <p:cNvCxnSpPr/>
          <p:nvPr/>
        </p:nvCxnSpPr>
        <p:spPr>
          <a:xfrm flipV="1">
            <a:off x="4867275" y="2565819"/>
            <a:ext cx="0" cy="14632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 flipH="1">
            <a:off x="2038350" y="5005241"/>
            <a:ext cx="24571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Elbow Connector 350"/>
          <p:cNvCxnSpPr/>
          <p:nvPr/>
        </p:nvCxnSpPr>
        <p:spPr>
          <a:xfrm flipV="1">
            <a:off x="1114425" y="4699229"/>
            <a:ext cx="1028700" cy="757784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351"/>
          <p:cNvSpPr txBox="1"/>
          <p:nvPr/>
        </p:nvSpPr>
        <p:spPr>
          <a:xfrm>
            <a:off x="849523" y="4879132"/>
            <a:ext cx="7792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 smtClean="0"/>
              <a:t>Vcc</a:t>
            </a:r>
            <a:r>
              <a:rPr lang="en-US" sz="1400" i="1" dirty="0" smtClean="0"/>
              <a:t>/</a:t>
            </a:r>
            <a:r>
              <a:rPr lang="en-US" sz="1400" i="1" dirty="0" err="1" smtClean="0"/>
              <a:t>Vnn</a:t>
            </a:r>
            <a:endParaRPr lang="en-US" sz="1400" i="1" dirty="0"/>
          </a:p>
        </p:txBody>
      </p:sp>
      <p:sp>
        <p:nvSpPr>
          <p:cNvPr id="353" name="TextBox 352"/>
          <p:cNvSpPr txBox="1"/>
          <p:nvPr/>
        </p:nvSpPr>
        <p:spPr>
          <a:xfrm>
            <a:off x="6769759" y="221347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lwl</a:t>
            </a:r>
            <a:endParaRPr lang="en-US" dirty="0"/>
          </a:p>
        </p:txBody>
      </p:sp>
      <p:sp>
        <p:nvSpPr>
          <p:cNvPr id="354" name="TextBox 353"/>
          <p:cNvSpPr txBox="1"/>
          <p:nvPr/>
        </p:nvSpPr>
        <p:spPr>
          <a:xfrm>
            <a:off x="5869083" y="287372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16.4/7</a:t>
            </a:r>
            <a:endParaRPr lang="en-US" dirty="0"/>
          </a:p>
        </p:txBody>
      </p:sp>
      <p:sp>
        <p:nvSpPr>
          <p:cNvPr id="355" name="TextBox 354"/>
          <p:cNvSpPr txBox="1"/>
          <p:nvPr/>
        </p:nvSpPr>
        <p:spPr>
          <a:xfrm>
            <a:off x="5856167" y="2039959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4.2/8</a:t>
            </a:r>
            <a:endParaRPr lang="en-US" dirty="0"/>
          </a:p>
        </p:txBody>
      </p:sp>
      <p:sp>
        <p:nvSpPr>
          <p:cNvPr id="356" name="TextBox 355"/>
          <p:cNvSpPr txBox="1"/>
          <p:nvPr/>
        </p:nvSpPr>
        <p:spPr>
          <a:xfrm>
            <a:off x="5883740" y="3383382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gwl</a:t>
            </a:r>
            <a:endParaRPr lang="en-US" dirty="0"/>
          </a:p>
        </p:txBody>
      </p:sp>
      <p:sp>
        <p:nvSpPr>
          <p:cNvPr id="357" name="TextBox 356"/>
          <p:cNvSpPr txBox="1"/>
          <p:nvPr/>
        </p:nvSpPr>
        <p:spPr>
          <a:xfrm>
            <a:off x="7638315" y="1816765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lbl</a:t>
            </a:r>
            <a:endParaRPr lang="en-US" dirty="0"/>
          </a:p>
        </p:txBody>
      </p:sp>
      <p:sp>
        <p:nvSpPr>
          <p:cNvPr id="359" name="TextBox 358"/>
          <p:cNvSpPr txBox="1"/>
          <p:nvPr/>
        </p:nvSpPr>
        <p:spPr>
          <a:xfrm>
            <a:off x="4733118" y="285750"/>
            <a:ext cx="1969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S26A starting point</a:t>
            </a:r>
            <a:endParaRPr lang="en-US" dirty="0"/>
          </a:p>
        </p:txBody>
      </p:sp>
      <p:sp>
        <p:nvSpPr>
          <p:cNvPr id="360" name="TextBox 359"/>
          <p:cNvSpPr txBox="1"/>
          <p:nvPr/>
        </p:nvSpPr>
        <p:spPr>
          <a:xfrm>
            <a:off x="6510513" y="4303715"/>
            <a:ext cx="1986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spike </a:t>
            </a:r>
            <a:r>
              <a:rPr lang="en-US" dirty="0" err="1" smtClean="0"/>
              <a:t>mit</a:t>
            </a:r>
            <a:r>
              <a:rPr lang="en-US" dirty="0" smtClean="0"/>
              <a:t> yet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361" name="TextBox 360"/>
          <p:cNvSpPr txBox="1"/>
          <p:nvPr/>
        </p:nvSpPr>
        <p:spPr>
          <a:xfrm>
            <a:off x="5913875" y="1847562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20/7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3" name="TextBox 362"/>
          <p:cNvSpPr txBox="1"/>
          <p:nvPr/>
        </p:nvSpPr>
        <p:spPr>
          <a:xfrm>
            <a:off x="4042496" y="2144514"/>
            <a:ext cx="1454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Vpp</a:t>
            </a:r>
            <a:r>
              <a:rPr lang="en-US" dirty="0" smtClean="0">
                <a:solidFill>
                  <a:srgbClr val="FF0000"/>
                </a:solidFill>
              </a:rPr>
              <a:t>(d) </a:t>
            </a:r>
            <a:r>
              <a:rPr lang="en-US" dirty="0" err="1" smtClean="0">
                <a:solidFill>
                  <a:srgbClr val="FF0000"/>
                </a:solidFill>
              </a:rPr>
              <a:t>Vss</a:t>
            </a:r>
            <a:r>
              <a:rPr lang="en-US" dirty="0" smtClean="0">
                <a:solidFill>
                  <a:srgbClr val="FF0000"/>
                </a:solidFill>
              </a:rPr>
              <a:t> (s)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4" name="TextBox 363"/>
          <p:cNvSpPr txBox="1"/>
          <p:nvPr/>
        </p:nvSpPr>
        <p:spPr>
          <a:xfrm>
            <a:off x="5515254" y="1308046"/>
            <a:ext cx="890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Vcc</a:t>
            </a:r>
            <a:r>
              <a:rPr lang="en-US" dirty="0" smtClean="0"/>
              <a:t>/</a:t>
            </a:r>
            <a:r>
              <a:rPr lang="en-US" dirty="0" err="1"/>
              <a:t>V</a:t>
            </a:r>
            <a:r>
              <a:rPr lang="en-US" dirty="0" err="1" smtClean="0"/>
              <a:t>ss</a:t>
            </a:r>
            <a:endParaRPr lang="en-US" dirty="0"/>
          </a:p>
        </p:txBody>
      </p:sp>
      <p:sp>
        <p:nvSpPr>
          <p:cNvPr id="365" name="TextBox 364"/>
          <p:cNvSpPr txBox="1"/>
          <p:nvPr/>
        </p:nvSpPr>
        <p:spPr>
          <a:xfrm>
            <a:off x="4129179" y="2610621"/>
            <a:ext cx="1454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Vnn</a:t>
            </a:r>
            <a:r>
              <a:rPr lang="en-US" dirty="0" smtClean="0">
                <a:solidFill>
                  <a:srgbClr val="92D050"/>
                </a:solidFill>
              </a:rPr>
              <a:t>(d) </a:t>
            </a:r>
            <a:r>
              <a:rPr lang="en-US" dirty="0" err="1" smtClean="0">
                <a:solidFill>
                  <a:srgbClr val="92D050"/>
                </a:solidFill>
              </a:rPr>
              <a:t>Vss</a:t>
            </a:r>
            <a:r>
              <a:rPr lang="en-US" dirty="0" smtClean="0">
                <a:solidFill>
                  <a:srgbClr val="92D050"/>
                </a:solidFill>
              </a:rPr>
              <a:t> (s)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66" name="TextBox 365"/>
          <p:cNvSpPr txBox="1"/>
          <p:nvPr/>
        </p:nvSpPr>
        <p:spPr>
          <a:xfrm>
            <a:off x="5657197" y="1537024"/>
            <a:ext cx="55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dirty="0" err="1" smtClean="0">
                <a:solidFill>
                  <a:srgbClr val="FF0000"/>
                </a:solidFill>
              </a:rPr>
              <a:t>pp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7" name="TextBox 366"/>
          <p:cNvSpPr txBox="1"/>
          <p:nvPr/>
        </p:nvSpPr>
        <p:spPr>
          <a:xfrm>
            <a:off x="5621871" y="3701626"/>
            <a:ext cx="944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Vnn</a:t>
            </a:r>
            <a:r>
              <a:rPr lang="en-US" dirty="0" smtClean="0">
                <a:solidFill>
                  <a:srgbClr val="92D050"/>
                </a:solidFill>
              </a:rPr>
              <a:t>/</a:t>
            </a:r>
            <a:r>
              <a:rPr lang="en-US" dirty="0" err="1" smtClean="0">
                <a:solidFill>
                  <a:srgbClr val="92D050"/>
                </a:solidFill>
              </a:rPr>
              <a:t>Vss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68" name="TextBox 367"/>
          <p:cNvSpPr txBox="1"/>
          <p:nvPr/>
        </p:nvSpPr>
        <p:spPr>
          <a:xfrm>
            <a:off x="3699076" y="3882502"/>
            <a:ext cx="55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Vnn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69" name="TextBox 368"/>
          <p:cNvSpPr txBox="1"/>
          <p:nvPr/>
        </p:nvSpPr>
        <p:spPr>
          <a:xfrm>
            <a:off x="3663941" y="849230"/>
            <a:ext cx="55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Vpp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0" name="TextBox 369"/>
          <p:cNvSpPr txBox="1"/>
          <p:nvPr/>
        </p:nvSpPr>
        <p:spPr>
          <a:xfrm>
            <a:off x="1742167" y="4978438"/>
            <a:ext cx="212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decode signal</a:t>
            </a:r>
            <a:endParaRPr lang="en-US" dirty="0"/>
          </a:p>
        </p:txBody>
      </p:sp>
      <p:cxnSp>
        <p:nvCxnSpPr>
          <p:cNvPr id="372" name="Straight Arrow Connector 371"/>
          <p:cNvCxnSpPr/>
          <p:nvPr/>
        </p:nvCxnSpPr>
        <p:spPr>
          <a:xfrm>
            <a:off x="5150215" y="3202227"/>
            <a:ext cx="898095" cy="20587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TextBox 372"/>
          <p:cNvSpPr txBox="1"/>
          <p:nvPr/>
        </p:nvSpPr>
        <p:spPr>
          <a:xfrm>
            <a:off x="5310637" y="5131621"/>
            <a:ext cx="6151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Precharge</a:t>
            </a:r>
            <a:r>
              <a:rPr lang="en-US" dirty="0" smtClean="0"/>
              <a:t> to </a:t>
            </a:r>
            <a:r>
              <a:rPr lang="en-US" dirty="0" err="1" smtClean="0"/>
              <a:t>Vpp</a:t>
            </a:r>
            <a:r>
              <a:rPr lang="en-US" dirty="0" smtClean="0"/>
              <a:t>  for </a:t>
            </a:r>
            <a:r>
              <a:rPr lang="en-US" dirty="0" err="1" smtClean="0"/>
              <a:t>pos</a:t>
            </a:r>
            <a:r>
              <a:rPr lang="en-US" dirty="0" smtClean="0"/>
              <a:t> polarity  and </a:t>
            </a:r>
            <a:r>
              <a:rPr lang="en-US" dirty="0" err="1" smtClean="0"/>
              <a:t>Vnn</a:t>
            </a:r>
            <a:r>
              <a:rPr lang="en-US" dirty="0" smtClean="0"/>
              <a:t> for negative Polarity</a:t>
            </a:r>
            <a:endParaRPr lang="en-US" dirty="0"/>
          </a:p>
        </p:txBody>
      </p:sp>
      <p:sp>
        <p:nvSpPr>
          <p:cNvPr id="374" name="TextBox 373"/>
          <p:cNvSpPr txBox="1"/>
          <p:nvPr/>
        </p:nvSpPr>
        <p:spPr>
          <a:xfrm>
            <a:off x="4308857" y="2886976"/>
            <a:ext cx="62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Gate</a:t>
            </a:r>
            <a:endParaRPr lang="en-US" dirty="0"/>
          </a:p>
        </p:txBody>
      </p:sp>
      <p:sp>
        <p:nvSpPr>
          <p:cNvPr id="375" name="TextBox 374"/>
          <p:cNvSpPr txBox="1"/>
          <p:nvPr/>
        </p:nvSpPr>
        <p:spPr>
          <a:xfrm>
            <a:off x="2963797" y="1443988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PHIp</a:t>
            </a:r>
            <a:endParaRPr lang="en-US" dirty="0"/>
          </a:p>
        </p:txBody>
      </p:sp>
      <p:sp>
        <p:nvSpPr>
          <p:cNvPr id="376" name="TextBox 375"/>
          <p:cNvSpPr txBox="1"/>
          <p:nvPr/>
        </p:nvSpPr>
        <p:spPr>
          <a:xfrm>
            <a:off x="2954158" y="3377237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PHIn</a:t>
            </a:r>
            <a:endParaRPr lang="en-US" dirty="0"/>
          </a:p>
        </p:txBody>
      </p:sp>
      <p:sp>
        <p:nvSpPr>
          <p:cNvPr id="378" name="TextBox 377"/>
          <p:cNvSpPr txBox="1"/>
          <p:nvPr/>
        </p:nvSpPr>
        <p:spPr>
          <a:xfrm>
            <a:off x="4623302" y="5320510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Vss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48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76995" y="3234488"/>
            <a:ext cx="417102" cy="679586"/>
            <a:chOff x="7619995" y="4544206"/>
            <a:chExt cx="417102" cy="679586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7780420" y="4696611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7876672" y="4696611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7876672" y="5063368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876671" y="4704632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7619995" y="487998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>
              <a:off x="7940835" y="5143580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>
              <a:off x="7956883" y="462441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3567688" y="1886232"/>
            <a:ext cx="1906975" cy="1355587"/>
            <a:chOff x="3133696" y="1843571"/>
            <a:chExt cx="1906975" cy="1355587"/>
          </a:xfrm>
        </p:grpSpPr>
        <p:grpSp>
          <p:nvGrpSpPr>
            <p:cNvPr id="11" name="Group 10"/>
            <p:cNvGrpSpPr/>
            <p:nvPr/>
          </p:nvGrpSpPr>
          <p:grpSpPr>
            <a:xfrm>
              <a:off x="3133696" y="1843571"/>
              <a:ext cx="417102" cy="679586"/>
              <a:chOff x="3102884" y="2365421"/>
              <a:chExt cx="417102" cy="679586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3140868" y="2519572"/>
              <a:ext cx="417102" cy="679586"/>
              <a:chOff x="3102884" y="2365421"/>
              <a:chExt cx="417102" cy="679586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/>
            <p:cNvCxnSpPr/>
            <p:nvPr/>
          </p:nvCxnSpPr>
          <p:spPr>
            <a:xfrm>
              <a:off x="3542773" y="2519572"/>
              <a:ext cx="14978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Straight Connector 30"/>
          <p:cNvCxnSpPr/>
          <p:nvPr/>
        </p:nvCxnSpPr>
        <p:spPr>
          <a:xfrm>
            <a:off x="7660512" y="1461235"/>
            <a:ext cx="0" cy="16450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215019" y="2548723"/>
            <a:ext cx="21026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5474663" y="1880454"/>
            <a:ext cx="738217" cy="1355587"/>
            <a:chOff x="3133696" y="1843571"/>
            <a:chExt cx="738217" cy="1355587"/>
          </a:xfrm>
        </p:grpSpPr>
        <p:grpSp>
          <p:nvGrpSpPr>
            <p:cNvPr id="34" name="Group 33"/>
            <p:cNvGrpSpPr/>
            <p:nvPr/>
          </p:nvGrpSpPr>
          <p:grpSpPr>
            <a:xfrm>
              <a:off x="3133696" y="1843571"/>
              <a:ext cx="417102" cy="679586"/>
              <a:chOff x="3102884" y="2365421"/>
              <a:chExt cx="417102" cy="679586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49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/>
            <p:cNvGrpSpPr/>
            <p:nvPr/>
          </p:nvGrpSpPr>
          <p:grpSpPr>
            <a:xfrm>
              <a:off x="3140868" y="2519572"/>
              <a:ext cx="417102" cy="679586"/>
              <a:chOff x="3102884" y="2365421"/>
              <a:chExt cx="417102" cy="679586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/>
            <p:cNvCxnSpPr/>
            <p:nvPr/>
          </p:nvCxnSpPr>
          <p:spPr>
            <a:xfrm>
              <a:off x="3542773" y="2519572"/>
              <a:ext cx="3291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Connector 53"/>
          <p:cNvCxnSpPr/>
          <p:nvPr/>
        </p:nvCxnSpPr>
        <p:spPr>
          <a:xfrm>
            <a:off x="5898934" y="3135616"/>
            <a:ext cx="0" cy="5902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7585502" y="2470303"/>
            <a:ext cx="150019" cy="160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5480161" y="2224579"/>
            <a:ext cx="0" cy="6788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3559663" y="1200831"/>
            <a:ext cx="417102" cy="679586"/>
            <a:chOff x="3102884" y="2365421"/>
            <a:chExt cx="417102" cy="679586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/>
            <p:cNvSpPr/>
            <p:nvPr/>
          </p:nvSpPr>
          <p:spPr>
            <a:xfrm>
              <a:off x="3142990" y="2638063"/>
              <a:ext cx="112294" cy="1226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4476442" y="4667748"/>
            <a:ext cx="417102" cy="679586"/>
            <a:chOff x="3102884" y="2365421"/>
            <a:chExt cx="417102" cy="679586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4468270" y="3990745"/>
            <a:ext cx="417102" cy="679586"/>
            <a:chOff x="3102884" y="2365421"/>
            <a:chExt cx="417102" cy="679586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5" name="Straight Connector 84"/>
          <p:cNvCxnSpPr/>
          <p:nvPr/>
        </p:nvCxnSpPr>
        <p:spPr>
          <a:xfrm flipV="1">
            <a:off x="4867275" y="2565819"/>
            <a:ext cx="0" cy="14632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2038350" y="5005241"/>
            <a:ext cx="24571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/>
          <p:nvPr/>
        </p:nvCxnSpPr>
        <p:spPr>
          <a:xfrm flipV="1">
            <a:off x="1114425" y="4699229"/>
            <a:ext cx="1028700" cy="757784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849523" y="4879132"/>
            <a:ext cx="7792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 smtClean="0"/>
              <a:t>Vcc</a:t>
            </a:r>
            <a:r>
              <a:rPr lang="en-US" sz="1400" i="1" dirty="0" smtClean="0"/>
              <a:t>/</a:t>
            </a:r>
            <a:r>
              <a:rPr lang="en-US" sz="1400" i="1" dirty="0" err="1" smtClean="0"/>
              <a:t>Vnn</a:t>
            </a:r>
            <a:endParaRPr lang="en-US" sz="1400" i="1" dirty="0"/>
          </a:p>
        </p:txBody>
      </p:sp>
      <p:sp>
        <p:nvSpPr>
          <p:cNvPr id="89" name="TextBox 88"/>
          <p:cNvSpPr txBox="1"/>
          <p:nvPr/>
        </p:nvSpPr>
        <p:spPr>
          <a:xfrm>
            <a:off x="6769759" y="221347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lwl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5869083" y="287372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16.4/7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856167" y="2039959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4.2/8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5883740" y="3383382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gwl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7638315" y="1816765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lbl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6510513" y="4303715"/>
            <a:ext cx="1986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spike </a:t>
            </a:r>
            <a:r>
              <a:rPr lang="en-US" dirty="0" err="1" smtClean="0"/>
              <a:t>mit</a:t>
            </a:r>
            <a:r>
              <a:rPr lang="en-US" dirty="0" smtClean="0"/>
              <a:t> yet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5913875" y="1847562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20/7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699076" y="3882502"/>
            <a:ext cx="55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Vnn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1742167" y="4978438"/>
            <a:ext cx="212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decode signal</a:t>
            </a:r>
            <a:endParaRPr lang="en-US" dirty="0"/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5150215" y="3202227"/>
            <a:ext cx="898095" cy="20587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308857" y="2886976"/>
            <a:ext cx="62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Gate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2963797" y="1443988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PHIp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2954158" y="3377237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PHIn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4623302" y="5320510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Vss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5818937" y="3244334"/>
            <a:ext cx="554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92D050"/>
                </a:solidFill>
              </a:rPr>
              <a:t>Vnn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615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49" y="73885"/>
            <a:ext cx="2466975" cy="2390775"/>
          </a:xfrm>
          <a:prstGeom prst="rect">
            <a:avLst/>
          </a:prstGeom>
        </p:spPr>
      </p:pic>
      <p:grpSp>
        <p:nvGrpSpPr>
          <p:cNvPr id="110" name="Group 109"/>
          <p:cNvGrpSpPr/>
          <p:nvPr/>
        </p:nvGrpSpPr>
        <p:grpSpPr>
          <a:xfrm>
            <a:off x="3737932" y="850956"/>
            <a:ext cx="5363533" cy="4496378"/>
            <a:chOff x="3737932" y="850956"/>
            <a:chExt cx="5363533" cy="4496378"/>
          </a:xfrm>
        </p:grpSpPr>
        <p:grpSp>
          <p:nvGrpSpPr>
            <p:cNvPr id="3" name="Group 2"/>
            <p:cNvGrpSpPr/>
            <p:nvPr/>
          </p:nvGrpSpPr>
          <p:grpSpPr>
            <a:xfrm>
              <a:off x="4360769" y="3234488"/>
              <a:ext cx="417102" cy="679586"/>
              <a:chOff x="7619995" y="4544206"/>
              <a:chExt cx="417102" cy="679586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7780420" y="4696611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7876672" y="4696611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7876672" y="5063368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7876671" y="4704632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7619995" y="487998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16200000">
                <a:off x="7940835" y="5143580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16200000">
                <a:off x="7956883" y="462441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4351462" y="1886232"/>
              <a:ext cx="1906975" cy="1355587"/>
              <a:chOff x="3133696" y="1843571"/>
              <a:chExt cx="1906975" cy="1355587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3133696" y="1843571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Oval 27"/>
                <p:cNvSpPr/>
                <p:nvPr/>
              </p:nvSpPr>
              <p:spPr>
                <a:xfrm>
                  <a:off x="3142990" y="2638063"/>
                  <a:ext cx="112294" cy="1226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" name="Straight Connector 28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/>
              <p:cNvGrpSpPr/>
              <p:nvPr/>
            </p:nvGrpSpPr>
            <p:grpSpPr>
              <a:xfrm>
                <a:off x="3140868" y="2519572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15" name="Straight Connector 14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" name="Straight Connector 13"/>
              <p:cNvCxnSpPr/>
              <p:nvPr/>
            </p:nvCxnSpPr>
            <p:spPr>
              <a:xfrm>
                <a:off x="3542773" y="2519572"/>
                <a:ext cx="149789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" name="Straight Connector 31"/>
            <p:cNvCxnSpPr/>
            <p:nvPr/>
          </p:nvCxnSpPr>
          <p:spPr>
            <a:xfrm>
              <a:off x="8444286" y="1461235"/>
              <a:ext cx="0" cy="16450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6998793" y="2548723"/>
              <a:ext cx="210267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/>
            <p:cNvGrpSpPr/>
            <p:nvPr/>
          </p:nvGrpSpPr>
          <p:grpSpPr>
            <a:xfrm>
              <a:off x="6258437" y="1880454"/>
              <a:ext cx="738217" cy="1355587"/>
              <a:chOff x="3133696" y="1843571"/>
              <a:chExt cx="738217" cy="1355587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3133696" y="1843571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Oval 50"/>
                <p:cNvSpPr/>
                <p:nvPr/>
              </p:nvSpPr>
              <p:spPr>
                <a:xfrm>
                  <a:off x="3142990" y="2638063"/>
                  <a:ext cx="112294" cy="1226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" name="Straight Connector 51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Group 35"/>
              <p:cNvGrpSpPr/>
              <p:nvPr/>
            </p:nvGrpSpPr>
            <p:grpSpPr>
              <a:xfrm>
                <a:off x="3140868" y="2519572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7" name="Straight Connector 36"/>
              <p:cNvCxnSpPr/>
              <p:nvPr/>
            </p:nvCxnSpPr>
            <p:spPr>
              <a:xfrm>
                <a:off x="3542773" y="2519572"/>
                <a:ext cx="32914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>
              <a:off x="6682708" y="3135616"/>
              <a:ext cx="0" cy="5902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8369276" y="2470303"/>
              <a:ext cx="150019" cy="1604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6263935" y="2224579"/>
              <a:ext cx="0" cy="6788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/>
            <p:cNvGrpSpPr/>
            <p:nvPr/>
          </p:nvGrpSpPr>
          <p:grpSpPr>
            <a:xfrm>
              <a:off x="4343437" y="1200831"/>
              <a:ext cx="417102" cy="679586"/>
              <a:chOff x="3102884" y="2365421"/>
              <a:chExt cx="417102" cy="679586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Oval 63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/>
            <p:cNvGrpSpPr/>
            <p:nvPr/>
          </p:nvGrpSpPr>
          <p:grpSpPr>
            <a:xfrm>
              <a:off x="5260216" y="4667748"/>
              <a:ext cx="417102" cy="679586"/>
              <a:chOff x="3102884" y="2365421"/>
              <a:chExt cx="417102" cy="679586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5252044" y="3990745"/>
              <a:ext cx="417102" cy="679586"/>
              <a:chOff x="3102884" y="2365421"/>
              <a:chExt cx="417102" cy="679586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 flipV="1">
              <a:off x="5651049" y="2565819"/>
              <a:ext cx="0" cy="14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7553533" y="2213479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lwl</a:t>
              </a:r>
              <a:endParaRPr 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667514" y="3383382"/>
              <a:ext cx="5116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gwl</a:t>
              </a:r>
              <a:endParaRPr lang="en-US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8422089" y="1816765"/>
              <a:ext cx="412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lbl</a:t>
              </a:r>
              <a:endParaRPr lang="en-US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482850" y="3882502"/>
              <a:ext cx="554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Vnn</a:t>
              </a:r>
              <a:endParaRPr lang="en-US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92631" y="2886976"/>
              <a:ext cx="6288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Gate</a:t>
              </a:r>
              <a:endParaRPr lang="en-US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747571" y="1443988"/>
              <a:ext cx="6270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PHIp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737932" y="3377237"/>
              <a:ext cx="6270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PHIn</a:t>
              </a:r>
              <a:endParaRPr lang="en-US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6705108" y="2690837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16.4/7</a:t>
              </a:r>
              <a:endParaRPr lang="en-US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753155" y="2066088"/>
              <a:ext cx="683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4.2/8</a:t>
              </a:r>
              <a:endParaRPr lang="en-US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211520" y="1467990"/>
              <a:ext cx="8906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Vcc</a:t>
              </a:r>
              <a:r>
                <a:rPr lang="en-US" dirty="0" smtClean="0"/>
                <a:t>/</a:t>
              </a:r>
              <a:r>
                <a:rPr lang="en-US" dirty="0" err="1"/>
                <a:t>V</a:t>
              </a:r>
              <a:r>
                <a:rPr lang="en-US" dirty="0" err="1" smtClean="0"/>
                <a:t>ss</a:t>
              </a:r>
              <a:endParaRPr lang="en-US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421103" y="3701534"/>
              <a:ext cx="5541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/>
                <a:t>Vnn</a:t>
              </a:r>
              <a:endParaRPr lang="en-US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323247" y="850956"/>
              <a:ext cx="8906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Vcc</a:t>
              </a:r>
              <a:r>
                <a:rPr lang="en-US" dirty="0" smtClean="0"/>
                <a:t>/</a:t>
              </a:r>
              <a:r>
                <a:rPr lang="en-US" dirty="0" err="1" smtClean="0"/>
                <a:t>Vss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3241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49" y="73885"/>
            <a:ext cx="2466975" cy="2390775"/>
          </a:xfrm>
          <a:prstGeom prst="rect">
            <a:avLst/>
          </a:prstGeom>
        </p:spPr>
      </p:pic>
      <p:grpSp>
        <p:nvGrpSpPr>
          <p:cNvPr id="87" name="Group 86"/>
          <p:cNvGrpSpPr/>
          <p:nvPr/>
        </p:nvGrpSpPr>
        <p:grpSpPr>
          <a:xfrm>
            <a:off x="3737932" y="600078"/>
            <a:ext cx="5363533" cy="5054928"/>
            <a:chOff x="3737932" y="600078"/>
            <a:chExt cx="5363533" cy="5054928"/>
          </a:xfrm>
        </p:grpSpPr>
        <p:grpSp>
          <p:nvGrpSpPr>
            <p:cNvPr id="3" name="Group 2"/>
            <p:cNvGrpSpPr/>
            <p:nvPr/>
          </p:nvGrpSpPr>
          <p:grpSpPr>
            <a:xfrm>
              <a:off x="4360769" y="3234488"/>
              <a:ext cx="417102" cy="679586"/>
              <a:chOff x="7619995" y="4544206"/>
              <a:chExt cx="417102" cy="679586"/>
            </a:xfrm>
          </p:grpSpPr>
          <p:cxnSp>
            <p:nvCxnSpPr>
              <p:cNvPr id="4" name="Straight Connector 3"/>
              <p:cNvCxnSpPr/>
              <p:nvPr/>
            </p:nvCxnSpPr>
            <p:spPr>
              <a:xfrm>
                <a:off x="7780420" y="4696611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Straight Connector 4"/>
              <p:cNvCxnSpPr/>
              <p:nvPr/>
            </p:nvCxnSpPr>
            <p:spPr>
              <a:xfrm>
                <a:off x="7876672" y="4696611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7876672" y="5063368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7876671" y="4704632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7619995" y="487998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rot="16200000">
                <a:off x="7940835" y="5143580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16200000">
                <a:off x="7956883" y="462441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4351462" y="1886232"/>
              <a:ext cx="1906975" cy="1355587"/>
              <a:chOff x="3133696" y="1843571"/>
              <a:chExt cx="1906975" cy="1355587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3133696" y="1843571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Oval 27"/>
                <p:cNvSpPr/>
                <p:nvPr/>
              </p:nvSpPr>
              <p:spPr>
                <a:xfrm>
                  <a:off x="3142990" y="2638063"/>
                  <a:ext cx="112294" cy="1226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9" name="Straight Connector 28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2"/>
              <p:cNvGrpSpPr/>
              <p:nvPr/>
            </p:nvGrpSpPr>
            <p:grpSpPr>
              <a:xfrm>
                <a:off x="3140868" y="2519572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15" name="Straight Connector 14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" name="Straight Connector 13"/>
              <p:cNvCxnSpPr/>
              <p:nvPr/>
            </p:nvCxnSpPr>
            <p:spPr>
              <a:xfrm>
                <a:off x="3542773" y="2519572"/>
                <a:ext cx="149789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" name="Straight Connector 31"/>
            <p:cNvCxnSpPr/>
            <p:nvPr/>
          </p:nvCxnSpPr>
          <p:spPr>
            <a:xfrm>
              <a:off x="8444286" y="1461235"/>
              <a:ext cx="0" cy="164502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6998793" y="2548723"/>
              <a:ext cx="210267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Group 33"/>
            <p:cNvGrpSpPr/>
            <p:nvPr/>
          </p:nvGrpSpPr>
          <p:grpSpPr>
            <a:xfrm>
              <a:off x="6258437" y="1880454"/>
              <a:ext cx="738217" cy="1355587"/>
              <a:chOff x="3133696" y="1843571"/>
              <a:chExt cx="738217" cy="1355587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3133696" y="1843571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46" name="Straight Connector 45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Oval 50"/>
                <p:cNvSpPr/>
                <p:nvPr/>
              </p:nvSpPr>
              <p:spPr>
                <a:xfrm>
                  <a:off x="3142990" y="2638063"/>
                  <a:ext cx="112294" cy="12266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2" name="Straight Connector 51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6" name="Group 35"/>
              <p:cNvGrpSpPr/>
              <p:nvPr/>
            </p:nvGrpSpPr>
            <p:grpSpPr>
              <a:xfrm>
                <a:off x="3140868" y="2519572"/>
                <a:ext cx="417102" cy="679586"/>
                <a:chOff x="3102884" y="2365421"/>
                <a:chExt cx="417102" cy="679586"/>
              </a:xfrm>
            </p:grpSpPr>
            <p:cxnSp>
              <p:nvCxnSpPr>
                <p:cNvPr id="38" name="Straight Connector 37"/>
                <p:cNvCxnSpPr/>
                <p:nvPr/>
              </p:nvCxnSpPr>
              <p:spPr>
                <a:xfrm>
                  <a:off x="3263309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3359561" y="2517826"/>
                  <a:ext cx="0" cy="36675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3359561" y="2884583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3359560" y="2525847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102884" y="270120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rot="16200000">
                  <a:off x="3439771" y="2964795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16200000">
                  <a:off x="3431749" y="2445634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3359560" y="2712439"/>
                  <a:ext cx="16042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7" name="Straight Connector 36"/>
              <p:cNvCxnSpPr/>
              <p:nvPr/>
            </p:nvCxnSpPr>
            <p:spPr>
              <a:xfrm>
                <a:off x="3542773" y="2519572"/>
                <a:ext cx="32914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>
              <a:off x="6682708" y="3135616"/>
              <a:ext cx="0" cy="5902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8369276" y="2470303"/>
              <a:ext cx="150019" cy="16042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6263935" y="2224579"/>
              <a:ext cx="0" cy="67889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/>
            <p:cNvGrpSpPr/>
            <p:nvPr/>
          </p:nvGrpSpPr>
          <p:grpSpPr>
            <a:xfrm>
              <a:off x="4343437" y="1200831"/>
              <a:ext cx="417102" cy="679586"/>
              <a:chOff x="3102884" y="2365421"/>
              <a:chExt cx="417102" cy="679586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Oval 63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oup 67"/>
            <p:cNvGrpSpPr/>
            <p:nvPr/>
          </p:nvGrpSpPr>
          <p:grpSpPr>
            <a:xfrm>
              <a:off x="5260216" y="4667748"/>
              <a:ext cx="417102" cy="679586"/>
              <a:chOff x="3102884" y="2365421"/>
              <a:chExt cx="417102" cy="679586"/>
            </a:xfrm>
          </p:grpSpPr>
          <p:cxnSp>
            <p:nvCxnSpPr>
              <p:cNvPr id="69" name="Straight Connector 68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5252044" y="3990745"/>
              <a:ext cx="417102" cy="679586"/>
              <a:chOff x="3102884" y="2365421"/>
              <a:chExt cx="417102" cy="679586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 flipV="1">
              <a:off x="5651049" y="2565819"/>
              <a:ext cx="0" cy="1463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7553533" y="2213479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lwl</a:t>
              </a:r>
              <a:endParaRPr 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667514" y="3383382"/>
              <a:ext cx="5116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gwl</a:t>
              </a:r>
              <a:endParaRPr lang="en-US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8422089" y="1816765"/>
              <a:ext cx="412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lbl</a:t>
              </a:r>
              <a:endParaRPr lang="en-US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482850" y="3882502"/>
              <a:ext cx="554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Vnn</a:t>
              </a:r>
              <a:endParaRPr lang="en-US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92631" y="2886976"/>
              <a:ext cx="6288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Gate</a:t>
              </a:r>
              <a:endParaRPr lang="en-US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747571" y="1443988"/>
              <a:ext cx="6270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PHIp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737932" y="3377237"/>
              <a:ext cx="6270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PHIn</a:t>
              </a:r>
              <a:endParaRPr lang="en-US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6705108" y="2690837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16.4/7</a:t>
              </a:r>
              <a:endParaRPr lang="en-US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753155" y="2066088"/>
              <a:ext cx="683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trike="sngStrike" dirty="0" smtClean="0"/>
                <a:t>4.2/8</a:t>
              </a:r>
              <a:endParaRPr lang="en-US" strike="sngStrike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6238071" y="1482221"/>
              <a:ext cx="8906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Vcc</a:t>
              </a:r>
              <a:r>
                <a:rPr lang="en-US" dirty="0" smtClean="0"/>
                <a:t>/</a:t>
              </a:r>
              <a:r>
                <a:rPr lang="en-US" dirty="0" err="1"/>
                <a:t>V</a:t>
              </a:r>
              <a:r>
                <a:rPr lang="en-US" dirty="0" err="1" smtClean="0"/>
                <a:t>ss</a:t>
              </a:r>
              <a:endParaRPr lang="en-US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723770" y="1812726"/>
              <a:ext cx="625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20/7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895936" y="2170641"/>
              <a:ext cx="1454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FF0000"/>
                  </a:solidFill>
                </a:rPr>
                <a:t>Vpp</a:t>
              </a:r>
              <a:r>
                <a:rPr lang="en-US" dirty="0" smtClean="0">
                  <a:solidFill>
                    <a:srgbClr val="FF0000"/>
                  </a:solidFill>
                </a:rPr>
                <a:t>(d) </a:t>
              </a:r>
              <a:r>
                <a:rPr lang="en-US" dirty="0" err="1" smtClean="0">
                  <a:solidFill>
                    <a:srgbClr val="FF0000"/>
                  </a:solidFill>
                </a:rPr>
                <a:t>Vss</a:t>
              </a:r>
              <a:r>
                <a:rPr lang="en-US" dirty="0" smtClean="0">
                  <a:solidFill>
                    <a:srgbClr val="FF0000"/>
                  </a:solidFill>
                </a:rPr>
                <a:t> (s)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4904238" y="2575785"/>
              <a:ext cx="1454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92D050"/>
                  </a:solidFill>
                </a:rPr>
                <a:t>Vnn</a:t>
              </a:r>
              <a:r>
                <a:rPr lang="en-US" dirty="0" smtClean="0">
                  <a:solidFill>
                    <a:srgbClr val="92D050"/>
                  </a:solidFill>
                </a:rPr>
                <a:t>(d) </a:t>
              </a:r>
              <a:r>
                <a:rPr lang="en-US" dirty="0" err="1" smtClean="0">
                  <a:solidFill>
                    <a:srgbClr val="92D050"/>
                  </a:solidFill>
                </a:rPr>
                <a:t>Vss</a:t>
              </a:r>
              <a:r>
                <a:rPr lang="en-US" dirty="0" smtClean="0">
                  <a:solidFill>
                    <a:srgbClr val="92D050"/>
                  </a:solidFill>
                </a:rPr>
                <a:t> (s)</a:t>
              </a:r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6407513" y="1112426"/>
              <a:ext cx="554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rgbClr val="FF0000"/>
                  </a:solidFill>
                </a:rPr>
                <a:t>V</a:t>
              </a:r>
              <a:r>
                <a:rPr lang="en-US" dirty="0" err="1" smtClean="0">
                  <a:solidFill>
                    <a:srgbClr val="FF0000"/>
                  </a:solidFill>
                </a:rPr>
                <a:t>pp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6286801" y="3700243"/>
              <a:ext cx="9447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Vnn</a:t>
              </a:r>
              <a:r>
                <a:rPr lang="en-US" dirty="0" smtClean="0">
                  <a:solidFill>
                    <a:srgbClr val="92D050"/>
                  </a:solidFill>
                </a:rPr>
                <a:t>/</a:t>
              </a:r>
              <a:r>
                <a:rPr lang="en-US" dirty="0" err="1" smtClean="0">
                  <a:solidFill>
                    <a:srgbClr val="92D050"/>
                  </a:solidFill>
                </a:rPr>
                <a:t>Vss</a:t>
              </a:r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4467570" y="600078"/>
              <a:ext cx="554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FF0000"/>
                  </a:solidFill>
                </a:rPr>
                <a:t>Vpp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433197" y="5285674"/>
              <a:ext cx="485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92D050"/>
                  </a:solidFill>
                </a:rPr>
                <a:t>Vss</a:t>
              </a:r>
              <a:endParaRPr lang="en-US" dirty="0">
                <a:solidFill>
                  <a:srgbClr val="92D050"/>
                </a:solidFill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327495" y="876338"/>
              <a:ext cx="8906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Vcc</a:t>
              </a:r>
              <a:r>
                <a:rPr lang="en-US" dirty="0" smtClean="0"/>
                <a:t>/</a:t>
              </a:r>
              <a:r>
                <a:rPr lang="en-US" dirty="0" err="1"/>
                <a:t>V</a:t>
              </a:r>
              <a:r>
                <a:rPr lang="en-US" dirty="0" err="1" smtClean="0"/>
                <a:t>ss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6366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49" y="73885"/>
            <a:ext cx="2466975" cy="2390775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60769" y="3234488"/>
            <a:ext cx="417102" cy="679586"/>
            <a:chOff x="7619995" y="4544206"/>
            <a:chExt cx="417102" cy="679586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7780420" y="4696611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7876672" y="4696611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876672" y="5063368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7876671" y="4704632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619995" y="487998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>
              <a:off x="7940835" y="5143580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>
              <a:off x="7956883" y="462441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351462" y="1886232"/>
            <a:ext cx="1906975" cy="1355587"/>
            <a:chOff x="3133696" y="1843571"/>
            <a:chExt cx="1906975" cy="1355587"/>
          </a:xfrm>
        </p:grpSpPr>
        <p:grpSp>
          <p:nvGrpSpPr>
            <p:cNvPr id="12" name="Group 11"/>
            <p:cNvGrpSpPr/>
            <p:nvPr/>
          </p:nvGrpSpPr>
          <p:grpSpPr>
            <a:xfrm>
              <a:off x="3133696" y="1843571"/>
              <a:ext cx="417102" cy="679586"/>
              <a:chOff x="3102884" y="2365421"/>
              <a:chExt cx="417102" cy="679586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>
              <a:off x="3140868" y="2519572"/>
              <a:ext cx="417102" cy="679586"/>
              <a:chOff x="3102884" y="2365421"/>
              <a:chExt cx="417102" cy="679586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/>
            <p:cNvCxnSpPr/>
            <p:nvPr/>
          </p:nvCxnSpPr>
          <p:spPr>
            <a:xfrm>
              <a:off x="3542773" y="2519572"/>
              <a:ext cx="149789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>
            <a:off x="8444286" y="1461235"/>
            <a:ext cx="0" cy="16450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998793" y="2548723"/>
            <a:ext cx="21026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6258437" y="1880454"/>
            <a:ext cx="738217" cy="1355587"/>
            <a:chOff x="3133696" y="1843571"/>
            <a:chExt cx="738217" cy="1355587"/>
          </a:xfrm>
        </p:grpSpPr>
        <p:grpSp>
          <p:nvGrpSpPr>
            <p:cNvPr id="35" name="Group 34"/>
            <p:cNvGrpSpPr/>
            <p:nvPr/>
          </p:nvGrpSpPr>
          <p:grpSpPr>
            <a:xfrm>
              <a:off x="3133696" y="1843571"/>
              <a:ext cx="417102" cy="679586"/>
              <a:chOff x="3102884" y="2365421"/>
              <a:chExt cx="417102" cy="679586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>
                <a:off x="3142990" y="2638063"/>
                <a:ext cx="112294" cy="12266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3140868" y="2519572"/>
              <a:ext cx="417102" cy="679586"/>
              <a:chOff x="3102884" y="2365421"/>
              <a:chExt cx="417102" cy="679586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3263309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359561" y="2517826"/>
                <a:ext cx="0" cy="36675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359561" y="2884583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3359560" y="2525847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102884" y="270120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>
                <a:off x="3439771" y="2964795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16200000">
                <a:off x="3431749" y="2445634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3359560" y="2712439"/>
                <a:ext cx="16042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Straight Connector 36"/>
            <p:cNvCxnSpPr/>
            <p:nvPr/>
          </p:nvCxnSpPr>
          <p:spPr>
            <a:xfrm>
              <a:off x="3542773" y="2519572"/>
              <a:ext cx="3291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Straight Connector 54"/>
          <p:cNvCxnSpPr/>
          <p:nvPr/>
        </p:nvCxnSpPr>
        <p:spPr>
          <a:xfrm>
            <a:off x="6682708" y="3135616"/>
            <a:ext cx="0" cy="5902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369276" y="2470303"/>
            <a:ext cx="150019" cy="160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6263935" y="2224579"/>
            <a:ext cx="0" cy="6788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4343437" y="1200831"/>
            <a:ext cx="417102" cy="679586"/>
            <a:chOff x="3102884" y="2365421"/>
            <a:chExt cx="417102" cy="679586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3142990" y="2638063"/>
              <a:ext cx="112294" cy="1226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5260216" y="4667748"/>
            <a:ext cx="417102" cy="679586"/>
            <a:chOff x="3102884" y="2365421"/>
            <a:chExt cx="417102" cy="679586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5252044" y="3990745"/>
            <a:ext cx="417102" cy="679586"/>
            <a:chOff x="3102884" y="2365421"/>
            <a:chExt cx="417102" cy="679586"/>
          </a:xfrm>
        </p:grpSpPr>
        <p:cxnSp>
          <p:nvCxnSpPr>
            <p:cNvPr id="78" name="Straight Connector 77"/>
            <p:cNvCxnSpPr/>
            <p:nvPr/>
          </p:nvCxnSpPr>
          <p:spPr>
            <a:xfrm>
              <a:off x="3263309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359561" y="2517826"/>
              <a:ext cx="0" cy="36675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3359561" y="2884583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3359560" y="2525847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3102884" y="270120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6200000">
              <a:off x="3439771" y="2964795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>
              <a:off x="3431749" y="2445634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359560" y="2712439"/>
              <a:ext cx="16042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Straight Connector 85"/>
          <p:cNvCxnSpPr/>
          <p:nvPr/>
        </p:nvCxnSpPr>
        <p:spPr>
          <a:xfrm flipV="1">
            <a:off x="5651049" y="2565819"/>
            <a:ext cx="0" cy="14632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822124" y="5005241"/>
            <a:ext cx="24571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/>
          <p:nvPr/>
        </p:nvCxnSpPr>
        <p:spPr>
          <a:xfrm flipV="1">
            <a:off x="1898199" y="4699229"/>
            <a:ext cx="1028700" cy="757784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633297" y="4879132"/>
            <a:ext cx="7792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 smtClean="0"/>
              <a:t>Vcc</a:t>
            </a:r>
            <a:r>
              <a:rPr lang="en-US" sz="1400" i="1" dirty="0" smtClean="0"/>
              <a:t>/</a:t>
            </a:r>
            <a:r>
              <a:rPr lang="en-US" sz="1400" i="1" dirty="0" err="1" smtClean="0"/>
              <a:t>Vnn</a:t>
            </a:r>
            <a:endParaRPr lang="en-US" sz="1400" i="1" dirty="0"/>
          </a:p>
        </p:txBody>
      </p:sp>
      <p:sp>
        <p:nvSpPr>
          <p:cNvPr id="90" name="TextBox 89"/>
          <p:cNvSpPr txBox="1"/>
          <p:nvPr/>
        </p:nvSpPr>
        <p:spPr>
          <a:xfrm>
            <a:off x="7553533" y="2213479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lwl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6667514" y="3383382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gwl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8422089" y="1816765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lbl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7294287" y="4303715"/>
            <a:ext cx="1986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spike </a:t>
            </a:r>
            <a:r>
              <a:rPr lang="en-US" dirty="0" err="1" smtClean="0"/>
              <a:t>mit</a:t>
            </a:r>
            <a:r>
              <a:rPr lang="en-US" dirty="0" smtClean="0"/>
              <a:t> yet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4482850" y="3882502"/>
            <a:ext cx="55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Vnn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2525941" y="4978438"/>
            <a:ext cx="212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decode signal</a:t>
            </a:r>
            <a:endParaRPr lang="en-US" dirty="0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5933989" y="3202227"/>
            <a:ext cx="898095" cy="205873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5092631" y="2886976"/>
            <a:ext cx="628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Gate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3747571" y="1443988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PHIp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3737932" y="3377237"/>
            <a:ext cx="62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PHIn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5407076" y="5320510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92D050"/>
                </a:solidFill>
              </a:rPr>
              <a:t>Vss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419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4707</TotalTime>
  <Words>126</Words>
  <Application>Microsoft Office PowerPoint</Application>
  <PresentationFormat>Widescreen</PresentationFormat>
  <Paragraphs>79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Srinivasan, Balaji</dc:creator>
  <cp:keywords>CTPClassification=CTP_IC:VisualMarkings=</cp:keywords>
  <cp:lastModifiedBy>Kau, Derchang</cp:lastModifiedBy>
  <cp:revision>37</cp:revision>
  <dcterms:created xsi:type="dcterms:W3CDTF">2017-11-02T16:36:06Z</dcterms:created>
  <dcterms:modified xsi:type="dcterms:W3CDTF">2017-11-10T23:13:48Z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9b9f120d-ed59-46bb-888d-271bdd0c8836</vt:lpwstr>
  </property>
  <property fmtid="{D5CDD505-2E9C-101B-9397-08002B2CF9AE}" pid="3" name="CTP_BU">
    <vt:lpwstr>NVM SOLUTIONS GROUP</vt:lpwstr>
  </property>
  <property fmtid="{D5CDD505-2E9C-101B-9397-08002B2CF9AE}" pid="4" name="CTP_TimeStamp">
    <vt:lpwstr>2017-11-07 22:01:47Z</vt:lpwstr>
  </property>
  <property fmtid="{D5CDD505-2E9C-101B-9397-08002B2CF9AE}" pid="5" name="CTPClassification">
    <vt:lpwstr>CTP_IC</vt:lpwstr>
  </property>
</Properties>
</file>