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2.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3.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4.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5.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6.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35" r:id="rId6"/>
    <p:sldMasterId id="2147483831" r:id="rId7"/>
    <p:sldMasterId id="2147483918" r:id="rId8"/>
    <p:sldMasterId id="2147484048" r:id="rId9"/>
    <p:sldMasterId id="2147484084" r:id="rId10"/>
    <p:sldMasterId id="2147484100" r:id="rId11"/>
    <p:sldMasterId id="2147484118" r:id="rId12"/>
    <p:sldMasterId id="2147484128" r:id="rId13"/>
    <p:sldMasterId id="2147484145" r:id="rId14"/>
    <p:sldMasterId id="2147484166" r:id="rId15"/>
    <p:sldMasterId id="2147484185" r:id="rId16"/>
    <p:sldMasterId id="2147484219" r:id="rId17"/>
    <p:sldMasterId id="2147484239" r:id="rId18"/>
    <p:sldMasterId id="2147484259" r:id="rId19"/>
    <p:sldMasterId id="2147484277" r:id="rId20"/>
  </p:sldMasterIdLst>
  <p:notesMasterIdLst>
    <p:notesMasterId r:id="rId26"/>
  </p:notesMasterIdLst>
  <p:sldIdLst>
    <p:sldId id="591" r:id="rId21"/>
    <p:sldId id="628" r:id="rId22"/>
    <p:sldId id="622" r:id="rId23"/>
    <p:sldId id="624" r:id="rId24"/>
    <p:sldId id="627" r:id="rId25"/>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a:srgbClr val="FFCC00"/>
    <a:srgbClr val="FFFF66"/>
    <a:srgbClr val="FF6600"/>
    <a:srgbClr val="BFBFBF"/>
    <a:srgbClr val="ED1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3" autoAdjust="0"/>
    <p:restoredTop sz="93849" autoAdjust="0"/>
  </p:normalViewPr>
  <p:slideViewPr>
    <p:cSldViewPr snapToGrid="0">
      <p:cViewPr varScale="1">
        <p:scale>
          <a:sx n="79" d="100"/>
          <a:sy n="79" d="100"/>
        </p:scale>
        <p:origin x="152" y="348"/>
      </p:cViewPr>
      <p:guideLst>
        <p:guide orient="horz" pos="2160"/>
        <p:guide pos="3840"/>
        <p:guide orient="horz" pos="216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BF95F59-473C-4A6A-8F42-9EDFF5F0E150}" type="datetimeFigureOut">
              <a:rPr lang="en-US" smtClean="0"/>
              <a:pPr/>
              <a:t>10/30/2017</a:t>
            </a:fld>
            <a:endParaRPr lang="en-US"/>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B53FE59F-C03C-46D2-9C1E-4D25E2F01F1A}" type="slidenum">
              <a:rPr lang="en-US" smtClean="0"/>
              <a:pPr/>
              <a:t>‹#›</a:t>
            </a:fld>
            <a:endParaRPr lang="en-US"/>
          </a:p>
        </p:txBody>
      </p:sp>
    </p:spTree>
    <p:extLst>
      <p:ext uri="{BB962C8B-B14F-4D97-AF65-F5344CB8AC3E}">
        <p14:creationId xmlns:p14="http://schemas.microsoft.com/office/powerpoint/2010/main" val="272263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8B81C-4B36-428D-A864-260E234998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513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ntel.com/index.htm" TargetMode="External"/><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ntel.com/index.htm" TargetMode="External"/><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F26FE2-766D-4811-AB73-8684BA995585}"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41C3-A0D2-47DE-98A9-D40C385B278B}"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Two-Column Content</a:t>
            </a:r>
          </a:p>
          <a:p>
            <a:pPr algn="r"/>
            <a:r>
              <a:rPr lang="en-US" sz="1200" dirty="0">
                <a:solidFill>
                  <a:srgbClr val="2C2C2E"/>
                </a:solidFill>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99652186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Three-Column Content</a:t>
            </a:r>
          </a:p>
          <a:p>
            <a:pPr algn="r"/>
            <a:r>
              <a:rPr lang="en-US" sz="1200" dirty="0">
                <a:solidFill>
                  <a:srgbClr val="2C2C2E"/>
                </a:solidFill>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3214259437"/>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Left Text</a:t>
            </a:r>
          </a:p>
          <a:p>
            <a:pPr algn="r"/>
            <a:r>
              <a:rPr lang="en-US" sz="1200" dirty="0">
                <a:solidFill>
                  <a:srgbClr val="2C2C2E"/>
                </a:solidFill>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4806149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Right Text</a:t>
            </a:r>
          </a:p>
          <a:p>
            <a:pPr algn="r"/>
            <a:r>
              <a:rPr lang="en-US" sz="1200" dirty="0">
                <a:solidFill>
                  <a:srgbClr val="2C2C2E"/>
                </a:solidFill>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516991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834383203"/>
      </p:ext>
    </p:extLst>
  </p:cSld>
  <p:clrMapOvr>
    <a:masterClrMapping/>
  </p:clrMapOvr>
  <p:hf hdr="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Segue</a:t>
            </a:r>
            <a:endParaRPr lang="en-US" sz="1200" dirty="0">
              <a:solidFill>
                <a:srgbClr val="2C2C2E"/>
              </a:solidFill>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4223861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Ending Slide</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2249182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Ending Slide</a:t>
            </a:r>
            <a:endParaRPr lang="en-US" sz="1200" dirty="0">
              <a:solidFill>
                <a:srgbClr val="2C2C2E"/>
              </a:solidFill>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018941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Blank</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680573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9095B5-BE0E-4ABB-A7C1-C590607196DE}" type="datetime1">
              <a:rPr lang="en-US">
                <a:solidFill>
                  <a:prstClr val="black">
                    <a:tint val="75000"/>
                  </a:prstClr>
                </a:solidFill>
              </a:rPr>
              <a:pPr/>
              <a:t>10/30/2017</a:t>
            </a:fld>
            <a:endParaRPr>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5142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566EB-B1A4-448E-9320-AECF5B359539}"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 - White</a:t>
            </a:r>
          </a:p>
          <a:p>
            <a:pPr algn="r"/>
            <a:r>
              <a:rPr lang="en-US" sz="1200" dirty="0">
                <a:solidFill>
                  <a:srgbClr val="2C2C2E"/>
                </a:solidFill>
                <a:cs typeface="Segoe UI" panose="020B0502040204020203" pitchFamily="34" charset="0"/>
              </a:rPr>
              <a:t>Alternate layout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for first slide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in the deck.</a:t>
            </a:r>
          </a:p>
        </p:txBody>
      </p:sp>
      <p:grpSp>
        <p:nvGrpSpPr>
          <p:cNvPr id="24" name="Group 23"/>
          <p:cNvGrpSpPr/>
          <p:nvPr userDrawn="1"/>
        </p:nvGrpSpPr>
        <p:grpSpPr>
          <a:xfrm>
            <a:off x="9329939" y="5762796"/>
            <a:ext cx="2450401" cy="684630"/>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pic>
        <p:nvPicPr>
          <p:cNvPr id="38" name="Picture 2" descr="Logo - Intel">
            <a:hlinkClick r:id="rId2" tooltip="Logo - Intel"/>
          </p:cNvPr>
          <p:cNvPicPr>
            <a:picLocks noChangeAspect="1" noChangeArrowheads="1"/>
          </p:cNvPicPr>
          <p:nvPr userDrawn="1"/>
        </p:nvPicPr>
        <p:blipFill>
          <a:blip r:embed="rId3" cstate="print"/>
          <a:srcRect/>
          <a:stretch>
            <a:fillRect/>
          </a:stretch>
        </p:blipFill>
        <p:spPr bwMode="auto">
          <a:xfrm>
            <a:off x="7993013" y="5749403"/>
            <a:ext cx="1228579" cy="797781"/>
          </a:xfrm>
          <a:prstGeom prst="rect">
            <a:avLst/>
          </a:prstGeom>
          <a:noFill/>
        </p:spPr>
      </p:pic>
    </p:spTree>
    <p:extLst>
      <p:ext uri="{BB962C8B-B14F-4D97-AF65-F5344CB8AC3E}">
        <p14:creationId xmlns:p14="http://schemas.microsoft.com/office/powerpoint/2010/main" val="12785440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4956945"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3237230" y="6363151"/>
            <a:ext cx="1704422" cy="24193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Micron-Intel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and Content</a:t>
            </a:r>
          </a:p>
          <a:p>
            <a:pPr algn="r"/>
            <a:r>
              <a:rPr lang="en-US" sz="1200" dirty="0">
                <a:solidFill>
                  <a:srgbClr val="2C2C2E"/>
                </a:solidFill>
                <a:cs typeface="Segoe UI" panose="020B0502040204020203" pitchFamily="34" charset="0"/>
              </a:rPr>
              <a:t>The primary layout used for standard slides. The placeholder can be used to create text, tables, or charts.</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038060496"/>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4956945"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3237230" y="6363151"/>
            <a:ext cx="1704422" cy="24193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Micron-Intel Confidential</a:t>
            </a:r>
          </a:p>
        </p:txBody>
      </p:sp>
    </p:spTree>
    <p:extLst>
      <p:ext uri="{BB962C8B-B14F-4D97-AF65-F5344CB8AC3E}">
        <p14:creationId xmlns:p14="http://schemas.microsoft.com/office/powerpoint/2010/main" val="1223700140"/>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Only</a:t>
            </a:r>
          </a:p>
          <a:p>
            <a:pPr algn="r"/>
            <a:r>
              <a:rPr lang="en-US" sz="1200" dirty="0">
                <a:solidFill>
                  <a:srgbClr val="2C2C2E"/>
                </a:solidFill>
                <a:cs typeface="Segoe UI" panose="020B0502040204020203" pitchFamily="34" charset="0"/>
              </a:rPr>
              <a:t>Includes only the title and subtitle, with a large open space in the middle of the slide.</a:t>
            </a: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9" name="Date Placeholder 3"/>
          <p:cNvSpPr>
            <a:spLocks noGrp="1"/>
          </p:cNvSpPr>
          <p:nvPr>
            <p:ph type="dt" sz="half" idx="2"/>
          </p:nvPr>
        </p:nvSpPr>
        <p:spPr>
          <a:xfrm>
            <a:off x="4956945"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0" name="Footer Placeholder 3"/>
          <p:cNvSpPr>
            <a:spLocks noGrp="1"/>
          </p:cNvSpPr>
          <p:nvPr>
            <p:ph type="ftr" sz="quarter" idx="12"/>
          </p:nvPr>
        </p:nvSpPr>
        <p:spPr>
          <a:xfrm>
            <a:off x="3237230" y="6363151"/>
            <a:ext cx="1704422" cy="24193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Micron-Intel Confidential</a:t>
            </a:r>
          </a:p>
        </p:txBody>
      </p:sp>
    </p:spTree>
    <p:extLst>
      <p:ext uri="{BB962C8B-B14F-4D97-AF65-F5344CB8AC3E}">
        <p14:creationId xmlns:p14="http://schemas.microsoft.com/office/powerpoint/2010/main" val="1146030824"/>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Agenda</a:t>
            </a:r>
          </a:p>
          <a:p>
            <a:pPr algn="r"/>
            <a:r>
              <a:rPr lang="en-US" sz="1200" dirty="0">
                <a:solidFill>
                  <a:srgbClr val="2C2C2E"/>
                </a:solidFill>
                <a:cs typeface="Segoe UI" panose="020B0502040204020203" pitchFamily="34" charset="0"/>
              </a:rPr>
              <a:t>Two-column layout, to be used with any number of items.</a:t>
            </a: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0" name="Date Placeholder 3"/>
          <p:cNvSpPr>
            <a:spLocks noGrp="1"/>
          </p:cNvSpPr>
          <p:nvPr>
            <p:ph type="dt" sz="half" idx="2"/>
          </p:nvPr>
        </p:nvSpPr>
        <p:spPr>
          <a:xfrm>
            <a:off x="4956945"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1" name="Footer Placeholder 3"/>
          <p:cNvSpPr>
            <a:spLocks noGrp="1"/>
          </p:cNvSpPr>
          <p:nvPr>
            <p:ph type="ftr" sz="quarter" idx="12"/>
          </p:nvPr>
        </p:nvSpPr>
        <p:spPr>
          <a:xfrm>
            <a:off x="3237230" y="6363151"/>
            <a:ext cx="1704422" cy="24193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Micron-Intel Confidential</a:t>
            </a:r>
          </a:p>
        </p:txBody>
      </p:sp>
    </p:spTree>
    <p:extLst>
      <p:ext uri="{BB962C8B-B14F-4D97-AF65-F5344CB8AC3E}">
        <p14:creationId xmlns:p14="http://schemas.microsoft.com/office/powerpoint/2010/main" val="664287153"/>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Two-Column Content</a:t>
            </a:r>
          </a:p>
          <a:p>
            <a:pPr algn="r"/>
            <a:r>
              <a:rPr lang="en-US" sz="1200" dirty="0">
                <a:solidFill>
                  <a:srgbClr val="2C2C2E"/>
                </a:solidFill>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4956945"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5" name="Footer Placeholder 3"/>
          <p:cNvSpPr>
            <a:spLocks noGrp="1"/>
          </p:cNvSpPr>
          <p:nvPr>
            <p:ph type="ftr" sz="quarter" idx="12"/>
          </p:nvPr>
        </p:nvSpPr>
        <p:spPr>
          <a:xfrm>
            <a:off x="3237230" y="6363151"/>
            <a:ext cx="1704422" cy="24193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Micron-Intel Confidential</a:t>
            </a:r>
          </a:p>
        </p:txBody>
      </p:sp>
    </p:spTree>
    <p:extLst>
      <p:ext uri="{BB962C8B-B14F-4D97-AF65-F5344CB8AC3E}">
        <p14:creationId xmlns:p14="http://schemas.microsoft.com/office/powerpoint/2010/main" val="4149087921"/>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Three-Column Content</a:t>
            </a:r>
          </a:p>
          <a:p>
            <a:pPr algn="r"/>
            <a:r>
              <a:rPr lang="en-US" sz="1200" dirty="0">
                <a:solidFill>
                  <a:srgbClr val="2C2C2E"/>
                </a:solidFill>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5" name="Date Placeholder 3"/>
          <p:cNvSpPr>
            <a:spLocks noGrp="1"/>
          </p:cNvSpPr>
          <p:nvPr>
            <p:ph type="dt" sz="half" idx="2"/>
          </p:nvPr>
        </p:nvSpPr>
        <p:spPr>
          <a:xfrm>
            <a:off x="4956945"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9" name="Footer Placeholder 3"/>
          <p:cNvSpPr>
            <a:spLocks noGrp="1"/>
          </p:cNvSpPr>
          <p:nvPr>
            <p:ph type="ftr" sz="quarter" idx="12"/>
          </p:nvPr>
        </p:nvSpPr>
        <p:spPr>
          <a:xfrm>
            <a:off x="3237230" y="6363151"/>
            <a:ext cx="1704422" cy="24193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Micron-Intel Confidential</a:t>
            </a:r>
          </a:p>
        </p:txBody>
      </p:sp>
    </p:spTree>
    <p:extLst>
      <p:ext uri="{BB962C8B-B14F-4D97-AF65-F5344CB8AC3E}">
        <p14:creationId xmlns:p14="http://schemas.microsoft.com/office/powerpoint/2010/main" val="3904200322"/>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Segue</a:t>
            </a:r>
            <a:endParaRPr lang="en-US" sz="1200" dirty="0">
              <a:solidFill>
                <a:srgbClr val="2C2C2E"/>
              </a:solidFill>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pic>
        <p:nvPicPr>
          <p:cNvPr id="28" name="Picture 2" descr="Logo - Intel">
            <a:hlinkClick r:id="rId2" tooltip="Logo - Intel"/>
          </p:cNvPr>
          <p:cNvPicPr>
            <a:picLocks noChangeAspect="1" noChangeArrowheads="1"/>
          </p:cNvPicPr>
          <p:nvPr userDrawn="1"/>
        </p:nvPicPr>
        <p:blipFill>
          <a:blip r:embed="rId3" cstate="print"/>
          <a:srcRect/>
          <a:stretch>
            <a:fillRect/>
          </a:stretch>
        </p:blipFill>
        <p:spPr bwMode="auto">
          <a:xfrm>
            <a:off x="10676079" y="6342987"/>
            <a:ext cx="642275" cy="417063"/>
          </a:xfrm>
          <a:prstGeom prst="rect">
            <a:avLst/>
          </a:prstGeom>
          <a:noFill/>
        </p:spPr>
      </p:pic>
      <p:pic>
        <p:nvPicPr>
          <p:cNvPr id="2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34048" y="6392549"/>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6115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Ending Slide</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9462049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FFFFFF"/>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a:t>
            </a:r>
          </a:p>
          <a:p>
            <a:pPr algn="r"/>
            <a:r>
              <a:rPr lang="en-US" sz="1200" dirty="0">
                <a:solidFill>
                  <a:srgbClr val="2C2C2E"/>
                </a:solidFill>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045625374"/>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DAAAF-D843-4516-8542-24A26002A06E}" type="datetime1">
              <a:rPr lang="en-US" smtClean="0">
                <a:solidFill>
                  <a:prstClr val="black">
                    <a:tint val="75000"/>
                  </a:prstClr>
                </a:solidFill>
              </a:rPr>
              <a:pPr/>
              <a:t>10/30/2017</a:t>
            </a:fld>
            <a:endParaRPr lang="en-US">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 - White</a:t>
            </a:r>
          </a:p>
          <a:p>
            <a:pPr algn="r"/>
            <a:r>
              <a:rPr lang="en-US" sz="1200" dirty="0">
                <a:solidFill>
                  <a:srgbClr val="2C2C2E"/>
                </a:solidFill>
                <a:cs typeface="Segoe UI" panose="020B0502040204020203" pitchFamily="34" charset="0"/>
              </a:rPr>
              <a:t>Alternate layout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for first slide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in the deck.</a:t>
            </a: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58595B"/>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410866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and Content</a:t>
            </a:r>
          </a:p>
          <a:p>
            <a:pPr algn="r"/>
            <a:r>
              <a:rPr lang="en-US" sz="1200" dirty="0">
                <a:solidFill>
                  <a:srgbClr val="2C2C2E"/>
                </a:solidFill>
                <a:cs typeface="Segoe UI" panose="020B0502040204020203" pitchFamily="34" charset="0"/>
              </a:rPr>
              <a:t>The primary layout used for standard slides. The placeholder can be used to create text, tables, or charts.</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136015598"/>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360853884"/>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Only</a:t>
            </a:r>
          </a:p>
          <a:p>
            <a:pPr algn="r"/>
            <a:r>
              <a:rPr lang="en-US" sz="1200" dirty="0">
                <a:solidFill>
                  <a:srgbClr val="2C2C2E"/>
                </a:solidFill>
                <a:cs typeface="Segoe UI" panose="020B0502040204020203" pitchFamily="34" charset="0"/>
              </a:rPr>
              <a:t>Includes only the title and subtitle, with a large open space in the middle of the slide.</a:t>
            </a: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4195777903"/>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Agenda</a:t>
            </a:r>
          </a:p>
          <a:p>
            <a:pPr algn="r"/>
            <a:r>
              <a:rPr lang="en-US" sz="1200" dirty="0">
                <a:solidFill>
                  <a:srgbClr val="2C2C2E"/>
                </a:solidFill>
                <a:cs typeface="Segoe UI" panose="020B0502040204020203" pitchFamily="34" charset="0"/>
              </a:rPr>
              <a:t>Two-column layout, to be used with any number of items.</a:t>
            </a: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580290592"/>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Two-Column Content</a:t>
            </a:r>
          </a:p>
          <a:p>
            <a:pPr algn="r"/>
            <a:r>
              <a:rPr lang="en-US" sz="1200" dirty="0">
                <a:solidFill>
                  <a:srgbClr val="2C2C2E"/>
                </a:solidFill>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87115057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Three-Column Content</a:t>
            </a:r>
          </a:p>
          <a:p>
            <a:pPr algn="r"/>
            <a:r>
              <a:rPr lang="en-US" sz="1200" dirty="0">
                <a:solidFill>
                  <a:srgbClr val="2C2C2E"/>
                </a:solidFill>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62541604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Left Text</a:t>
            </a:r>
          </a:p>
          <a:p>
            <a:pPr algn="r"/>
            <a:r>
              <a:rPr lang="en-US" sz="1200" dirty="0">
                <a:solidFill>
                  <a:srgbClr val="2C2C2E"/>
                </a:solidFill>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2393256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Right Text</a:t>
            </a:r>
          </a:p>
          <a:p>
            <a:pPr algn="r"/>
            <a:r>
              <a:rPr lang="en-US" sz="1200" dirty="0">
                <a:solidFill>
                  <a:srgbClr val="2C2C2E"/>
                </a:solidFill>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4695065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24305102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732691" y="6056320"/>
            <a:ext cx="9459311"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sz="1800"/>
          </a:p>
        </p:txBody>
      </p:sp>
      <p:sp>
        <p:nvSpPr>
          <p:cNvPr id="6" name="Rectangle 5"/>
          <p:cNvSpPr>
            <a:spLocks noChangeArrowheads="1"/>
          </p:cNvSpPr>
          <p:nvPr/>
        </p:nvSpPr>
        <p:spPr bwMode="auto">
          <a:xfrm>
            <a:off x="4" y="6056320"/>
            <a:ext cx="2747433"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sz="1800">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355600" y="6292857"/>
            <a:ext cx="1845733" cy="373063"/>
          </a:xfrm>
          <a:prstGeom prst="rect">
            <a:avLst/>
          </a:prstGeom>
          <a:noFill/>
          <a:ln w="9525">
            <a:noFill/>
            <a:miter lim="800000"/>
            <a:headEnd/>
            <a:tailEnd/>
          </a:ln>
        </p:spPr>
      </p:pic>
      <p:sp>
        <p:nvSpPr>
          <p:cNvPr id="8" name="Text Box 7"/>
          <p:cNvSpPr txBox="1">
            <a:spLocks noChangeArrowheads="1"/>
          </p:cNvSpPr>
          <p:nvPr/>
        </p:nvSpPr>
        <p:spPr bwMode="auto">
          <a:xfrm>
            <a:off x="3608920" y="6175374"/>
            <a:ext cx="8424333" cy="27764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11381320" y="6554789"/>
            <a:ext cx="668867" cy="249237"/>
          </a:xfrm>
          <a:prstGeom prst="rect">
            <a:avLst/>
          </a:prstGeom>
        </p:spPr>
        <p:txBody>
          <a:bodyPr/>
          <a:lstStyle/>
          <a:p>
            <a:pPr algn="ctr" eaLnBrk="0" hangingPunct="0"/>
            <a:fld id="{CFF3407A-6DC1-4A39-82EB-AEA861823479}"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7425268" y="6553199"/>
            <a:ext cx="4116917" cy="216086"/>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7" y="3500440"/>
            <a:ext cx="12191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a:t>Click to edit Master subtitle style</a:t>
            </a:r>
            <a:endParaRPr lang="en-US" dirty="0"/>
          </a:p>
        </p:txBody>
      </p:sp>
      <p:sp>
        <p:nvSpPr>
          <p:cNvPr id="22" name="Rectangle 2"/>
          <p:cNvSpPr>
            <a:spLocks noGrp="1" noChangeArrowheads="1"/>
          </p:cNvSpPr>
          <p:nvPr>
            <p:ph type="ctrTitle"/>
          </p:nvPr>
        </p:nvSpPr>
        <p:spPr>
          <a:xfrm>
            <a:off x="0" y="2008195"/>
            <a:ext cx="12192000" cy="1298575"/>
          </a:xfrm>
          <a:prstGeom prst="rect">
            <a:avLst/>
          </a:prstGeom>
        </p:spPr>
        <p:txBody>
          <a:bodyPr anchor="b"/>
          <a:lstStyle>
            <a:lvl1pPr algn="ctr">
              <a:defRPr sz="4400"/>
            </a:lvl1pPr>
          </a:lstStyle>
          <a:p>
            <a:r>
              <a:rPr lang="en-US"/>
              <a:t>Click to edit Master title style</a:t>
            </a:r>
            <a:endParaRPr lang="en-US" dirty="0"/>
          </a:p>
        </p:txBody>
      </p:sp>
      <p:sp>
        <p:nvSpPr>
          <p:cNvPr id="11" name="Date Placeholder 9"/>
          <p:cNvSpPr>
            <a:spLocks noGrp="1"/>
          </p:cNvSpPr>
          <p:nvPr>
            <p:ph type="dt" sz="half" idx="10"/>
          </p:nvPr>
        </p:nvSpPr>
        <p:spPr>
          <a:xfrm>
            <a:off x="3600451" y="6607175"/>
            <a:ext cx="2495549"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962F82A-68A1-4208-B231-611A71C672E5}" type="datetime4">
              <a:rPr lang="en-US"/>
              <a:pPr/>
              <a:t>October 30, 2017</a:t>
            </a:fld>
            <a:endParaRPr lang="en-US"/>
          </a:p>
        </p:txBody>
      </p:sp>
    </p:spTree>
    <p:extLst>
      <p:ext uri="{BB962C8B-B14F-4D97-AF65-F5344CB8AC3E}">
        <p14:creationId xmlns:p14="http://schemas.microsoft.com/office/powerpoint/2010/main" val="2425612460"/>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Segue</a:t>
            </a:r>
            <a:endParaRPr lang="en-US" sz="1200" dirty="0">
              <a:solidFill>
                <a:srgbClr val="2C2C2E"/>
              </a:solidFill>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2292791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Ending Slide</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2236579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Ending Slide</a:t>
            </a:r>
            <a:endParaRPr lang="en-US" sz="1200" dirty="0">
              <a:solidFill>
                <a:srgbClr val="2C2C2E"/>
              </a:solidFill>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5002289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Blank</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541430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7485" y="914400"/>
            <a:ext cx="538903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9718" y="914400"/>
            <a:ext cx="5391149"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xfrm>
            <a:off x="1221318" y="6357938"/>
            <a:ext cx="1392629" cy="304800"/>
          </a:xfrm>
          <a:ln/>
        </p:spPr>
        <p:txBody>
          <a:bodyPr/>
          <a:lstStyle>
            <a:lvl1pPr>
              <a:defRPr/>
            </a:lvl1pPr>
          </a:lstStyle>
          <a:p>
            <a:pPr>
              <a:defRPr/>
            </a:pPr>
            <a:fld id="{49F7AE3C-EECB-4CBA-990A-8A502BD73A43}" type="datetime1">
              <a:rPr lang="en-US">
                <a:solidFill>
                  <a:srgbClr val="58595B"/>
                </a:solidFill>
              </a:rPr>
              <a:pPr>
                <a:defRPr/>
              </a:pPr>
              <a:t>10/30/2017</a:t>
            </a:fld>
            <a:endParaRPr dirty="0">
              <a:solidFill>
                <a:srgbClr val="58595B"/>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0F84386-BAA1-48C0-859F-15B6863FCE3B}" type="slidenum">
              <a:rPr>
                <a:solidFill>
                  <a:srgbClr val="58595B"/>
                </a:solidFill>
              </a:rPr>
              <a:pPr>
                <a:defRPr/>
              </a:pPr>
              <a:t>‹#›</a:t>
            </a:fld>
            <a:endParaRPr dirty="0">
              <a:solidFill>
                <a:srgbClr val="58595B"/>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86765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FFFFFF"/>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a:t>
            </a:r>
          </a:p>
          <a:p>
            <a:pPr algn="r"/>
            <a:r>
              <a:rPr lang="en-US" sz="1200" dirty="0">
                <a:solidFill>
                  <a:srgbClr val="2C2C2E"/>
                </a:solidFill>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636010537"/>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 - White</a:t>
            </a:r>
          </a:p>
          <a:p>
            <a:pPr algn="r"/>
            <a:r>
              <a:rPr lang="en-US" sz="1200" dirty="0">
                <a:solidFill>
                  <a:srgbClr val="2C2C2E"/>
                </a:solidFill>
                <a:cs typeface="Segoe UI" panose="020B0502040204020203" pitchFamily="34" charset="0"/>
              </a:rPr>
              <a:t>Alternate layout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for first slide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in the deck.</a:t>
            </a: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58595B"/>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5342822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and Content</a:t>
            </a:r>
          </a:p>
          <a:p>
            <a:pPr algn="r"/>
            <a:r>
              <a:rPr lang="en-US" sz="1200" dirty="0">
                <a:solidFill>
                  <a:srgbClr val="2C2C2E"/>
                </a:solidFill>
                <a:cs typeface="Segoe UI" panose="020B0502040204020203" pitchFamily="34" charset="0"/>
              </a:rPr>
              <a:t>The primary layout used for standard slides. The placeholder can be used to create text, tables, or charts.</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767822315"/>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2426110450"/>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Only</a:t>
            </a:r>
          </a:p>
          <a:p>
            <a:pPr algn="r"/>
            <a:r>
              <a:rPr lang="en-US" sz="1200" dirty="0">
                <a:solidFill>
                  <a:srgbClr val="2C2C2E"/>
                </a:solidFill>
                <a:cs typeface="Segoe UI" panose="020B0502040204020203" pitchFamily="34" charset="0"/>
              </a:rPr>
              <a:t>Includes only the title and subtitle, with a large open space in the middle of the slide.</a:t>
            </a: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237660844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3206758" y="6465891"/>
            <a:ext cx="8985249"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sz="1800">
              <a:ea typeface="+mn-ea"/>
            </a:endParaRPr>
          </a:p>
        </p:txBody>
      </p:sp>
      <p:sp>
        <p:nvSpPr>
          <p:cNvPr id="5" name="Rectangle 4"/>
          <p:cNvSpPr>
            <a:spLocks noChangeArrowheads="1"/>
          </p:cNvSpPr>
          <p:nvPr/>
        </p:nvSpPr>
        <p:spPr bwMode="auto">
          <a:xfrm>
            <a:off x="7" y="6465891"/>
            <a:ext cx="3206751"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sz="1800"/>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929225" y="6532564"/>
            <a:ext cx="1214967" cy="244474"/>
          </a:xfrm>
          <a:prstGeom prst="rect">
            <a:avLst/>
          </a:prstGeom>
          <a:noFill/>
          <a:ln w="9525">
            <a:noFill/>
            <a:miter lim="800000"/>
            <a:headEnd/>
            <a:tailEnd/>
          </a:ln>
        </p:spPr>
      </p:pic>
      <p:sp>
        <p:nvSpPr>
          <p:cNvPr id="8" name="Rectangle 9"/>
          <p:cNvSpPr txBox="1">
            <a:spLocks noChangeArrowheads="1"/>
          </p:cNvSpPr>
          <p:nvPr/>
        </p:nvSpPr>
        <p:spPr>
          <a:xfrm>
            <a:off x="11381320" y="6557965"/>
            <a:ext cx="668867" cy="249237"/>
          </a:xfrm>
          <a:prstGeom prst="rect">
            <a:avLst/>
          </a:prstGeom>
        </p:spPr>
        <p:txBody>
          <a:bodyPr/>
          <a:lstStyle/>
          <a:p>
            <a:pPr algn="ctr" eaLnBrk="0" hangingPunct="0"/>
            <a:fld id="{835F2315-883B-4E65-BD63-1126B2AB15F4}" type="slidenum">
              <a:rPr lang="en-US" sz="800" b="1"/>
              <a:pPr algn="ctr" eaLnBrk="0" hangingPunct="0"/>
              <a:t>‹#›</a:t>
            </a:fld>
            <a:endParaRPr lang="en-US" sz="800" b="1"/>
          </a:p>
        </p:txBody>
      </p:sp>
      <p:sp>
        <p:nvSpPr>
          <p:cNvPr id="9" name="Text Box 8"/>
          <p:cNvSpPr txBox="1">
            <a:spLocks noChangeArrowheads="1"/>
          </p:cNvSpPr>
          <p:nvPr/>
        </p:nvSpPr>
        <p:spPr bwMode="auto">
          <a:xfrm>
            <a:off x="7425268" y="6553199"/>
            <a:ext cx="4116917" cy="216086"/>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353484" y="1236670"/>
            <a:ext cx="11250083" cy="4837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1"/>
          </p:nvPr>
        </p:nvSpPr>
        <p:spPr>
          <a:xfrm>
            <a:off x="3600451" y="6607175"/>
            <a:ext cx="2495549"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A842C71-A808-442A-88EE-1D871782F288}" type="datetime4">
              <a:rPr lang="en-US"/>
              <a:pPr/>
              <a:t>October 30, 2017</a:t>
            </a:fld>
            <a:endParaRPr lang="en-US"/>
          </a:p>
        </p:txBody>
      </p:sp>
    </p:spTree>
    <p:extLst>
      <p:ext uri="{BB962C8B-B14F-4D97-AF65-F5344CB8AC3E}">
        <p14:creationId xmlns:p14="http://schemas.microsoft.com/office/powerpoint/2010/main" val="4142517424"/>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Agenda</a:t>
            </a:r>
          </a:p>
          <a:p>
            <a:pPr algn="r"/>
            <a:r>
              <a:rPr lang="en-US" sz="1200" dirty="0">
                <a:solidFill>
                  <a:srgbClr val="2C2C2E"/>
                </a:solidFill>
                <a:cs typeface="Segoe UI" panose="020B0502040204020203" pitchFamily="34" charset="0"/>
              </a:rPr>
              <a:t>Two-column layout, to be used with any number of items.</a:t>
            </a: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4144385374"/>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Two-Column Content</a:t>
            </a:r>
          </a:p>
          <a:p>
            <a:pPr algn="r"/>
            <a:r>
              <a:rPr lang="en-US" sz="1200" dirty="0">
                <a:solidFill>
                  <a:srgbClr val="2C2C2E"/>
                </a:solidFill>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3054559266"/>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Three-Column Content</a:t>
            </a:r>
          </a:p>
          <a:p>
            <a:pPr algn="r"/>
            <a:r>
              <a:rPr lang="en-US" sz="1200" dirty="0">
                <a:solidFill>
                  <a:srgbClr val="2C2C2E"/>
                </a:solidFill>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250133619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Left Text</a:t>
            </a:r>
          </a:p>
          <a:p>
            <a:pPr algn="r"/>
            <a:r>
              <a:rPr lang="en-US" sz="1200" dirty="0">
                <a:solidFill>
                  <a:srgbClr val="2C2C2E"/>
                </a:solidFill>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7061662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Right Text</a:t>
            </a:r>
          </a:p>
          <a:p>
            <a:pPr algn="r"/>
            <a:r>
              <a:rPr lang="en-US" sz="1200" dirty="0">
                <a:solidFill>
                  <a:srgbClr val="2C2C2E"/>
                </a:solidFill>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7851539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722291882"/>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Segue</a:t>
            </a:r>
            <a:endParaRPr lang="en-US" sz="1200" dirty="0">
              <a:solidFill>
                <a:srgbClr val="2C2C2E"/>
              </a:solidFill>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4081551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Ending Slide</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5877204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Ending Slide</a:t>
            </a:r>
            <a:endParaRPr lang="en-US" sz="1200" dirty="0">
              <a:solidFill>
                <a:srgbClr val="2C2C2E"/>
              </a:solidFill>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3863418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Blank</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28782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4033155057"/>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an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 y="241872"/>
            <a:ext cx="12192000" cy="608012"/>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27638" y="1120537"/>
            <a:ext cx="10972801" cy="4993500"/>
          </a:xfrm>
        </p:spPr>
        <p:txBody>
          <a:bodyPr/>
          <a:lstStyle>
            <a:lvl1pPr>
              <a:defRPr sz="2400"/>
            </a:lvl1pPr>
            <a:lvl2pPr>
              <a:buClr>
                <a:schemeClr val="accent4">
                  <a:lumMod val="75000"/>
                </a:schemeClr>
              </a:buClr>
              <a:defRPr sz="2000"/>
            </a:lvl2pPr>
            <a:lvl3pPr>
              <a:buNone/>
              <a:defRPr sz="1800">
                <a:solidFill>
                  <a:schemeClr val="accent4">
                    <a:lumMod val="75000"/>
                  </a:schemeClr>
                </a:solidFill>
              </a:defRPr>
            </a:lvl3pPr>
            <a:lvl4pPr>
              <a:buFont typeface="Arial" pitchFamily="34" charset="0"/>
              <a:buNone/>
              <a:defRPr sz="1600">
                <a:solidFill>
                  <a:schemeClr val="accent4">
                    <a:lumMod val="75000"/>
                  </a:schemeClr>
                </a:solidFill>
              </a:defRPr>
            </a:lvl4pPr>
            <a:lvl5pPr>
              <a:buFont typeface="Arial" pitchFamily="34" charset="0"/>
              <a:buNone/>
              <a:defRPr sz="14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01349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9095B5-BE0E-4ABB-A7C1-C590607196DE}" type="datetime1">
              <a:rPr lang="en-US">
                <a:solidFill>
                  <a:prstClr val="black">
                    <a:tint val="75000"/>
                  </a:prstClr>
                </a:solidFill>
              </a:rPr>
              <a:pPr/>
              <a:t>10/30/2017</a:t>
            </a:fld>
            <a:endParaRPr>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1383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FFFFFF"/>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a:t>
            </a:r>
          </a:p>
          <a:p>
            <a:pPr algn="r"/>
            <a:r>
              <a:rPr lang="en-US" sz="1200" dirty="0">
                <a:solidFill>
                  <a:srgbClr val="2C2C2E"/>
                </a:solidFill>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562512782"/>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 - White</a:t>
            </a:r>
          </a:p>
          <a:p>
            <a:pPr algn="r"/>
            <a:r>
              <a:rPr lang="en-US" sz="1200" dirty="0">
                <a:solidFill>
                  <a:srgbClr val="2C2C2E"/>
                </a:solidFill>
                <a:cs typeface="Segoe UI" panose="020B0502040204020203" pitchFamily="34" charset="0"/>
              </a:rPr>
              <a:t>Alternate layout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for first slide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in the deck.</a:t>
            </a: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58595B"/>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7681484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and Content</a:t>
            </a:r>
          </a:p>
          <a:p>
            <a:pPr algn="r"/>
            <a:r>
              <a:rPr lang="en-US" sz="1200" dirty="0">
                <a:solidFill>
                  <a:srgbClr val="2C2C2E"/>
                </a:solidFill>
                <a:cs typeface="Segoe UI" panose="020B0502040204020203" pitchFamily="34" charset="0"/>
              </a:rPr>
              <a:t>The primary layout used for standard slides. The placeholder can be used to create text, tables, or charts.</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657651241"/>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808044967"/>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Only</a:t>
            </a:r>
          </a:p>
          <a:p>
            <a:pPr algn="r"/>
            <a:r>
              <a:rPr lang="en-US" sz="1200" dirty="0">
                <a:solidFill>
                  <a:srgbClr val="2C2C2E"/>
                </a:solidFill>
                <a:cs typeface="Segoe UI" panose="020B0502040204020203" pitchFamily="34" charset="0"/>
              </a:rPr>
              <a:t>Includes only the title and subtitle, with a large open space in the middle of the slide.</a:t>
            </a: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22218383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Agenda</a:t>
            </a:r>
          </a:p>
          <a:p>
            <a:pPr algn="r"/>
            <a:r>
              <a:rPr lang="en-US" sz="1200" dirty="0">
                <a:solidFill>
                  <a:srgbClr val="2C2C2E"/>
                </a:solidFill>
                <a:cs typeface="Segoe UI" panose="020B0502040204020203" pitchFamily="34" charset="0"/>
              </a:rPr>
              <a:t>Two-column layout, to be used with any number of items.</a:t>
            </a: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130571514"/>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Two-Column Content</a:t>
            </a:r>
          </a:p>
          <a:p>
            <a:pPr algn="r"/>
            <a:r>
              <a:rPr lang="en-US" sz="1200" dirty="0">
                <a:solidFill>
                  <a:srgbClr val="2C2C2E"/>
                </a:solidFill>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49036156"/>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Three-Column Content</a:t>
            </a:r>
          </a:p>
          <a:p>
            <a:pPr algn="r"/>
            <a:r>
              <a:rPr lang="en-US" sz="1200" dirty="0">
                <a:solidFill>
                  <a:srgbClr val="2C2C2E"/>
                </a:solidFill>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189310616"/>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470359085"/>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Left Text</a:t>
            </a:r>
          </a:p>
          <a:p>
            <a:pPr algn="r"/>
            <a:r>
              <a:rPr lang="en-US" sz="1200" dirty="0">
                <a:solidFill>
                  <a:srgbClr val="2C2C2E"/>
                </a:solidFill>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9322910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Right Text</a:t>
            </a:r>
          </a:p>
          <a:p>
            <a:pPr algn="r"/>
            <a:r>
              <a:rPr lang="en-US" sz="1200" dirty="0">
                <a:solidFill>
                  <a:srgbClr val="2C2C2E"/>
                </a:solidFill>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6186345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766672435"/>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Segue</a:t>
            </a:r>
            <a:endParaRPr lang="en-US" sz="1200" dirty="0">
              <a:solidFill>
                <a:srgbClr val="2C2C2E"/>
              </a:solidFill>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40328506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Ending Slide</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0399744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Ending Slide</a:t>
            </a:r>
            <a:endParaRPr lang="en-US" sz="1200" dirty="0">
              <a:solidFill>
                <a:srgbClr val="2C2C2E"/>
              </a:solidFill>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2736941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Blank</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5835273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it-IT" dirty="0"/>
              <a:t>Fare clic per modificare stile</a:t>
            </a:r>
          </a:p>
        </p:txBody>
      </p:sp>
      <p:sp>
        <p:nvSpPr>
          <p:cNvPr id="3" name="Segnaposto contenuto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B62B51DE-E540-AC40-9418-118CFC49F441}" type="datetimeFigureOut">
              <a:rPr lang="it-IT">
                <a:solidFill>
                  <a:srgbClr val="58595B"/>
                </a:solidFill>
              </a:rPr>
              <a:pPr/>
              <a:t>30/10/2017</a:t>
            </a:fld>
            <a:endParaRPr lang="it-IT">
              <a:solidFill>
                <a:srgbClr val="58595B"/>
              </a:solidFill>
            </a:endParaRPr>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solidFill>
                <a:srgbClr val="58595B"/>
              </a:solidFill>
            </a:endParaRPr>
          </a:p>
        </p:txBody>
      </p:sp>
      <p:sp>
        <p:nvSpPr>
          <p:cNvPr id="6" name="Segnaposto numero diapositiva 5"/>
          <p:cNvSpPr>
            <a:spLocks noGrp="1"/>
          </p:cNvSpPr>
          <p:nvPr>
            <p:ph type="sldNum" sz="quarter" idx="12"/>
          </p:nvPr>
        </p:nvSpPr>
        <p:spPr/>
        <p:txBody>
          <a:bodyPr/>
          <a:lstStyle/>
          <a:p>
            <a:fld id="{A0A54081-AD0C-5B48-B114-676821836B02}" type="slidenum">
              <a:rPr lang="it-IT">
                <a:solidFill>
                  <a:srgbClr val="58595B"/>
                </a:solidFill>
              </a:rPr>
              <a:pPr/>
              <a:t>‹#›</a:t>
            </a:fld>
            <a:endParaRPr lang="it-IT">
              <a:solidFill>
                <a:srgbClr val="58595B"/>
              </a:solidFill>
            </a:endParaRPr>
          </a:p>
        </p:txBody>
      </p:sp>
    </p:spTree>
    <p:extLst>
      <p:ext uri="{BB962C8B-B14F-4D97-AF65-F5344CB8AC3E}">
        <p14:creationId xmlns:p14="http://schemas.microsoft.com/office/powerpoint/2010/main" val="1146471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F26FE2-766D-4811-AB73-8684BA995585}" type="datetime1">
              <a:rPr lang="en-US">
                <a:solidFill>
                  <a:prstClr val="black">
                    <a:tint val="75000"/>
                  </a:prstClr>
                </a:solidFill>
              </a:rPr>
              <a:pPr/>
              <a:t>10/30/2017</a:t>
            </a:fld>
            <a:endParaRPr>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840802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4CB953A-DD81-4526-B62A-460552E96C93}" type="datetimeFigureOut">
              <a:rPr lang="de-DE">
                <a:solidFill>
                  <a:srgbClr val="58595B"/>
                </a:solidFill>
              </a:rPr>
              <a:pPr/>
              <a:t>30.10.2017</a:t>
            </a:fld>
            <a:endParaRPr lang="de-DE">
              <a:solidFill>
                <a:srgbClr val="58595B"/>
              </a:solidFill>
            </a:endParaRPr>
          </a:p>
        </p:txBody>
      </p:sp>
      <p:sp>
        <p:nvSpPr>
          <p:cNvPr id="4" name="Fußzeilenplatzhalter 3"/>
          <p:cNvSpPr>
            <a:spLocks noGrp="1"/>
          </p:cNvSpPr>
          <p:nvPr>
            <p:ph type="ftr" sz="quarter" idx="11"/>
          </p:nvPr>
        </p:nvSpPr>
        <p:spPr>
          <a:xfrm>
            <a:off x="4165600" y="6356351"/>
            <a:ext cx="3860800" cy="365125"/>
          </a:xfrm>
          <a:prstGeom prst="rect">
            <a:avLst/>
          </a:prstGeom>
        </p:spPr>
        <p:txBody>
          <a:bodyPr/>
          <a:lstStyle/>
          <a:p>
            <a:endParaRPr lang="de-DE">
              <a:solidFill>
                <a:srgbClr val="58595B"/>
              </a:solidFill>
            </a:endParaRPr>
          </a:p>
        </p:txBody>
      </p:sp>
      <p:sp>
        <p:nvSpPr>
          <p:cNvPr id="5" name="Foliennummernplatzhalter 4"/>
          <p:cNvSpPr>
            <a:spLocks noGrp="1"/>
          </p:cNvSpPr>
          <p:nvPr>
            <p:ph type="sldNum" sz="quarter" idx="12"/>
          </p:nvPr>
        </p:nvSpPr>
        <p:spPr/>
        <p:txBody>
          <a:bodyPr/>
          <a:lstStyle/>
          <a:p>
            <a:fld id="{68F9301E-894F-4251-B149-B747AA61F8FD}" type="slidenum">
              <a:rPr lang="de-DE">
                <a:solidFill>
                  <a:srgbClr val="58595B"/>
                </a:solidFill>
              </a:rPr>
              <a:pPr/>
              <a:t>‹#›</a:t>
            </a:fld>
            <a:endParaRPr lang="de-DE">
              <a:solidFill>
                <a:srgbClr val="58595B"/>
              </a:solidFill>
            </a:endParaRPr>
          </a:p>
        </p:txBody>
      </p:sp>
    </p:spTree>
    <p:extLst>
      <p:ext uri="{BB962C8B-B14F-4D97-AF65-F5344CB8AC3E}">
        <p14:creationId xmlns:p14="http://schemas.microsoft.com/office/powerpoint/2010/main" val="1286777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oup 13"/>
          <p:cNvGrpSpPr>
            <a:grpSpLocks/>
          </p:cNvGrpSpPr>
          <p:nvPr/>
        </p:nvGrpSpPr>
        <p:grpSpPr bwMode="auto">
          <a:xfrm>
            <a:off x="306920" y="5635626"/>
            <a:ext cx="448733" cy="334963"/>
            <a:chOff x="145" y="185"/>
            <a:chExt cx="212" cy="211"/>
          </a:xfrm>
        </p:grpSpPr>
        <p:sp>
          <p:nvSpPr>
            <p:cNvPr id="5" name="AutoShape 14"/>
            <p:cNvSpPr>
              <a:spLocks noChangeArrowheads="1"/>
            </p:cNvSpPr>
            <p:nvPr/>
          </p:nvSpPr>
          <p:spPr bwMode="auto">
            <a:xfrm>
              <a:off x="248" y="185"/>
              <a:ext cx="109" cy="211"/>
            </a:xfrm>
            <a:prstGeom prst="chevron">
              <a:avLst>
                <a:gd name="adj" fmla="val 61468"/>
              </a:avLst>
            </a:prstGeom>
            <a:solidFill>
              <a:srgbClr val="FFFFFF">
                <a:alpha val="89999"/>
              </a:srgbClr>
            </a:solidFill>
            <a:ln w="9525" algn="ctr">
              <a:noFill/>
              <a:miter lim="800000"/>
              <a:headEnd/>
              <a:tailEnd/>
            </a:ln>
            <a:effectLst/>
          </p:spPr>
          <p:txBody>
            <a:bodyPr wrap="none" anchor="ctr"/>
            <a:lstStyle/>
            <a:p>
              <a:pPr algn="ctr" eaLnBrk="0" fontAlgn="base" hangingPunct="0">
                <a:spcBef>
                  <a:spcPct val="0"/>
                </a:spcBef>
                <a:spcAft>
                  <a:spcPct val="0"/>
                </a:spcAft>
                <a:defRPr/>
              </a:pPr>
              <a:endParaRPr lang="en-US" sz="2200" b="1">
                <a:solidFill>
                  <a:srgbClr val="000000"/>
                </a:solidFill>
                <a:cs typeface="Arial" pitchFamily="34" charset="0"/>
              </a:endParaRPr>
            </a:p>
          </p:txBody>
        </p:sp>
        <p:sp>
          <p:nvSpPr>
            <p:cNvPr id="6" name="AutoShape 15"/>
            <p:cNvSpPr>
              <a:spLocks noChangeArrowheads="1"/>
            </p:cNvSpPr>
            <p:nvPr/>
          </p:nvSpPr>
          <p:spPr bwMode="auto">
            <a:xfrm>
              <a:off x="145" y="185"/>
              <a:ext cx="109" cy="211"/>
            </a:xfrm>
            <a:prstGeom prst="chevron">
              <a:avLst>
                <a:gd name="adj" fmla="val 61468"/>
              </a:avLst>
            </a:prstGeom>
            <a:solidFill>
              <a:srgbClr val="FFFFFF">
                <a:alpha val="20000"/>
              </a:srgbClr>
            </a:solidFill>
            <a:ln w="9525" algn="ctr">
              <a:noFill/>
              <a:miter lim="800000"/>
              <a:headEnd/>
              <a:tailEnd/>
            </a:ln>
            <a:effectLst/>
          </p:spPr>
          <p:txBody>
            <a:bodyPr wrap="none" anchor="ctr"/>
            <a:lstStyle/>
            <a:p>
              <a:pPr algn="ctr" eaLnBrk="0" fontAlgn="base" hangingPunct="0">
                <a:spcBef>
                  <a:spcPct val="0"/>
                </a:spcBef>
                <a:spcAft>
                  <a:spcPct val="0"/>
                </a:spcAft>
                <a:defRPr/>
              </a:pPr>
              <a:endParaRPr lang="en-US" sz="2200" b="1">
                <a:solidFill>
                  <a:srgbClr val="000000"/>
                </a:solidFill>
                <a:cs typeface="Arial" pitchFamily="34" charset="0"/>
              </a:endParaRPr>
            </a:p>
          </p:txBody>
        </p:sp>
      </p:grpSp>
      <p:sp>
        <p:nvSpPr>
          <p:cNvPr id="308226" name="Rectangle 2"/>
          <p:cNvSpPr>
            <a:spLocks noGrp="1" noChangeArrowheads="1"/>
          </p:cNvSpPr>
          <p:nvPr>
            <p:ph type="ctrTitle"/>
          </p:nvPr>
        </p:nvSpPr>
        <p:spPr>
          <a:xfrm>
            <a:off x="806452" y="5575307"/>
            <a:ext cx="10242549" cy="492125"/>
          </a:xfrm>
        </p:spPr>
        <p:txBody>
          <a:bodyPr anchor="t"/>
          <a:lstStyle>
            <a:lvl1pPr>
              <a:defRPr/>
            </a:lvl1pPr>
          </a:lstStyle>
          <a:p>
            <a:r>
              <a:rPr lang="en-US"/>
              <a:t>Click to edit Master title style</a:t>
            </a:r>
            <a:endParaRPr lang="en-US" dirty="0"/>
          </a:p>
        </p:txBody>
      </p:sp>
      <p:sp>
        <p:nvSpPr>
          <p:cNvPr id="308227" name="Rectangle 3"/>
          <p:cNvSpPr>
            <a:spLocks noGrp="1" noChangeArrowheads="1"/>
          </p:cNvSpPr>
          <p:nvPr>
            <p:ph type="subTitle" idx="1"/>
          </p:nvPr>
        </p:nvSpPr>
        <p:spPr>
          <a:xfrm>
            <a:off x="823385" y="6026150"/>
            <a:ext cx="8434916" cy="546100"/>
          </a:xfrm>
        </p:spPr>
        <p:txBody>
          <a:bodyPr/>
          <a:lstStyle>
            <a:lvl1pPr marL="0" indent="0">
              <a:buFontTx/>
              <a:buNone/>
              <a:defRPr sz="1600" b="0">
                <a:solidFill>
                  <a:srgbClr val="DE6D28"/>
                </a:solidFill>
              </a:defRPr>
            </a:lvl1pPr>
          </a:lstStyle>
          <a:p>
            <a:r>
              <a:rPr lang="en-US"/>
              <a:t>Click to edit Master subtitle style</a:t>
            </a:r>
            <a:endParaRPr lang="en-US" dirty="0"/>
          </a:p>
        </p:txBody>
      </p:sp>
    </p:spTree>
    <p:extLst>
      <p:ext uri="{BB962C8B-B14F-4D97-AF65-F5344CB8AC3E}">
        <p14:creationId xmlns:p14="http://schemas.microsoft.com/office/powerpoint/2010/main" val="1244370912"/>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FFFFFF"/>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a:t>
            </a:r>
          </a:p>
          <a:p>
            <a:pPr algn="r"/>
            <a:r>
              <a:rPr lang="en-US" sz="1200" dirty="0">
                <a:solidFill>
                  <a:srgbClr val="2C2C2E"/>
                </a:solidFill>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832371414"/>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 - White</a:t>
            </a:r>
          </a:p>
          <a:p>
            <a:pPr algn="r"/>
            <a:r>
              <a:rPr lang="en-US" sz="1200" dirty="0">
                <a:solidFill>
                  <a:srgbClr val="2C2C2E"/>
                </a:solidFill>
                <a:cs typeface="Segoe UI" panose="020B0502040204020203" pitchFamily="34" charset="0"/>
              </a:rPr>
              <a:t>Alternate layout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for first slide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in the deck.</a:t>
            </a: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58595B"/>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5560289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and Content</a:t>
            </a:r>
          </a:p>
          <a:p>
            <a:pPr algn="r"/>
            <a:r>
              <a:rPr lang="en-US" sz="1200" dirty="0">
                <a:solidFill>
                  <a:srgbClr val="2C2C2E"/>
                </a:solidFill>
                <a:cs typeface="Segoe UI" panose="020B0502040204020203" pitchFamily="34" charset="0"/>
              </a:rPr>
              <a:t>The primary layout used for standard slides. The placeholder can be used to create text, tables, or charts.</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893037794"/>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685193136"/>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Only</a:t>
            </a:r>
          </a:p>
          <a:p>
            <a:pPr algn="r"/>
            <a:r>
              <a:rPr lang="en-US" sz="1200" dirty="0">
                <a:solidFill>
                  <a:srgbClr val="2C2C2E"/>
                </a:solidFill>
                <a:cs typeface="Segoe UI" panose="020B0502040204020203" pitchFamily="34" charset="0"/>
              </a:rPr>
              <a:t>Includes only the title and subtitle, with a large open space in the middle of the slide.</a:t>
            </a: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56034025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Agenda</a:t>
            </a:r>
          </a:p>
          <a:p>
            <a:pPr algn="r"/>
            <a:r>
              <a:rPr lang="en-US" sz="1200" dirty="0">
                <a:solidFill>
                  <a:srgbClr val="2C2C2E"/>
                </a:solidFill>
                <a:cs typeface="Segoe UI" panose="020B0502040204020203" pitchFamily="34" charset="0"/>
              </a:rPr>
              <a:t>Two-column layout, to be used with any number of items.</a:t>
            </a: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2676334539"/>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Two-Column Content</a:t>
            </a:r>
          </a:p>
          <a:p>
            <a:pPr algn="r"/>
            <a:r>
              <a:rPr lang="en-US" sz="1200" dirty="0">
                <a:solidFill>
                  <a:srgbClr val="2C2C2E"/>
                </a:solidFill>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3489194754"/>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Three-Column Content</a:t>
            </a:r>
          </a:p>
          <a:p>
            <a:pPr algn="r"/>
            <a:r>
              <a:rPr lang="en-US" sz="1200" dirty="0">
                <a:solidFill>
                  <a:srgbClr val="2C2C2E"/>
                </a:solidFill>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101940599"/>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Left Text</a:t>
            </a:r>
          </a:p>
          <a:p>
            <a:pPr algn="r"/>
            <a:r>
              <a:rPr lang="en-US" sz="1200" dirty="0">
                <a:solidFill>
                  <a:srgbClr val="2C2C2E"/>
                </a:solidFill>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7687431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Right Text</a:t>
            </a:r>
          </a:p>
          <a:p>
            <a:pPr algn="r"/>
            <a:r>
              <a:rPr lang="en-US" sz="1200" dirty="0">
                <a:solidFill>
                  <a:srgbClr val="2C2C2E"/>
                </a:solidFill>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821883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7046414"/>
      </p:ext>
    </p:extLst>
  </p:cSld>
  <p:clrMapOvr>
    <a:masterClrMapping/>
  </p:clrMapOvr>
  <p:transition spd="slow"/>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868386902"/>
      </p:ext>
    </p:extLst>
  </p:cSld>
  <p:clrMapOvr>
    <a:masterClrMapping/>
  </p:clrMapOvr>
  <p:hf hdr="0"/>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Segue</a:t>
            </a:r>
            <a:endParaRPr lang="en-US" sz="1200" dirty="0">
              <a:solidFill>
                <a:srgbClr val="2C2C2E"/>
              </a:solidFill>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6182196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Ending Slide</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17648820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Ending Slide</a:t>
            </a:r>
            <a:endParaRPr lang="en-US" sz="1200" dirty="0">
              <a:solidFill>
                <a:srgbClr val="2C2C2E"/>
              </a:solidFill>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0970544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Blank</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6044199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6224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FFFFFF"/>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a:t>
            </a:r>
          </a:p>
          <a:p>
            <a:pPr algn="r"/>
            <a:r>
              <a:rPr lang="en-US" sz="1200" dirty="0">
                <a:solidFill>
                  <a:srgbClr val="2C2C2E"/>
                </a:solidFill>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941234188"/>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 - White</a:t>
            </a:r>
          </a:p>
          <a:p>
            <a:pPr algn="r"/>
            <a:r>
              <a:rPr lang="en-US" sz="1200" dirty="0">
                <a:solidFill>
                  <a:srgbClr val="2C2C2E"/>
                </a:solidFill>
                <a:cs typeface="Segoe UI" panose="020B0502040204020203" pitchFamily="34" charset="0"/>
              </a:rPr>
              <a:t>Alternate layout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for first slide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in the deck.</a:t>
            </a: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58595B"/>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1808965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and Content</a:t>
            </a:r>
          </a:p>
          <a:p>
            <a:pPr algn="r"/>
            <a:r>
              <a:rPr lang="en-US" sz="1200" dirty="0">
                <a:solidFill>
                  <a:srgbClr val="2C2C2E"/>
                </a:solidFill>
                <a:cs typeface="Segoe UI" panose="020B0502040204020203" pitchFamily="34" charset="0"/>
              </a:rPr>
              <a:t>The primary layout used for standard slides. The placeholder can be used to create text, tables, or charts.</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2394683712"/>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734504090"/>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7"/>
            <a:ext cx="12192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2200" b="1">
              <a:solidFill>
                <a:srgbClr val="0060A6"/>
              </a:solidFill>
              <a:cs typeface="Arial" pitchFamily="34" charset="0"/>
            </a:endParaRPr>
          </a:p>
        </p:txBody>
      </p:sp>
      <p:sp>
        <p:nvSpPr>
          <p:cNvPr id="2" name="Title 1"/>
          <p:cNvSpPr>
            <a:spLocks noGrp="1"/>
          </p:cNvSpPr>
          <p:nvPr>
            <p:ph type="title"/>
          </p:nvPr>
        </p:nvSpPr>
        <p:spPr>
          <a:xfrm>
            <a:off x="963084" y="3275691"/>
            <a:ext cx="10363200" cy="1362075"/>
          </a:xfrm>
        </p:spPr>
        <p:txBody>
          <a:bodyPr anchor="t"/>
          <a:lstStyle>
            <a:lvl1pPr algn="l">
              <a:defRPr sz="1600" b="1" cap="none" baseline="0">
                <a:solidFill>
                  <a:srgbClr val="E661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1775498"/>
            <a:ext cx="10363200" cy="1500187"/>
          </a:xfrm>
        </p:spPr>
        <p:txBody>
          <a:bodyPr anchor="b"/>
          <a:lstStyle>
            <a:lvl1pPr marL="0" indent="0">
              <a:buNone/>
              <a:defRPr sz="2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59553906"/>
      </p:ext>
    </p:extLst>
  </p:cSld>
  <p:clrMapOvr>
    <a:masterClrMapping/>
  </p:clrMapOvr>
  <p:transition spd="slow"/>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Only</a:t>
            </a:r>
          </a:p>
          <a:p>
            <a:pPr algn="r"/>
            <a:r>
              <a:rPr lang="en-US" sz="1200" dirty="0">
                <a:solidFill>
                  <a:srgbClr val="2C2C2E"/>
                </a:solidFill>
                <a:cs typeface="Segoe UI" panose="020B0502040204020203" pitchFamily="34" charset="0"/>
              </a:rPr>
              <a:t>Includes only the title and subtitle, with a large open space in the middle of the slide.</a:t>
            </a: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91577735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Agenda</a:t>
            </a:r>
          </a:p>
          <a:p>
            <a:pPr algn="r"/>
            <a:r>
              <a:rPr lang="en-US" sz="1200" dirty="0">
                <a:solidFill>
                  <a:srgbClr val="2C2C2E"/>
                </a:solidFill>
                <a:cs typeface="Segoe UI" panose="020B0502040204020203" pitchFamily="34" charset="0"/>
              </a:rPr>
              <a:t>Two-column layout, to be used with any number of items.</a:t>
            </a: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471183521"/>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Two-Column Content</a:t>
            </a:r>
          </a:p>
          <a:p>
            <a:pPr algn="r"/>
            <a:r>
              <a:rPr lang="en-US" sz="1200" dirty="0">
                <a:solidFill>
                  <a:srgbClr val="2C2C2E"/>
                </a:solidFill>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246653924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Three-Column Content</a:t>
            </a:r>
          </a:p>
          <a:p>
            <a:pPr algn="r"/>
            <a:r>
              <a:rPr lang="en-US" sz="1200" dirty="0">
                <a:solidFill>
                  <a:srgbClr val="2C2C2E"/>
                </a:solidFill>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852248969"/>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Left Text</a:t>
            </a:r>
          </a:p>
          <a:p>
            <a:pPr algn="r"/>
            <a:r>
              <a:rPr lang="en-US" sz="1200" dirty="0">
                <a:solidFill>
                  <a:srgbClr val="2C2C2E"/>
                </a:solidFill>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3657437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Right Text</a:t>
            </a:r>
          </a:p>
          <a:p>
            <a:pPr algn="r"/>
            <a:r>
              <a:rPr lang="en-US" sz="1200" dirty="0">
                <a:solidFill>
                  <a:srgbClr val="2C2C2E"/>
                </a:solidFill>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38931872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193920628"/>
      </p:ext>
    </p:extLst>
  </p:cSld>
  <p:clrMapOvr>
    <a:masterClrMapping/>
  </p:clrMapOvr>
  <p:hf hdr="0"/>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Segue</a:t>
            </a:r>
            <a:endParaRPr lang="en-US" sz="1200" dirty="0">
              <a:solidFill>
                <a:srgbClr val="2C2C2E"/>
              </a:solidFill>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8720294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Ending Slide</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6339587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Ending Slide</a:t>
            </a:r>
            <a:endParaRPr lang="en-US" sz="1200" dirty="0">
              <a:solidFill>
                <a:srgbClr val="2C2C2E"/>
              </a:solidFill>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49044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97CFC-4254-4997-B5E8-C28B7A8EE167}"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76350"/>
            <a:ext cx="5384800" cy="47180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76350"/>
            <a:ext cx="5384800" cy="47180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9350008"/>
      </p:ext>
    </p:extLst>
  </p:cSld>
  <p:clrMapOvr>
    <a:masterClrMapping/>
  </p:clrMapOvr>
  <p:transition spd="slow"/>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Blank</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2017193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TEMLab_Blank">
    <p:spTree>
      <p:nvGrpSpPr>
        <p:cNvPr id="1" name=""/>
        <p:cNvGrpSpPr/>
        <p:nvPr/>
      </p:nvGrpSpPr>
      <p:grpSpPr>
        <a:xfrm>
          <a:off x="0" y="0"/>
          <a:ext cx="0" cy="0"/>
          <a:chOff x="0" y="0"/>
          <a:chExt cx="0" cy="0"/>
        </a:xfrm>
      </p:grpSpPr>
      <p:sp>
        <p:nvSpPr>
          <p:cNvPr id="4" name="Footer Placeholder 6"/>
          <p:cNvSpPr>
            <a:spLocks noGrp="1"/>
          </p:cNvSpPr>
          <p:nvPr>
            <p:ph type="ftr" sz="quarter" idx="3"/>
          </p:nvPr>
        </p:nvSpPr>
        <p:spPr>
          <a:xfrm>
            <a:off x="4064000" y="6543262"/>
            <a:ext cx="2540000" cy="246221"/>
          </a:xfrm>
          <a:prstGeom prst="rect">
            <a:avLst/>
          </a:prstGeom>
        </p:spPr>
        <p:txBody>
          <a:bodyPr vert="horz" wrap="none" lIns="91440" tIns="45720" rIns="91440" bIns="45720" rtlCol="0" anchor="ctr">
            <a:noAutofit/>
          </a:bodyPr>
          <a:lstStyle>
            <a:lvl1pPr algn="ctr">
              <a:defRPr sz="1000" b="0">
                <a:solidFill>
                  <a:schemeClr val="tx1"/>
                </a:solidFill>
              </a:defRPr>
            </a:lvl1pPr>
          </a:lstStyle>
          <a:p>
            <a:r>
              <a:rPr lang="en-US">
                <a:solidFill>
                  <a:srgbClr val="58595B"/>
                </a:solidFill>
              </a:rPr>
              <a:t>  </a:t>
            </a:r>
            <a:endParaRPr lang="en-US" dirty="0">
              <a:solidFill>
                <a:srgbClr val="58595B"/>
              </a:solidFill>
            </a:endParaRPr>
          </a:p>
        </p:txBody>
      </p:sp>
    </p:spTree>
    <p:extLst>
      <p:ext uri="{BB962C8B-B14F-4D97-AF65-F5344CB8AC3E}">
        <p14:creationId xmlns:p14="http://schemas.microsoft.com/office/powerpoint/2010/main" val="197002203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4062658314"/>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0064012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365311291"/>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494141365"/>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609678441"/>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4106706498"/>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982296413"/>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297466294"/>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6304" y="-104246"/>
            <a:ext cx="1116761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148614"/>
            <a:ext cx="5386917" cy="639762"/>
          </a:xfrm>
        </p:spPr>
        <p:txBody>
          <a:bodyPr anchor="b"/>
          <a:lstStyle>
            <a:lvl1pPr marL="0" indent="0">
              <a:buNone/>
              <a:defRPr sz="2400" b="1">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1791100"/>
            <a:ext cx="5386917" cy="433507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4" y="1148614"/>
            <a:ext cx="5389033" cy="639762"/>
          </a:xfrm>
        </p:spPr>
        <p:txBody>
          <a:bodyPr anchor="b"/>
          <a:lstStyle>
            <a:lvl1pPr marL="0" indent="0">
              <a:buNone/>
              <a:defRPr sz="2400" b="1">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1791100"/>
            <a:ext cx="5389033" cy="433507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9407705"/>
      </p:ext>
    </p:extLst>
  </p:cSld>
  <p:clrMapOvr>
    <a:masterClrMapping/>
  </p:clrMapOvr>
  <p:transition spd="slow"/>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85306742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4461416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175296650"/>
      </p:ext>
    </p:extLst>
  </p:cSld>
  <p:clrMapOvr>
    <a:masterClrMapping/>
  </p:clrMapOvr>
  <p:hf hdr="0"/>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2094897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420079444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603119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8492033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F26FE2-766D-4811-AB73-8684BA995585}"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7302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97CFC-4254-4997-B5E8-C28B7A8EE167}"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20364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D41CEF-BBEF-42B2-B9FB-938A7144EE82}"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361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2147243"/>
      </p:ext>
    </p:extLst>
  </p:cSld>
  <p:clrMapOvr>
    <a:masterClrMapping/>
  </p:clrMapOvr>
  <p:transition spd="slow"/>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54022-5EC9-42FB-ADCA-58C79B326406}" type="datetime1">
              <a:rPr lang="en-US" smtClean="0">
                <a:solidFill>
                  <a:prstClr val="black">
                    <a:tint val="75000"/>
                  </a:prstClr>
                </a:solidFill>
              </a:rPr>
              <a:pPr/>
              <a:t>10/30/2017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34928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4"/>
            <a:ext cx="5386917"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4"/>
            <a:ext cx="5389033"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6F8E61-41B3-4099-9171-AA1572DE009F}" type="datetime1">
              <a:rPr lang="en-US" smtClean="0">
                <a:solidFill>
                  <a:prstClr val="black">
                    <a:tint val="75000"/>
                  </a:prstClr>
                </a:solidFill>
              </a:rPr>
              <a:pPr/>
              <a:t>10/30/2017</a:t>
            </a:fld>
            <a:endParaRPr lang="en-US">
              <a:solidFill>
                <a:prstClr val="black">
                  <a:tint val="75000"/>
                </a:prstClr>
              </a:solidFill>
            </a:endParaRPr>
          </a:p>
        </p:txBody>
      </p:sp>
      <p:sp>
        <p:nvSpPr>
          <p:cNvPr id="8" name="Footer Placeholder 7"/>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409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9095B5-BE0E-4ABB-A7C1-C590607196DE}" type="datetime1">
              <a:rPr lang="en-US" smtClean="0">
                <a:solidFill>
                  <a:prstClr val="black">
                    <a:tint val="75000"/>
                  </a:prstClr>
                </a:solidFill>
              </a:rPr>
              <a:pPr/>
              <a:t>10/30/2017</a:t>
            </a:fld>
            <a:endParaRPr lang="en-US">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5350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E34F8-B11F-4E53-B4F3-B64B4C4FD54B}" type="datetime1">
              <a:rPr lang="en-US" smtClean="0">
                <a:solidFill>
                  <a:prstClr val="black">
                    <a:tint val="75000"/>
                  </a:prstClr>
                </a:solidFill>
              </a:rPr>
              <a:pPr/>
              <a:t>10/30/2017</a:t>
            </a:fld>
            <a:endParaRPr lang="en-US">
              <a:solidFill>
                <a:prstClr val="black">
                  <a:tint val="75000"/>
                </a:prstClr>
              </a:solidFill>
            </a:endParaRPr>
          </a:p>
        </p:txBody>
      </p:sp>
      <p:sp>
        <p:nvSpPr>
          <p:cNvPr id="3" name="Footer Placeholder 2"/>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8751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7"/>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4B8399-05F0-4A4F-BD6F-23386DDACE40}" type="datetime1">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5881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E2C44-5BAF-4E02-8937-C69879F50361}" type="datetime1">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01377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4141C3-A0D2-47DE-98A9-D40C385B278B}"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40654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566EB-B1A4-448E-9320-AECF5B359539}"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3655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DAAAF-D843-4516-8542-24A26002A06E}" type="datetime1">
              <a:rPr lang="en-US" smtClean="0">
                <a:solidFill>
                  <a:prstClr val="black">
                    <a:tint val="75000"/>
                  </a:prstClr>
                </a:solidFill>
              </a:rPr>
              <a:pPr/>
              <a:t>10/30/2017</a:t>
            </a:fld>
            <a:endParaRPr lang="en-US">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68564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_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732691" y="6056320"/>
            <a:ext cx="9459311"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sz="1800"/>
          </a:p>
        </p:txBody>
      </p:sp>
      <p:sp>
        <p:nvSpPr>
          <p:cNvPr id="6" name="Rectangle 5"/>
          <p:cNvSpPr>
            <a:spLocks noChangeArrowheads="1"/>
          </p:cNvSpPr>
          <p:nvPr/>
        </p:nvSpPr>
        <p:spPr bwMode="auto">
          <a:xfrm>
            <a:off x="4" y="6056320"/>
            <a:ext cx="2747433" cy="801687"/>
          </a:xfrm>
          <a:prstGeom prst="rect">
            <a:avLst/>
          </a:prstGeom>
          <a:gradFill rotWithShape="1">
            <a:gsLst>
              <a:gs pos="0">
                <a:srgbClr val="24207A"/>
              </a:gs>
              <a:gs pos="50999">
                <a:srgbClr val="292377"/>
              </a:gs>
              <a:gs pos="100000">
                <a:srgbClr val="0066CC"/>
              </a:gs>
            </a:gsLst>
            <a:lin ang="2700000" scaled="1"/>
          </a:gradFill>
          <a:ln w="9525">
            <a:noFill/>
            <a:miter lim="800000"/>
            <a:headEnd/>
            <a:tailEnd/>
          </a:ln>
          <a:effectLst>
            <a:outerShdw dist="23000" dir="5400000" rotWithShape="0">
              <a:srgbClr val="808080">
                <a:alpha val="34999"/>
              </a:srgbClr>
            </a:outerShdw>
          </a:effectLst>
        </p:spPr>
        <p:txBody>
          <a:bodyPr wrap="none" lIns="92075" tIns="46038" rIns="92075" bIns="46038" anchor="ctr"/>
          <a:lstStyle/>
          <a:p>
            <a:pPr eaLnBrk="0" hangingPunct="0">
              <a:defRPr/>
            </a:pPr>
            <a:endParaRPr lang="en-US" sz="1800">
              <a:solidFill>
                <a:schemeClr val="lt1"/>
              </a:solidFill>
              <a:latin typeface="+mn-lt"/>
              <a:ea typeface="+mn-ea"/>
            </a:endParaRPr>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355600" y="6292857"/>
            <a:ext cx="1845733" cy="373063"/>
          </a:xfrm>
          <a:prstGeom prst="rect">
            <a:avLst/>
          </a:prstGeom>
          <a:noFill/>
          <a:ln w="9525">
            <a:noFill/>
            <a:miter lim="800000"/>
            <a:headEnd/>
            <a:tailEnd/>
          </a:ln>
        </p:spPr>
      </p:pic>
      <p:sp>
        <p:nvSpPr>
          <p:cNvPr id="8" name="Text Box 7"/>
          <p:cNvSpPr txBox="1">
            <a:spLocks noChangeArrowheads="1"/>
          </p:cNvSpPr>
          <p:nvPr/>
        </p:nvSpPr>
        <p:spPr bwMode="auto">
          <a:xfrm>
            <a:off x="3608920" y="6175374"/>
            <a:ext cx="8424333" cy="277641"/>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600">
                <a:solidFill>
                  <a:srgbClr val="002060"/>
                </a:solidFill>
                <a:cs typeface="Tahoma" pitchFamily="34" charset="0"/>
              </a:rPr>
              <a:t>©2013 Micron Technology, Inc. All rights reserved. Products are warranted only to meet Micron</a:t>
            </a:r>
            <a:r>
              <a:rPr lang="en-US" altLang="en-US" sz="600">
                <a:solidFill>
                  <a:srgbClr val="002060"/>
                </a:solidFill>
                <a:cs typeface="Tahoma" pitchFamily="34" charset="0"/>
              </a:rPr>
              <a:t>’</a:t>
            </a:r>
            <a:r>
              <a:rPr lang="en-US" sz="600">
                <a:solidFill>
                  <a:srgbClr val="002060"/>
                </a:solidFill>
                <a:cs typeface="Tahoma" pitchFamily="34" charset="0"/>
              </a:rPr>
              <a:t>s production data sheet specifications. Information, products, and/or specifications are subject to change without notice. All information is provided on an </a:t>
            </a:r>
            <a:r>
              <a:rPr lang="en-US" altLang="en-US" sz="600">
                <a:solidFill>
                  <a:srgbClr val="002060"/>
                </a:solidFill>
                <a:cs typeface="Tahoma" pitchFamily="34" charset="0"/>
              </a:rPr>
              <a:t>“</a:t>
            </a:r>
            <a:r>
              <a:rPr lang="en-US" sz="600">
                <a:solidFill>
                  <a:srgbClr val="002060"/>
                </a:solidFill>
                <a:cs typeface="Tahoma" pitchFamily="34" charset="0"/>
              </a:rPr>
              <a:t>AS IS</a:t>
            </a:r>
            <a:r>
              <a:rPr lang="en-US" altLang="en-US" sz="600">
                <a:solidFill>
                  <a:srgbClr val="002060"/>
                </a:solidFill>
                <a:cs typeface="Tahoma" pitchFamily="34" charset="0"/>
              </a:rPr>
              <a:t>”</a:t>
            </a:r>
            <a:r>
              <a:rPr lang="en-US" sz="600">
                <a:solidFill>
                  <a:srgbClr val="002060"/>
                </a:solidFill>
                <a:cs typeface="Tahoma" pitchFamily="3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11381320" y="6554789"/>
            <a:ext cx="668867" cy="249237"/>
          </a:xfrm>
          <a:prstGeom prst="rect">
            <a:avLst/>
          </a:prstGeom>
        </p:spPr>
        <p:txBody>
          <a:bodyPr/>
          <a:lstStyle/>
          <a:p>
            <a:pPr algn="ctr" eaLnBrk="0" hangingPunct="0"/>
            <a:fld id="{CFF3407A-6DC1-4A39-82EB-AEA861823479}" type="slidenum">
              <a:rPr lang="en-US" sz="800" b="1">
                <a:solidFill>
                  <a:srgbClr val="002060"/>
                </a:solidFill>
              </a:rPr>
              <a:pPr algn="ctr" eaLnBrk="0" hangingPunct="0"/>
              <a:t>‹#›</a:t>
            </a:fld>
            <a:endParaRPr lang="en-US" sz="800" b="1">
              <a:solidFill>
                <a:srgbClr val="002060"/>
              </a:solidFill>
            </a:endParaRPr>
          </a:p>
        </p:txBody>
      </p:sp>
      <p:sp>
        <p:nvSpPr>
          <p:cNvPr id="10" name="Text Box 8"/>
          <p:cNvSpPr txBox="1">
            <a:spLocks noChangeArrowheads="1"/>
          </p:cNvSpPr>
          <p:nvPr/>
        </p:nvSpPr>
        <p:spPr bwMode="auto">
          <a:xfrm>
            <a:off x="7425268" y="6553199"/>
            <a:ext cx="4116917" cy="216086"/>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4" name="Subtitle 3"/>
          <p:cNvSpPr>
            <a:spLocks noGrp="1" noChangeArrowheads="1"/>
          </p:cNvSpPr>
          <p:nvPr>
            <p:ph type="subTitle" idx="1"/>
          </p:nvPr>
        </p:nvSpPr>
        <p:spPr>
          <a:xfrm>
            <a:off x="7" y="3500440"/>
            <a:ext cx="12191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a:t>Click to edit Master subtitle style</a:t>
            </a:r>
            <a:endParaRPr lang="en-US" dirty="0"/>
          </a:p>
        </p:txBody>
      </p:sp>
      <p:sp>
        <p:nvSpPr>
          <p:cNvPr id="22" name="Rectangle 2"/>
          <p:cNvSpPr>
            <a:spLocks noGrp="1" noChangeArrowheads="1"/>
          </p:cNvSpPr>
          <p:nvPr>
            <p:ph type="ctrTitle"/>
          </p:nvPr>
        </p:nvSpPr>
        <p:spPr>
          <a:xfrm>
            <a:off x="0" y="2008195"/>
            <a:ext cx="12192000" cy="1298575"/>
          </a:xfrm>
          <a:prstGeom prst="rect">
            <a:avLst/>
          </a:prstGeom>
        </p:spPr>
        <p:txBody>
          <a:bodyPr anchor="b"/>
          <a:lstStyle>
            <a:lvl1pPr algn="ctr">
              <a:defRPr sz="4400"/>
            </a:lvl1pPr>
          </a:lstStyle>
          <a:p>
            <a:r>
              <a:rPr lang="en-US"/>
              <a:t>Click to edit Master title style</a:t>
            </a:r>
            <a:endParaRPr lang="en-US" dirty="0"/>
          </a:p>
        </p:txBody>
      </p:sp>
      <p:sp>
        <p:nvSpPr>
          <p:cNvPr id="11" name="Date Placeholder 9"/>
          <p:cNvSpPr>
            <a:spLocks noGrp="1"/>
          </p:cNvSpPr>
          <p:nvPr>
            <p:ph type="dt" sz="half" idx="10"/>
          </p:nvPr>
        </p:nvSpPr>
        <p:spPr>
          <a:xfrm>
            <a:off x="3600451" y="6607175"/>
            <a:ext cx="2495549"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9962F82A-68A1-4208-B231-611A71C672E5}" type="datetime4">
              <a:rPr lang="en-US"/>
              <a:pPr/>
              <a:t>October 30, 2017</a:t>
            </a:fld>
            <a:endParaRPr lang="en-US"/>
          </a:p>
        </p:txBody>
      </p:sp>
    </p:spTree>
    <p:extLst>
      <p:ext uri="{BB962C8B-B14F-4D97-AF65-F5344CB8AC3E}">
        <p14:creationId xmlns:p14="http://schemas.microsoft.com/office/powerpoint/2010/main" val="32984778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bwMode="auto">
          <a:xfrm>
            <a:off x="0" y="7"/>
            <a:ext cx="12192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2200" b="1">
              <a:solidFill>
                <a:srgbClr val="0060A6"/>
              </a:solidFill>
              <a:cs typeface="Arial" pitchFamily="34" charset="0"/>
            </a:endParaRPr>
          </a:p>
        </p:txBody>
      </p:sp>
    </p:spTree>
    <p:extLst>
      <p:ext uri="{BB962C8B-B14F-4D97-AF65-F5344CB8AC3E}">
        <p14:creationId xmlns:p14="http://schemas.microsoft.com/office/powerpoint/2010/main" val="1384755766"/>
      </p:ext>
    </p:extLst>
  </p:cSld>
  <p:clrMapOvr>
    <a:masterClrMapping/>
  </p:clrMapOvr>
  <p:transition spd="slow"/>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3206758" y="6465891"/>
            <a:ext cx="8985249"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sz="1800">
              <a:ea typeface="+mn-ea"/>
            </a:endParaRPr>
          </a:p>
        </p:txBody>
      </p:sp>
      <p:sp>
        <p:nvSpPr>
          <p:cNvPr id="5" name="Rectangle 4"/>
          <p:cNvSpPr>
            <a:spLocks noChangeArrowheads="1"/>
          </p:cNvSpPr>
          <p:nvPr/>
        </p:nvSpPr>
        <p:spPr bwMode="auto">
          <a:xfrm>
            <a:off x="7" y="6465891"/>
            <a:ext cx="3206751" cy="392112"/>
          </a:xfrm>
          <a:prstGeom prst="rect">
            <a:avLst/>
          </a:prstGeom>
          <a:gradFill rotWithShape="1">
            <a:gsLst>
              <a:gs pos="0">
                <a:srgbClr val="24207A"/>
              </a:gs>
              <a:gs pos="50999">
                <a:srgbClr val="292377"/>
              </a:gs>
              <a:gs pos="100000">
                <a:srgbClr val="0066CC"/>
              </a:gs>
            </a:gsLst>
            <a:lin ang="2700000" scaled="1"/>
          </a:gradFill>
          <a:ln w="9525">
            <a:noFill/>
            <a:miter lim="800000"/>
            <a:headEnd/>
            <a:tailEnd/>
          </a:ln>
        </p:spPr>
        <p:txBody>
          <a:bodyPr wrap="none" lIns="92075" tIns="46038" rIns="92075" bIns="46038" anchor="ctr"/>
          <a:lstStyle/>
          <a:p>
            <a:pPr eaLnBrk="0" hangingPunct="0"/>
            <a:endParaRPr lang="en-US" sz="1800"/>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929225" y="6532564"/>
            <a:ext cx="1214967" cy="244474"/>
          </a:xfrm>
          <a:prstGeom prst="rect">
            <a:avLst/>
          </a:prstGeom>
          <a:noFill/>
          <a:ln w="9525">
            <a:noFill/>
            <a:miter lim="800000"/>
            <a:headEnd/>
            <a:tailEnd/>
          </a:ln>
        </p:spPr>
      </p:pic>
      <p:sp>
        <p:nvSpPr>
          <p:cNvPr id="8" name="Rectangle 9"/>
          <p:cNvSpPr txBox="1">
            <a:spLocks noChangeArrowheads="1"/>
          </p:cNvSpPr>
          <p:nvPr/>
        </p:nvSpPr>
        <p:spPr>
          <a:xfrm>
            <a:off x="11381320" y="6557965"/>
            <a:ext cx="668867" cy="249237"/>
          </a:xfrm>
          <a:prstGeom prst="rect">
            <a:avLst/>
          </a:prstGeom>
        </p:spPr>
        <p:txBody>
          <a:bodyPr/>
          <a:lstStyle/>
          <a:p>
            <a:pPr algn="ctr" eaLnBrk="0" hangingPunct="0"/>
            <a:fld id="{835F2315-883B-4E65-BD63-1126B2AB15F4}" type="slidenum">
              <a:rPr lang="en-US" sz="800" b="1"/>
              <a:pPr algn="ctr" eaLnBrk="0" hangingPunct="0"/>
              <a:t>‹#›</a:t>
            </a:fld>
            <a:endParaRPr lang="en-US" sz="800" b="1"/>
          </a:p>
        </p:txBody>
      </p:sp>
      <p:sp>
        <p:nvSpPr>
          <p:cNvPr id="9" name="Text Box 8"/>
          <p:cNvSpPr txBox="1">
            <a:spLocks noChangeArrowheads="1"/>
          </p:cNvSpPr>
          <p:nvPr/>
        </p:nvSpPr>
        <p:spPr bwMode="auto">
          <a:xfrm>
            <a:off x="7425268" y="6553199"/>
            <a:ext cx="4116917" cy="216086"/>
          </a:xfrm>
          <a:prstGeom prst="rect">
            <a:avLst/>
          </a:prstGeom>
          <a:noFill/>
          <a:ln w="9525">
            <a:noFill/>
            <a:miter lim="800000"/>
            <a:headEnd/>
            <a:tailEnd/>
          </a:ln>
        </p:spPr>
        <p:txBody>
          <a:bodyPr lIns="92075" tIns="46038" rIns="92075" bIns="46038">
            <a:spAutoFit/>
          </a:bodyPr>
          <a:lstStyle/>
          <a:p>
            <a:pPr algn="r" eaLnBrk="0" hangingPunct="0"/>
            <a:r>
              <a:rPr lang="en-US" sz="800">
                <a:solidFill>
                  <a:srgbClr val="002060"/>
                </a:solidFill>
              </a:rPr>
              <a:t>Micron Confidential      </a:t>
            </a:r>
            <a:r>
              <a:rPr lang="en-US" sz="800">
                <a:solidFill>
                  <a:srgbClr val="3075FF"/>
                </a:solidFill>
              </a:rPr>
              <a:t>|</a:t>
            </a:r>
            <a:r>
              <a:rPr lang="en-US" sz="800">
                <a:solidFill>
                  <a:srgbClr val="002060"/>
                </a:solidFill>
              </a:rPr>
              <a:t>     </a:t>
            </a:r>
            <a:r>
              <a:rPr lang="en-US" sz="800">
                <a:solidFill>
                  <a:srgbClr val="002060"/>
                </a:solidFill>
                <a:cs typeface="Tahoma" pitchFamily="34" charset="0"/>
              </a:rPr>
              <a:t>©2013 Micron Technology, Inc.     </a:t>
            </a:r>
            <a:r>
              <a:rPr lang="en-US" sz="800">
                <a:solidFill>
                  <a:srgbClr val="3075FF"/>
                </a:solidFill>
                <a:cs typeface="Tahoma" pitchFamily="34" charset="0"/>
              </a:rPr>
              <a:t>|</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353484" y="1236670"/>
            <a:ext cx="11250083" cy="4837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1"/>
          </p:nvPr>
        </p:nvSpPr>
        <p:spPr>
          <a:xfrm>
            <a:off x="3600451" y="6607175"/>
            <a:ext cx="2495549" cy="109538"/>
          </a:xfrm>
          <a:prstGeom prst="rect">
            <a:avLst/>
          </a:prstGeom>
        </p:spPr>
        <p:txBody>
          <a:bodyPr vert="horz" wrap="square" lIns="91440" tIns="45720" rIns="91440" bIns="45720" numCol="1" anchor="ctr" anchorCtr="0" compatLnSpc="1">
            <a:prstTxWarp prst="textNoShape">
              <a:avLst/>
            </a:prstTxWarp>
          </a:bodyPr>
          <a:lstStyle>
            <a:lvl1pPr eaLnBrk="0" hangingPunct="0">
              <a:defRPr sz="800">
                <a:solidFill>
                  <a:srgbClr val="002060"/>
                </a:solidFill>
              </a:defRPr>
            </a:lvl1pPr>
          </a:lstStyle>
          <a:p>
            <a:fld id="{EA842C71-A808-442A-88EE-1D871782F288}" type="datetime4">
              <a:rPr lang="en-US"/>
              <a:pPr/>
              <a:t>October 30, 2017</a:t>
            </a:fld>
            <a:endParaRPr lang="en-US"/>
          </a:p>
        </p:txBody>
      </p:sp>
    </p:spTree>
    <p:extLst>
      <p:ext uri="{BB962C8B-B14F-4D97-AF65-F5344CB8AC3E}">
        <p14:creationId xmlns:p14="http://schemas.microsoft.com/office/powerpoint/2010/main" val="3328936751"/>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452169876"/>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4645660" y="6363151"/>
            <a:ext cx="1348740" cy="228600"/>
          </a:xfrm>
          <a:prstGeom prst="rect">
            <a:avLst/>
          </a:prstGeom>
        </p:spPr>
        <p:txBody>
          <a:bodyPr lIns="0" tIns="0" rIns="0" bIns="0"/>
          <a:lstStyle>
            <a:lvl1pPr>
              <a:defRPr lang="en-US" sz="1100"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October 30, 2017</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0"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3763004508"/>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01519170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673363006"/>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944637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1595258468"/>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985014184"/>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595936493"/>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38038384"/>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auto">
          <a:xfrm>
            <a:off x="0" y="7"/>
            <a:ext cx="12192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2200" b="1">
              <a:solidFill>
                <a:srgbClr val="0060A6"/>
              </a:solidFill>
              <a:cs typeface="Arial" pitchFamily="34" charset="0"/>
            </a:endParaRPr>
          </a:p>
        </p:txBody>
      </p:sp>
      <p:sp>
        <p:nvSpPr>
          <p:cNvPr id="2" name="Title 1"/>
          <p:cNvSpPr>
            <a:spLocks noGrp="1"/>
          </p:cNvSpPr>
          <p:nvPr>
            <p:ph type="title"/>
          </p:nvPr>
        </p:nvSpPr>
        <p:spPr>
          <a:xfrm>
            <a:off x="609606" y="277314"/>
            <a:ext cx="4011084" cy="737518"/>
          </a:xfrm>
        </p:spPr>
        <p:txBody>
          <a:bodyPr anchor="b"/>
          <a:lstStyle>
            <a:lvl1pPr algn="l">
              <a:defRPr sz="2000" b="1">
                <a:solidFill>
                  <a:srgbClr val="515151"/>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66336"/>
            <a:ext cx="6815667" cy="5859833"/>
          </a:xfrm>
        </p:spPr>
        <p:txBody>
          <a:bodyPr/>
          <a:lstStyle>
            <a:lvl1pPr>
              <a:defRPr sz="22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6" y="1012055"/>
            <a:ext cx="4011084" cy="51141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6984721"/>
      </p:ext>
    </p:extLst>
  </p:cSld>
  <p:clrMapOvr>
    <a:masterClrMapping/>
  </p:clrMapOvr>
  <p:transition spd="slow"/>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578672496"/>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October 30, 2017</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411380203"/>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35364807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5620524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898205123"/>
      </p:ext>
    </p:extLst>
  </p:cSld>
  <p:clrMapOvr>
    <a:masterClrMapping/>
  </p:clrMapOvr>
  <p:hf hdr="0"/>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7686771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08742336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6714110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October 30, 2017</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58870552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453467" y="6578600"/>
            <a:ext cx="3894667" cy="241300"/>
          </a:xfrm>
          <a:prstGeom prst="rect">
            <a:avLst/>
          </a:prstGeom>
          <a:ln/>
        </p:spPr>
        <p:txBody>
          <a:bodyPr/>
          <a:lstStyle>
            <a:lvl1pPr>
              <a:defRPr/>
            </a:lvl1pPr>
          </a:lstStyle>
          <a:p>
            <a:pPr>
              <a:defRPr/>
            </a:pPr>
            <a:r>
              <a:rPr lang="en-US"/>
              <a:t>Intel/Micron Confidential</a:t>
            </a:r>
          </a:p>
        </p:txBody>
      </p:sp>
      <p:sp>
        <p:nvSpPr>
          <p:cNvPr id="5" name="Rectangle 6"/>
          <p:cNvSpPr>
            <a:spLocks noGrp="1" noChangeArrowheads="1"/>
          </p:cNvSpPr>
          <p:nvPr>
            <p:ph type="sldNum" sz="quarter" idx="11"/>
          </p:nvPr>
        </p:nvSpPr>
        <p:spPr>
          <a:xfrm>
            <a:off x="8873067" y="6575426"/>
            <a:ext cx="1725084" cy="244475"/>
          </a:xfrm>
          <a:prstGeom prst="rect">
            <a:avLst/>
          </a:prstGeom>
          <a:ln/>
        </p:spPr>
        <p:txBody>
          <a:bodyPr/>
          <a:lstStyle>
            <a:lvl1pPr>
              <a:defRPr/>
            </a:lvl1pPr>
          </a:lstStyle>
          <a:p>
            <a:pPr>
              <a:defRPr/>
            </a:pPr>
            <a:fld id="{8F81AC59-BDDC-463E-BEA5-0305DD0221E6}" type="slidenum">
              <a:rPr lang="en-US"/>
              <a:pPr>
                <a:defRPr/>
              </a:pPr>
              <a:t>‹#›</a:t>
            </a:fld>
            <a:endParaRPr lang="en-US"/>
          </a:p>
        </p:txBody>
      </p:sp>
      <p:sp>
        <p:nvSpPr>
          <p:cNvPr id="6" name="Rectangle 52"/>
          <p:cNvSpPr>
            <a:spLocks noGrp="1" noChangeArrowheads="1"/>
          </p:cNvSpPr>
          <p:nvPr>
            <p:ph type="dt" sz="half" idx="12"/>
          </p:nvPr>
        </p:nvSpPr>
        <p:spPr>
          <a:xfrm>
            <a:off x="1513417" y="6583364"/>
            <a:ext cx="2853267" cy="274637"/>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4100604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auto">
          <a:xfrm>
            <a:off x="0" y="7"/>
            <a:ext cx="12192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2200" b="1">
              <a:solidFill>
                <a:srgbClr val="0060A6"/>
              </a:solidFill>
              <a:cs typeface="Arial" pitchFamily="34" charset="0"/>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rgbClr val="0060A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solidFill>
                  <a:srgbClr val="E661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011846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889200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auto">
          <a:xfrm>
            <a:off x="0" y="7"/>
            <a:ext cx="12192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lgn="ctr" eaLnBrk="0" fontAlgn="base" hangingPunct="0">
              <a:spcBef>
                <a:spcPct val="0"/>
              </a:spcBef>
              <a:spcAft>
                <a:spcPct val="0"/>
              </a:spcAft>
              <a:defRPr/>
            </a:pPr>
            <a:endParaRPr lang="en-US" sz="2200" b="1">
              <a:solidFill>
                <a:srgbClr val="0060A6"/>
              </a:solidFill>
              <a:cs typeface="Arial" pitchFamily="34" charset="0"/>
            </a:endParaRPr>
          </a:p>
        </p:txBody>
      </p:sp>
      <p:sp>
        <p:nvSpPr>
          <p:cNvPr id="2" name="Vertical Title 1"/>
          <p:cNvSpPr>
            <a:spLocks noGrp="1"/>
          </p:cNvSpPr>
          <p:nvPr>
            <p:ph type="title" orient="vert"/>
          </p:nvPr>
        </p:nvSpPr>
        <p:spPr>
          <a:xfrm>
            <a:off x="10546680" y="443883"/>
            <a:ext cx="1420961" cy="5550516"/>
          </a:xfrm>
        </p:spPr>
        <p:txBody>
          <a:bodyPr vert="eaVert"/>
          <a:lstStyle>
            <a:lvl1pPr>
              <a:defRPr b="1">
                <a:solidFill>
                  <a:srgbClr val="515151"/>
                </a:solidFill>
              </a:defRPr>
            </a:lvl1pPr>
          </a:lstStyle>
          <a:p>
            <a:r>
              <a:rPr lang="en-US"/>
              <a:t>Click to edit Master title style</a:t>
            </a:r>
          </a:p>
        </p:txBody>
      </p:sp>
      <p:sp>
        <p:nvSpPr>
          <p:cNvPr id="3" name="Vertical Text Placeholder 2"/>
          <p:cNvSpPr>
            <a:spLocks noGrp="1"/>
          </p:cNvSpPr>
          <p:nvPr>
            <p:ph type="body" orient="vert" idx="1"/>
          </p:nvPr>
        </p:nvSpPr>
        <p:spPr>
          <a:xfrm>
            <a:off x="609601" y="443883"/>
            <a:ext cx="9712171" cy="55505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9023511"/>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2113" y="1551506"/>
            <a:ext cx="10363200" cy="1470025"/>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1001697" y="3383011"/>
            <a:ext cx="8534400" cy="1752600"/>
          </a:xfrm>
        </p:spPr>
        <p:txBody>
          <a:bodyPr/>
          <a:lstStyle>
            <a:lvl1pPr marL="0" indent="0" algn="l">
              <a:buNone/>
              <a:defRPr sz="3000">
                <a:solidFill>
                  <a:schemeClr val="accent4">
                    <a:lumMod val="75000"/>
                  </a:schemeClr>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0" y="241872"/>
            <a:ext cx="12192000" cy="608012"/>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627637" y="1120537"/>
            <a:ext cx="10972800" cy="4993500"/>
          </a:xfrm>
        </p:spPr>
        <p:txBody>
          <a:bodyPr/>
          <a:lstStyle>
            <a:lvl1pPr>
              <a:defRPr sz="2400"/>
            </a:lvl1pPr>
            <a:lvl2pPr>
              <a:buClr>
                <a:schemeClr val="accent4">
                  <a:lumMod val="75000"/>
                </a:schemeClr>
              </a:buClr>
              <a:defRPr sz="2000"/>
            </a:lvl2pPr>
            <a:lvl3pPr>
              <a:buNone/>
              <a:defRPr sz="1800">
                <a:solidFill>
                  <a:schemeClr val="accent4">
                    <a:lumMod val="75000"/>
                  </a:schemeClr>
                </a:solidFill>
              </a:defRPr>
            </a:lvl3pPr>
            <a:lvl4pPr>
              <a:buFont typeface="Arial" pitchFamily="34" charset="0"/>
              <a:buNone/>
              <a:defRPr sz="1600">
                <a:solidFill>
                  <a:schemeClr val="accent4">
                    <a:lumMod val="75000"/>
                  </a:schemeClr>
                </a:solidFill>
              </a:defRPr>
            </a:lvl4pPr>
            <a:lvl5pPr>
              <a:buFont typeface="Arial" pitchFamily="34" charset="0"/>
              <a:buNone/>
              <a:defRPr sz="14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D41CEF-BBEF-42B2-B9FB-938A7144EE82}" type="datetime1">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6" name="Content Placeholder 2"/>
          <p:cNvSpPr>
            <a:spLocks noGrp="1"/>
          </p:cNvSpPr>
          <p:nvPr>
            <p:ph idx="1"/>
          </p:nvPr>
        </p:nvSpPr>
        <p:spPr>
          <a:xfrm>
            <a:off x="609600" y="1152256"/>
            <a:ext cx="10972800" cy="4973913"/>
          </a:xfrm>
        </p:spPr>
        <p:txBody>
          <a:bodyPr/>
          <a:lstStyle>
            <a:lvl1pPr>
              <a:buNone/>
              <a:defRPr sz="2400"/>
            </a:lvl1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Separator Slide">
    <p:spTree>
      <p:nvGrpSpPr>
        <p:cNvPr id="1" name=""/>
        <p:cNvGrpSpPr/>
        <p:nvPr/>
      </p:nvGrpSpPr>
      <p:grpSpPr>
        <a:xfrm>
          <a:off x="0" y="0"/>
          <a:ext cx="0" cy="0"/>
          <a:chOff x="0" y="0"/>
          <a:chExt cx="0" cy="0"/>
        </a:xfrm>
      </p:grpSpPr>
      <p:sp>
        <p:nvSpPr>
          <p:cNvPr id="4" name="Title 1"/>
          <p:cNvSpPr>
            <a:spLocks noGrp="1"/>
          </p:cNvSpPr>
          <p:nvPr>
            <p:ph type="ctrTitle"/>
          </p:nvPr>
        </p:nvSpPr>
        <p:spPr>
          <a:xfrm>
            <a:off x="993756" y="2005987"/>
            <a:ext cx="10363200" cy="1180893"/>
          </a:xfrm>
          <a:prstGeom prst="rect">
            <a:avLst/>
          </a:prstGeom>
        </p:spPr>
        <p:txBody>
          <a:bodyPr/>
          <a:lstStyle>
            <a:lvl1pPr algn="l">
              <a:defRPr>
                <a:solidFill>
                  <a:srgbClr val="002060"/>
                </a:solidFill>
                <a:latin typeface="Tahoma" pitchFamily="34" charset="0"/>
                <a:cs typeface="Tahom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991952" y="3345138"/>
            <a:ext cx="8534400" cy="1752600"/>
          </a:xfrm>
          <a:prstGeom prst="rect">
            <a:avLst/>
          </a:prstGeom>
        </p:spPr>
        <p:txBody>
          <a:bodyPr/>
          <a:lstStyle>
            <a:lvl1pPr marL="0" indent="0" algn="l">
              <a:buNone/>
              <a:defRPr>
                <a:solidFill>
                  <a:schemeClr val="accent4">
                    <a:lumMod val="75000"/>
                  </a:schemeClr>
                </a:solidFill>
                <a:latin typeface="Tahoma" pitchFamily="34" charset="0"/>
                <a:cs typeface="Tahoma" pitchFamily="34" charset="0"/>
              </a:defRPr>
            </a:lvl1pPr>
            <a:lvl2pPr marL="456933" indent="0" algn="ctr">
              <a:buNone/>
              <a:defRPr/>
            </a:lvl2pPr>
            <a:lvl3pPr marL="913865" indent="0" algn="ctr">
              <a:buNone/>
              <a:defRPr/>
            </a:lvl3pPr>
            <a:lvl4pPr marL="1370799" indent="0" algn="ctr">
              <a:buNone/>
              <a:defRPr/>
            </a:lvl4pPr>
            <a:lvl5pPr marL="1827731" indent="0" algn="ctr">
              <a:buNone/>
              <a:defRPr/>
            </a:lvl5pPr>
            <a:lvl6pPr marL="2284665" indent="0" algn="ctr">
              <a:buNone/>
              <a:defRPr/>
            </a:lvl6pPr>
            <a:lvl7pPr marL="2741596" indent="0" algn="ctr">
              <a:buNone/>
              <a:defRPr/>
            </a:lvl7pPr>
            <a:lvl8pPr marL="3198530" indent="0" algn="ctr">
              <a:buNone/>
              <a:defRPr/>
            </a:lvl8pPr>
            <a:lvl9pPr marL="3655460" indent="0" algn="ctr">
              <a:buNone/>
              <a:defRPr/>
            </a:lvl9pPr>
          </a:lstStyle>
          <a:p>
            <a:r>
              <a:rPr lang="en-US"/>
              <a:t>Click to edit Master subtitle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79388"/>
            <a:ext cx="12192000" cy="608012"/>
          </a:xfrm>
        </p:spPr>
        <p:txBody>
          <a:bodyPr/>
          <a:lstStyle/>
          <a:p>
            <a:r>
              <a:rPr lang="en-US"/>
              <a:t>Click to edit Master title style</a:t>
            </a:r>
          </a:p>
        </p:txBody>
      </p:sp>
      <p:sp>
        <p:nvSpPr>
          <p:cNvPr id="3" name="Content Placeholder 2"/>
          <p:cNvSpPr>
            <a:spLocks noGrp="1"/>
          </p:cNvSpPr>
          <p:nvPr>
            <p:ph sz="half" idx="1"/>
          </p:nvPr>
        </p:nvSpPr>
        <p:spPr>
          <a:xfrm>
            <a:off x="609600" y="1189056"/>
            <a:ext cx="5384800" cy="4937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9056"/>
            <a:ext cx="5384800" cy="4937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79388"/>
            <a:ext cx="12192000" cy="608012"/>
          </a:xfrm>
        </p:spPr>
        <p:txBody>
          <a:bodyPr/>
          <a:lstStyle/>
          <a:p>
            <a:r>
              <a:rPr lang="en-US"/>
              <a:t>Click to edit Master title style</a:t>
            </a:r>
          </a:p>
        </p:txBody>
      </p:sp>
      <p:sp>
        <p:nvSpPr>
          <p:cNvPr id="3" name="Content Placeholder 2"/>
          <p:cNvSpPr>
            <a:spLocks noGrp="1"/>
          </p:cNvSpPr>
          <p:nvPr>
            <p:ph idx="1"/>
          </p:nvPr>
        </p:nvSpPr>
        <p:spPr>
          <a:xfrm>
            <a:off x="609600" y="1189056"/>
            <a:ext cx="10972800" cy="4937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2014 Confidential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01" y="6148388"/>
            <a:ext cx="1182581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50000"/>
              </a:spcBef>
              <a:spcAft>
                <a:spcPct val="0"/>
              </a:spcAft>
            </a:pPr>
            <a:r>
              <a:rPr lang="en-US" sz="600">
                <a:solidFill>
                  <a:srgbClr val="1F54A5"/>
                </a:solidFill>
                <a:latin typeface="Calibri Light" pitchFamily="-84" charset="0"/>
                <a:ea typeface="MS PGothic" pitchFamily="34" charset="-128"/>
              </a:rPr>
              <a:t>©2014 Micron Technology, Inc. All rights reserved. Products are warranted only to meet Micron</a:t>
            </a:r>
            <a:r>
              <a:rPr lang="en-US" altLang="en-US" sz="600">
                <a:solidFill>
                  <a:srgbClr val="1F54A5"/>
                </a:solidFill>
                <a:latin typeface="Calibri Light" pitchFamily="-84" charset="0"/>
                <a:ea typeface="MS PGothic" pitchFamily="34" charset="-128"/>
              </a:rPr>
              <a:t>’</a:t>
            </a:r>
            <a:r>
              <a:rPr lang="en-US" sz="6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600">
                <a:solidFill>
                  <a:srgbClr val="1F54A5"/>
                </a:solidFill>
                <a:latin typeface="Calibri Light" pitchFamily="-84" charset="0"/>
                <a:ea typeface="MS PGothic" pitchFamily="34" charset="-128"/>
              </a:rPr>
              <a:t>“</a:t>
            </a:r>
            <a:r>
              <a:rPr lang="en-US" sz="600">
                <a:solidFill>
                  <a:srgbClr val="1F54A5"/>
                </a:solidFill>
                <a:latin typeface="Calibri Light" pitchFamily="-84" charset="0"/>
                <a:ea typeface="MS PGothic" pitchFamily="34" charset="-128"/>
              </a:rPr>
              <a:t>AS IS</a:t>
            </a:r>
            <a:r>
              <a:rPr lang="en-US" altLang="en-US" sz="600">
                <a:solidFill>
                  <a:srgbClr val="1F54A5"/>
                </a:solidFill>
                <a:latin typeface="Calibri Light" pitchFamily="-84" charset="0"/>
                <a:ea typeface="MS PGothic" pitchFamily="34" charset="-128"/>
              </a:rPr>
              <a:t>”</a:t>
            </a:r>
            <a:r>
              <a:rPr lang="en-US" sz="6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6EBF08FD-4EE8-4EE7-8547-DA8C99A5072F}"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Micron Confidential </a:t>
            </a:r>
          </a:p>
        </p:txBody>
      </p:sp>
      <p:sp>
        <p:nvSpPr>
          <p:cNvPr id="7" name="Freeform 6"/>
          <p:cNvSpPr>
            <a:spLocks/>
          </p:cNvSpPr>
          <p:nvPr/>
        </p:nvSpPr>
        <p:spPr bwMode="auto">
          <a:xfrm>
            <a:off x="6548967" y="635317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ctrTitle"/>
          </p:nvPr>
        </p:nvSpPr>
        <p:spPr>
          <a:xfrm>
            <a:off x="0" y="2130426"/>
            <a:ext cx="12192000" cy="1470025"/>
          </a:xfrm>
        </p:spPr>
        <p:txBody>
          <a:bodyPr anchor="b">
            <a:normAutofit/>
          </a:bodyPr>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a:off x="0" y="3686718"/>
            <a:ext cx="12192000" cy="1752600"/>
          </a:xfrm>
        </p:spPr>
        <p:txBody>
          <a:bodyPr/>
          <a:lstStyle>
            <a:lvl1pPr marL="0" indent="0" algn="ctr">
              <a:buNone/>
              <a:defRPr>
                <a:solidFill>
                  <a:srgbClr val="0042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912ED868-8B6B-47C6-92EC-44EF17944605}"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sp>
        <p:nvSpPr>
          <p:cNvPr id="5"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60067407-6B5F-4973-B4A9-3B06E68FF640}"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133234BC-3A3F-4B0A-810A-2B190E72B2BA}"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014 Confidential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9D4C536C-8543-41FB-BDA5-6D518CB92F2C}"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Micron Confidential </a:t>
            </a:r>
          </a:p>
        </p:txBody>
      </p:sp>
      <p:sp>
        <p:nvSpPr>
          <p:cNvPr id="7"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83590"/>
            <a:ext cx="5384800" cy="4942574"/>
          </a:xfrm>
        </p:spPr>
        <p:txBody>
          <a:bodyPr/>
          <a:lstStyle>
            <a:lvl1pPr>
              <a:defRPr sz="2000"/>
            </a:lvl1pPr>
            <a:lvl2pPr>
              <a:spcBef>
                <a:spcPts val="0"/>
              </a:spcBef>
              <a:defRPr sz="1800"/>
            </a:lvl2pPr>
            <a:lvl3pPr>
              <a:spcBef>
                <a:spcPts val="0"/>
              </a:spcBef>
              <a:defRPr sz="1600"/>
            </a:lvl3pPr>
            <a:lvl4pPr>
              <a:spcBef>
                <a:spcPts val="0"/>
              </a:spcBef>
              <a:defRPr sz="1400"/>
            </a:lvl4pPr>
            <a:lvl5pPr>
              <a:spcBef>
                <a:spcPts val="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3590"/>
            <a:ext cx="5384800" cy="4942574"/>
          </a:xfrm>
        </p:spPr>
        <p:txBody>
          <a:bodyPr>
            <a:normAutofit/>
          </a:bodyPr>
          <a:lstStyle>
            <a:lvl1pPr>
              <a:defRPr sz="2000"/>
            </a:lvl1pPr>
            <a:lvl2pPr>
              <a:spcBef>
                <a:spcPts val="0"/>
              </a:spcBef>
              <a:defRPr sz="1800"/>
            </a:lvl2pPr>
            <a:lvl3pPr>
              <a:spcBef>
                <a:spcPts val="0"/>
              </a:spcBef>
              <a:defRPr sz="1600"/>
            </a:lvl3pPr>
            <a:lvl4pPr>
              <a:spcBef>
                <a:spcPts val="0"/>
              </a:spcBef>
              <a:defRPr sz="1400"/>
            </a:lvl4pPr>
            <a:lvl5pPr>
              <a:spcBef>
                <a:spcPts val="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A33492BF-59DD-4AD8-B95B-243F718FE16E}"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2014 Confidential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AE7ECD96-9BB6-4C13-9FEE-28A4066B111A}"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4"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Micron Confidential </a:t>
            </a:r>
          </a:p>
        </p:txBody>
      </p:sp>
      <p:sp>
        <p:nvSpPr>
          <p:cNvPr id="5"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957E364A-0DCA-4D3A-9031-870973BF3860}"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954022-5EC9-42FB-ADCA-58C79B326406}" type="datetime1">
              <a:rPr lang="en-US" smtClean="0">
                <a:solidFill>
                  <a:prstClr val="black">
                    <a:tint val="75000"/>
                  </a:prstClr>
                </a:solidFill>
              </a:rPr>
              <a:pPr/>
              <a:t>10/30/2017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014 Confidential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8DE7B451-876D-4984-9F71-D8466788A6B2}"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3"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Micron Confidential </a:t>
            </a:r>
          </a:p>
        </p:txBody>
      </p:sp>
      <p:sp>
        <p:nvSpPr>
          <p:cNvPr id="4"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7F3E5DDE-F8EF-409F-8F53-3DA5AC82BE07}"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2014 Confidential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4703D4A3-E780-48B8-8969-F7FC48F8B5B5}"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Micron Confidential </a:t>
            </a:r>
          </a:p>
        </p:txBody>
      </p:sp>
      <p:sp>
        <p:nvSpPr>
          <p:cNvPr id="7"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42C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44D13AA2-8260-4637-AF0C-BB3120BDE625}"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2014 Confidential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67906824-EF49-4116-9A56-6FF4FB59AC6C}"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5"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Micron Confidential </a:t>
            </a:r>
          </a:p>
        </p:txBody>
      </p:sp>
      <p:sp>
        <p:nvSpPr>
          <p:cNvPr id="6" name="Freeform 5"/>
          <p:cNvSpPr>
            <a:spLocks/>
          </p:cNvSpPr>
          <p:nvPr/>
        </p:nvSpPr>
        <p:spPr bwMode="auto">
          <a:xfrm>
            <a:off x="6534152" y="6338888"/>
            <a:ext cx="5657849" cy="519112"/>
          </a:xfrm>
          <a:custGeom>
            <a:avLst/>
            <a:gdLst>
              <a:gd name="T0" fmla="*/ 3637700 w 4583411"/>
              <a:gd name="T1" fmla="*/ 0 h 522804"/>
              <a:gd name="T2" fmla="*/ 0 w 4583411"/>
              <a:gd name="T3" fmla="*/ 510611 h 522804"/>
              <a:gd name="T4" fmla="*/ 3631561 w 4583411"/>
              <a:gd name="T5" fmla="*/ 511315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ctrTitle"/>
          </p:nvPr>
        </p:nvSpPr>
        <p:spPr>
          <a:xfrm>
            <a:off x="0" y="2130426"/>
            <a:ext cx="12192000" cy="1470025"/>
          </a:xfrm>
        </p:spPr>
        <p:txBody>
          <a:bodyPr anchor="b">
            <a:normAutofit/>
          </a:bodyPr>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a:off x="0" y="3686718"/>
            <a:ext cx="12192000" cy="1752600"/>
          </a:xfrm>
        </p:spPr>
        <p:txBody>
          <a:bodyPr/>
          <a:lstStyle>
            <a:lvl1pPr marL="0" indent="0" algn="ctr">
              <a:buNone/>
              <a:defRPr>
                <a:solidFill>
                  <a:srgbClr val="0042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FE2D6C7F-8D3D-4423-A00C-0365203694FC}"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no footer">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385" y="2430464"/>
            <a:ext cx="8174567" cy="2047875"/>
          </a:xfrm>
          <a:prstGeom prst="rect">
            <a:avLst/>
          </a:prstGeom>
          <a:noFill/>
          <a:ln w="9525">
            <a:noFill/>
            <a:miter lim="800000"/>
            <a:headEnd/>
            <a:tailEnd/>
          </a:ln>
        </p:spPr>
      </p:pic>
    </p:spTree>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2014 Non-Con -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01" y="6148388"/>
            <a:ext cx="1182581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50000"/>
              </a:spcBef>
              <a:spcAft>
                <a:spcPct val="0"/>
              </a:spcAft>
            </a:pPr>
            <a:r>
              <a:rPr lang="en-US" sz="600">
                <a:solidFill>
                  <a:srgbClr val="1F54A5"/>
                </a:solidFill>
                <a:latin typeface="Calibri Light" pitchFamily="-84" charset="0"/>
                <a:ea typeface="MS PGothic" pitchFamily="34" charset="-128"/>
              </a:rPr>
              <a:t>©2014 Micron Technology, Inc. All rights reserved. Products are warranted only to meet Micron</a:t>
            </a:r>
            <a:r>
              <a:rPr lang="en-US" altLang="en-US" sz="600">
                <a:solidFill>
                  <a:srgbClr val="1F54A5"/>
                </a:solidFill>
                <a:latin typeface="Calibri Light" pitchFamily="-84" charset="0"/>
                <a:ea typeface="MS PGothic" pitchFamily="34" charset="-128"/>
              </a:rPr>
              <a:t>’</a:t>
            </a:r>
            <a:r>
              <a:rPr lang="en-US" sz="6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600">
                <a:solidFill>
                  <a:srgbClr val="1F54A5"/>
                </a:solidFill>
                <a:latin typeface="Calibri Light" pitchFamily="-84" charset="0"/>
                <a:ea typeface="MS PGothic" pitchFamily="34" charset="-128"/>
              </a:rPr>
              <a:t>“</a:t>
            </a:r>
            <a:r>
              <a:rPr lang="en-US" sz="600">
                <a:solidFill>
                  <a:srgbClr val="1F54A5"/>
                </a:solidFill>
                <a:latin typeface="Calibri Light" pitchFamily="-84" charset="0"/>
                <a:ea typeface="MS PGothic" pitchFamily="34" charset="-128"/>
              </a:rPr>
              <a:t>AS IS</a:t>
            </a:r>
            <a:r>
              <a:rPr lang="en-US" altLang="en-US" sz="600">
                <a:solidFill>
                  <a:srgbClr val="1F54A5"/>
                </a:solidFill>
                <a:latin typeface="Calibri Light" pitchFamily="-84" charset="0"/>
                <a:ea typeface="MS PGothic" pitchFamily="34" charset="-128"/>
              </a:rPr>
              <a:t>”</a:t>
            </a:r>
            <a:r>
              <a:rPr lang="en-US" sz="6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EF680B56-7CA5-4939-AF9A-2A09AD6943A1}"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6"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p>
        </p:txBody>
      </p:sp>
      <p:sp>
        <p:nvSpPr>
          <p:cNvPr id="7" name="Freeform 6"/>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ctrTitle"/>
          </p:nvPr>
        </p:nvSpPr>
        <p:spPr>
          <a:xfrm>
            <a:off x="0" y="2130426"/>
            <a:ext cx="12192000" cy="1470025"/>
          </a:xfrm>
        </p:spPr>
        <p:txBody>
          <a:bodyPr anchor="b">
            <a:normAutofit/>
          </a:bodyPr>
          <a:lstStyle>
            <a:lvl1pPr>
              <a:defRPr sz="3200"/>
            </a:lvl1pPr>
          </a:lstStyle>
          <a:p>
            <a:r>
              <a:rPr lang="en-US"/>
              <a:t>Click to edit Master title style</a:t>
            </a:r>
          </a:p>
        </p:txBody>
      </p:sp>
      <p:sp>
        <p:nvSpPr>
          <p:cNvPr id="3" name="Subtitle 2"/>
          <p:cNvSpPr>
            <a:spLocks noGrp="1"/>
          </p:cNvSpPr>
          <p:nvPr>
            <p:ph type="subTitle" idx="1"/>
          </p:nvPr>
        </p:nvSpPr>
        <p:spPr>
          <a:xfrm>
            <a:off x="0" y="3686718"/>
            <a:ext cx="12192000" cy="1752600"/>
          </a:xfrm>
        </p:spPr>
        <p:txBody>
          <a:bodyPr/>
          <a:lstStyle>
            <a:lvl1pPr marL="0" indent="0" algn="ctr">
              <a:buNone/>
              <a:defRPr>
                <a:solidFill>
                  <a:srgbClr val="0042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D5FB8054-362B-430B-9A99-BA16D08B93FB}"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014 Non-Con - Title and Content">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8E6D219E-BD10-4232-9C67-D7F9E1A1DF1F}"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5"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p>
        </p:txBody>
      </p:sp>
      <p:sp>
        <p:nvSpPr>
          <p:cNvPr id="6"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28CDE629-036B-41EA-AF2E-59CEAEC10D01}"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014 Non-Con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9CF81596-6CA7-4F7B-BF00-0D811905C802}"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6"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p>
        </p:txBody>
      </p:sp>
      <p:sp>
        <p:nvSpPr>
          <p:cNvPr id="7"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83590"/>
            <a:ext cx="5384800" cy="4942574"/>
          </a:xfrm>
        </p:spPr>
        <p:txBody>
          <a:bodyPr>
            <a:normAutofit/>
          </a:bodyPr>
          <a:lstStyle>
            <a:lvl1pPr>
              <a:defRPr sz="2000"/>
            </a:lvl1pPr>
            <a:lvl2pPr>
              <a:spcBef>
                <a:spcPts val="0"/>
              </a:spcBef>
              <a:defRPr sz="1800"/>
            </a:lvl2pPr>
            <a:lvl3pPr>
              <a:spcBef>
                <a:spcPts val="0"/>
              </a:spcBef>
              <a:defRPr sz="1600"/>
            </a:lvl3pPr>
            <a:lvl4pPr>
              <a:spcBef>
                <a:spcPts val="0"/>
              </a:spcBef>
              <a:defRPr sz="1400"/>
            </a:lvl4pPr>
            <a:lvl5pPr>
              <a:spcBef>
                <a:spcPts val="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3590"/>
            <a:ext cx="5384800" cy="4942574"/>
          </a:xfrm>
        </p:spPr>
        <p:txBody>
          <a:bodyPr/>
          <a:lstStyle>
            <a:lvl1pPr>
              <a:defRPr sz="2000"/>
            </a:lvl1pPr>
            <a:lvl2pPr>
              <a:spcBef>
                <a:spcPts val="0"/>
              </a:spcBef>
              <a:defRPr sz="1800"/>
            </a:lvl2pPr>
            <a:lvl3pPr>
              <a:spcBef>
                <a:spcPts val="0"/>
              </a:spcBef>
              <a:defRPr sz="1600"/>
            </a:lvl3pPr>
            <a:lvl4pPr>
              <a:spcBef>
                <a:spcPts val="0"/>
              </a:spcBef>
              <a:defRPr sz="1400"/>
            </a:lvl4pPr>
            <a:lvl5pPr>
              <a:spcBef>
                <a:spcPts val="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E29BD749-13F6-4C0C-B0B4-83D6DBF727C4}"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2014 Non-Con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7DA0CB2E-12E1-4FFD-9406-CE35CE6F620C}"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4"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p>
        </p:txBody>
      </p:sp>
      <p:sp>
        <p:nvSpPr>
          <p:cNvPr id="5"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8CF4D864-DE32-4A21-AD22-F83B18E07CE5}"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014 Non-Con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C9E64551-E4C9-4ECA-BBE3-0C5E0D8691D4}"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3"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p>
        </p:txBody>
      </p:sp>
      <p:sp>
        <p:nvSpPr>
          <p:cNvPr id="4"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C1A84976-0B26-4068-AF94-6E6C8EBCB8CF}"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4"/>
            <a:ext cx="5386917"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4"/>
            <a:ext cx="5389033" cy="3951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6F8E61-41B3-4099-9171-AA1572DE009F}" type="datetime1">
              <a:rPr lang="en-US" smtClean="0">
                <a:solidFill>
                  <a:prstClr val="black">
                    <a:tint val="75000"/>
                  </a:prstClr>
                </a:solidFill>
              </a:rPr>
              <a:pPr/>
              <a:t>10/30/2017</a:t>
            </a:fld>
            <a:endParaRPr lang="en-US">
              <a:solidFill>
                <a:prstClr val="black">
                  <a:tint val="75000"/>
                </a:prstClr>
              </a:solidFill>
            </a:endParaRPr>
          </a:p>
        </p:txBody>
      </p:sp>
      <p:sp>
        <p:nvSpPr>
          <p:cNvPr id="8" name="Footer Placeholder 7"/>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2014 Non-Con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8E244CD6-3CD9-4836-A41A-BFF838CBC2CE}"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6"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p>
        </p:txBody>
      </p:sp>
      <p:sp>
        <p:nvSpPr>
          <p:cNvPr id="7"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42C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8C39A9DA-C848-4A08-A582-F9D70531365C}"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2014 Non-Con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9"/>
            <a:ext cx="668867" cy="249237"/>
          </a:xfrm>
          <a:prstGeom prst="rect">
            <a:avLst/>
          </a:prstGeom>
        </p:spPr>
        <p:txBody>
          <a:bodyPr/>
          <a:lstStyle/>
          <a:p>
            <a:pPr algn="ctr" eaLnBrk="0" fontAlgn="base" hangingPunct="0">
              <a:spcBef>
                <a:spcPct val="0"/>
              </a:spcBef>
              <a:spcAft>
                <a:spcPct val="0"/>
              </a:spcAft>
            </a:pPr>
            <a:fld id="{B1EC658F-4B58-4E7E-8062-ED3622D40A88}" type="slidenum">
              <a:rPr lang="en-US" sz="800" b="1">
                <a:solidFill>
                  <a:srgbClr val="1F54A5"/>
                </a:solidFill>
                <a:ea typeface="MS PGothic" pitchFamily="34" charset="-128"/>
                <a:cs typeface="Calibri" pitchFamily="34" charset="0"/>
              </a:rPr>
              <a:pPr algn="ctr" eaLnBrk="0" fontAlgn="base" hangingPunct="0">
                <a:spcBef>
                  <a:spcPct val="0"/>
                </a:spcBef>
                <a:spcAft>
                  <a:spcPct val="0"/>
                </a:spcAft>
              </a:pPr>
              <a:t>‹#›</a:t>
            </a:fld>
            <a:endParaRPr lang="en-US" sz="800" b="1">
              <a:solidFill>
                <a:srgbClr val="1F54A5"/>
              </a:solidFill>
              <a:ea typeface="MS PGothic" pitchFamily="34" charset="-128"/>
              <a:cs typeface="Calibri" pitchFamily="34" charset="0"/>
            </a:endParaRPr>
          </a:p>
        </p:txBody>
      </p:sp>
      <p:sp>
        <p:nvSpPr>
          <p:cNvPr id="5"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800">
                <a:solidFill>
                  <a:srgbClr val="00A4FF"/>
                </a:solidFill>
                <a:ea typeface="MS PGothic" pitchFamily="34" charset="-128"/>
                <a:cs typeface="Calibri" pitchFamily="34" charset="0"/>
              </a:rPr>
              <a:t>|</a:t>
            </a:r>
            <a:r>
              <a:rPr lang="en-US" sz="800">
                <a:solidFill>
                  <a:srgbClr val="1F54A5"/>
                </a:solidFill>
                <a:ea typeface="MS PGothic" pitchFamily="34" charset="-128"/>
                <a:cs typeface="Calibri" pitchFamily="34" charset="0"/>
              </a:rPr>
              <a:t>     ©2014 Micron Technology, Inc.     </a:t>
            </a:r>
          </a:p>
        </p:txBody>
      </p:sp>
      <p:sp>
        <p:nvSpPr>
          <p:cNvPr id="6"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39"/>
            <a:ext cx="1589616" cy="325437"/>
          </a:xfrm>
          <a:prstGeom prst="rect">
            <a:avLst/>
          </a:prstGeom>
          <a:noFill/>
          <a:ln w="9525">
            <a:noFill/>
            <a:miter lim="800000"/>
            <a:headEnd/>
            <a:tailEnd/>
          </a:ln>
        </p:spPr>
      </p:pic>
      <p:sp>
        <p:nvSpPr>
          <p:cNvPr id="2" name="Title 1"/>
          <p:cNvSpPr>
            <a:spLocks noGrp="1"/>
          </p:cNvSpPr>
          <p:nvPr>
            <p:ph type="ctrTitle"/>
          </p:nvPr>
        </p:nvSpPr>
        <p:spPr>
          <a:xfrm>
            <a:off x="0" y="2130426"/>
            <a:ext cx="121920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0" y="3686718"/>
            <a:ext cx="12192000" cy="1752600"/>
          </a:xfrm>
        </p:spPr>
        <p:txBody>
          <a:bodyPr/>
          <a:lstStyle>
            <a:lvl1pPr marL="0" indent="0" algn="ctr">
              <a:buNone/>
              <a:defRPr>
                <a:solidFill>
                  <a:srgbClr val="0042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08B71D12-1FDC-4504-9D79-291A22467384}"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2014 Confidential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01" y="6148388"/>
            <a:ext cx="1182581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50000"/>
              </a:spcBef>
              <a:spcAft>
                <a:spcPct val="0"/>
              </a:spcAft>
            </a:pPr>
            <a:r>
              <a:rPr lang="en-US" sz="600">
                <a:solidFill>
                  <a:srgbClr val="1F54A5"/>
                </a:solidFill>
                <a:latin typeface="Calibri Light" pitchFamily="-84" charset="0"/>
              </a:rPr>
              <a:t>©2014 Micron Technology, Inc. All rights reserved. Products are warranted only to meet Micron</a:t>
            </a:r>
            <a:r>
              <a:rPr lang="en-US" altLang="en-US" sz="600">
                <a:solidFill>
                  <a:srgbClr val="1F54A5"/>
                </a:solidFill>
                <a:latin typeface="Calibri Light" pitchFamily="-84" charset="0"/>
              </a:rPr>
              <a:t>’</a:t>
            </a:r>
            <a:r>
              <a:rPr lang="en-US" sz="600">
                <a:solidFill>
                  <a:srgbClr val="1F54A5"/>
                </a:solidFill>
                <a:latin typeface="Calibri Light" pitchFamily="-84" charset="0"/>
              </a:rPr>
              <a:t>s production data sheet specifications. Information, products, and/or specifications are subject to change without notice. All information is provided on an </a:t>
            </a:r>
            <a:r>
              <a:rPr lang="en-US" altLang="en-US" sz="600">
                <a:solidFill>
                  <a:srgbClr val="1F54A5"/>
                </a:solidFill>
                <a:latin typeface="Calibri Light" pitchFamily="-84" charset="0"/>
              </a:rPr>
              <a:t>“</a:t>
            </a:r>
            <a:r>
              <a:rPr lang="en-US" sz="600">
                <a:solidFill>
                  <a:srgbClr val="1F54A5"/>
                </a:solidFill>
                <a:latin typeface="Calibri Light" pitchFamily="-84" charset="0"/>
              </a:rPr>
              <a:t>AS IS</a:t>
            </a:r>
            <a:r>
              <a:rPr lang="en-US" altLang="en-US" sz="600">
                <a:solidFill>
                  <a:srgbClr val="1F54A5"/>
                </a:solidFill>
                <a:latin typeface="Calibri Light" pitchFamily="-84" charset="0"/>
              </a:rPr>
              <a:t>”</a:t>
            </a:r>
            <a:r>
              <a:rPr lang="en-US" sz="600">
                <a:solidFill>
                  <a:srgbClr val="1F54A5"/>
                </a:solidFill>
                <a:latin typeface="Calibri Light" pitchFamily="-8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320AAAF9-CC22-4977-9224-AA855A2C2B9F}"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Micron Confidential </a:t>
            </a:r>
          </a:p>
        </p:txBody>
      </p:sp>
      <p:sp>
        <p:nvSpPr>
          <p:cNvPr id="7" name="Freeform 6"/>
          <p:cNvSpPr>
            <a:spLocks/>
          </p:cNvSpPr>
          <p:nvPr/>
        </p:nvSpPr>
        <p:spPr bwMode="auto">
          <a:xfrm>
            <a:off x="6548967" y="635317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130426"/>
            <a:ext cx="12192000" cy="1470025"/>
          </a:xfrm>
        </p:spPr>
        <p:txBody>
          <a:bodyPr anchor="b">
            <a:normAutofit/>
          </a:bodyPr>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a:off x="0" y="3686718"/>
            <a:ext cx="12192000" cy="1752600"/>
          </a:xfrm>
        </p:spPr>
        <p:txBody>
          <a:bodyPr/>
          <a:lstStyle>
            <a:lvl1pPr marL="0" indent="0" algn="ctr">
              <a:buNone/>
              <a:defRPr>
                <a:solidFill>
                  <a:srgbClr val="0042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9A00772E-ACCF-4803-8D8F-600F5F9162CB}"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2959817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sp>
        <p:nvSpPr>
          <p:cNvPr id="5"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0D54F873-8F80-4D4C-8E09-AEA3B3AAD555}"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Micron Confidential </a:t>
            </a:r>
          </a:p>
        </p:txBody>
      </p:sp>
      <p:pic>
        <p:nvPicPr>
          <p:cNvPr id="7"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E31F8559-A2FE-4DF9-A5BA-29B1C67E4CBB}"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1115964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014 Confidential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878B4622-978B-4C8E-A146-B88D832170DC}"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Micron Confidential </a:t>
            </a:r>
          </a:p>
        </p:txBody>
      </p:sp>
      <p:sp>
        <p:nvSpPr>
          <p:cNvPr id="7"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83590"/>
            <a:ext cx="5384800" cy="4942574"/>
          </a:xfrm>
        </p:spPr>
        <p:txBody>
          <a:bodyPr/>
          <a:lstStyle>
            <a:lvl1pPr>
              <a:defRPr sz="2000"/>
            </a:lvl1pPr>
            <a:lvl2pPr>
              <a:spcBef>
                <a:spcPts val="0"/>
              </a:spcBef>
              <a:defRPr sz="1800"/>
            </a:lvl2pPr>
            <a:lvl3pPr>
              <a:spcBef>
                <a:spcPts val="0"/>
              </a:spcBef>
              <a:defRPr sz="1600"/>
            </a:lvl3pPr>
            <a:lvl4pPr>
              <a:spcBef>
                <a:spcPts val="0"/>
              </a:spcBef>
              <a:defRPr sz="1400"/>
            </a:lvl4pPr>
            <a:lvl5pPr>
              <a:spcBef>
                <a:spcPts val="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3590"/>
            <a:ext cx="5384800" cy="4942574"/>
          </a:xfrm>
        </p:spPr>
        <p:txBody>
          <a:bodyPr>
            <a:normAutofit/>
          </a:bodyPr>
          <a:lstStyle>
            <a:lvl1pPr>
              <a:defRPr sz="2000"/>
            </a:lvl1pPr>
            <a:lvl2pPr>
              <a:spcBef>
                <a:spcPts val="0"/>
              </a:spcBef>
              <a:defRPr sz="1800"/>
            </a:lvl2pPr>
            <a:lvl3pPr>
              <a:spcBef>
                <a:spcPts val="0"/>
              </a:spcBef>
              <a:defRPr sz="1600"/>
            </a:lvl3pPr>
            <a:lvl4pPr>
              <a:spcBef>
                <a:spcPts val="0"/>
              </a:spcBef>
              <a:defRPr sz="1400"/>
            </a:lvl4pPr>
            <a:lvl5pPr>
              <a:spcBef>
                <a:spcPts val="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734FC21E-5A22-4CFC-84DA-26C8BDBD3AFC}"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661783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2014 Confidential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86E4801A-C56B-449D-B3EC-425844949D37}"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4"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Micron Confidential </a:t>
            </a:r>
          </a:p>
        </p:txBody>
      </p:sp>
      <p:sp>
        <p:nvSpPr>
          <p:cNvPr id="5"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74AB5503-076F-4E6F-9161-EB4437DD50CA}"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2503669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014 Confidential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17A449BC-358E-42BD-8A1E-F26613903883}"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3"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Micron Confidential </a:t>
            </a:r>
          </a:p>
        </p:txBody>
      </p:sp>
      <p:sp>
        <p:nvSpPr>
          <p:cNvPr id="4"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5F573686-BA6D-413F-9936-2DD87B9ED423}"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2097217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2014 Confidential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6DCE8666-64BA-45C3-A15C-A6013FC6257C}"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6"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Micron Confidential </a:t>
            </a:r>
          </a:p>
        </p:txBody>
      </p:sp>
      <p:sp>
        <p:nvSpPr>
          <p:cNvPr id="7"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42C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2E09450B-ED65-40D2-9892-FF109D4E0C71}"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2849515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1_2014 Confidential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83124C85-EEC2-4E40-B91E-7BD441C7C984}"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5" name="Text Box 8"/>
          <p:cNvSpPr txBox="1">
            <a:spLocks noChangeArrowheads="1"/>
          </p:cNvSpPr>
          <p:nvPr/>
        </p:nvSpPr>
        <p:spPr bwMode="auto">
          <a:xfrm>
            <a:off x="2015067" y="6553200"/>
            <a:ext cx="411691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Micron Confidential </a:t>
            </a:r>
          </a:p>
        </p:txBody>
      </p:sp>
      <p:sp>
        <p:nvSpPr>
          <p:cNvPr id="6" name="Freeform 5"/>
          <p:cNvSpPr>
            <a:spLocks/>
          </p:cNvSpPr>
          <p:nvPr/>
        </p:nvSpPr>
        <p:spPr bwMode="auto">
          <a:xfrm>
            <a:off x="6534152" y="6338888"/>
            <a:ext cx="5657849" cy="519112"/>
          </a:xfrm>
          <a:custGeom>
            <a:avLst/>
            <a:gdLst>
              <a:gd name="T0" fmla="*/ 3637700 w 4583411"/>
              <a:gd name="T1" fmla="*/ 0 h 522804"/>
              <a:gd name="T2" fmla="*/ 0 w 4583411"/>
              <a:gd name="T3" fmla="*/ 510611 h 522804"/>
              <a:gd name="T4" fmla="*/ 3631561 w 4583411"/>
              <a:gd name="T5" fmla="*/ 511315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130426"/>
            <a:ext cx="12192000" cy="1470025"/>
          </a:xfrm>
        </p:spPr>
        <p:txBody>
          <a:bodyPr anchor="b">
            <a:normAutofit/>
          </a:bodyPr>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a:off x="0" y="3686718"/>
            <a:ext cx="12192000" cy="1752600"/>
          </a:xfrm>
        </p:spPr>
        <p:txBody>
          <a:bodyPr/>
          <a:lstStyle>
            <a:lvl1pPr marL="0" indent="0" algn="ctr">
              <a:buNone/>
              <a:defRPr>
                <a:solidFill>
                  <a:srgbClr val="0042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DA493BFA-0FE6-431E-B3FD-70925715813D}"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4177838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92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9095B5-BE0E-4ABB-A7C1-C590607196DE}" type="datetime1">
              <a:rPr lang="en-US" smtClean="0">
                <a:solidFill>
                  <a:prstClr val="black">
                    <a:tint val="75000"/>
                  </a:prstClr>
                </a:solidFill>
              </a:rPr>
              <a:pPr/>
              <a:t>10/30/2017</a:t>
            </a:fld>
            <a:endParaRPr lang="en-US">
              <a:solidFill>
                <a:prstClr val="black">
                  <a:tint val="75000"/>
                </a:prstClr>
              </a:solidFill>
            </a:endParaRPr>
          </a:p>
        </p:txBody>
      </p:sp>
      <p:sp>
        <p:nvSpPr>
          <p:cNvPr id="4" name="Footer Placeholder 3"/>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6385" y="2430464"/>
            <a:ext cx="817456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31535"/>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2014 Non-Con -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01" y="6148388"/>
            <a:ext cx="1182581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50000"/>
              </a:spcBef>
              <a:spcAft>
                <a:spcPct val="0"/>
              </a:spcAft>
            </a:pPr>
            <a:r>
              <a:rPr lang="en-US" sz="600">
                <a:solidFill>
                  <a:srgbClr val="1F54A5"/>
                </a:solidFill>
                <a:latin typeface="Calibri Light" pitchFamily="-84" charset="0"/>
              </a:rPr>
              <a:t>©2014 Micron Technology, Inc. All rights reserved. Products are warranted only to meet Micron</a:t>
            </a:r>
            <a:r>
              <a:rPr lang="en-US" altLang="en-US" sz="600">
                <a:solidFill>
                  <a:srgbClr val="1F54A5"/>
                </a:solidFill>
                <a:latin typeface="Calibri Light" pitchFamily="-84" charset="0"/>
              </a:rPr>
              <a:t>’</a:t>
            </a:r>
            <a:r>
              <a:rPr lang="en-US" sz="600">
                <a:solidFill>
                  <a:srgbClr val="1F54A5"/>
                </a:solidFill>
                <a:latin typeface="Calibri Light" pitchFamily="-84" charset="0"/>
              </a:rPr>
              <a:t>s production data sheet specifications. Information, products, and/or specifications are subject to change without notice. All information is provided on an </a:t>
            </a:r>
            <a:r>
              <a:rPr lang="en-US" altLang="en-US" sz="600">
                <a:solidFill>
                  <a:srgbClr val="1F54A5"/>
                </a:solidFill>
                <a:latin typeface="Calibri Light" pitchFamily="-84" charset="0"/>
              </a:rPr>
              <a:t>“</a:t>
            </a:r>
            <a:r>
              <a:rPr lang="en-US" sz="600">
                <a:solidFill>
                  <a:srgbClr val="1F54A5"/>
                </a:solidFill>
                <a:latin typeface="Calibri Light" pitchFamily="-84" charset="0"/>
              </a:rPr>
              <a:t>AS IS</a:t>
            </a:r>
            <a:r>
              <a:rPr lang="en-US" altLang="en-US" sz="600">
                <a:solidFill>
                  <a:srgbClr val="1F54A5"/>
                </a:solidFill>
                <a:latin typeface="Calibri Light" pitchFamily="-84" charset="0"/>
              </a:rPr>
              <a:t>”</a:t>
            </a:r>
            <a:r>
              <a:rPr lang="en-US" sz="600">
                <a:solidFill>
                  <a:srgbClr val="1F54A5"/>
                </a:solidFill>
                <a:latin typeface="Calibri Light" pitchFamily="-84" charset="0"/>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CA1757CD-781A-42A1-819B-4D1D511D2154}"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6"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p>
        </p:txBody>
      </p:sp>
      <p:sp>
        <p:nvSpPr>
          <p:cNvPr id="7" name="Freeform 6"/>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130426"/>
            <a:ext cx="12192000" cy="1470025"/>
          </a:xfrm>
        </p:spPr>
        <p:txBody>
          <a:bodyPr anchor="b">
            <a:normAutofit/>
          </a:bodyPr>
          <a:lstStyle>
            <a:lvl1pPr>
              <a:defRPr sz="3200"/>
            </a:lvl1pPr>
          </a:lstStyle>
          <a:p>
            <a:r>
              <a:rPr lang="en-US"/>
              <a:t>Click to edit Master title style</a:t>
            </a:r>
          </a:p>
        </p:txBody>
      </p:sp>
      <p:sp>
        <p:nvSpPr>
          <p:cNvPr id="3" name="Subtitle 2"/>
          <p:cNvSpPr>
            <a:spLocks noGrp="1"/>
          </p:cNvSpPr>
          <p:nvPr>
            <p:ph type="subTitle" idx="1"/>
          </p:nvPr>
        </p:nvSpPr>
        <p:spPr>
          <a:xfrm>
            <a:off x="0" y="3686718"/>
            <a:ext cx="12192000" cy="1752600"/>
          </a:xfrm>
        </p:spPr>
        <p:txBody>
          <a:bodyPr/>
          <a:lstStyle>
            <a:lvl1pPr marL="0" indent="0" algn="ctr">
              <a:buNone/>
              <a:defRPr>
                <a:solidFill>
                  <a:srgbClr val="0042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16070E0F-2272-42A5-BA3C-79E32F5B05FF}"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3926178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014 Non-Con - Title and Content">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B5A81F00-BCE4-442D-9AED-3917EFE7CA40}"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5"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p>
        </p:txBody>
      </p:sp>
      <p:sp>
        <p:nvSpPr>
          <p:cNvPr id="6"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594D1FD3-07DA-4505-B2FB-C9CC1D971428}"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68074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014 Non-Con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DD8B7AF3-EC2B-41B9-BCC2-C6504B103250}"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6"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p>
        </p:txBody>
      </p:sp>
      <p:sp>
        <p:nvSpPr>
          <p:cNvPr id="7"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83590"/>
            <a:ext cx="5384800" cy="4942574"/>
          </a:xfrm>
        </p:spPr>
        <p:txBody>
          <a:bodyPr>
            <a:normAutofit/>
          </a:bodyPr>
          <a:lstStyle>
            <a:lvl1pPr>
              <a:defRPr sz="2000"/>
            </a:lvl1pPr>
            <a:lvl2pPr>
              <a:spcBef>
                <a:spcPts val="0"/>
              </a:spcBef>
              <a:defRPr sz="1800"/>
            </a:lvl2pPr>
            <a:lvl3pPr>
              <a:spcBef>
                <a:spcPts val="0"/>
              </a:spcBef>
              <a:defRPr sz="1600"/>
            </a:lvl3pPr>
            <a:lvl4pPr>
              <a:spcBef>
                <a:spcPts val="0"/>
              </a:spcBef>
              <a:defRPr sz="1400"/>
            </a:lvl4pPr>
            <a:lvl5pPr>
              <a:spcBef>
                <a:spcPts val="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3590"/>
            <a:ext cx="5384800" cy="4942574"/>
          </a:xfrm>
        </p:spPr>
        <p:txBody>
          <a:bodyPr/>
          <a:lstStyle>
            <a:lvl1pPr>
              <a:defRPr sz="2000"/>
            </a:lvl1pPr>
            <a:lvl2pPr>
              <a:spcBef>
                <a:spcPts val="0"/>
              </a:spcBef>
              <a:defRPr sz="1800"/>
            </a:lvl2pPr>
            <a:lvl3pPr>
              <a:spcBef>
                <a:spcPts val="0"/>
              </a:spcBef>
              <a:defRPr sz="1600"/>
            </a:lvl3pPr>
            <a:lvl4pPr>
              <a:spcBef>
                <a:spcPts val="0"/>
              </a:spcBef>
              <a:defRPr sz="1400"/>
            </a:lvl4pPr>
            <a:lvl5pPr>
              <a:spcBef>
                <a:spcPts val="0"/>
              </a:spcBef>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8CB4D647-E403-4237-9B65-F60A9FC63D01}"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3980018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2014 Non-Con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C9B7A9C5-2B55-4822-BACF-F4D605D0F612}"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4"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p>
        </p:txBody>
      </p:sp>
      <p:sp>
        <p:nvSpPr>
          <p:cNvPr id="5"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F1A871AB-A6E5-47DB-A985-452CA73E0071}"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3975967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014 Non-Con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ED11C13E-016E-449F-A074-8B424CE76A58}"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3"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p>
        </p:txBody>
      </p:sp>
      <p:sp>
        <p:nvSpPr>
          <p:cNvPr id="4"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D403430F-35FC-4C0D-B7F7-ACE5E5AAA06C}"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27910385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2014 Non-Con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33FEE6E4-1FF9-48CA-87DB-208663E49F4B}"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6"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p>
        </p:txBody>
      </p:sp>
      <p:sp>
        <p:nvSpPr>
          <p:cNvPr id="7"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42C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17AF1BC5-E376-4FF2-A3C3-7EB5BC2F3F0D}"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37236062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014 Non-Con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9"/>
            <a:ext cx="668867" cy="249237"/>
          </a:xfrm>
          <a:prstGeom prst="rect">
            <a:avLst/>
          </a:prstGeom>
        </p:spPr>
        <p:txBody>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algn="ctr" fontAlgn="base">
              <a:spcBef>
                <a:spcPct val="0"/>
              </a:spcBef>
              <a:spcAft>
                <a:spcPct val="0"/>
              </a:spcAft>
            </a:pPr>
            <a:fld id="{3583EDB9-34A0-4551-8A35-06419CFABBA0}" type="slidenum">
              <a:rPr lang="en-US" sz="800" b="1">
                <a:solidFill>
                  <a:srgbClr val="1F54A5"/>
                </a:solidFill>
                <a:latin typeface="Calibri" pitchFamily="34" charset="0"/>
                <a:cs typeface="Calibri" pitchFamily="34" charset="0"/>
              </a:rPr>
              <a:pPr algn="ctr" fontAlgn="base">
                <a:spcBef>
                  <a:spcPct val="0"/>
                </a:spcBef>
                <a:spcAft>
                  <a:spcPct val="0"/>
                </a:spcAft>
              </a:pPr>
              <a:t>‹#›</a:t>
            </a:fld>
            <a:endParaRPr lang="en-US" sz="800" b="1">
              <a:solidFill>
                <a:srgbClr val="1F54A5"/>
              </a:solidFill>
              <a:latin typeface="Calibri" pitchFamily="34" charset="0"/>
              <a:cs typeface="Calibri" pitchFamily="34" charset="0"/>
            </a:endParaRPr>
          </a:p>
        </p:txBody>
      </p:sp>
      <p:sp>
        <p:nvSpPr>
          <p:cNvPr id="5" name="Text Box 8"/>
          <p:cNvSpPr txBox="1">
            <a:spLocks noChangeArrowheads="1"/>
          </p:cNvSpPr>
          <p:nvPr/>
        </p:nvSpPr>
        <p:spPr bwMode="auto">
          <a:xfrm>
            <a:off x="2015067" y="6553200"/>
            <a:ext cx="23198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a:solidFill>
                  <a:schemeClr val="tx1"/>
                </a:solidFill>
                <a:latin typeface="Tahoma" pitchFamily="34" charset="0"/>
                <a:ea typeface="MS PGothic" pitchFamily="34" charset="-128"/>
              </a:defRPr>
            </a:lvl1pPr>
            <a:lvl2pPr marL="742950" indent="-285750" eaLnBrk="0" hangingPunct="0">
              <a:defRPr sz="1200">
                <a:solidFill>
                  <a:schemeClr val="tx1"/>
                </a:solidFill>
                <a:latin typeface="Tahoma" pitchFamily="34" charset="0"/>
                <a:ea typeface="MS PGothic" pitchFamily="34" charset="-128"/>
              </a:defRPr>
            </a:lvl2pPr>
            <a:lvl3pPr marL="1143000" indent="-228600" eaLnBrk="0" hangingPunct="0">
              <a:defRPr sz="1200">
                <a:solidFill>
                  <a:schemeClr val="tx1"/>
                </a:solidFill>
                <a:latin typeface="Tahoma" pitchFamily="34" charset="0"/>
                <a:ea typeface="MS PGothic" pitchFamily="34" charset="-128"/>
              </a:defRPr>
            </a:lvl3pPr>
            <a:lvl4pPr marL="1600200" indent="-228600" eaLnBrk="0" hangingPunct="0">
              <a:defRPr sz="1200">
                <a:solidFill>
                  <a:schemeClr val="tx1"/>
                </a:solidFill>
                <a:latin typeface="Tahoma" pitchFamily="34" charset="0"/>
                <a:ea typeface="MS PGothic" pitchFamily="34" charset="-128"/>
              </a:defRPr>
            </a:lvl4pPr>
            <a:lvl5pPr marL="2057400" indent="-228600" eaLnBrk="0" hangingPunct="0">
              <a:defRPr sz="12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Tahoma" pitchFamily="34" charset="0"/>
                <a:ea typeface="MS PGothic" pitchFamily="34" charset="-128"/>
              </a:defRPr>
            </a:lvl9pPr>
          </a:lstStyle>
          <a:p>
            <a:pPr fontAlgn="base">
              <a:spcBef>
                <a:spcPct val="0"/>
              </a:spcBef>
              <a:spcAft>
                <a:spcPct val="0"/>
              </a:spcAft>
            </a:pPr>
            <a:r>
              <a:rPr lang="en-US" sz="800">
                <a:solidFill>
                  <a:srgbClr val="00A4FF"/>
                </a:solidFill>
                <a:latin typeface="Calibri" pitchFamily="34" charset="0"/>
                <a:cs typeface="Calibri" pitchFamily="34" charset="0"/>
              </a:rPr>
              <a:t>|</a:t>
            </a:r>
            <a:r>
              <a:rPr lang="en-US" sz="800">
                <a:solidFill>
                  <a:srgbClr val="1F54A5"/>
                </a:solidFill>
                <a:latin typeface="Calibri" pitchFamily="34" charset="0"/>
                <a:cs typeface="Calibri" pitchFamily="34" charset="0"/>
              </a:rPr>
              <a:t>     ©2014 Micron Technology, Inc.     </a:t>
            </a:r>
          </a:p>
        </p:txBody>
      </p:sp>
      <p:sp>
        <p:nvSpPr>
          <p:cNvPr id="6" name="Freeform 5"/>
          <p:cNvSpPr>
            <a:spLocks/>
          </p:cNvSpPr>
          <p:nvPr/>
        </p:nvSpPr>
        <p:spPr bwMode="auto">
          <a:xfrm>
            <a:off x="6548967" y="6346826"/>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nchor="ctr"/>
          <a:lstStyle/>
          <a:p>
            <a:pPr fontAlgn="base">
              <a:spcBef>
                <a:spcPct val="0"/>
              </a:spcBef>
              <a:spcAft>
                <a:spcPct val="0"/>
              </a:spcAft>
            </a:pPr>
            <a:endParaRPr lang="en-US" sz="1200">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217" y="6459539"/>
            <a:ext cx="1589616"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130426"/>
            <a:ext cx="121920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0" y="3686718"/>
            <a:ext cx="12192000" cy="1752600"/>
          </a:xfrm>
        </p:spPr>
        <p:txBody>
          <a:bodyPr/>
          <a:lstStyle>
            <a:lvl1pPr marL="0" indent="0" algn="ctr">
              <a:buNone/>
              <a:defRPr>
                <a:solidFill>
                  <a:srgbClr val="0042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6"/>
          <p:cNvSpPr>
            <a:spLocks noGrp="1"/>
          </p:cNvSpPr>
          <p:nvPr>
            <p:ph type="dt" sz="half" idx="10"/>
          </p:nvPr>
        </p:nvSpPr>
        <p:spPr>
          <a:xfrm>
            <a:off x="781051" y="6596063"/>
            <a:ext cx="1166283" cy="119062"/>
          </a:xfrm>
          <a:prstGeom prst="rect">
            <a:avLst/>
          </a:prstGeom>
        </p:spPr>
        <p:txBody>
          <a:bodyPr vert="horz" wrap="none" lIns="0" tIns="0" rIns="0" bIns="0" numCol="1" anchor="ctr" anchorCtr="0" compatLnSpc="1">
            <a:prstTxWarp prst="textNoShape">
              <a:avLst/>
            </a:prstTxWarp>
          </a:bodyPr>
          <a:lstStyle>
            <a:lvl1pPr algn="r">
              <a:defRPr sz="800">
                <a:solidFill>
                  <a:srgbClr val="1F54A5"/>
                </a:solidFill>
                <a:latin typeface="Calibri" pitchFamily="34" charset="0"/>
              </a:defRPr>
            </a:lvl1pPr>
          </a:lstStyle>
          <a:p>
            <a:pPr fontAlgn="base">
              <a:spcBef>
                <a:spcPct val="0"/>
              </a:spcBef>
              <a:spcAft>
                <a:spcPct val="0"/>
              </a:spcAft>
            </a:pPr>
            <a:fld id="{0F2BA41E-729F-41FD-92CA-EE8387BC8B4F}" type="datetime4">
              <a:rPr lang="en-US">
                <a:ea typeface="MS PGothic" pitchFamily="34" charset="-128"/>
              </a:rPr>
              <a:pPr fontAlgn="base">
                <a:spcBef>
                  <a:spcPct val="0"/>
                </a:spcBef>
                <a:spcAft>
                  <a:spcPct val="0"/>
                </a:spcAft>
              </a:pPr>
              <a:t>October 30, 2017</a:t>
            </a:fld>
            <a:endParaRPr lang="en-US">
              <a:ea typeface="MS PGothic" pitchFamily="34" charset="-128"/>
            </a:endParaRPr>
          </a:p>
        </p:txBody>
      </p:sp>
    </p:spTree>
    <p:extLst>
      <p:ext uri="{BB962C8B-B14F-4D97-AF65-F5344CB8AC3E}">
        <p14:creationId xmlns:p14="http://schemas.microsoft.com/office/powerpoint/2010/main" val="10411233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defRPr sz="4000" b="1">
                <a:solidFill>
                  <a:schemeClr val="tx2"/>
                </a:solidFill>
              </a:defRPr>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2"/>
          <p:cNvPicPr>
            <a:picLocks noChangeAspect="1" noChangeArrowheads="1"/>
          </p:cNvPicPr>
          <p:nvPr/>
        </p:nvPicPr>
        <p:blipFill>
          <a:blip r:embed="rId2" cstate="print"/>
          <a:srcRect/>
          <a:stretch>
            <a:fillRect/>
          </a:stretch>
        </p:blipFill>
        <p:spPr bwMode="auto">
          <a:xfrm>
            <a:off x="0" y="6396182"/>
            <a:ext cx="12192000" cy="461818"/>
          </a:xfrm>
          <a:prstGeom prst="rect">
            <a:avLst/>
          </a:prstGeom>
          <a:noFill/>
          <a:ln w="9525">
            <a:noFill/>
            <a:miter lim="800000"/>
            <a:headEnd/>
            <a:tailEnd/>
          </a:ln>
        </p:spPr>
      </p:pic>
      <p:sp>
        <p:nvSpPr>
          <p:cNvPr id="4" name="Date Placeholder 3"/>
          <p:cNvSpPr>
            <a:spLocks noGrp="1"/>
          </p:cNvSpPr>
          <p:nvPr>
            <p:ph type="dt" sz="half" idx="10"/>
          </p:nvPr>
        </p:nvSpPr>
        <p:spPr>
          <a:xfrm>
            <a:off x="1828800" y="6477001"/>
            <a:ext cx="2844800" cy="365125"/>
          </a:xfrm>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a:xfrm>
            <a:off x="3962400" y="6324601"/>
            <a:ext cx="38608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331200" y="6492876"/>
            <a:ext cx="2844800" cy="365125"/>
          </a:xfrm>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3973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396182"/>
            <a:ext cx="12192000" cy="461818"/>
          </a:xfrm>
          <a:prstGeom prst="rect">
            <a:avLst/>
          </a:prstGeom>
          <a:noFill/>
          <a:ln w="9525">
            <a:noFill/>
            <a:miter lim="800000"/>
            <a:headEnd/>
            <a:tailEnd/>
          </a:ln>
        </p:spPr>
      </p:pic>
      <p:sp>
        <p:nvSpPr>
          <p:cNvPr id="2" name="Title 1"/>
          <p:cNvSpPr>
            <a:spLocks noGrp="1"/>
          </p:cNvSpPr>
          <p:nvPr>
            <p:ph type="title"/>
          </p:nvPr>
        </p:nvSpPr>
        <p:spPr>
          <a:xfrm>
            <a:off x="609600" y="-76200"/>
            <a:ext cx="10972800" cy="1143000"/>
          </a:xfrm>
        </p:spPr>
        <p:txBody>
          <a:bodyPr>
            <a:normAutofit/>
          </a:bodyPr>
          <a:lstStyle>
            <a:lvl1pPr>
              <a:defRPr sz="3600" b="1">
                <a:solidFill>
                  <a:srgbClr val="0070C0"/>
                </a:solidFill>
              </a:defRPr>
            </a:lvl1pPr>
          </a:lstStyle>
          <a:p>
            <a:r>
              <a:rPr lang="en-US"/>
              <a:t>Click to edit Master title style</a:t>
            </a:r>
          </a:p>
        </p:txBody>
      </p:sp>
      <p:sp>
        <p:nvSpPr>
          <p:cNvPr id="3" name="Content Placeholder 2"/>
          <p:cNvSpPr>
            <a:spLocks noGrp="1"/>
          </p:cNvSpPr>
          <p:nvPr>
            <p:ph idx="1"/>
          </p:nvPr>
        </p:nvSpPr>
        <p:spPr>
          <a:xfrm>
            <a:off x="609600" y="1066801"/>
            <a:ext cx="10972800" cy="4525963"/>
          </a:xfrm>
        </p:spPr>
        <p:txBody>
          <a:bodyPr>
            <a:normAutofit/>
          </a:bodyPr>
          <a:lstStyle>
            <a:lvl1pPr>
              <a:defRPr sz="2400"/>
            </a:lvl1pPr>
            <a:lvl2pPr>
              <a:defRPr sz="20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33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E34F8-B11F-4E53-B4F3-B64B4C4FD54B}" type="datetime1">
              <a:rPr lang="en-US" smtClean="0">
                <a:solidFill>
                  <a:prstClr val="black">
                    <a:tint val="75000"/>
                  </a:prstClr>
                </a:solidFill>
              </a:rPr>
              <a:pPr/>
              <a:t>10/30/2017</a:t>
            </a:fld>
            <a:endParaRPr lang="en-US">
              <a:solidFill>
                <a:prstClr val="black">
                  <a:tint val="75000"/>
                </a:prstClr>
              </a:solidFill>
            </a:endParaRPr>
          </a:p>
        </p:txBody>
      </p:sp>
      <p:sp>
        <p:nvSpPr>
          <p:cNvPr id="3" name="Footer Placeholder 2"/>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6396182"/>
            <a:ext cx="12192000" cy="461818"/>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5397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6396182"/>
            <a:ext cx="12192000" cy="461818"/>
          </a:xfrm>
          <a:prstGeom prst="rect">
            <a:avLst/>
          </a:prstGeom>
          <a:noFill/>
          <a:ln w="9525">
            <a:noFill/>
            <a:miter lim="800000"/>
            <a:headEnd/>
            <a:tailEnd/>
          </a:ln>
        </p:spPr>
      </p:pic>
      <p:sp>
        <p:nvSpPr>
          <p:cNvPr id="2" name="Title 1"/>
          <p:cNvSpPr>
            <a:spLocks noGrp="1"/>
          </p:cNvSpPr>
          <p:nvPr>
            <p:ph type="title"/>
          </p:nvPr>
        </p:nvSpPr>
        <p:spPr>
          <a:xfrm>
            <a:off x="609600" y="0"/>
            <a:ext cx="10972800" cy="1143000"/>
          </a:xfrm>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143001"/>
            <a:ext cx="53848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1"/>
            <a:ext cx="53848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8724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078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8161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841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2706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0084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9480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7056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FFFFFF"/>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a:t>
            </a:r>
          </a:p>
          <a:p>
            <a:pPr algn="r"/>
            <a:r>
              <a:rPr lang="en-US" sz="1200" dirty="0">
                <a:solidFill>
                  <a:srgbClr val="2C2C2E"/>
                </a:solidFill>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959874575"/>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7"/>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4B8399-05F0-4A4F-BD6F-23386DDACE40}" type="datetime1">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 - White</a:t>
            </a:r>
          </a:p>
          <a:p>
            <a:pPr algn="r"/>
            <a:r>
              <a:rPr lang="en-US" sz="1200" dirty="0">
                <a:solidFill>
                  <a:srgbClr val="2C2C2E"/>
                </a:solidFill>
                <a:cs typeface="Segoe UI" panose="020B0502040204020203" pitchFamily="34" charset="0"/>
              </a:rPr>
              <a:t>Alternate layout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for first slide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in the deck.</a:t>
            </a: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58595B"/>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647014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and Content</a:t>
            </a:r>
          </a:p>
          <a:p>
            <a:pPr algn="r"/>
            <a:r>
              <a:rPr lang="en-US" sz="1200" dirty="0">
                <a:solidFill>
                  <a:srgbClr val="2C2C2E"/>
                </a:solidFill>
                <a:cs typeface="Segoe UI" panose="020B0502040204020203" pitchFamily="34" charset="0"/>
              </a:rPr>
              <a:t>The primary layout used for standard slides. The placeholder can be used to create text, tables, or charts.</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434722596"/>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3748251484"/>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Only</a:t>
            </a:r>
          </a:p>
          <a:p>
            <a:pPr algn="r"/>
            <a:r>
              <a:rPr lang="en-US" sz="1200" dirty="0">
                <a:solidFill>
                  <a:srgbClr val="2C2C2E"/>
                </a:solidFill>
                <a:cs typeface="Segoe UI" panose="020B0502040204020203" pitchFamily="34" charset="0"/>
              </a:rPr>
              <a:t>Includes only the title and subtitle, with a large open space in the middle of the slide.</a:t>
            </a: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80402284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Agenda</a:t>
            </a:r>
          </a:p>
          <a:p>
            <a:pPr algn="r"/>
            <a:r>
              <a:rPr lang="en-US" sz="1200" dirty="0">
                <a:solidFill>
                  <a:srgbClr val="2C2C2E"/>
                </a:solidFill>
                <a:cs typeface="Segoe UI" panose="020B0502040204020203" pitchFamily="34" charset="0"/>
              </a:rPr>
              <a:t>Two-column layout, to be used with any number of items.</a:t>
            </a: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2789824734"/>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Two-Column Content</a:t>
            </a:r>
          </a:p>
          <a:p>
            <a:pPr algn="r"/>
            <a:r>
              <a:rPr lang="en-US" sz="1200" dirty="0">
                <a:solidFill>
                  <a:srgbClr val="2C2C2E"/>
                </a:solidFill>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3491548551"/>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Three-Column Content</a:t>
            </a:r>
          </a:p>
          <a:p>
            <a:pPr algn="r"/>
            <a:r>
              <a:rPr lang="en-US" sz="1200" dirty="0">
                <a:solidFill>
                  <a:srgbClr val="2C2C2E"/>
                </a:solidFill>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2123346274"/>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Left Text</a:t>
            </a:r>
          </a:p>
          <a:p>
            <a:pPr algn="r"/>
            <a:r>
              <a:rPr lang="en-US" sz="1200" dirty="0">
                <a:solidFill>
                  <a:srgbClr val="2C2C2E"/>
                </a:solidFill>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8328799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Full Photo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with Right Text</a:t>
            </a:r>
          </a:p>
          <a:p>
            <a:pPr algn="r"/>
            <a:r>
              <a:rPr lang="en-US" sz="1200" dirty="0">
                <a:solidFill>
                  <a:srgbClr val="2C2C2E"/>
                </a:solidFill>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159023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056399151"/>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E2C44-5BAF-4E02-8937-C69879F50361}" type="datetime1">
              <a:rPr lang="en-US" smtClean="0">
                <a:solidFill>
                  <a:prstClr val="black">
                    <a:tint val="75000"/>
                  </a:prstClr>
                </a:solidFill>
              </a:rPr>
              <a:pPr/>
              <a:t>10/30/2017</a:t>
            </a:fld>
            <a:endParaRPr lang="en-US">
              <a:solidFill>
                <a:prstClr val="black">
                  <a:tint val="75000"/>
                </a:prstClr>
              </a:solidFill>
            </a:endParaRPr>
          </a:p>
        </p:txBody>
      </p:sp>
      <p:sp>
        <p:nvSpPr>
          <p:cNvPr id="6" name="Footer Placeholder 5"/>
          <p:cNvSpPr>
            <a:spLocks noGrp="1"/>
          </p:cNvSpPr>
          <p:nvPr>
            <p:ph type="ftr" sz="quarter" idx="11"/>
          </p:nvPr>
        </p:nvSpPr>
        <p:spPr>
          <a:xfrm>
            <a:off x="4165600" y="6492882"/>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58595B"/>
                </a:solidFill>
              </a:endParaRPr>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Segue</a:t>
            </a:r>
            <a:endParaRPr lang="en-US" sz="1200" dirty="0">
              <a:solidFill>
                <a:srgbClr val="2C2C2E"/>
              </a:solidFill>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9493243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White Ending Slide</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3459940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Blue Ending Slide</a:t>
            </a:r>
            <a:endParaRPr lang="en-US" sz="1200" dirty="0">
              <a:solidFill>
                <a:srgbClr val="2C2C2E"/>
              </a:solidFill>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1542519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Blank</a:t>
            </a:r>
            <a:endParaRPr lang="en-US" sz="1200" dirty="0">
              <a:solidFill>
                <a:srgbClr val="2C2C2E"/>
              </a:solidFill>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8690525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FFFFFF"/>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9A9B9D"/>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a:t>
            </a:r>
          </a:p>
          <a:p>
            <a:pPr algn="r"/>
            <a:r>
              <a:rPr lang="en-US" sz="1200" dirty="0">
                <a:solidFill>
                  <a:srgbClr val="2C2C2E"/>
                </a:solidFill>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193593788"/>
      </p:ext>
    </p:extLst>
  </p:cSld>
  <p:clrMapOvr>
    <a:masterClrMapping/>
  </p:clrMapOvr>
  <p:extLst mod="1">
    <p:ext uri="{DCECCB84-F9BA-43D5-87BE-67443E8EF086}">
      <p15:sldGuideLst xmlns:p15="http://schemas.microsoft.com/office/powerpoint/2012/main">
        <p15:guide id="1" orient="horz" pos="4056">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Slide - White</a:t>
            </a:r>
          </a:p>
          <a:p>
            <a:pPr algn="r"/>
            <a:r>
              <a:rPr lang="en-US" sz="1200" dirty="0">
                <a:solidFill>
                  <a:srgbClr val="2C2C2E"/>
                </a:solidFill>
                <a:cs typeface="Segoe UI" panose="020B0502040204020203" pitchFamily="34" charset="0"/>
              </a:rPr>
              <a:t>Alternate layout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for first slide </a:t>
            </a:r>
            <a:br>
              <a:rPr lang="en-US" sz="1200" dirty="0">
                <a:solidFill>
                  <a:srgbClr val="2C2C2E"/>
                </a:solidFill>
                <a:cs typeface="Segoe UI" panose="020B0502040204020203" pitchFamily="34" charset="0"/>
              </a:rPr>
            </a:br>
            <a:r>
              <a:rPr lang="en-US" sz="1200" dirty="0">
                <a:solidFill>
                  <a:srgbClr val="2C2C2E"/>
                </a:solidFill>
                <a:cs typeface="Segoe UI" panose="020B0502040204020203" pitchFamily="34" charset="0"/>
              </a:rPr>
              <a:t>in the deck.</a:t>
            </a: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defTabSz="1219110"/>
            <a:r>
              <a:rPr lang="en-US" sz="800" dirty="0">
                <a:solidFill>
                  <a:srgbClr val="58595B"/>
                </a:solidFill>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a:solidFill>
                  <a:srgbClr val="58595B"/>
                </a:solidFill>
              </a:rPr>
              <a:t>|  </a:t>
            </a:r>
            <a:fld id="{F55C824C-5440-421F-B1ED-9166A1D48D51}" type="datetime4">
              <a:rPr lang="en-US">
                <a:solidFill>
                  <a:srgbClr val="58595B"/>
                </a:solidFill>
              </a:rPr>
              <a:pPr/>
              <a:t>October 30, 2017</a:t>
            </a:fld>
            <a:endParaRPr dirty="0">
              <a:solidFill>
                <a:srgbClr val="58595B"/>
              </a:solidFill>
            </a:endParaRPr>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solidFill>
                  <a:srgbClr val="58595B"/>
                </a:solidFill>
              </a:rPr>
              <a:t>|  Micron Confidential</a:t>
            </a:r>
            <a:endParaRPr lang="en-US" dirty="0">
              <a:solidFill>
                <a:srgbClr val="58595B"/>
              </a:solidFill>
            </a:endParaRPr>
          </a:p>
        </p:txBody>
      </p:sp>
    </p:spTree>
    <p:extLst>
      <p:ext uri="{BB962C8B-B14F-4D97-AF65-F5344CB8AC3E}">
        <p14:creationId xmlns:p14="http://schemas.microsoft.com/office/powerpoint/2010/main" val="21050081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and Content</a:t>
            </a:r>
          </a:p>
          <a:p>
            <a:pPr algn="r"/>
            <a:r>
              <a:rPr lang="en-US" sz="1200" dirty="0">
                <a:solidFill>
                  <a:srgbClr val="2C2C2E"/>
                </a:solidFill>
                <a:cs typeface="Segoe UI" panose="020B0502040204020203" pitchFamily="34" charset="0"/>
              </a:rPr>
              <a:t>The primary layout used for standard slides. The placeholder can be used to create text, tables, or charts.</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444740840"/>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Title/Subtitle </a:t>
            </a:r>
            <a:br>
              <a:rPr lang="en-US" sz="1200" b="1" dirty="0">
                <a:solidFill>
                  <a:srgbClr val="2C2C2E"/>
                </a:solidFill>
                <a:cs typeface="Segoe UI" panose="020B0502040204020203" pitchFamily="34" charset="0"/>
              </a:rPr>
            </a:br>
            <a:r>
              <a:rPr lang="en-US" sz="1200" b="1" dirty="0">
                <a:solidFill>
                  <a:srgbClr val="2C2C2E"/>
                </a:solidFill>
                <a:cs typeface="Segoe UI" panose="020B0502040204020203" pitchFamily="34" charset="0"/>
              </a:rPr>
              <a:t>and Content</a:t>
            </a:r>
          </a:p>
          <a:p>
            <a:pPr algn="r"/>
            <a:r>
              <a:rPr lang="en-US" sz="1200" dirty="0">
                <a:solidFill>
                  <a:srgbClr val="2C2C2E"/>
                </a:solidFill>
                <a:cs typeface="Segoe UI" panose="020B0502040204020203" pitchFamily="34" charset="0"/>
              </a:rPr>
              <a:t>Identical to main layout but includes the addition of a subtitle directly below the title.</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607845496"/>
      </p:ext>
    </p:extLst>
  </p:cSld>
  <p:clrMapOvr>
    <a:masterClrMapping/>
  </p:clrMapOvr>
  <p:hf hdr="0"/>
  <p:extLst mod="1">
    <p:ext uri="{DCECCB84-F9BA-43D5-87BE-67443E8EF086}">
      <p15:sldGuideLst xmlns:p15="http://schemas.microsoft.com/office/powerpoint/2012/main">
        <p15:guide id="1" orient="horz" pos="1152">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Title Only</a:t>
            </a:r>
          </a:p>
          <a:p>
            <a:pPr algn="r"/>
            <a:r>
              <a:rPr lang="en-US" sz="1200" dirty="0">
                <a:solidFill>
                  <a:srgbClr val="2C2C2E"/>
                </a:solidFill>
                <a:cs typeface="Segoe UI" panose="020B0502040204020203" pitchFamily="34" charset="0"/>
              </a:rPr>
              <a:t>Includes only the title and subtitle, with a large open space in the middle of the slide.</a:t>
            </a: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1757583086"/>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a:solidFill>
                  <a:srgbClr val="58595B"/>
                </a:solidFill>
              </a:rPr>
              <a:pPr algn="l"/>
              <a:t>‹#›</a:t>
            </a:fld>
            <a:endParaRPr dirty="0">
              <a:solidFill>
                <a:srgbClr val="58595B"/>
              </a:solidFill>
            </a:endParaRPr>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rgbClr val="2C2C2E"/>
                </a:solidFill>
                <a:cs typeface="Segoe UI" panose="020B0502040204020203" pitchFamily="34" charset="0"/>
              </a:rPr>
              <a:t>Agenda</a:t>
            </a:r>
          </a:p>
          <a:p>
            <a:pPr algn="r"/>
            <a:r>
              <a:rPr lang="en-US" sz="1200" dirty="0">
                <a:solidFill>
                  <a:srgbClr val="2C2C2E"/>
                </a:solidFill>
                <a:cs typeface="Segoe UI" panose="020B0502040204020203" pitchFamily="34" charset="0"/>
              </a:rPr>
              <a:t>Two-column layout, to be used with any number of items.</a:t>
            </a: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a:solidFill>
                  <a:srgbClr val="58595B"/>
                </a:solidFill>
              </a:rPr>
              <a:pPr/>
              <a:t>October 30, 2017</a:t>
            </a:fld>
            <a:endParaRPr dirty="0">
              <a:solidFill>
                <a:srgbClr val="58595B"/>
              </a:solidFill>
            </a:endParaRPr>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solidFill>
                  <a:srgbClr val="58595B"/>
                </a:solidFill>
              </a:rPr>
              <a:t>|  Micron Confidential</a:t>
            </a:r>
          </a:p>
        </p:txBody>
      </p:sp>
    </p:spTree>
    <p:extLst>
      <p:ext uri="{BB962C8B-B14F-4D97-AF65-F5344CB8AC3E}">
        <p14:creationId xmlns:p14="http://schemas.microsoft.com/office/powerpoint/2010/main" val="3134728360"/>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www.intel.com/index.ht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image" Target="../media/image12.emf"/><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theme" Target="../theme/theme10.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11.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12.emf"/><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image" Target="../media/image12.emf"/><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theme" Target="../theme/theme12.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image" Target="../media/image12.emf"/><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theme" Target="../theme/theme13.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image" Target="../media/image12.emf"/><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theme" Target="../theme/theme14.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image" Target="../media/image12.emf"/><Relationship Id="rId2" Type="http://schemas.openxmlformats.org/officeDocument/2006/relationships/slideLayout" Target="../slideLayouts/slideLayout203.xml"/><Relationship Id="rId16" Type="http://schemas.openxmlformats.org/officeDocument/2006/relationships/theme" Target="../theme/theme15.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theme" Target="../theme/theme16.xml"/><Relationship Id="rId3" Type="http://schemas.openxmlformats.org/officeDocument/2006/relationships/slideLayout" Target="../slideLayouts/slideLayout219.xml"/><Relationship Id="rId21" Type="http://schemas.openxmlformats.org/officeDocument/2006/relationships/image" Target="../media/image2.png"/><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hyperlink" Target="http://www.intel.com/index.htm" TargetMode="Externa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10" Type="http://schemas.openxmlformats.org/officeDocument/2006/relationships/slideLayout" Target="../slideLayouts/slideLayout226.xml"/><Relationship Id="rId19" Type="http://schemas.openxmlformats.org/officeDocument/2006/relationships/image" Target="../media/image1.gif"/><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image" Target="../media/image12.emf"/><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theme" Target="../theme/theme17.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8.png"/><Relationship Id="rId5" Type="http://schemas.openxmlformats.org/officeDocument/2006/relationships/slideLayout" Target="../slideLayouts/slideLayout32.xml"/><Relationship Id="rId10" Type="http://schemas.openxmlformats.org/officeDocument/2006/relationships/image" Target="../media/image7.pn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12.emf"/><Relationship Id="rId2" Type="http://schemas.openxmlformats.org/officeDocument/2006/relationships/slideLayout" Target="../slideLayouts/slideLayout80.xml"/><Relationship Id="rId16" Type="http://schemas.openxmlformats.org/officeDocument/2006/relationships/theme" Target="../theme/theme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image" Target="../media/image12.emf"/><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theme" Target="../theme/theme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2.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hyperlink" Target="http://www.intel.com/index.htm" TargetMode="Externa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image" Target="../media/image12.emf"/><Relationship Id="rId5" Type="http://schemas.openxmlformats.org/officeDocument/2006/relationships/slideLayout" Target="../slideLayouts/slideLayout114.xml"/><Relationship Id="rId10" Type="http://schemas.openxmlformats.org/officeDocument/2006/relationships/theme" Target="../theme/theme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
            <a:ext cx="10972800" cy="563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762001"/>
            <a:ext cx="10972800" cy="53641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24800" y="649288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EA24F-4499-4628-8159-135D415CE22B}" type="datetime1">
              <a:rPr lang="en-US" smtClean="0">
                <a:solidFill>
                  <a:prstClr val="black">
                    <a:tint val="75000"/>
                  </a:prstClr>
                </a:solidFill>
              </a:rPr>
              <a:pPr/>
              <a:t>10/30/2017</a:t>
            </a:fld>
            <a:endParaRPr lang="en-US">
              <a:solidFill>
                <a:prstClr val="black">
                  <a:tint val="75000"/>
                </a:prstClr>
              </a:solidFill>
            </a:endParaRPr>
          </a:p>
        </p:txBody>
      </p:sp>
      <p:sp>
        <p:nvSpPr>
          <p:cNvPr id="6" name="Slide Number Placeholder 5"/>
          <p:cNvSpPr>
            <a:spLocks noGrp="1"/>
          </p:cNvSpPr>
          <p:nvPr>
            <p:ph type="sldNum" sz="quarter" idx="4"/>
          </p:nvPr>
        </p:nvSpPr>
        <p:spPr>
          <a:xfrm>
            <a:off x="9347200" y="649288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micron.gif"/>
          <p:cNvPicPr>
            <a:picLocks noChangeAspect="1"/>
          </p:cNvPicPr>
          <p:nvPr/>
        </p:nvPicPr>
        <p:blipFill>
          <a:blip r:embed="rId18" cstate="print"/>
          <a:srcRect b="19231"/>
          <a:stretch>
            <a:fillRect/>
          </a:stretch>
        </p:blipFill>
        <p:spPr>
          <a:xfrm>
            <a:off x="914407" y="6414406"/>
            <a:ext cx="1968500" cy="400050"/>
          </a:xfrm>
          <a:prstGeom prst="rect">
            <a:avLst/>
          </a:prstGeom>
        </p:spPr>
      </p:pic>
      <p:pic>
        <p:nvPicPr>
          <p:cNvPr id="8" name="Picture 2" descr="Logo - Intel">
            <a:hlinkClick r:id="rId19" tooltip="Logo - Intel"/>
          </p:cNvPr>
          <p:cNvPicPr>
            <a:picLocks noChangeAspect="1" noChangeArrowheads="1"/>
          </p:cNvPicPr>
          <p:nvPr/>
        </p:nvPicPr>
        <p:blipFill>
          <a:blip r:embed="rId20" cstate="print"/>
          <a:srcRect/>
          <a:stretch>
            <a:fillRect/>
          </a:stretch>
        </p:blipFill>
        <p:spPr bwMode="auto">
          <a:xfrm>
            <a:off x="203207" y="6324600"/>
            <a:ext cx="856367" cy="417064"/>
          </a:xfrm>
          <a:prstGeom prst="rect">
            <a:avLst/>
          </a:prstGeom>
          <a:noFill/>
        </p:spPr>
      </p:pic>
      <p:sp>
        <p:nvSpPr>
          <p:cNvPr id="9" name="TextBox 8"/>
          <p:cNvSpPr txBox="1"/>
          <p:nvPr/>
        </p:nvSpPr>
        <p:spPr>
          <a:xfrm>
            <a:off x="2873829" y="6581008"/>
            <a:ext cx="966290" cy="276999"/>
          </a:xfrm>
          <a:prstGeom prst="rect">
            <a:avLst/>
          </a:prstGeom>
          <a:noFill/>
        </p:spPr>
        <p:txBody>
          <a:bodyPr wrap="none" rtlCol="0">
            <a:spAutoFit/>
          </a:bodyPr>
          <a:lstStyle/>
          <a:p>
            <a:r>
              <a:rPr lang="en-US" sz="1200" b="1" dirty="0">
                <a:solidFill>
                  <a:srgbClr val="000000"/>
                </a:solidFill>
                <a:cs typeface="Calibri" pitchFamily="34" charset="0"/>
              </a:rPr>
              <a:t>Confidential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4256" r:id="rId15"/>
    <p:sldLayoutId id="2147484258" r:id="rId16"/>
  </p:sldLayoutIdLst>
  <p:hf hdr="0" ftr="0"/>
  <p:txStyles>
    <p:titleStyle>
      <a:lvl1pPr algn="ctr" defTabSz="914400" rtl="0" eaLnBrk="1" latinLnBrk="0" hangingPunct="1">
        <a:spcBef>
          <a:spcPct val="0"/>
        </a:spcBef>
        <a:buNone/>
        <a:defRPr sz="36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E311BC51-49BC-45F0-B90C-E6310C708CCC}" type="datetime4">
              <a:rPr lang="en-US" sz="1100">
                <a:solidFill>
                  <a:srgbClr val="58595B"/>
                </a:solidFill>
              </a:rPr>
              <a:pPr/>
              <a:t>October 30, 2017</a:t>
            </a:fld>
            <a:endParaRPr sz="1100" dirty="0">
              <a:solidFill>
                <a:srgbClr val="58595B"/>
              </a:solidFill>
            </a:endParaRPr>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a:solidFill>
                  <a:srgbClr val="58595B"/>
                </a:solidFill>
              </a:rPr>
              <a:pPr/>
              <a:t>‹#›</a:t>
            </a:fld>
            <a:endParaRPr dirty="0">
              <a:solidFill>
                <a:srgbClr val="58595B"/>
              </a:solidFill>
            </a:endParaRPr>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solidFill>
                  <a:srgbClr val="58595B"/>
                </a:solidFill>
                <a:cs typeface="Segoe UI" panose="020B0502040204020203" pitchFamily="34" charset="0"/>
              </a:rPr>
              <a:t>© 2016 Micron Technology, Inc.   |</a:t>
            </a:r>
            <a:endParaRPr lang="en-US" sz="1100" dirty="0">
              <a:solidFill>
                <a:srgbClr val="58595B"/>
              </a:solidFill>
            </a:endParaRPr>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196387489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 id="2147484144" r:id="rId16"/>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E311BC51-49BC-45F0-B90C-E6310C708CCC}" type="datetime4">
              <a:rPr lang="en-US" sz="1100">
                <a:solidFill>
                  <a:srgbClr val="58595B"/>
                </a:solidFill>
              </a:rPr>
              <a:pPr/>
              <a:t>October 30, 2017</a:t>
            </a:fld>
            <a:endParaRPr sz="1100" dirty="0">
              <a:solidFill>
                <a:srgbClr val="58595B"/>
              </a:solidFill>
            </a:endParaRPr>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a:solidFill>
                  <a:srgbClr val="58595B"/>
                </a:solidFill>
              </a:rPr>
              <a:pPr/>
              <a:t>‹#›</a:t>
            </a:fld>
            <a:endParaRPr dirty="0">
              <a:solidFill>
                <a:srgbClr val="58595B"/>
              </a:solidFill>
            </a:endParaRPr>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solidFill>
                  <a:srgbClr val="58595B"/>
                </a:solidFill>
                <a:cs typeface="Segoe UI" panose="020B0502040204020203" pitchFamily="34" charset="0"/>
              </a:rPr>
              <a:t>© 2016 Micron Technology, Inc.   |</a:t>
            </a:r>
            <a:endParaRPr lang="en-US" sz="1100" dirty="0">
              <a:solidFill>
                <a:srgbClr val="58595B"/>
              </a:solidFill>
            </a:endParaRPr>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19020095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3" r:id="rId17"/>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E311BC51-49BC-45F0-B90C-E6310C708CCC}" type="datetime4">
              <a:rPr lang="en-US" sz="1100">
                <a:solidFill>
                  <a:srgbClr val="58595B"/>
                </a:solidFill>
              </a:rPr>
              <a:pPr/>
              <a:t>October 30, 2017</a:t>
            </a:fld>
            <a:endParaRPr sz="1100" dirty="0">
              <a:solidFill>
                <a:srgbClr val="58595B"/>
              </a:solidFill>
            </a:endParaRPr>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a:solidFill>
                  <a:srgbClr val="58595B"/>
                </a:solidFill>
              </a:rPr>
              <a:pPr/>
              <a:t>‹#›</a:t>
            </a:fld>
            <a:endParaRPr dirty="0">
              <a:solidFill>
                <a:srgbClr val="58595B"/>
              </a:solidFill>
            </a:endParaRPr>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solidFill>
                  <a:srgbClr val="58595B"/>
                </a:solidFill>
                <a:cs typeface="Segoe UI" panose="020B0502040204020203" pitchFamily="34" charset="0"/>
              </a:rPr>
              <a:t>© 2016 Micron Technology, Inc.   |</a:t>
            </a:r>
            <a:endParaRPr lang="en-US" sz="1100" dirty="0">
              <a:solidFill>
                <a:srgbClr val="58595B"/>
              </a:solidFill>
            </a:endParaRPr>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11281582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 id="2147484183" r:id="rId17"/>
    <p:sldLayoutId id="2147484184" r:id="rId18"/>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E311BC51-49BC-45F0-B90C-E6310C708CCC}" type="datetime4">
              <a:rPr lang="en-US" sz="1100">
                <a:solidFill>
                  <a:srgbClr val="58595B"/>
                </a:solidFill>
              </a:rPr>
              <a:pPr/>
              <a:t>October 30, 2017</a:t>
            </a:fld>
            <a:endParaRPr sz="1100" dirty="0">
              <a:solidFill>
                <a:srgbClr val="58595B"/>
              </a:solidFill>
            </a:endParaRPr>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a:solidFill>
                  <a:srgbClr val="58595B"/>
                </a:solidFill>
              </a:rPr>
              <a:pPr/>
              <a:t>‹#›</a:t>
            </a:fld>
            <a:endParaRPr dirty="0">
              <a:solidFill>
                <a:srgbClr val="58595B"/>
              </a:solidFill>
            </a:endParaRPr>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solidFill>
                  <a:srgbClr val="58595B"/>
                </a:solidFill>
                <a:cs typeface="Segoe UI" panose="020B0502040204020203" pitchFamily="34" charset="0"/>
              </a:rPr>
              <a:t>© 2016 Micron Technology, Inc.   |</a:t>
            </a:r>
            <a:endParaRPr lang="en-US" sz="1100" dirty="0">
              <a:solidFill>
                <a:srgbClr val="58595B"/>
              </a:solidFill>
            </a:endParaRPr>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2290861870"/>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E311BC51-49BC-45F0-B90C-E6310C708CCC}" type="datetime4">
              <a:rPr lang="en-US" sz="1100">
                <a:solidFill>
                  <a:srgbClr val="58595B"/>
                </a:solidFill>
              </a:rPr>
              <a:pPr/>
              <a:t>October 30, 2017</a:t>
            </a:fld>
            <a:endParaRPr sz="1100" dirty="0">
              <a:solidFill>
                <a:srgbClr val="58595B"/>
              </a:solidFill>
            </a:endParaRPr>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a:solidFill>
                  <a:srgbClr val="58595B"/>
                </a:solidFill>
              </a:rPr>
              <a:pPr/>
              <a:t>‹#›</a:t>
            </a:fld>
            <a:endParaRPr dirty="0">
              <a:solidFill>
                <a:srgbClr val="58595B"/>
              </a:solidFill>
            </a:endParaRPr>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solidFill>
                  <a:srgbClr val="58595B"/>
                </a:solidFill>
                <a:cs typeface="Segoe UI" panose="020B0502040204020203" pitchFamily="34" charset="0"/>
              </a:rPr>
              <a:t>© 2016 Micron Technology, Inc.   |</a:t>
            </a:r>
            <a:endParaRPr lang="en-US" sz="1100" dirty="0">
              <a:solidFill>
                <a:srgbClr val="58595B"/>
              </a:solidFill>
            </a:endParaRPr>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1938814902"/>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6" r:id="rId16"/>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October 30, 2017</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4113396048"/>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
            <a:ext cx="10972800" cy="563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762001"/>
            <a:ext cx="10972800" cy="53641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24800" y="649288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EA24F-4499-4628-8159-135D415CE22B}" type="datetime1">
              <a:rPr lang="en-US" smtClean="0">
                <a:solidFill>
                  <a:prstClr val="black">
                    <a:tint val="75000"/>
                  </a:prstClr>
                </a:solidFill>
              </a:rPr>
              <a:pPr/>
              <a:t>10/30/2017</a:t>
            </a:fld>
            <a:endParaRPr lang="en-US">
              <a:solidFill>
                <a:prstClr val="black">
                  <a:tint val="75000"/>
                </a:prstClr>
              </a:solidFill>
            </a:endParaRPr>
          </a:p>
        </p:txBody>
      </p:sp>
      <p:sp>
        <p:nvSpPr>
          <p:cNvPr id="6" name="Slide Number Placeholder 5"/>
          <p:cNvSpPr>
            <a:spLocks noGrp="1"/>
          </p:cNvSpPr>
          <p:nvPr>
            <p:ph type="sldNum" sz="quarter" idx="4"/>
          </p:nvPr>
        </p:nvSpPr>
        <p:spPr>
          <a:xfrm>
            <a:off x="9347200" y="649288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E7FF4-72B9-442D-B837-9BEE75681B4B}"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micron.gif"/>
          <p:cNvPicPr>
            <a:picLocks noChangeAspect="1"/>
          </p:cNvPicPr>
          <p:nvPr/>
        </p:nvPicPr>
        <p:blipFill>
          <a:blip r:embed="rId19" cstate="print"/>
          <a:srcRect b="19231"/>
          <a:stretch>
            <a:fillRect/>
          </a:stretch>
        </p:blipFill>
        <p:spPr>
          <a:xfrm>
            <a:off x="914407" y="6414406"/>
            <a:ext cx="1968500" cy="400050"/>
          </a:xfrm>
          <a:prstGeom prst="rect">
            <a:avLst/>
          </a:prstGeom>
        </p:spPr>
      </p:pic>
      <p:pic>
        <p:nvPicPr>
          <p:cNvPr id="8" name="Picture 2" descr="Logo - Intel">
            <a:hlinkClick r:id="rId20" tooltip="Logo - Intel"/>
          </p:cNvPr>
          <p:cNvPicPr>
            <a:picLocks noChangeAspect="1" noChangeArrowheads="1"/>
          </p:cNvPicPr>
          <p:nvPr/>
        </p:nvPicPr>
        <p:blipFill>
          <a:blip r:embed="rId21" cstate="print"/>
          <a:srcRect/>
          <a:stretch>
            <a:fillRect/>
          </a:stretch>
        </p:blipFill>
        <p:spPr bwMode="auto">
          <a:xfrm>
            <a:off x="203207" y="6324600"/>
            <a:ext cx="856367" cy="417064"/>
          </a:xfrm>
          <a:prstGeom prst="rect">
            <a:avLst/>
          </a:prstGeom>
          <a:noFill/>
        </p:spPr>
      </p:pic>
      <p:sp>
        <p:nvSpPr>
          <p:cNvPr id="9" name="TextBox 8"/>
          <p:cNvSpPr txBox="1"/>
          <p:nvPr/>
        </p:nvSpPr>
        <p:spPr>
          <a:xfrm>
            <a:off x="2873829" y="6581008"/>
            <a:ext cx="966290" cy="276999"/>
          </a:xfrm>
          <a:prstGeom prst="rect">
            <a:avLst/>
          </a:prstGeom>
          <a:noFill/>
        </p:spPr>
        <p:txBody>
          <a:bodyPr wrap="none" rtlCol="0">
            <a:spAutoFit/>
          </a:bodyPr>
          <a:lstStyle/>
          <a:p>
            <a:r>
              <a:rPr lang="en-US" sz="1200" b="1" dirty="0">
                <a:solidFill>
                  <a:srgbClr val="000000"/>
                </a:solidFill>
                <a:cs typeface="Calibri" pitchFamily="34" charset="0"/>
              </a:rPr>
              <a:t>Confidential</a:t>
            </a:r>
          </a:p>
        </p:txBody>
      </p:sp>
    </p:spTree>
    <p:extLst>
      <p:ext uri="{BB962C8B-B14F-4D97-AF65-F5344CB8AC3E}">
        <p14:creationId xmlns:p14="http://schemas.microsoft.com/office/powerpoint/2010/main" val="4020294581"/>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 id="2147484274" r:id="rId15"/>
    <p:sldLayoutId id="2147484275" r:id="rId16"/>
    <p:sldLayoutId id="2147484276" r:id="rId17"/>
  </p:sldLayoutIdLst>
  <p:hf hdr="0" ftr="0"/>
  <p:txStyles>
    <p:titleStyle>
      <a:lvl1pPr algn="ctr" defTabSz="914400" rtl="0" eaLnBrk="1" latinLnBrk="0" hangingPunct="1">
        <a:spcBef>
          <a:spcPct val="0"/>
        </a:spcBef>
        <a:buNone/>
        <a:defRPr sz="36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October 30, 2017</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2273164705"/>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4" r:id="rId16"/>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3751" y="-111125"/>
            <a:ext cx="111738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276350"/>
            <a:ext cx="109728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11" name="Rectangle 11"/>
          <p:cNvSpPr>
            <a:spLocks noChangeArrowheads="1"/>
          </p:cNvSpPr>
          <p:nvPr/>
        </p:nvSpPr>
        <p:spPr bwMode="auto">
          <a:xfrm>
            <a:off x="211667" y="6296025"/>
            <a:ext cx="4142317" cy="293688"/>
          </a:xfrm>
          <a:prstGeom prst="rect">
            <a:avLst/>
          </a:prstGeom>
          <a:noFill/>
          <a:ln w="9525">
            <a:noFill/>
            <a:miter lim="800000"/>
            <a:headEnd/>
            <a:tailEnd/>
          </a:ln>
          <a:effectLst/>
        </p:spPr>
        <p:txBody>
          <a:bodyPr/>
          <a:lstStyle/>
          <a:p>
            <a:pPr eaLnBrk="0" fontAlgn="base" hangingPunct="0">
              <a:spcBef>
                <a:spcPct val="0"/>
              </a:spcBef>
              <a:spcAft>
                <a:spcPct val="0"/>
              </a:spcAft>
              <a:defRPr/>
            </a:pPr>
            <a:r>
              <a:rPr lang="en-US" sz="1200" b="1" dirty="0">
                <a:solidFill>
                  <a:srgbClr val="9E0B0F"/>
                </a:solidFill>
                <a:cs typeface="Arial" pitchFamily="34" charset="0"/>
              </a:rPr>
              <a:t>CONFIDENTIAL</a:t>
            </a:r>
          </a:p>
        </p:txBody>
      </p:sp>
      <p:grpSp>
        <p:nvGrpSpPr>
          <p:cNvPr id="2" name="Group 15"/>
          <p:cNvGrpSpPr>
            <a:grpSpLocks/>
          </p:cNvGrpSpPr>
          <p:nvPr/>
        </p:nvGrpSpPr>
        <p:grpSpPr bwMode="auto">
          <a:xfrm>
            <a:off x="306920" y="293690"/>
            <a:ext cx="448733" cy="334962"/>
            <a:chOff x="145" y="185"/>
            <a:chExt cx="212" cy="211"/>
          </a:xfrm>
        </p:grpSpPr>
        <p:sp>
          <p:nvSpPr>
            <p:cNvPr id="307212" name="AutoShape 12"/>
            <p:cNvSpPr>
              <a:spLocks noChangeArrowheads="1"/>
            </p:cNvSpPr>
            <p:nvPr/>
          </p:nvSpPr>
          <p:spPr bwMode="auto">
            <a:xfrm>
              <a:off x="248" y="185"/>
              <a:ext cx="109" cy="211"/>
            </a:xfrm>
            <a:prstGeom prst="chevron">
              <a:avLst>
                <a:gd name="adj" fmla="val 61468"/>
              </a:avLst>
            </a:prstGeom>
            <a:solidFill>
              <a:srgbClr val="FFFFFF">
                <a:alpha val="89999"/>
              </a:srgbClr>
            </a:solidFill>
            <a:ln w="9525" algn="ctr">
              <a:noFill/>
              <a:miter lim="800000"/>
              <a:headEnd/>
              <a:tailEnd/>
            </a:ln>
            <a:effectLst/>
          </p:spPr>
          <p:txBody>
            <a:bodyPr wrap="none" anchor="ctr"/>
            <a:lstStyle/>
            <a:p>
              <a:pPr algn="ctr" eaLnBrk="0" fontAlgn="base" hangingPunct="0">
                <a:spcBef>
                  <a:spcPct val="0"/>
                </a:spcBef>
                <a:spcAft>
                  <a:spcPct val="0"/>
                </a:spcAft>
                <a:defRPr/>
              </a:pPr>
              <a:endParaRPr lang="en-US" sz="2200" b="1">
                <a:solidFill>
                  <a:srgbClr val="0060A6"/>
                </a:solidFill>
                <a:cs typeface="Arial" pitchFamily="34" charset="0"/>
              </a:endParaRPr>
            </a:p>
          </p:txBody>
        </p:sp>
        <p:sp>
          <p:nvSpPr>
            <p:cNvPr id="307213" name="AutoShape 13"/>
            <p:cNvSpPr>
              <a:spLocks noChangeArrowheads="1"/>
            </p:cNvSpPr>
            <p:nvPr/>
          </p:nvSpPr>
          <p:spPr bwMode="auto">
            <a:xfrm>
              <a:off x="145" y="185"/>
              <a:ext cx="109" cy="211"/>
            </a:xfrm>
            <a:prstGeom prst="chevron">
              <a:avLst>
                <a:gd name="adj" fmla="val 61468"/>
              </a:avLst>
            </a:prstGeom>
            <a:solidFill>
              <a:srgbClr val="FFFFFF">
                <a:alpha val="20000"/>
              </a:srgbClr>
            </a:solidFill>
            <a:ln w="9525" algn="ctr">
              <a:noFill/>
              <a:miter lim="800000"/>
              <a:headEnd/>
              <a:tailEnd/>
            </a:ln>
            <a:effectLst/>
          </p:spPr>
          <p:txBody>
            <a:bodyPr wrap="none" anchor="ctr"/>
            <a:lstStyle/>
            <a:p>
              <a:pPr algn="ctr" eaLnBrk="0" fontAlgn="base" hangingPunct="0">
                <a:spcBef>
                  <a:spcPct val="0"/>
                </a:spcBef>
                <a:spcAft>
                  <a:spcPct val="0"/>
                </a:spcAft>
                <a:defRPr/>
              </a:pPr>
              <a:endParaRPr lang="en-US" sz="2200" b="1">
                <a:solidFill>
                  <a:srgbClr val="0060A6"/>
                </a:solidFill>
                <a:cs typeface="Arial" pitchFamily="34" charset="0"/>
              </a:endParaRPr>
            </a:p>
          </p:txBody>
        </p:sp>
      </p:grpSp>
      <p:sp>
        <p:nvSpPr>
          <p:cNvPr id="10" name="TextBox 9"/>
          <p:cNvSpPr txBox="1"/>
          <p:nvPr/>
        </p:nvSpPr>
        <p:spPr>
          <a:xfrm>
            <a:off x="201084" y="6503989"/>
            <a:ext cx="4385733" cy="230832"/>
          </a:xfrm>
          <a:prstGeom prst="rect">
            <a:avLst/>
          </a:prstGeom>
          <a:noFill/>
        </p:spPr>
        <p:txBody>
          <a:bodyPr>
            <a:spAutoFit/>
          </a:bodyPr>
          <a:lstStyle/>
          <a:p>
            <a:pPr eaLnBrk="0" fontAlgn="base" hangingPunct="0">
              <a:spcBef>
                <a:spcPct val="0"/>
              </a:spcBef>
              <a:spcAft>
                <a:spcPct val="0"/>
              </a:spcAft>
              <a:defRPr/>
            </a:pPr>
            <a:r>
              <a:rPr lang="en-US" sz="900" b="1" dirty="0">
                <a:solidFill>
                  <a:srgbClr val="515151"/>
                </a:solidFill>
                <a:cs typeface="Arial" pitchFamily="34" charset="0"/>
              </a:rPr>
              <a:t>© 2014 IM Flash Technologies, LLC. All rights reserved.</a:t>
            </a:r>
            <a:endParaRPr lang="en-US" sz="2200" b="1" dirty="0">
              <a:solidFill>
                <a:srgbClr val="0060A6"/>
              </a:solidFill>
              <a:cs typeface="Arial" pitchFamily="34" charset="0"/>
            </a:endParaRPr>
          </a:p>
        </p:txBody>
      </p:sp>
      <p:sp>
        <p:nvSpPr>
          <p:cNvPr id="11" name="TextBox 10"/>
          <p:cNvSpPr txBox="1"/>
          <p:nvPr/>
        </p:nvSpPr>
        <p:spPr>
          <a:xfrm>
            <a:off x="5467351" y="6503989"/>
            <a:ext cx="1320800" cy="230832"/>
          </a:xfrm>
          <a:prstGeom prst="rect">
            <a:avLst/>
          </a:prstGeom>
          <a:noFill/>
        </p:spPr>
        <p:txBody>
          <a:bodyPr>
            <a:spAutoFit/>
          </a:bodyPr>
          <a:lstStyle/>
          <a:p>
            <a:pPr algn="ctr" eaLnBrk="0" fontAlgn="base" hangingPunct="0">
              <a:spcBef>
                <a:spcPct val="0"/>
              </a:spcBef>
              <a:spcAft>
                <a:spcPct val="0"/>
              </a:spcAft>
              <a:defRPr/>
            </a:pPr>
            <a:r>
              <a:rPr lang="en-US" sz="900" b="1" dirty="0">
                <a:solidFill>
                  <a:srgbClr val="515151"/>
                </a:solidFill>
                <a:cs typeface="Arial" pitchFamily="34" charset="0"/>
              </a:rPr>
              <a:t>Slide - </a:t>
            </a:r>
            <a:fld id="{32409B0E-D767-4309-A731-CD15BACD35F9}" type="slidenum">
              <a:rPr lang="en-US" sz="900" b="1">
                <a:solidFill>
                  <a:srgbClr val="515151"/>
                </a:solidFill>
                <a:cs typeface="Arial" pitchFamily="34" charset="0"/>
              </a:rPr>
              <a:pPr algn="ctr" eaLnBrk="0" fontAlgn="base" hangingPunct="0">
                <a:spcBef>
                  <a:spcPct val="0"/>
                </a:spcBef>
                <a:spcAft>
                  <a:spcPct val="0"/>
                </a:spcAft>
                <a:defRPr/>
              </a:pPr>
              <a:t>‹#›</a:t>
            </a:fld>
            <a:endParaRPr lang="en-US" sz="900" b="1" dirty="0">
              <a:solidFill>
                <a:srgbClr val="515151"/>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hf sldNum="0" hdr="0" ftr="0" dt="0"/>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Calibri" pitchFamily="34" charset="0"/>
        </a:defRPr>
      </a:lvl2pPr>
      <a:lvl3pPr algn="l" rtl="0" eaLnBrk="1" fontAlgn="base" hangingPunct="1">
        <a:spcBef>
          <a:spcPct val="0"/>
        </a:spcBef>
        <a:spcAft>
          <a:spcPct val="0"/>
        </a:spcAft>
        <a:defRPr sz="2600">
          <a:solidFill>
            <a:schemeClr val="bg1"/>
          </a:solidFill>
          <a:latin typeface="Calibri" pitchFamily="34" charset="0"/>
        </a:defRPr>
      </a:lvl3pPr>
      <a:lvl4pPr algn="l" rtl="0" eaLnBrk="1" fontAlgn="base" hangingPunct="1">
        <a:spcBef>
          <a:spcPct val="0"/>
        </a:spcBef>
        <a:spcAft>
          <a:spcPct val="0"/>
        </a:spcAft>
        <a:defRPr sz="2600">
          <a:solidFill>
            <a:schemeClr val="bg1"/>
          </a:solidFill>
          <a:latin typeface="Calibri" pitchFamily="34" charset="0"/>
        </a:defRPr>
      </a:lvl4pPr>
      <a:lvl5pPr algn="l" rtl="0" eaLnBrk="1" fontAlgn="base" hangingPunct="1">
        <a:spcBef>
          <a:spcPct val="0"/>
        </a:spcBef>
        <a:spcAft>
          <a:spcPct val="0"/>
        </a:spcAft>
        <a:defRPr sz="2600">
          <a:solidFill>
            <a:schemeClr val="bg1"/>
          </a:solidFill>
          <a:latin typeface="Calibri" pitchFamily="34" charset="0"/>
        </a:defRPr>
      </a:lvl5pPr>
      <a:lvl6pPr marL="457200" algn="l" rtl="0" eaLnBrk="1" fontAlgn="base" hangingPunct="1">
        <a:spcBef>
          <a:spcPct val="0"/>
        </a:spcBef>
        <a:spcAft>
          <a:spcPct val="0"/>
        </a:spcAft>
        <a:defRPr sz="2600">
          <a:solidFill>
            <a:schemeClr val="bg1"/>
          </a:solidFill>
          <a:latin typeface="Calibri" pitchFamily="34" charset="0"/>
        </a:defRPr>
      </a:lvl6pPr>
      <a:lvl7pPr marL="914400" algn="l" rtl="0" eaLnBrk="1" fontAlgn="base" hangingPunct="1">
        <a:spcBef>
          <a:spcPct val="0"/>
        </a:spcBef>
        <a:spcAft>
          <a:spcPct val="0"/>
        </a:spcAft>
        <a:defRPr sz="2600">
          <a:solidFill>
            <a:schemeClr val="bg1"/>
          </a:solidFill>
          <a:latin typeface="Calibri" pitchFamily="34" charset="0"/>
        </a:defRPr>
      </a:lvl7pPr>
      <a:lvl8pPr marL="1371600" algn="l" rtl="0" eaLnBrk="1" fontAlgn="base" hangingPunct="1">
        <a:spcBef>
          <a:spcPct val="0"/>
        </a:spcBef>
        <a:spcAft>
          <a:spcPct val="0"/>
        </a:spcAft>
        <a:defRPr sz="2600">
          <a:solidFill>
            <a:schemeClr val="bg1"/>
          </a:solidFill>
          <a:latin typeface="Calibri" pitchFamily="34" charset="0"/>
        </a:defRPr>
      </a:lvl8pPr>
      <a:lvl9pPr marL="1828800" algn="l" rtl="0" eaLnBrk="1" fontAlgn="base" hangingPunct="1">
        <a:spcBef>
          <a:spcPct val="0"/>
        </a:spcBef>
        <a:spcAft>
          <a:spcPct val="0"/>
        </a:spcAft>
        <a:defRPr sz="2600">
          <a:solidFill>
            <a:schemeClr val="bg1"/>
          </a:solidFill>
          <a:latin typeface="Calibri" pitchFamily="34" charset="0"/>
        </a:defRPr>
      </a:lvl9pPr>
    </p:titleStyle>
    <p:bodyStyle>
      <a:lvl1pPr marL="342900" indent="-342900" algn="l" rtl="0" eaLnBrk="1" fontAlgn="base" hangingPunct="1">
        <a:spcBef>
          <a:spcPct val="20000"/>
        </a:spcBef>
        <a:spcAft>
          <a:spcPct val="0"/>
        </a:spcAft>
        <a:buChar char="•"/>
        <a:defRPr sz="2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rgbClr val="515151"/>
          </a:solidFill>
          <a:latin typeface="+mn-lt"/>
        </a:defRPr>
      </a:lvl2pPr>
      <a:lvl3pPr marL="1143000" indent="-228600" algn="l" rtl="0" eaLnBrk="1" fontAlgn="base" hangingPunct="1">
        <a:spcBef>
          <a:spcPct val="20000"/>
        </a:spcBef>
        <a:spcAft>
          <a:spcPct val="0"/>
        </a:spcAft>
        <a:buFont typeface="Wingdings" pitchFamily="2" charset="2"/>
        <a:buChar char="§"/>
        <a:defRPr sz="1600">
          <a:solidFill>
            <a:srgbClr val="DE6D28"/>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rgbClr val="515151"/>
          </a:solidFill>
          <a:latin typeface="+mn-lt"/>
        </a:defRPr>
      </a:lvl5pPr>
      <a:lvl6pPr marL="2514600" indent="-228600" algn="l" rtl="0" eaLnBrk="1" fontAlgn="base" hangingPunct="1">
        <a:spcBef>
          <a:spcPct val="20000"/>
        </a:spcBef>
        <a:spcAft>
          <a:spcPct val="0"/>
        </a:spcAft>
        <a:buChar char="»"/>
        <a:defRPr sz="1200">
          <a:solidFill>
            <a:srgbClr val="515151"/>
          </a:solidFill>
          <a:latin typeface="+mn-lt"/>
        </a:defRPr>
      </a:lvl6pPr>
      <a:lvl7pPr marL="2971800" indent="-228600" algn="l" rtl="0" eaLnBrk="1" fontAlgn="base" hangingPunct="1">
        <a:spcBef>
          <a:spcPct val="20000"/>
        </a:spcBef>
        <a:spcAft>
          <a:spcPct val="0"/>
        </a:spcAft>
        <a:buChar char="»"/>
        <a:defRPr sz="1200">
          <a:solidFill>
            <a:srgbClr val="515151"/>
          </a:solidFill>
          <a:latin typeface="+mn-lt"/>
        </a:defRPr>
      </a:lvl7pPr>
      <a:lvl8pPr marL="3429000" indent="-228600" algn="l" rtl="0" eaLnBrk="1" fontAlgn="base" hangingPunct="1">
        <a:spcBef>
          <a:spcPct val="20000"/>
        </a:spcBef>
        <a:spcAft>
          <a:spcPct val="0"/>
        </a:spcAft>
        <a:buChar char="»"/>
        <a:defRPr sz="1200">
          <a:solidFill>
            <a:srgbClr val="515151"/>
          </a:solidFill>
          <a:latin typeface="+mn-lt"/>
        </a:defRPr>
      </a:lvl8pPr>
      <a:lvl9pPr marL="3886200" indent="-228600" algn="l" rtl="0" eaLnBrk="1" fontAlgn="base" hangingPunct="1">
        <a:spcBef>
          <a:spcPct val="20000"/>
        </a:spcBef>
        <a:spcAft>
          <a:spcPct val="0"/>
        </a:spcAft>
        <a:buChar char="»"/>
        <a:defRPr sz="1200">
          <a:solidFill>
            <a:srgbClr val="51515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6350001"/>
            <a:ext cx="12192000" cy="508000"/>
          </a:xfrm>
          <a:prstGeom prst="rect">
            <a:avLst/>
          </a:prstGeom>
          <a:gradFill rotWithShape="1">
            <a:gsLst>
              <a:gs pos="0">
                <a:srgbClr val="002C5A"/>
              </a:gs>
              <a:gs pos="50000">
                <a:srgbClr val="014484"/>
              </a:gs>
              <a:gs pos="100000">
                <a:srgbClr val="04529E"/>
              </a:gs>
            </a:gsLst>
            <a:lin ang="16200000" scaled="1"/>
          </a:gradFill>
          <a:ln w="9525" algn="ctr">
            <a:noFill/>
            <a:round/>
            <a:headEnd/>
            <a:tailEnd/>
          </a:ln>
        </p:spPr>
        <p:txBody>
          <a:bodyPr lIns="91387" tIns="45693" rIns="91387" bIns="45693"/>
          <a:lstStyle/>
          <a:p>
            <a:pPr eaLnBrk="0" fontAlgn="base" hangingPunct="0">
              <a:spcBef>
                <a:spcPct val="0"/>
              </a:spcBef>
              <a:spcAft>
                <a:spcPct val="0"/>
              </a:spcAft>
              <a:defRPr/>
            </a:pPr>
            <a:endParaRPr lang="en-US" sz="2400" dirty="0">
              <a:solidFill>
                <a:srgbClr val="002060"/>
              </a:solidFill>
              <a:latin typeface="Lucida Sans Unicode" pitchFamily="34" charset="0"/>
            </a:endParaRPr>
          </a:p>
        </p:txBody>
      </p:sp>
      <p:sp>
        <p:nvSpPr>
          <p:cNvPr id="3075" name="Title Placeholder 1"/>
          <p:cNvSpPr>
            <a:spLocks noGrp="1"/>
          </p:cNvSpPr>
          <p:nvPr>
            <p:ph type="title"/>
          </p:nvPr>
        </p:nvSpPr>
        <p:spPr bwMode="auto">
          <a:xfrm>
            <a:off x="0" y="179388"/>
            <a:ext cx="12192000" cy="608012"/>
          </a:xfrm>
          <a:prstGeom prst="rect">
            <a:avLst/>
          </a:prstGeom>
          <a:noFill/>
          <a:ln w="9525">
            <a:noFill/>
            <a:miter lim="800000"/>
            <a:headEnd/>
            <a:tailEnd/>
          </a:ln>
        </p:spPr>
        <p:txBody>
          <a:bodyPr vert="horz" wrap="square" lIns="91387" tIns="45693" rIns="91387" bIns="45693" numCol="1" anchor="ctr" anchorCtr="0" compatLnSpc="1">
            <a:prstTxWarp prst="textNoShape">
              <a:avLst/>
            </a:prstTxWarp>
          </a:bodyPr>
          <a:lstStyle/>
          <a:p>
            <a:pPr lvl="0"/>
            <a:r>
              <a:rPr lang="en-US"/>
              <a:t>Click to edit Master title style</a:t>
            </a:r>
          </a:p>
        </p:txBody>
      </p:sp>
      <p:sp>
        <p:nvSpPr>
          <p:cNvPr id="3076" name="Text Placeholder 2"/>
          <p:cNvSpPr>
            <a:spLocks noGrp="1"/>
          </p:cNvSpPr>
          <p:nvPr>
            <p:ph type="body" idx="1"/>
          </p:nvPr>
        </p:nvSpPr>
        <p:spPr bwMode="auto">
          <a:xfrm>
            <a:off x="609600" y="1189056"/>
            <a:ext cx="10972800" cy="4937125"/>
          </a:xfrm>
          <a:prstGeom prst="rect">
            <a:avLst/>
          </a:prstGeom>
          <a:noFill/>
          <a:ln w="9525">
            <a:noFill/>
            <a:miter lim="800000"/>
            <a:headEnd/>
            <a:tailEnd/>
          </a:ln>
        </p:spPr>
        <p:txBody>
          <a:bodyPr vert="horz" wrap="square" lIns="91387" tIns="45693" rIns="91387" bIns="456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0"/>
          <p:cNvSpPr txBox="1">
            <a:spLocks/>
          </p:cNvSpPr>
          <p:nvPr/>
        </p:nvSpPr>
        <p:spPr bwMode="gray">
          <a:xfrm>
            <a:off x="9114393" y="6510338"/>
            <a:ext cx="630767" cy="233362"/>
          </a:xfrm>
          <a:prstGeom prst="rect">
            <a:avLst/>
          </a:prstGeom>
          <a:noFill/>
          <a:ln w="9525">
            <a:noFill/>
            <a:miter lim="800000"/>
            <a:headEnd/>
            <a:tailEnd/>
          </a:ln>
          <a:effectLst/>
        </p:spPr>
        <p:txBody>
          <a:bodyPr lIns="91387" tIns="45693" rIns="91387" bIns="45693"/>
          <a:lstStyle/>
          <a:p>
            <a:pPr algn="ctr" eaLnBrk="0" fontAlgn="base" hangingPunct="0">
              <a:spcBef>
                <a:spcPct val="0"/>
              </a:spcBef>
              <a:spcAft>
                <a:spcPct val="0"/>
              </a:spcAft>
              <a:defRPr/>
            </a:pPr>
            <a:fld id="{ECF317BF-BDC4-4FEC-BAEC-C1EA580F551E}" type="slidenum">
              <a:rPr lang="en-US" sz="800" b="1">
                <a:solidFill>
                  <a:prstClr val="white"/>
                </a:solidFill>
                <a:latin typeface="Lucida Sans Unicode" pitchFamily="34" charset="0"/>
                <a:cs typeface="Tahoma" pitchFamily="34" charset="0"/>
              </a:rPr>
              <a:pPr algn="ctr" eaLnBrk="0" fontAlgn="base" hangingPunct="0">
                <a:spcBef>
                  <a:spcPct val="0"/>
                </a:spcBef>
                <a:spcAft>
                  <a:spcPct val="0"/>
                </a:spcAft>
                <a:defRPr/>
              </a:pPr>
              <a:t>‹#›</a:t>
            </a:fld>
            <a:endParaRPr lang="en-US" sz="800" b="1" dirty="0">
              <a:solidFill>
                <a:prstClr val="white"/>
              </a:solidFill>
              <a:latin typeface="Lucida Sans Unicode" pitchFamily="34" charset="0"/>
              <a:cs typeface="Tahoma" pitchFamily="34" charset="0"/>
            </a:endParaRPr>
          </a:p>
        </p:txBody>
      </p:sp>
      <p:pic>
        <p:nvPicPr>
          <p:cNvPr id="3078" name="Picture 25" descr="White Micron color logo [Converted].png"/>
          <p:cNvPicPr>
            <a:picLocks noChangeAspect="1"/>
          </p:cNvPicPr>
          <p:nvPr/>
        </p:nvPicPr>
        <p:blipFill>
          <a:blip r:embed="rId10" cstate="print"/>
          <a:srcRect/>
          <a:stretch>
            <a:fillRect/>
          </a:stretch>
        </p:blipFill>
        <p:spPr bwMode="auto">
          <a:xfrm>
            <a:off x="385233" y="6438910"/>
            <a:ext cx="1456267" cy="295275"/>
          </a:xfrm>
          <a:prstGeom prst="rect">
            <a:avLst/>
          </a:prstGeom>
          <a:noFill/>
          <a:ln w="9525">
            <a:noFill/>
            <a:miter lim="800000"/>
            <a:headEnd/>
            <a:tailEnd/>
          </a:ln>
        </p:spPr>
      </p:pic>
      <p:sp>
        <p:nvSpPr>
          <p:cNvPr id="5128" name="Text Box 8"/>
          <p:cNvSpPr txBox="1">
            <a:spLocks noChangeArrowheads="1"/>
          </p:cNvSpPr>
          <p:nvPr/>
        </p:nvSpPr>
        <p:spPr bwMode="auto">
          <a:xfrm>
            <a:off x="3896804" y="6448437"/>
            <a:ext cx="4423833" cy="307722"/>
          </a:xfrm>
          <a:prstGeom prst="rect">
            <a:avLst/>
          </a:prstGeom>
          <a:noFill/>
          <a:ln w="9525">
            <a:noFill/>
            <a:miter lim="800000"/>
            <a:headEnd/>
            <a:tailEnd/>
          </a:ln>
          <a:effectLst/>
        </p:spPr>
        <p:txBody>
          <a:bodyPr lIns="91387" tIns="45693" rIns="91387" bIns="45693">
            <a:spAutoFit/>
          </a:bodyPr>
          <a:lstStyle/>
          <a:p>
            <a:pPr algn="ctr" fontAlgn="base">
              <a:spcBef>
                <a:spcPct val="50000"/>
              </a:spcBef>
              <a:spcAft>
                <a:spcPct val="0"/>
              </a:spcAft>
              <a:defRPr/>
            </a:pPr>
            <a:r>
              <a:rPr lang="en-US" sz="1400" dirty="0">
                <a:solidFill>
                  <a:prstClr val="white"/>
                </a:solidFill>
                <a:latin typeface="Lucida Sans Unicode" pitchFamily="34" charset="0"/>
              </a:rPr>
              <a:t>Micron/Intel Confidential</a:t>
            </a:r>
          </a:p>
        </p:txBody>
      </p:sp>
      <p:pic>
        <p:nvPicPr>
          <p:cNvPr id="3080" name="Picture 4"/>
          <p:cNvPicPr>
            <a:picLocks noChangeAspect="1" noChangeArrowheads="1"/>
          </p:cNvPicPr>
          <p:nvPr/>
        </p:nvPicPr>
        <p:blipFill>
          <a:blip r:embed="rId11" cstate="print"/>
          <a:srcRect/>
          <a:stretch>
            <a:fillRect/>
          </a:stretch>
        </p:blipFill>
        <p:spPr bwMode="auto">
          <a:xfrm>
            <a:off x="10818310" y="6426207"/>
            <a:ext cx="698500" cy="334963"/>
          </a:xfrm>
          <a:prstGeom prst="rect">
            <a:avLst/>
          </a:prstGeom>
          <a:noFill/>
          <a:ln w="1">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txStyles>
    <p:titleStyle>
      <a:lvl1pPr algn="ctr" rtl="0" eaLnBrk="1" fontAlgn="base" hangingPunct="1">
        <a:spcBef>
          <a:spcPct val="0"/>
        </a:spcBef>
        <a:spcAft>
          <a:spcPct val="0"/>
        </a:spcAft>
        <a:defRPr sz="3600" kern="1200">
          <a:solidFill>
            <a:srgbClr val="002060"/>
          </a:solidFill>
          <a:latin typeface="Lucida Sans Unicode" pitchFamily="34" charset="0"/>
          <a:ea typeface="ＭＳ Ｐゴシック" pitchFamily="34" charset="-128"/>
          <a:cs typeface="Arial" pitchFamily="34" charset="0"/>
        </a:defRPr>
      </a:lvl1pPr>
      <a:lvl2pPr algn="ctr" rtl="0" eaLnBrk="1" fontAlgn="base" hangingPunct="1">
        <a:spcBef>
          <a:spcPct val="0"/>
        </a:spcBef>
        <a:spcAft>
          <a:spcPct val="0"/>
        </a:spcAft>
        <a:defRPr sz="3600">
          <a:solidFill>
            <a:srgbClr val="002060"/>
          </a:solidFill>
          <a:latin typeface="Lucida Sans Unicode" pitchFamily="34" charset="0"/>
          <a:ea typeface="ＭＳ Ｐゴシック" pitchFamily="34" charset="-128"/>
          <a:cs typeface="Arial" charset="0"/>
        </a:defRPr>
      </a:lvl2pPr>
      <a:lvl3pPr algn="ctr" rtl="0" eaLnBrk="1" fontAlgn="base" hangingPunct="1">
        <a:spcBef>
          <a:spcPct val="0"/>
        </a:spcBef>
        <a:spcAft>
          <a:spcPct val="0"/>
        </a:spcAft>
        <a:defRPr sz="3600">
          <a:solidFill>
            <a:srgbClr val="002060"/>
          </a:solidFill>
          <a:latin typeface="Lucida Sans Unicode" pitchFamily="34" charset="0"/>
          <a:ea typeface="ＭＳ Ｐゴシック" pitchFamily="34" charset="-128"/>
          <a:cs typeface="Arial" charset="0"/>
        </a:defRPr>
      </a:lvl3pPr>
      <a:lvl4pPr algn="ctr" rtl="0" eaLnBrk="1" fontAlgn="base" hangingPunct="1">
        <a:spcBef>
          <a:spcPct val="0"/>
        </a:spcBef>
        <a:spcAft>
          <a:spcPct val="0"/>
        </a:spcAft>
        <a:defRPr sz="3600">
          <a:solidFill>
            <a:srgbClr val="002060"/>
          </a:solidFill>
          <a:latin typeface="Lucida Sans Unicode" pitchFamily="34" charset="0"/>
          <a:ea typeface="ＭＳ Ｐゴシック" pitchFamily="34" charset="-128"/>
          <a:cs typeface="Arial" charset="0"/>
        </a:defRPr>
      </a:lvl4pPr>
      <a:lvl5pPr algn="ctr" rtl="0" eaLnBrk="1" fontAlgn="base" hangingPunct="1">
        <a:spcBef>
          <a:spcPct val="0"/>
        </a:spcBef>
        <a:spcAft>
          <a:spcPct val="0"/>
        </a:spcAft>
        <a:defRPr sz="3600">
          <a:solidFill>
            <a:srgbClr val="002060"/>
          </a:solidFill>
          <a:latin typeface="Lucida Sans Unicode" pitchFamily="34" charset="0"/>
          <a:ea typeface="ＭＳ Ｐゴシック" pitchFamily="34" charset="-128"/>
          <a:cs typeface="Arial" charset="0"/>
        </a:defRPr>
      </a:lvl5pPr>
      <a:lvl6pPr marL="456933" algn="ctr" rtl="0" eaLnBrk="1" fontAlgn="base" hangingPunct="1">
        <a:spcBef>
          <a:spcPct val="0"/>
        </a:spcBef>
        <a:spcAft>
          <a:spcPct val="0"/>
        </a:spcAft>
        <a:defRPr sz="4400">
          <a:solidFill>
            <a:schemeClr val="tx1"/>
          </a:solidFill>
          <a:latin typeface="Calibri" pitchFamily="34" charset="0"/>
        </a:defRPr>
      </a:lvl6pPr>
      <a:lvl7pPr marL="913865" algn="ctr" rtl="0" eaLnBrk="1" fontAlgn="base" hangingPunct="1">
        <a:spcBef>
          <a:spcPct val="0"/>
        </a:spcBef>
        <a:spcAft>
          <a:spcPct val="0"/>
        </a:spcAft>
        <a:defRPr sz="4400">
          <a:solidFill>
            <a:schemeClr val="tx1"/>
          </a:solidFill>
          <a:latin typeface="Calibri" pitchFamily="34" charset="0"/>
        </a:defRPr>
      </a:lvl7pPr>
      <a:lvl8pPr marL="1370799" algn="ctr" rtl="0" eaLnBrk="1" fontAlgn="base" hangingPunct="1">
        <a:spcBef>
          <a:spcPct val="0"/>
        </a:spcBef>
        <a:spcAft>
          <a:spcPct val="0"/>
        </a:spcAft>
        <a:defRPr sz="4400">
          <a:solidFill>
            <a:schemeClr val="tx1"/>
          </a:solidFill>
          <a:latin typeface="Calibri" pitchFamily="34" charset="0"/>
        </a:defRPr>
      </a:lvl8pPr>
      <a:lvl9pPr marL="1827731" algn="ctr" rtl="0" eaLnBrk="1" fontAlgn="base" hangingPunct="1">
        <a:spcBef>
          <a:spcPct val="0"/>
        </a:spcBef>
        <a:spcAft>
          <a:spcPct val="0"/>
        </a:spcAft>
        <a:defRPr sz="4400">
          <a:solidFill>
            <a:schemeClr val="tx1"/>
          </a:solidFill>
          <a:latin typeface="Calibri" pitchFamily="34" charset="0"/>
        </a:defRPr>
      </a:lvl9pPr>
    </p:titleStyle>
    <p:bodyStyle>
      <a:lvl1pPr marL="342699" indent="-342699" algn="l" rtl="0" eaLnBrk="1" fontAlgn="base" hangingPunct="1">
        <a:lnSpc>
          <a:spcPct val="120000"/>
        </a:lnSpc>
        <a:spcBef>
          <a:spcPct val="50000"/>
        </a:spcBef>
        <a:spcAft>
          <a:spcPct val="0"/>
        </a:spcAft>
        <a:buClr>
          <a:srgbClr val="FFC000"/>
        </a:buClr>
        <a:buFont typeface="Arial" charset="0"/>
        <a:buChar char="•"/>
        <a:defRPr sz="2400" kern="1200">
          <a:solidFill>
            <a:srgbClr val="002060"/>
          </a:solidFill>
          <a:latin typeface="Lucida Sans Unicode" pitchFamily="34" charset="0"/>
          <a:ea typeface="ＭＳ Ｐゴシック" pitchFamily="34" charset="-128"/>
          <a:cs typeface="Arial" pitchFamily="34" charset="0"/>
        </a:defRPr>
      </a:lvl1pPr>
      <a:lvl2pPr marL="742515" indent="-285582" algn="l" rtl="0" eaLnBrk="1" fontAlgn="base" hangingPunct="1">
        <a:lnSpc>
          <a:spcPct val="120000"/>
        </a:lnSpc>
        <a:spcBef>
          <a:spcPct val="50000"/>
        </a:spcBef>
        <a:spcAft>
          <a:spcPct val="0"/>
        </a:spcAft>
        <a:buClr>
          <a:srgbClr val="375BB0"/>
        </a:buClr>
        <a:buFont typeface="Lucida Sans Unicode" pitchFamily="34" charset="0"/>
        <a:buChar char="‣"/>
        <a:defRPr sz="2000" kern="1200">
          <a:solidFill>
            <a:srgbClr val="002060"/>
          </a:solidFill>
          <a:latin typeface="Lucida Sans Unicode" pitchFamily="34" charset="0"/>
          <a:ea typeface="ＭＳ Ｐゴシック" pitchFamily="34" charset="-128"/>
          <a:cs typeface="Arial" pitchFamily="34" charset="0"/>
        </a:defRPr>
      </a:lvl2pPr>
      <a:lvl3pPr marL="1142333" indent="-228465" algn="l" rtl="0" eaLnBrk="1" fontAlgn="base" hangingPunct="1">
        <a:lnSpc>
          <a:spcPct val="120000"/>
        </a:lnSpc>
        <a:spcBef>
          <a:spcPct val="50000"/>
        </a:spcBef>
        <a:spcAft>
          <a:spcPct val="0"/>
        </a:spcAft>
        <a:buClr>
          <a:srgbClr val="0070C0"/>
        </a:buClr>
        <a:buChar char="•"/>
        <a:defRPr sz="2400" kern="1200">
          <a:solidFill>
            <a:srgbClr val="375BB0"/>
          </a:solidFill>
          <a:latin typeface="Lucida Sans Unicode" pitchFamily="34" charset="0"/>
          <a:ea typeface="ＭＳ Ｐゴシック" pitchFamily="34" charset="-128"/>
          <a:cs typeface="Arial" pitchFamily="34" charset="0"/>
        </a:defRPr>
      </a:lvl3pPr>
      <a:lvl4pPr marL="1599264" indent="-228465" algn="l" rtl="0" eaLnBrk="1" fontAlgn="base" hangingPunct="1">
        <a:lnSpc>
          <a:spcPct val="120000"/>
        </a:lnSpc>
        <a:spcBef>
          <a:spcPct val="50000"/>
        </a:spcBef>
        <a:spcAft>
          <a:spcPct val="0"/>
        </a:spcAft>
        <a:buChar char="–"/>
        <a:defRPr sz="1600" kern="1200">
          <a:solidFill>
            <a:srgbClr val="375BB0"/>
          </a:solidFill>
          <a:latin typeface="Lucida Sans Unicode" pitchFamily="34" charset="0"/>
          <a:ea typeface="ＭＳ Ｐゴシック" pitchFamily="34" charset="-128"/>
          <a:cs typeface="Arial" pitchFamily="34" charset="0"/>
        </a:defRPr>
      </a:lvl4pPr>
      <a:lvl5pPr marL="2056197" indent="-228465" algn="l" rtl="0" eaLnBrk="1" fontAlgn="base" hangingPunct="1">
        <a:lnSpc>
          <a:spcPct val="120000"/>
        </a:lnSpc>
        <a:spcBef>
          <a:spcPct val="50000"/>
        </a:spcBef>
        <a:spcAft>
          <a:spcPct val="0"/>
        </a:spcAft>
        <a:buChar char="»"/>
        <a:defRPr sz="1400" kern="1200">
          <a:solidFill>
            <a:srgbClr val="375BB0"/>
          </a:solidFill>
          <a:latin typeface="Lucida Sans Unicode" pitchFamily="34" charset="0"/>
          <a:ea typeface="ＭＳ Ｐゴシック" pitchFamily="34" charset="-128"/>
          <a:cs typeface="Arial" pitchFamily="34"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12192000" cy="844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90613"/>
            <a:ext cx="10972800" cy="503555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hf sldNum="0" hdr="0" ftr="0"/>
  <p:txStyles>
    <p:titleStyle>
      <a:lvl1pPr algn="ctr" defTabSz="457200" rtl="0" eaLnBrk="1" fontAlgn="base" hangingPunct="1">
        <a:spcBef>
          <a:spcPct val="0"/>
        </a:spcBef>
        <a:spcAft>
          <a:spcPct val="0"/>
        </a:spcAft>
        <a:defRPr sz="2800" kern="1200">
          <a:solidFill>
            <a:srgbClr val="000090"/>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2800">
          <a:solidFill>
            <a:srgbClr val="000090"/>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2800">
          <a:solidFill>
            <a:srgbClr val="000090"/>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2800">
          <a:solidFill>
            <a:srgbClr val="000090"/>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2800">
          <a:solidFill>
            <a:srgbClr val="000090"/>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2800">
          <a:solidFill>
            <a:srgbClr val="000090"/>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2800">
          <a:solidFill>
            <a:srgbClr val="000090"/>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2800">
          <a:solidFill>
            <a:srgbClr val="000090"/>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2800">
          <a:solidFill>
            <a:srgbClr val="000090"/>
          </a:solidFill>
          <a:latin typeface="Calibri" charset="0"/>
          <a:ea typeface="ＭＳ Ｐゴシック" charset="0"/>
          <a:cs typeface="ＭＳ Ｐゴシック" charset="0"/>
        </a:defRPr>
      </a:lvl9pPr>
    </p:titleStyle>
    <p:bodyStyle>
      <a:lvl1pPr marL="225425" indent="-225425" algn="l" defTabSz="457200" rtl="0" eaLnBrk="1" fontAlgn="base" hangingPunct="1">
        <a:spcBef>
          <a:spcPct val="0"/>
        </a:spcBef>
        <a:spcAft>
          <a:spcPts val="800"/>
        </a:spcAft>
        <a:buClr>
          <a:schemeClr val="bg1"/>
        </a:buClr>
        <a:buSzPct val="28000"/>
        <a:buFont typeface="Arial" pitchFamily="34" charset="0"/>
        <a:buChar char="•"/>
        <a:defRPr sz="2200" kern="1200">
          <a:solidFill>
            <a:srgbClr val="000090"/>
          </a:solidFill>
          <a:latin typeface="+mn-lt"/>
          <a:ea typeface="MS PGothic" pitchFamily="34" charset="-128"/>
          <a:cs typeface="ＭＳ Ｐゴシック" charset="0"/>
        </a:defRPr>
      </a:lvl1pPr>
      <a:lvl2pPr marL="398463" indent="-173038" algn="l" defTabSz="457200" rtl="0" eaLnBrk="1" fontAlgn="base" hangingPunct="1">
        <a:spcBef>
          <a:spcPct val="0"/>
        </a:spcBef>
        <a:spcAft>
          <a:spcPts val="800"/>
        </a:spcAft>
        <a:buClr>
          <a:srgbClr val="6BBB35"/>
        </a:buClr>
        <a:buSzPct val="70000"/>
        <a:buFont typeface="Wingdings" pitchFamily="2" charset="2"/>
        <a:buChar char="§"/>
        <a:defRPr sz="2000" kern="1200">
          <a:solidFill>
            <a:schemeClr val="tx1"/>
          </a:solidFill>
          <a:latin typeface="+mn-lt"/>
          <a:ea typeface="MS PGothic" pitchFamily="34" charset="-128"/>
          <a:cs typeface="+mn-cs"/>
        </a:defRPr>
      </a:lvl2pPr>
      <a:lvl3pPr marL="744538" indent="-173038" algn="l" defTabSz="457200" rtl="0" eaLnBrk="1" fontAlgn="base" hangingPunct="1">
        <a:spcBef>
          <a:spcPct val="0"/>
        </a:spcBef>
        <a:spcAft>
          <a:spcPts val="800"/>
        </a:spcAft>
        <a:buClr>
          <a:srgbClr val="00B1E1"/>
        </a:buClr>
        <a:buSzPct val="70000"/>
        <a:buFont typeface="Wingdings" pitchFamily="2" charset="2"/>
        <a:buChar char="§"/>
        <a:defRPr kern="1200">
          <a:solidFill>
            <a:schemeClr val="tx1"/>
          </a:solidFill>
          <a:latin typeface="+mn-lt"/>
          <a:ea typeface="MS PGothic" pitchFamily="34" charset="-128"/>
          <a:cs typeface="+mn-cs"/>
        </a:defRPr>
      </a:lvl3pPr>
      <a:lvl4pPr marL="973138" indent="398463" algn="l" defTabSz="457200" rtl="0" eaLnBrk="1" fontAlgn="base" hangingPunct="1">
        <a:spcBef>
          <a:spcPct val="0"/>
        </a:spcBef>
        <a:spcAft>
          <a:spcPts val="800"/>
        </a:spcAft>
        <a:buFont typeface="Arial" pitchFamily="34" charset="0"/>
        <a:defRPr sz="1600" kern="1200">
          <a:solidFill>
            <a:schemeClr val="tx1"/>
          </a:solidFill>
          <a:latin typeface="+mn-lt"/>
          <a:ea typeface="MS PGothic" pitchFamily="34" charset="-128"/>
          <a:cs typeface="+mn-cs"/>
        </a:defRPr>
      </a:lvl4pPr>
      <a:lvl5pPr marL="1257300" indent="571500" algn="l" defTabSz="457200" rtl="0" eaLnBrk="1" fontAlgn="base" hangingPunct="1">
        <a:spcBef>
          <a:spcPct val="0"/>
        </a:spcBef>
        <a:spcAft>
          <a:spcPts val="800"/>
        </a:spcAft>
        <a:buFont typeface="Arial" pitchFamily="34" charset="0"/>
        <a:defRPr sz="16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12192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90613"/>
            <a:ext cx="10972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Lst>
  <p:hf sldNum="0" hdr="0" ftr="0"/>
  <p:txStyles>
    <p:titleStyle>
      <a:lvl1pPr algn="ctr" defTabSz="457200" rtl="0" eaLnBrk="1" fontAlgn="base" hangingPunct="1">
        <a:spcBef>
          <a:spcPct val="0"/>
        </a:spcBef>
        <a:spcAft>
          <a:spcPct val="0"/>
        </a:spcAft>
        <a:defRPr sz="2800" kern="1200">
          <a:solidFill>
            <a:srgbClr val="000090"/>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2800">
          <a:solidFill>
            <a:srgbClr val="000090"/>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2800">
          <a:solidFill>
            <a:srgbClr val="000090"/>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2800">
          <a:solidFill>
            <a:srgbClr val="000090"/>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2800">
          <a:solidFill>
            <a:srgbClr val="000090"/>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2800">
          <a:solidFill>
            <a:srgbClr val="000090"/>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2800">
          <a:solidFill>
            <a:srgbClr val="000090"/>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2800">
          <a:solidFill>
            <a:srgbClr val="000090"/>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2800">
          <a:solidFill>
            <a:srgbClr val="000090"/>
          </a:solidFill>
          <a:latin typeface="Calibri" charset="0"/>
          <a:ea typeface="ＭＳ Ｐゴシック" charset="0"/>
          <a:cs typeface="ＭＳ Ｐゴシック" charset="0"/>
        </a:defRPr>
      </a:lvl9pPr>
    </p:titleStyle>
    <p:bodyStyle>
      <a:lvl1pPr marL="225425" indent="-225425" algn="l" defTabSz="457200" rtl="0" eaLnBrk="1" fontAlgn="base" hangingPunct="1">
        <a:spcBef>
          <a:spcPct val="0"/>
        </a:spcBef>
        <a:spcAft>
          <a:spcPts val="800"/>
        </a:spcAft>
        <a:buClr>
          <a:schemeClr val="bg1"/>
        </a:buClr>
        <a:buSzPct val="28000"/>
        <a:buFont typeface="Arial" pitchFamily="34" charset="0"/>
        <a:buChar char="•"/>
        <a:defRPr sz="2200" kern="1200">
          <a:solidFill>
            <a:srgbClr val="000090"/>
          </a:solidFill>
          <a:latin typeface="+mn-lt"/>
          <a:ea typeface="MS PGothic" pitchFamily="34" charset="-128"/>
          <a:cs typeface="ＭＳ Ｐゴシック" charset="0"/>
        </a:defRPr>
      </a:lvl1pPr>
      <a:lvl2pPr marL="398463" indent="-173038" algn="l" defTabSz="457200" rtl="0" eaLnBrk="1" fontAlgn="base" hangingPunct="1">
        <a:spcBef>
          <a:spcPct val="0"/>
        </a:spcBef>
        <a:spcAft>
          <a:spcPts val="800"/>
        </a:spcAft>
        <a:buClr>
          <a:srgbClr val="6BBB35"/>
        </a:buClr>
        <a:buSzPct val="70000"/>
        <a:buFont typeface="Wingdings" pitchFamily="2" charset="2"/>
        <a:buChar char="§"/>
        <a:defRPr sz="2000" kern="1200">
          <a:solidFill>
            <a:schemeClr val="tx1"/>
          </a:solidFill>
          <a:latin typeface="+mn-lt"/>
          <a:ea typeface="MS PGothic" pitchFamily="34" charset="-128"/>
          <a:cs typeface="+mn-cs"/>
        </a:defRPr>
      </a:lvl2pPr>
      <a:lvl3pPr marL="744538" indent="-173038" algn="l" defTabSz="457200" rtl="0" eaLnBrk="1" fontAlgn="base" hangingPunct="1">
        <a:spcBef>
          <a:spcPct val="0"/>
        </a:spcBef>
        <a:spcAft>
          <a:spcPts val="800"/>
        </a:spcAft>
        <a:buClr>
          <a:srgbClr val="00B1E1"/>
        </a:buClr>
        <a:buSzPct val="70000"/>
        <a:buFont typeface="Wingdings" pitchFamily="2" charset="2"/>
        <a:buChar char="§"/>
        <a:defRPr kern="1200">
          <a:solidFill>
            <a:schemeClr val="tx1"/>
          </a:solidFill>
          <a:latin typeface="+mn-lt"/>
          <a:ea typeface="MS PGothic" pitchFamily="34" charset="-128"/>
          <a:cs typeface="+mn-cs"/>
        </a:defRPr>
      </a:lvl3pPr>
      <a:lvl4pPr marL="973138" indent="398463" algn="l" defTabSz="457200" rtl="0" eaLnBrk="1" fontAlgn="base" hangingPunct="1">
        <a:spcBef>
          <a:spcPct val="0"/>
        </a:spcBef>
        <a:spcAft>
          <a:spcPts val="800"/>
        </a:spcAft>
        <a:buFont typeface="Arial" pitchFamily="34" charset="0"/>
        <a:defRPr sz="1600" kern="1200">
          <a:solidFill>
            <a:schemeClr val="tx1"/>
          </a:solidFill>
          <a:latin typeface="+mn-lt"/>
          <a:ea typeface="MS PGothic" pitchFamily="34" charset="-128"/>
          <a:cs typeface="+mn-cs"/>
        </a:defRPr>
      </a:lvl4pPr>
      <a:lvl5pPr marL="1257300" indent="571500" algn="l" defTabSz="457200" rtl="0" eaLnBrk="1" fontAlgn="base" hangingPunct="1">
        <a:spcBef>
          <a:spcPct val="0"/>
        </a:spcBef>
        <a:spcAft>
          <a:spcPts val="800"/>
        </a:spcAft>
        <a:buFont typeface="Arial" pitchFamily="34" charset="0"/>
        <a:defRPr sz="16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3" cstate="print"/>
          <a:srcRect/>
          <a:stretch>
            <a:fillRect/>
          </a:stretch>
        </p:blipFill>
        <p:spPr bwMode="auto">
          <a:xfrm>
            <a:off x="0" y="6396182"/>
            <a:ext cx="12192000" cy="461818"/>
          </a:xfrm>
          <a:prstGeom prst="rect">
            <a:avLst/>
          </a:prstGeom>
          <a:noFill/>
          <a:ln w="9525">
            <a:noFill/>
            <a:miter lim="800000"/>
            <a:headEnd/>
            <a:tailEnd/>
          </a:ln>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87B67-B62F-4E56-B569-3FABE6317109}" type="datetimeFigureOut">
              <a:rPr lang="en-US" smtClean="0">
                <a:solidFill>
                  <a:prstClr val="black">
                    <a:tint val="75000"/>
                  </a:prstClr>
                </a:solidFill>
              </a:rPr>
              <a:pPr/>
              <a:t>10/30/2017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E5FDD-4EDC-4F72-BDA1-EADB78F3A3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629824"/>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E311BC51-49BC-45F0-B90C-E6310C708CCC}" type="datetime4">
              <a:rPr lang="en-US" sz="1100">
                <a:solidFill>
                  <a:srgbClr val="58595B"/>
                </a:solidFill>
              </a:rPr>
              <a:pPr/>
              <a:t>October 30, 2017</a:t>
            </a:fld>
            <a:endParaRPr sz="1100" dirty="0">
              <a:solidFill>
                <a:srgbClr val="58595B"/>
              </a:solidFill>
            </a:endParaRPr>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a:solidFill>
                  <a:srgbClr val="58595B"/>
                </a:solidFill>
              </a:rPr>
              <a:pPr/>
              <a:t>‹#›</a:t>
            </a:fld>
            <a:endParaRPr dirty="0">
              <a:solidFill>
                <a:srgbClr val="58595B"/>
              </a:solidFill>
            </a:endParaRPr>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solidFill>
                  <a:srgbClr val="58595B"/>
                </a:solidFill>
                <a:cs typeface="Segoe UI" panose="020B0502040204020203" pitchFamily="34" charset="0"/>
              </a:rPr>
              <a:t>© 2016 Micron Technology, Inc.   |</a:t>
            </a:r>
            <a:endParaRPr lang="en-US" sz="1100" dirty="0">
              <a:solidFill>
                <a:srgbClr val="58595B"/>
              </a:solidFill>
            </a:endParaRPr>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206053478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E311BC51-49BC-45F0-B90C-E6310C708CCC}" type="datetime4">
              <a:rPr lang="en-US" sz="1100">
                <a:solidFill>
                  <a:srgbClr val="58595B"/>
                </a:solidFill>
              </a:rPr>
              <a:pPr/>
              <a:t>October 30, 2017</a:t>
            </a:fld>
            <a:endParaRPr sz="1100" dirty="0">
              <a:solidFill>
                <a:srgbClr val="58595B"/>
              </a:solidFill>
            </a:endParaRPr>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a:solidFill>
                  <a:srgbClr val="58595B"/>
                </a:solidFill>
              </a:rPr>
              <a:pPr/>
              <a:t>‹#›</a:t>
            </a:fld>
            <a:endParaRPr dirty="0">
              <a:solidFill>
                <a:srgbClr val="58595B"/>
              </a:solidFill>
            </a:endParaRPr>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solidFill>
                  <a:srgbClr val="58595B"/>
                </a:solidFill>
                <a:cs typeface="Segoe UI" panose="020B0502040204020203" pitchFamily="34" charset="0"/>
              </a:rPr>
              <a:t>© 2016 Micron Technology, Inc.   |</a:t>
            </a:r>
            <a:endParaRPr lang="en-US" sz="1100" dirty="0">
              <a:solidFill>
                <a:srgbClr val="58595B"/>
              </a:solidFill>
            </a:endParaRPr>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194370167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7" r:id="rId16"/>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34048" y="6392549"/>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dirty="0">
                <a:solidFill>
                  <a:srgbClr val="58595B"/>
                </a:solidFill>
              </a:rPr>
              <a:t>|  </a:t>
            </a:r>
            <a:fld id="{E311BC51-49BC-45F0-B90C-E6310C708CCC}" type="datetime4">
              <a:rPr lang="en-US" sz="1100">
                <a:solidFill>
                  <a:srgbClr val="58595B"/>
                </a:solidFill>
              </a:rPr>
              <a:pPr/>
              <a:t>October 30, 2017</a:t>
            </a:fld>
            <a:endParaRPr sz="1100" dirty="0">
              <a:solidFill>
                <a:srgbClr val="58595B"/>
              </a:solidFill>
            </a:endParaRPr>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a:solidFill>
                  <a:srgbClr val="58595B"/>
                </a:solidFill>
              </a:rPr>
              <a:pPr/>
              <a:t>‹#›</a:t>
            </a:fld>
            <a:endParaRPr dirty="0">
              <a:solidFill>
                <a:srgbClr val="58595B"/>
              </a:solidFill>
            </a:endParaRPr>
          </a:p>
        </p:txBody>
      </p:sp>
      <p:grpSp>
        <p:nvGrpSpPr>
          <p:cNvPr id="20" name="Group 19"/>
          <p:cNvGrpSpPr/>
          <p:nvPr/>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p:nvSpPr>
        <p:spPr>
          <a:xfrm>
            <a:off x="1188720" y="6363366"/>
            <a:ext cx="2155191" cy="228600"/>
          </a:xfrm>
          <a:prstGeom prst="rect">
            <a:avLst/>
          </a:prstGeom>
          <a:noFill/>
        </p:spPr>
        <p:txBody>
          <a:bodyPr wrap="none" lIns="0" tIns="0" rIns="0" bIns="0" rtlCol="0" anchor="ctr" anchorCtr="0">
            <a:noAutofit/>
          </a:bodyPr>
          <a:lstStyle/>
          <a:p>
            <a:r>
              <a:rPr lang="en-US" sz="1100" dirty="0">
                <a:solidFill>
                  <a:srgbClr val="58595B"/>
                </a:solidFill>
                <a:cs typeface="Segoe UI" panose="020B0502040204020203" pitchFamily="34" charset="0"/>
              </a:rPr>
              <a:t>© 2015 Micron Technology, Inc.</a:t>
            </a:r>
            <a:endParaRPr lang="en-US" sz="1100" dirty="0">
              <a:solidFill>
                <a:srgbClr val="58595B"/>
              </a:solidFill>
            </a:endParaRPr>
          </a:p>
        </p:txBody>
      </p:sp>
      <p:grpSp>
        <p:nvGrpSpPr>
          <p:cNvPr id="28" name="Top Circuit Line (Hidden)" hidden="1"/>
          <p:cNvGrpSpPr/>
          <p:nvPr/>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pic>
        <p:nvPicPr>
          <p:cNvPr id="14" name="Picture 2" descr="Logo - Intel">
            <a:hlinkClick r:id="rId12" tooltip="Logo - Intel"/>
          </p:cNvPr>
          <p:cNvPicPr>
            <a:picLocks noChangeAspect="1" noChangeArrowheads="1"/>
          </p:cNvPicPr>
          <p:nvPr userDrawn="1"/>
        </p:nvPicPr>
        <p:blipFill>
          <a:blip r:embed="rId13" cstate="print"/>
          <a:srcRect/>
          <a:stretch>
            <a:fillRect/>
          </a:stretch>
        </p:blipFill>
        <p:spPr bwMode="auto">
          <a:xfrm>
            <a:off x="10676079" y="6342987"/>
            <a:ext cx="642275" cy="417063"/>
          </a:xfrm>
          <a:prstGeom prst="rect">
            <a:avLst/>
          </a:prstGeom>
          <a:noFill/>
        </p:spPr>
      </p:pic>
    </p:spTree>
    <p:extLst>
      <p:ext uri="{BB962C8B-B14F-4D97-AF65-F5344CB8AC3E}">
        <p14:creationId xmlns:p14="http://schemas.microsoft.com/office/powerpoint/2010/main" val="1771610744"/>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intelweb.micron.com/sites/sxp/10s/SXPCellArchTeam/30s%20Mat.%20PF/wk34_material_review/IIIGr_SAG%20doping_3%20yrs%20later.pptx" TargetMode="External"/><Relationship Id="rId2" Type="http://schemas.openxmlformats.org/officeDocument/2006/relationships/notesSlide" Target="../notesSlides/notesSlide1.xml"/><Relationship Id="rId1" Type="http://schemas.openxmlformats.org/officeDocument/2006/relationships/slideLayout" Target="../slideLayouts/slideLayout23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22217" y="2621989"/>
            <a:ext cx="7772400" cy="758809"/>
          </a:xfrm>
        </p:spPr>
        <p:txBody>
          <a:bodyPr/>
          <a:lstStyle/>
          <a:p>
            <a:r>
              <a:rPr lang="en-US" dirty="0"/>
              <a:t>Material strategy update Oct 30</a:t>
            </a:r>
            <a:r>
              <a:rPr lang="en-US" baseline="30000" dirty="0"/>
              <a:t>th</a:t>
            </a:r>
            <a:endParaRPr lang="en-US" dirty="0"/>
          </a:p>
        </p:txBody>
      </p:sp>
    </p:spTree>
    <p:extLst>
      <p:ext uri="{BB962C8B-B14F-4D97-AF65-F5344CB8AC3E}">
        <p14:creationId xmlns:p14="http://schemas.microsoft.com/office/powerpoint/2010/main" val="189788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30D8D1A-565B-4BA8-80E6-43A870281FF4}"/>
              </a:ext>
            </a:extLst>
          </p:cNvPr>
          <p:cNvPicPr>
            <a:picLocks noChangeAspect="1"/>
          </p:cNvPicPr>
          <p:nvPr/>
        </p:nvPicPr>
        <p:blipFill>
          <a:blip r:embed="rId2"/>
          <a:stretch>
            <a:fillRect/>
          </a:stretch>
        </p:blipFill>
        <p:spPr>
          <a:xfrm>
            <a:off x="548637" y="1025001"/>
            <a:ext cx="11183818" cy="5160842"/>
          </a:xfrm>
          <a:prstGeom prst="rect">
            <a:avLst/>
          </a:prstGeom>
        </p:spPr>
      </p:pic>
      <p:sp>
        <p:nvSpPr>
          <p:cNvPr id="2" name="Title 1"/>
          <p:cNvSpPr>
            <a:spLocks noGrp="1"/>
          </p:cNvSpPr>
          <p:nvPr>
            <p:ph type="title"/>
          </p:nvPr>
        </p:nvSpPr>
        <p:spPr>
          <a:xfrm>
            <a:off x="1185304" y="0"/>
            <a:ext cx="10375902" cy="932313"/>
          </a:xfrm>
        </p:spPr>
        <p:txBody>
          <a:bodyPr>
            <a:normAutofit/>
          </a:bodyPr>
          <a:lstStyle/>
          <a:p>
            <a:r>
              <a:rPr lang="en-US" dirty="0"/>
              <a:t>Campaign planning – </a:t>
            </a:r>
            <a:r>
              <a:rPr lang="en-US" dirty="0" err="1"/>
              <a:t>gantt</a:t>
            </a:r>
            <a:r>
              <a:rPr lang="en-US" dirty="0"/>
              <a:t> chart</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October 30, 2017</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11" name="Arrow: Right 10">
            <a:extLst>
              <a:ext uri="{FF2B5EF4-FFF2-40B4-BE49-F238E27FC236}">
                <a16:creationId xmlns:a16="http://schemas.microsoft.com/office/drawing/2014/main" xmlns="" id="{C03550CD-3DD0-4DE4-900B-7FE13A85FFEE}"/>
              </a:ext>
            </a:extLst>
          </p:cNvPr>
          <p:cNvSpPr/>
          <p:nvPr/>
        </p:nvSpPr>
        <p:spPr>
          <a:xfrm>
            <a:off x="4284918" y="2699023"/>
            <a:ext cx="2115881" cy="161135"/>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2" name="Arrow: Right 11">
            <a:extLst>
              <a:ext uri="{FF2B5EF4-FFF2-40B4-BE49-F238E27FC236}">
                <a16:creationId xmlns:a16="http://schemas.microsoft.com/office/drawing/2014/main" xmlns="" id="{522E7C11-64B2-4B2A-BAF7-DDF30A58B152}"/>
              </a:ext>
            </a:extLst>
          </p:cNvPr>
          <p:cNvSpPr/>
          <p:nvPr/>
        </p:nvSpPr>
        <p:spPr>
          <a:xfrm>
            <a:off x="5613990" y="3894147"/>
            <a:ext cx="1414131" cy="140910"/>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3" name="Arrow: Right 12">
            <a:extLst>
              <a:ext uri="{FF2B5EF4-FFF2-40B4-BE49-F238E27FC236}">
                <a16:creationId xmlns:a16="http://schemas.microsoft.com/office/drawing/2014/main" xmlns="" id="{FDB1ADE3-BC62-413A-BDCB-62D3D4F407CF}"/>
              </a:ext>
            </a:extLst>
          </p:cNvPr>
          <p:cNvSpPr/>
          <p:nvPr/>
        </p:nvSpPr>
        <p:spPr>
          <a:xfrm>
            <a:off x="4608591" y="4982860"/>
            <a:ext cx="1764664" cy="127589"/>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Arrow: Right 13">
            <a:extLst>
              <a:ext uri="{FF2B5EF4-FFF2-40B4-BE49-F238E27FC236}">
                <a16:creationId xmlns:a16="http://schemas.microsoft.com/office/drawing/2014/main" xmlns="" id="{5299C1DB-8D13-4682-9220-52101D3AA99C}"/>
              </a:ext>
            </a:extLst>
          </p:cNvPr>
          <p:cNvSpPr/>
          <p:nvPr/>
        </p:nvSpPr>
        <p:spPr>
          <a:xfrm>
            <a:off x="4189225" y="5810554"/>
            <a:ext cx="1424765" cy="108346"/>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5" name="Arrow: Right 14">
            <a:extLst>
              <a:ext uri="{FF2B5EF4-FFF2-40B4-BE49-F238E27FC236}">
                <a16:creationId xmlns:a16="http://schemas.microsoft.com/office/drawing/2014/main" xmlns="" id="{2488EB81-D917-4322-9426-3F69BF8AA299}"/>
              </a:ext>
            </a:extLst>
          </p:cNvPr>
          <p:cNvSpPr/>
          <p:nvPr/>
        </p:nvSpPr>
        <p:spPr>
          <a:xfrm>
            <a:off x="8754136" y="650483"/>
            <a:ext cx="2115881" cy="161135"/>
          </a:xfrm>
          <a:prstGeom prst="right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xmlns="" id="{5D87D099-B51C-47FC-8AEA-826AE0809BB9}"/>
              </a:ext>
            </a:extLst>
          </p:cNvPr>
          <p:cNvSpPr txBox="1"/>
          <p:nvPr/>
        </p:nvSpPr>
        <p:spPr>
          <a:xfrm>
            <a:off x="8516272" y="342706"/>
            <a:ext cx="2591607" cy="307777"/>
          </a:xfrm>
          <a:prstGeom prst="rect">
            <a:avLst/>
          </a:prstGeom>
          <a:noFill/>
        </p:spPr>
        <p:txBody>
          <a:bodyPr wrap="none" rtlCol="0">
            <a:spAutoFit/>
          </a:bodyPr>
          <a:lstStyle/>
          <a:p>
            <a:r>
              <a:rPr lang="en-US" sz="1400" dirty="0"/>
              <a:t>Aug.28 to today schedule update</a:t>
            </a:r>
          </a:p>
        </p:txBody>
      </p:sp>
    </p:spTree>
    <p:extLst>
      <p:ext uri="{BB962C8B-B14F-4D97-AF65-F5344CB8AC3E}">
        <p14:creationId xmlns:p14="http://schemas.microsoft.com/office/powerpoint/2010/main" val="263879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04" y="132442"/>
            <a:ext cx="10375902" cy="932313"/>
          </a:xfrm>
        </p:spPr>
        <p:txBody>
          <a:bodyPr vert="horz" lIns="91440" tIns="45720" rIns="91440" bIns="45720" rtlCol="0" anchor="b">
            <a:normAutofit/>
          </a:bodyPr>
          <a:lstStyle/>
          <a:p>
            <a:r>
              <a:rPr lang="en-US" sz="2800" dirty="0"/>
              <a:t>Material exploration strategy update</a:t>
            </a:r>
          </a:p>
        </p:txBody>
      </p:sp>
      <p:sp>
        <p:nvSpPr>
          <p:cNvPr id="3" name="Content Placeholder 2"/>
          <p:cNvSpPr>
            <a:spLocks noGrp="1"/>
          </p:cNvSpPr>
          <p:nvPr>
            <p:ph idx="1"/>
          </p:nvPr>
        </p:nvSpPr>
        <p:spPr>
          <a:xfrm>
            <a:off x="801327" y="1082246"/>
            <a:ext cx="11143856" cy="5282404"/>
          </a:xfrm>
        </p:spPr>
        <p:txBody>
          <a:bodyPr>
            <a:noAutofit/>
          </a:bodyPr>
          <a:lstStyle/>
          <a:p>
            <a:pPr lvl="1">
              <a:spcAft>
                <a:spcPts val="0"/>
              </a:spcAft>
              <a:buFont typeface="Arial" panose="020B0604020202020204" pitchFamily="34" charset="0"/>
              <a:buChar char="•"/>
            </a:pPr>
            <a:r>
              <a:rPr lang="en-US" dirty="0">
                <a:solidFill>
                  <a:srgbClr val="FF0000"/>
                </a:solidFill>
              </a:rPr>
              <a:t>Framework update</a:t>
            </a:r>
          </a:p>
          <a:p>
            <a:pPr lvl="2">
              <a:spcAft>
                <a:spcPts val="0"/>
              </a:spcAft>
            </a:pPr>
            <a:r>
              <a:rPr lang="en-US" dirty="0"/>
              <a:t>focus on PVD uniformity / defectivity has reduced the bandwidth for campaigns (~1m delay since Aug)</a:t>
            </a:r>
          </a:p>
          <a:p>
            <a:pPr lvl="2">
              <a:spcAft>
                <a:spcPts val="0"/>
              </a:spcAft>
            </a:pPr>
            <a:r>
              <a:rPr lang="en-US" dirty="0"/>
              <a:t>Increasing focus on SD optimization and understanding for SSM window: </a:t>
            </a:r>
          </a:p>
          <a:p>
            <a:pPr lvl="3">
              <a:spcAft>
                <a:spcPts val="0"/>
              </a:spcAft>
            </a:pPr>
            <a:r>
              <a:rPr lang="en-US" dirty="0"/>
              <a:t>2 vectors: Ge-Si role, with drift mitigation by In, on campaign K*; Se role by campaign F*</a:t>
            </a:r>
          </a:p>
          <a:p>
            <a:pPr lvl="3">
              <a:spcAft>
                <a:spcPts val="0"/>
              </a:spcAft>
            </a:pPr>
            <a:r>
              <a:rPr lang="en-US" dirty="0"/>
              <a:t>push to run F* (SAG map, Si 6%) with Indium as well, for SSM window &amp; bi-layer experiment</a:t>
            </a:r>
          </a:p>
          <a:p>
            <a:pPr lvl="1">
              <a:spcBef>
                <a:spcPts val="600"/>
              </a:spcBef>
              <a:spcAft>
                <a:spcPts val="0"/>
              </a:spcAft>
              <a:buFont typeface="Arial" panose="020B0604020202020204" pitchFamily="34" charset="0"/>
              <a:buChar char="•"/>
            </a:pPr>
            <a:r>
              <a:rPr lang="en-US" dirty="0">
                <a:solidFill>
                  <a:srgbClr val="FF0000"/>
                </a:solidFill>
              </a:rPr>
              <a:t>F*+In on 3C: need to order small targets. </a:t>
            </a:r>
            <a:r>
              <a:rPr lang="en-US" dirty="0"/>
              <a:t>Campaign start by end Dec.17 </a:t>
            </a:r>
            <a:endParaRPr lang="en-US" sz="1050" u="sng" dirty="0"/>
          </a:p>
          <a:p>
            <a:pPr lvl="1">
              <a:spcBef>
                <a:spcPts val="600"/>
              </a:spcBef>
              <a:spcAft>
                <a:spcPts val="0"/>
              </a:spcAft>
              <a:buFont typeface="Arial" panose="020B0604020202020204" pitchFamily="34" charset="0"/>
              <a:buChar char="•"/>
            </a:pPr>
            <a:r>
              <a:rPr lang="en-US" dirty="0">
                <a:solidFill>
                  <a:srgbClr val="FF0000"/>
                </a:solidFill>
              </a:rPr>
              <a:t>F*+In on 4C – time depending on K* (In-</a:t>
            </a:r>
            <a:r>
              <a:rPr lang="en-US" dirty="0" err="1">
                <a:solidFill>
                  <a:srgbClr val="FF0000"/>
                </a:solidFill>
              </a:rPr>
              <a:t>SiSAG</a:t>
            </a:r>
            <a:r>
              <a:rPr lang="en-US" dirty="0">
                <a:solidFill>
                  <a:srgbClr val="FF0000"/>
                </a:solidFill>
              </a:rPr>
              <a:t> skewing </a:t>
            </a:r>
            <a:r>
              <a:rPr lang="en-US" dirty="0" err="1">
                <a:solidFill>
                  <a:srgbClr val="FF0000"/>
                </a:solidFill>
              </a:rPr>
              <a:t>Si&amp;Ge</a:t>
            </a:r>
            <a:r>
              <a:rPr lang="en-US" dirty="0">
                <a:solidFill>
                  <a:srgbClr val="FF0000"/>
                </a:solidFill>
              </a:rPr>
              <a:t>) results, by mid Nov.17</a:t>
            </a:r>
            <a:endParaRPr lang="en-US" dirty="0"/>
          </a:p>
          <a:p>
            <a:pPr lvl="2">
              <a:spcAft>
                <a:spcPts val="0"/>
              </a:spcAft>
            </a:pPr>
            <a:r>
              <a:rPr lang="en-US" sz="1600" dirty="0"/>
              <a:t>A] K* providing an </a:t>
            </a:r>
            <a:r>
              <a:rPr lang="en-US" sz="1600" dirty="0" err="1"/>
              <a:t>SDx</a:t>
            </a:r>
            <a:r>
              <a:rPr lang="en-US" sz="1600" dirty="0"/>
              <a:t> alloy potentially better than V16, promoted to pre-POR</a:t>
            </a:r>
          </a:p>
          <a:p>
            <a:pPr lvl="3">
              <a:spcAft>
                <a:spcPts val="0"/>
              </a:spcAft>
            </a:pPr>
            <a:r>
              <a:rPr lang="en-US" sz="1600" dirty="0"/>
              <a:t>Order an </a:t>
            </a:r>
            <a:r>
              <a:rPr lang="en-US" sz="1600" dirty="0" err="1"/>
              <a:t>SDx</a:t>
            </a:r>
            <a:r>
              <a:rPr lang="en-US" sz="1600" dirty="0"/>
              <a:t> monolithic target, K* remaining installed up to validation (~Mar.18) to run SSM </a:t>
            </a:r>
            <a:r>
              <a:rPr lang="en-US" sz="1600" dirty="0" err="1"/>
              <a:t>wip</a:t>
            </a:r>
            <a:r>
              <a:rPr lang="en-US" sz="1600" dirty="0"/>
              <a:t> </a:t>
            </a:r>
            <a:endParaRPr lang="en-US" sz="1600" dirty="0">
              <a:sym typeface="Wingdings" panose="05000000000000000000" pitchFamily="2" charset="2"/>
            </a:endParaRPr>
          </a:p>
          <a:p>
            <a:pPr lvl="3">
              <a:spcAft>
                <a:spcPts val="0"/>
              </a:spcAft>
            </a:pPr>
            <a:r>
              <a:rPr lang="en-US" sz="1600" dirty="0"/>
              <a:t>Sub-case: K* providing good signals but need a 2</a:t>
            </a:r>
            <a:r>
              <a:rPr lang="en-US" sz="1600" baseline="30000" dirty="0"/>
              <a:t>nd</a:t>
            </a:r>
            <a:r>
              <a:rPr lang="en-US" sz="1600" dirty="0"/>
              <a:t> run, results in Jan.18 </a:t>
            </a:r>
            <a:r>
              <a:rPr lang="en-US" sz="1600" dirty="0">
                <a:sym typeface="Wingdings" panose="05000000000000000000" pitchFamily="2" charset="2"/>
              </a:rPr>
              <a:t> K* remains installed even more</a:t>
            </a:r>
            <a:endParaRPr lang="en-US" sz="1600" dirty="0"/>
          </a:p>
          <a:p>
            <a:pPr lvl="3">
              <a:spcAft>
                <a:spcPts val="0"/>
              </a:spcAft>
            </a:pPr>
            <a:r>
              <a:rPr lang="en-US" sz="1600" dirty="0"/>
              <a:t>F* with indium must be planned on 3C </a:t>
            </a:r>
            <a:r>
              <a:rPr lang="en-US" sz="1600" dirty="0">
                <a:sym typeface="Wingdings" panose="05000000000000000000" pitchFamily="2" charset="2"/>
              </a:rPr>
              <a:t> </a:t>
            </a:r>
            <a:r>
              <a:rPr lang="en-US" sz="1600" b="1" dirty="0">
                <a:sym typeface="Wingdings" panose="05000000000000000000" pitchFamily="2" charset="2"/>
              </a:rPr>
              <a:t>need to order 3 small targets for </a:t>
            </a:r>
            <a:r>
              <a:rPr lang="en-US" sz="1600" b="1" dirty="0" err="1">
                <a:sym typeface="Wingdings" panose="05000000000000000000" pitchFamily="2" charset="2"/>
              </a:rPr>
              <a:t>In+F</a:t>
            </a:r>
            <a:r>
              <a:rPr lang="en-US" sz="1600" b="1" dirty="0">
                <a:sym typeface="Wingdings" panose="05000000000000000000" pitchFamily="2" charset="2"/>
              </a:rPr>
              <a:t>*,</a:t>
            </a:r>
          </a:p>
          <a:p>
            <a:pPr lvl="2">
              <a:spcAft>
                <a:spcPts val="0"/>
              </a:spcAft>
            </a:pPr>
            <a:r>
              <a:rPr lang="en-US" sz="1600" dirty="0"/>
              <a:t>B] K* providing minor signals, need of a 2</a:t>
            </a:r>
            <a:r>
              <a:rPr lang="en-US" sz="1600" baseline="30000" dirty="0"/>
              <a:t>nd</a:t>
            </a:r>
            <a:r>
              <a:rPr lang="en-US" sz="1600" dirty="0"/>
              <a:t> run, but no clear perspective to get a pre-POR</a:t>
            </a:r>
          </a:p>
          <a:p>
            <a:pPr lvl="3">
              <a:spcAft>
                <a:spcPts val="0"/>
              </a:spcAft>
            </a:pPr>
            <a:r>
              <a:rPr lang="en-US" sz="1600" dirty="0"/>
              <a:t>target change on 4C could be possible by mid Dec,</a:t>
            </a:r>
            <a:r>
              <a:rPr lang="en-US" sz="1600" dirty="0">
                <a:sym typeface="Wingdings" panose="05000000000000000000" pitchFamily="2" charset="2"/>
              </a:rPr>
              <a:t> possible conflict with planned PM campaign</a:t>
            </a:r>
          </a:p>
          <a:p>
            <a:pPr lvl="4">
              <a:spcAft>
                <a:spcPts val="0"/>
              </a:spcAft>
            </a:pPr>
            <a:r>
              <a:rPr lang="en-US" sz="1600" dirty="0">
                <a:sym typeface="Wingdings" panose="05000000000000000000" pitchFamily="2" charset="2"/>
              </a:rPr>
              <a:t>PM for 30S: Y-GST or </a:t>
            </a:r>
            <a:r>
              <a:rPr lang="en-US" sz="1600" dirty="0" err="1">
                <a:sym typeface="Wingdings" panose="05000000000000000000" pitchFamily="2" charset="2"/>
              </a:rPr>
              <a:t>Hf</a:t>
            </a:r>
            <a:r>
              <a:rPr lang="en-US" sz="1600" dirty="0">
                <a:sym typeface="Wingdings" panose="05000000000000000000" pitchFamily="2" charset="2"/>
              </a:rPr>
              <a:t>-GST, if value demonstrated on 3C. PM results expected by Dec.17</a:t>
            </a:r>
          </a:p>
          <a:p>
            <a:pPr lvl="2">
              <a:spcAft>
                <a:spcPts val="0"/>
              </a:spcAft>
            </a:pPr>
            <a:r>
              <a:rPr lang="en-US" sz="1600" dirty="0">
                <a:sym typeface="Wingdings" panose="05000000000000000000" pitchFamily="2" charset="2"/>
              </a:rPr>
              <a:t>C] K* providing no signals of interest  SD F* +  </a:t>
            </a:r>
            <a:r>
              <a:rPr lang="en-US" sz="1600" dirty="0" err="1">
                <a:sym typeface="Wingdings" panose="05000000000000000000" pitchFamily="2" charset="2"/>
              </a:rPr>
              <a:t>InSe</a:t>
            </a:r>
            <a:r>
              <a:rPr lang="en-US" sz="1600" dirty="0">
                <a:sym typeface="Wingdings" panose="05000000000000000000" pitchFamily="2" charset="2"/>
              </a:rPr>
              <a:t> could be installed by mid Nov.17</a:t>
            </a:r>
            <a:endParaRPr lang="en-US" sz="1600" dirty="0"/>
          </a:p>
          <a:p>
            <a:pPr lvl="2">
              <a:spcBef>
                <a:spcPts val="600"/>
              </a:spcBef>
              <a:spcAft>
                <a:spcPts val="0"/>
              </a:spcAft>
            </a:pPr>
            <a:r>
              <a:rPr lang="en-US" sz="1600" dirty="0"/>
              <a:t>Note: F* (without indium) was planned on 3C in Jan.2018 after </a:t>
            </a:r>
            <a:r>
              <a:rPr lang="en-US" sz="1600" dirty="0" err="1"/>
              <a:t>SiN+SAG</a:t>
            </a:r>
            <a:r>
              <a:rPr lang="en-US" sz="1600" dirty="0"/>
              <a:t> exploration. </a:t>
            </a:r>
            <a:endParaRPr lang="en-US" sz="1600" dirty="0">
              <a:sym typeface="Wingdings" panose="05000000000000000000" pitchFamily="2" charset="2"/>
            </a:endParaRPr>
          </a:p>
          <a:p>
            <a:pPr lvl="1">
              <a:spcBef>
                <a:spcPts val="600"/>
              </a:spcBef>
              <a:spcAft>
                <a:spcPts val="0"/>
              </a:spcAft>
              <a:buFont typeface="Arial" panose="020B0604020202020204" pitchFamily="34" charset="0"/>
              <a:buChar char="•"/>
            </a:pPr>
            <a:r>
              <a:rPr lang="en-US" sz="1800" dirty="0">
                <a:solidFill>
                  <a:srgbClr val="FF0000"/>
                </a:solidFill>
                <a:sym typeface="Wingdings" panose="05000000000000000000" pitchFamily="2" charset="2"/>
              </a:rPr>
              <a:t>Recommendation: if we want  to ensure F* with Indium capability by end of year, better to order small target</a:t>
            </a:r>
            <a:endParaRPr lang="en-US" sz="1800" dirty="0">
              <a:solidFill>
                <a:srgbClr val="FF0000"/>
              </a:solidFill>
            </a:endParaRPr>
          </a:p>
        </p:txBody>
      </p:sp>
      <p:sp>
        <p:nvSpPr>
          <p:cNvPr id="5" name="Date Placeholder 4"/>
          <p:cNvSpPr>
            <a:spLocks noGrp="1"/>
          </p:cNvSpPr>
          <p:nvPr>
            <p:ph type="dt" sz="half" idx="2"/>
          </p:nvPr>
        </p:nvSpPr>
        <p:spPr/>
        <p:txBody>
          <a:bodyPr/>
          <a:lstStyle/>
          <a:p>
            <a:r>
              <a:rPr lang="en-US" dirty="0">
                <a:solidFill>
                  <a:srgbClr val="58595B"/>
                </a:solidFill>
              </a:rPr>
              <a:t>|  </a:t>
            </a:r>
            <a:fld id="{F55C824C-5440-421F-B1ED-9166A1D48D51}" type="datetime4">
              <a:rPr lang="en-US" smtClean="0">
                <a:solidFill>
                  <a:srgbClr val="58595B"/>
                </a:solidFill>
              </a:rPr>
              <a:pPr/>
              <a:t>October 30, 2017</a:t>
            </a:fld>
            <a:endParaRPr dirty="0">
              <a:solidFill>
                <a:srgbClr val="58595B"/>
              </a:solidFill>
            </a:endParaRPr>
          </a:p>
        </p:txBody>
      </p:sp>
      <p:sp>
        <p:nvSpPr>
          <p:cNvPr id="6" name="Slide Number Placeholder 5"/>
          <p:cNvSpPr>
            <a:spLocks noGrp="1"/>
          </p:cNvSpPr>
          <p:nvPr>
            <p:ph type="sldNum" sz="quarter" idx="4"/>
          </p:nvPr>
        </p:nvSpPr>
        <p:spPr/>
        <p:txBody>
          <a:bodyPr/>
          <a:lstStyle/>
          <a:p>
            <a:pPr algn="l"/>
            <a:fld id="{0D904593-1668-4B95-BA96-EF3EF43EDF4E}" type="slidenum">
              <a:rPr lang="en-US" smtClean="0">
                <a:solidFill>
                  <a:srgbClr val="58595B"/>
                </a:solidFill>
              </a:rPr>
              <a:pPr algn="l"/>
              <a:t>3</a:t>
            </a:fld>
            <a:endParaRPr lang="en-US" dirty="0">
              <a:solidFill>
                <a:srgbClr val="58595B"/>
              </a:solidFill>
            </a:endParaRPr>
          </a:p>
        </p:txBody>
      </p:sp>
      <p:sp>
        <p:nvSpPr>
          <p:cNvPr id="7" name="Footer Placeholder 6"/>
          <p:cNvSpPr>
            <a:spLocks noGrp="1"/>
          </p:cNvSpPr>
          <p:nvPr>
            <p:ph type="ftr" sz="quarter" idx="12"/>
          </p:nvPr>
        </p:nvSpPr>
        <p:spPr/>
        <p:txBody>
          <a:bodyPr/>
          <a:lstStyle/>
          <a:p>
            <a:r>
              <a:rPr lang="en-US">
                <a:solidFill>
                  <a:srgbClr val="58595B"/>
                </a:solidFill>
              </a:rPr>
              <a:t>|  Micron Confidential</a:t>
            </a:r>
            <a:endParaRPr lang="en-US" dirty="0">
              <a:solidFill>
                <a:srgbClr val="58595B"/>
              </a:solidFill>
            </a:endParaRPr>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4559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720A140-DD10-40F5-84A8-52A09E4AAE9D}"/>
              </a:ext>
            </a:extLst>
          </p:cNvPr>
          <p:cNvSpPr/>
          <p:nvPr/>
        </p:nvSpPr>
        <p:spPr>
          <a:xfrm>
            <a:off x="1048144" y="3286125"/>
            <a:ext cx="7467206" cy="8143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SD options summary 3 – other opportunities</a:t>
            </a:r>
          </a:p>
        </p:txBody>
      </p:sp>
      <p:sp>
        <p:nvSpPr>
          <p:cNvPr id="3" name="Content Placeholder 2"/>
          <p:cNvSpPr>
            <a:spLocks noGrp="1"/>
          </p:cNvSpPr>
          <p:nvPr>
            <p:ph idx="1"/>
          </p:nvPr>
        </p:nvSpPr>
        <p:spPr>
          <a:xfrm>
            <a:off x="708966" y="1272002"/>
            <a:ext cx="7882141" cy="3629605"/>
          </a:xfrm>
        </p:spPr>
        <p:txBody>
          <a:bodyPr vert="horz" lIns="91440" tIns="45720" rIns="91440" bIns="45720" rtlCol="0">
            <a:noAutofit/>
          </a:bodyPr>
          <a:lstStyle/>
          <a:p>
            <a:pPr>
              <a:spcBef>
                <a:spcPts val="1800"/>
              </a:spcBef>
              <a:spcAft>
                <a:spcPts val="0"/>
              </a:spcAft>
            </a:pPr>
            <a:r>
              <a:rPr lang="en-US" sz="2000" dirty="0"/>
              <a:t>F* campaign (As/Se ratio) for SSM window (</a:t>
            </a:r>
            <a:r>
              <a:rPr lang="en-US" sz="2000" dirty="0">
                <a:hlinkClick r:id="rId3" action="ppaction://hlinkpres?slideindex=1&amp;slidetitle="/>
              </a:rPr>
              <a:t>link</a:t>
            </a:r>
            <a:r>
              <a:rPr lang="en-US" sz="2000" dirty="0"/>
              <a:t>)</a:t>
            </a:r>
          </a:p>
          <a:p>
            <a:pPr lvl="1">
              <a:spcBef>
                <a:spcPts val="600"/>
              </a:spcBef>
              <a:spcAft>
                <a:spcPts val="0"/>
              </a:spcAft>
            </a:pPr>
            <a:r>
              <a:rPr lang="en-US" sz="1600" dirty="0"/>
              <a:t>Aim 1: F* showed the possibility to double the SSM window on </a:t>
            </a:r>
            <a:r>
              <a:rPr lang="en-US" sz="1600" dirty="0" err="1"/>
              <a:t>SxP</a:t>
            </a:r>
            <a:r>
              <a:rPr lang="en-US" sz="1600" dirty="0"/>
              <a:t>: from ~0.4 V to ~0.9V. In particular, the Se-rich (anion enrichment) alloys drive the window widening. But the role of Se and Ge need to be de-coupled</a:t>
            </a:r>
          </a:p>
          <a:p>
            <a:pPr lvl="1">
              <a:spcBef>
                <a:spcPts val="600"/>
              </a:spcBef>
              <a:spcAft>
                <a:spcPts val="0"/>
              </a:spcAft>
            </a:pPr>
            <a:r>
              <a:rPr lang="en-US" sz="1600" dirty="0"/>
              <a:t>Aim 2: By using the F* target configuration we could deposit SD as two-steps layered stoichiometry instead of uniform stoichiometry. This strategy allows emulating the programming-induced vertical segregation and get learning on SD VT evolution</a:t>
            </a:r>
          </a:p>
          <a:p>
            <a:pPr lvl="1">
              <a:spcBef>
                <a:spcPts val="600"/>
              </a:spcBef>
              <a:spcAft>
                <a:spcPts val="0"/>
              </a:spcAft>
            </a:pPr>
            <a:r>
              <a:rPr lang="en-US" sz="1600" dirty="0"/>
              <a:t>The opportunity to run the F* campaign with Indium (2%-5%) was debated. </a:t>
            </a:r>
            <a:r>
              <a:rPr lang="en-US" sz="1600" dirty="0" err="1"/>
              <a:t>Std</a:t>
            </a:r>
            <a:r>
              <a:rPr lang="en-US" sz="1600" dirty="0"/>
              <a:t> F* campaign appears more straightforward, since it can provide useful knowledge, without request of supplementary integration effort and target purchase</a:t>
            </a:r>
          </a:p>
        </p:txBody>
      </p:sp>
      <p:sp>
        <p:nvSpPr>
          <p:cNvPr id="34" name="Date Placeholder 33"/>
          <p:cNvSpPr>
            <a:spLocks noGrp="1"/>
          </p:cNvSpPr>
          <p:nvPr>
            <p:ph type="dt" sz="half" idx="2"/>
          </p:nvPr>
        </p:nvSpPr>
        <p:spPr>
          <a:xfrm>
            <a:off x="3290570" y="6363151"/>
            <a:ext cx="134874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6EFC11-76F3-42BC-AE41-47369BD27274}" type="datetime4">
              <a:rPr kumimoji="0" lang="en-US" sz="110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October 30, 2017</a:t>
            </a:fld>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Text Placeholder 9"/>
          <p:cNvSpPr>
            <a:spLocks noGrp="1"/>
          </p:cNvSpPr>
          <p:nvPr>
            <p:ph type="body" sz="quarter" idx="14"/>
          </p:nvPr>
        </p:nvSpPr>
        <p:spPr/>
        <p:txBody>
          <a:bodyPr/>
          <a:lstStyle/>
          <a:p>
            <a:endParaRPr lang="en-US"/>
          </a:p>
        </p:txBody>
      </p:sp>
      <p:pic>
        <p:nvPicPr>
          <p:cNvPr id="4" name="Picture 3"/>
          <p:cNvPicPr>
            <a:picLocks noChangeAspect="1"/>
          </p:cNvPicPr>
          <p:nvPr/>
        </p:nvPicPr>
        <p:blipFill>
          <a:blip r:embed="rId4"/>
          <a:stretch>
            <a:fillRect/>
          </a:stretch>
        </p:blipFill>
        <p:spPr>
          <a:xfrm>
            <a:off x="8683909" y="1388962"/>
            <a:ext cx="3418599" cy="2307007"/>
          </a:xfrm>
          <a:prstGeom prst="rect">
            <a:avLst/>
          </a:prstGeom>
        </p:spPr>
      </p:pic>
      <p:sp>
        <p:nvSpPr>
          <p:cNvPr id="6" name="TextBox 5">
            <a:extLst>
              <a:ext uri="{FF2B5EF4-FFF2-40B4-BE49-F238E27FC236}">
                <a16:creationId xmlns:a16="http://schemas.microsoft.com/office/drawing/2014/main" xmlns="" id="{EEDCC29B-66D1-4575-94D1-8898913E9B9D}"/>
              </a:ext>
            </a:extLst>
          </p:cNvPr>
          <p:cNvSpPr txBox="1"/>
          <p:nvPr/>
        </p:nvSpPr>
        <p:spPr>
          <a:xfrm>
            <a:off x="10044113" y="517382"/>
            <a:ext cx="1789272" cy="584775"/>
          </a:xfrm>
          <a:prstGeom prst="rect">
            <a:avLst/>
          </a:prstGeom>
          <a:noFill/>
        </p:spPr>
        <p:txBody>
          <a:bodyPr wrap="none" rtlCol="0">
            <a:spAutoFit/>
          </a:bodyPr>
          <a:lstStyle/>
          <a:p>
            <a:r>
              <a:rPr lang="en-US" sz="3200" b="1" dirty="0">
                <a:solidFill>
                  <a:srgbClr val="FF0000"/>
                </a:solidFill>
              </a:rPr>
              <a:t>Aug.2017</a:t>
            </a:r>
          </a:p>
        </p:txBody>
      </p:sp>
      <p:sp>
        <p:nvSpPr>
          <p:cNvPr id="8" name="TextBox 7">
            <a:extLst>
              <a:ext uri="{FF2B5EF4-FFF2-40B4-BE49-F238E27FC236}">
                <a16:creationId xmlns:a16="http://schemas.microsoft.com/office/drawing/2014/main" xmlns="" id="{3D31F742-E22F-4C96-AA8D-0BC2C8D14EC6}"/>
              </a:ext>
            </a:extLst>
          </p:cNvPr>
          <p:cNvSpPr txBox="1"/>
          <p:nvPr/>
        </p:nvSpPr>
        <p:spPr>
          <a:xfrm>
            <a:off x="5170407" y="4299401"/>
            <a:ext cx="6932101" cy="2308324"/>
          </a:xfrm>
          <a:prstGeom prst="rect">
            <a:avLst/>
          </a:prstGeom>
          <a:noFill/>
        </p:spPr>
        <p:txBody>
          <a:bodyPr wrap="square" rtlCol="0">
            <a:spAutoFit/>
          </a:bodyPr>
          <a:lstStyle/>
          <a:p>
            <a:r>
              <a:rPr lang="en-US" dirty="0">
                <a:solidFill>
                  <a:srgbClr val="FF0000"/>
                </a:solidFill>
              </a:rPr>
              <a:t>Rational behind: get asap As/Se signal to prepare a combined K*+F* final campaign (still valid)</a:t>
            </a:r>
          </a:p>
          <a:p>
            <a:endParaRPr lang="en-US" dirty="0">
              <a:solidFill>
                <a:srgbClr val="FF0000"/>
              </a:solidFill>
            </a:endParaRPr>
          </a:p>
          <a:p>
            <a:r>
              <a:rPr lang="en-US" dirty="0">
                <a:solidFill>
                  <a:srgbClr val="FF0000"/>
                </a:solidFill>
              </a:rPr>
              <a:t>Today update:</a:t>
            </a:r>
          </a:p>
          <a:p>
            <a:r>
              <a:rPr lang="en-US" dirty="0">
                <a:solidFill>
                  <a:srgbClr val="FF0000"/>
                </a:solidFill>
              </a:rPr>
              <a:t>In doping moves F* to better drift/sigma baseline </a:t>
            </a:r>
            <a:r>
              <a:rPr lang="en-US" dirty="0">
                <a:solidFill>
                  <a:srgbClr val="FF0000"/>
                </a:solidFill>
                <a:sym typeface="Wingdings" panose="05000000000000000000" pitchFamily="2" charset="2"/>
              </a:rPr>
              <a:t></a:t>
            </a:r>
            <a:r>
              <a:rPr lang="en-US" dirty="0">
                <a:solidFill>
                  <a:srgbClr val="FF0000"/>
                </a:solidFill>
              </a:rPr>
              <a:t> self-consistent campaign for SSM (but fixing 2% In, 6% Si, before any feedback from K*) </a:t>
            </a:r>
          </a:p>
          <a:p>
            <a:r>
              <a:rPr lang="en-US" dirty="0">
                <a:solidFill>
                  <a:srgbClr val="FF0000"/>
                </a:solidFill>
              </a:rPr>
              <a:t>SD etch not so demanding on SSM vehicle; We have time to purchase In-doped F* targets</a:t>
            </a:r>
          </a:p>
        </p:txBody>
      </p:sp>
      <p:pic>
        <p:nvPicPr>
          <p:cNvPr id="11" name="Picture 10">
            <a:extLst>
              <a:ext uri="{FF2B5EF4-FFF2-40B4-BE49-F238E27FC236}">
                <a16:creationId xmlns:a16="http://schemas.microsoft.com/office/drawing/2014/main" xmlns="" id="{1803B5E6-7FBC-4D07-94A6-E021536C5F4F}"/>
              </a:ext>
            </a:extLst>
          </p:cNvPr>
          <p:cNvPicPr>
            <a:picLocks noChangeAspect="1"/>
          </p:cNvPicPr>
          <p:nvPr/>
        </p:nvPicPr>
        <p:blipFill>
          <a:blip r:embed="rId5"/>
          <a:stretch>
            <a:fillRect/>
          </a:stretch>
        </p:blipFill>
        <p:spPr>
          <a:xfrm>
            <a:off x="0" y="4148245"/>
            <a:ext cx="5327132" cy="2214906"/>
          </a:xfrm>
          <a:prstGeom prst="rect">
            <a:avLst/>
          </a:prstGeom>
        </p:spPr>
      </p:pic>
    </p:spTree>
    <p:extLst>
      <p:ext uri="{BB962C8B-B14F-4D97-AF65-F5344CB8AC3E}">
        <p14:creationId xmlns:p14="http://schemas.microsoft.com/office/powerpoint/2010/main" val="321120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04" y="0"/>
            <a:ext cx="10375902" cy="932313"/>
          </a:xfrm>
        </p:spPr>
        <p:txBody>
          <a:bodyPr>
            <a:normAutofit/>
          </a:bodyPr>
          <a:lstStyle/>
          <a:p>
            <a:r>
              <a:rPr lang="en-US" dirty="0"/>
              <a:t>Campaign priorities &amp; planning – integration effort</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04593-1668-4B95-BA96-EF3EF43EDF4E}" type="slidenum">
              <a:rPr kumimoji="0" lang="en-US" sz="1100" b="1"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0B5AFB-117C-46EA-B643-5FA810A8A3CB}" type="datetime4">
              <a:rPr kumimoji="0" lang="en-US" sz="1100" b="0" i="0" u="none" strike="noStrike" kern="1200" cap="none" spc="0" normalizeH="0" baseline="0" noProof="0" smtClean="0">
                <a:ln>
                  <a:noFill/>
                </a:ln>
                <a:solidFill>
                  <a:srgbClr val="58595B"/>
                </a:solidFill>
                <a:effectLst/>
                <a:uLnTx/>
                <a:uFillTx/>
                <a:latin typeface="Segoe UI" panose="020B0502040204020203" pitchFamily="34" charset="0"/>
                <a:ea typeface="+mn-ea"/>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October 30, 2017</a:t>
            </a:fld>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sp>
        <p:nvSpPr>
          <p:cNvPr id="7" name="Footer Placeholder 6"/>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8595B"/>
                </a:solidFill>
                <a:effectLst/>
                <a:uLnTx/>
                <a:uFillTx/>
                <a:latin typeface="Segoe UI" panose="020B0502040204020203" pitchFamily="34" charset="0"/>
                <a:ea typeface="+mn-ea"/>
                <a:cs typeface="Segoe UI" panose="020B0502040204020203" pitchFamily="34" charset="0"/>
              </a:rPr>
              <a:t>|  Micron Confidential</a:t>
            </a:r>
            <a:endParaRPr kumimoji="0" lang="en-US" sz="1100" b="0" i="0" u="none" strike="noStrike" kern="1200" cap="none" spc="0" normalizeH="0" baseline="0" noProof="0" dirty="0">
              <a:ln>
                <a:noFill/>
              </a:ln>
              <a:solidFill>
                <a:srgbClr val="58595B"/>
              </a:solidFill>
              <a:effectLst/>
              <a:uLnTx/>
              <a:uFillTx/>
              <a:latin typeface="Segoe UI" panose="020B0502040204020203" pitchFamily="34" charset="0"/>
              <a:ea typeface="+mn-ea"/>
              <a:cs typeface="Segoe UI" panose="020B0502040204020203" pitchFamily="34" charset="0"/>
            </a:endParaRPr>
          </a:p>
        </p:txBody>
      </p:sp>
      <p:pic>
        <p:nvPicPr>
          <p:cNvPr id="10" name="Picture 9"/>
          <p:cNvPicPr>
            <a:picLocks noChangeAspect="1"/>
          </p:cNvPicPr>
          <p:nvPr/>
        </p:nvPicPr>
        <p:blipFill rotWithShape="1">
          <a:blip r:embed="rId2"/>
          <a:srcRect r="42097" b="2451"/>
          <a:stretch/>
        </p:blipFill>
        <p:spPr>
          <a:xfrm>
            <a:off x="5532895" y="5899218"/>
            <a:ext cx="4460192" cy="272982"/>
          </a:xfrm>
          <a:prstGeom prst="rect">
            <a:avLst/>
          </a:prstGeom>
        </p:spPr>
      </p:pic>
      <p:pic>
        <p:nvPicPr>
          <p:cNvPr id="3" name="Picture 2">
            <a:extLst>
              <a:ext uri="{FF2B5EF4-FFF2-40B4-BE49-F238E27FC236}">
                <a16:creationId xmlns:a16="http://schemas.microsoft.com/office/drawing/2014/main" xmlns="" id="{83F8AE38-7425-43C2-965F-F2F15817E799}"/>
              </a:ext>
            </a:extLst>
          </p:cNvPr>
          <p:cNvPicPr>
            <a:picLocks noChangeAspect="1"/>
          </p:cNvPicPr>
          <p:nvPr/>
        </p:nvPicPr>
        <p:blipFill>
          <a:blip r:embed="rId3"/>
          <a:stretch>
            <a:fillRect/>
          </a:stretch>
        </p:blipFill>
        <p:spPr>
          <a:xfrm>
            <a:off x="1226526" y="1123264"/>
            <a:ext cx="9009295" cy="4635512"/>
          </a:xfrm>
          <a:prstGeom prst="rect">
            <a:avLst/>
          </a:prstGeom>
        </p:spPr>
      </p:pic>
    </p:spTree>
    <p:extLst>
      <p:ext uri="{BB962C8B-B14F-4D97-AF65-F5344CB8AC3E}">
        <p14:creationId xmlns:p14="http://schemas.microsoft.com/office/powerpoint/2010/main" val="1356934262"/>
      </p:ext>
    </p:extLst>
  </p:cSld>
  <p:clrMapOvr>
    <a:masterClrMapping/>
  </p:clrMapOvr>
</p:sld>
</file>

<file path=ppt/theme/theme1.xml><?xml version="1.0" encoding="utf-8"?>
<a:theme xmlns:a="http://schemas.openxmlformats.org/drawingml/2006/main" name="Intel_Micron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11.xml><?xml version="1.0" encoding="utf-8"?>
<a:theme xmlns:a="http://schemas.openxmlformats.org/drawingml/2006/main" name="3_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12.xml><?xml version="1.0" encoding="utf-8"?>
<a:theme xmlns:a="http://schemas.openxmlformats.org/drawingml/2006/main" name="4_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13.xml><?xml version="1.0" encoding="utf-8"?>
<a:theme xmlns:a="http://schemas.openxmlformats.org/drawingml/2006/main" name="5_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14.xml><?xml version="1.0" encoding="utf-8"?>
<a:theme xmlns:a="http://schemas.openxmlformats.org/drawingml/2006/main" name="7_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15.xml><?xml version="1.0" encoding="utf-8"?>
<a:theme xmlns:a="http://schemas.openxmlformats.org/drawingml/2006/main" name="6_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16.xml><?xml version="1.0" encoding="utf-8"?>
<a:theme xmlns:a="http://schemas.openxmlformats.org/drawingml/2006/main" name="1_Intel_Micron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fontScheme name="IMFT_master_PPT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FT_master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FT_master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FT_master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FT_master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FT_master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FT_master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FT_master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FT_master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FT_master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FT_master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FT_master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FT_master_PPT_template 13">
        <a:dk1>
          <a:srgbClr val="0060A6"/>
        </a:dk1>
        <a:lt1>
          <a:srgbClr val="FFFFFF"/>
        </a:lt1>
        <a:dk2>
          <a:srgbClr val="000000"/>
        </a:dk2>
        <a:lt2>
          <a:srgbClr val="808080"/>
        </a:lt2>
        <a:accent1>
          <a:srgbClr val="DE6D28"/>
        </a:accent1>
        <a:accent2>
          <a:srgbClr val="0060A6"/>
        </a:accent2>
        <a:accent3>
          <a:srgbClr val="FFFFFF"/>
        </a:accent3>
        <a:accent4>
          <a:srgbClr val="00518D"/>
        </a:accent4>
        <a:accent5>
          <a:srgbClr val="ECBAAC"/>
        </a:accent5>
        <a:accent6>
          <a:srgbClr val="005696"/>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IMFT_master_PPT_template 14">
        <a:dk1>
          <a:srgbClr val="0060A6"/>
        </a:dk1>
        <a:lt1>
          <a:srgbClr val="FFFFFF"/>
        </a:lt1>
        <a:dk2>
          <a:srgbClr val="000000"/>
        </a:dk2>
        <a:lt2>
          <a:srgbClr val="808080"/>
        </a:lt2>
        <a:accent1>
          <a:srgbClr val="0060A6"/>
        </a:accent1>
        <a:accent2>
          <a:srgbClr val="DE6D28"/>
        </a:accent2>
        <a:accent3>
          <a:srgbClr val="FFFFFF"/>
        </a:accent3>
        <a:accent4>
          <a:srgbClr val="00518D"/>
        </a:accent4>
        <a:accent5>
          <a:srgbClr val="AAB6D0"/>
        </a:accent5>
        <a:accent6>
          <a:srgbClr val="C96223"/>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IMFT_master_PPT_template 15">
        <a:dk1>
          <a:srgbClr val="0060A6"/>
        </a:dk1>
        <a:lt1>
          <a:srgbClr val="FFFFFF"/>
        </a:lt1>
        <a:dk2>
          <a:srgbClr val="000000"/>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icron_Intel_Template_2012">
  <a:themeElements>
    <a:clrScheme name="Micron Apex">
      <a:dk1>
        <a:srgbClr val="002060"/>
      </a:dk1>
      <a:lt1>
        <a:sysClr val="window" lastClr="FFFFFF"/>
      </a:lt1>
      <a:dk2>
        <a:srgbClr val="375BB0"/>
      </a:dk2>
      <a:lt2>
        <a:srgbClr val="C9C2D1"/>
      </a:lt2>
      <a:accent1>
        <a:srgbClr val="CEB966"/>
      </a:accent1>
      <a:accent2>
        <a:srgbClr val="9CB084"/>
      </a:accent2>
      <a:accent3>
        <a:srgbClr val="6BB1C9"/>
      </a:accent3>
      <a:accent4>
        <a:srgbClr val="6585CF"/>
      </a:accent4>
      <a:accent5>
        <a:srgbClr val="7E6BC9"/>
      </a:accent5>
      <a:accent6>
        <a:srgbClr val="A379BB"/>
      </a:accent6>
      <a:hlink>
        <a:srgbClr val="002D89"/>
      </a:hlink>
      <a:folHlink>
        <a:srgbClr val="97BAFF"/>
      </a:folHlink>
    </a:clrScheme>
    <a:fontScheme name="Micron 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00206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206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a:solidFill>
              <a:srgbClr val="002060"/>
            </a:solidFill>
            <a:latin typeface="Tahoma" pitchFamily="34" charset="0"/>
            <a:cs typeface="Tahoma" pitchFamily="34" charset="0"/>
          </a:defRPr>
        </a:defPPr>
      </a:lstStyle>
    </a:txDef>
  </a:objectDefaults>
  <a:extraClrSchemeLst/>
</a:theme>
</file>

<file path=ppt/theme/theme4.xml><?xml version="1.0" encoding="utf-8"?>
<a:theme xmlns:a="http://schemas.openxmlformats.org/drawingml/2006/main" name="5_Blank">
  <a:themeElements>
    <a:clrScheme name="2014 Micron 5">
      <a:dk1>
        <a:srgbClr val="4D4F4D"/>
      </a:dk1>
      <a:lt1>
        <a:sysClr val="window" lastClr="FFFFFF"/>
      </a:lt1>
      <a:dk2>
        <a:srgbClr val="B42573"/>
      </a:dk2>
      <a:lt2>
        <a:srgbClr val="0042C8"/>
      </a:lt2>
      <a:accent1>
        <a:srgbClr val="006DB7"/>
      </a:accent1>
      <a:accent2>
        <a:srgbClr val="3EAB48"/>
      </a:accent2>
      <a:accent3>
        <a:srgbClr val="FFB700"/>
      </a:accent3>
      <a:accent4>
        <a:srgbClr val="7F3D97"/>
      </a:accent4>
      <a:accent5>
        <a:srgbClr val="00B1E1"/>
      </a:accent5>
      <a:accent6>
        <a:srgbClr val="F26B22"/>
      </a:accent6>
      <a:hlink>
        <a:srgbClr val="00A5DD"/>
      </a:hlink>
      <a:folHlink>
        <a:srgbClr val="3EAB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mpd="sng"/>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cap="rnd"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000" dirty="0" smtClean="0">
            <a:latin typeface="Calibri"/>
            <a:cs typeface="Calibri"/>
          </a:defRPr>
        </a:defPPr>
      </a:lstStyle>
    </a:txDef>
  </a:objectDefaults>
  <a:extraClrSchemeLst/>
</a:theme>
</file>

<file path=ppt/theme/theme5.xml><?xml version="1.0" encoding="utf-8"?>
<a:theme xmlns:a="http://schemas.openxmlformats.org/drawingml/2006/main" name="4_Blank">
  <a:themeElements>
    <a:clrScheme name="2014 Micron 5">
      <a:dk1>
        <a:srgbClr val="4D4F4D"/>
      </a:dk1>
      <a:lt1>
        <a:sysClr val="window" lastClr="FFFFFF"/>
      </a:lt1>
      <a:dk2>
        <a:srgbClr val="B42573"/>
      </a:dk2>
      <a:lt2>
        <a:srgbClr val="0042C8"/>
      </a:lt2>
      <a:accent1>
        <a:srgbClr val="006DB7"/>
      </a:accent1>
      <a:accent2>
        <a:srgbClr val="3EAB48"/>
      </a:accent2>
      <a:accent3>
        <a:srgbClr val="FFB700"/>
      </a:accent3>
      <a:accent4>
        <a:srgbClr val="7F3D97"/>
      </a:accent4>
      <a:accent5>
        <a:srgbClr val="00B1E1"/>
      </a:accent5>
      <a:accent6>
        <a:srgbClr val="F26B22"/>
      </a:accent6>
      <a:hlink>
        <a:srgbClr val="00A5DD"/>
      </a:hlink>
      <a:folHlink>
        <a:srgbClr val="3EAB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mpd="sng"/>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cap="rnd"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000" dirty="0" smtClean="0">
            <a:latin typeface="Calibri"/>
            <a:cs typeface="Calibri"/>
          </a:defRPr>
        </a:defPPr>
      </a:lstStyle>
    </a:txDef>
  </a:objectDefaults>
  <a:extraClrSchemeLst/>
</a:theme>
</file>

<file path=ppt/theme/theme6.xml><?xml version="1.0" encoding="utf-8"?>
<a:theme xmlns:a="http://schemas.openxmlformats.org/drawingml/2006/main" name="Intel-Micron_confidential_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8.xml><?xml version="1.0" encoding="utf-8"?>
<a:theme xmlns:a="http://schemas.openxmlformats.org/drawingml/2006/main" name="1_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9.xml><?xml version="1.0" encoding="utf-8"?>
<a:theme xmlns:a="http://schemas.openxmlformats.org/drawingml/2006/main" name="2_Blank">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1" id="{5568529E-E6FF-4AC3-B5A0-78407745228D}" vid="{BD1E3511-72A3-4A9D-AE6C-02747D3C2B5B}"/>
    </a:ext>
  </a:extLst>
</a:theme>
</file>

<file path=ppt/theme/themeOverride1.xml><?xml version="1.0" encoding="utf-8"?>
<a:themeOverride xmlns:a="http://schemas.openxmlformats.org/drawingml/2006/main">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orkyear xmlns="470f668d-8261-4ab2-9257-0fb5e77b4895">2015</Workyear>
    <Workweek xmlns="470f668d-8261-4ab2-9257-0fb5e77b4895">31</Workwee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04369F-3389-4353-AB78-388654D89F65}">
  <ds:schemaRefs>
    <ds:schemaRef ds:uri="http://purl.org/dc/terms/"/>
    <ds:schemaRef ds:uri="http://schemas.openxmlformats.org/package/2006/metadata/core-properties"/>
    <ds:schemaRef ds:uri="470f668d-8261-4ab2-9257-0fb5e77b4895"/>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C657492-D8AF-4E7C-8C1E-7558FBF6480A}">
  <ds:schemaRefs>
    <ds:schemaRef ds:uri="http://schemas.microsoft.com/sharepoint/v3/contenttype/forms"/>
  </ds:schemaRefs>
</ds:datastoreItem>
</file>

<file path=customXml/itemProps3.xml><?xml version="1.0" encoding="utf-8"?>
<ds:datastoreItem xmlns:ds="http://schemas.openxmlformats.org/officeDocument/2006/customXml" ds:itemID="{D81E9E23-6578-4BB9-BD71-F88E491F0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0f668d-8261-4ab2-9257-0fb5e77b48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259700</TotalTime>
  <Words>580</Words>
  <Application>Microsoft Office PowerPoint</Application>
  <PresentationFormat>Widescreen</PresentationFormat>
  <Paragraphs>45</Paragraphs>
  <Slides>5</Slides>
  <Notes>1</Notes>
  <HiddenSlides>0</HiddenSlides>
  <MMClips>0</MMClips>
  <ScaleCrop>false</ScaleCrop>
  <HeadingPairs>
    <vt:vector size="6" baseType="variant">
      <vt:variant>
        <vt:lpstr>Fonts Used</vt:lpstr>
      </vt:variant>
      <vt:variant>
        <vt:i4>10</vt:i4>
      </vt:variant>
      <vt:variant>
        <vt:lpstr>Theme</vt:lpstr>
      </vt:variant>
      <vt:variant>
        <vt:i4>17</vt:i4>
      </vt:variant>
      <vt:variant>
        <vt:lpstr>Slide Titles</vt:lpstr>
      </vt:variant>
      <vt:variant>
        <vt:i4>5</vt:i4>
      </vt:variant>
    </vt:vector>
  </HeadingPairs>
  <TitlesOfParts>
    <vt:vector size="32" baseType="lpstr">
      <vt:lpstr>ＭＳ Ｐゴシック</vt:lpstr>
      <vt:lpstr>ＭＳ Ｐゴシック</vt:lpstr>
      <vt:lpstr>Arial</vt:lpstr>
      <vt:lpstr>Calibri</vt:lpstr>
      <vt:lpstr>Calibri Light</vt:lpstr>
      <vt:lpstr>Lucida Sans Unicode</vt:lpstr>
      <vt:lpstr>Segoe UI</vt:lpstr>
      <vt:lpstr>Segoe UI Semibold</vt:lpstr>
      <vt:lpstr>Tahoma</vt:lpstr>
      <vt:lpstr>Wingdings</vt:lpstr>
      <vt:lpstr>Intel_Micron_ppt_template</vt:lpstr>
      <vt:lpstr>Blank</vt:lpstr>
      <vt:lpstr>Micron_Intel_Template_2012</vt:lpstr>
      <vt:lpstr>5_Blank</vt:lpstr>
      <vt:lpstr>4_Blank</vt:lpstr>
      <vt:lpstr>Intel-Micron_confidential_5</vt:lpstr>
      <vt:lpstr>Micron Nov-2015</vt:lpstr>
      <vt:lpstr>1_Micron Nov-2015</vt:lpstr>
      <vt:lpstr>2_Blank</vt:lpstr>
      <vt:lpstr>2_Micron Nov-2015</vt:lpstr>
      <vt:lpstr>3_Micron Nov-2015</vt:lpstr>
      <vt:lpstr>4_Micron Nov-2015</vt:lpstr>
      <vt:lpstr>5_Micron Nov-2015</vt:lpstr>
      <vt:lpstr>7_Micron Nov-2015</vt:lpstr>
      <vt:lpstr>6_Micron Nov-2015</vt:lpstr>
      <vt:lpstr>1_Intel_Micron_ppt_template</vt:lpstr>
      <vt:lpstr>8_Micron Nov-2015</vt:lpstr>
      <vt:lpstr>Material strategy update Oct 30th</vt:lpstr>
      <vt:lpstr>Campaign planning – gantt chart</vt:lpstr>
      <vt:lpstr>Material exploration strategy update</vt:lpstr>
      <vt:lpstr>SD options summary 3 – other opportunities</vt:lpstr>
      <vt:lpstr>Campaign priorities &amp; planning – integration effort</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 Summary</dc:title>
  <dc:creator>Banerjee, Koushik Nsg</dc:creator>
  <cp:lastModifiedBy>Kau, Derchang</cp:lastModifiedBy>
  <cp:revision>846</cp:revision>
  <cp:lastPrinted>2015-07-28T09:40:27Z</cp:lastPrinted>
  <dcterms:created xsi:type="dcterms:W3CDTF">2015-06-16T23:31:36Z</dcterms:created>
  <dcterms:modified xsi:type="dcterms:W3CDTF">2017-10-30T17:26:20Z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ies>
</file>