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58" r:id="rId5"/>
  </p:sldMasterIdLst>
  <p:notesMasterIdLst>
    <p:notesMasterId r:id="rId16"/>
  </p:notesMasterIdLst>
  <p:sldIdLst>
    <p:sldId id="300" r:id="rId6"/>
    <p:sldId id="310" r:id="rId7"/>
    <p:sldId id="313" r:id="rId8"/>
    <p:sldId id="314" r:id="rId9"/>
    <p:sldId id="324" r:id="rId10"/>
    <p:sldId id="315" r:id="rId11"/>
    <p:sldId id="325" r:id="rId12"/>
    <p:sldId id="326" r:id="rId13"/>
    <p:sldId id="327" r:id="rId14"/>
    <p:sldId id="289"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76" userDrawn="1">
          <p15:clr>
            <a:srgbClr val="A4A3A4"/>
          </p15:clr>
        </p15:guide>
        <p15:guide id="2" pos="576" userDrawn="1">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4FF"/>
    <a:srgbClr val="00A7E0"/>
    <a:srgbClr val="CCCE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F27E11B-363D-4B25-BB3B-9A34365119B0}" styleName="Custom Table Style 1">
    <a:tblBg>
      <a:effect>
        <a:effectLst/>
      </a:effect>
    </a:tblBg>
    <a:wholeTbl>
      <a:tcTxStyle b="off" i="off">
        <a:fontRef idx="minor"/>
        <a:schemeClr val="tx1"/>
      </a:tcTxStyle>
      <a:tcStyle>
        <a:tcBdr>
          <a:left>
            <a:ln>
              <a:noFill/>
            </a:ln>
          </a:left>
          <a:right>
            <a:ln>
              <a:noFill/>
            </a:ln>
          </a:right>
          <a:top>
            <a:ln>
              <a:noFill/>
            </a:ln>
          </a:top>
          <a:bottom>
            <a:ln>
              <a:noFill/>
            </a:ln>
          </a:bottom>
          <a:insideH>
            <a:ln>
              <a:noFill/>
            </a:ln>
          </a:insideH>
          <a:insideV>
            <a:ln>
              <a:noFill/>
            </a:ln>
          </a:insideV>
          <a:tl2br>
            <a:ln>
              <a:noFill/>
            </a:ln>
          </a:tl2br>
          <a:tr2bl>
            <a:ln>
              <a:noFill/>
            </a:ln>
          </a:tr2bl>
        </a:tcBdr>
        <a:fill>
          <a:noFill/>
        </a:fill>
      </a:tcStyle>
    </a:wholeTbl>
    <a:band1H>
      <a:tcTxStyle b="off" i="off">
        <a:fontRef idx="minor"/>
        <a:schemeClr val="tx1"/>
      </a:tcTxStyle>
      <a:tcStyle>
        <a:tcBdr/>
        <a:fill>
          <a:noFill/>
        </a:fill>
      </a:tcStyle>
    </a:band1H>
    <a:band2H>
      <a:tcTxStyle b="off" i="off">
        <a:fontRef idx="minor"/>
        <a:schemeClr val="tx1"/>
      </a:tcTxStyle>
      <a:tcStyle>
        <a:tcBdr/>
        <a:fill>
          <a:noFill/>
        </a:fill>
      </a:tcStyle>
    </a:band2H>
    <a:lastCol>
      <a:tcTxStyle b="on" i="off">
        <a:fontRef idx="minor"/>
        <a:schemeClr val="tx1"/>
      </a:tcTxStyle>
      <a:tcStyle>
        <a:tcBdr/>
        <a:fill>
          <a:noFill/>
        </a:fill>
      </a:tcStyle>
    </a:lastCol>
    <a:firstCol>
      <a:tcTxStyle b="on" i="off">
        <a:fontRef idx="minor"/>
        <a:schemeClr val="tx1"/>
      </a:tcTxStyle>
      <a:tcStyle>
        <a:tcBdr/>
        <a:fill>
          <a:noFill/>
        </a:fill>
      </a:tcStyle>
    </a:firstCol>
    <a:lastRow>
      <a:tcTxStyle b="on" i="off">
        <a:fontRef idx="minor"/>
        <a:schemeClr val="tx1"/>
      </a:tcTxStyle>
      <a:tcStyle>
        <a:tcBdr/>
        <a:fill>
          <a:noFill/>
        </a:fill>
      </a:tcStyle>
    </a:lastRow>
    <a:seCell>
      <a:tcTxStyle b="off" i="off">
        <a:fontRef idx="minor"/>
        <a:schemeClr val="tx1"/>
      </a:tcTxStyle>
      <a:tcStyle>
        <a:tcBdr/>
        <a:fill>
          <a:noFill/>
        </a:fill>
      </a:tcStyle>
    </a:seCell>
    <a:swCell>
      <a:tcTxStyle b="off" i="off">
        <a:fontRef idx="minor"/>
        <a:schemeClr val="tx1"/>
      </a:tcTxStyle>
      <a:tcStyle>
        <a:tcBdr/>
        <a:fill>
          <a:noFill/>
        </a:fill>
      </a:tcStyle>
    </a:swCell>
    <a:firstRow>
      <a:tcTxStyle b="on" i="off">
        <a:fontRef idx="minor"/>
        <a:schemeClr val="tx1"/>
      </a:tcTxStyle>
      <a:tcStyle>
        <a:tcBdr/>
        <a:fill>
          <a:noFill/>
        </a:fill>
      </a:tcStyle>
    </a:firstRow>
  </a:tblStyle>
  <a:tblStyle styleId="{88BDCA17-38FB-464D-A60A-9A9724F0CD2D}" styleName="Micron Table Style">
    <a:tblBg>
      <a:effect>
        <a:effectLst/>
      </a:effect>
    </a:tblBg>
    <a:wholeTbl>
      <a:tcTxStyle b="off" i="off">
        <a:fontRef idx="major"/>
        <a:schemeClr val="lt1"/>
      </a:tcTxStyle>
      <a:tcStyle>
        <a:tcBdr>
          <a:left>
            <a:ln>
              <a:noFill/>
            </a:ln>
          </a:left>
          <a:right>
            <a:ln>
              <a:noFill/>
            </a:ln>
          </a:right>
          <a:top>
            <a:ln>
              <a:noFill/>
            </a:ln>
          </a:top>
          <a:bottom>
            <a:ln w="16933" cap="flat" cmpd="sng" algn="ctr">
              <a:solidFill>
                <a:srgbClr val="58595B"/>
              </a:solidFill>
              <a:prstDash val="solid"/>
            </a:ln>
          </a:bottom>
          <a:insideH>
            <a:ln>
              <a:noFill/>
            </a:ln>
          </a:insideH>
          <a:insideV>
            <a:ln>
              <a:noFill/>
            </a:ln>
          </a:insideV>
          <a:tl2br>
            <a:ln>
              <a:noFill/>
            </a:ln>
          </a:tl2br>
          <a:tr2bl>
            <a:ln>
              <a:noFill/>
            </a:ln>
          </a:tr2bl>
        </a:tcBdr>
        <a:fill>
          <a:solidFill>
            <a:schemeClr val="lt1"/>
          </a:solidFill>
        </a:fill>
      </a:tcStyle>
    </a:wholeTbl>
    <a:band1H>
      <a:tcTxStyle b="off" i="off">
        <a:fontRef idx="major"/>
        <a:srgbClr val="58595B"/>
      </a:tcTxStyle>
      <a:tcStyle>
        <a:tcBdr/>
        <a:fill>
          <a:solidFill>
            <a:srgbClr val="DDDEDE"/>
          </a:solidFill>
        </a:fill>
      </a:tcStyle>
    </a:band1H>
    <a:band2H>
      <a:tcTxStyle b="off" i="off">
        <a:fontRef idx="major"/>
        <a:srgbClr val="58595B"/>
      </a:tcTxStyle>
      <a:tcStyle>
        <a:tcBdr/>
        <a:fill>
          <a:solidFill>
            <a:srgbClr val="F2F2F2"/>
          </a:solidFill>
        </a:fill>
      </a:tcStyle>
    </a:band2H>
    <a:firstRow>
      <a:tcTxStyle b="on" i="off">
        <a:fontRef idx="major"/>
        <a:schemeClr val="lt1"/>
      </a:tcTxStyle>
      <a:tcStyle>
        <a:tcBdr/>
        <a:fill>
          <a:solidFill>
            <a:srgbClr val="0077C8"/>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53" autoAdjust="0"/>
    <p:restoredTop sz="94811" autoAdjust="0"/>
  </p:normalViewPr>
  <p:slideViewPr>
    <p:cSldViewPr snapToGrid="0">
      <p:cViewPr varScale="1">
        <p:scale>
          <a:sx n="88" d="100"/>
          <a:sy n="88" d="100"/>
        </p:scale>
        <p:origin x="390" y="66"/>
      </p:cViewPr>
      <p:guideLst>
        <p:guide orient="horz" pos="1176"/>
        <p:guide pos="576"/>
      </p:guideLst>
    </p:cSldViewPr>
  </p:slideViewPr>
  <p:notesTextViewPr>
    <p:cViewPr>
      <p:scale>
        <a:sx n="1" d="1"/>
        <a:sy n="1" d="1"/>
      </p:scale>
      <p:origin x="0" y="0"/>
    </p:cViewPr>
  </p:notesTextViewPr>
  <p:sorterViewPr>
    <p:cViewPr>
      <p:scale>
        <a:sx n="40" d="100"/>
        <a:sy n="40" d="100"/>
      </p:scale>
      <p:origin x="0" y="0"/>
    </p:cViewPr>
  </p:sorterViewPr>
  <p:notesViewPr>
    <p:cSldViewPr snapToGrid="0" showGuides="1">
      <p:cViewPr varScale="1">
        <p:scale>
          <a:sx n="97" d="100"/>
          <a:sy n="97" d="100"/>
        </p:scale>
        <p:origin x="353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14" Type="http://schemas.openxmlformats.org/officeDocument/2006/relationships/slide" Target="slides/slide9.xml"/><Relationship Id="rId9"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40669C-9E7F-40B6-AA24-95609E538717}" type="datetimeFigureOut">
              <a:rPr lang="en-US" smtClean="0"/>
              <a:t>2/2/2018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D8B81C-4B36-428D-A864-260E234998BA}" type="slidenum">
              <a:rPr lang="en-US" smtClean="0"/>
              <a:t>‹#›</a:t>
            </a:fld>
            <a:endParaRPr lang="en-US"/>
          </a:p>
        </p:txBody>
      </p:sp>
    </p:spTree>
    <p:extLst>
      <p:ext uri="{BB962C8B-B14F-4D97-AF65-F5344CB8AC3E}">
        <p14:creationId xmlns:p14="http://schemas.microsoft.com/office/powerpoint/2010/main" val="1649618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5" y="721257"/>
            <a:ext cx="8002915" cy="1734724"/>
          </a:xfrm>
        </p:spPr>
        <p:txBody>
          <a:bodyPr>
            <a:normAutofit/>
          </a:bodyPr>
          <a:lstStyle>
            <a:lvl1pPr algn="l">
              <a:defRPr lang="en-US" sz="44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5" y="2889332"/>
            <a:ext cx="8002915" cy="762000"/>
          </a:xfrm>
        </p:spPr>
        <p:txBody>
          <a:bodyPr>
            <a:normAutofit/>
          </a:bodyPr>
          <a:lstStyle>
            <a:lvl1pPr marL="0" indent="0" algn="l">
              <a:buNone/>
              <a:defRPr lang="en-US" sz="3600" kern="1200" dirty="0">
                <a:solidFill>
                  <a:schemeClr val="bg1"/>
                </a:solidFill>
                <a:latin typeface="Segoe UI" panose="020B0502040204020203" pitchFamily="34" charset="0"/>
                <a:ea typeface="+mn-ea"/>
                <a:cs typeface="Segoe UI" panose="020B0502040204020203" pitchFamily="34" charset="0"/>
              </a:defRPr>
            </a:lvl1pPr>
          </a:lstStyle>
          <a:p>
            <a:pPr lvl="0"/>
            <a:r>
              <a:rPr lang="en-US" dirty="0"/>
              <a:t>Subtitle, only one line</a:t>
            </a:r>
          </a:p>
        </p:txBody>
      </p:sp>
      <p:sp>
        <p:nvSpPr>
          <p:cNvPr id="33" name="Text Placeholder 16"/>
          <p:cNvSpPr>
            <a:spLocks noGrp="1"/>
          </p:cNvSpPr>
          <p:nvPr>
            <p:ph type="body" sz="quarter" idx="12" hasCustomPrompt="1"/>
          </p:nvPr>
        </p:nvSpPr>
        <p:spPr>
          <a:xfrm>
            <a:off x="962905" y="3651338"/>
            <a:ext cx="8002915" cy="1104817"/>
          </a:xfrm>
        </p:spPr>
        <p:txBody>
          <a:bodyPr/>
          <a:lstStyle>
            <a:lvl1pPr marL="0" indent="0" algn="l">
              <a:buNone/>
              <a:defRPr i="1">
                <a:solidFill>
                  <a:schemeClr val="bg1"/>
                </a:solidFill>
              </a:defRPr>
            </a:lvl1pPr>
          </a:lstStyle>
          <a:p>
            <a:pPr lvl="0"/>
            <a:r>
              <a:rPr lang="en-US" dirty="0"/>
              <a:t>Speaker name</a:t>
            </a:r>
            <a:br>
              <a:rPr lang="en-US" dirty="0"/>
            </a:br>
            <a:r>
              <a:rPr lang="en-US" dirty="0"/>
              <a:t>and title</a:t>
            </a:r>
          </a:p>
        </p:txBody>
      </p:sp>
      <p:sp>
        <p:nvSpPr>
          <p:cNvPr id="41" name="TextBox 40"/>
          <p:cNvSpPr txBox="1"/>
          <p:nvPr/>
        </p:nvSpPr>
        <p:spPr bwMode="gray">
          <a:xfrm>
            <a:off x="970348" y="5955215"/>
            <a:ext cx="5764376" cy="538609"/>
          </a:xfrm>
          <a:prstGeom prst="rect">
            <a:avLst/>
          </a:prstGeom>
          <a:noFill/>
        </p:spPr>
        <p:txBody>
          <a:bodyPr wrap="square" lIns="0" tIns="0" rIns="0" bIns="0" rtlCol="0" anchor="b" anchorCtr="0">
            <a:spAutoFit/>
          </a:bodyPr>
          <a:lstStyle/>
          <a:p>
            <a:pPr marL="0" algn="l" defTabSz="1219080" rtl="0" eaLnBrk="1" latinLnBrk="0" hangingPunct="1"/>
            <a:r>
              <a:rPr lang="en-US" sz="700" kern="1200" dirty="0">
                <a:solidFill>
                  <a:schemeClr val="bg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grpSp>
        <p:nvGrpSpPr>
          <p:cNvPr id="19" name="Group 5"/>
          <p:cNvGrpSpPr>
            <a:grpSpLocks noChangeAspect="1"/>
          </p:cNvGrpSpPr>
          <p:nvPr userDrawn="1"/>
        </p:nvGrpSpPr>
        <p:grpSpPr bwMode="auto">
          <a:xfrm>
            <a:off x="970345" y="2642062"/>
            <a:ext cx="11281835"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bg2"/>
                </a:solidFill>
              </a:endParaRPr>
            </a:p>
          </p:txBody>
        </p:sp>
      </p:grpSp>
      <p:sp>
        <p:nvSpPr>
          <p:cNvPr id="18" name="TextBox 17"/>
          <p:cNvSpPr txBox="1"/>
          <p:nvPr userDrawn="1"/>
        </p:nvSpPr>
        <p:spPr>
          <a:xfrm>
            <a:off x="-2087105" y="6304002"/>
            <a:ext cx="1851167"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a:t>
            </a:r>
          </a:p>
          <a:p>
            <a:pPr algn="r"/>
            <a:r>
              <a:rPr lang="en-US" sz="1200" dirty="0">
                <a:solidFill>
                  <a:schemeClr val="tx2"/>
                </a:solidFill>
                <a:latin typeface="Segoe UI" panose="020B0502040204020203" pitchFamily="34" charset="0"/>
                <a:cs typeface="Segoe UI" panose="020B0502040204020203" pitchFamily="34" charset="0"/>
              </a:rPr>
              <a:t>Primary design for the first slide in the deck.</a:t>
            </a:r>
          </a:p>
        </p:txBody>
      </p:sp>
      <p:sp>
        <p:nvSpPr>
          <p:cNvPr id="35"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p:txBody>
      </p:sp>
      <p:sp>
        <p:nvSpPr>
          <p:cNvPr id="23"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 2018</a:t>
            </a:fld>
            <a:endParaRPr dirty="0"/>
          </a:p>
        </p:txBody>
      </p:sp>
      <p:sp>
        <p:nvSpPr>
          <p:cNvPr id="24"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5"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26" name="Group 25"/>
          <p:cNvGrpSpPr/>
          <p:nvPr userDrawn="1"/>
        </p:nvGrpSpPr>
        <p:grpSpPr>
          <a:xfrm>
            <a:off x="7813685" y="5822206"/>
            <a:ext cx="3937412" cy="825070"/>
            <a:chOff x="5930901" y="4179887"/>
            <a:chExt cx="2727324" cy="762001"/>
          </a:xfrm>
          <a:solidFill>
            <a:schemeClr val="bg1"/>
          </a:solidFill>
        </p:grpSpPr>
        <p:sp>
          <p:nvSpPr>
            <p:cNvPr id="27"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8"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29"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0"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1"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4"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6"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37"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931651484"/>
      </p:ext>
    </p:extLst>
  </p:cSld>
  <p:clrMapOvr>
    <a:masterClrMapping/>
  </p:clrMapOvr>
  <p:extLst mod="1">
    <p:ext uri="{DCECCB84-F9BA-43D5-87BE-67443E8EF086}">
      <p15:sldGuideLst xmlns:p15="http://schemas.microsoft.com/office/powerpoint/2012/main">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ull Photo with Righ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5181600" y="0"/>
            <a:ext cx="7010400" cy="6858000"/>
          </a:xfrm>
          <a:gradFill>
            <a:gsLst>
              <a:gs pos="20000">
                <a:schemeClr val="tx2"/>
              </a:gs>
              <a:gs pos="100000">
                <a:schemeClr val="tx2">
                  <a:alpha val="0"/>
                </a:schemeClr>
              </a:gs>
            </a:gsLst>
            <a:lin ang="10800000" scaled="0"/>
          </a:gradFill>
        </p:spPr>
        <p:txBody>
          <a:bodyPr lIns="0" tIns="914400" rIns="914400"/>
          <a:lstStyle>
            <a:lvl1pPr marL="0" indent="0" algn="r">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2087105" y="6119336"/>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Right Text</a:t>
            </a:r>
          </a:p>
          <a:p>
            <a:pPr algn="r"/>
            <a:r>
              <a:rPr lang="en-US" sz="1200" dirty="0">
                <a:solidFill>
                  <a:schemeClr val="tx2"/>
                </a:solidFill>
                <a:latin typeface="Segoe UI" panose="020B0502040204020203" pitchFamily="34" charset="0"/>
                <a:cs typeface="Segoe UI" panose="020B0502040204020203" pitchFamily="34" charset="0"/>
              </a:rPr>
              <a:t>For integrating right-side text and photos.</a:t>
            </a:r>
          </a:p>
        </p:txBody>
      </p:sp>
      <p:sp>
        <p:nvSpPr>
          <p:cNvPr id="9" name="Text Placeholder 8"/>
          <p:cNvSpPr>
            <a:spLocks noGrp="1"/>
          </p:cNvSpPr>
          <p:nvPr>
            <p:ph type="body" sz="quarter" idx="14" hasCustomPrompt="1"/>
          </p:nvPr>
        </p:nvSpPr>
        <p:spPr>
          <a:xfrm>
            <a:off x="-2087105"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 2018</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1294431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927109" y="2044701"/>
            <a:ext cx="10784609" cy="1773428"/>
          </a:xfrm>
        </p:spPr>
        <p:txBody>
          <a:bodyPr>
            <a:normAutofit/>
          </a:bodyPr>
          <a:lstStyle>
            <a:lvl1pPr>
              <a:defRPr lang="en-US" sz="440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19" name="Group 5"/>
          <p:cNvGrpSpPr>
            <a:grpSpLocks noChangeAspect="1"/>
          </p:cNvGrpSpPr>
          <p:nvPr userDrawn="1"/>
        </p:nvGrpSpPr>
        <p:grpSpPr bwMode="auto">
          <a:xfrm>
            <a:off x="514473" y="4036866"/>
            <a:ext cx="11677651" cy="40216"/>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27" name="AutoShape 3"/>
          <p:cNvSpPr>
            <a:spLocks noChangeAspect="1" noChangeArrowheads="1" noTextEdit="1"/>
          </p:cNvSpPr>
          <p:nvPr userDrawn="1"/>
        </p:nvSpPr>
        <p:spPr bwMode="auto">
          <a:xfrm>
            <a:off x="10563228"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4" name="TextBox 23"/>
          <p:cNvSpPr txBox="1"/>
          <p:nvPr userDrawn="1"/>
        </p:nvSpPr>
        <p:spPr>
          <a:xfrm>
            <a:off x="-1635758" y="6673335"/>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 2018</a:t>
            </a:fld>
            <a:endParaRPr dirty="0"/>
          </a:p>
        </p:txBody>
      </p:sp>
      <p:sp>
        <p:nvSpPr>
          <p:cNvPr id="2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6" name="Group 45"/>
          <p:cNvGrpSpPr/>
          <p:nvPr userDrawn="1"/>
        </p:nvGrpSpPr>
        <p:grpSpPr>
          <a:xfrm>
            <a:off x="10258856" y="6357118"/>
            <a:ext cx="1492241" cy="312694"/>
            <a:chOff x="5930901" y="4179887"/>
            <a:chExt cx="2727324" cy="762001"/>
          </a:xfrm>
          <a:solidFill>
            <a:schemeClr val="bg1"/>
          </a:solidFill>
        </p:grpSpPr>
        <p:sp>
          <p:nvSpPr>
            <p:cNvPr id="47" name="Freeform 46"/>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47"/>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48"/>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Rectangle 49"/>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1" name="Freeform 50"/>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2" name="Freeform 51"/>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3" name="Freeform 52"/>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4" name="Freeform 53"/>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145325331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White Segu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27109" y="2044701"/>
            <a:ext cx="10784609" cy="1773428"/>
          </a:xfrm>
        </p:spPr>
        <p:txBody>
          <a:bodyPr>
            <a:normAutofit/>
          </a:bodyPr>
          <a:lstStyle>
            <a:lvl1pPr>
              <a:defRPr lang="en-US" sz="44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Click to Edit Segue Title</a:t>
            </a:r>
          </a:p>
        </p:txBody>
      </p:sp>
      <p:grpSp>
        <p:nvGrpSpPr>
          <p:cNvPr id="22" name="Group 5"/>
          <p:cNvGrpSpPr>
            <a:grpSpLocks noChangeAspect="1"/>
          </p:cNvGrpSpPr>
          <p:nvPr/>
        </p:nvGrpSpPr>
        <p:grpSpPr bwMode="auto">
          <a:xfrm>
            <a:off x="514473" y="4036846"/>
            <a:ext cx="11677651" cy="44449"/>
            <a:chOff x="2437" y="1611"/>
            <a:chExt cx="5517" cy="21"/>
          </a:xfrm>
        </p:grpSpPr>
        <p:sp>
          <p:nvSpPr>
            <p:cNvPr id="23" name="AutoShape 4"/>
            <p:cNvSpPr>
              <a:spLocks noChangeAspect="1" noChangeArrowheads="1" noTextEdit="1"/>
            </p:cNvSpPr>
            <p:nvPr/>
          </p:nvSpPr>
          <p:spPr bwMode="auto">
            <a:xfrm>
              <a:off x="2437" y="1611"/>
              <a:ext cx="886" cy="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2400"/>
            </a:p>
          </p:txBody>
        </p:sp>
        <p:sp>
          <p:nvSpPr>
            <p:cNvPr id="24" name="Oval 23"/>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25" name="Line 7"/>
            <p:cNvSpPr>
              <a:spLocks noChangeShapeType="1"/>
            </p:cNvSpPr>
            <p:nvPr/>
          </p:nvSpPr>
          <p:spPr bwMode="auto">
            <a:xfrm>
              <a:off x="2456" y="1620"/>
              <a:ext cx="5498"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5" name="AutoShape 3"/>
          <p:cNvSpPr>
            <a:spLocks noChangeAspect="1" noChangeArrowheads="1" noTextEdit="1"/>
          </p:cNvSpPr>
          <p:nvPr userDrawn="1"/>
        </p:nvSpPr>
        <p:spPr bwMode="auto">
          <a:xfrm>
            <a:off x="10563228" y="6362700"/>
            <a:ext cx="1166813"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a:p>
        </p:txBody>
      </p:sp>
      <p:sp>
        <p:nvSpPr>
          <p:cNvPr id="20" name="TextBox 19"/>
          <p:cNvSpPr txBox="1"/>
          <p:nvPr userDrawn="1"/>
        </p:nvSpPr>
        <p:spPr>
          <a:xfrm>
            <a:off x="-1635758" y="6673335"/>
            <a:ext cx="1399820"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Segue</a:t>
            </a:r>
            <a:endParaRPr lang="en-US" sz="1200" dirty="0">
              <a:solidFill>
                <a:schemeClr val="tx2"/>
              </a:solidFill>
              <a:latin typeface="Segoe UI" panose="020B0502040204020203" pitchFamily="34" charset="0"/>
              <a:cs typeface="Segoe UI" panose="020B0502040204020203" pitchFamily="34" charset="0"/>
            </a:endParaRPr>
          </a:p>
        </p:txBody>
      </p:sp>
      <p:sp>
        <p:nvSpPr>
          <p:cNvPr id="27"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9"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 2018</a:t>
            </a:fld>
            <a:endParaRPr dirty="0"/>
          </a:p>
        </p:txBody>
      </p:sp>
      <p:sp>
        <p:nvSpPr>
          <p:cNvPr id="21"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6" name="Group 45"/>
          <p:cNvGrpSpPr>
            <a:grpSpLocks noChangeAspect="1"/>
          </p:cNvGrpSpPr>
          <p:nvPr userDrawn="1"/>
        </p:nvGrpSpPr>
        <p:grpSpPr>
          <a:xfrm>
            <a:off x="10253472" y="6355080"/>
            <a:ext cx="1483659" cy="310896"/>
            <a:chOff x="5930901" y="4179887"/>
            <a:chExt cx="2727324" cy="762001"/>
          </a:xfrm>
          <a:solidFill>
            <a:schemeClr val="accent1"/>
          </a:solidFill>
        </p:grpSpPr>
        <p:sp>
          <p:nvSpPr>
            <p:cNvPr id="47"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8"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9"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0"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1"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2"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3"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4"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2203482531"/>
      </p:ext>
    </p:extLst>
  </p:cSld>
  <p:clrMapOvr>
    <a:masterClrMapping/>
  </p:clrMapOvr>
  <p:extLst mod="1">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White Ending Slide">
    <p:spTree>
      <p:nvGrpSpPr>
        <p:cNvPr id="1" name=""/>
        <p:cNvGrpSpPr/>
        <p:nvPr/>
      </p:nvGrpSpPr>
      <p:grpSpPr>
        <a:xfrm>
          <a:off x="0" y="0"/>
          <a:ext cx="0" cy="0"/>
          <a:chOff x="0" y="0"/>
          <a:chExt cx="0" cy="0"/>
        </a:xfrm>
      </p:grpSpPr>
      <p:grpSp>
        <p:nvGrpSpPr>
          <p:cNvPr id="3" name="Group 2"/>
          <p:cNvGrpSpPr>
            <a:grpSpLocks noChangeAspect="1"/>
          </p:cNvGrpSpPr>
          <p:nvPr/>
        </p:nvGrpSpPr>
        <p:grpSpPr bwMode="auto">
          <a:xfrm>
            <a:off x="443680" y="3660990"/>
            <a:ext cx="2296584" cy="40216"/>
            <a:chOff x="2437" y="1611"/>
            <a:chExt cx="1085" cy="19"/>
          </a:xfrm>
        </p:grpSpPr>
        <p:sp>
          <p:nvSpPr>
            <p:cNvPr id="5" name="Oval 4"/>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6"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8" name="Group 7"/>
          <p:cNvGrpSpPr>
            <a:grpSpLocks noChangeAspect="1"/>
          </p:cNvGrpSpPr>
          <p:nvPr/>
        </p:nvGrpSpPr>
        <p:grpSpPr bwMode="auto">
          <a:xfrm flipH="1">
            <a:off x="9471403" y="3660959"/>
            <a:ext cx="2296584" cy="40216"/>
            <a:chOff x="2437" y="1611"/>
            <a:chExt cx="1085" cy="19"/>
          </a:xfrm>
        </p:grpSpPr>
        <p:sp>
          <p:nvSpPr>
            <p:cNvPr id="9" name="Oval 8"/>
            <p:cNvSpPr>
              <a:spLocks noChangeArrowheads="1"/>
            </p:cNvSpPr>
            <p:nvPr/>
          </p:nvSpPr>
          <p:spPr bwMode="auto">
            <a:xfrm>
              <a:off x="2437" y="1611"/>
              <a:ext cx="19" cy="19"/>
            </a:xfrm>
            <a:prstGeom prst="ellipse">
              <a:avLst/>
            </a:prstGeom>
            <a:noFill/>
            <a:ln w="7938" cap="flat">
              <a:solidFill>
                <a:srgbClr val="58595B"/>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0" name="Line 7"/>
            <p:cNvSpPr>
              <a:spLocks noChangeShapeType="1"/>
            </p:cNvSpPr>
            <p:nvPr/>
          </p:nvSpPr>
          <p:spPr bwMode="auto">
            <a:xfrm>
              <a:off x="2456" y="1620"/>
              <a:ext cx="1066" cy="0"/>
            </a:xfrm>
            <a:prstGeom prst="line">
              <a:avLst/>
            </a:prstGeom>
            <a:noFill/>
            <a:ln w="7938" cap="flat">
              <a:solidFill>
                <a:srgbClr val="58595B"/>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14" name="TextBox 13"/>
          <p:cNvSpPr txBox="1"/>
          <p:nvPr userDrawn="1"/>
        </p:nvSpPr>
        <p:spPr>
          <a:xfrm>
            <a:off x="-2087105" y="6673335"/>
            <a:ext cx="1851168"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White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7" name="Text Placeholder 8"/>
          <p:cNvSpPr>
            <a:spLocks noGrp="1"/>
          </p:cNvSpPr>
          <p:nvPr>
            <p:ph type="body" sz="quarter" idx="14" hasCustomPrompt="1"/>
          </p:nvPr>
        </p:nvSpPr>
        <p:spPr>
          <a:xfrm>
            <a:off x="-2087106" y="7"/>
            <a:ext cx="1850569"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 2018</a:t>
            </a:fld>
            <a:endParaRPr dirty="0"/>
          </a:p>
        </p:txBody>
      </p:sp>
      <p:sp>
        <p:nvSpPr>
          <p:cNvPr id="12"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3"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25" name="Group 24"/>
          <p:cNvGrpSpPr>
            <a:grpSpLocks noChangeAspect="1"/>
          </p:cNvGrpSpPr>
          <p:nvPr userDrawn="1"/>
        </p:nvGrpSpPr>
        <p:grpSpPr>
          <a:xfrm>
            <a:off x="2669683" y="2768186"/>
            <a:ext cx="6945612" cy="1455429"/>
            <a:chOff x="5930901" y="4179887"/>
            <a:chExt cx="2727324" cy="762001"/>
          </a:xfrm>
          <a:solidFill>
            <a:schemeClr val="accent1"/>
          </a:solidFill>
        </p:grpSpPr>
        <p:sp>
          <p:nvSpPr>
            <p:cNvPr id="26"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7"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8"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9"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0"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1"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2"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3"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2113941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ue Ending Slide">
    <p:bg>
      <p:bgPr>
        <a:solidFill>
          <a:schemeClr val="accent1"/>
        </a:solidFill>
        <a:effectLst/>
      </p:bgPr>
    </p:bg>
    <p:spTree>
      <p:nvGrpSpPr>
        <p:cNvPr id="1" name=""/>
        <p:cNvGrpSpPr/>
        <p:nvPr/>
      </p:nvGrpSpPr>
      <p:grpSpPr>
        <a:xfrm>
          <a:off x="0" y="0"/>
          <a:ext cx="0" cy="0"/>
          <a:chOff x="0" y="0"/>
          <a:chExt cx="0" cy="0"/>
        </a:xfrm>
      </p:grpSpPr>
      <p:grpSp>
        <p:nvGrpSpPr>
          <p:cNvPr id="12" name="Group 11"/>
          <p:cNvGrpSpPr>
            <a:grpSpLocks noChangeAspect="1"/>
          </p:cNvGrpSpPr>
          <p:nvPr/>
        </p:nvGrpSpPr>
        <p:grpSpPr bwMode="auto">
          <a:xfrm>
            <a:off x="443680" y="3660990"/>
            <a:ext cx="2296584" cy="40216"/>
            <a:chOff x="2437" y="1611"/>
            <a:chExt cx="1085" cy="19"/>
          </a:xfrm>
        </p:grpSpPr>
        <p:sp>
          <p:nvSpPr>
            <p:cNvPr id="14" name="Oval 13"/>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5"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grpSp>
        <p:nvGrpSpPr>
          <p:cNvPr id="16" name="Group 15"/>
          <p:cNvGrpSpPr>
            <a:grpSpLocks noChangeAspect="1"/>
          </p:cNvGrpSpPr>
          <p:nvPr/>
        </p:nvGrpSpPr>
        <p:grpSpPr bwMode="auto">
          <a:xfrm flipH="1">
            <a:off x="9471403" y="3660959"/>
            <a:ext cx="2296584" cy="40216"/>
            <a:chOff x="2437" y="1611"/>
            <a:chExt cx="1085" cy="19"/>
          </a:xfrm>
        </p:grpSpPr>
        <p:sp>
          <p:nvSpPr>
            <p:cNvPr id="17" name="Oval 16"/>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p>
          </p:txBody>
        </p:sp>
        <p:sp>
          <p:nvSpPr>
            <p:cNvPr id="18" name="Line 7"/>
            <p:cNvSpPr>
              <a:spLocks noChangeShapeType="1"/>
            </p:cNvSpPr>
            <p:nvPr/>
          </p:nvSpPr>
          <p:spPr bwMode="auto">
            <a:xfrm>
              <a:off x="2456" y="1620"/>
              <a:ext cx="1066"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p>
          </p:txBody>
        </p:sp>
      </p:grpSp>
      <p:sp>
        <p:nvSpPr>
          <p:cNvPr id="30" name="TextBox 29"/>
          <p:cNvSpPr txBox="1"/>
          <p:nvPr userDrawn="1"/>
        </p:nvSpPr>
        <p:spPr>
          <a:xfrm>
            <a:off x="-2087105" y="6673335"/>
            <a:ext cx="1851167" cy="18466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Blue Ending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3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28"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 2018</a:t>
            </a:fld>
            <a:endParaRPr dirty="0"/>
          </a:p>
        </p:txBody>
      </p:sp>
      <p:sp>
        <p:nvSpPr>
          <p:cNvPr id="29"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1"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2" name="Group 41"/>
          <p:cNvGrpSpPr/>
          <p:nvPr userDrawn="1"/>
        </p:nvGrpSpPr>
        <p:grpSpPr>
          <a:xfrm>
            <a:off x="2670049" y="2770633"/>
            <a:ext cx="6945612" cy="1455429"/>
            <a:chOff x="5930901" y="4179887"/>
            <a:chExt cx="2727324" cy="762001"/>
          </a:xfrm>
          <a:solidFill>
            <a:schemeClr val="bg1"/>
          </a:solidFill>
        </p:grpSpPr>
        <p:sp>
          <p:nvSpPr>
            <p:cNvPr id="43" name="Freeform 42"/>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4" name="Freeform 43"/>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5" name="Freeform 44"/>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6" name="Rectangle 45"/>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7" name="Freeform 46"/>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8" name="Freeform 47"/>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49" name="Freeform 48"/>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sp>
          <p:nvSpPr>
            <p:cNvPr id="50" name="Freeform 49"/>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p>
          </p:txBody>
        </p:sp>
      </p:grpSp>
    </p:spTree>
    <p:extLst>
      <p:ext uri="{BB962C8B-B14F-4D97-AF65-F5344CB8AC3E}">
        <p14:creationId xmlns:p14="http://schemas.microsoft.com/office/powerpoint/2010/main" val="2338565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7" y="0"/>
            <a:ext cx="10375902" cy="932313"/>
          </a:xfrm>
        </p:spPr>
        <p:txBody>
          <a:bodyPr bIns="45720" anchor="b">
            <a:normAutofit/>
          </a:bodyPr>
          <a:lstStyle>
            <a:lvl1pPr algn="l" defTabSz="1218787" rtl="0" eaLnBrk="1" latinLnBrk="0" hangingPunct="1">
              <a:spcBef>
                <a:spcPct val="0"/>
              </a:spcBef>
              <a:buNone/>
              <a:defRPr lang="en-US" sz="3199"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6" y="1600201"/>
            <a:ext cx="10375904" cy="4418635"/>
          </a:xfrm>
        </p:spPr>
        <p:txBody>
          <a:bodyPr>
            <a:noAutofit/>
          </a:bodyPr>
          <a:lstStyle>
            <a:lvl1pPr marL="228539" indent="-228539">
              <a:spcBef>
                <a:spcPts val="1600"/>
              </a:spcBef>
              <a:spcAft>
                <a:spcPts val="800"/>
              </a:spcAft>
              <a:tabLst/>
              <a:defRPr sz="2399">
                <a:solidFill>
                  <a:schemeClr val="tx1"/>
                </a:solidFill>
              </a:defRPr>
            </a:lvl1pPr>
            <a:lvl2pPr marL="571349" indent="-261869">
              <a:spcBef>
                <a:spcPts val="0"/>
              </a:spcBef>
              <a:spcAft>
                <a:spcPts val="800"/>
              </a:spcAft>
              <a:defRPr sz="1999">
                <a:solidFill>
                  <a:schemeClr val="tx1"/>
                </a:solidFill>
              </a:defRPr>
            </a:lvl2pPr>
            <a:lvl3pPr marL="799889" indent="-228539">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a:t>Click to edit Master text styles</a:t>
            </a:r>
          </a:p>
          <a:p>
            <a:pPr lvl="1"/>
            <a:r>
              <a:rPr lang="en-US"/>
              <a:t>Second level</a:t>
            </a:r>
          </a:p>
          <a:p>
            <a:pPr lvl="2"/>
            <a:r>
              <a:rPr lang="en-US"/>
              <a:t>Third level</a:t>
            </a:r>
          </a:p>
        </p:txBody>
      </p:sp>
      <p:sp>
        <p:nvSpPr>
          <p:cNvPr id="8" name="Date Placeholder 3"/>
          <p:cNvSpPr>
            <a:spLocks noGrp="1"/>
          </p:cNvSpPr>
          <p:nvPr>
            <p:ph type="dt" sz="half" idx="2"/>
          </p:nvPr>
        </p:nvSpPr>
        <p:spPr>
          <a:xfrm>
            <a:off x="4645660" y="6363151"/>
            <a:ext cx="1348741" cy="228600"/>
          </a:xfrm>
          <a:prstGeom prst="rect">
            <a:avLst/>
          </a:prstGeom>
        </p:spPr>
        <p:txBody>
          <a:bodyPr lIns="0" tIns="0" rIns="0" bIns="0"/>
          <a:lstStyle>
            <a:lvl1pPr>
              <a:defRPr lang="en-US" sz="1099" kern="1200" smtClean="0">
                <a:solidFill>
                  <a:schemeClr val="tx1"/>
                </a:solidFill>
                <a:latin typeface="Segoe UI" panose="020B0502040204020203" pitchFamily="34" charset="0"/>
                <a:ea typeface="+mn-ea"/>
                <a:cs typeface="Segoe UI" panose="020B0502040204020203" pitchFamily="34" charset="0"/>
              </a:defRPr>
            </a:lvl1pPr>
          </a:lstStyle>
          <a:p>
            <a:r>
              <a:rPr lang="en-US" dirty="0"/>
              <a:t>|  </a:t>
            </a:r>
            <a:fld id="{F55C824C-5440-421F-B1ED-9166A1D48D51}" type="datetime4">
              <a:rPr lang="en-US" smtClean="0"/>
              <a:pPr/>
              <a:t>February 2, 2018</a:t>
            </a:fld>
            <a:endParaRPr dirty="0"/>
          </a:p>
        </p:txBody>
      </p:sp>
      <p:sp>
        <p:nvSpPr>
          <p:cNvPr id="16" name="Slide Number Placeholder 5"/>
          <p:cNvSpPr>
            <a:spLocks noGrp="1"/>
          </p:cNvSpPr>
          <p:nvPr>
            <p:ph type="sldNum" sz="quarter" idx="4"/>
          </p:nvPr>
        </p:nvSpPr>
        <p:spPr>
          <a:xfrm>
            <a:off x="910984" y="6363151"/>
            <a:ext cx="274320" cy="228600"/>
          </a:xfrm>
          <a:prstGeom prst="rect">
            <a:avLst/>
          </a:prstGeom>
          <a:noFill/>
        </p:spPr>
        <p:txBody>
          <a:bodyPr/>
          <a:lstStyle>
            <a:lvl1pPr algn="ctr">
              <a:defRPr lang="en-US" sz="1099"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3237231" y="6363151"/>
            <a:ext cx="1397000" cy="228600"/>
          </a:xfrm>
          <a:prstGeom prst="rect">
            <a:avLst/>
          </a:prstGeom>
        </p:spPr>
        <p:txBody>
          <a:bodyPr lIns="0" tIns="0" rIns="0" bIns="0" anchor="ctr" anchorCtr="0"/>
          <a:lstStyle>
            <a:lvl1pPr>
              <a:defRPr sz="1099">
                <a:latin typeface="Segoe UI" panose="020B0502040204020203" pitchFamily="34" charset="0"/>
                <a:cs typeface="Segoe UI" panose="020B0502040204020203" pitchFamily="34" charset="0"/>
              </a:defRPr>
            </a:lvl1pPr>
          </a:lstStyle>
          <a:p>
            <a:r>
              <a:rPr lang="en-US" dirty="0"/>
              <a:t>|  Micron Confidential</a:t>
            </a:r>
          </a:p>
        </p:txBody>
      </p:sp>
      <p:sp>
        <p:nvSpPr>
          <p:cNvPr id="4" name="TextBox 3"/>
          <p:cNvSpPr txBox="1"/>
          <p:nvPr userDrawn="1"/>
        </p:nvSpPr>
        <p:spPr>
          <a:xfrm>
            <a:off x="-1676400" y="5565339"/>
            <a:ext cx="1440461" cy="1292662"/>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676400" y="1"/>
            <a:ext cx="1439862" cy="2777923"/>
          </a:xfrm>
        </p:spPr>
        <p:txBody>
          <a:bodyPr>
            <a:noAutofit/>
          </a:bodyPr>
          <a:lstStyle>
            <a:lvl1pPr marL="0" indent="0">
              <a:buNone/>
              <a:defRPr sz="1099" b="1">
                <a:solidFill>
                  <a:schemeClr val="accent1"/>
                </a:solidFill>
              </a:defRPr>
            </a:lvl1pPr>
            <a:lvl2pPr marL="231713" indent="-231713" algn="l">
              <a:buFont typeface="+mj-lt"/>
              <a:buAutoNum type="arabicPeriod"/>
              <a:defRPr sz="1099">
                <a:solidFill>
                  <a:schemeClr val="accent1"/>
                </a:solidFill>
              </a:defRPr>
            </a:lvl2pPr>
          </a:lstStyle>
          <a:p>
            <a:pPr lvl="0"/>
            <a:r>
              <a:rPr lang="en-US" dirty="0"/>
              <a:t>Slide Notes</a:t>
            </a:r>
          </a:p>
          <a:p>
            <a:pPr lvl="1"/>
            <a:r>
              <a:rPr lang="en-US" dirty="0"/>
              <a:t>Numbered steps</a:t>
            </a:r>
          </a:p>
        </p:txBody>
      </p:sp>
    </p:spTree>
    <p:extLst>
      <p:ext uri="{BB962C8B-B14F-4D97-AF65-F5344CB8AC3E}">
        <p14:creationId xmlns:p14="http://schemas.microsoft.com/office/powerpoint/2010/main" val="393544428"/>
      </p:ext>
    </p:extLst>
  </p:cSld>
  <p:clrMapOvr>
    <a:masterClrMapping/>
  </p:clrMapOvr>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62906" y="721257"/>
            <a:ext cx="7838989" cy="1734724"/>
          </a:xfrm>
        </p:spPr>
        <p:txBody>
          <a:bodyPr>
            <a:normAutofit/>
          </a:bodyPr>
          <a:lstStyle>
            <a:lvl1pPr algn="l">
              <a:defRPr lang="en-US" sz="4400" b="1" kern="1200" baseline="0" dirty="0">
                <a:solidFill>
                  <a:schemeClr val="tx1"/>
                </a:solidFill>
                <a:latin typeface="Segoe UI" panose="020B0502040204020203" pitchFamily="34" charset="0"/>
                <a:ea typeface="+mn-ea"/>
                <a:cs typeface="Segoe UI" panose="020B0502040204020203" pitchFamily="34" charset="0"/>
              </a:defRPr>
            </a:lvl1pPr>
          </a:lstStyle>
          <a:p>
            <a:r>
              <a:rPr lang="en-US" dirty="0"/>
              <a:t>Title of Presentation:</a:t>
            </a:r>
            <a:br>
              <a:rPr lang="en-US" dirty="0"/>
            </a:br>
            <a:r>
              <a:rPr lang="en-US" dirty="0"/>
              <a:t>Should fill two lines</a:t>
            </a:r>
          </a:p>
        </p:txBody>
      </p:sp>
      <p:sp>
        <p:nvSpPr>
          <p:cNvPr id="32" name="Text Placeholder 17"/>
          <p:cNvSpPr>
            <a:spLocks noGrp="1"/>
          </p:cNvSpPr>
          <p:nvPr>
            <p:ph type="body" sz="quarter" idx="10" hasCustomPrompt="1"/>
          </p:nvPr>
        </p:nvSpPr>
        <p:spPr>
          <a:xfrm>
            <a:off x="962906" y="2889332"/>
            <a:ext cx="7838989" cy="762000"/>
          </a:xfrm>
        </p:spPr>
        <p:txBody>
          <a:bodyPr>
            <a:normAutofit/>
          </a:bodyPr>
          <a:lstStyle>
            <a:lvl1pPr marL="0" indent="0" algn="l">
              <a:buNone/>
              <a:defRPr lang="en-US" sz="3600" kern="1200" dirty="0">
                <a:solidFill>
                  <a:schemeClr val="accent1"/>
                </a:solidFill>
                <a:latin typeface="Segoe UI" panose="020B0502040204020203" pitchFamily="34" charset="0"/>
                <a:ea typeface="+mn-ea"/>
                <a:cs typeface="Segoe UI" panose="020B0502040204020203" pitchFamily="34" charset="0"/>
              </a:defRPr>
            </a:lvl1pPr>
          </a:lstStyle>
          <a:p>
            <a:pPr lvl="0"/>
            <a:r>
              <a:rPr lang="en-US" dirty="0"/>
              <a:t>Subtitle, only one lines</a:t>
            </a:r>
          </a:p>
        </p:txBody>
      </p:sp>
      <p:sp>
        <p:nvSpPr>
          <p:cNvPr id="33" name="Text Placeholder 16"/>
          <p:cNvSpPr>
            <a:spLocks noGrp="1"/>
          </p:cNvSpPr>
          <p:nvPr>
            <p:ph type="body" sz="quarter" idx="12" hasCustomPrompt="1"/>
          </p:nvPr>
        </p:nvSpPr>
        <p:spPr>
          <a:xfrm>
            <a:off x="962906" y="3651338"/>
            <a:ext cx="7838989" cy="1104817"/>
          </a:xfrm>
        </p:spPr>
        <p:txBody>
          <a:bodyPr/>
          <a:lstStyle>
            <a:lvl1pPr marL="0" indent="0" algn="l">
              <a:buNone/>
              <a:defRPr i="1">
                <a:solidFill>
                  <a:schemeClr val="tx1"/>
                </a:solidFill>
              </a:defRPr>
            </a:lvl1pPr>
          </a:lstStyle>
          <a:p>
            <a:pPr lvl="0"/>
            <a:r>
              <a:rPr lang="en-US" dirty="0"/>
              <a:t>Speaker name</a:t>
            </a:r>
            <a:br>
              <a:rPr lang="en-US" dirty="0"/>
            </a:br>
            <a:r>
              <a:rPr lang="en-US" dirty="0"/>
              <a:t>and title</a:t>
            </a:r>
          </a:p>
        </p:txBody>
      </p:sp>
      <p:grpSp>
        <p:nvGrpSpPr>
          <p:cNvPr id="19" name="Group 5"/>
          <p:cNvGrpSpPr>
            <a:grpSpLocks noChangeAspect="1"/>
          </p:cNvGrpSpPr>
          <p:nvPr userDrawn="1"/>
        </p:nvGrpSpPr>
        <p:grpSpPr bwMode="auto">
          <a:xfrm>
            <a:off x="970345" y="2642062"/>
            <a:ext cx="11281835" cy="40216"/>
            <a:chOff x="2437" y="1611"/>
            <a:chExt cx="5330" cy="19"/>
          </a:xfrm>
        </p:grpSpPr>
        <p:sp>
          <p:nvSpPr>
            <p:cNvPr id="21" name="Oval 20"/>
            <p:cNvSpPr>
              <a:spLocks noChangeArrowheads="1"/>
            </p:cNvSpPr>
            <p:nvPr/>
          </p:nvSpPr>
          <p:spPr bwMode="auto">
            <a:xfrm>
              <a:off x="2437" y="1611"/>
              <a:ext cx="19" cy="19"/>
            </a:xfrm>
            <a:prstGeom prst="ellipse">
              <a:avLst/>
            </a:prstGeom>
            <a:noFill/>
            <a:ln w="7938"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22" name="Line 7"/>
            <p:cNvSpPr>
              <a:spLocks noChangeShapeType="1"/>
            </p:cNvSpPr>
            <p:nvPr/>
          </p:nvSpPr>
          <p:spPr bwMode="auto">
            <a:xfrm>
              <a:off x="2456" y="1620"/>
              <a:ext cx="5311" cy="0"/>
            </a:xfrm>
            <a:prstGeom prst="line">
              <a:avLst/>
            </a:prstGeom>
            <a:noFill/>
            <a:ln w="7938"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18" name="TextBox 17"/>
          <p:cNvSpPr txBox="1"/>
          <p:nvPr userDrawn="1"/>
        </p:nvSpPr>
        <p:spPr>
          <a:xfrm>
            <a:off x="-2087105" y="6119336"/>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Slide - White</a:t>
            </a:r>
          </a:p>
          <a:p>
            <a:pPr algn="r"/>
            <a:r>
              <a:rPr lang="en-US" sz="1200" dirty="0">
                <a:solidFill>
                  <a:schemeClr val="tx2"/>
                </a:solidFill>
                <a:latin typeface="Segoe UI" panose="020B0502040204020203" pitchFamily="34" charset="0"/>
                <a:cs typeface="Segoe UI" panose="020B0502040204020203" pitchFamily="34" charset="0"/>
              </a:rPr>
              <a:t>Alternate layout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for first slide </a:t>
            </a:r>
            <a:br>
              <a:rPr lang="en-US" sz="1200" dirty="0">
                <a:solidFill>
                  <a:schemeClr val="tx2"/>
                </a:solidFill>
                <a:latin typeface="Segoe UI" panose="020B0502040204020203" pitchFamily="34" charset="0"/>
                <a:cs typeface="Segoe UI" panose="020B0502040204020203" pitchFamily="34" charset="0"/>
              </a:rPr>
            </a:br>
            <a:r>
              <a:rPr lang="en-US" sz="1200" dirty="0">
                <a:solidFill>
                  <a:schemeClr val="tx2"/>
                </a:solidFill>
                <a:latin typeface="Segoe UI" panose="020B0502040204020203" pitchFamily="34" charset="0"/>
                <a:cs typeface="Segoe UI" panose="020B0502040204020203" pitchFamily="34" charset="0"/>
              </a:rPr>
              <a:t>in</a:t>
            </a:r>
            <a:r>
              <a:rPr lang="en-US" sz="1200" baseline="0" dirty="0">
                <a:solidFill>
                  <a:schemeClr val="tx2"/>
                </a:solidFill>
                <a:latin typeface="Segoe UI" panose="020B0502040204020203" pitchFamily="34" charset="0"/>
                <a:cs typeface="Segoe UI" panose="020B0502040204020203" pitchFamily="34" charset="0"/>
              </a:rPr>
              <a:t> the deck.</a:t>
            </a:r>
            <a:endParaRPr lang="en-US" sz="1200" dirty="0">
              <a:solidFill>
                <a:schemeClr val="tx2"/>
              </a:solidFill>
              <a:latin typeface="Segoe UI" panose="020B0502040204020203" pitchFamily="34" charset="0"/>
              <a:cs typeface="Segoe UI" panose="020B0502040204020203" pitchFamily="34" charset="0"/>
            </a:endParaRPr>
          </a:p>
        </p:txBody>
      </p:sp>
      <p:sp>
        <p:nvSpPr>
          <p:cNvPr id="23" name="TextBox 22"/>
          <p:cNvSpPr txBox="1"/>
          <p:nvPr userDrawn="1"/>
        </p:nvSpPr>
        <p:spPr bwMode="gray">
          <a:xfrm>
            <a:off x="970349" y="5947332"/>
            <a:ext cx="5662927" cy="538609"/>
          </a:xfrm>
          <a:prstGeom prst="rect">
            <a:avLst/>
          </a:prstGeom>
          <a:noFill/>
        </p:spPr>
        <p:txBody>
          <a:bodyPr wrap="square" lIns="0" tIns="0" rIns="0" bIns="0" rtlCol="0" anchor="b" anchorCtr="0">
            <a:spAutoFit/>
          </a:bodyPr>
          <a:lstStyle/>
          <a:p>
            <a:pPr marL="0" algn="l" defTabSz="1219080" rtl="0" eaLnBrk="1" latinLnBrk="0" hangingPunct="1"/>
            <a:r>
              <a:rPr lang="en-US" sz="700" kern="1200" dirty="0">
                <a:solidFill>
                  <a:schemeClr val="tx1"/>
                </a:solidFill>
                <a:latin typeface="Segoe UI" panose="020B0502040204020203" pitchFamily="34" charset="0"/>
                <a:ea typeface="+mn-ea"/>
                <a:cs typeface="Segoe UI" panose="020B0502040204020203" pitchFamily="34" charset="0"/>
              </a:rPr>
              <a:t>©2016 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a:t>
            </a:r>
          </a:p>
        </p:txBody>
      </p:sp>
      <p:sp>
        <p:nvSpPr>
          <p:cNvPr id="37"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p:txBody>
      </p:sp>
      <p:sp>
        <p:nvSpPr>
          <p:cNvPr id="20"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 2018</a:t>
            </a:fld>
            <a:endParaRPr dirty="0"/>
          </a:p>
        </p:txBody>
      </p:sp>
      <p:sp>
        <p:nvSpPr>
          <p:cNvPr id="35"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36"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grpSp>
        <p:nvGrpSpPr>
          <p:cNvPr id="47" name="Group 46"/>
          <p:cNvGrpSpPr>
            <a:grpSpLocks noChangeAspect="1"/>
          </p:cNvGrpSpPr>
          <p:nvPr userDrawn="1"/>
        </p:nvGrpSpPr>
        <p:grpSpPr>
          <a:xfrm>
            <a:off x="7815073" y="5824729"/>
            <a:ext cx="3960836" cy="829979"/>
            <a:chOff x="5930901" y="4179887"/>
            <a:chExt cx="2727324" cy="762001"/>
          </a:xfrm>
          <a:solidFill>
            <a:schemeClr val="accent1"/>
          </a:solidFill>
        </p:grpSpPr>
        <p:sp>
          <p:nvSpPr>
            <p:cNvPr id="48"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49"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0"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1"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2"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3"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4"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55"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Tree>
    <p:extLst>
      <p:ext uri="{BB962C8B-B14F-4D97-AF65-F5344CB8AC3E}">
        <p14:creationId xmlns:p14="http://schemas.microsoft.com/office/powerpoint/2010/main" val="3989121533"/>
      </p:ext>
    </p:extLst>
  </p:cSld>
  <p:clrMapOvr>
    <a:masterClrMapping/>
  </p:clrMapOvr>
  <p:extLst mod="1">
    <p:ext uri="{DCECCB84-F9BA-43D5-87BE-67443E8EF086}">
      <p15:sldGuideLst xmlns:p15="http://schemas.microsoft.com/office/powerpoint/2012/main">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0804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600206"/>
            <a:ext cx="10375904" cy="4418635"/>
          </a:xfrm>
        </p:spPr>
        <p:txBody>
          <a:bodyPr>
            <a:noAutofit/>
          </a:bodyPr>
          <a:lstStyle>
            <a:lvl1pPr marL="228594" indent="-228594">
              <a:spcBef>
                <a:spcPts val="1600"/>
              </a:spcBef>
              <a:spcAft>
                <a:spcPts val="800"/>
              </a:spcAft>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4" name="TextBox 3"/>
          <p:cNvSpPr txBox="1"/>
          <p:nvPr userDrawn="1"/>
        </p:nvSpPr>
        <p:spPr>
          <a:xfrm>
            <a:off x="-2087105" y="5750007"/>
            <a:ext cx="1851167"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and Content</a:t>
            </a:r>
          </a:p>
          <a:p>
            <a:pPr algn="r"/>
            <a:r>
              <a:rPr lang="en-US" sz="1200" dirty="0">
                <a:solidFill>
                  <a:schemeClr val="tx2"/>
                </a:solidFill>
                <a:latin typeface="Segoe UI" panose="020B0502040204020203" pitchFamily="34" charset="0"/>
                <a:cs typeface="Segoe UI" panose="020B0502040204020203" pitchFamily="34" charset="0"/>
              </a:rPr>
              <a:t>The primary layout used</a:t>
            </a:r>
            <a:r>
              <a:rPr lang="en-US" sz="1200" baseline="0" dirty="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1200" dirty="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9"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2, 2018</a:t>
            </a:fld>
            <a:endParaRPr lang="en-US" dirty="0"/>
          </a:p>
        </p:txBody>
      </p:sp>
      <p:sp>
        <p:nvSpPr>
          <p:cNvPr id="10"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1"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712119355"/>
      </p:ext>
    </p:extLst>
  </p:cSld>
  <p:clrMapOvr>
    <a:masterClrMapping/>
  </p:clrMapOvr>
  <p:hf hdr="0"/>
  <p:extLst mod="1">
    <p:ext uri="{DCECCB84-F9BA-43D5-87BE-67443E8EF086}">
      <p15:sldGuideLst xmlns:p15="http://schemas.microsoft.com/office/powerpoint/2012/main">
        <p15:guide id="2" pos="81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Sub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5" y="1862940"/>
            <a:ext cx="10375904" cy="4155899"/>
          </a:xfrm>
        </p:spPr>
        <p:txBody>
          <a:bodyPr>
            <a:noAutofit/>
          </a:bodyPr>
          <a:lstStyle>
            <a:lvl1pPr marL="228594" indent="-228594">
              <a:spcBef>
                <a:spcPts val="1600"/>
              </a:spcBef>
              <a:spcAft>
                <a:spcPts val="800"/>
              </a:spcAft>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Box 8"/>
          <p:cNvSpPr txBox="1"/>
          <p:nvPr userDrawn="1"/>
        </p:nvSpPr>
        <p:spPr>
          <a:xfrm>
            <a:off x="-2087105" y="5750007"/>
            <a:ext cx="1851167" cy="1107996"/>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Title/Subtitle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and Content</a:t>
            </a:r>
          </a:p>
          <a:p>
            <a:pPr algn="r"/>
            <a:r>
              <a:rPr lang="en-US" sz="1200" dirty="0">
                <a:solidFill>
                  <a:schemeClr val="tx2"/>
                </a:solidFill>
                <a:latin typeface="Segoe UI" panose="020B0502040204020203" pitchFamily="34" charset="0"/>
                <a:cs typeface="Segoe UI" panose="020B0502040204020203" pitchFamily="34" charset="0"/>
              </a:rPr>
              <a:t>Identical to main layout but</a:t>
            </a:r>
            <a:r>
              <a:rPr lang="en-US" sz="1200" baseline="0" dirty="0">
                <a:solidFill>
                  <a:schemeClr val="tx2"/>
                </a:solidFill>
                <a:latin typeface="Segoe UI" panose="020B0502040204020203" pitchFamily="34" charset="0"/>
                <a:cs typeface="Segoe UI" panose="020B0502040204020203" pitchFamily="34" charset="0"/>
              </a:rPr>
              <a:t> includes the addition of a subtitle directly below the title</a:t>
            </a:r>
            <a:r>
              <a:rPr lang="en-US" sz="1200" dirty="0">
                <a:solidFill>
                  <a:schemeClr val="tx2"/>
                </a:solidFill>
                <a:latin typeface="Segoe UI" panose="020B0502040204020203" pitchFamily="34" charset="0"/>
                <a:cs typeface="Segoe UI" panose="020B0502040204020203" pitchFamily="34" charset="0"/>
              </a:rPr>
              <a:t>.</a:t>
            </a:r>
          </a:p>
        </p:txBody>
      </p:sp>
      <p:sp>
        <p:nvSpPr>
          <p:cNvPr id="13"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2"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2, 2018</a:t>
            </a:fld>
            <a:endParaRPr lang="en-US" dirty="0"/>
          </a:p>
        </p:txBody>
      </p:sp>
      <p:sp>
        <p:nvSpPr>
          <p:cNvPr id="14"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5"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3514546609"/>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7" name="TextBox 6"/>
          <p:cNvSpPr txBox="1"/>
          <p:nvPr userDrawn="1"/>
        </p:nvSpPr>
        <p:spPr>
          <a:xfrm>
            <a:off x="-2087105" y="5934671"/>
            <a:ext cx="1851167" cy="923330"/>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Title Only</a:t>
            </a:r>
          </a:p>
          <a:p>
            <a:pPr algn="r"/>
            <a:r>
              <a:rPr lang="en-US" sz="1200" dirty="0">
                <a:solidFill>
                  <a:schemeClr val="tx2"/>
                </a:solidFill>
                <a:latin typeface="Segoe UI" panose="020B0502040204020203" pitchFamily="34" charset="0"/>
                <a:cs typeface="Segoe UI" panose="020B0502040204020203" pitchFamily="34" charset="0"/>
              </a:rPr>
              <a:t>Includes only the title and subtitle, with a large open</a:t>
            </a:r>
            <a:r>
              <a:rPr lang="en-US" sz="1200" baseline="0" dirty="0">
                <a:solidFill>
                  <a:schemeClr val="tx2"/>
                </a:solidFill>
                <a:latin typeface="Segoe UI" panose="020B0502040204020203" pitchFamily="34" charset="0"/>
                <a:cs typeface="Segoe UI" panose="020B0502040204020203" pitchFamily="34" charset="0"/>
              </a:rPr>
              <a:t> space in the middle of the slide.</a:t>
            </a:r>
            <a:endParaRPr lang="en-US" sz="1200" dirty="0">
              <a:solidFill>
                <a:schemeClr val="tx2"/>
              </a:solidFill>
              <a:latin typeface="Segoe UI" panose="020B0502040204020203" pitchFamily="34" charset="0"/>
              <a:cs typeface="Segoe UI" panose="020B0502040204020203" pitchFamily="34" charset="0"/>
            </a:endParaRPr>
          </a:p>
        </p:txBody>
      </p:sp>
      <p:sp>
        <p:nvSpPr>
          <p:cNvPr id="12"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1"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2, 2018</a:t>
            </a:fld>
            <a:endParaRPr lang="en-US" dirty="0"/>
          </a:p>
        </p:txBody>
      </p:sp>
      <p:sp>
        <p:nvSpPr>
          <p:cNvPr id="13"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4"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1596348695"/>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Enter Agenda Title</a:t>
            </a:r>
          </a:p>
        </p:txBody>
      </p:sp>
      <p:sp>
        <p:nvSpPr>
          <p:cNvPr id="3" name="Content Placeholder 2"/>
          <p:cNvSpPr>
            <a:spLocks noGrp="1"/>
          </p:cNvSpPr>
          <p:nvPr>
            <p:ph idx="1" hasCustomPrompt="1"/>
          </p:nvPr>
        </p:nvSpPr>
        <p:spPr>
          <a:xfrm>
            <a:off x="915305" y="1600206"/>
            <a:ext cx="4114800" cy="4418635"/>
          </a:xfrm>
        </p:spPr>
        <p:txBody>
          <a:bodyPr>
            <a:noAutofit/>
          </a:bodyPr>
          <a:lstStyle>
            <a:lvl1pPr marL="287338" indent="-287338">
              <a:spcBef>
                <a:spcPts val="1600"/>
              </a:spcBef>
              <a:spcAft>
                <a:spcPts val="800"/>
              </a:spcAft>
              <a:buFont typeface="Wingdings" panose="05000000000000000000" pitchFamily="2" charset="2"/>
              <a:buChar char="§"/>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9" name="Content Placeholder 2"/>
          <p:cNvSpPr>
            <a:spLocks noGrp="1"/>
          </p:cNvSpPr>
          <p:nvPr>
            <p:ph idx="13" hasCustomPrompt="1"/>
          </p:nvPr>
        </p:nvSpPr>
        <p:spPr>
          <a:xfrm>
            <a:off x="5744165" y="1600201"/>
            <a:ext cx="4114800" cy="4418634"/>
          </a:xfrm>
        </p:spPr>
        <p:txBody>
          <a:bodyPr>
            <a:noAutofit/>
          </a:bodyPr>
          <a:lstStyle>
            <a:lvl1pPr marL="287338" indent="-287338">
              <a:spcBef>
                <a:spcPts val="1600"/>
              </a:spcBef>
              <a:spcAft>
                <a:spcPts val="800"/>
              </a:spcAft>
              <a:buFont typeface="Wingdings" panose="05000000000000000000" pitchFamily="2" charset="2"/>
              <a:buChar char="§"/>
              <a:tabLst/>
              <a:defRPr sz="2400">
                <a:solidFill>
                  <a:schemeClr val="tx1"/>
                </a:solidFill>
              </a:defRPr>
            </a:lvl1pPr>
            <a:lvl2pPr marL="571486" indent="-261932">
              <a:spcBef>
                <a:spcPts val="0"/>
              </a:spcBef>
              <a:spcAft>
                <a:spcPts val="800"/>
              </a:spcAft>
              <a:defRPr sz="20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Agenda Items</a:t>
            </a:r>
          </a:p>
        </p:txBody>
      </p:sp>
      <p:sp>
        <p:nvSpPr>
          <p:cNvPr id="12" name="TextBox 11"/>
          <p:cNvSpPr txBox="1"/>
          <p:nvPr userDrawn="1"/>
        </p:nvSpPr>
        <p:spPr>
          <a:xfrm>
            <a:off x="-2087105" y="6119337"/>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Agenda</a:t>
            </a:r>
          </a:p>
          <a:p>
            <a:pPr algn="r"/>
            <a:r>
              <a:rPr lang="en-US" sz="1200" dirty="0">
                <a:solidFill>
                  <a:schemeClr val="tx2"/>
                </a:solidFill>
                <a:latin typeface="Segoe UI" panose="020B0502040204020203" pitchFamily="34" charset="0"/>
                <a:cs typeface="Segoe UI" panose="020B0502040204020203" pitchFamily="34" charset="0"/>
              </a:rPr>
              <a:t>Two-column</a:t>
            </a:r>
            <a:r>
              <a:rPr lang="en-US" sz="1200" baseline="0" dirty="0">
                <a:solidFill>
                  <a:schemeClr val="tx2"/>
                </a:solidFill>
                <a:latin typeface="Segoe UI" panose="020B0502040204020203" pitchFamily="34" charset="0"/>
                <a:cs typeface="Segoe UI" panose="020B0502040204020203" pitchFamily="34" charset="0"/>
              </a:rPr>
              <a:t> layout, to be used with any number of items.</a:t>
            </a:r>
            <a:endParaRPr lang="en-US" sz="1200" dirty="0">
              <a:solidFill>
                <a:schemeClr val="tx2"/>
              </a:solidFill>
              <a:latin typeface="Segoe UI" panose="020B0502040204020203" pitchFamily="34" charset="0"/>
              <a:cs typeface="Segoe UI" panose="020B0502040204020203" pitchFamily="34" charset="0"/>
            </a:endParaRPr>
          </a:p>
        </p:txBody>
      </p:sp>
      <p:sp>
        <p:nvSpPr>
          <p:cNvPr id="15"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3"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2, 2018</a:t>
            </a:fld>
            <a:endParaRPr lang="en-US" dirty="0"/>
          </a:p>
        </p:txBody>
      </p:sp>
      <p:sp>
        <p:nvSpPr>
          <p:cNvPr id="14"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17"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1898619046"/>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p:nvPr>
        </p:nvSpPr>
        <p:spPr>
          <a:xfrm>
            <a:off x="915309" y="2431610"/>
            <a:ext cx="4808487" cy="3587231"/>
          </a:xfrm>
        </p:spPr>
        <p:txBody>
          <a:bodyPr lIns="137160" tIns="228600">
            <a:noAutofit/>
          </a:bodyPr>
          <a:lstStyle>
            <a:lvl1pPr marL="228594" indent="-228594">
              <a:spcBef>
                <a:spcPts val="1600"/>
              </a:spcBef>
              <a:spcAft>
                <a:spcPts val="0"/>
              </a:spcAft>
              <a:tabLst/>
              <a:defRPr sz="20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 Placeholder 8"/>
          <p:cNvSpPr>
            <a:spLocks noGrp="1"/>
          </p:cNvSpPr>
          <p:nvPr>
            <p:ph type="body" sz="quarter" idx="15" hasCustomPrompt="1"/>
          </p:nvPr>
        </p:nvSpPr>
        <p:spPr>
          <a:xfrm>
            <a:off x="910984" y="1859069"/>
            <a:ext cx="4812808" cy="572536"/>
          </a:xfrm>
          <a:solidFill>
            <a:schemeClr val="accent1"/>
          </a:solidFill>
        </p:spPr>
        <p:txBody>
          <a:bodyPr lIns="137160" rIns="137160" anchor="ctr" anchorCtr="0">
            <a:normAutofit/>
          </a:bodyPr>
          <a:lstStyle>
            <a:lvl1pPr marL="0" indent="0" algn="ctr">
              <a:buNone/>
              <a:defRPr sz="2200" b="1" baseline="0">
                <a:solidFill>
                  <a:schemeClr val="bg1"/>
                </a:solidFill>
              </a:defRPr>
            </a:lvl1pPr>
          </a:lstStyle>
          <a:p>
            <a:r>
              <a:rPr lang="en-US" dirty="0"/>
              <a:t>Column Heading</a:t>
            </a:r>
          </a:p>
        </p:txBody>
      </p:sp>
      <p:sp>
        <p:nvSpPr>
          <p:cNvPr id="10" name="Content Placeholder 2"/>
          <p:cNvSpPr>
            <a:spLocks noGrp="1"/>
          </p:cNvSpPr>
          <p:nvPr>
            <p:ph idx="16"/>
          </p:nvPr>
        </p:nvSpPr>
        <p:spPr>
          <a:xfrm>
            <a:off x="6482725" y="2431609"/>
            <a:ext cx="4808487" cy="3587231"/>
          </a:xfrm>
        </p:spPr>
        <p:txBody>
          <a:bodyPr lIns="137160" tIns="228600">
            <a:noAutofit/>
          </a:bodyPr>
          <a:lstStyle>
            <a:lvl1pPr marL="228594" indent="-228594">
              <a:spcBef>
                <a:spcPts val="1600"/>
              </a:spcBef>
              <a:spcAft>
                <a:spcPts val="0"/>
              </a:spcAft>
              <a:tabLst/>
              <a:defRPr sz="20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Master text styles</a:t>
            </a:r>
          </a:p>
          <a:p>
            <a:pPr lvl="1"/>
            <a:r>
              <a:rPr lang="en-US" dirty="0"/>
              <a:t>Second level</a:t>
            </a:r>
          </a:p>
        </p:txBody>
      </p:sp>
      <p:sp>
        <p:nvSpPr>
          <p:cNvPr id="11" name="Text Placeholder 8"/>
          <p:cNvSpPr>
            <a:spLocks noGrp="1"/>
          </p:cNvSpPr>
          <p:nvPr>
            <p:ph type="body" sz="quarter" idx="17" hasCustomPrompt="1"/>
          </p:nvPr>
        </p:nvSpPr>
        <p:spPr>
          <a:xfrm>
            <a:off x="6478400" y="1859068"/>
            <a:ext cx="4812808" cy="572536"/>
          </a:xfrm>
          <a:solidFill>
            <a:schemeClr val="accent1"/>
          </a:solidFill>
        </p:spPr>
        <p:txBody>
          <a:bodyPr lIns="137160" rIns="137160" anchor="ctr" anchorCtr="0">
            <a:normAutofit/>
          </a:bodyPr>
          <a:lstStyle>
            <a:lvl1pPr marL="0" indent="0" algn="ctr">
              <a:buNone/>
              <a:defRPr sz="2200" b="1" baseline="0">
                <a:solidFill>
                  <a:schemeClr val="bg1"/>
                </a:solidFill>
              </a:defRPr>
            </a:lvl1pPr>
          </a:lstStyle>
          <a:p>
            <a:r>
              <a:rPr lang="en-US" dirty="0"/>
              <a:t>Column Heading</a:t>
            </a:r>
          </a:p>
        </p:txBody>
      </p:sp>
      <p:sp>
        <p:nvSpPr>
          <p:cNvPr id="14" name="TextBox 13"/>
          <p:cNvSpPr txBox="1"/>
          <p:nvPr userDrawn="1"/>
        </p:nvSpPr>
        <p:spPr>
          <a:xfrm>
            <a:off x="-2087106" y="6304003"/>
            <a:ext cx="1851169"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Two-Column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19" name="Text Placeholder 8"/>
          <p:cNvSpPr>
            <a:spLocks noGrp="1"/>
          </p:cNvSpPr>
          <p:nvPr>
            <p:ph type="body" sz="quarter" idx="14" hasCustomPrompt="1"/>
          </p:nvPr>
        </p:nvSpPr>
        <p:spPr>
          <a:xfrm>
            <a:off x="-2087107" y="7"/>
            <a:ext cx="1850571"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7"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2, 2018</a:t>
            </a:fld>
            <a:endParaRPr lang="en-US" dirty="0"/>
          </a:p>
        </p:txBody>
      </p:sp>
      <p:sp>
        <p:nvSpPr>
          <p:cNvPr id="18"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20"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2956528988"/>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Column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15309" y="1"/>
            <a:ext cx="10375903" cy="932313"/>
          </a:xfrm>
        </p:spPr>
        <p:txBody>
          <a:bodyPr bIns="45720" anchor="b">
            <a:normAutofit/>
          </a:bodyPr>
          <a:lst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a:t>Click to edit Title</a:t>
            </a:r>
          </a:p>
        </p:txBody>
      </p:sp>
      <p:sp>
        <p:nvSpPr>
          <p:cNvPr id="3" name="Content Placeholder 2"/>
          <p:cNvSpPr>
            <a:spLocks noGrp="1"/>
          </p:cNvSpPr>
          <p:nvPr>
            <p:ph idx="1" hasCustomPrompt="1"/>
          </p:nvPr>
        </p:nvSpPr>
        <p:spPr>
          <a:xfrm>
            <a:off x="915305" y="2518728"/>
            <a:ext cx="3200400" cy="3500113"/>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6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5" name="Text Placeholder 18"/>
          <p:cNvSpPr>
            <a:spLocks noGrp="1"/>
          </p:cNvSpPr>
          <p:nvPr>
            <p:ph type="body" sz="quarter" idx="11" hasCustomPrompt="1"/>
          </p:nvPr>
        </p:nvSpPr>
        <p:spPr>
          <a:xfrm>
            <a:off x="915309" y="871696"/>
            <a:ext cx="10375903" cy="597900"/>
          </a:xfrm>
        </p:spPr>
        <p:txBody>
          <a:bodyPr tIns="45720">
            <a:noAutofit/>
          </a:bodyPr>
          <a:lstStyle>
            <a:lvl1pPr marL="0" indent="0" algn="l" defTabSz="1219080" rtl="0" eaLnBrk="1" latinLnBrk="0" hangingPunct="1">
              <a:buNone/>
              <a:defRPr lang="en-US" sz="2000" b="0" kern="1200" cap="all" baseline="0" dirty="0">
                <a:solidFill>
                  <a:schemeClr val="tx1"/>
                </a:solidFill>
                <a:latin typeface="Segoe UI" panose="020B0502040204020203" pitchFamily="34" charset="0"/>
                <a:ea typeface="+mn-ea"/>
                <a:cs typeface="Segoe UI" panose="020B0502040204020203" pitchFamily="34" charset="0"/>
              </a:defRPr>
            </a:lvl1pPr>
          </a:lstStyle>
          <a:p>
            <a:pPr lvl="0"/>
            <a:r>
              <a:rPr lang="en-US" dirty="0"/>
              <a:t>SUBTITLE</a:t>
            </a:r>
          </a:p>
        </p:txBody>
      </p:sp>
      <p:sp>
        <p:nvSpPr>
          <p:cNvPr id="9" name="Text Placeholder 8"/>
          <p:cNvSpPr>
            <a:spLocks noGrp="1"/>
          </p:cNvSpPr>
          <p:nvPr>
            <p:ph type="body" sz="quarter" idx="15" hasCustomPrompt="1"/>
          </p:nvPr>
        </p:nvSpPr>
        <p:spPr>
          <a:xfrm>
            <a:off x="910984"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0" name="Content Placeholder 2"/>
          <p:cNvSpPr>
            <a:spLocks noGrp="1"/>
          </p:cNvSpPr>
          <p:nvPr>
            <p:ph idx="16" hasCustomPrompt="1"/>
          </p:nvPr>
        </p:nvSpPr>
        <p:spPr>
          <a:xfrm>
            <a:off x="4503056" y="2508582"/>
            <a:ext cx="3200400" cy="3510253"/>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6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11" name="Text Placeholder 8"/>
          <p:cNvSpPr>
            <a:spLocks noGrp="1"/>
          </p:cNvSpPr>
          <p:nvPr>
            <p:ph type="body" sz="quarter" idx="17" hasCustomPrompt="1"/>
          </p:nvPr>
        </p:nvSpPr>
        <p:spPr>
          <a:xfrm>
            <a:off x="4500896"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2" name="Text Placeholder 8"/>
          <p:cNvSpPr>
            <a:spLocks noGrp="1"/>
          </p:cNvSpPr>
          <p:nvPr>
            <p:ph type="body" sz="quarter" idx="18" hasCustomPrompt="1"/>
          </p:nvPr>
        </p:nvSpPr>
        <p:spPr>
          <a:xfrm>
            <a:off x="8090808" y="1804009"/>
            <a:ext cx="3200400" cy="714466"/>
          </a:xfrm>
          <a:solidFill>
            <a:schemeClr val="accent1"/>
          </a:solidFill>
        </p:spPr>
        <p:txBody>
          <a:bodyPr lIns="137160" rIns="137160" anchor="ctr" anchorCtr="0">
            <a:noAutofit/>
          </a:bodyPr>
          <a:lstStyle>
            <a:lvl1pPr marL="0" indent="0" algn="ctr">
              <a:buNone/>
              <a:defRPr sz="2000" b="1" baseline="0">
                <a:solidFill>
                  <a:schemeClr val="bg1"/>
                </a:solidFill>
              </a:defRPr>
            </a:lvl1pPr>
          </a:lstStyle>
          <a:p>
            <a:r>
              <a:rPr lang="en-US" dirty="0"/>
              <a:t>Column Heading</a:t>
            </a:r>
          </a:p>
        </p:txBody>
      </p:sp>
      <p:sp>
        <p:nvSpPr>
          <p:cNvPr id="13" name="Content Placeholder 2"/>
          <p:cNvSpPr>
            <a:spLocks noGrp="1"/>
          </p:cNvSpPr>
          <p:nvPr>
            <p:ph idx="19" hasCustomPrompt="1"/>
          </p:nvPr>
        </p:nvSpPr>
        <p:spPr>
          <a:xfrm>
            <a:off x="8090808" y="2518476"/>
            <a:ext cx="3200400" cy="3489971"/>
          </a:xfrm>
        </p:spPr>
        <p:txBody>
          <a:bodyPr lIns="137160" tIns="228600">
            <a:noAutofit/>
          </a:bodyPr>
          <a:lstStyle>
            <a:lvl1pPr marL="228594" indent="-228594">
              <a:spcBef>
                <a:spcPts val="1600"/>
              </a:spcBef>
              <a:spcAft>
                <a:spcPts val="0"/>
              </a:spcAft>
              <a:tabLst/>
              <a:defRPr sz="1800">
                <a:solidFill>
                  <a:schemeClr val="tx1"/>
                </a:solidFill>
              </a:defRPr>
            </a:lvl1pPr>
            <a:lvl2pPr marL="571486" indent="-261932">
              <a:spcBef>
                <a:spcPts val="0"/>
              </a:spcBef>
              <a:spcAft>
                <a:spcPts val="200"/>
              </a:spcAft>
              <a:defRPr sz="1800">
                <a:solidFill>
                  <a:schemeClr val="tx1"/>
                </a:solidFill>
              </a:defRPr>
            </a:lvl2pPr>
            <a:lvl3pPr marL="800080" indent="-228594">
              <a:spcBef>
                <a:spcPts val="0"/>
              </a:spcBef>
              <a:spcAft>
                <a:spcPts val="800"/>
              </a:spcAft>
              <a:defRPr sz="1800">
                <a:solidFill>
                  <a:schemeClr val="tx1"/>
                </a:solidFill>
              </a:defRPr>
            </a:lvl3pPr>
            <a:lvl4pPr>
              <a:spcBef>
                <a:spcPts val="0"/>
              </a:spcBef>
              <a:spcAft>
                <a:spcPts val="800"/>
              </a:spcAft>
              <a:buClr>
                <a:schemeClr val="accent1"/>
              </a:buClr>
              <a:defRPr sz="1800">
                <a:solidFill>
                  <a:schemeClr val="tx1"/>
                </a:solidFill>
              </a:defRPr>
            </a:lvl4pPr>
            <a:lvl5pPr>
              <a:spcBef>
                <a:spcPts val="0"/>
              </a:spcBef>
              <a:spcAft>
                <a:spcPts val="800"/>
              </a:spcAft>
              <a:buClr>
                <a:schemeClr val="accent1"/>
              </a:buClr>
              <a:defRPr sz="1800">
                <a:solidFill>
                  <a:schemeClr val="tx1"/>
                </a:solidFill>
              </a:defRPr>
            </a:lvl5pPr>
          </a:lstStyle>
          <a:p>
            <a:pPr lvl="0"/>
            <a:r>
              <a:rPr lang="en-US" dirty="0"/>
              <a:t>Click to edit text</a:t>
            </a:r>
          </a:p>
          <a:p>
            <a:pPr lvl="1"/>
            <a:r>
              <a:rPr lang="en-US" dirty="0"/>
              <a:t>Second level</a:t>
            </a:r>
          </a:p>
        </p:txBody>
      </p:sp>
      <p:sp>
        <p:nvSpPr>
          <p:cNvPr id="18" name="TextBox 17"/>
          <p:cNvSpPr txBox="1"/>
          <p:nvPr userDrawn="1"/>
        </p:nvSpPr>
        <p:spPr>
          <a:xfrm>
            <a:off x="-2087105" y="6304003"/>
            <a:ext cx="1851167" cy="553998"/>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Three-Column Content</a:t>
            </a:r>
          </a:p>
          <a:p>
            <a:pPr algn="r"/>
            <a:r>
              <a:rPr lang="en-US" sz="1200" dirty="0">
                <a:solidFill>
                  <a:schemeClr val="tx2"/>
                </a:solidFill>
                <a:latin typeface="Segoe UI" panose="020B0502040204020203" pitchFamily="34" charset="0"/>
                <a:cs typeface="Segoe UI" panose="020B0502040204020203" pitchFamily="34" charset="0"/>
              </a:rPr>
              <a:t>With optional column headings.</a:t>
            </a:r>
          </a:p>
        </p:txBody>
      </p:sp>
      <p:sp>
        <p:nvSpPr>
          <p:cNvPr id="21"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17" name="Date Placeholder 3"/>
          <p:cNvSpPr>
            <a:spLocks noGrp="1"/>
          </p:cNvSpPr>
          <p:nvPr>
            <p:ph type="dt" sz="half" idx="2"/>
          </p:nvPr>
        </p:nvSpPr>
        <p:spPr>
          <a:xfrm>
            <a:off x="4077760" y="6360770"/>
            <a:ext cx="1798320" cy="228600"/>
          </a:xfrm>
          <a:prstGeom prst="rect">
            <a:avLst/>
          </a:prstGeom>
        </p:spPr>
        <p:txBody>
          <a:bodyPr lIns="0" tIns="0" rIns="0" bIns="0"/>
          <a:lstStyle>
            <a:lvl1pPr algn="ctr">
              <a:defRPr lang="en-US" sz="1100" kern="1200" smtClean="0">
                <a:solidFill>
                  <a:schemeClr val="tx1"/>
                </a:solidFill>
                <a:latin typeface="Segoe UI" panose="020B0502040204020203" pitchFamily="34" charset="0"/>
                <a:ea typeface="+mn-ea"/>
                <a:cs typeface="Segoe UI" panose="020B0502040204020203" pitchFamily="34" charset="0"/>
              </a:defRPr>
            </a:lvl1pPr>
          </a:lstStyle>
          <a:p>
            <a:fld id="{DD0B5AFB-117C-46EA-B643-5FA810A8A3CB}" type="datetime4">
              <a:rPr lang="en-US" smtClean="0"/>
              <a:pPr/>
              <a:t>February 2, 2018</a:t>
            </a:fld>
            <a:endParaRPr lang="en-US" dirty="0"/>
          </a:p>
        </p:txBody>
      </p:sp>
      <p:sp>
        <p:nvSpPr>
          <p:cNvPr id="20" name="Footer Placeholder 3"/>
          <p:cNvSpPr>
            <a:spLocks noGrp="1"/>
          </p:cNvSpPr>
          <p:nvPr>
            <p:ph type="ftr" sz="quarter" idx="12"/>
          </p:nvPr>
        </p:nvSpPr>
        <p:spPr>
          <a:xfrm>
            <a:off x="5878412" y="6360770"/>
            <a:ext cx="1862667" cy="228600"/>
          </a:xfrm>
          <a:prstGeom prst="rect">
            <a:avLst/>
          </a:prstGeom>
        </p:spPr>
        <p:txBody>
          <a:bodyPr lIns="0" tIns="0" rIns="0" bIns="0" anchor="ctr" anchorCtr="0"/>
          <a:lstStyle>
            <a:lvl1pPr>
              <a:defRPr sz="1100">
                <a:latin typeface="Segoe UI" panose="020B0502040204020203" pitchFamily="34" charset="0"/>
                <a:cs typeface="Segoe UI" panose="020B0502040204020203" pitchFamily="34" charset="0"/>
              </a:defRPr>
            </a:lvl1pPr>
          </a:lstStyle>
          <a:p>
            <a:r>
              <a:rPr lang="en-US" dirty="0"/>
              <a:t>|  Micron Confidential</a:t>
            </a:r>
          </a:p>
        </p:txBody>
      </p:sp>
      <p:sp>
        <p:nvSpPr>
          <p:cNvPr id="22" name="Slide Number Placeholder 5"/>
          <p:cNvSpPr txBox="1">
            <a:spLocks/>
          </p:cNvSpPr>
          <p:nvPr userDrawn="1"/>
        </p:nvSpPr>
        <p:spPr>
          <a:xfrm>
            <a:off x="914400" y="6373529"/>
            <a:ext cx="365760" cy="228600"/>
          </a:xfrm>
          <a:prstGeom prst="rect">
            <a:avLst/>
          </a:prstGeom>
          <a:noFill/>
          <a:ln>
            <a:noFill/>
          </a:ln>
        </p:spPr>
        <p:txBody>
          <a:bodyPr wrap="none" lIns="0" tIns="0" rIns="0" bIns="0" anchor="ctr" anchorCtr="0"/>
          <a:lstStyle>
            <a:defPPr>
              <a:defRPr lang="ru-RU"/>
            </a:defPPr>
            <a:lvl1pPr marL="0" algn="l" defTabSz="914400" rtl="0" eaLnBrk="1" latinLnBrk="0" hangingPunct="1">
              <a:defRPr lang="en-US" sz="1100" b="1" kern="1200" smtClean="0">
                <a:solidFill>
                  <a:schemeClr val="tx1"/>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D904593-1668-4B95-BA96-EF3EF43EDF4E}" type="slidenum">
              <a:rPr lang="en-US" sz="1100" smtClean="0"/>
              <a:pPr/>
              <a:t>‹#›</a:t>
            </a:fld>
            <a:endParaRPr lang="en-US" sz="1100" dirty="0"/>
          </a:p>
        </p:txBody>
      </p:sp>
    </p:spTree>
    <p:extLst>
      <p:ext uri="{BB962C8B-B14F-4D97-AF65-F5344CB8AC3E}">
        <p14:creationId xmlns:p14="http://schemas.microsoft.com/office/powerpoint/2010/main" val="3475664230"/>
      </p:ext>
    </p:extLst>
  </p:cSld>
  <p:clrMapOvr>
    <a:masterClrMapping/>
  </p:clrMapOvr>
  <p:hf hdr="0"/>
  <p:extLst mod="1">
    <p:ext uri="{DCECCB84-F9BA-43D5-87BE-67443E8EF086}">
      <p15:sldGuideLst xmlns:p15="http://schemas.microsoft.com/office/powerpoint/2012/main">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ull Photo with Left Text">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0" hasCustomPrompt="1"/>
          </p:nvPr>
        </p:nvSpPr>
        <p:spPr>
          <a:xfrm>
            <a:off x="0" y="0"/>
            <a:ext cx="7010400" cy="6858000"/>
          </a:xfrm>
          <a:gradFill>
            <a:gsLst>
              <a:gs pos="20000">
                <a:schemeClr val="tx2"/>
              </a:gs>
              <a:gs pos="100000">
                <a:schemeClr val="tx2">
                  <a:alpha val="0"/>
                </a:schemeClr>
              </a:gs>
            </a:gsLst>
            <a:lin ang="0" scaled="0"/>
          </a:gradFill>
        </p:spPr>
        <p:txBody>
          <a:bodyPr lIns="914400" tIns="914400"/>
          <a:lstStyle>
            <a:lvl1pPr marL="0" indent="0">
              <a:spcBef>
                <a:spcPts val="2400"/>
              </a:spcBef>
              <a:spcAft>
                <a:spcPts val="0"/>
              </a:spcAft>
              <a:buNone/>
              <a:defRPr b="1">
                <a:solidFill>
                  <a:schemeClr val="bg1"/>
                </a:solidFill>
              </a:defRPr>
            </a:lvl1pPr>
          </a:lstStyle>
          <a:p>
            <a:pPr lvl="0"/>
            <a:r>
              <a:rPr lang="en-US" dirty="0"/>
              <a:t>Simple text over photo</a:t>
            </a:r>
          </a:p>
        </p:txBody>
      </p:sp>
      <p:sp>
        <p:nvSpPr>
          <p:cNvPr id="6" name="TextBox 5"/>
          <p:cNvSpPr txBox="1"/>
          <p:nvPr userDrawn="1"/>
        </p:nvSpPr>
        <p:spPr>
          <a:xfrm>
            <a:off x="-2087105" y="6119337"/>
            <a:ext cx="1851167" cy="738664"/>
          </a:xfrm>
          <a:prstGeom prst="rect">
            <a:avLst/>
          </a:prstGeom>
          <a:noFill/>
        </p:spPr>
        <p:txBody>
          <a:bodyPr wrap="square" lIns="0" tIns="0" rIns="0" bIns="0" rtlCol="0" anchor="b" anchorCtr="0">
            <a:spAutoFit/>
          </a:bodyPr>
          <a:lstStyle/>
          <a:p>
            <a:pPr algn="r"/>
            <a:r>
              <a:rPr lang="en-US" sz="1200" b="1" dirty="0">
                <a:solidFill>
                  <a:schemeClr val="tx2"/>
                </a:solidFill>
                <a:latin typeface="Segoe UI" panose="020B0502040204020203" pitchFamily="34" charset="0"/>
                <a:cs typeface="Segoe UI" panose="020B0502040204020203" pitchFamily="34" charset="0"/>
              </a:rPr>
              <a:t>Full Photo </a:t>
            </a:r>
            <a:br>
              <a:rPr lang="en-US" sz="1200" b="1" dirty="0">
                <a:solidFill>
                  <a:schemeClr val="tx2"/>
                </a:solidFill>
                <a:latin typeface="Segoe UI" panose="020B0502040204020203" pitchFamily="34" charset="0"/>
                <a:cs typeface="Segoe UI" panose="020B0502040204020203" pitchFamily="34" charset="0"/>
              </a:rPr>
            </a:br>
            <a:r>
              <a:rPr lang="en-US" sz="1200" b="1" dirty="0">
                <a:solidFill>
                  <a:schemeClr val="tx2"/>
                </a:solidFill>
                <a:latin typeface="Segoe UI" panose="020B0502040204020203" pitchFamily="34" charset="0"/>
                <a:cs typeface="Segoe UI" panose="020B0502040204020203" pitchFamily="34" charset="0"/>
              </a:rPr>
              <a:t>with Left Text</a:t>
            </a:r>
          </a:p>
          <a:p>
            <a:pPr algn="r"/>
            <a:r>
              <a:rPr lang="en-US" sz="1200" dirty="0">
                <a:solidFill>
                  <a:schemeClr val="tx2"/>
                </a:solidFill>
                <a:latin typeface="Segoe UI" panose="020B0502040204020203" pitchFamily="34" charset="0"/>
                <a:cs typeface="Segoe UI" panose="020B0502040204020203" pitchFamily="34" charset="0"/>
              </a:rPr>
              <a:t>For integrating text and photos.</a:t>
            </a:r>
          </a:p>
        </p:txBody>
      </p:sp>
      <p:sp>
        <p:nvSpPr>
          <p:cNvPr id="9" name="Text Placeholder 8"/>
          <p:cNvSpPr>
            <a:spLocks noGrp="1"/>
          </p:cNvSpPr>
          <p:nvPr>
            <p:ph type="body" sz="quarter" idx="14" hasCustomPrompt="1"/>
          </p:nvPr>
        </p:nvSpPr>
        <p:spPr>
          <a:xfrm>
            <a:off x="-2087104" y="7"/>
            <a:ext cx="1850568" cy="2777923"/>
          </a:xfrm>
        </p:spPr>
        <p:txBody>
          <a:bodyPr>
            <a:noAutofit/>
          </a:bodyPr>
          <a:lstStyle>
            <a:lvl1pPr marL="0" indent="0">
              <a:buNone/>
              <a:defRPr sz="1100" b="1">
                <a:solidFill>
                  <a:schemeClr val="accent1"/>
                </a:solidFill>
              </a:defRPr>
            </a:lvl1pPr>
            <a:lvl2pPr marL="231769" indent="-231769" algn="l">
              <a:buFont typeface="+mj-lt"/>
              <a:buAutoNum type="arabicPeriod"/>
              <a:defRPr sz="1100">
                <a:solidFill>
                  <a:schemeClr val="accent1"/>
                </a:solidFill>
              </a:defRPr>
            </a:lvl2pPr>
          </a:lstStyle>
          <a:p>
            <a:pPr lvl="0"/>
            <a:r>
              <a:rPr lang="en-US" dirty="0"/>
              <a:t>Slide Notes</a:t>
            </a:r>
          </a:p>
          <a:p>
            <a:pPr lvl="1"/>
            <a:r>
              <a:rPr lang="en-US" dirty="0"/>
              <a:t>Numbered steps</a:t>
            </a:r>
          </a:p>
        </p:txBody>
      </p:sp>
      <p:sp>
        <p:nvSpPr>
          <p:cNvPr id="5" name="Date Placeholder 3"/>
          <p:cNvSpPr>
            <a:spLocks noGrp="1"/>
          </p:cNvSpPr>
          <p:nvPr>
            <p:ph type="dt" sz="half" idx="2"/>
          </p:nvPr>
        </p:nvSpPr>
        <p:spPr>
          <a:xfrm>
            <a:off x="12585457" y="5853279"/>
            <a:ext cx="274320" cy="228600"/>
          </a:xfrm>
          <a:prstGeom prst="rect">
            <a:avLst/>
          </a:prstGeom>
        </p:spPr>
        <p:txBody>
          <a:bodyPr lIns="0" tIns="0" rIns="0" bIns="0"/>
          <a:lstStyle>
            <a:lvl1pPr>
              <a:defRPr lang="en-US" sz="133" kern="1200" smtClean="0">
                <a:solidFill>
                  <a:schemeClr val="tx1"/>
                </a:solidFill>
                <a:latin typeface="Segoe UI" panose="020B0502040204020203" pitchFamily="34" charset="0"/>
                <a:ea typeface="+mn-ea"/>
                <a:cs typeface="Segoe UI" panose="020B0502040204020203" pitchFamily="34" charset="0"/>
              </a:defRPr>
            </a:lvl1pPr>
          </a:lstStyle>
          <a:p>
            <a:r>
              <a:rPr lang="en-US"/>
              <a:t>|  </a:t>
            </a:r>
            <a:fld id="{F55C824C-5440-421F-B1ED-9166A1D48D51}" type="datetime4">
              <a:rPr lang="en-US" smtClean="0"/>
              <a:pPr/>
              <a:t>February 2, 2018</a:t>
            </a:fld>
            <a:endParaRPr dirty="0"/>
          </a:p>
        </p:txBody>
      </p:sp>
      <p:sp>
        <p:nvSpPr>
          <p:cNvPr id="7" name="Slide Number Placeholder 5"/>
          <p:cNvSpPr>
            <a:spLocks noGrp="1"/>
          </p:cNvSpPr>
          <p:nvPr>
            <p:ph type="sldNum" sz="quarter" idx="4"/>
          </p:nvPr>
        </p:nvSpPr>
        <p:spPr>
          <a:xfrm>
            <a:off x="12585457" y="6629400"/>
            <a:ext cx="274320" cy="228600"/>
          </a:xfrm>
          <a:prstGeom prst="rect">
            <a:avLst/>
          </a:prstGeom>
          <a:noFill/>
        </p:spPr>
        <p:txBody>
          <a:bodyPr/>
          <a:lstStyle>
            <a:lvl1pPr algn="ctr">
              <a:defRPr lang="en-US" sz="133"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8" name="Footer Placeholder 3"/>
          <p:cNvSpPr>
            <a:spLocks noGrp="1"/>
          </p:cNvSpPr>
          <p:nvPr>
            <p:ph type="ftr" sz="quarter" idx="15"/>
          </p:nvPr>
        </p:nvSpPr>
        <p:spPr>
          <a:xfrm>
            <a:off x="12585457" y="6210300"/>
            <a:ext cx="274320" cy="228600"/>
          </a:xfrm>
          <a:prstGeom prst="rect">
            <a:avLst/>
          </a:prstGeom>
        </p:spPr>
        <p:txBody>
          <a:bodyPr lIns="0" tIns="0" rIns="0" bIns="0" anchor="ctr" anchorCtr="0"/>
          <a:lstStyle>
            <a:lvl1pPr>
              <a:defRPr sz="133">
                <a:latin typeface="Segoe UI" panose="020B0502040204020203" pitchFamily="34" charset="0"/>
                <a:cs typeface="Segoe UI" panose="020B0502040204020203" pitchFamily="34" charset="0"/>
              </a:defRPr>
            </a:lvl1pPr>
          </a:lstStyle>
          <a:p>
            <a:r>
              <a:rPr lang="en-US"/>
              <a:t>|  Micron Confidential</a:t>
            </a:r>
            <a:endParaRPr lang="en-US" dirty="0"/>
          </a:p>
        </p:txBody>
      </p:sp>
    </p:spTree>
    <p:extLst>
      <p:ext uri="{BB962C8B-B14F-4D97-AF65-F5344CB8AC3E}">
        <p14:creationId xmlns:p14="http://schemas.microsoft.com/office/powerpoint/2010/main" val="20477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6"/>
            <a:ext cx="10363200" cy="842773"/>
          </a:xfrm>
          <a:prstGeom prst="rect">
            <a:avLst/>
          </a:prstGeom>
        </p:spPr>
        <p:txBody>
          <a:bodyPr vert="horz" lIns="0" tIns="0" rIns="0" bIns="0" rtlCol="0" anchor="b">
            <a:normAutofit/>
          </a:bodyPr>
          <a:lstStyle/>
          <a:p>
            <a:r>
              <a:rPr lang="en-US" dirty="0"/>
              <a:t>Click to edit Master title style</a:t>
            </a:r>
          </a:p>
        </p:txBody>
      </p:sp>
      <p:sp>
        <p:nvSpPr>
          <p:cNvPr id="3" name="Text Placeholder 2"/>
          <p:cNvSpPr>
            <a:spLocks noGrp="1"/>
          </p:cNvSpPr>
          <p:nvPr>
            <p:ph type="body" idx="1"/>
          </p:nvPr>
        </p:nvSpPr>
        <p:spPr>
          <a:xfrm>
            <a:off x="914400" y="1753932"/>
            <a:ext cx="10363200" cy="437223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grpSp>
        <p:nvGrpSpPr>
          <p:cNvPr id="20" name="Group 19"/>
          <p:cNvGrpSpPr/>
          <p:nvPr userDrawn="1"/>
        </p:nvGrpSpPr>
        <p:grpSpPr>
          <a:xfrm rot="10800000">
            <a:off x="918242" y="6260015"/>
            <a:ext cx="10375903" cy="40216"/>
            <a:chOff x="915306" y="911360"/>
            <a:chExt cx="10375902" cy="40216"/>
          </a:xfrm>
        </p:grpSpPr>
        <p:sp>
          <p:nvSpPr>
            <p:cNvPr id="21" name="Oval 20"/>
            <p:cNvSpPr>
              <a:spLocks noChangeArrowheads="1"/>
            </p:cNvSpPr>
            <p:nvPr/>
          </p:nvSpPr>
          <p:spPr bwMode="auto">
            <a:xfrm rot="10800000">
              <a:off x="11250991" y="911360"/>
              <a:ext cx="40217" cy="40216"/>
            </a:xfrm>
            <a:prstGeom prst="ellipse">
              <a:avLst/>
            </a:prstGeom>
            <a:noFill/>
            <a:ln w="9525" cap="flat">
              <a:solidFill>
                <a:schemeClr val="tx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22" name="Line 7"/>
            <p:cNvSpPr>
              <a:spLocks noChangeShapeType="1"/>
            </p:cNvSpPr>
            <p:nvPr userDrawn="1"/>
          </p:nvSpPr>
          <p:spPr bwMode="auto">
            <a:xfrm rot="10800000">
              <a:off x="915306" y="932527"/>
              <a:ext cx="10335685" cy="0"/>
            </a:xfrm>
            <a:prstGeom prst="line">
              <a:avLst/>
            </a:prstGeom>
            <a:noFill/>
            <a:ln w="9525" cap="flat">
              <a:solidFill>
                <a:schemeClr val="tx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grpSp>
        <p:nvGrpSpPr>
          <p:cNvPr id="28" name="Top Circuit Line (Hidden)" hidden="1"/>
          <p:cNvGrpSpPr/>
          <p:nvPr userDrawn="1"/>
        </p:nvGrpSpPr>
        <p:grpSpPr>
          <a:xfrm>
            <a:off x="915309" y="911360"/>
            <a:ext cx="10375903" cy="40216"/>
            <a:chOff x="915306" y="911360"/>
            <a:chExt cx="10375902" cy="40216"/>
          </a:xfrm>
        </p:grpSpPr>
        <p:sp>
          <p:nvSpPr>
            <p:cNvPr id="29" name="Oval 28"/>
            <p:cNvSpPr>
              <a:spLocks noChangeArrowheads="1"/>
            </p:cNvSpPr>
            <p:nvPr/>
          </p:nvSpPr>
          <p:spPr bwMode="auto">
            <a:xfrm rot="10800000">
              <a:off x="11250991" y="911360"/>
              <a:ext cx="40217" cy="40216"/>
            </a:xfrm>
            <a:prstGeom prst="ellipse">
              <a:avLst/>
            </a:prstGeom>
            <a:noFill/>
            <a:ln w="9525"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sp>
          <p:nvSpPr>
            <p:cNvPr id="30" name="Line 7"/>
            <p:cNvSpPr>
              <a:spLocks noChangeShapeType="1"/>
            </p:cNvSpPr>
            <p:nvPr userDrawn="1"/>
          </p:nvSpPr>
          <p:spPr bwMode="auto">
            <a:xfrm rot="10800000">
              <a:off x="915306" y="932527"/>
              <a:ext cx="10335685" cy="0"/>
            </a:xfrm>
            <a:prstGeom prst="line">
              <a:avLst/>
            </a:prstGeom>
            <a:noFill/>
            <a:ln w="9525" cap="flat">
              <a:solidFill>
                <a:schemeClr val="accent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2400">
                <a:solidFill>
                  <a:srgbClr val="58595B"/>
                </a:solidFill>
              </a:endParaRPr>
            </a:p>
          </p:txBody>
        </p:sp>
      </p:grpSp>
      <p:grpSp>
        <p:nvGrpSpPr>
          <p:cNvPr id="31" name="Group 30"/>
          <p:cNvGrpSpPr/>
          <p:nvPr userDrawn="1"/>
        </p:nvGrpSpPr>
        <p:grpSpPr>
          <a:xfrm>
            <a:off x="10073978" y="6365113"/>
            <a:ext cx="1246295" cy="261157"/>
            <a:chOff x="5930901" y="4179887"/>
            <a:chExt cx="2727324" cy="762001"/>
          </a:xfrm>
          <a:solidFill>
            <a:schemeClr val="accent1"/>
          </a:solidFill>
        </p:grpSpPr>
        <p:sp>
          <p:nvSpPr>
            <p:cNvPr id="32" name="Freeform 5"/>
            <p:cNvSpPr>
              <a:spLocks/>
            </p:cNvSpPr>
            <p:nvPr/>
          </p:nvSpPr>
          <p:spPr bwMode="auto">
            <a:xfrm>
              <a:off x="7002463" y="4456113"/>
              <a:ext cx="390525" cy="330200"/>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3" name="Freeform 6"/>
            <p:cNvSpPr>
              <a:spLocks noEditPoints="1"/>
            </p:cNvSpPr>
            <p:nvPr/>
          </p:nvSpPr>
          <p:spPr bwMode="auto">
            <a:xfrm>
              <a:off x="7696200" y="4456113"/>
              <a:ext cx="461962" cy="330200"/>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4" name="Freeform 7"/>
            <p:cNvSpPr>
              <a:spLocks/>
            </p:cNvSpPr>
            <p:nvPr/>
          </p:nvSpPr>
          <p:spPr bwMode="auto">
            <a:xfrm>
              <a:off x="8207375" y="4449763"/>
              <a:ext cx="336550" cy="328613"/>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5" name="Rectangle 8"/>
            <p:cNvSpPr>
              <a:spLocks noChangeArrowheads="1"/>
            </p:cNvSpPr>
            <p:nvPr/>
          </p:nvSpPr>
          <p:spPr bwMode="auto">
            <a:xfrm>
              <a:off x="6837363" y="4464050"/>
              <a:ext cx="112712" cy="314325"/>
            </a:xfrm>
            <a:prstGeom prst="rect">
              <a:avLst/>
            </a:pr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6" name="Freeform 9"/>
            <p:cNvSpPr>
              <a:spLocks/>
            </p:cNvSpPr>
            <p:nvPr/>
          </p:nvSpPr>
          <p:spPr bwMode="auto">
            <a:xfrm>
              <a:off x="7446963" y="4457700"/>
              <a:ext cx="236537" cy="320675"/>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7" name="Freeform 10"/>
            <p:cNvSpPr>
              <a:spLocks/>
            </p:cNvSpPr>
            <p:nvPr/>
          </p:nvSpPr>
          <p:spPr bwMode="auto">
            <a:xfrm>
              <a:off x="6397625" y="4179887"/>
              <a:ext cx="519112" cy="622300"/>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8" name="Freeform 11"/>
            <p:cNvSpPr>
              <a:spLocks/>
            </p:cNvSpPr>
            <p:nvPr/>
          </p:nvSpPr>
          <p:spPr bwMode="auto">
            <a:xfrm>
              <a:off x="5930901" y="4330700"/>
              <a:ext cx="798512" cy="611188"/>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sp>
          <p:nvSpPr>
            <p:cNvPr id="39" name="Freeform 12"/>
            <p:cNvSpPr>
              <a:spLocks noEditPoints="1"/>
            </p:cNvSpPr>
            <p:nvPr/>
          </p:nvSpPr>
          <p:spPr bwMode="auto">
            <a:xfrm>
              <a:off x="8593138" y="4449763"/>
              <a:ext cx="65087" cy="63500"/>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grpFill/>
            <a:ln>
              <a:noFill/>
            </a:ln>
          </p:spPr>
          <p:txBody>
            <a:bodyPr vert="horz" wrap="square" lIns="91440" tIns="45720" rIns="91440" bIns="45720" numCol="1" anchor="t" anchorCtr="0" compatLnSpc="1">
              <a:prstTxWarp prst="textNoShape">
                <a:avLst/>
              </a:prstTxWarp>
            </a:bodyPr>
            <a:lstStyle/>
            <a:p>
              <a:endParaRPr lang="en-US" sz="2400">
                <a:solidFill>
                  <a:schemeClr val="tx1"/>
                </a:solidFill>
              </a:endParaRPr>
            </a:p>
          </p:txBody>
        </p:sp>
      </p:grpSp>
      <p:sp>
        <p:nvSpPr>
          <p:cNvPr id="25" name="TextBox 24"/>
          <p:cNvSpPr txBox="1"/>
          <p:nvPr userDrawn="1"/>
        </p:nvSpPr>
        <p:spPr>
          <a:xfrm>
            <a:off x="1280161" y="6358607"/>
            <a:ext cx="2786881" cy="228600"/>
          </a:xfrm>
          <a:prstGeom prst="rect">
            <a:avLst/>
          </a:prstGeom>
          <a:noFill/>
        </p:spPr>
        <p:txBody>
          <a:bodyPr wrap="none" lIns="0" tIns="0" rIns="0" bIns="0" rtlCol="0" anchor="ctr" anchorCtr="0">
            <a:noAutofit/>
          </a:bodyPr>
          <a:lstStyle/>
          <a:p>
            <a:r>
              <a:rPr lang="en-US" sz="1100" dirty="0">
                <a:latin typeface="Segoe UI" panose="020B0502040204020203" pitchFamily="34" charset="0"/>
                <a:cs typeface="Segoe UI" panose="020B0502040204020203" pitchFamily="34" charset="0"/>
              </a:rPr>
              <a:t>© 2016 Micron Technology,</a:t>
            </a:r>
            <a:r>
              <a:rPr lang="en-US" sz="1100" baseline="0" dirty="0">
                <a:latin typeface="Segoe UI" panose="020B0502040204020203" pitchFamily="34" charset="0"/>
                <a:cs typeface="Segoe UI" panose="020B0502040204020203" pitchFamily="34" charset="0"/>
              </a:rPr>
              <a:t> Inc.   |  Confidential</a:t>
            </a:r>
            <a:endParaRPr lang="en-US" sz="1100" dirty="0"/>
          </a:p>
        </p:txBody>
      </p:sp>
    </p:spTree>
    <p:extLst>
      <p:ext uri="{BB962C8B-B14F-4D97-AF65-F5344CB8AC3E}">
        <p14:creationId xmlns:p14="http://schemas.microsoft.com/office/powerpoint/2010/main" val="340260819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660" r:id="rId3"/>
    <p:sldLayoutId id="2147483723" r:id="rId4"/>
    <p:sldLayoutId id="2147483721" r:id="rId5"/>
    <p:sldLayoutId id="2147483718" r:id="rId6"/>
    <p:sldLayoutId id="2147483719" r:id="rId7"/>
    <p:sldLayoutId id="2147483722" r:id="rId8"/>
    <p:sldLayoutId id="2147483714" r:id="rId9"/>
    <p:sldLayoutId id="2147483720" r:id="rId10"/>
    <p:sldLayoutId id="2147483686" r:id="rId11"/>
    <p:sldLayoutId id="2147483687" r:id="rId12"/>
    <p:sldLayoutId id="2147483690" r:id="rId13"/>
    <p:sldLayoutId id="2147483691" r:id="rId14"/>
    <p:sldLayoutId id="2147483727" r:id="rId15"/>
  </p:sldLayoutIdLst>
  <p:hf hdr="0"/>
  <p:txStyles>
    <p:titleStyle>
      <a:lvl1pPr algn="l" defTabSz="1219080" rtl="0" eaLnBrk="1" latinLnBrk="0" hangingPunct="1">
        <a:spcBef>
          <a:spcPct val="0"/>
        </a:spcBef>
        <a:buNone/>
        <a:defRPr lang="en-US" sz="3200" kern="1200" dirty="0">
          <a:solidFill>
            <a:schemeClr val="tx1"/>
          </a:solidFill>
          <a:latin typeface="Segoe UI Semibold" panose="020B0702040204020203" pitchFamily="34" charset="0"/>
          <a:ea typeface="+mj-ea"/>
          <a:cs typeface="Segoe UI Semibold" panose="020B0702040204020203" pitchFamily="34" charset="0"/>
        </a:defRPr>
      </a:lvl1pPr>
    </p:titleStyle>
    <p:bodyStyle>
      <a:lvl1pPr marL="309003" indent="-309003" algn="l" defTabSz="1219080" rtl="0" eaLnBrk="1" latinLnBrk="0" hangingPunct="1">
        <a:spcBef>
          <a:spcPct val="20000"/>
        </a:spcBef>
        <a:spcAft>
          <a:spcPts val="800"/>
        </a:spcAft>
        <a:buClr>
          <a:schemeClr val="accent1"/>
        </a:buClr>
        <a:buFont typeface="Wingdings" panose="05000000000000000000" pitchFamily="2" charset="2"/>
        <a:buChar char="§"/>
        <a:tabLst>
          <a:tab pos="74077" algn="l"/>
        </a:tabLst>
        <a:defRPr lang="en-US" sz="2400" kern="1200" dirty="0" smtClean="0">
          <a:solidFill>
            <a:schemeClr val="tx1"/>
          </a:solidFill>
          <a:latin typeface="Segoe UI" panose="020B0502040204020203" pitchFamily="34" charset="0"/>
          <a:ea typeface="+mn-ea"/>
          <a:cs typeface="Segoe UI" panose="020B0502040204020203" pitchFamily="34" charset="0"/>
        </a:defRPr>
      </a:lvl1pPr>
      <a:lvl2pPr marL="759809" indent="-450803" algn="l" defTabSz="1219080" rtl="0" eaLnBrk="1" latinLnBrk="0" hangingPunct="1">
        <a:spcBef>
          <a:spcPct val="20000"/>
        </a:spcBef>
        <a:spcAft>
          <a:spcPts val="800"/>
        </a:spcAft>
        <a:buClr>
          <a:schemeClr val="accent1"/>
        </a:buClr>
        <a:buFont typeface="Arial" panose="020B0604020202020204" pitchFamily="34" charset="0"/>
        <a:buChar char="–"/>
        <a:defRPr lang="en-US" sz="2000" kern="1200" dirty="0" smtClean="0">
          <a:solidFill>
            <a:schemeClr val="tx1"/>
          </a:solidFill>
          <a:latin typeface="Segoe UI" panose="020B0502040204020203" pitchFamily="34" charset="0"/>
          <a:ea typeface="+mn-ea"/>
          <a:cs typeface="Segoe UI" panose="020B0502040204020203" pitchFamily="34" charset="0"/>
        </a:defRPr>
      </a:lvl2pPr>
      <a:lvl3pPr marL="1219080" indent="-385196"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080" rtl="0" eaLnBrk="1" latinLnBrk="0" hangingPunct="1">
        <a:defRPr sz="2400" kern="1200">
          <a:solidFill>
            <a:schemeClr val="tx1"/>
          </a:solidFill>
          <a:latin typeface="+mn-lt"/>
          <a:ea typeface="+mn-ea"/>
          <a:cs typeface="+mn-cs"/>
        </a:defRPr>
      </a:lvl1pPr>
      <a:lvl2pPr marL="609539" algn="l" defTabSz="1219080" rtl="0" eaLnBrk="1" latinLnBrk="0" hangingPunct="1">
        <a:defRPr sz="2400" kern="1200">
          <a:solidFill>
            <a:schemeClr val="tx1"/>
          </a:solidFill>
          <a:latin typeface="+mn-lt"/>
          <a:ea typeface="+mn-ea"/>
          <a:cs typeface="+mn-cs"/>
        </a:defRPr>
      </a:lvl2pPr>
      <a:lvl3pPr marL="1219080" algn="l" defTabSz="1219080" rtl="0" eaLnBrk="1" latinLnBrk="0" hangingPunct="1">
        <a:defRPr sz="2400" kern="1200">
          <a:solidFill>
            <a:schemeClr val="tx1"/>
          </a:solidFill>
          <a:latin typeface="+mn-lt"/>
          <a:ea typeface="+mn-ea"/>
          <a:cs typeface="+mn-cs"/>
        </a:defRPr>
      </a:lvl3pPr>
      <a:lvl4pPr marL="1828618" algn="l" defTabSz="1219080" rtl="0" eaLnBrk="1" latinLnBrk="0" hangingPunct="1">
        <a:defRPr sz="2400" kern="1200">
          <a:solidFill>
            <a:schemeClr val="tx1"/>
          </a:solidFill>
          <a:latin typeface="+mn-lt"/>
          <a:ea typeface="+mn-ea"/>
          <a:cs typeface="+mn-cs"/>
        </a:defRPr>
      </a:lvl4pPr>
      <a:lvl5pPr marL="2438158" algn="l" defTabSz="1219080" rtl="0" eaLnBrk="1" latinLnBrk="0" hangingPunct="1">
        <a:defRPr sz="2400" kern="1200">
          <a:solidFill>
            <a:schemeClr val="tx1"/>
          </a:solidFill>
          <a:latin typeface="+mn-lt"/>
          <a:ea typeface="+mn-ea"/>
          <a:cs typeface="+mn-cs"/>
        </a:defRPr>
      </a:lvl5pPr>
      <a:lvl6pPr marL="3047696" algn="l" defTabSz="1219080" rtl="0" eaLnBrk="1" latinLnBrk="0" hangingPunct="1">
        <a:defRPr sz="2400" kern="1200">
          <a:solidFill>
            <a:schemeClr val="tx1"/>
          </a:solidFill>
          <a:latin typeface="+mn-lt"/>
          <a:ea typeface="+mn-ea"/>
          <a:cs typeface="+mn-cs"/>
        </a:defRPr>
      </a:lvl6pPr>
      <a:lvl7pPr marL="3657235" algn="l" defTabSz="1219080" rtl="0" eaLnBrk="1" latinLnBrk="0" hangingPunct="1">
        <a:defRPr sz="2400" kern="1200">
          <a:solidFill>
            <a:schemeClr val="tx1"/>
          </a:solidFill>
          <a:latin typeface="+mn-lt"/>
          <a:ea typeface="+mn-ea"/>
          <a:cs typeface="+mn-cs"/>
        </a:defRPr>
      </a:lvl7pPr>
      <a:lvl8pPr marL="4266773" algn="l" defTabSz="1219080" rtl="0" eaLnBrk="1" latinLnBrk="0" hangingPunct="1">
        <a:defRPr sz="2400" kern="1200">
          <a:solidFill>
            <a:schemeClr val="tx1"/>
          </a:solidFill>
          <a:latin typeface="+mn-lt"/>
          <a:ea typeface="+mn-ea"/>
          <a:cs typeface="+mn-cs"/>
        </a:defRPr>
      </a:lvl8pPr>
      <a:lvl9pPr marL="4876313" algn="l" defTabSz="1219080"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2" pos="3840" userDrawn="1">
          <p15:clr>
            <a:srgbClr val="F26B43"/>
          </p15:clr>
        </p15:guide>
        <p15:guide id="3" orient="horz" pos="411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2906" y="721257"/>
            <a:ext cx="10339503" cy="1734724"/>
          </a:xfrm>
        </p:spPr>
        <p:txBody>
          <a:bodyPr/>
          <a:lstStyle/>
          <a:p>
            <a:r>
              <a:rPr lang="en-US" dirty="0"/>
              <a:t>SSM A0 K* camp In-SAG -  0024692.003</a:t>
            </a:r>
          </a:p>
        </p:txBody>
      </p:sp>
      <p:sp>
        <p:nvSpPr>
          <p:cNvPr id="4" name="Text Placeholder 3"/>
          <p:cNvSpPr>
            <a:spLocks noGrp="1"/>
          </p:cNvSpPr>
          <p:nvPr>
            <p:ph type="body" sz="quarter" idx="10"/>
          </p:nvPr>
        </p:nvSpPr>
        <p:spPr/>
        <p:txBody>
          <a:bodyPr/>
          <a:lstStyle/>
          <a:p>
            <a:r>
              <a:rPr lang="en-US" dirty="0"/>
              <a:t>2018-Wk05</a:t>
            </a:r>
          </a:p>
        </p:txBody>
      </p:sp>
      <p:sp>
        <p:nvSpPr>
          <p:cNvPr id="8" name="Text Placeholder 7"/>
          <p:cNvSpPr>
            <a:spLocks noGrp="1"/>
          </p:cNvSpPr>
          <p:nvPr>
            <p:ph type="body" sz="quarter" idx="14"/>
          </p:nvPr>
        </p:nvSpPr>
        <p:spPr/>
        <p:txBody>
          <a:bodyPr/>
          <a:lstStyle/>
          <a:p>
            <a:endParaRPr lang="en-US"/>
          </a:p>
        </p:txBody>
      </p:sp>
      <p:sp>
        <p:nvSpPr>
          <p:cNvPr id="3" name="Text Placeholder 2"/>
          <p:cNvSpPr>
            <a:spLocks noGrp="1"/>
          </p:cNvSpPr>
          <p:nvPr>
            <p:ph type="body" sz="quarter" idx="12"/>
          </p:nvPr>
        </p:nvSpPr>
        <p:spPr/>
        <p:txBody>
          <a:bodyPr/>
          <a:lstStyle/>
          <a:p>
            <a:r>
              <a:rPr lang="en-US" dirty="0"/>
              <a:t>SSM team</a:t>
            </a:r>
          </a:p>
        </p:txBody>
      </p:sp>
    </p:spTree>
    <p:extLst>
      <p:ext uri="{BB962C8B-B14F-4D97-AF65-F5344CB8AC3E}">
        <p14:creationId xmlns:p14="http://schemas.microsoft.com/office/powerpoint/2010/main" val="2430576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4818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pPr defTabSz="1219080"/>
            <a:r>
              <a:rPr lang="en-US" sz="3200" dirty="0"/>
              <a:t>SSM </a:t>
            </a:r>
            <a:r>
              <a:rPr lang="en-US" dirty="0"/>
              <a:t>A0 K* camp In-SAG -  0024692.003 </a:t>
            </a:r>
            <a:endParaRPr lang="en-US" sz="3200" dirty="0"/>
          </a:p>
        </p:txBody>
      </p:sp>
      <p:sp>
        <p:nvSpPr>
          <p:cNvPr id="5" name="Content Placeholder 4"/>
          <p:cNvSpPr>
            <a:spLocks noGrp="1"/>
          </p:cNvSpPr>
          <p:nvPr>
            <p:ph idx="1"/>
          </p:nvPr>
        </p:nvSpPr>
        <p:spPr>
          <a:xfrm>
            <a:off x="704106" y="1144414"/>
            <a:ext cx="10372994" cy="4418635"/>
          </a:xfrm>
        </p:spPr>
        <p:txBody>
          <a:bodyPr/>
          <a:lstStyle/>
          <a:p>
            <a:r>
              <a:rPr lang="en-US" sz="2400" dirty="0"/>
              <a:t>Scope of the lot</a:t>
            </a:r>
          </a:p>
          <a:p>
            <a:pPr lvl="1"/>
            <a:r>
              <a:rPr lang="it-IT" sz="2000" dirty="0" err="1"/>
              <a:t>Evaluate</a:t>
            </a:r>
            <a:r>
              <a:rPr lang="it-IT" sz="2000" dirty="0"/>
              <a:t> new In% and </a:t>
            </a:r>
            <a:r>
              <a:rPr lang="it-IT" sz="2000" dirty="0" err="1"/>
              <a:t>Ge</a:t>
            </a:r>
            <a:r>
              <a:rPr lang="it-IT" sz="2000" dirty="0"/>
              <a:t>% </a:t>
            </a:r>
            <a:r>
              <a:rPr lang="it-IT" sz="2000" dirty="0" err="1"/>
              <a:t>rich</a:t>
            </a:r>
            <a:r>
              <a:rPr lang="it-IT" sz="2000" dirty="0"/>
              <a:t> </a:t>
            </a:r>
            <a:r>
              <a:rPr lang="it-IT" sz="2000" dirty="0" err="1"/>
              <a:t>alloys</a:t>
            </a:r>
            <a:endParaRPr lang="it-IT" sz="2000" dirty="0"/>
          </a:p>
          <a:p>
            <a:pPr lvl="1"/>
            <a:r>
              <a:rPr lang="it-IT" sz="2000" dirty="0"/>
              <a:t>A0 </a:t>
            </a:r>
            <a:r>
              <a:rPr lang="it-IT" sz="2000" dirty="0" err="1"/>
              <a:t>mask</a:t>
            </a:r>
            <a:r>
              <a:rPr lang="it-IT" sz="2000" dirty="0"/>
              <a:t> set</a:t>
            </a:r>
          </a:p>
          <a:p>
            <a:pPr lvl="1"/>
            <a:r>
              <a:rPr lang="it-IT" sz="2000" dirty="0"/>
              <a:t>CD - - </a:t>
            </a:r>
            <a:r>
              <a:rPr lang="it-IT" sz="2000" dirty="0" err="1"/>
              <a:t>straight</a:t>
            </a:r>
            <a:r>
              <a:rPr lang="it-IT" sz="2000" dirty="0"/>
              <a:t> WL </a:t>
            </a:r>
            <a:r>
              <a:rPr lang="it-IT" sz="2000" dirty="0" err="1"/>
              <a:t>profile</a:t>
            </a:r>
            <a:endParaRPr lang="it-IT" sz="2000" dirty="0"/>
          </a:p>
          <a:p>
            <a:pPr lvl="1"/>
            <a:endParaRPr lang="it-IT" sz="2000" dirty="0"/>
          </a:p>
          <a:p>
            <a:pPr marL="309480" lvl="1" indent="0">
              <a:buNone/>
            </a:pPr>
            <a:endParaRPr lang="it-IT" sz="2000" dirty="0"/>
          </a:p>
          <a:p>
            <a:pPr marL="309480" lvl="1" indent="0">
              <a:buNone/>
            </a:pPr>
            <a:endParaRPr lang="en-US" sz="2000" dirty="0"/>
          </a:p>
        </p:txBody>
      </p:sp>
      <p:sp>
        <p:nvSpPr>
          <p:cNvPr id="6" name="Text Placeholder 5"/>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3493724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Lot trials</a:t>
            </a:r>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3</a:t>
            </a:fld>
            <a:endParaRPr lang="en-US" dirty="0"/>
          </a:p>
        </p:txBody>
      </p:sp>
      <p:sp>
        <p:nvSpPr>
          <p:cNvPr id="7" name="Text Placeholder 6"/>
          <p:cNvSpPr>
            <a:spLocks noGrp="1"/>
          </p:cNvSpPr>
          <p:nvPr>
            <p:ph type="body" sz="quarter" idx="14"/>
          </p:nvPr>
        </p:nvSpPr>
        <p:spPr/>
        <p:txBody>
          <a:bodyPr/>
          <a:lstStyle/>
          <a:p>
            <a:endParaRPr lang="en-US"/>
          </a:p>
        </p:txBody>
      </p:sp>
      <p:sp>
        <p:nvSpPr>
          <p:cNvPr id="3" name="TextBox 2"/>
          <p:cNvSpPr txBox="1"/>
          <p:nvPr/>
        </p:nvSpPr>
        <p:spPr>
          <a:xfrm>
            <a:off x="1048144" y="5325995"/>
            <a:ext cx="4315027" cy="369332"/>
          </a:xfrm>
          <a:prstGeom prst="rect">
            <a:avLst/>
          </a:prstGeom>
          <a:noFill/>
        </p:spPr>
        <p:txBody>
          <a:bodyPr wrap="none" rtlCol="0">
            <a:spAutoFit/>
          </a:bodyPr>
          <a:lstStyle/>
          <a:p>
            <a:r>
              <a:rPr lang="it-IT" dirty="0">
                <a:latin typeface="Segoe UI" panose="020B0502040204020203" pitchFamily="34" charset="0"/>
                <a:cs typeface="Segoe UI" panose="020B0502040204020203" pitchFamily="34" charset="0"/>
              </a:rPr>
              <a:t>Wafer #1,2,4,8,9,12,14,17 and 18 in Boise</a:t>
            </a:r>
          </a:p>
        </p:txBody>
      </p:sp>
      <p:graphicFrame>
        <p:nvGraphicFramePr>
          <p:cNvPr id="8" name="Table 7"/>
          <p:cNvGraphicFramePr>
            <a:graphicFrameLocks noGrp="1"/>
          </p:cNvGraphicFramePr>
          <p:nvPr>
            <p:extLst>
              <p:ext uri="{D42A27DB-BD31-4B8C-83A1-F6EECF244321}">
                <p14:modId xmlns:p14="http://schemas.microsoft.com/office/powerpoint/2010/main" val="3320741457"/>
              </p:ext>
            </p:extLst>
          </p:nvPr>
        </p:nvGraphicFramePr>
        <p:xfrm>
          <a:off x="1302870" y="1323648"/>
          <a:ext cx="9898530" cy="3077241"/>
        </p:xfrm>
        <a:graphic>
          <a:graphicData uri="http://schemas.openxmlformats.org/drawingml/2006/table">
            <a:tbl>
              <a:tblPr firstRow="1" bandRow="1">
                <a:tableStyleId>{5C22544A-7EE6-4342-B048-85BDC9FD1C3A}</a:tableStyleId>
              </a:tblPr>
              <a:tblGrid>
                <a:gridCol w="684188">
                  <a:extLst>
                    <a:ext uri="{9D8B030D-6E8A-4147-A177-3AD203B41FA5}">
                      <a16:colId xmlns:a16="http://schemas.microsoft.com/office/drawing/2014/main" val="20000"/>
                    </a:ext>
                  </a:extLst>
                </a:gridCol>
                <a:gridCol w="1052778">
                  <a:extLst>
                    <a:ext uri="{9D8B030D-6E8A-4147-A177-3AD203B41FA5}">
                      <a16:colId xmlns:a16="http://schemas.microsoft.com/office/drawing/2014/main" val="20001"/>
                    </a:ext>
                  </a:extLst>
                </a:gridCol>
                <a:gridCol w="919938">
                  <a:extLst>
                    <a:ext uri="{9D8B030D-6E8A-4147-A177-3AD203B41FA5}">
                      <a16:colId xmlns:a16="http://schemas.microsoft.com/office/drawing/2014/main" val="20002"/>
                    </a:ext>
                  </a:extLst>
                </a:gridCol>
                <a:gridCol w="1023653">
                  <a:extLst>
                    <a:ext uri="{9D8B030D-6E8A-4147-A177-3AD203B41FA5}">
                      <a16:colId xmlns:a16="http://schemas.microsoft.com/office/drawing/2014/main" val="369110604"/>
                    </a:ext>
                  </a:extLst>
                </a:gridCol>
                <a:gridCol w="1083147">
                  <a:extLst>
                    <a:ext uri="{9D8B030D-6E8A-4147-A177-3AD203B41FA5}">
                      <a16:colId xmlns:a16="http://schemas.microsoft.com/office/drawing/2014/main" val="91596857"/>
                    </a:ext>
                  </a:extLst>
                </a:gridCol>
                <a:gridCol w="1022410">
                  <a:extLst>
                    <a:ext uri="{9D8B030D-6E8A-4147-A177-3AD203B41FA5}">
                      <a16:colId xmlns:a16="http://schemas.microsoft.com/office/drawing/2014/main" val="661927939"/>
                    </a:ext>
                  </a:extLst>
                </a:gridCol>
                <a:gridCol w="1022410">
                  <a:extLst>
                    <a:ext uri="{9D8B030D-6E8A-4147-A177-3AD203B41FA5}">
                      <a16:colId xmlns:a16="http://schemas.microsoft.com/office/drawing/2014/main" val="2506403362"/>
                    </a:ext>
                  </a:extLst>
                </a:gridCol>
                <a:gridCol w="1563184">
                  <a:extLst>
                    <a:ext uri="{9D8B030D-6E8A-4147-A177-3AD203B41FA5}">
                      <a16:colId xmlns:a16="http://schemas.microsoft.com/office/drawing/2014/main" val="1213100360"/>
                    </a:ext>
                  </a:extLst>
                </a:gridCol>
                <a:gridCol w="1526822">
                  <a:extLst>
                    <a:ext uri="{9D8B030D-6E8A-4147-A177-3AD203B41FA5}">
                      <a16:colId xmlns:a16="http://schemas.microsoft.com/office/drawing/2014/main" val="20004"/>
                    </a:ext>
                  </a:extLst>
                </a:gridCol>
              </a:tblGrid>
              <a:tr h="350357">
                <a:tc>
                  <a:txBody>
                    <a:bodyPr/>
                    <a:lstStyle/>
                    <a:p>
                      <a:pPr algn="ctr"/>
                      <a:r>
                        <a:rPr lang="en-US" sz="1800" dirty="0"/>
                        <a:t>Trial</a:t>
                      </a:r>
                    </a:p>
                  </a:txBody>
                  <a:tcPr/>
                </a:tc>
                <a:tc>
                  <a:txBody>
                    <a:bodyPr/>
                    <a:lstStyle/>
                    <a:p>
                      <a:pPr algn="ctr"/>
                      <a:r>
                        <a:rPr lang="en-US" sz="1800" dirty="0"/>
                        <a:t>SD </a:t>
                      </a:r>
                      <a:r>
                        <a:rPr lang="en-US" sz="1800" dirty="0" err="1"/>
                        <a:t>thk</a:t>
                      </a:r>
                      <a:r>
                        <a:rPr lang="en-US" sz="1800" dirty="0"/>
                        <a:t>.</a:t>
                      </a:r>
                    </a:p>
                  </a:txBody>
                  <a:tcPr/>
                </a:tc>
                <a:tc>
                  <a:txBody>
                    <a:bodyPr/>
                    <a:lstStyle/>
                    <a:p>
                      <a:pPr algn="ctr"/>
                      <a:r>
                        <a:rPr lang="it-IT" sz="1800" dirty="0" err="1"/>
                        <a:t>Ge</a:t>
                      </a:r>
                      <a:r>
                        <a:rPr lang="it-IT" sz="1800" dirty="0"/>
                        <a:t>%</a:t>
                      </a:r>
                      <a:endParaRPr lang="en-US" sz="1800" dirty="0"/>
                    </a:p>
                  </a:txBody>
                  <a:tcPr/>
                </a:tc>
                <a:tc>
                  <a:txBody>
                    <a:bodyPr/>
                    <a:lstStyle/>
                    <a:p>
                      <a:pPr algn="ctr"/>
                      <a:r>
                        <a:rPr lang="en-US" sz="1800" dirty="0"/>
                        <a:t>As%</a:t>
                      </a:r>
                    </a:p>
                  </a:txBody>
                  <a:tcPr/>
                </a:tc>
                <a:tc>
                  <a:txBody>
                    <a:bodyPr/>
                    <a:lstStyle/>
                    <a:p>
                      <a:pPr algn="ctr"/>
                      <a:r>
                        <a:rPr lang="it-IT" sz="1800" dirty="0"/>
                        <a:t>Se%</a:t>
                      </a:r>
                      <a:endParaRPr lang="en-US" sz="1800" dirty="0"/>
                    </a:p>
                  </a:txBody>
                  <a:tcPr/>
                </a:tc>
                <a:tc>
                  <a:txBody>
                    <a:bodyPr/>
                    <a:lstStyle/>
                    <a:p>
                      <a:pPr algn="ctr"/>
                      <a:r>
                        <a:rPr lang="it-IT" sz="1800" dirty="0"/>
                        <a:t>In%</a:t>
                      </a:r>
                      <a:endParaRPr lang="en-US" sz="1800" dirty="0"/>
                    </a:p>
                  </a:txBody>
                  <a:tcPr/>
                </a:tc>
                <a:tc>
                  <a:txBody>
                    <a:bodyPr/>
                    <a:lstStyle/>
                    <a:p>
                      <a:pPr algn="ctr"/>
                      <a:r>
                        <a:rPr lang="en-US" sz="1800" dirty="0"/>
                        <a:t>Si%</a:t>
                      </a:r>
                    </a:p>
                  </a:txBody>
                  <a:tcPr/>
                </a:tc>
                <a:tc>
                  <a:txBody>
                    <a:bodyPr/>
                    <a:lstStyle/>
                    <a:p>
                      <a:pPr algn="ctr"/>
                      <a:r>
                        <a:rPr lang="it-IT" sz="1800" dirty="0"/>
                        <a:t>51</a:t>
                      </a:r>
                      <a:r>
                        <a:rPr lang="it-IT" sz="1800" baseline="0" dirty="0"/>
                        <a:t> WL </a:t>
                      </a:r>
                      <a:r>
                        <a:rPr lang="it-IT" sz="1800" baseline="0" dirty="0" err="1"/>
                        <a:t>etch</a:t>
                      </a:r>
                      <a:endParaRPr lang="en-US" sz="1800" dirty="0"/>
                    </a:p>
                  </a:txBody>
                  <a:tcPr/>
                </a:tc>
                <a:tc>
                  <a:txBody>
                    <a:bodyPr/>
                    <a:lstStyle/>
                    <a:p>
                      <a:pPr algn="ctr"/>
                      <a:r>
                        <a:rPr lang="en-US" sz="1800" dirty="0" err="1"/>
                        <a:t>Wf</a:t>
                      </a:r>
                      <a:endParaRPr lang="en-US" sz="1800" dirty="0"/>
                    </a:p>
                  </a:txBody>
                  <a:tcPr/>
                </a:tc>
                <a:extLst>
                  <a:ext uri="{0D108BD9-81ED-4DB2-BD59-A6C34878D82A}">
                    <a16:rowId xmlns:a16="http://schemas.microsoft.com/office/drawing/2014/main" val="10000"/>
                  </a:ext>
                </a:extLst>
              </a:tr>
              <a:tr h="376455">
                <a:tc>
                  <a:txBody>
                    <a:bodyPr/>
                    <a:lstStyle/>
                    <a:p>
                      <a:pPr algn="ctr"/>
                      <a:r>
                        <a:rPr lang="en-US" sz="1800" dirty="0"/>
                        <a:t>1C</a:t>
                      </a:r>
                    </a:p>
                  </a:txBody>
                  <a:tcPr anchor="ctr"/>
                </a:tc>
                <a:tc>
                  <a:txBody>
                    <a:bodyPr/>
                    <a:lstStyle/>
                    <a:p>
                      <a:pPr algn="ctr"/>
                      <a:r>
                        <a:rPr lang="en-US" sz="1800" dirty="0"/>
                        <a:t>22 ver12</a:t>
                      </a:r>
                    </a:p>
                  </a:txBody>
                  <a:tcPr anchor="ctr"/>
                </a:tc>
                <a:tc>
                  <a:txBody>
                    <a:bodyPr/>
                    <a:lstStyle/>
                    <a:p>
                      <a:pPr algn="ctr"/>
                      <a:r>
                        <a:rPr lang="en-US" sz="1800" dirty="0"/>
                        <a:t>13</a:t>
                      </a:r>
                    </a:p>
                  </a:txBody>
                  <a:tcPr anchor="ctr"/>
                </a:tc>
                <a:tc>
                  <a:txBody>
                    <a:bodyPr/>
                    <a:lstStyle/>
                    <a:p>
                      <a:pPr algn="ctr"/>
                      <a:r>
                        <a:rPr lang="en-US" sz="1800" dirty="0"/>
                        <a:t>30.4</a:t>
                      </a:r>
                    </a:p>
                  </a:txBody>
                  <a:tcPr anchor="ctr"/>
                </a:tc>
                <a:tc>
                  <a:txBody>
                    <a:bodyPr/>
                    <a:lstStyle/>
                    <a:p>
                      <a:pPr algn="ctr"/>
                      <a:r>
                        <a:rPr lang="it-IT" sz="1800" dirty="0"/>
                        <a:t>48.6</a:t>
                      </a:r>
                      <a:endParaRPr lang="en-US" sz="1800" dirty="0"/>
                    </a:p>
                  </a:txBody>
                  <a:tcPr anchor="ctr"/>
                </a:tc>
                <a:tc>
                  <a:txBody>
                    <a:bodyPr/>
                    <a:lstStyle/>
                    <a:p>
                      <a:pPr algn="ctr"/>
                      <a:r>
                        <a:rPr lang="it-IT" sz="1800" dirty="0"/>
                        <a:t>2</a:t>
                      </a:r>
                      <a:endParaRPr lang="en-US" sz="1800" dirty="0"/>
                    </a:p>
                  </a:txBody>
                  <a:tcPr anchor="ctr"/>
                </a:tc>
                <a:tc>
                  <a:txBody>
                    <a:bodyPr/>
                    <a:lstStyle/>
                    <a:p>
                      <a:pPr algn="ctr"/>
                      <a:r>
                        <a:rPr lang="en-US" sz="1800" dirty="0"/>
                        <a:t>6</a:t>
                      </a:r>
                    </a:p>
                  </a:txBody>
                  <a:tcPr anchor="ctr"/>
                </a:tc>
                <a:tc>
                  <a:txBody>
                    <a:bodyPr/>
                    <a:lstStyle/>
                    <a:p>
                      <a:pPr algn="ctr"/>
                      <a:r>
                        <a:rPr lang="en-US" sz="1800" dirty="0"/>
                        <a:t>CD - - </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5,</a:t>
                      </a:r>
                      <a:r>
                        <a:rPr lang="en-US" sz="1800" kern="1200" dirty="0">
                          <a:solidFill>
                            <a:srgbClr val="FF0000"/>
                          </a:solidFill>
                          <a:latin typeface="+mn-lt"/>
                          <a:ea typeface="+mn-ea"/>
                          <a:cs typeface="+mn-cs"/>
                        </a:rPr>
                        <a:t>14</a:t>
                      </a:r>
                      <a:r>
                        <a:rPr lang="en-US" sz="1800" kern="1200" dirty="0">
                          <a:solidFill>
                            <a:schemeClr val="dk1"/>
                          </a:solidFill>
                          <a:latin typeface="+mn-lt"/>
                          <a:ea typeface="+mn-ea"/>
                          <a:cs typeface="+mn-cs"/>
                        </a:rPr>
                        <a:t>,20</a:t>
                      </a:r>
                    </a:p>
                  </a:txBody>
                  <a:tcPr anchor="ctr"/>
                </a:tc>
                <a:extLst>
                  <a:ext uri="{0D108BD9-81ED-4DB2-BD59-A6C34878D82A}">
                    <a16:rowId xmlns:a16="http://schemas.microsoft.com/office/drawing/2014/main" val="10001"/>
                  </a:ext>
                </a:extLst>
              </a:tr>
              <a:tr h="389171">
                <a:tc>
                  <a:txBody>
                    <a:bodyPr/>
                    <a:lstStyle/>
                    <a:p>
                      <a:pPr algn="ctr"/>
                      <a:r>
                        <a:rPr lang="en-US" sz="1800" dirty="0"/>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a:t>28.6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dirty="0"/>
                        <a:t>50.4</a:t>
                      </a:r>
                      <a:endParaRPr lang="en-US" sz="18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Segoe UI"/>
                          <a:ea typeface="+mn-ea"/>
                          <a:cs typeface="+mn-cs"/>
                        </a:rPr>
                        <a:t>5</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58595B"/>
                          </a:solidFill>
                          <a:effectLst/>
                          <a:uLnTx/>
                          <a:uFillTx/>
                          <a:latin typeface="Segoe UI"/>
                          <a:ea typeface="+mn-ea"/>
                          <a:cs typeface="+mn-cs"/>
                        </a:rPr>
                        <a:t>CD - - </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algn="ctr" defTabSz="1219080" rtl="0" eaLnBrk="1" latinLnBrk="0" hangingPunct="1"/>
                      <a:r>
                        <a:rPr lang="en-US" sz="1800" kern="1200" dirty="0">
                          <a:solidFill>
                            <a:srgbClr val="FF0000"/>
                          </a:solidFill>
                          <a:latin typeface="+mn-lt"/>
                          <a:ea typeface="+mn-ea"/>
                          <a:cs typeface="+mn-cs"/>
                        </a:rPr>
                        <a:t>4</a:t>
                      </a:r>
                      <a:r>
                        <a:rPr lang="en-US" sz="1800" kern="1200" dirty="0">
                          <a:solidFill>
                            <a:schemeClr val="dk1"/>
                          </a:solidFill>
                          <a:latin typeface="+mn-lt"/>
                          <a:ea typeface="+mn-ea"/>
                          <a:cs typeface="+mn-cs"/>
                        </a:rPr>
                        <a:t>,</a:t>
                      </a:r>
                      <a:r>
                        <a:rPr lang="en-US" sz="1800" kern="1200" dirty="0">
                          <a:solidFill>
                            <a:srgbClr val="FF0000"/>
                          </a:solidFill>
                          <a:latin typeface="+mn-lt"/>
                          <a:ea typeface="+mn-ea"/>
                          <a:cs typeface="+mn-cs"/>
                        </a:rPr>
                        <a:t>12</a:t>
                      </a:r>
                      <a:r>
                        <a:rPr lang="en-US" sz="1800" kern="1200" dirty="0">
                          <a:solidFill>
                            <a:schemeClr val="dk1"/>
                          </a:solidFill>
                          <a:latin typeface="+mn-lt"/>
                          <a:ea typeface="+mn-ea"/>
                          <a:cs typeface="+mn-cs"/>
                        </a:rPr>
                        <a:t>,21,24</a:t>
                      </a:r>
                      <a:endParaRPr lang="en-US" sz="1800" kern="1200" dirty="0">
                        <a:solidFill>
                          <a:srgbClr val="FF0000"/>
                        </a:solidFill>
                        <a:latin typeface="+mn-lt"/>
                        <a:ea typeface="+mn-ea"/>
                        <a:cs typeface="+mn-cs"/>
                      </a:endParaRPr>
                    </a:p>
                  </a:txBody>
                  <a:tcPr anchor="ctr"/>
                </a:tc>
                <a:extLst>
                  <a:ext uri="{0D108BD9-81ED-4DB2-BD59-A6C34878D82A}">
                    <a16:rowId xmlns:a16="http://schemas.microsoft.com/office/drawing/2014/main" val="10002"/>
                  </a:ext>
                </a:extLst>
              </a:tr>
              <a:tr h="389171">
                <a:tc>
                  <a:txBody>
                    <a:bodyPr/>
                    <a:lstStyle/>
                    <a:p>
                      <a:pPr algn="ctr"/>
                      <a:r>
                        <a:rPr lang="en-US" sz="1800" dirty="0"/>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Segoe UI"/>
                          <a:ea typeface="+mn-ea"/>
                          <a:cs typeface="+mn-cs"/>
                        </a:rPr>
                        <a:t>26.6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Segoe UI"/>
                          <a:ea typeface="+mn-ea"/>
                          <a:cs typeface="+mn-cs"/>
                        </a:rPr>
                        <a:t>50.4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Segoe UI"/>
                          <a:ea typeface="+mn-ea"/>
                          <a:cs typeface="+mn-cs"/>
                        </a:rPr>
                        <a:t>7</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58595B"/>
                          </a:solidFill>
                          <a:effectLst/>
                          <a:uLnTx/>
                          <a:uFillTx/>
                          <a:latin typeface="Segoe UI"/>
                          <a:ea typeface="+mn-ea"/>
                          <a:cs typeface="+mn-cs"/>
                        </a:rPr>
                        <a:t>CD - - </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6,13,</a:t>
                      </a:r>
                      <a:r>
                        <a:rPr lang="en-US" sz="1800" kern="1200" dirty="0">
                          <a:solidFill>
                            <a:srgbClr val="FF0000"/>
                          </a:solidFill>
                          <a:latin typeface="+mn-lt"/>
                          <a:ea typeface="+mn-ea"/>
                          <a:cs typeface="+mn-cs"/>
                        </a:rPr>
                        <a:t>18</a:t>
                      </a:r>
                    </a:p>
                  </a:txBody>
                  <a:tcPr anchor="ctr"/>
                </a:tc>
                <a:extLst>
                  <a:ext uri="{0D108BD9-81ED-4DB2-BD59-A6C34878D82A}">
                    <a16:rowId xmlns:a16="http://schemas.microsoft.com/office/drawing/2014/main" val="10003"/>
                  </a:ext>
                </a:extLst>
              </a:tr>
              <a:tr h="389171">
                <a:tc>
                  <a:txBody>
                    <a:bodyPr/>
                    <a:lstStyle/>
                    <a:p>
                      <a:pPr algn="ctr"/>
                      <a:r>
                        <a:rPr lang="en-US" sz="1800" dirty="0"/>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24.6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Segoe UI"/>
                          <a:ea typeface="+mn-ea"/>
                          <a:cs typeface="+mn-cs"/>
                        </a:rPr>
                        <a:t>50.4</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dirty="0"/>
                        <a:t>9</a:t>
                      </a:r>
                      <a:endParaRPr lang="en-US" sz="18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CD - - </a:t>
                      </a:r>
                    </a:p>
                  </a:txBody>
                  <a:tcPr anchor="ctr"/>
                </a:tc>
                <a:tc>
                  <a:txBody>
                    <a:bodyPr/>
                    <a:lstStyle/>
                    <a:p>
                      <a:pPr marL="0" algn="ctr" defTabSz="1219080" rtl="0" eaLnBrk="1" latinLnBrk="0" hangingPunct="1"/>
                      <a:r>
                        <a:rPr lang="en-US" sz="1800" kern="1200" dirty="0">
                          <a:solidFill>
                            <a:srgbClr val="FF0000"/>
                          </a:solidFill>
                          <a:latin typeface="+mn-lt"/>
                          <a:ea typeface="+mn-ea"/>
                          <a:cs typeface="+mn-cs"/>
                        </a:rPr>
                        <a:t>2</a:t>
                      </a:r>
                      <a:r>
                        <a:rPr lang="en-US" sz="1800" kern="1200" dirty="0">
                          <a:solidFill>
                            <a:schemeClr val="dk1"/>
                          </a:solidFill>
                          <a:latin typeface="+mn-lt"/>
                          <a:ea typeface="+mn-ea"/>
                          <a:cs typeface="+mn-cs"/>
                        </a:rPr>
                        <a:t>,9,16,23</a:t>
                      </a:r>
                      <a:endParaRPr lang="en-US" sz="1800" kern="1200" dirty="0">
                        <a:solidFill>
                          <a:srgbClr val="FF0000"/>
                        </a:solidFill>
                        <a:latin typeface="+mn-lt"/>
                        <a:ea typeface="+mn-ea"/>
                        <a:cs typeface="+mn-cs"/>
                      </a:endParaRPr>
                    </a:p>
                  </a:txBody>
                  <a:tcPr anchor="ctr"/>
                </a:tc>
                <a:extLst>
                  <a:ext uri="{0D108BD9-81ED-4DB2-BD59-A6C34878D82A}">
                    <a16:rowId xmlns:a16="http://schemas.microsoft.com/office/drawing/2014/main" val="10004"/>
                  </a:ext>
                </a:extLst>
              </a:tr>
              <a:tr h="389171">
                <a:tc>
                  <a:txBody>
                    <a:bodyPr/>
                    <a:lstStyle/>
                    <a:p>
                      <a:pPr algn="ctr"/>
                      <a:r>
                        <a:rPr lang="en-US" sz="1800" dirty="0"/>
                        <a:t>5E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21</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22.6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Segoe UI"/>
                          <a:ea typeface="+mn-ea"/>
                          <a:cs typeface="+mn-cs"/>
                        </a:rPr>
                        <a:t>47.4</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dirty="0"/>
                        <a:t>9</a:t>
                      </a:r>
                      <a:endParaRPr lang="en-US" sz="18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CD - - </a:t>
                      </a:r>
                    </a:p>
                  </a:txBody>
                  <a:tcPr anchor="ctr"/>
                </a:tc>
                <a:tc>
                  <a:txBody>
                    <a:bodyPr/>
                    <a:lstStyle/>
                    <a:p>
                      <a:pPr marL="0" algn="ctr" defTabSz="1219080" rtl="0" eaLnBrk="1" latinLnBrk="0" hangingPunct="1"/>
                      <a:r>
                        <a:rPr lang="en-US" sz="1800" kern="1200" dirty="0">
                          <a:solidFill>
                            <a:srgbClr val="FF0000"/>
                          </a:solidFill>
                          <a:latin typeface="+mn-lt"/>
                          <a:ea typeface="+mn-ea"/>
                          <a:cs typeface="+mn-cs"/>
                        </a:rPr>
                        <a:t>8</a:t>
                      </a:r>
                      <a:r>
                        <a:rPr lang="en-US" sz="1800" kern="1200" dirty="0">
                          <a:solidFill>
                            <a:schemeClr val="dk1"/>
                          </a:solidFill>
                          <a:latin typeface="+mn-lt"/>
                          <a:ea typeface="+mn-ea"/>
                          <a:cs typeface="+mn-cs"/>
                        </a:rPr>
                        <a:t>,11,19,25</a:t>
                      </a:r>
                    </a:p>
                  </a:txBody>
                  <a:tcPr anchor="ctr"/>
                </a:tc>
                <a:extLst>
                  <a:ext uri="{0D108BD9-81ED-4DB2-BD59-A6C34878D82A}">
                    <a16:rowId xmlns:a16="http://schemas.microsoft.com/office/drawing/2014/main" val="1261460152"/>
                  </a:ext>
                </a:extLst>
              </a:tr>
              <a:tr h="389171">
                <a:tc>
                  <a:txBody>
                    <a:bodyPr/>
                    <a:lstStyle/>
                    <a:p>
                      <a:pPr algn="ctr"/>
                      <a:r>
                        <a:rPr lang="en-US" sz="1800" dirty="0"/>
                        <a:t>6E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19.5</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25.2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Segoe UI"/>
                          <a:ea typeface="+mn-ea"/>
                          <a:cs typeface="+mn-cs"/>
                        </a:rPr>
                        <a:t>48.3</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dirty="0"/>
                        <a:t>7</a:t>
                      </a:r>
                      <a:endParaRPr lang="en-US" sz="18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CD - - </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7,</a:t>
                      </a:r>
                      <a:r>
                        <a:rPr lang="en-US" sz="1800" kern="1200" dirty="0">
                          <a:solidFill>
                            <a:srgbClr val="FF0000"/>
                          </a:solidFill>
                          <a:latin typeface="+mn-lt"/>
                          <a:ea typeface="+mn-ea"/>
                          <a:cs typeface="+mn-cs"/>
                        </a:rPr>
                        <a:t>17</a:t>
                      </a:r>
                      <a:r>
                        <a:rPr lang="en-US" sz="1800" kern="1200" dirty="0">
                          <a:solidFill>
                            <a:schemeClr val="dk1"/>
                          </a:solidFill>
                          <a:latin typeface="+mn-lt"/>
                          <a:ea typeface="+mn-ea"/>
                          <a:cs typeface="+mn-cs"/>
                        </a:rPr>
                        <a:t>,22</a:t>
                      </a:r>
                    </a:p>
                  </a:txBody>
                  <a:tcPr anchor="ctr"/>
                </a:tc>
                <a:extLst>
                  <a:ext uri="{0D108BD9-81ED-4DB2-BD59-A6C34878D82A}">
                    <a16:rowId xmlns:a16="http://schemas.microsoft.com/office/drawing/2014/main" val="2559666313"/>
                  </a:ext>
                </a:extLst>
              </a:tr>
              <a:tr h="389171">
                <a:tc>
                  <a:txBody>
                    <a:bodyPr/>
                    <a:lstStyle/>
                    <a:p>
                      <a:pPr algn="ctr"/>
                      <a:r>
                        <a:rPr lang="en-US" sz="1800" dirty="0"/>
                        <a:t>7E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22.6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Segoe UI"/>
                          <a:ea typeface="+mn-ea"/>
                          <a:cs typeface="+mn-cs"/>
                        </a:rPr>
                        <a:t>50.4</a:t>
                      </a:r>
                      <a:endParaRPr kumimoji="0" lang="en-US" sz="1800" b="0" i="0" u="none" strike="noStrike" kern="1200" cap="none" spc="0" normalizeH="0" baseline="0" noProof="0" dirty="0">
                        <a:ln>
                          <a:noFill/>
                        </a:ln>
                        <a:solidFill>
                          <a:srgbClr val="58595B"/>
                        </a:solidFill>
                        <a:effectLst/>
                        <a:uLnTx/>
                        <a:uFillTx/>
                        <a:latin typeface="Segoe UI"/>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dirty="0"/>
                        <a:t>11</a:t>
                      </a:r>
                      <a:endParaRPr lang="en-US" sz="1800" dirty="0"/>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Segoe UI"/>
                          <a:ea typeface="+mn-ea"/>
                          <a:cs typeface="+mn-cs"/>
                        </a:rPr>
                        <a:t>CD - - </a:t>
                      </a:r>
                    </a:p>
                  </a:txBody>
                  <a:tcPr anchor="ctr"/>
                </a:tc>
                <a:tc>
                  <a:txBody>
                    <a:bodyPr/>
                    <a:lstStyle/>
                    <a:p>
                      <a:pPr marL="0" algn="ctr" defTabSz="1219080" rtl="0" eaLnBrk="1" latinLnBrk="0" hangingPunct="1"/>
                      <a:r>
                        <a:rPr lang="en-US" sz="1800" kern="1200" dirty="0">
                          <a:solidFill>
                            <a:srgbClr val="FF0000"/>
                          </a:solidFill>
                          <a:latin typeface="+mn-lt"/>
                          <a:ea typeface="+mn-ea"/>
                          <a:cs typeface="+mn-cs"/>
                        </a:rPr>
                        <a:t>1</a:t>
                      </a:r>
                      <a:r>
                        <a:rPr lang="en-US" sz="1800" kern="1200" dirty="0">
                          <a:solidFill>
                            <a:schemeClr val="dk1"/>
                          </a:solidFill>
                          <a:latin typeface="+mn-lt"/>
                          <a:ea typeface="+mn-ea"/>
                          <a:cs typeface="+mn-cs"/>
                        </a:rPr>
                        <a:t>,3,10,15</a:t>
                      </a:r>
                    </a:p>
                  </a:txBody>
                  <a:tcPr anchor="ctr"/>
                </a:tc>
                <a:extLst>
                  <a:ext uri="{0D108BD9-81ED-4DB2-BD59-A6C34878D82A}">
                    <a16:rowId xmlns:a16="http://schemas.microsoft.com/office/drawing/2014/main" val="3799986751"/>
                  </a:ext>
                </a:extLst>
              </a:tr>
            </a:tbl>
          </a:graphicData>
        </a:graphic>
      </p:graphicFrame>
    </p:spTree>
    <p:extLst>
      <p:ext uri="{BB962C8B-B14F-4D97-AF65-F5344CB8AC3E}">
        <p14:creationId xmlns:p14="http://schemas.microsoft.com/office/powerpoint/2010/main" val="216939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t>Param</a:t>
            </a:r>
            <a:r>
              <a:rPr lang="it-IT" dirty="0"/>
              <a:t> </a:t>
            </a:r>
            <a:r>
              <a:rPr lang="it-IT" dirty="0" err="1"/>
              <a:t>testing</a:t>
            </a:r>
            <a:r>
              <a:rPr lang="it-IT" dirty="0"/>
              <a:t>: R2R and C2C</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4</a:t>
            </a:fld>
            <a:endParaRPr lang="en-US" dirty="0"/>
          </a:p>
        </p:txBody>
      </p:sp>
      <p:sp>
        <p:nvSpPr>
          <p:cNvPr id="7" name="Text Placeholder 6"/>
          <p:cNvSpPr>
            <a:spLocks noGrp="1"/>
          </p:cNvSpPr>
          <p:nvPr>
            <p:ph type="body" sz="quarter" idx="14"/>
          </p:nvPr>
        </p:nvSpPr>
        <p:spPr/>
        <p:txBody>
          <a:bodyPr/>
          <a:lstStyle/>
          <a:p>
            <a:endParaRPr lang="en-US"/>
          </a:p>
        </p:txBody>
      </p:sp>
      <p:sp>
        <p:nvSpPr>
          <p:cNvPr id="10" name="Content Placeholder 4"/>
          <p:cNvSpPr txBox="1">
            <a:spLocks/>
          </p:cNvSpPr>
          <p:nvPr/>
        </p:nvSpPr>
        <p:spPr>
          <a:xfrm>
            <a:off x="6335486" y="1274111"/>
            <a:ext cx="5144385" cy="4418635"/>
          </a:xfrm>
          <a:prstGeom prst="rect">
            <a:avLst/>
          </a:prstGeom>
        </p:spPr>
        <p:txBody>
          <a:bodyPr vert="horz" lIns="0" tIns="0" rIns="0" bIns="0" rtlCol="0">
            <a:noAutofit/>
          </a:bodyPr>
          <a:lstStyle>
            <a:lvl1pPr marL="228539" indent="-228539" algn="l" defTabSz="1219080" rtl="0" eaLnBrk="1" latinLnBrk="0" hangingPunct="1">
              <a:spcBef>
                <a:spcPts val="1600"/>
              </a:spcBef>
              <a:spcAft>
                <a:spcPts val="800"/>
              </a:spcAft>
              <a:buClr>
                <a:schemeClr val="accent1"/>
              </a:buClr>
              <a:buFont typeface="Wingdings" panose="05000000000000000000" pitchFamily="2" charset="2"/>
              <a:buChar char="§"/>
              <a:tabLst/>
              <a:defRPr lang="en-US" sz="2399" kern="1200">
                <a:solidFill>
                  <a:schemeClr val="tx1"/>
                </a:solidFill>
                <a:latin typeface="Segoe UI" panose="020B0502040204020203" pitchFamily="34" charset="0"/>
                <a:ea typeface="+mn-ea"/>
                <a:cs typeface="Segoe UI" panose="020B0502040204020203" pitchFamily="34" charset="0"/>
              </a:defRPr>
            </a:lvl1pPr>
            <a:lvl2pPr marL="571349" indent="-261869" algn="l" defTabSz="1219080" rtl="0" eaLnBrk="1" latinLnBrk="0" hangingPunct="1">
              <a:spcBef>
                <a:spcPts val="0"/>
              </a:spcBef>
              <a:spcAft>
                <a:spcPts val="800"/>
              </a:spcAft>
              <a:buClr>
                <a:schemeClr val="accent1"/>
              </a:buClr>
              <a:buFont typeface="Arial" panose="020B0604020202020204" pitchFamily="34" charset="0"/>
              <a:buChar char="–"/>
              <a:defRPr lang="en-US" sz="1999" kern="1200">
                <a:solidFill>
                  <a:schemeClr val="tx1"/>
                </a:solidFill>
                <a:latin typeface="Segoe UI" panose="020B0502040204020203" pitchFamily="34" charset="0"/>
                <a:ea typeface="+mn-ea"/>
                <a:cs typeface="Segoe UI" panose="020B0502040204020203" pitchFamily="34" charset="0"/>
              </a:defRPr>
            </a:lvl2pPr>
            <a:lvl3pPr marL="799889" indent="-228539"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2400" dirty="0"/>
              <a:t>R2R</a:t>
            </a:r>
          </a:p>
          <a:p>
            <a:pPr lvl="1"/>
            <a:r>
              <a:rPr lang="en-US" sz="2000" dirty="0"/>
              <a:t>R2R leakage is good, some defectivity in 7E</a:t>
            </a:r>
          </a:p>
          <a:p>
            <a:pPr lvl="1"/>
            <a:endParaRPr lang="it-IT" sz="2000" dirty="0"/>
          </a:p>
          <a:p>
            <a:pPr lvl="1"/>
            <a:endParaRPr lang="it-IT" sz="2000" dirty="0"/>
          </a:p>
          <a:p>
            <a:pPr lvl="1"/>
            <a:endParaRPr lang="en-US" sz="2000" dirty="0"/>
          </a:p>
          <a:p>
            <a:r>
              <a:rPr lang="en-US" sz="2400" dirty="0"/>
              <a:t>C2C</a:t>
            </a:r>
          </a:p>
          <a:p>
            <a:pPr lvl="1"/>
            <a:r>
              <a:rPr lang="en-US" sz="2000" dirty="0"/>
              <a:t>C2C leakage is good, some defectivity in 1C</a:t>
            </a:r>
          </a:p>
          <a:p>
            <a:pPr lvl="1"/>
            <a:endParaRPr lang="en-US" sz="2400" dirty="0"/>
          </a:p>
        </p:txBody>
      </p:sp>
      <p:pic>
        <p:nvPicPr>
          <p:cNvPr id="17" name="Picture 16"/>
          <p:cNvPicPr>
            <a:picLocks noChangeAspect="1"/>
          </p:cNvPicPr>
          <p:nvPr/>
        </p:nvPicPr>
        <p:blipFill>
          <a:blip r:embed="rId2"/>
          <a:stretch>
            <a:fillRect/>
          </a:stretch>
        </p:blipFill>
        <p:spPr>
          <a:xfrm>
            <a:off x="1185216" y="3483428"/>
            <a:ext cx="3410109" cy="2333520"/>
          </a:xfrm>
          <a:prstGeom prst="rect">
            <a:avLst/>
          </a:prstGeom>
        </p:spPr>
      </p:pic>
      <p:pic>
        <p:nvPicPr>
          <p:cNvPr id="19" name="Picture 18"/>
          <p:cNvPicPr>
            <a:picLocks noChangeAspect="1"/>
          </p:cNvPicPr>
          <p:nvPr/>
        </p:nvPicPr>
        <p:blipFill>
          <a:blip r:embed="rId3"/>
          <a:stretch>
            <a:fillRect/>
          </a:stretch>
        </p:blipFill>
        <p:spPr>
          <a:xfrm>
            <a:off x="1048144" y="932313"/>
            <a:ext cx="3684341" cy="2509335"/>
          </a:xfrm>
          <a:prstGeom prst="rect">
            <a:avLst/>
          </a:prstGeom>
        </p:spPr>
      </p:pic>
    </p:spTree>
    <p:extLst>
      <p:ext uri="{BB962C8B-B14F-4D97-AF65-F5344CB8AC3E}">
        <p14:creationId xmlns:p14="http://schemas.microsoft.com/office/powerpoint/2010/main" val="565458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a:t>Param</a:t>
            </a:r>
            <a:r>
              <a:rPr lang="it-IT" dirty="0"/>
              <a:t> </a:t>
            </a:r>
            <a:r>
              <a:rPr lang="it-IT" dirty="0" err="1"/>
              <a:t>testing</a:t>
            </a:r>
            <a:r>
              <a:rPr lang="it-IT" dirty="0"/>
              <a:t>: C2R</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5</a:t>
            </a:fld>
            <a:endParaRPr lang="en-US" dirty="0"/>
          </a:p>
        </p:txBody>
      </p:sp>
      <p:sp>
        <p:nvSpPr>
          <p:cNvPr id="7" name="Text Placeholder 6"/>
          <p:cNvSpPr>
            <a:spLocks noGrp="1"/>
          </p:cNvSpPr>
          <p:nvPr>
            <p:ph type="body" sz="quarter" idx="14"/>
          </p:nvPr>
        </p:nvSpPr>
        <p:spPr/>
        <p:txBody>
          <a:bodyPr/>
          <a:lstStyle/>
          <a:p>
            <a:endParaRPr lang="en-US"/>
          </a:p>
        </p:txBody>
      </p:sp>
      <p:sp>
        <p:nvSpPr>
          <p:cNvPr id="10" name="Content Placeholder 4"/>
          <p:cNvSpPr txBox="1">
            <a:spLocks/>
          </p:cNvSpPr>
          <p:nvPr/>
        </p:nvSpPr>
        <p:spPr>
          <a:xfrm>
            <a:off x="1050305" y="5018000"/>
            <a:ext cx="10105905" cy="967998"/>
          </a:xfrm>
          <a:prstGeom prst="rect">
            <a:avLst/>
          </a:prstGeom>
        </p:spPr>
        <p:txBody>
          <a:bodyPr vert="horz" lIns="0" tIns="0" rIns="0" bIns="0" rtlCol="0">
            <a:noAutofit/>
          </a:bodyPr>
          <a:lstStyle>
            <a:lvl1pPr marL="228539" indent="-228539" algn="l" defTabSz="1219080" rtl="0" eaLnBrk="1" latinLnBrk="0" hangingPunct="1">
              <a:spcBef>
                <a:spcPts val="1600"/>
              </a:spcBef>
              <a:spcAft>
                <a:spcPts val="800"/>
              </a:spcAft>
              <a:buClr>
                <a:schemeClr val="accent1"/>
              </a:buClr>
              <a:buFont typeface="Wingdings" panose="05000000000000000000" pitchFamily="2" charset="2"/>
              <a:buChar char="§"/>
              <a:tabLst/>
              <a:defRPr lang="en-US" sz="2399" kern="1200">
                <a:solidFill>
                  <a:schemeClr val="tx1"/>
                </a:solidFill>
                <a:latin typeface="Segoe UI" panose="020B0502040204020203" pitchFamily="34" charset="0"/>
                <a:ea typeface="+mn-ea"/>
                <a:cs typeface="Segoe UI" panose="020B0502040204020203" pitchFamily="34" charset="0"/>
              </a:defRPr>
            </a:lvl1pPr>
            <a:lvl2pPr marL="571349" indent="-261869" algn="l" defTabSz="1219080" rtl="0" eaLnBrk="1" latinLnBrk="0" hangingPunct="1">
              <a:spcBef>
                <a:spcPts val="0"/>
              </a:spcBef>
              <a:spcAft>
                <a:spcPts val="800"/>
              </a:spcAft>
              <a:buClr>
                <a:schemeClr val="accent1"/>
              </a:buClr>
              <a:buFont typeface="Arial" panose="020B0604020202020204" pitchFamily="34" charset="0"/>
              <a:buChar char="–"/>
              <a:defRPr lang="en-US" sz="1999" kern="1200">
                <a:solidFill>
                  <a:schemeClr val="tx1"/>
                </a:solidFill>
                <a:latin typeface="Segoe UI" panose="020B0502040204020203" pitchFamily="34" charset="0"/>
                <a:ea typeface="+mn-ea"/>
                <a:cs typeface="Segoe UI" panose="020B0502040204020203" pitchFamily="34" charset="0"/>
              </a:defRPr>
            </a:lvl2pPr>
            <a:lvl3pPr marL="799889" indent="-228539"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1600" dirty="0"/>
              <a:t>C2R </a:t>
            </a:r>
            <a:r>
              <a:rPr lang="en-US" sz="1400" dirty="0"/>
              <a:t>Leakage trend</a:t>
            </a:r>
          </a:p>
          <a:p>
            <a:pPr lvl="1"/>
            <a:r>
              <a:rPr lang="en-US" sz="1400" dirty="0"/>
              <a:t>Higher leakage on all the alloys</a:t>
            </a:r>
          </a:p>
          <a:p>
            <a:pPr lvl="1"/>
            <a:r>
              <a:rPr lang="en-US" sz="1400" dirty="0"/>
              <a:t>Some defectivity visible on group 7E</a:t>
            </a:r>
          </a:p>
          <a:p>
            <a:pPr lvl="1"/>
            <a:endParaRPr lang="en-US" sz="1600" dirty="0"/>
          </a:p>
        </p:txBody>
      </p:sp>
      <p:pic>
        <p:nvPicPr>
          <p:cNvPr id="3" name="Picture 2"/>
          <p:cNvPicPr>
            <a:picLocks noChangeAspect="1"/>
          </p:cNvPicPr>
          <p:nvPr/>
        </p:nvPicPr>
        <p:blipFill>
          <a:blip r:embed="rId2"/>
          <a:stretch>
            <a:fillRect/>
          </a:stretch>
        </p:blipFill>
        <p:spPr>
          <a:xfrm>
            <a:off x="3326311" y="1068522"/>
            <a:ext cx="5553891" cy="3813269"/>
          </a:xfrm>
          <a:prstGeom prst="rect">
            <a:avLst/>
          </a:prstGeom>
        </p:spPr>
      </p:pic>
    </p:spTree>
    <p:extLst>
      <p:ext uri="{BB962C8B-B14F-4D97-AF65-F5344CB8AC3E}">
        <p14:creationId xmlns:p14="http://schemas.microsoft.com/office/powerpoint/2010/main" val="3987128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a:t>FF and OCL I-V </a:t>
            </a:r>
            <a:r>
              <a:rPr lang="it-IT" dirty="0" err="1"/>
              <a:t>curves</a:t>
            </a:r>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6</a:t>
            </a:fld>
            <a:endParaRPr lang="en-US" dirty="0"/>
          </a:p>
        </p:txBody>
      </p:sp>
      <p:sp>
        <p:nvSpPr>
          <p:cNvPr id="7" name="Text Placeholder 6"/>
          <p:cNvSpPr>
            <a:spLocks noGrp="1"/>
          </p:cNvSpPr>
          <p:nvPr>
            <p:ph type="body" sz="quarter" idx="14"/>
          </p:nvPr>
        </p:nvSpPr>
        <p:spPr/>
        <p:txBody>
          <a:bodyPr/>
          <a:lstStyle/>
          <a:p>
            <a:endParaRPr lang="en-US"/>
          </a:p>
        </p:txBody>
      </p:sp>
      <p:sp>
        <p:nvSpPr>
          <p:cNvPr id="11" name="Content Placeholder 4"/>
          <p:cNvSpPr txBox="1">
            <a:spLocks/>
          </p:cNvSpPr>
          <p:nvPr/>
        </p:nvSpPr>
        <p:spPr>
          <a:xfrm>
            <a:off x="1048144" y="4677262"/>
            <a:ext cx="10863943" cy="1537607"/>
          </a:xfrm>
          <a:prstGeom prst="rect">
            <a:avLst/>
          </a:prstGeom>
        </p:spPr>
        <p:txBody>
          <a:bodyPr vert="horz" lIns="0" tIns="0" rIns="0" bIns="0" rtlCol="0">
            <a:noAutofit/>
          </a:bodyPr>
          <a:lstStyle>
            <a:lvl1pPr marL="228539" indent="-228539" algn="l" defTabSz="1219080" rtl="0" eaLnBrk="1" latinLnBrk="0" hangingPunct="1">
              <a:spcBef>
                <a:spcPts val="1600"/>
              </a:spcBef>
              <a:spcAft>
                <a:spcPts val="800"/>
              </a:spcAft>
              <a:buClr>
                <a:schemeClr val="accent1"/>
              </a:buClr>
              <a:buFont typeface="Wingdings" panose="05000000000000000000" pitchFamily="2" charset="2"/>
              <a:buChar char="§"/>
              <a:tabLst/>
              <a:defRPr lang="en-US" sz="2399" kern="1200">
                <a:solidFill>
                  <a:schemeClr val="tx1"/>
                </a:solidFill>
                <a:latin typeface="Segoe UI" panose="020B0502040204020203" pitchFamily="34" charset="0"/>
                <a:ea typeface="+mn-ea"/>
                <a:cs typeface="Segoe UI" panose="020B0502040204020203" pitchFamily="34" charset="0"/>
              </a:defRPr>
            </a:lvl1pPr>
            <a:lvl2pPr marL="571349" indent="-261869" algn="l" defTabSz="1219080" rtl="0" eaLnBrk="1" latinLnBrk="0" hangingPunct="1">
              <a:spcBef>
                <a:spcPts val="0"/>
              </a:spcBef>
              <a:spcAft>
                <a:spcPts val="800"/>
              </a:spcAft>
              <a:buClr>
                <a:schemeClr val="accent1"/>
              </a:buClr>
              <a:buFont typeface="Arial" panose="020B0604020202020204" pitchFamily="34" charset="0"/>
              <a:buChar char="–"/>
              <a:defRPr lang="en-US" sz="1999" kern="1200">
                <a:solidFill>
                  <a:schemeClr val="tx1"/>
                </a:solidFill>
                <a:latin typeface="Segoe UI" panose="020B0502040204020203" pitchFamily="34" charset="0"/>
                <a:ea typeface="+mn-ea"/>
                <a:cs typeface="Segoe UI" panose="020B0502040204020203" pitchFamily="34" charset="0"/>
              </a:defRPr>
            </a:lvl2pPr>
            <a:lvl3pPr marL="799889" indent="-228539" algn="l" defTabSz="1219080" rtl="0" eaLnBrk="1" latinLnBrk="0" hangingPunct="1">
              <a:spcBef>
                <a:spcPts val="0"/>
              </a:spcBef>
              <a:spcAft>
                <a:spcPts val="800"/>
              </a:spcAft>
              <a:buClr>
                <a:schemeClr val="accent1"/>
              </a:buClr>
              <a:buFont typeface="Wingdings" panose="05000000000000000000" pitchFamily="2" charset="2"/>
              <a:buChar char="§"/>
              <a:tabLst>
                <a:tab pos="1293156" algn="l"/>
              </a:tabLst>
              <a:defRPr sz="1800" kern="1200">
                <a:solidFill>
                  <a:schemeClr val="tx1"/>
                </a:solidFill>
                <a:latin typeface="Segoe UI" panose="020B0502040204020203" pitchFamily="34" charset="0"/>
                <a:ea typeface="+mn-ea"/>
                <a:cs typeface="Segoe UI" panose="020B0502040204020203" pitchFamily="34" charset="0"/>
              </a:defRPr>
            </a:lvl3pPr>
            <a:lvl4pPr marL="1546148" indent="-292086"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1828709" indent="-227002" algn="l" defTabSz="1219080" rtl="0" eaLnBrk="1" latinLnBrk="0" hangingPunct="1">
              <a:spcBef>
                <a:spcPts val="0"/>
              </a:spcBef>
              <a:spcAft>
                <a:spcPts val="800"/>
              </a:spcAft>
              <a:buClr>
                <a:schemeClr val="accent1"/>
              </a:buClr>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335246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005"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544"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082" indent="-304768" algn="l" defTabSz="121908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r>
              <a:rPr lang="en-US" sz="2000" dirty="0"/>
              <a:t>FF in lowered by In addition, but then looks increasing for group 5E and 7E </a:t>
            </a:r>
          </a:p>
          <a:p>
            <a:r>
              <a:rPr lang="en-US" sz="2000" dirty="0"/>
              <a:t>OCL I-V are good</a:t>
            </a:r>
          </a:p>
          <a:p>
            <a:pPr lvl="1"/>
            <a:r>
              <a:rPr lang="en-US" sz="1600" dirty="0"/>
              <a:t>a clear trend is visible in the sub-threshold leakage</a:t>
            </a:r>
          </a:p>
        </p:txBody>
      </p:sp>
      <p:pic>
        <p:nvPicPr>
          <p:cNvPr id="3" name="Picture 2"/>
          <p:cNvPicPr>
            <a:picLocks noChangeAspect="1"/>
          </p:cNvPicPr>
          <p:nvPr/>
        </p:nvPicPr>
        <p:blipFill>
          <a:blip r:embed="rId2"/>
          <a:stretch>
            <a:fillRect/>
          </a:stretch>
        </p:blipFill>
        <p:spPr>
          <a:xfrm>
            <a:off x="678030" y="1080595"/>
            <a:ext cx="4579770" cy="3172732"/>
          </a:xfrm>
          <a:prstGeom prst="rect">
            <a:avLst/>
          </a:prstGeom>
        </p:spPr>
      </p:pic>
      <p:pic>
        <p:nvPicPr>
          <p:cNvPr id="4" name="Picture 3"/>
          <p:cNvPicPr>
            <a:picLocks noChangeAspect="1"/>
          </p:cNvPicPr>
          <p:nvPr/>
        </p:nvPicPr>
        <p:blipFill>
          <a:blip r:embed="rId3"/>
          <a:stretch>
            <a:fillRect/>
          </a:stretch>
        </p:blipFill>
        <p:spPr>
          <a:xfrm>
            <a:off x="6536326" y="1073275"/>
            <a:ext cx="4991645" cy="3135629"/>
          </a:xfrm>
          <a:prstGeom prst="rect">
            <a:avLst/>
          </a:prstGeom>
        </p:spPr>
      </p:pic>
    </p:spTree>
    <p:extLst>
      <p:ext uri="{BB962C8B-B14F-4D97-AF65-F5344CB8AC3E}">
        <p14:creationId xmlns:p14="http://schemas.microsoft.com/office/powerpoint/2010/main" val="1974068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2xCMOS data: Median Vth and Vth window</a:t>
            </a:r>
          </a:p>
        </p:txBody>
      </p:sp>
      <p:sp>
        <p:nvSpPr>
          <p:cNvPr id="3" name="Content Placeholder 2"/>
          <p:cNvSpPr>
            <a:spLocks noGrp="1"/>
          </p:cNvSpPr>
          <p:nvPr>
            <p:ph idx="1"/>
          </p:nvPr>
        </p:nvSpPr>
        <p:spPr>
          <a:xfrm>
            <a:off x="1185304" y="4517572"/>
            <a:ext cx="10375904" cy="859007"/>
          </a:xfrm>
        </p:spPr>
        <p:txBody>
          <a:bodyPr/>
          <a:lstStyle/>
          <a:p>
            <a:r>
              <a:rPr lang="en-US" dirty="0"/>
              <a:t>Median Vth and Vth window trend as expected</a:t>
            </a:r>
          </a:p>
          <a:p>
            <a:pPr lvl="1"/>
            <a:r>
              <a:rPr lang="en-US" dirty="0"/>
              <a:t>Higher In% and Ge% increases the FF and the Vth window </a:t>
            </a:r>
            <a:r>
              <a:rPr lang="en-US" dirty="0">
                <a:sym typeface="Wingdings" panose="05000000000000000000" pitchFamily="2" charset="2"/>
              </a:rPr>
              <a:t> Is it consistent with thermal stability?</a:t>
            </a:r>
          </a:p>
          <a:p>
            <a:pPr lvl="1"/>
            <a:r>
              <a:rPr lang="en-US" dirty="0">
                <a:sym typeface="Wingdings" panose="05000000000000000000" pitchFamily="2" charset="2"/>
              </a:rPr>
              <a:t>Low Vth is poorly modulated</a:t>
            </a:r>
            <a:endParaRPr lang="en-US" dirty="0"/>
          </a:p>
          <a:p>
            <a:pPr lvl="1"/>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7</a:t>
            </a:fld>
            <a:endParaRPr lang="en-US" dirty="0"/>
          </a:p>
        </p:txBody>
      </p:sp>
      <p:sp>
        <p:nvSpPr>
          <p:cNvPr id="7" name="Text Placeholder 6"/>
          <p:cNvSpPr>
            <a:spLocks noGrp="1"/>
          </p:cNvSpPr>
          <p:nvPr>
            <p:ph type="body" sz="quarter" idx="14"/>
          </p:nvPr>
        </p:nvSpPr>
        <p:spPr/>
        <p:txBody>
          <a:bodyPr/>
          <a:lstStyle/>
          <a:p>
            <a:endParaRPr lang="en-US"/>
          </a:p>
        </p:txBody>
      </p:sp>
      <p:pic>
        <p:nvPicPr>
          <p:cNvPr id="4" name="Picture 3"/>
          <p:cNvPicPr>
            <a:picLocks noChangeAspect="1"/>
          </p:cNvPicPr>
          <p:nvPr/>
        </p:nvPicPr>
        <p:blipFill>
          <a:blip r:embed="rId2"/>
          <a:stretch>
            <a:fillRect/>
          </a:stretch>
        </p:blipFill>
        <p:spPr>
          <a:xfrm>
            <a:off x="6539628" y="1349532"/>
            <a:ext cx="5021580" cy="2750820"/>
          </a:xfrm>
          <a:prstGeom prst="rect">
            <a:avLst/>
          </a:prstGeom>
        </p:spPr>
      </p:pic>
      <p:pic>
        <p:nvPicPr>
          <p:cNvPr id="6" name="Picture 5"/>
          <p:cNvPicPr>
            <a:picLocks noChangeAspect="1"/>
          </p:cNvPicPr>
          <p:nvPr/>
        </p:nvPicPr>
        <p:blipFill>
          <a:blip r:embed="rId3"/>
          <a:stretch>
            <a:fillRect/>
          </a:stretch>
        </p:blipFill>
        <p:spPr>
          <a:xfrm>
            <a:off x="1185304" y="1349532"/>
            <a:ext cx="4549140" cy="2750820"/>
          </a:xfrm>
          <a:prstGeom prst="rect">
            <a:avLst/>
          </a:prstGeom>
        </p:spPr>
      </p:pic>
    </p:spTree>
    <p:extLst>
      <p:ext uri="{BB962C8B-B14F-4D97-AF65-F5344CB8AC3E}">
        <p14:creationId xmlns:p14="http://schemas.microsoft.com/office/powerpoint/2010/main" val="331907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2xCMOS data: distribution spread and SNR</a:t>
            </a:r>
          </a:p>
        </p:txBody>
      </p:sp>
      <p:sp>
        <p:nvSpPr>
          <p:cNvPr id="3" name="Content Placeholder 2"/>
          <p:cNvSpPr>
            <a:spLocks noGrp="1"/>
          </p:cNvSpPr>
          <p:nvPr>
            <p:ph idx="1"/>
          </p:nvPr>
        </p:nvSpPr>
        <p:spPr>
          <a:xfrm>
            <a:off x="1185304" y="4916548"/>
            <a:ext cx="10375904" cy="859007"/>
          </a:xfrm>
        </p:spPr>
        <p:txBody>
          <a:bodyPr/>
          <a:lstStyle/>
          <a:p>
            <a:r>
              <a:rPr lang="en-US" dirty="0"/>
              <a:t>In-SAG alloys has a general better sigma and SNR</a:t>
            </a:r>
          </a:p>
          <a:p>
            <a:r>
              <a:rPr lang="en-US" dirty="0"/>
              <a:t>5E looks the best for SNR</a:t>
            </a:r>
          </a:p>
          <a:p>
            <a:pPr lvl="1"/>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8</a:t>
            </a:fld>
            <a:endParaRPr lang="en-US" dirty="0"/>
          </a:p>
        </p:txBody>
      </p:sp>
      <p:sp>
        <p:nvSpPr>
          <p:cNvPr id="7" name="Text Placeholder 6"/>
          <p:cNvSpPr>
            <a:spLocks noGrp="1"/>
          </p:cNvSpPr>
          <p:nvPr>
            <p:ph type="body" sz="quarter" idx="14"/>
          </p:nvPr>
        </p:nvSpPr>
        <p:spPr/>
        <p:txBody>
          <a:bodyPr/>
          <a:lstStyle/>
          <a:p>
            <a:endParaRPr lang="en-US"/>
          </a:p>
        </p:txBody>
      </p:sp>
      <p:pic>
        <p:nvPicPr>
          <p:cNvPr id="4" name="Picture 3"/>
          <p:cNvPicPr>
            <a:picLocks noChangeAspect="1"/>
          </p:cNvPicPr>
          <p:nvPr/>
        </p:nvPicPr>
        <p:blipFill>
          <a:blip r:embed="rId2"/>
          <a:stretch>
            <a:fillRect/>
          </a:stretch>
        </p:blipFill>
        <p:spPr>
          <a:xfrm>
            <a:off x="643016" y="1320420"/>
            <a:ext cx="5730240" cy="3208020"/>
          </a:xfrm>
          <a:prstGeom prst="rect">
            <a:avLst/>
          </a:prstGeom>
        </p:spPr>
      </p:pic>
      <p:pic>
        <p:nvPicPr>
          <p:cNvPr id="6" name="Picture 5"/>
          <p:cNvPicPr>
            <a:picLocks noChangeAspect="1"/>
          </p:cNvPicPr>
          <p:nvPr/>
        </p:nvPicPr>
        <p:blipFill>
          <a:blip r:embed="rId3"/>
          <a:stretch>
            <a:fillRect/>
          </a:stretch>
        </p:blipFill>
        <p:spPr>
          <a:xfrm>
            <a:off x="6724106" y="1528748"/>
            <a:ext cx="5013960" cy="2743200"/>
          </a:xfrm>
          <a:prstGeom prst="rect">
            <a:avLst/>
          </a:prstGeom>
        </p:spPr>
      </p:pic>
    </p:spTree>
    <p:extLst>
      <p:ext uri="{BB962C8B-B14F-4D97-AF65-F5344CB8AC3E}">
        <p14:creationId xmlns:p14="http://schemas.microsoft.com/office/powerpoint/2010/main" val="3402864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2xCMOS data: programming Vth window</a:t>
            </a:r>
          </a:p>
        </p:txBody>
      </p:sp>
      <p:sp>
        <p:nvSpPr>
          <p:cNvPr id="3" name="Content Placeholder 2"/>
          <p:cNvSpPr>
            <a:spLocks noGrp="1"/>
          </p:cNvSpPr>
          <p:nvPr>
            <p:ph idx="1"/>
          </p:nvPr>
        </p:nvSpPr>
        <p:spPr>
          <a:xfrm>
            <a:off x="1185304" y="4853748"/>
            <a:ext cx="10375904" cy="859007"/>
          </a:xfrm>
        </p:spPr>
        <p:txBody>
          <a:bodyPr/>
          <a:lstStyle/>
          <a:p>
            <a:r>
              <a:rPr lang="en-US" dirty="0"/>
              <a:t>Programming Vth window trend as expected</a:t>
            </a:r>
          </a:p>
          <a:p>
            <a:pPr lvl="1"/>
            <a:r>
              <a:rPr lang="en-US" dirty="0"/>
              <a:t>Offset is very low and constant due to the CD - - 2-step WL etch</a:t>
            </a:r>
          </a:p>
          <a:p>
            <a:pPr lvl="1"/>
            <a:r>
              <a:rPr lang="en-US" dirty="0"/>
              <a:t>Clear programming Vth window increasing with In% and Ge%</a:t>
            </a:r>
          </a:p>
          <a:p>
            <a:pPr lvl="1"/>
            <a:endParaRPr lang="en-US"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9</a:t>
            </a:fld>
            <a:endParaRPr lang="en-US" dirty="0"/>
          </a:p>
        </p:txBody>
      </p:sp>
      <p:sp>
        <p:nvSpPr>
          <p:cNvPr id="7" name="Text Placeholder 6"/>
          <p:cNvSpPr>
            <a:spLocks noGrp="1"/>
          </p:cNvSpPr>
          <p:nvPr>
            <p:ph type="body" sz="quarter" idx="14"/>
          </p:nvPr>
        </p:nvSpPr>
        <p:spPr/>
        <p:txBody>
          <a:bodyPr/>
          <a:lstStyle/>
          <a:p>
            <a:endParaRPr lang="en-US"/>
          </a:p>
        </p:txBody>
      </p:sp>
      <p:pic>
        <p:nvPicPr>
          <p:cNvPr id="6" name="Picture 5"/>
          <p:cNvPicPr>
            <a:picLocks noChangeAspect="1"/>
          </p:cNvPicPr>
          <p:nvPr/>
        </p:nvPicPr>
        <p:blipFill>
          <a:blip r:embed="rId2"/>
          <a:stretch>
            <a:fillRect/>
          </a:stretch>
        </p:blipFill>
        <p:spPr>
          <a:xfrm>
            <a:off x="2896688" y="1175656"/>
            <a:ext cx="6236426" cy="3432895"/>
          </a:xfrm>
          <a:prstGeom prst="rect">
            <a:avLst/>
          </a:prstGeom>
        </p:spPr>
      </p:pic>
    </p:spTree>
    <p:extLst>
      <p:ext uri="{BB962C8B-B14F-4D97-AF65-F5344CB8AC3E}">
        <p14:creationId xmlns:p14="http://schemas.microsoft.com/office/powerpoint/2010/main" val="2180908999"/>
      </p:ext>
    </p:extLst>
  </p:cSld>
  <p:clrMapOvr>
    <a:masterClrMapping/>
  </p:clrMapOvr>
</p:sld>
</file>

<file path=ppt/theme/theme1.xml><?xml version="1.0" encoding="utf-8"?>
<a:theme xmlns:a="http://schemas.openxmlformats.org/drawingml/2006/main" name="Micron Nov-2015">
  <a:themeElements>
    <a:clrScheme name="Micron - Template">
      <a:dk1>
        <a:srgbClr val="58595B"/>
      </a:dk1>
      <a:lt1>
        <a:srgbClr val="FFFFFF"/>
      </a:lt1>
      <a:dk2>
        <a:srgbClr val="2C2C2E"/>
      </a:dk2>
      <a:lt2>
        <a:srgbClr val="9A9B9D"/>
      </a:lt2>
      <a:accent1>
        <a:srgbClr val="0077C8"/>
      </a:accent1>
      <a:accent2>
        <a:srgbClr val="629D37"/>
      </a:accent2>
      <a:accent3>
        <a:srgbClr val="EE7623"/>
      </a:accent3>
      <a:accent4>
        <a:srgbClr val="00A7E0"/>
      </a:accent4>
      <a:accent5>
        <a:srgbClr val="CFDD3A"/>
      </a:accent5>
      <a:accent6>
        <a:srgbClr val="FFCF01"/>
      </a:accent6>
      <a:hlink>
        <a:srgbClr val="0077C8"/>
      </a:hlink>
      <a:folHlink>
        <a:srgbClr val="71C5E8"/>
      </a:folHlink>
    </a:clrScheme>
    <a:fontScheme name="Micron">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solidFill>
              <a:schemeClr val="bg2"/>
            </a:solidFill>
            <a:latin typeface="Segoe UI" panose="020B0502040204020203" pitchFamily="34" charset="0"/>
            <a:cs typeface="Segoe UI" panose="020B0502040204020203"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defRPr dirty="0" err="1" smtClean="0">
            <a:latin typeface="Segoe UI" panose="020B0502040204020203"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Corporate (16x9 aspect ratio).potx" id="{1E87929D-3B4D-4C68-B1D8-F2DF55D47466}" vid="{98D62B80-7A8C-47B1-BC07-BEFA0CD407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Workyear xmlns="470f668d-8261-4ab2-9257-0fb5e77b4895">2012</Workyear>
    <Workweek xmlns="470f668d-8261-4ab2-9257-0fb5e77b489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E4F914D575F72541862017C283C1A683" ma:contentTypeVersion="0" ma:contentTypeDescription="Create a new document." ma:contentTypeScope="" ma:versionID="fcf3eee288866f8e15376f02ab29015f">
  <xsd:schema xmlns:xsd="http://www.w3.org/2001/XMLSchema" xmlns:xs="http://www.w3.org/2001/XMLSchema" xmlns:p="http://schemas.microsoft.com/office/2006/metadata/properties" xmlns:ns2="7befb21b-f332-4481-b48b-bc2c81cc1303" targetNamespace="http://schemas.microsoft.com/office/2006/metadata/properties" ma:root="true" ma:fieldsID="d45deb9382f7010d65fefdf87e252db7" ns2:_="">
    <xsd:import namespace="7befb21b-f332-4481-b48b-bc2c81cc1303"/>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efb21b-f332-4481-b48b-bc2c81cc1303"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6DEB4FD-75A9-4B6F-8E6C-763DDC4A22C7}"/>
</file>

<file path=customXml/itemProps2.xml><?xml version="1.0" encoding="utf-8"?>
<ds:datastoreItem xmlns:ds="http://schemas.openxmlformats.org/officeDocument/2006/customXml" ds:itemID="{64266BB0-8DC7-4598-8491-156BD2E43FD2}"/>
</file>

<file path=customXml/itemProps3.xml><?xml version="1.0" encoding="utf-8"?>
<ds:datastoreItem xmlns:ds="http://schemas.openxmlformats.org/officeDocument/2006/customXml" ds:itemID="{6FC0E4E1-7E65-4368-B444-391905638176}"/>
</file>

<file path=customXml/itemProps4.xml><?xml version="1.0" encoding="utf-8"?>
<ds:datastoreItem xmlns:ds="http://schemas.openxmlformats.org/officeDocument/2006/customXml" ds:itemID="{C6DC58E4-EFBB-4933-B8DF-F1F649041A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efb21b-f332-4481-b48b-bc2c81cc130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Corporate (16x9 aspect ratio)</Template>
  <TotalTime>0</TotalTime>
  <Words>334</Words>
  <Application>Microsoft Office PowerPoint</Application>
  <PresentationFormat>Widescreen</PresentationFormat>
  <Paragraphs>117</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Segoe UI</vt:lpstr>
      <vt:lpstr>Segoe UI Semibold</vt:lpstr>
      <vt:lpstr>Wingdings</vt:lpstr>
      <vt:lpstr>Micron Nov-2015</vt:lpstr>
      <vt:lpstr>SSM A0 K* camp In-SAG -  0024692.003</vt:lpstr>
      <vt:lpstr>SSM A0 K* camp In-SAG -  0024692.003 </vt:lpstr>
      <vt:lpstr>Lot trials</vt:lpstr>
      <vt:lpstr>Param testing: R2R and C2C</vt:lpstr>
      <vt:lpstr>Param testing: C2R</vt:lpstr>
      <vt:lpstr>FF and OCL I-V curves</vt:lpstr>
      <vt:lpstr>2xCMOS data: Median Vth and Vth window</vt:lpstr>
      <vt:lpstr>2xCMOS data: distribution spread and SNR</vt:lpstr>
      <vt:lpstr>2xCMOS data: programming Vth window</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SSM_A0_InSAG</dc:title>
  <dc:creator/>
  <cp:lastModifiedBy/>
  <cp:revision>1</cp:revision>
  <dcterms:created xsi:type="dcterms:W3CDTF">2015-10-15T20:06:16Z</dcterms:created>
  <dcterms:modified xsi:type="dcterms:W3CDTF">2018-02-02T15:41:24Z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y fmtid="{D5CDD505-2E9C-101B-9397-08002B2CF9AE}" pid="3" name="_dlc_DocIdItemGuid">
    <vt:lpwstr>6e04d748-1d7a-4e92-85d9-cc60e1f970b4</vt:lpwstr>
  </property>
  <property fmtid="{D5CDD505-2E9C-101B-9397-08002B2CF9AE}" pid="4" name="CRCTerms">
    <vt:lpwstr>26;#Corporate PPTX Template|ba00464a-8f52-4532-b736-ef3f974243a8</vt:lpwstr>
  </property>
</Properties>
</file>