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1"/>
  </p:sldMasterIdLst>
  <p:notesMasterIdLst>
    <p:notesMasterId r:id="rId10"/>
  </p:notesMasterIdLst>
  <p:sldIdLst>
    <p:sldId id="300" r:id="rId2"/>
    <p:sldId id="301" r:id="rId3"/>
    <p:sldId id="302" r:id="rId4"/>
    <p:sldId id="303" r:id="rId5"/>
    <p:sldId id="304" r:id="rId6"/>
    <p:sldId id="305" r:id="rId7"/>
    <p:sldId id="306" r:id="rId8"/>
    <p:sldId id="307"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5FF"/>
    <a:srgbClr val="6600FF"/>
    <a:srgbClr val="00FFFF"/>
    <a:srgbClr val="CCCECE"/>
    <a:srgbClr val="FFFF66"/>
    <a:srgbClr val="45B4FF"/>
    <a:srgbClr val="00A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8" autoAdjust="0"/>
    <p:restoredTop sz="94630" autoAdjust="0"/>
  </p:normalViewPr>
  <p:slideViewPr>
    <p:cSldViewPr snapToGrid="0">
      <p:cViewPr varScale="1">
        <p:scale>
          <a:sx n="83" d="100"/>
          <a:sy n="83" d="100"/>
        </p:scale>
        <p:origin x="138" y="438"/>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1/31/2018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January 31,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January 31,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January 31,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January 31,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January 31,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January 31,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January 31,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January 31,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9795409" cy="1734724"/>
          </a:xfrm>
        </p:spPr>
        <p:txBody>
          <a:bodyPr>
            <a:noAutofit/>
          </a:bodyPr>
          <a:lstStyle/>
          <a:p>
            <a:r>
              <a:rPr lang="en-US" sz="3600" dirty="0"/>
              <a:t>S26A SD only K* wave2 probe summary</a:t>
            </a:r>
          </a:p>
        </p:txBody>
      </p:sp>
      <p:sp>
        <p:nvSpPr>
          <p:cNvPr id="4" name="Text Placeholder 3"/>
          <p:cNvSpPr>
            <a:spLocks noGrp="1"/>
          </p:cNvSpPr>
          <p:nvPr>
            <p:ph type="body" sz="quarter" idx="10"/>
          </p:nvPr>
        </p:nvSpPr>
        <p:spPr>
          <a:xfrm>
            <a:off x="962902" y="2889332"/>
            <a:ext cx="10101338" cy="762000"/>
          </a:xfrm>
        </p:spPr>
        <p:txBody>
          <a:bodyPr>
            <a:normAutofit/>
          </a:bodyPr>
          <a:lstStyle/>
          <a:p>
            <a:r>
              <a:rPr lang="en-US" dirty="0"/>
              <a:t>ww5</a:t>
            </a:r>
          </a:p>
        </p:txBody>
      </p:sp>
      <p:sp>
        <p:nvSpPr>
          <p:cNvPr id="5" name="Text Placeholder 4"/>
          <p:cNvSpPr>
            <a:spLocks noGrp="1"/>
          </p:cNvSpPr>
          <p:nvPr>
            <p:ph type="body" sz="quarter" idx="12"/>
          </p:nvPr>
        </p:nvSpPr>
        <p:spPr>
          <a:xfrm>
            <a:off x="962902" y="3651332"/>
            <a:ext cx="6694311" cy="433351"/>
          </a:xfrm>
        </p:spPr>
        <p:txBody>
          <a:bodyPr/>
          <a:lstStyle/>
          <a:p>
            <a:r>
              <a:rPr lang="en-US" dirty="0"/>
              <a:t>Lidia</a:t>
            </a:r>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Split Table</a:t>
            </a:r>
          </a:p>
        </p:txBody>
      </p:sp>
      <p:sp>
        <p:nvSpPr>
          <p:cNvPr id="6" name="Date Placeholder 5"/>
          <p:cNvSpPr>
            <a:spLocks noGrp="1"/>
          </p:cNvSpPr>
          <p:nvPr>
            <p:ph type="dt" sz="half" idx="2"/>
          </p:nvPr>
        </p:nvSpPr>
        <p:spPr/>
        <p:txBody>
          <a:bodyPr/>
          <a:lstStyle/>
          <a:p>
            <a:r>
              <a:rPr lang="en-US"/>
              <a:t>|  </a:t>
            </a:r>
            <a:fld id="{F55C824C-5440-421F-B1ED-9166A1D48D51}" type="datetime4">
              <a:rPr lang="en-US" smtClean="0"/>
              <a:pPr/>
              <a:t>January 31, 2018</a:t>
            </a:fld>
            <a:endParaRPr dirty="0"/>
          </a:p>
        </p:txBody>
      </p:sp>
      <p:sp>
        <p:nvSpPr>
          <p:cNvPr id="7" name="Slide Number Placeholder 6"/>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8" name="Footer Placeholder 7"/>
          <p:cNvSpPr>
            <a:spLocks noGrp="1"/>
          </p:cNvSpPr>
          <p:nvPr>
            <p:ph type="ftr" sz="quarter" idx="12"/>
          </p:nvPr>
        </p:nvSpPr>
        <p:spPr/>
        <p:txBody>
          <a:bodyPr/>
          <a:lstStyle/>
          <a:p>
            <a:r>
              <a:rPr lang="en-US"/>
              <a:t>|  Micron Confidential</a:t>
            </a:r>
            <a:endParaRPr lang="en-US" dirty="0"/>
          </a:p>
        </p:txBody>
      </p:sp>
      <p:sp>
        <p:nvSpPr>
          <p:cNvPr id="11" name="Text Placeholder 10"/>
          <p:cNvSpPr>
            <a:spLocks noGrp="1"/>
          </p:cNvSpPr>
          <p:nvPr>
            <p:ph type="body" sz="quarter" idx="14"/>
          </p:nvPr>
        </p:nvSpPr>
        <p:spPr/>
        <p:txBody>
          <a:bodyPr/>
          <a:lstStyle/>
          <a:p>
            <a:endParaRPr lang="en-US"/>
          </a:p>
        </p:txBody>
      </p:sp>
      <p:pic>
        <p:nvPicPr>
          <p:cNvPr id="12" name="Picture 11"/>
          <p:cNvPicPr>
            <a:picLocks noChangeAspect="1"/>
          </p:cNvPicPr>
          <p:nvPr/>
        </p:nvPicPr>
        <p:blipFill>
          <a:blip r:embed="rId2"/>
          <a:stretch>
            <a:fillRect/>
          </a:stretch>
        </p:blipFill>
        <p:spPr>
          <a:xfrm>
            <a:off x="361640" y="1360437"/>
            <a:ext cx="9488415" cy="3401795"/>
          </a:xfrm>
          <a:prstGeom prst="rect">
            <a:avLst/>
          </a:prstGeom>
        </p:spPr>
      </p:pic>
      <p:sp>
        <p:nvSpPr>
          <p:cNvPr id="13" name="TextBox 12"/>
          <p:cNvSpPr txBox="1"/>
          <p:nvPr/>
        </p:nvSpPr>
        <p:spPr>
          <a:xfrm>
            <a:off x="10127848" y="1539433"/>
            <a:ext cx="879676"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 28 at 50C</a:t>
            </a:r>
          </a:p>
        </p:txBody>
      </p:sp>
      <p:sp>
        <p:nvSpPr>
          <p:cNvPr id="14" name="TextBox 13"/>
          <p:cNvSpPr txBox="1"/>
          <p:nvPr/>
        </p:nvSpPr>
        <p:spPr>
          <a:xfrm>
            <a:off x="10127848" y="2777924"/>
            <a:ext cx="879676"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 28 at 85C</a:t>
            </a:r>
          </a:p>
        </p:txBody>
      </p:sp>
      <p:sp>
        <p:nvSpPr>
          <p:cNvPr id="15" name="TextBox 14"/>
          <p:cNvSpPr txBox="1"/>
          <p:nvPr/>
        </p:nvSpPr>
        <p:spPr>
          <a:xfrm>
            <a:off x="10127848" y="4016415"/>
            <a:ext cx="879676"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PR 29 at 85C</a:t>
            </a:r>
          </a:p>
        </p:txBody>
      </p:sp>
      <p:sp>
        <p:nvSpPr>
          <p:cNvPr id="16" name="TextBox 15"/>
          <p:cNvSpPr txBox="1"/>
          <p:nvPr/>
        </p:nvSpPr>
        <p:spPr>
          <a:xfrm>
            <a:off x="361640" y="4908116"/>
            <a:ext cx="10914926" cy="615553"/>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No significant change with probe rev;  IRST fixed at 120uA and SET pulse fixed at </a:t>
            </a:r>
            <a:r>
              <a:rPr lang="en-US" sz="1600" dirty="0"/>
              <a:t>P1=22.5uA, P3 = 25uA, P4 = 22.5uA</a:t>
            </a:r>
            <a:r>
              <a:rPr lang="en-US" dirty="0">
                <a:latin typeface="Segoe UI" panose="020B0502040204020203" pitchFamily="34" charset="0"/>
                <a:cs typeface="Segoe UI" panose="020B0502040204020203" pitchFamily="34" charset="0"/>
              </a:rPr>
              <a:t>  </a:t>
            </a:r>
          </a:p>
          <a:p>
            <a:r>
              <a:rPr lang="en-US" sz="1600" dirty="0">
                <a:latin typeface="Segoe UI" panose="020B0502040204020203" pitchFamily="34" charset="0"/>
                <a:cs typeface="Segoe UI" panose="020B0502040204020203" pitchFamily="34" charset="0"/>
              </a:rPr>
              <a:t>One lot has been probed at 50C unintentionally</a:t>
            </a:r>
          </a:p>
        </p:txBody>
      </p:sp>
    </p:spTree>
    <p:extLst>
      <p:ext uri="{BB962C8B-B14F-4D97-AF65-F5344CB8AC3E}">
        <p14:creationId xmlns:p14="http://schemas.microsoft.com/office/powerpoint/2010/main" val="250395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67" y="312517"/>
            <a:ext cx="11045664" cy="932313"/>
          </a:xfrm>
        </p:spPr>
        <p:txBody>
          <a:bodyPr>
            <a:normAutofit fontScale="90000"/>
          </a:bodyPr>
          <a:lstStyle/>
          <a:p>
            <a:r>
              <a:rPr lang="en-US" dirty="0"/>
              <a:t>85C probe  0173982.013 + a repetition of Alloy 6 on 0057102.003  </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January 31,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9" name="TextBox 8"/>
          <p:cNvSpPr txBox="1"/>
          <p:nvPr/>
        </p:nvSpPr>
        <p:spPr>
          <a:xfrm>
            <a:off x="9931078" y="1678329"/>
            <a:ext cx="1805651" cy="1200329"/>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Zone A/B median after filtering for structure fail</a:t>
            </a:r>
          </a:p>
        </p:txBody>
      </p:sp>
      <p:sp>
        <p:nvSpPr>
          <p:cNvPr id="13" name="TextBox 12"/>
          <p:cNvSpPr txBox="1"/>
          <p:nvPr/>
        </p:nvSpPr>
        <p:spPr>
          <a:xfrm>
            <a:off x="458275" y="4912199"/>
            <a:ext cx="11072250" cy="1077218"/>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All the metrics have been corrected for the access transistor and refer to the voltage across the cell</a:t>
            </a:r>
          </a:p>
          <a:p>
            <a:r>
              <a:rPr lang="en-US" sz="1600" dirty="0">
                <a:latin typeface="Segoe UI" panose="020B0502040204020203" pitchFamily="34" charset="0"/>
                <a:cs typeface="Segoe UI" panose="020B0502040204020203" pitchFamily="34" charset="0"/>
              </a:rPr>
              <a:t>Need to evaluate the impact on the array with proper access transistor contribution that differs between S15C and S26A </a:t>
            </a:r>
          </a:p>
          <a:p>
            <a:r>
              <a:rPr lang="en-US" sz="1600" dirty="0">
                <a:latin typeface="Segoe UI" panose="020B0502040204020203" pitchFamily="34" charset="0"/>
                <a:cs typeface="Segoe UI" panose="020B0502040204020203" pitchFamily="34" charset="0"/>
              </a:rPr>
              <a:t>The lowest SET </a:t>
            </a:r>
            <a:r>
              <a:rPr lang="en-US" sz="1600" dirty="0" err="1">
                <a:latin typeface="Segoe UI" panose="020B0502040204020203" pitchFamily="34" charset="0"/>
                <a:cs typeface="Segoe UI" panose="020B0502040204020203" pitchFamily="34" charset="0"/>
              </a:rPr>
              <a:t>Vt</a:t>
            </a:r>
            <a:r>
              <a:rPr lang="en-US" sz="1600" dirty="0">
                <a:latin typeface="Segoe UI" panose="020B0502040204020203" pitchFamily="34" charset="0"/>
                <a:cs typeface="Segoe UI" panose="020B0502040204020203" pitchFamily="34" charset="0"/>
              </a:rPr>
              <a:t> can be over- estimated by the sweep range with current DAC. In general 10s SET </a:t>
            </a:r>
            <a:r>
              <a:rPr lang="en-US" sz="1600" dirty="0" err="1">
                <a:latin typeface="Segoe UI" panose="020B0502040204020203" pitchFamily="34" charset="0"/>
                <a:cs typeface="Segoe UI" panose="020B0502040204020203" pitchFamily="34" charset="0"/>
              </a:rPr>
              <a:t>Vt</a:t>
            </a:r>
            <a:r>
              <a:rPr lang="en-US" sz="1600" dirty="0">
                <a:latin typeface="Segoe UI" panose="020B0502040204020203" pitchFamily="34" charset="0"/>
                <a:cs typeface="Segoe UI" panose="020B0502040204020203" pitchFamily="34" charset="0"/>
              </a:rPr>
              <a:t> is properly extracted. Other metrics that uses 1us SET </a:t>
            </a:r>
            <a:r>
              <a:rPr lang="en-US" sz="1600" dirty="0" err="1">
                <a:latin typeface="Segoe UI" panose="020B0502040204020203" pitchFamily="34" charset="0"/>
                <a:cs typeface="Segoe UI" panose="020B0502040204020203" pitchFamily="34" charset="0"/>
              </a:rPr>
              <a:t>Vt</a:t>
            </a:r>
            <a:r>
              <a:rPr lang="en-US" sz="1600" dirty="0">
                <a:latin typeface="Segoe UI" panose="020B0502040204020203" pitchFamily="34" charset="0"/>
                <a:cs typeface="Segoe UI" panose="020B0502040204020203" pitchFamily="34" charset="0"/>
              </a:rPr>
              <a:t> can be also affected (memory effect is eventually under-estimated)</a:t>
            </a:r>
          </a:p>
        </p:txBody>
      </p:sp>
      <p:pic>
        <p:nvPicPr>
          <p:cNvPr id="14" name="Picture 13"/>
          <p:cNvPicPr>
            <a:picLocks noChangeAspect="1"/>
          </p:cNvPicPr>
          <p:nvPr/>
        </p:nvPicPr>
        <p:blipFill>
          <a:blip r:embed="rId2"/>
          <a:stretch>
            <a:fillRect/>
          </a:stretch>
        </p:blipFill>
        <p:spPr>
          <a:xfrm>
            <a:off x="640876" y="3740036"/>
            <a:ext cx="10707048" cy="1044389"/>
          </a:xfrm>
          <a:prstGeom prst="rect">
            <a:avLst/>
          </a:prstGeom>
        </p:spPr>
      </p:pic>
      <p:pic>
        <p:nvPicPr>
          <p:cNvPr id="15" name="Picture 14"/>
          <p:cNvPicPr>
            <a:picLocks noChangeAspect="1"/>
          </p:cNvPicPr>
          <p:nvPr/>
        </p:nvPicPr>
        <p:blipFill>
          <a:blip r:embed="rId3"/>
          <a:stretch>
            <a:fillRect/>
          </a:stretch>
        </p:blipFill>
        <p:spPr>
          <a:xfrm>
            <a:off x="428694" y="1244830"/>
            <a:ext cx="8837151" cy="2422673"/>
          </a:xfrm>
          <a:prstGeom prst="rect">
            <a:avLst/>
          </a:prstGeom>
        </p:spPr>
      </p:pic>
    </p:spTree>
    <p:extLst>
      <p:ext uri="{BB962C8B-B14F-4D97-AF65-F5344CB8AC3E}">
        <p14:creationId xmlns:p14="http://schemas.microsoft.com/office/powerpoint/2010/main" val="161945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0057102.003 full lot</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January 31,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0" y="1008324"/>
            <a:ext cx="12192000" cy="2639408"/>
          </a:xfrm>
          <a:prstGeom prst="rect">
            <a:avLst/>
          </a:prstGeom>
        </p:spPr>
      </p:pic>
      <p:pic>
        <p:nvPicPr>
          <p:cNvPr id="9" name="Picture 8"/>
          <p:cNvPicPr>
            <a:picLocks noChangeAspect="1"/>
          </p:cNvPicPr>
          <p:nvPr/>
        </p:nvPicPr>
        <p:blipFill>
          <a:blip r:embed="rId3"/>
          <a:stretch>
            <a:fillRect/>
          </a:stretch>
        </p:blipFill>
        <p:spPr>
          <a:xfrm>
            <a:off x="185677" y="3924662"/>
            <a:ext cx="9829800" cy="1809750"/>
          </a:xfrm>
          <a:prstGeom prst="rect">
            <a:avLst/>
          </a:prstGeom>
        </p:spPr>
      </p:pic>
    </p:spTree>
    <p:extLst>
      <p:ext uri="{BB962C8B-B14F-4D97-AF65-F5344CB8AC3E}">
        <p14:creationId xmlns:p14="http://schemas.microsoft.com/office/powerpoint/2010/main" val="358221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0024692.003 full lot  (50C)</a:t>
            </a:r>
            <a:endParaRPr lang="en-US" dirty="0"/>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January 31,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276458" y="4146278"/>
            <a:ext cx="8437461" cy="1553409"/>
          </a:xfrm>
          <a:prstGeom prst="rect">
            <a:avLst/>
          </a:prstGeom>
        </p:spPr>
      </p:pic>
      <p:pic>
        <p:nvPicPr>
          <p:cNvPr id="9" name="Picture 8"/>
          <p:cNvPicPr>
            <a:picLocks noChangeAspect="1"/>
          </p:cNvPicPr>
          <p:nvPr/>
        </p:nvPicPr>
        <p:blipFill>
          <a:blip r:embed="rId3"/>
          <a:stretch>
            <a:fillRect/>
          </a:stretch>
        </p:blipFill>
        <p:spPr>
          <a:xfrm>
            <a:off x="7257" y="1086491"/>
            <a:ext cx="12192000" cy="2639408"/>
          </a:xfrm>
          <a:prstGeom prst="rect">
            <a:avLst/>
          </a:prstGeom>
        </p:spPr>
      </p:pic>
      <p:sp>
        <p:nvSpPr>
          <p:cNvPr id="10" name="TextBox 9"/>
          <p:cNvSpPr txBox="1"/>
          <p:nvPr/>
        </p:nvSpPr>
        <p:spPr>
          <a:xfrm>
            <a:off x="11042248" y="2569580"/>
            <a:ext cx="960699"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Fail at </a:t>
            </a:r>
            <a:r>
              <a:rPr lang="en-US" dirty="0" err="1">
                <a:latin typeface="Segoe UI" panose="020B0502040204020203" pitchFamily="34" charset="0"/>
                <a:cs typeface="Segoe UI" panose="020B0502040204020203" pitchFamily="34" charset="0"/>
              </a:rPr>
              <a:t>periph</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7164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Sigma vs SET </a:t>
            </a:r>
            <a:r>
              <a:rPr lang="en-US" dirty="0" err="1"/>
              <a:t>Vt</a:t>
            </a:r>
            <a:endParaRPr lang="en-US" dirty="0"/>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January 31,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372637" y="1101371"/>
            <a:ext cx="5203143" cy="2382609"/>
          </a:xfrm>
          <a:prstGeom prst="rect">
            <a:avLst/>
          </a:prstGeom>
        </p:spPr>
      </p:pic>
      <p:pic>
        <p:nvPicPr>
          <p:cNvPr id="9" name="Picture 8"/>
          <p:cNvPicPr>
            <a:picLocks noChangeAspect="1"/>
          </p:cNvPicPr>
          <p:nvPr/>
        </p:nvPicPr>
        <p:blipFill>
          <a:blip r:embed="rId3"/>
          <a:stretch>
            <a:fillRect/>
          </a:stretch>
        </p:blipFill>
        <p:spPr>
          <a:xfrm>
            <a:off x="6184955" y="1101371"/>
            <a:ext cx="4837977" cy="1980312"/>
          </a:xfrm>
          <a:prstGeom prst="rect">
            <a:avLst/>
          </a:prstGeom>
        </p:spPr>
      </p:pic>
    </p:spTree>
    <p:extLst>
      <p:ext uri="{BB962C8B-B14F-4D97-AF65-F5344CB8AC3E}">
        <p14:creationId xmlns:p14="http://schemas.microsoft.com/office/powerpoint/2010/main" val="79022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Drift vs SET </a:t>
            </a:r>
            <a:r>
              <a:rPr lang="en-US" dirty="0" err="1"/>
              <a:t>Vt</a:t>
            </a:r>
            <a:endParaRPr lang="en-US" dirty="0"/>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January 31,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621653" y="1031923"/>
            <a:ext cx="6087325" cy="3057952"/>
          </a:xfrm>
          <a:prstGeom prst="rect">
            <a:avLst/>
          </a:prstGeom>
        </p:spPr>
      </p:pic>
      <p:pic>
        <p:nvPicPr>
          <p:cNvPr id="9" name="Picture 8"/>
          <p:cNvPicPr>
            <a:picLocks noChangeAspect="1"/>
          </p:cNvPicPr>
          <p:nvPr/>
        </p:nvPicPr>
        <p:blipFill>
          <a:blip r:embed="rId3"/>
          <a:stretch>
            <a:fillRect/>
          </a:stretch>
        </p:blipFill>
        <p:spPr>
          <a:xfrm>
            <a:off x="6887178" y="1031923"/>
            <a:ext cx="4768528" cy="1951885"/>
          </a:xfrm>
          <a:prstGeom prst="rect">
            <a:avLst/>
          </a:prstGeom>
        </p:spPr>
      </p:pic>
    </p:spTree>
    <p:extLst>
      <p:ext uri="{BB962C8B-B14F-4D97-AF65-F5344CB8AC3E}">
        <p14:creationId xmlns:p14="http://schemas.microsoft.com/office/powerpoint/2010/main" val="314999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VL vs SET </a:t>
            </a:r>
            <a:r>
              <a:rPr lang="en-US" dirty="0" err="1"/>
              <a:t>Vt</a:t>
            </a:r>
            <a:endParaRPr lang="en-US" dirty="0"/>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January 31,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p:cNvPicPr>
            <a:picLocks noChangeAspect="1"/>
          </p:cNvPicPr>
          <p:nvPr/>
        </p:nvPicPr>
        <p:blipFill>
          <a:blip r:embed="rId2"/>
          <a:stretch>
            <a:fillRect/>
          </a:stretch>
        </p:blipFill>
        <p:spPr>
          <a:xfrm>
            <a:off x="605982" y="1089796"/>
            <a:ext cx="6049219" cy="3057952"/>
          </a:xfrm>
          <a:prstGeom prst="rect">
            <a:avLst/>
          </a:prstGeom>
        </p:spPr>
      </p:pic>
      <p:pic>
        <p:nvPicPr>
          <p:cNvPr id="9" name="Picture 8"/>
          <p:cNvPicPr>
            <a:picLocks noChangeAspect="1"/>
          </p:cNvPicPr>
          <p:nvPr/>
        </p:nvPicPr>
        <p:blipFill>
          <a:blip r:embed="rId3"/>
          <a:stretch>
            <a:fillRect/>
          </a:stretch>
        </p:blipFill>
        <p:spPr>
          <a:xfrm>
            <a:off x="6829305" y="966485"/>
            <a:ext cx="4877852" cy="1996633"/>
          </a:xfrm>
          <a:prstGeom prst="rect">
            <a:avLst/>
          </a:prstGeom>
        </p:spPr>
      </p:pic>
    </p:spTree>
    <p:extLst>
      <p:ext uri="{BB962C8B-B14F-4D97-AF65-F5344CB8AC3E}">
        <p14:creationId xmlns:p14="http://schemas.microsoft.com/office/powerpoint/2010/main" val="666874060"/>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 2016 Corporate 16x9" id="{9704DF07-7148-42FC-BDA8-635D5FB16AC0}" vid="{7BDFE4F2-D4EB-4A20-A989-17F7022DA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4</Workweek>
  </documentManagement>
</p:properties>
</file>

<file path=customXml/itemProps1.xml><?xml version="1.0" encoding="utf-8"?>
<ds:datastoreItem xmlns:ds="http://schemas.openxmlformats.org/officeDocument/2006/customXml" ds:itemID="{0C0DC3CB-2282-4D59-8CE1-89012BB287B8}"/>
</file>

<file path=customXml/itemProps2.xml><?xml version="1.0" encoding="utf-8"?>
<ds:datastoreItem xmlns:ds="http://schemas.openxmlformats.org/officeDocument/2006/customXml" ds:itemID="{218D136C-7C44-4E5B-8D17-D8C18041951B}"/>
</file>

<file path=customXml/itemProps3.xml><?xml version="1.0" encoding="utf-8"?>
<ds:datastoreItem xmlns:ds="http://schemas.openxmlformats.org/officeDocument/2006/customXml" ds:itemID="{A7BCCEDD-A78C-4316-AAD9-2BDD08E804B2}"/>
</file>

<file path=docProps/app.xml><?xml version="1.0" encoding="utf-8"?>
<Properties xmlns="http://schemas.openxmlformats.org/officeDocument/2006/extended-properties" xmlns:vt="http://schemas.openxmlformats.org/officeDocument/2006/docPropsVTypes">
  <Template>blank</Template>
  <TotalTime>0</TotalTime>
  <Words>224</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Segoe UI</vt:lpstr>
      <vt:lpstr>Segoe UI Semibold</vt:lpstr>
      <vt:lpstr>Wingdings</vt:lpstr>
      <vt:lpstr>Micron Nov-2015</vt:lpstr>
      <vt:lpstr>S26A SD only K* wave2 probe summary</vt:lpstr>
      <vt:lpstr>Split Table</vt:lpstr>
      <vt:lpstr>85C probe  0173982.013 + a repetition of Alloy 6 on 0057102.003  </vt:lpstr>
      <vt:lpstr>0057102.003 full lot</vt:lpstr>
      <vt:lpstr>0024692.003 full lot  (50C)</vt:lpstr>
      <vt:lpstr>Sigma vs SET Vt</vt:lpstr>
      <vt:lpstr>Drift vs SET Vt</vt:lpstr>
      <vt:lpstr>VL vs SET Vt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 only Kstar wave2 probe array metric summary</dc:title>
  <dc:creator/>
  <cp:lastModifiedBy/>
  <cp:revision>1</cp:revision>
  <dcterms:created xsi:type="dcterms:W3CDTF">2016-03-21T17:15:04Z</dcterms:created>
  <dcterms:modified xsi:type="dcterms:W3CDTF">2018-01-31T17:05:26Z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ies>
</file>