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0" d="100"/>
          <a:sy n="90" d="100"/>
        </p:scale>
        <p:origin x="3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17525-C8EA-4EA1-AE0B-4A6CD5DB6DFD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A77E9A-C53E-4B46-B690-02ABC3F4C50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42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1E2FD4-B771-4C66-8C6D-62AC8E262FE3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D0407F-A57A-4937-AE7A-C5CC2339F39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01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0"/>
            <a:ext cx="2895600" cy="6477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0"/>
            <a:ext cx="8483600" cy="6477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C30F7F-8577-4A29-B0BE-ACC629833CB2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CEA5E-4C11-4890-847E-428A78F4F6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378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F2A5AF-86C2-408A-92E5-07B8A92131DB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1BB94B-EA95-4E7F-9759-9B4E277B0B2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479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3EF9B3-680C-4F23-873D-5B297D13AB1C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CED93C-F93A-4D75-93EC-02A2EDB92D9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516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568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762000"/>
            <a:ext cx="568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E6A9D-19FF-4B7D-938C-E68D2DB3B31E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0DE8B-81C9-4425-B9B5-494B940783D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82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A26E88-BA40-4A77-B0ED-7948A7402DA6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BD63BD-4415-4D21-8122-C1BC4756A84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338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31FC75-4DD4-40FE-B062-C050E6280B09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BA5E2D-FCB5-4F53-A2D7-FFCD5C7E77F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88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380288-50E5-4585-8BA1-C931BFA7711C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FF749F-63BD-4420-BF09-920A5085A96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7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5FCE59-0F8A-4D7A-9620-8524395D32CD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A8DFBE-8FC7-4E8A-BDFF-37F01719AEC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175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ED254-2DF5-44AC-9222-28B8744BCB10}" type="datetime1">
              <a:rPr lang="en-US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3C5E4E-419B-4BDF-B3F4-15E2B959EAB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09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28600"/>
            <a:ext cx="1036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762000"/>
            <a:ext cx="11582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2540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C36F93-F0DC-424E-8B2B-010B954E02CC}" type="datetime1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629400"/>
            <a:ext cx="386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 dirty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652000" y="6629400"/>
            <a:ext cx="2540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8CD2B89-C4F7-4C21-A297-34E91B54A9E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2438400" y="0"/>
            <a:ext cx="73152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>
                <a:solidFill>
                  <a:srgbClr val="808080">
                    <a:lumMod val="40000"/>
                    <a:lumOff val="60000"/>
                  </a:srgbClr>
                </a:solidFill>
              </a:rPr>
              <a:t>AVOID PUTTING TEXT OR FIGURES HERE</a:t>
            </a:r>
          </a:p>
        </p:txBody>
      </p:sp>
    </p:spTree>
    <p:extLst>
      <p:ext uri="{BB962C8B-B14F-4D97-AF65-F5344CB8AC3E}">
        <p14:creationId xmlns:p14="http://schemas.microsoft.com/office/powerpoint/2010/main" val="159329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E9B6A80-0B2C-4EAB-96C2-E2F5013296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51L FP AEI-ACI XRF comparison 20s vs 30s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1E20F6A9-98DD-4D4A-9919-D5A2A39577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AGOTTI, PAELLA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3285-A376-409F-AE65-6006F9BBB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A5AF-86C2-408A-92E5-07B8A92131DB}" type="datetime1">
              <a:rPr lang="en-US" smtClean="0">
                <a:solidFill>
                  <a:srgbClr val="000000"/>
                </a:solidFill>
              </a:rPr>
              <a:pPr/>
              <a:t>2/14/2018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35465-159D-4208-95F3-78970387C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Intel-Micron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1AEC8-BE3A-4F42-BE46-1DD4AC9C5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BB94B-EA95-4E7F-9759-9B4E277B0B21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251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D7BA7-577B-4505-BE00-2E37C484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 51 FP2 Etch, FP2 AEI, FP2 ACI XRF Comparison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68FE67D-1A30-4161-8946-9400BD914E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5915018"/>
              </p:ext>
            </p:extLst>
          </p:nvPr>
        </p:nvGraphicFramePr>
        <p:xfrm>
          <a:off x="414359" y="1431774"/>
          <a:ext cx="5668315" cy="1651635"/>
        </p:xfrm>
        <a:graphic>
          <a:graphicData uri="http://schemas.openxmlformats.org/drawingml/2006/table">
            <a:tbl>
              <a:tblPr/>
              <a:tblGrid>
                <a:gridCol w="619796">
                  <a:extLst>
                    <a:ext uri="{9D8B030D-6E8A-4147-A177-3AD203B41FA5}">
                      <a16:colId xmlns:a16="http://schemas.microsoft.com/office/drawing/2014/main" val="1122908368"/>
                    </a:ext>
                  </a:extLst>
                </a:gridCol>
                <a:gridCol w="759854">
                  <a:extLst>
                    <a:ext uri="{9D8B030D-6E8A-4147-A177-3AD203B41FA5}">
                      <a16:colId xmlns:a16="http://schemas.microsoft.com/office/drawing/2014/main" val="442502082"/>
                    </a:ext>
                  </a:extLst>
                </a:gridCol>
                <a:gridCol w="965915">
                  <a:extLst>
                    <a:ext uri="{9D8B030D-6E8A-4147-A177-3AD203B41FA5}">
                      <a16:colId xmlns:a16="http://schemas.microsoft.com/office/drawing/2014/main" val="697184086"/>
                    </a:ext>
                  </a:extLst>
                </a:gridCol>
                <a:gridCol w="502276">
                  <a:extLst>
                    <a:ext uri="{9D8B030D-6E8A-4147-A177-3AD203B41FA5}">
                      <a16:colId xmlns:a16="http://schemas.microsoft.com/office/drawing/2014/main" val="1140205359"/>
                    </a:ext>
                  </a:extLst>
                </a:gridCol>
                <a:gridCol w="476519">
                  <a:extLst>
                    <a:ext uri="{9D8B030D-6E8A-4147-A177-3AD203B41FA5}">
                      <a16:colId xmlns:a16="http://schemas.microsoft.com/office/drawing/2014/main" val="654204070"/>
                    </a:ext>
                  </a:extLst>
                </a:gridCol>
                <a:gridCol w="437881">
                  <a:extLst>
                    <a:ext uri="{9D8B030D-6E8A-4147-A177-3AD203B41FA5}">
                      <a16:colId xmlns:a16="http://schemas.microsoft.com/office/drawing/2014/main" val="706804174"/>
                    </a:ext>
                  </a:extLst>
                </a:gridCol>
                <a:gridCol w="412124">
                  <a:extLst>
                    <a:ext uri="{9D8B030D-6E8A-4147-A177-3AD203B41FA5}">
                      <a16:colId xmlns:a16="http://schemas.microsoft.com/office/drawing/2014/main" val="3183111135"/>
                    </a:ext>
                  </a:extLst>
                </a:gridCol>
                <a:gridCol w="463640">
                  <a:extLst>
                    <a:ext uri="{9D8B030D-6E8A-4147-A177-3AD203B41FA5}">
                      <a16:colId xmlns:a16="http://schemas.microsoft.com/office/drawing/2014/main" val="3283256594"/>
                    </a:ext>
                  </a:extLst>
                </a:gridCol>
                <a:gridCol w="502276">
                  <a:extLst>
                    <a:ext uri="{9D8B030D-6E8A-4147-A177-3AD203B41FA5}">
                      <a16:colId xmlns:a16="http://schemas.microsoft.com/office/drawing/2014/main" val="2947173807"/>
                    </a:ext>
                  </a:extLst>
                </a:gridCol>
                <a:gridCol w="528034">
                  <a:extLst>
                    <a:ext uri="{9D8B030D-6E8A-4147-A177-3AD203B41FA5}">
                      <a16:colId xmlns:a16="http://schemas.microsoft.com/office/drawing/2014/main" val="341581969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Wfr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FP2 Etch Recipe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Sb/Te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7766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Wfr-2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 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 FP2 Etch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5394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Wfr-18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 FP2 Etch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4944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Wfr-2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 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FP2 AEI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82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Wfr-18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FP2 AEI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6133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Wfr-2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 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FP2 ACI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4906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Wfr-18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FP2 ACI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611254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6D941-B4C3-4CC0-BE7E-68C0A1EA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F2A5AF-86C2-408A-92E5-07B8A92131DB}" type="datetime1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2/14/2018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C439D-1EB6-4CAC-B33C-892D557D3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Intel-Micron Confidential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22D84-AB38-414B-9D02-4147862F9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1BB94B-EA95-4E7F-9759-9B4E277B0B21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F89860-C88A-46E8-B167-0314503D93EB}"/>
              </a:ext>
            </a:extLst>
          </p:cNvPr>
          <p:cNvSpPr txBox="1"/>
          <p:nvPr/>
        </p:nvSpPr>
        <p:spPr>
          <a:xfrm>
            <a:off x="304121" y="3233356"/>
            <a:ext cx="221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 counts decrease post clean suggesting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Geoxide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removal with clean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9113416-382A-4CE3-B589-A2137C84EF73}"/>
              </a:ext>
            </a:extLst>
          </p:cNvPr>
          <p:cNvCxnSpPr>
            <a:cxnSpLocks/>
          </p:cNvCxnSpPr>
          <p:nvPr/>
        </p:nvCxnSpPr>
        <p:spPr>
          <a:xfrm flipH="1">
            <a:off x="2322579" y="3052716"/>
            <a:ext cx="504960" cy="3178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8EF9C1-1871-4F6A-818E-D06414C555C8}"/>
              </a:ext>
            </a:extLst>
          </p:cNvPr>
          <p:cNvSpPr txBox="1"/>
          <p:nvPr/>
        </p:nvSpPr>
        <p:spPr>
          <a:xfrm>
            <a:off x="2575059" y="3252491"/>
            <a:ext cx="1446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 As, Se change: No SD damage on either etches.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7A3D788-5BF3-4436-8E7E-098A9724EA75}"/>
              </a:ext>
            </a:extLst>
          </p:cNvPr>
          <p:cNvCxnSpPr>
            <a:cxnSpLocks/>
          </p:cNvCxnSpPr>
          <p:nvPr/>
        </p:nvCxnSpPr>
        <p:spPr>
          <a:xfrm flipH="1">
            <a:off x="3558414" y="3065595"/>
            <a:ext cx="178159" cy="292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EE15279-6FC3-461A-9D98-685B5F65F378}"/>
              </a:ext>
            </a:extLst>
          </p:cNvPr>
          <p:cNvSpPr txBox="1"/>
          <p:nvPr/>
        </p:nvSpPr>
        <p:spPr>
          <a:xfrm>
            <a:off x="3993345" y="3370583"/>
            <a:ext cx="1446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count loss similar to 20s.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E2C634E-680F-42F5-8DC1-764F06B1C0B1}"/>
              </a:ext>
            </a:extLst>
          </p:cNvPr>
          <p:cNvCxnSpPr>
            <a:cxnSpLocks/>
          </p:cNvCxnSpPr>
          <p:nvPr/>
        </p:nvCxnSpPr>
        <p:spPr>
          <a:xfrm flipH="1">
            <a:off x="4429528" y="3065595"/>
            <a:ext cx="120560" cy="304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0FF874D-6F9B-44D1-977B-D660DD5BE789}"/>
              </a:ext>
            </a:extLst>
          </p:cNvPr>
          <p:cNvSpPr txBox="1"/>
          <p:nvPr/>
        </p:nvSpPr>
        <p:spPr>
          <a:xfrm>
            <a:off x="5186876" y="3304009"/>
            <a:ext cx="2639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Sb loss,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rich risk for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segregation (higher than 20s)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C44851D-4078-4CA5-80F4-1D4B80C6B537}"/>
              </a:ext>
            </a:extLst>
          </p:cNvPr>
          <p:cNvCxnSpPr>
            <a:cxnSpLocks/>
          </p:cNvCxnSpPr>
          <p:nvPr/>
        </p:nvCxnSpPr>
        <p:spPr>
          <a:xfrm>
            <a:off x="5018825" y="3013868"/>
            <a:ext cx="450449" cy="290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7167A49-F29A-4A33-A01D-73517DA0C14F}"/>
              </a:ext>
            </a:extLst>
          </p:cNvPr>
          <p:cNvCxnSpPr>
            <a:cxnSpLocks/>
          </p:cNvCxnSpPr>
          <p:nvPr/>
        </p:nvCxnSpPr>
        <p:spPr>
          <a:xfrm flipH="1">
            <a:off x="5715894" y="3033292"/>
            <a:ext cx="69446" cy="270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F5A5482E-1883-4B99-BE2C-4E7CAC34BDE3}"/>
              </a:ext>
            </a:extLst>
          </p:cNvPr>
          <p:cNvSpPr txBox="1"/>
          <p:nvPr/>
        </p:nvSpPr>
        <p:spPr>
          <a:xfrm>
            <a:off x="304120" y="1042357"/>
            <a:ext cx="24872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REV A, B are similar in XRF.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C9E8FB-9DD7-4489-ACD2-7AD58CE0A29B}"/>
              </a:ext>
            </a:extLst>
          </p:cNvPr>
          <p:cNvSpPr txBox="1"/>
          <p:nvPr/>
        </p:nvSpPr>
        <p:spPr>
          <a:xfrm>
            <a:off x="304120" y="756781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30S PQ (3634703.093)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D807787-E311-470A-8BD7-E2C43B8C9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57217"/>
              </p:ext>
            </p:extLst>
          </p:nvPr>
        </p:nvGraphicFramePr>
        <p:xfrm>
          <a:off x="5517797" y="4099432"/>
          <a:ext cx="6478574" cy="1868805"/>
        </p:xfrm>
        <a:graphic>
          <a:graphicData uri="http://schemas.openxmlformats.org/drawingml/2006/table">
            <a:tbl>
              <a:tblPr firstRow="1" firstCol="1" bandRow="1"/>
              <a:tblGrid>
                <a:gridCol w="670277">
                  <a:extLst>
                    <a:ext uri="{9D8B030D-6E8A-4147-A177-3AD203B41FA5}">
                      <a16:colId xmlns:a16="http://schemas.microsoft.com/office/drawing/2014/main" val="1409609191"/>
                    </a:ext>
                  </a:extLst>
                </a:gridCol>
                <a:gridCol w="670277">
                  <a:extLst>
                    <a:ext uri="{9D8B030D-6E8A-4147-A177-3AD203B41FA5}">
                      <a16:colId xmlns:a16="http://schemas.microsoft.com/office/drawing/2014/main" val="2645600679"/>
                    </a:ext>
                  </a:extLst>
                </a:gridCol>
                <a:gridCol w="963523">
                  <a:extLst>
                    <a:ext uri="{9D8B030D-6E8A-4147-A177-3AD203B41FA5}">
                      <a16:colId xmlns:a16="http://schemas.microsoft.com/office/drawing/2014/main" val="2687140651"/>
                    </a:ext>
                  </a:extLst>
                </a:gridCol>
                <a:gridCol w="542654">
                  <a:extLst>
                    <a:ext uri="{9D8B030D-6E8A-4147-A177-3AD203B41FA5}">
                      <a16:colId xmlns:a16="http://schemas.microsoft.com/office/drawing/2014/main" val="2836267901"/>
                    </a:ext>
                  </a:extLst>
                </a:gridCol>
                <a:gridCol w="515155">
                  <a:extLst>
                    <a:ext uri="{9D8B030D-6E8A-4147-A177-3AD203B41FA5}">
                      <a16:colId xmlns:a16="http://schemas.microsoft.com/office/drawing/2014/main" val="3349076822"/>
                    </a:ext>
                  </a:extLst>
                </a:gridCol>
                <a:gridCol w="450761">
                  <a:extLst>
                    <a:ext uri="{9D8B030D-6E8A-4147-A177-3AD203B41FA5}">
                      <a16:colId xmlns:a16="http://schemas.microsoft.com/office/drawing/2014/main" val="2598870766"/>
                    </a:ext>
                  </a:extLst>
                </a:gridCol>
                <a:gridCol w="463639">
                  <a:extLst>
                    <a:ext uri="{9D8B030D-6E8A-4147-A177-3AD203B41FA5}">
                      <a16:colId xmlns:a16="http://schemas.microsoft.com/office/drawing/2014/main" val="612661014"/>
                    </a:ext>
                  </a:extLst>
                </a:gridCol>
                <a:gridCol w="489398">
                  <a:extLst>
                    <a:ext uri="{9D8B030D-6E8A-4147-A177-3AD203B41FA5}">
                      <a16:colId xmlns:a16="http://schemas.microsoft.com/office/drawing/2014/main" val="511067995"/>
                    </a:ext>
                  </a:extLst>
                </a:gridCol>
                <a:gridCol w="528033">
                  <a:extLst>
                    <a:ext uri="{9D8B030D-6E8A-4147-A177-3AD203B41FA5}">
                      <a16:colId xmlns:a16="http://schemas.microsoft.com/office/drawing/2014/main" val="1953891029"/>
                    </a:ext>
                  </a:extLst>
                </a:gridCol>
                <a:gridCol w="605307">
                  <a:extLst>
                    <a:ext uri="{9D8B030D-6E8A-4147-A177-3AD203B41FA5}">
                      <a16:colId xmlns:a16="http://schemas.microsoft.com/office/drawing/2014/main" val="3797873876"/>
                    </a:ext>
                  </a:extLst>
                </a:gridCol>
                <a:gridCol w="579550">
                  <a:extLst>
                    <a:ext uri="{9D8B030D-6E8A-4147-A177-3AD203B41FA5}">
                      <a16:colId xmlns:a16="http://schemas.microsoft.com/office/drawing/2014/main" val="409838310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Wfr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Step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Sb/Te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As/Se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7846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3566083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6083-02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FP ETCH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453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3566083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6083-03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FP ETCH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9804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3566083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6083-04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FP ETCH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8862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3566083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6083-05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FP ETCH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2065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3566083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6083-02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FP CLN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0673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3566083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6083-03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FP CLN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4288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3566083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6083-04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FP CLN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72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3566083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6083-05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 FP CLN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226463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6722544C-163F-4146-A827-BBA45FC9CBDD}"/>
              </a:ext>
            </a:extLst>
          </p:cNvPr>
          <p:cNvSpPr txBox="1"/>
          <p:nvPr/>
        </p:nvSpPr>
        <p:spPr>
          <a:xfrm>
            <a:off x="10822458" y="3778688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20s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37FAF7-5F3D-4A6A-889F-D587D1B66D00}"/>
              </a:ext>
            </a:extLst>
          </p:cNvPr>
          <p:cNvSpPr txBox="1"/>
          <p:nvPr/>
        </p:nvSpPr>
        <p:spPr>
          <a:xfrm>
            <a:off x="7199290" y="2523934"/>
            <a:ext cx="407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*XRF to TEM Calibration need to be done on 30s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B6CB21B-137F-4856-B61D-7471C0318D3F}"/>
              </a:ext>
            </a:extLst>
          </p:cNvPr>
          <p:cNvSpPr txBox="1"/>
          <p:nvPr/>
        </p:nvSpPr>
        <p:spPr>
          <a:xfrm>
            <a:off x="7199290" y="1571223"/>
            <a:ext cx="22837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Sb/</a:t>
            </a:r>
            <a:r>
              <a:rPr lang="en-US" dirty="0" err="1"/>
              <a:t>Te</a:t>
            </a:r>
            <a:r>
              <a:rPr lang="en-US" dirty="0"/>
              <a:t> (post FP ACI):</a:t>
            </a:r>
          </a:p>
          <a:p>
            <a:r>
              <a:rPr lang="en-US" dirty="0"/>
              <a:t>20s: 0.59</a:t>
            </a:r>
          </a:p>
          <a:p>
            <a:r>
              <a:rPr lang="en-US" dirty="0"/>
              <a:t>30s: 0.43 (</a:t>
            </a:r>
            <a:r>
              <a:rPr lang="en-US" dirty="0" err="1"/>
              <a:t>Te</a:t>
            </a:r>
            <a:r>
              <a:rPr lang="en-US" dirty="0"/>
              <a:t> rich)</a:t>
            </a:r>
          </a:p>
        </p:txBody>
      </p:sp>
    </p:spTree>
    <p:extLst>
      <p:ext uri="{BB962C8B-B14F-4D97-AF65-F5344CB8AC3E}">
        <p14:creationId xmlns:p14="http://schemas.microsoft.com/office/powerpoint/2010/main" val="27628744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FF"/>
      </a:hlink>
      <a:folHlink>
        <a:srgbClr val="3333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10 Series Documents" ma:contentTypeID="0x0101006FF2AFC2669BE544ABDBC9272D7E8CD800A7AE3A38E8631E43880A07ED4233B6A4" ma:contentTypeVersion="3" ma:contentTypeDescription="" ma:contentTypeScope="" ma:versionID="efd085c3be982c6a6d5de21050b982f7">
  <xsd:schema xmlns:xsd="http://www.w3.org/2001/XMLSchema" xmlns:xs="http://www.w3.org/2001/XMLSchema" xmlns:p="http://schemas.microsoft.com/office/2006/metadata/properties" xmlns:ns2="470f668d-8261-4ab2-9257-0fb5e77b4895" targetNamespace="http://schemas.microsoft.com/office/2006/metadata/properties" ma:root="true" ma:fieldsID="c4d176ad70db51291a0bc566f044250b" ns2:_="">
    <xsd:import namespace="470f668d-8261-4ab2-9257-0fb5e77b4895"/>
    <xsd:element name="properties">
      <xsd:complexType>
        <xsd:sequence>
          <xsd:element name="documentManagement">
            <xsd:complexType>
              <xsd:all>
                <xsd:element ref="ns2:Workweek" minOccurs="0"/>
                <xsd:element ref="ns2:Work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0f668d-8261-4ab2-9257-0fb5e77b4895" elementFormDefault="qualified">
    <xsd:import namespace="http://schemas.microsoft.com/office/2006/documentManagement/types"/>
    <xsd:import namespace="http://schemas.microsoft.com/office/infopath/2007/PartnerControls"/>
    <xsd:element name="Workweek" ma:index="8" nillable="true" ma:displayName="Workweek" ma:format="Dropdown" ma:internalName="Workweek">
      <xsd:simpleType>
        <xsd:restriction base="dms:Choice">
          <xsd:enumeration value="1"/>
          <xsd:enumeration value="2"/>
          <xsd:enumeration value="3"/>
          <xsd:enumeration value="4"/>
          <xsd:enumeration value="5"/>
          <xsd:enumeration value="6"/>
          <xsd:enumeration value="7"/>
          <xsd:enumeration value="8"/>
          <xsd:enumeration value="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  <xsd:enumeration value="31"/>
          <xsd:enumeration value="32"/>
          <xsd:enumeration value="33"/>
          <xsd:enumeration value="34"/>
          <xsd:enumeration value="35"/>
          <xsd:enumeration value="36"/>
          <xsd:enumeration value="37"/>
          <xsd:enumeration value="38"/>
          <xsd:enumeration value="39"/>
          <xsd:enumeration value="40"/>
          <xsd:enumeration value="41"/>
          <xsd:enumeration value="42"/>
          <xsd:enumeration value="43"/>
          <xsd:enumeration value="44"/>
          <xsd:enumeration value="45"/>
          <xsd:enumeration value="46"/>
          <xsd:enumeration value="47"/>
          <xsd:enumeration value="48"/>
          <xsd:enumeration value="49"/>
          <xsd:enumeration value="50"/>
          <xsd:enumeration value="51"/>
          <xsd:enumeration value="52"/>
          <xsd:enumeration value="53"/>
        </xsd:restriction>
      </xsd:simpleType>
    </xsd:element>
    <xsd:element name="Workyear" ma:index="9" nillable="true" ma:displayName="Workyear" ma:default="2012" ma:format="Dropdown" ma:internalName="Workyear">
      <xsd:simpleType>
        <xsd:restriction base="dms:Choice">
          <xsd:enumeration value="2010"/>
          <xsd:enumeration value="2011"/>
          <xsd:enumeration value="2012"/>
          <xsd:enumeration value="2013"/>
          <xsd:enumeration value="2014"/>
          <xsd:enumeration value="2015"/>
          <xsd:enumeration value="2016"/>
          <xsd:enumeration value="2017"/>
          <xsd:enumeration value="2018"/>
          <xsd:enumeration value="2019"/>
          <xsd:enumeration value="2020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orkyear xmlns="470f668d-8261-4ab2-9257-0fb5e77b4895">2012</Workyear>
    <Workweek xmlns="470f668d-8261-4ab2-9257-0fb5e77b489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CF7A5CA-B1B1-4B88-9644-12833CB1BF5F}"/>
</file>

<file path=customXml/itemProps2.xml><?xml version="1.0" encoding="utf-8"?>
<ds:datastoreItem xmlns:ds="http://schemas.openxmlformats.org/officeDocument/2006/customXml" ds:itemID="{300F80BA-2E51-4842-A303-FC81291DC5A4}"/>
</file>

<file path=customXml/itemProps3.xml><?xml version="1.0" encoding="utf-8"?>
<ds:datastoreItem xmlns:ds="http://schemas.openxmlformats.org/officeDocument/2006/customXml" ds:itemID="{E724B398-56C4-4054-8FEB-5F997C65FAB5}"/>
</file>

<file path=customXml/itemProps4.xml><?xml version="1.0" encoding="utf-8"?>
<ds:datastoreItem xmlns:ds="http://schemas.openxmlformats.org/officeDocument/2006/customXml" ds:itemID="{33F3AE76-C36B-4EA1-9A6A-62B28BF3DA22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2921</TotalTime>
  <Words>318</Words>
  <Application>Microsoft Office PowerPoint</Application>
  <PresentationFormat>Widescreen</PresentationFormat>
  <Paragraphs>189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Default Design</vt:lpstr>
      <vt:lpstr>51L FP AEI-ACI XRF comparison 20s vs 30s</vt:lpstr>
      <vt:lpstr>Pre 51 FP2 Etch, FP2 AEI, FP2 ACI XRF Comparison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Aella (paella)</dc:creator>
  <cp:lastModifiedBy>Paolo Fantini (pfantini)</cp:lastModifiedBy>
  <cp:revision>2</cp:revision>
  <dcterms:created xsi:type="dcterms:W3CDTF">2018-02-14T15:41:09Z</dcterms:created>
  <dcterms:modified xsi:type="dcterms:W3CDTF">2018-02-16T16:28:20Z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0x0101006FF2AFC2669BE544ABDBC9272D7E8CD800A7AE3A38E8631E43880A07ED4233B6A4</vt:lpwstr>
  </property>
  <property fmtid="{D5CDD505-2E9C-101B-9397-08002B2CF9AE}" pid="3" name="_dlc_DocIdItemGuid">
    <vt:lpwstr>87417ec4-1662-40be-8804-f2b8e2cb942e</vt:lpwstr>
  </property>
</Properties>
</file>