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Masters/slideMaster2.xml" ContentType="application/vnd.openxmlformats-officedocument.presentationml.slideMaster+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77" r:id="rId2"/>
  </p:sldMasterIdLst>
  <p:notesMasterIdLst>
    <p:notesMasterId r:id="rId6"/>
  </p:notesMasterIdLst>
  <p:sldIdLst>
    <p:sldId id="265" r:id="rId3"/>
    <p:sldId id="266" r:id="rId4"/>
    <p:sldId id="26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33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7C8"/>
    <a:srgbClr val="0090DA"/>
    <a:srgbClr val="00A3E1"/>
    <a:srgbClr val="71C5E8"/>
    <a:srgbClr val="58595B"/>
    <a:srgbClr val="808285"/>
    <a:srgbClr val="A7A9AC"/>
    <a:srgbClr val="D1D3D4"/>
    <a:srgbClr val="B7D433"/>
    <a:srgbClr val="9ACA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0" d="100"/>
          <a:sy n="90" d="100"/>
        </p:scale>
        <p:origin x="432" y="90"/>
      </p:cViewPr>
      <p:guideLst>
        <p:guide orient="horz" pos="3264"/>
        <p:guide pos="3312"/>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BF96A-CBBD-4CCF-8C87-6E114B9E4329}" type="datetimeFigureOut">
              <a:rPr lang="en-US" smtClean="0"/>
              <a:t>1/24/2018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rgbClr val="0077C8"/>
                </a:solidFill>
              </a:defRPr>
            </a:lvl1pPr>
          </a:lstStyle>
          <a:p>
            <a:fld id="{2A0FEC12-B697-46B2-AC72-609E1FB7663B}" type="datetime4">
              <a:rPr lang="en-US" smtClean="0"/>
              <a:t>January 24, 2018</a:t>
            </a:fld>
            <a:endParaRPr lang="en-US" dirty="0"/>
          </a:p>
        </p:txBody>
      </p:sp>
      <p:sp>
        <p:nvSpPr>
          <p:cNvPr id="3" name="Footer Placeholder 2"/>
          <p:cNvSpPr>
            <a:spLocks noGrp="1"/>
          </p:cNvSpPr>
          <p:nvPr>
            <p:ph type="ftr" sz="quarter" idx="12"/>
          </p:nvPr>
        </p:nvSpPr>
        <p:spPr/>
        <p:txBody>
          <a:bodyPr/>
          <a:lstStyle>
            <a:lvl1pPr>
              <a:defRPr>
                <a:solidFill>
                  <a:srgbClr val="0077C8"/>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9DBE14A4-9EFF-44B5-B818-FBDED80DC98E}" type="datetime4">
              <a:rPr lang="en-US" smtClean="0"/>
              <a:t>January 24,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C51AED33-5CBD-4F65-8A5D-4E027924D1BC}" type="datetime4">
              <a:rPr lang="en-US" smtClean="0"/>
              <a:t>January 24,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838199" y="362309"/>
            <a:ext cx="5073591"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A7FF47F-D05B-4A3A-B9C2-B7128175C3C3}" type="datetime4">
              <a:rPr lang="en-US" smtClean="0"/>
              <a:t>January 24,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89130DB7-029F-4471-BC7C-E4A29DE3FCB3}" type="datetime4">
              <a:rPr lang="en-US" smtClean="0"/>
              <a:t>January 24,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0C39873D-1173-4B09-AE86-AA178DB45922}" type="datetime4">
              <a:rPr lang="en-US" smtClean="0"/>
              <a:t>January 24,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1AD8B7F-97C2-4888-BF1C-56C0742BA9D7}" type="datetime4">
              <a:rPr lang="en-US" smtClean="0"/>
              <a:t>January 24,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A11099-C84D-4E8D-A396-A4435B145A56}" type="datetime4">
              <a:rPr lang="en-US" smtClean="0"/>
              <a:t>January 24,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0A381F-3503-4BA1-84E7-A4D8C75D4BC4}" type="datetime4">
              <a:rPr lang="en-US" smtClean="0"/>
              <a:t>January 24,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920A13-7C1D-4471-8934-00DDD5048EA1}" type="datetime4">
              <a:rPr lang="en-US" smtClean="0"/>
              <a:t>January 24,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002AD-0B31-491B-8DBE-1CA83D0D9D7D}" type="datetime4">
              <a:rPr lang="en-US" smtClean="0"/>
              <a:t>January 24,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chemeClr val="bg1"/>
                </a:solidFill>
              </a:defRPr>
            </a:lvl1pPr>
          </a:lstStyle>
          <a:p>
            <a:fld id="{0CFB5DD6-B5A9-42D8-8E78-3203A252046E}" type="datetime4">
              <a:rPr lang="en-US" smtClean="0"/>
              <a:pPr/>
              <a:t>January 24, 2018</a:t>
            </a:fld>
            <a:endParaRPr lang="en-US" dirty="0"/>
          </a:p>
        </p:txBody>
      </p:sp>
      <p:sp>
        <p:nvSpPr>
          <p:cNvPr id="3" name="Footer Placeholder 2"/>
          <p:cNvSpPr>
            <a:spLocks noGrp="1"/>
          </p:cNvSpPr>
          <p:nvPr>
            <p:ph type="ftr" sz="quarter" idx="12"/>
          </p:nvPr>
        </p:nvSpPr>
        <p:spPr/>
        <p:txBody>
          <a:bodyPr/>
          <a:lstStyle>
            <a:lvl1pPr>
              <a:defRPr>
                <a:solidFill>
                  <a:schemeClr val="bg1"/>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rgbClr val="0077C8"/>
                </a:solidFill>
              </a:defRPr>
            </a:lvl1pPr>
          </a:lstStyle>
          <a:p>
            <a:fld id="{0CFB5DD6-B5A9-42D8-8E78-3203A252046E}" type="datetime4">
              <a:rPr lang="en-US" smtClean="0"/>
              <a:pPr/>
              <a:t>January 24, 2018</a:t>
            </a:fld>
            <a:endParaRPr lang="en-US" dirty="0"/>
          </a:p>
        </p:txBody>
      </p:sp>
      <p:sp>
        <p:nvSpPr>
          <p:cNvPr id="4" name="Footer Placeholder 3"/>
          <p:cNvSpPr>
            <a:spLocks noGrp="1"/>
          </p:cNvSpPr>
          <p:nvPr>
            <p:ph type="ftr" sz="quarter" idx="11"/>
          </p:nvPr>
        </p:nvSpPr>
        <p:spPr/>
        <p:txBody>
          <a:bodyPr/>
          <a:lstStyle>
            <a:lvl1pPr>
              <a:defRPr>
                <a:solidFill>
                  <a:srgbClr val="0077C8"/>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799139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chemeClr val="bg1"/>
                </a:solidFill>
              </a:defRPr>
            </a:lvl1pPr>
          </a:lstStyle>
          <a:p>
            <a:fld id="{0CFB5DD6-B5A9-42D8-8E78-3203A252046E}" type="datetime4">
              <a:rPr lang="en-US" smtClean="0"/>
              <a:pPr/>
              <a:t>January 24, 2018</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68494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1096738-D422-416D-8C11-6DC2CEAD6704}" type="datetime4">
              <a:rPr lang="en-US" smtClean="0"/>
              <a:t>January 24,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p>
            <a:fld id="{C9AA1E17-0D0A-4F25-BF38-BAACE58E556E}" type="datetime4">
              <a:rPr lang="en-US" smtClean="0"/>
              <a:t>January 24, 2018</a:t>
            </a:fld>
            <a:endParaRPr lang="en-US" dirty="0"/>
          </a:p>
        </p:txBody>
      </p:sp>
      <p:sp>
        <p:nvSpPr>
          <p:cNvPr id="3" name="Footer Placeholder 2"/>
          <p:cNvSpPr>
            <a:spLocks noGrp="1"/>
          </p:cNvSpPr>
          <p:nvPr>
            <p:ph type="ftr" sz="quarter" idx="12"/>
          </p:nvPr>
        </p:nvSpPr>
        <p:spPr/>
        <p:txBody>
          <a:bodyPr/>
          <a:lstStyle/>
          <a:p>
            <a:r>
              <a:rPr lang="en-US"/>
              <a:t>Micron Confidential</a:t>
            </a:r>
            <a:endParaRPr lang="en-US" dirty="0"/>
          </a:p>
        </p:txBody>
      </p:sp>
      <p:sp>
        <p:nvSpPr>
          <p:cNvPr id="4" name="Slide Number Placeholder 3"/>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5864301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2"/>
          </p:nvPr>
        </p:nvSpPr>
        <p:spPr/>
        <p:txBody>
          <a:bodyPr/>
          <a:lstStyle/>
          <a:p>
            <a:fld id="{C9AA1E17-0D0A-4F25-BF38-BAACE58E556E}" type="datetime4">
              <a:rPr lang="en-US" smtClean="0"/>
              <a:t>January 24, 2018</a:t>
            </a:fld>
            <a:endParaRPr lang="en-US" dirty="0"/>
          </a:p>
        </p:txBody>
      </p:sp>
      <p:sp>
        <p:nvSpPr>
          <p:cNvPr id="3" name="Footer Placeholder 2"/>
          <p:cNvSpPr>
            <a:spLocks noGrp="1"/>
          </p:cNvSpPr>
          <p:nvPr>
            <p:ph type="ftr" sz="quarter" idx="13"/>
          </p:nvPr>
        </p:nvSpPr>
        <p:spPr/>
        <p:txBody>
          <a:bodyPr/>
          <a:lstStyle/>
          <a:p>
            <a:r>
              <a:rPr lang="en-US"/>
              <a:t>Micron Confidential</a:t>
            </a:r>
            <a:endParaRPr lang="en-US" dirty="0"/>
          </a:p>
        </p:txBody>
      </p:sp>
      <p:sp>
        <p:nvSpPr>
          <p:cNvPr id="4" name="Slide Number Placeholder 3"/>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
        <p:nvSpPr>
          <p:cNvPr id="2" name="Date Placeholder 1"/>
          <p:cNvSpPr>
            <a:spLocks noGrp="1"/>
          </p:cNvSpPr>
          <p:nvPr>
            <p:ph type="dt" sz="half" idx="10"/>
          </p:nvPr>
        </p:nvSpPr>
        <p:spPr/>
        <p:txBody>
          <a:bodyPr/>
          <a:lstStyle/>
          <a:p>
            <a:fld id="{C9AA1E17-0D0A-4F25-BF38-BAACE58E556E}" type="datetime4">
              <a:rPr lang="en-US" smtClean="0"/>
              <a:t>January 24, 2018</a:t>
            </a:fld>
            <a:endParaRPr lang="en-US" dirty="0"/>
          </a:p>
        </p:txBody>
      </p:sp>
      <p:sp>
        <p:nvSpPr>
          <p:cNvPr id="4" name="Footer Placeholder 3"/>
          <p:cNvSpPr>
            <a:spLocks noGrp="1"/>
          </p:cNvSpPr>
          <p:nvPr>
            <p:ph type="ftr" sz="quarter" idx="11"/>
          </p:nvPr>
        </p:nvSpPr>
        <p:spPr/>
        <p:txBody>
          <a:bodyPr/>
          <a:lstStyle/>
          <a:p>
            <a:r>
              <a:rPr lang="en-US"/>
              <a:t>Micron Confidential</a:t>
            </a:r>
            <a:endParaRPr lang="en-US" dirty="0"/>
          </a:p>
        </p:txBody>
      </p:sp>
      <p:sp>
        <p:nvSpPr>
          <p:cNvPr id="5" name="Slide Number Placeholder 4"/>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p>
            <a:fld id="{C9AA1E17-0D0A-4F25-BF38-BAACE58E556E}" type="datetime4">
              <a:rPr lang="en-US" smtClean="0"/>
              <a:t>January 24, 2018</a:t>
            </a:fld>
            <a:endParaRPr lang="en-US" dirty="0"/>
          </a:p>
        </p:txBody>
      </p:sp>
      <p:sp>
        <p:nvSpPr>
          <p:cNvPr id="3" name="Footer Placeholder 2"/>
          <p:cNvSpPr>
            <a:spLocks noGrp="1"/>
          </p:cNvSpPr>
          <p:nvPr>
            <p:ph type="ftr" sz="quarter" idx="12"/>
          </p:nvPr>
        </p:nvSpPr>
        <p:spPr/>
        <p:txBody>
          <a:bodyPr/>
          <a:lstStyle/>
          <a:p>
            <a:r>
              <a:rPr lang="en-US"/>
              <a:t>Micron Confidential</a:t>
            </a:r>
            <a:endParaRPr lang="en-US" dirty="0"/>
          </a:p>
        </p:txBody>
      </p:sp>
      <p:sp>
        <p:nvSpPr>
          <p:cNvPr id="4" name="Slide Number Placeholder 3"/>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9270516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2"/>
          </p:nvPr>
        </p:nvSpPr>
        <p:spPr/>
        <p:txBody>
          <a:bodyPr/>
          <a:lstStyle/>
          <a:p>
            <a:fld id="{C9AA1E17-0D0A-4F25-BF38-BAACE58E556E}" type="datetime4">
              <a:rPr lang="en-US" smtClean="0"/>
              <a:t>January 24, 2018</a:t>
            </a:fld>
            <a:endParaRPr lang="en-US" dirty="0"/>
          </a:p>
        </p:txBody>
      </p:sp>
      <p:sp>
        <p:nvSpPr>
          <p:cNvPr id="3" name="Footer Placeholder 2"/>
          <p:cNvSpPr>
            <a:spLocks noGrp="1"/>
          </p:cNvSpPr>
          <p:nvPr>
            <p:ph type="ftr" sz="quarter" idx="13"/>
          </p:nvPr>
        </p:nvSpPr>
        <p:spPr/>
        <p:txBody>
          <a:bodyPr/>
          <a:lstStyle/>
          <a:p>
            <a:r>
              <a:rPr lang="en-US"/>
              <a:t>Micron Confidential</a:t>
            </a:r>
            <a:endParaRPr lang="en-US" dirty="0"/>
          </a:p>
        </p:txBody>
      </p:sp>
      <p:sp>
        <p:nvSpPr>
          <p:cNvPr id="4" name="Slide Number Placeholder 3"/>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
        <p:nvSpPr>
          <p:cNvPr id="2" name="Date Placeholder 1"/>
          <p:cNvSpPr>
            <a:spLocks noGrp="1"/>
          </p:cNvSpPr>
          <p:nvPr>
            <p:ph type="dt" sz="half" idx="10"/>
          </p:nvPr>
        </p:nvSpPr>
        <p:spPr/>
        <p:txBody>
          <a:bodyPr/>
          <a:lstStyle/>
          <a:p>
            <a:fld id="{C9AA1E17-0D0A-4F25-BF38-BAACE58E556E}" type="datetime4">
              <a:rPr lang="en-US" smtClean="0"/>
              <a:t>January 24,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5" name="Slide Number Placeholder 4"/>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AF2D2701-F78D-4095-A39E-61DF3C4A4C04}" type="datetime4">
              <a:rPr lang="en-US" smtClean="0"/>
              <a:t>January 24,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EAA98F0A-2D28-4A84-9EAB-DBF27057C8F9}" type="datetime4">
              <a:rPr lang="en-US" smtClean="0"/>
              <a:t>January 24,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D5BF9B1-2CD5-4E0A-A036-F8A386770A6F}" type="datetime4">
              <a:rPr lang="en-US" smtClean="0"/>
              <a:t>January 24,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591E8161-C7D8-4E89-83CF-1400BBFEB4E3}" type="datetime4">
              <a:rPr lang="en-US" smtClean="0"/>
              <a:t>January 24,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4FB25FF7-E416-4516-BA11-FC11BBA2AED8}" type="datetime4">
              <a:rPr lang="en-US" smtClean="0"/>
              <a:t>January 24,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AB354393-6454-4F53-97F9-CCABD1DCDDD4}" type="datetime4">
              <a:rPr lang="en-US" smtClean="0"/>
              <a:t>January 24,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455A8A2E-26C9-48CC-BB2E-E40BB5F1017D}" type="datetime4">
              <a:rPr lang="en-US" smtClean="0"/>
              <a:t>January 24,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theme" Target="../theme/theme2.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0CFB5DD6-B5A9-42D8-8E78-3203A252046E}" type="datetime4">
              <a:rPr lang="en-US" smtClean="0"/>
              <a:t>January 24,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4">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8" r:id="rId9"/>
    <p:sldLayoutId id="2147483692" r:id="rId10"/>
    <p:sldLayoutId id="2147483693" r:id="rId11"/>
    <p:sldLayoutId id="2147483695" r:id="rId12"/>
    <p:sldLayoutId id="2147483696" r:id="rId13"/>
    <p:sldLayoutId id="2147483672" r:id="rId14"/>
    <p:sldLayoutId id="2147483652" r:id="rId15"/>
    <p:sldLayoutId id="2147483668" r:id="rId16"/>
    <p:sldLayoutId id="2147483671" r:id="rId17"/>
    <p:sldLayoutId id="2147483654" r:id="rId18"/>
    <p:sldLayoutId id="2147483675" r:id="rId19"/>
    <p:sldLayoutId id="2147483655" r:id="rId20"/>
    <p:sldLayoutId id="2147483674" r:id="rId21"/>
    <p:sldLayoutId id="2147483700" r:id="rId22"/>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7432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C9AA1E17-0D0A-4F25-BF38-BAACE58E556E}" type="datetime4">
              <a:rPr lang="en-US" smtClean="0"/>
              <a:t>January 24,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1</a:t>
            </a:fld>
            <a:endParaRPr lang="en-US"/>
          </a:p>
        </p:txBody>
      </p:sp>
      <p:sp>
        <p:nvSpPr>
          <p:cNvPr id="5" name="Text Placeholder 4"/>
          <p:cNvSpPr>
            <a:spLocks noGrp="1"/>
          </p:cNvSpPr>
          <p:nvPr>
            <p:ph type="body" sz="quarter" idx="13"/>
          </p:nvPr>
        </p:nvSpPr>
        <p:spPr>
          <a:xfrm>
            <a:off x="838199" y="473515"/>
            <a:ext cx="10515600" cy="361950"/>
          </a:xfrm>
        </p:spPr>
        <p:txBody>
          <a:bodyPr/>
          <a:lstStyle/>
          <a:p>
            <a:r>
              <a:rPr lang="en-US" sz="2800" dirty="0"/>
              <a:t>Summary</a:t>
            </a:r>
          </a:p>
        </p:txBody>
      </p:sp>
      <p:sp>
        <p:nvSpPr>
          <p:cNvPr id="6" name="Content Placeholder 5"/>
          <p:cNvSpPr>
            <a:spLocks noGrp="1"/>
          </p:cNvSpPr>
          <p:nvPr>
            <p:ph sz="half" idx="1"/>
          </p:nvPr>
        </p:nvSpPr>
        <p:spPr>
          <a:xfrm>
            <a:off x="653716" y="1349641"/>
            <a:ext cx="10214810" cy="4548188"/>
          </a:xfrm>
        </p:spPr>
        <p:txBody>
          <a:bodyPr/>
          <a:lstStyle/>
          <a:p>
            <a:r>
              <a:rPr lang="en-US" sz="2000" dirty="0"/>
              <a:t>Composition skewed with </a:t>
            </a:r>
            <a:r>
              <a:rPr lang="en-US" sz="2000" dirty="0" err="1"/>
              <a:t>GeTe</a:t>
            </a:r>
            <a:r>
              <a:rPr lang="en-US" sz="2000" dirty="0"/>
              <a:t> target unable to deliver 1 to 1 composition at powers needed to balance other 2 source materials (would require 5x increase in power on GST target)</a:t>
            </a:r>
          </a:p>
          <a:p>
            <a:r>
              <a:rPr lang="en-US" sz="2000" dirty="0"/>
              <a:t>ICP-Complete</a:t>
            </a:r>
          </a:p>
          <a:p>
            <a:r>
              <a:rPr lang="en-US" sz="2000" dirty="0" err="1"/>
              <a:t>Rs</a:t>
            </a:r>
            <a:r>
              <a:rPr lang="en-US" sz="2000" dirty="0"/>
              <a:t>-vs T samples in metro steps</a:t>
            </a:r>
          </a:p>
          <a:p>
            <a:r>
              <a:rPr lang="en-US" sz="2000" dirty="0"/>
              <a:t>XRD material on hold (PV1 project for PG1T1 has &gt;160hrs of data collection still pending)</a:t>
            </a:r>
          </a:p>
          <a:p>
            <a:r>
              <a:rPr lang="en-US" sz="2000" dirty="0"/>
              <a:t>Samples from </a:t>
            </a:r>
            <a:r>
              <a:rPr lang="en-US" sz="2000" dirty="0" err="1"/>
              <a:t>Rs</a:t>
            </a:r>
            <a:r>
              <a:rPr lang="en-US" sz="2000" dirty="0"/>
              <a:t> vs T will be sent for Pulse Laser Crystallization.</a:t>
            </a:r>
          </a:p>
        </p:txBody>
      </p:sp>
    </p:spTree>
    <p:extLst>
      <p:ext uri="{BB962C8B-B14F-4D97-AF65-F5344CB8AC3E}">
        <p14:creationId xmlns:p14="http://schemas.microsoft.com/office/powerpoint/2010/main" val="2016239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8EEEB-EADC-47C1-8B83-04AC5164DABA}"/>
              </a:ext>
            </a:extLst>
          </p:cNvPr>
          <p:cNvSpPr>
            <a:spLocks noGrp="1"/>
          </p:cNvSpPr>
          <p:nvPr>
            <p:ph type="title"/>
          </p:nvPr>
        </p:nvSpPr>
        <p:spPr/>
        <p:txBody>
          <a:bodyPr/>
          <a:lstStyle/>
          <a:p>
            <a:r>
              <a:rPr lang="en-US" dirty="0"/>
              <a:t>ICP</a:t>
            </a:r>
          </a:p>
        </p:txBody>
      </p:sp>
      <p:sp>
        <p:nvSpPr>
          <p:cNvPr id="3" name="Footer Placeholder 2">
            <a:extLst>
              <a:ext uri="{FF2B5EF4-FFF2-40B4-BE49-F238E27FC236}">
                <a16:creationId xmlns:a16="http://schemas.microsoft.com/office/drawing/2014/main" id="{CDCCBD67-637F-4FF3-87EB-E0DB1F4D0C7F}"/>
              </a:ext>
            </a:extLst>
          </p:cNvPr>
          <p:cNvSpPr>
            <a:spLocks noGrp="1"/>
          </p:cNvSpPr>
          <p:nvPr>
            <p:ph type="ftr" sz="quarter" idx="11"/>
          </p:nvPr>
        </p:nvSpPr>
        <p:spPr/>
        <p:txBody>
          <a:bodyPr/>
          <a:lstStyle/>
          <a:p>
            <a:r>
              <a:rPr lang="en-US"/>
              <a:t>Micron Confidential</a:t>
            </a:r>
          </a:p>
        </p:txBody>
      </p:sp>
      <p:sp>
        <p:nvSpPr>
          <p:cNvPr id="4" name="Slide Number Placeholder 3">
            <a:extLst>
              <a:ext uri="{FF2B5EF4-FFF2-40B4-BE49-F238E27FC236}">
                <a16:creationId xmlns:a16="http://schemas.microsoft.com/office/drawing/2014/main" id="{5FE50A1E-42FA-4721-A4DF-A808745A4AB3}"/>
              </a:ext>
            </a:extLst>
          </p:cNvPr>
          <p:cNvSpPr>
            <a:spLocks noGrp="1"/>
          </p:cNvSpPr>
          <p:nvPr>
            <p:ph type="sldNum" sz="quarter" idx="12"/>
          </p:nvPr>
        </p:nvSpPr>
        <p:spPr/>
        <p:txBody>
          <a:bodyPr/>
          <a:lstStyle/>
          <a:p>
            <a:fld id="{B7E7695C-FCF1-4AA0-9B93-7941FED13DC4}" type="slidenum">
              <a:rPr lang="en-US" smtClean="0"/>
              <a:t>2</a:t>
            </a:fld>
            <a:endParaRPr lang="en-US"/>
          </a:p>
        </p:txBody>
      </p:sp>
      <p:pic>
        <p:nvPicPr>
          <p:cNvPr id="7" name="Picture 6">
            <a:extLst>
              <a:ext uri="{FF2B5EF4-FFF2-40B4-BE49-F238E27FC236}">
                <a16:creationId xmlns:a16="http://schemas.microsoft.com/office/drawing/2014/main" id="{50BCEB5E-C2A0-4EAC-8879-47F8A6D558E9}"/>
              </a:ext>
            </a:extLst>
          </p:cNvPr>
          <p:cNvPicPr>
            <a:picLocks noChangeAspect="1"/>
          </p:cNvPicPr>
          <p:nvPr/>
        </p:nvPicPr>
        <p:blipFill>
          <a:blip r:embed="rId2"/>
          <a:stretch>
            <a:fillRect/>
          </a:stretch>
        </p:blipFill>
        <p:spPr>
          <a:xfrm>
            <a:off x="648302" y="1455219"/>
            <a:ext cx="4975860" cy="3787140"/>
          </a:xfrm>
          <a:prstGeom prst="rect">
            <a:avLst/>
          </a:prstGeom>
        </p:spPr>
      </p:pic>
      <p:pic>
        <p:nvPicPr>
          <p:cNvPr id="8" name="Picture 7">
            <a:extLst>
              <a:ext uri="{FF2B5EF4-FFF2-40B4-BE49-F238E27FC236}">
                <a16:creationId xmlns:a16="http://schemas.microsoft.com/office/drawing/2014/main" id="{AF185BF3-BCEF-419C-887D-5B1418821D61}"/>
              </a:ext>
            </a:extLst>
          </p:cNvPr>
          <p:cNvPicPr>
            <a:picLocks noChangeAspect="1"/>
          </p:cNvPicPr>
          <p:nvPr/>
        </p:nvPicPr>
        <p:blipFill>
          <a:blip r:embed="rId3"/>
          <a:stretch>
            <a:fillRect/>
          </a:stretch>
        </p:blipFill>
        <p:spPr>
          <a:xfrm>
            <a:off x="5702968" y="380850"/>
            <a:ext cx="6172575" cy="5935878"/>
          </a:xfrm>
          <a:prstGeom prst="rect">
            <a:avLst/>
          </a:prstGeom>
        </p:spPr>
      </p:pic>
    </p:spTree>
    <p:extLst>
      <p:ext uri="{BB962C8B-B14F-4D97-AF65-F5344CB8AC3E}">
        <p14:creationId xmlns:p14="http://schemas.microsoft.com/office/powerpoint/2010/main" val="3159812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FDCB7-29B9-4E15-AA51-26E3A749BF1F}"/>
              </a:ext>
            </a:extLst>
          </p:cNvPr>
          <p:cNvSpPr>
            <a:spLocks noGrp="1"/>
          </p:cNvSpPr>
          <p:nvPr>
            <p:ph type="title"/>
          </p:nvPr>
        </p:nvSpPr>
        <p:spPr/>
        <p:txBody>
          <a:bodyPr/>
          <a:lstStyle/>
          <a:p>
            <a:r>
              <a:rPr lang="en-US" dirty="0" err="1"/>
              <a:t>Eg</a:t>
            </a:r>
            <a:endParaRPr lang="en-US" dirty="0"/>
          </a:p>
        </p:txBody>
      </p:sp>
      <p:sp>
        <p:nvSpPr>
          <p:cNvPr id="3" name="Footer Placeholder 2">
            <a:extLst>
              <a:ext uri="{FF2B5EF4-FFF2-40B4-BE49-F238E27FC236}">
                <a16:creationId xmlns:a16="http://schemas.microsoft.com/office/drawing/2014/main" id="{9D6BFC8A-9A1D-437E-8680-4B0D6CEF25A9}"/>
              </a:ext>
            </a:extLst>
          </p:cNvPr>
          <p:cNvSpPr>
            <a:spLocks noGrp="1"/>
          </p:cNvSpPr>
          <p:nvPr>
            <p:ph type="ftr" sz="quarter" idx="11"/>
          </p:nvPr>
        </p:nvSpPr>
        <p:spPr/>
        <p:txBody>
          <a:bodyPr/>
          <a:lstStyle/>
          <a:p>
            <a:r>
              <a:rPr lang="en-US"/>
              <a:t>Micron Confidential</a:t>
            </a:r>
          </a:p>
        </p:txBody>
      </p:sp>
      <p:sp>
        <p:nvSpPr>
          <p:cNvPr id="4" name="Slide Number Placeholder 3">
            <a:extLst>
              <a:ext uri="{FF2B5EF4-FFF2-40B4-BE49-F238E27FC236}">
                <a16:creationId xmlns:a16="http://schemas.microsoft.com/office/drawing/2014/main" id="{DFFEAE39-C79D-4D21-919F-6ADE802E63F7}"/>
              </a:ext>
            </a:extLst>
          </p:cNvPr>
          <p:cNvSpPr>
            <a:spLocks noGrp="1"/>
          </p:cNvSpPr>
          <p:nvPr>
            <p:ph type="sldNum" sz="quarter" idx="12"/>
          </p:nvPr>
        </p:nvSpPr>
        <p:spPr/>
        <p:txBody>
          <a:bodyPr/>
          <a:lstStyle/>
          <a:p>
            <a:fld id="{B7E7695C-FCF1-4AA0-9B93-7941FED13DC4}" type="slidenum">
              <a:rPr lang="en-US" smtClean="0"/>
              <a:t>3</a:t>
            </a:fld>
            <a:endParaRPr lang="en-US"/>
          </a:p>
        </p:txBody>
      </p:sp>
      <p:sp>
        <p:nvSpPr>
          <p:cNvPr id="6" name="Content Placeholder 5">
            <a:extLst>
              <a:ext uri="{FF2B5EF4-FFF2-40B4-BE49-F238E27FC236}">
                <a16:creationId xmlns:a16="http://schemas.microsoft.com/office/drawing/2014/main" id="{7800E9F0-3228-4D4F-B60A-5CBF847F3772}"/>
              </a:ext>
            </a:extLst>
          </p:cNvPr>
          <p:cNvSpPr>
            <a:spLocks noGrp="1"/>
          </p:cNvSpPr>
          <p:nvPr>
            <p:ph sz="half" idx="1"/>
          </p:nvPr>
        </p:nvSpPr>
        <p:spPr>
          <a:xfrm>
            <a:off x="525379" y="1299912"/>
            <a:ext cx="3108158" cy="4548188"/>
          </a:xfrm>
        </p:spPr>
        <p:txBody>
          <a:bodyPr/>
          <a:lstStyle/>
          <a:p>
            <a:r>
              <a:rPr lang="en-US" dirty="0"/>
              <a:t>Data missing.</a:t>
            </a:r>
          </a:p>
          <a:p>
            <a:r>
              <a:rPr lang="en-US" dirty="0"/>
              <a:t>Re-running of data is still not posting. Metro is aware of issues but solution is not complete.</a:t>
            </a:r>
          </a:p>
        </p:txBody>
      </p:sp>
      <p:pic>
        <p:nvPicPr>
          <p:cNvPr id="7" name="Picture 6">
            <a:extLst>
              <a:ext uri="{FF2B5EF4-FFF2-40B4-BE49-F238E27FC236}">
                <a16:creationId xmlns:a16="http://schemas.microsoft.com/office/drawing/2014/main" id="{48A91019-CE99-4EA6-9F25-3811CEDA7F3C}"/>
              </a:ext>
            </a:extLst>
          </p:cNvPr>
          <p:cNvPicPr>
            <a:picLocks noChangeAspect="1"/>
          </p:cNvPicPr>
          <p:nvPr/>
        </p:nvPicPr>
        <p:blipFill>
          <a:blip r:embed="rId2"/>
          <a:stretch>
            <a:fillRect/>
          </a:stretch>
        </p:blipFill>
        <p:spPr>
          <a:xfrm>
            <a:off x="3633537" y="837486"/>
            <a:ext cx="8238122" cy="4287715"/>
          </a:xfrm>
          <a:prstGeom prst="rect">
            <a:avLst/>
          </a:prstGeom>
        </p:spPr>
      </p:pic>
    </p:spTree>
    <p:extLst>
      <p:ext uri="{BB962C8B-B14F-4D97-AF65-F5344CB8AC3E}">
        <p14:creationId xmlns:p14="http://schemas.microsoft.com/office/powerpoint/2010/main" val="3856236694"/>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_Master_PPT_Template_2018.pptx" id="{EEF647EC-56A7-4327-BDFA-FFF2B3C5BED3}" vid="{1ED4F18A-1CAE-436E-9873-C84173CF8A74}"/>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_Master_PPT_Template_2018.pptx" id="{EEF647EC-56A7-4327-BDFA-FFF2B3C5BED3}" vid="{E53362E6-4ECC-432A-82B7-564D69580A6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F29D9A45-2D5C-4118-99B1-0670570F46BB}"/>
</file>

<file path=customXml/itemProps2.xml><?xml version="1.0" encoding="utf-8"?>
<ds:datastoreItem xmlns:ds="http://schemas.openxmlformats.org/officeDocument/2006/customXml" ds:itemID="{EB3D5907-AB64-444B-AAC5-5E2237A99CFF}"/>
</file>

<file path=customXml/itemProps3.xml><?xml version="1.0" encoding="utf-8"?>
<ds:datastoreItem xmlns:ds="http://schemas.openxmlformats.org/officeDocument/2006/customXml" ds:itemID="{5EF75901-AFBF-4A00-AC97-B0691128AB79}"/>
</file>

<file path=docProps/app.xml><?xml version="1.0" encoding="utf-8"?>
<Properties xmlns="http://schemas.openxmlformats.org/officeDocument/2006/extended-properties" xmlns:vt="http://schemas.openxmlformats.org/officeDocument/2006/docPropsVTypes">
  <Template>blank</Template>
  <TotalTime>0</TotalTime>
  <Words>104</Words>
  <Application>Microsoft Office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Segoe UI</vt:lpstr>
      <vt:lpstr>Verdana</vt:lpstr>
      <vt:lpstr>Wingdings</vt:lpstr>
      <vt:lpstr>Micron Theme 2.0</vt:lpstr>
      <vt:lpstr>CPG Theme 2.0</vt:lpstr>
      <vt:lpstr>PowerPoint Presentation</vt:lpstr>
      <vt:lpstr>ICP</vt:lpstr>
      <vt:lpstr>Eg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2018-01-24T13:30:36Z</dcterms:created>
  <dcterms:modified xsi:type="dcterms:W3CDTF">2018-01-26T13:22:36Z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