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4"/>
  </p:notesMasterIdLst>
  <p:sldIdLst>
    <p:sldId id="257" r:id="rId2"/>
    <p:sldId id="258" r:id="rId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3399FF"/>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81" autoAdjust="0"/>
  </p:normalViewPr>
  <p:slideViewPr>
    <p:cSldViewPr snapToGrid="0">
      <p:cViewPr varScale="1">
        <p:scale>
          <a:sx n="90" d="100"/>
          <a:sy n="90" d="100"/>
        </p:scale>
        <p:origin x="1056"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24, 2018</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24,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January 24, 2018</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Forming on CLV</a:t>
            </a:r>
            <a:endParaRPr lang="en-US" dirty="0"/>
          </a:p>
        </p:txBody>
      </p:sp>
      <p:sp>
        <p:nvSpPr>
          <p:cNvPr id="3" name="Text Placeholder 2"/>
          <p:cNvSpPr>
            <a:spLocks noGrp="1"/>
          </p:cNvSpPr>
          <p:nvPr>
            <p:ph type="body" sz="quarter" idx="10"/>
          </p:nvPr>
        </p:nvSpPr>
        <p:spPr/>
        <p:txBody>
          <a:bodyPr/>
          <a:lstStyle/>
          <a:p>
            <a:r>
              <a:rPr lang="en-US" dirty="0"/>
              <a:t>Subtitle</a:t>
            </a:r>
          </a:p>
        </p:txBody>
      </p:sp>
      <p:sp>
        <p:nvSpPr>
          <p:cNvPr id="6" name="Text Placeholder 5"/>
          <p:cNvSpPr>
            <a:spLocks noGrp="1"/>
          </p:cNvSpPr>
          <p:nvPr>
            <p:ph type="body" sz="quarter" idx="12"/>
          </p:nvPr>
        </p:nvSpPr>
        <p:spPr/>
        <p:txBody>
          <a:bodyPr/>
          <a:lstStyle/>
          <a:p>
            <a:r>
              <a:rPr lang="en-US"/>
              <a:t>Speaker name</a:t>
            </a:r>
            <a:br>
              <a:rPr lang="en-US"/>
            </a:br>
            <a:r>
              <a:rPr lang="en-US"/>
              <a:t>and title</a:t>
            </a:r>
            <a:endParaRPr lang="en-US" dirty="0"/>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a:t>Forming on CLV</a:t>
            </a:r>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January 24, 2018</a:t>
            </a:fld>
            <a:endParaRPr lang="en-US" dirty="0"/>
          </a:p>
        </p:txBody>
      </p:sp>
      <p:sp>
        <p:nvSpPr>
          <p:cNvPr id="7" name="Footer Placeholder 6"/>
          <p:cNvSpPr>
            <a:spLocks noGrp="1"/>
          </p:cNvSpPr>
          <p:nvPr>
            <p:ph type="ftr" sz="quarter" idx="12"/>
          </p:nvPr>
        </p:nvSpPr>
        <p:spPr/>
        <p:txBody>
          <a:bodyPr/>
          <a:lstStyle/>
          <a:p>
            <a:r>
              <a:rPr lang="en-US"/>
              <a:t>|  Micron Confidential</a:t>
            </a:r>
            <a:endParaRPr lang="en-US" dirty="0"/>
          </a:p>
        </p:txBody>
      </p:sp>
      <p:sp>
        <p:nvSpPr>
          <p:cNvPr id="8" name="TextBox 7"/>
          <p:cNvSpPr txBox="1"/>
          <p:nvPr/>
        </p:nvSpPr>
        <p:spPr>
          <a:xfrm>
            <a:off x="219142" y="1140265"/>
            <a:ext cx="5273749" cy="2308324"/>
          </a:xfrm>
          <a:prstGeom prst="rect">
            <a:avLst/>
          </a:prstGeom>
          <a:noFill/>
        </p:spPr>
        <p:txBody>
          <a:bodyPr wrap="square" rtlCol="0">
            <a:spAutoFit/>
          </a:bodyPr>
          <a:lstStyle/>
          <a:p>
            <a:pPr marL="342900" indent="-342900">
              <a:buAutoNum type="arabicPeriod"/>
            </a:pPr>
            <a:r>
              <a:rPr lang="en-US" dirty="0">
                <a:latin typeface="Segoe UI" panose="020B0502040204020203" pitchFamily="34" charset="0"/>
                <a:cs typeface="Segoe UI" panose="020B0502040204020203" pitchFamily="34" charset="0"/>
              </a:rPr>
              <a:t>Data are taken on CLV lot with SDv12 thickness skew.</a:t>
            </a:r>
          </a:p>
          <a:p>
            <a:pPr marL="342900" indent="-342900">
              <a:buAutoNum type="arabicPeriod"/>
            </a:pPr>
            <a:r>
              <a:rPr lang="en-US" dirty="0">
                <a:latin typeface="Segoe UI" panose="020B0502040204020203" pitchFamily="34" charset="0"/>
                <a:cs typeface="Segoe UI" panose="020B0502040204020203" pitchFamily="34" charset="0"/>
              </a:rPr>
              <a:t>SDv12 as appears in the graph does not show forming.</a:t>
            </a:r>
          </a:p>
          <a:p>
            <a:pPr marL="342900" indent="-342900">
              <a:buAutoNum type="arabicPeriod"/>
            </a:pPr>
            <a:r>
              <a:rPr lang="en-US" dirty="0">
                <a:latin typeface="Segoe UI" panose="020B0502040204020203" pitchFamily="34" charset="0"/>
                <a:cs typeface="Segoe UI" panose="020B0502040204020203" pitchFamily="34" charset="0"/>
              </a:rPr>
              <a:t>This lot confirms data we obtained in the past with CLV with SDv12</a:t>
            </a:r>
            <a:r>
              <a:rPr lang="en-US" dirty="0">
                <a:latin typeface="Segoe UI" panose="020B0502040204020203" pitchFamily="34" charset="0"/>
                <a:cs typeface="Segoe UI" panose="020B0502040204020203" pitchFamily="34" charset="0"/>
                <a:sym typeface="Wingdings" panose="05000000000000000000" pitchFamily="2" charset="2"/>
              </a:rPr>
              <a:t> cantilever is </a:t>
            </a:r>
            <a:r>
              <a:rPr lang="en-US" dirty="0" err="1">
                <a:latin typeface="Segoe UI" panose="020B0502040204020203" pitchFamily="34" charset="0"/>
                <a:cs typeface="Segoe UI" panose="020B0502040204020203" pitchFamily="34" charset="0"/>
                <a:sym typeface="Wingdings" panose="05000000000000000000" pitchFamily="2" charset="2"/>
              </a:rPr>
              <a:t>formingless</a:t>
            </a:r>
            <a:r>
              <a:rPr lang="en-US" dirty="0">
                <a:latin typeface="Segoe UI" panose="020B0502040204020203" pitchFamily="34" charset="0"/>
                <a:cs typeface="Segoe UI" panose="020B0502040204020203" pitchFamily="34" charset="0"/>
                <a:sym typeface="Wingdings" panose="05000000000000000000" pitchFamily="2" charset="2"/>
              </a:rPr>
              <a:t> and the difference between </a:t>
            </a:r>
            <a:r>
              <a:rPr lang="en-US" b="1" dirty="0">
                <a:solidFill>
                  <a:srgbClr val="3399FF"/>
                </a:solidFill>
                <a:latin typeface="Segoe UI" panose="020B0502040204020203" pitchFamily="34" charset="0"/>
                <a:cs typeface="Segoe UI" panose="020B0502040204020203" pitchFamily="34" charset="0"/>
                <a:sym typeface="Wingdings" panose="05000000000000000000" pitchFamily="2" charset="2"/>
              </a:rPr>
              <a:t>FF</a:t>
            </a:r>
            <a:r>
              <a:rPr lang="en-US" dirty="0">
                <a:latin typeface="Segoe UI" panose="020B0502040204020203" pitchFamily="34" charset="0"/>
                <a:cs typeface="Segoe UI" panose="020B0502040204020203" pitchFamily="34" charset="0"/>
                <a:sym typeface="Wingdings" panose="05000000000000000000" pitchFamily="2" charset="2"/>
              </a:rPr>
              <a:t> and </a:t>
            </a:r>
            <a:r>
              <a:rPr lang="en-US" b="1" dirty="0">
                <a:solidFill>
                  <a:srgbClr val="CC0000"/>
                </a:solidFill>
                <a:latin typeface="Segoe UI" panose="020B0502040204020203" pitchFamily="34" charset="0"/>
                <a:cs typeface="Segoe UI" panose="020B0502040204020203" pitchFamily="34" charset="0"/>
                <a:sym typeface="Wingdings" panose="05000000000000000000" pitchFamily="2" charset="2"/>
              </a:rPr>
              <a:t>SF</a:t>
            </a:r>
            <a:r>
              <a:rPr lang="en-US" dirty="0">
                <a:latin typeface="Segoe UI" panose="020B0502040204020203" pitchFamily="34" charset="0"/>
                <a:cs typeface="Segoe UI" panose="020B0502040204020203" pitchFamily="34" charset="0"/>
                <a:sym typeface="Wingdings" panose="05000000000000000000" pitchFamily="2" charset="2"/>
              </a:rPr>
              <a:t> could be ascribed to drift process. </a:t>
            </a:r>
            <a:endParaRPr lang="en-US" dirty="0">
              <a:latin typeface="Segoe UI" panose="020B0502040204020203" pitchFamily="34" charset="0"/>
              <a:cs typeface="Segoe UI" panose="020B0502040204020203" pitchFamily="34" charset="0"/>
            </a:endParaRPr>
          </a:p>
        </p:txBody>
      </p:sp>
      <p:pic>
        <p:nvPicPr>
          <p:cNvPr id="11" name="Picture 10"/>
          <p:cNvPicPr>
            <a:picLocks noChangeAspect="1"/>
          </p:cNvPicPr>
          <p:nvPr/>
        </p:nvPicPr>
        <p:blipFill rotWithShape="1">
          <a:blip r:embed="rId2"/>
          <a:srcRect t="7132" r="24450" b="2326"/>
          <a:stretch/>
        </p:blipFill>
        <p:spPr>
          <a:xfrm>
            <a:off x="5679574" y="323858"/>
            <a:ext cx="6388380" cy="5641007"/>
          </a:xfrm>
          <a:prstGeom prst="rect">
            <a:avLst/>
          </a:prstGeom>
        </p:spPr>
      </p:pic>
    </p:spTree>
    <p:extLst>
      <p:ext uri="{BB962C8B-B14F-4D97-AF65-F5344CB8AC3E}">
        <p14:creationId xmlns:p14="http://schemas.microsoft.com/office/powerpoint/2010/main" val="1149698477"/>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401DB4C3-9795-428C-8442-B7AF6D7A53D7}"/>
</file>

<file path=customXml/itemProps2.xml><?xml version="1.0" encoding="utf-8"?>
<ds:datastoreItem xmlns:ds="http://schemas.openxmlformats.org/officeDocument/2006/customXml" ds:itemID="{20BCD21F-76B2-464B-9293-99E8EEDF523C}"/>
</file>

<file path=customXml/itemProps3.xml><?xml version="1.0" encoding="utf-8"?>
<ds:datastoreItem xmlns:ds="http://schemas.openxmlformats.org/officeDocument/2006/customXml" ds:itemID="{DD13AA36-CC61-4295-8051-0191DCE58944}"/>
</file>

<file path=docProps/app.xml><?xml version="1.0" encoding="utf-8"?>
<Properties xmlns="http://schemas.openxmlformats.org/officeDocument/2006/extended-properties" xmlns:vt="http://schemas.openxmlformats.org/officeDocument/2006/docPropsVTypes">
  <Template>blank</Template>
  <TotalTime>0</TotalTime>
  <Words>85</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Segoe UI</vt:lpstr>
      <vt:lpstr>Segoe UI Semibold</vt:lpstr>
      <vt:lpstr>Wingdings</vt:lpstr>
      <vt:lpstr>Micron Nov-2015</vt:lpstr>
      <vt:lpstr>Forming on CLV</vt:lpstr>
      <vt:lpstr>Forming on CLV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2017-09-21T08:48:10Z</dcterms:created>
  <dcterms:modified xsi:type="dcterms:W3CDTF">2018-01-26T13:24:11Z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