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intel_rgb_1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52" y="538164"/>
            <a:ext cx="173143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227917" y="3651250"/>
            <a:ext cx="8354483" cy="457200"/>
          </a:xfrm>
        </p:spPr>
        <p:txBody>
          <a:bodyPr anchor="b">
            <a:spAutoFit/>
          </a:bodyPr>
          <a:lstStyle>
            <a:lvl1pPr algn="r">
              <a:defRPr sz="3000">
                <a:solidFill>
                  <a:srgbClr val="0860A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5240920" y="4478338"/>
            <a:ext cx="6341480" cy="461665"/>
          </a:xfrm>
        </p:spPr>
        <p:txBody>
          <a:bodyPr wrap="none">
            <a:spAutoFit/>
          </a:bodyPr>
          <a:lstStyle>
            <a:lvl1pPr algn="r">
              <a:defRPr sz="3000">
                <a:solidFill>
                  <a:srgbClr val="0860A8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18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5551" y="273050"/>
            <a:ext cx="2745316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34867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8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7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2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5" y="914400"/>
            <a:ext cx="538903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8" y="914400"/>
            <a:ext cx="5391149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21318" y="6357938"/>
            <a:ext cx="1392629" cy="304800"/>
          </a:xfrm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11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7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white">
          <a:xfrm>
            <a:off x="4234" y="6185636"/>
            <a:ext cx="12187767" cy="706581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860A8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273050"/>
            <a:ext cx="1098338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914400"/>
            <a:ext cx="1098338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1318" y="6357938"/>
            <a:ext cx="13058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1" smtClean="0">
                <a:solidFill>
                  <a:srgbClr val="FFFFFF"/>
                </a:solidFill>
              </a:defRPr>
            </a:lvl1pPr>
          </a:lstStyle>
          <a:p>
            <a:fld id="{AC257410-A48E-462D-A7BE-7AF5FCEA2FC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718" y="6357938"/>
            <a:ext cx="5545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rgbClr val="FFFFFF"/>
                </a:solidFill>
              </a:defRPr>
            </a:lvl1pPr>
          </a:lstStyle>
          <a:p>
            <a:fld id="{D3C54BBE-6344-4A26-AAB5-3E7713591523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14" descr="Intel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174" y="6238062"/>
            <a:ext cx="108161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864379" y="6417007"/>
            <a:ext cx="7891428" cy="18466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NSG Labs	FMTEM		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6048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6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6063" indent="-244475" algn="l" rtl="0" eaLnBrk="1" fontAlgn="base" hangingPunct="1">
        <a:spcBef>
          <a:spcPct val="40000"/>
        </a:spcBef>
        <a:spcAft>
          <a:spcPct val="0"/>
        </a:spcAft>
        <a:buSzPct val="12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571500" indent="-3238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725488" indent="-1524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366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5pPr>
      <a:lvl6pPr marL="15938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6pPr>
      <a:lvl7pPr marL="20510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7pPr>
      <a:lvl8pPr marL="25082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8pPr>
      <a:lvl9pPr marL="29654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7917" y="3185120"/>
            <a:ext cx="8354483" cy="923330"/>
          </a:xfrm>
        </p:spPr>
        <p:txBody>
          <a:bodyPr/>
          <a:lstStyle/>
          <a:p>
            <a:r>
              <a:rPr lang="en-US" dirty="0"/>
              <a:t>FIB induced SD CD shrink (TEM analysis)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Observations of SD CD measurement differences (thickness) between different samples prompted additional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FIB preparation can alter the measured SD thickness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Hypothesis is that the PT cap deposited onto the array compresses the memory stack.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Limitations:</a:t>
            </a:r>
          </a:p>
          <a:p>
            <a:pPr marL="531813" lvl="1" indent="-285750">
              <a:buFont typeface="Arial" panose="020B0604020202020204" pitchFamily="34" charset="0"/>
              <a:buChar char="•"/>
            </a:pPr>
            <a:r>
              <a:rPr lang="en-US" dirty="0"/>
              <a:t>If CD measurements are required, we can do a bulk sample, however specific targeted locations are not possible. </a:t>
            </a:r>
          </a:p>
          <a:p>
            <a:pPr marL="531813" lvl="1" indent="-285750">
              <a:buFont typeface="Arial" panose="020B0604020202020204" pitchFamily="34" charset="0"/>
              <a:buChar char="•"/>
            </a:pPr>
            <a:r>
              <a:rPr lang="en-US" dirty="0"/>
              <a:t>Targeted locations will not have accurate CD measurements for SD thickness.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dirty="0"/>
              <a:t>PM measurements TBD</a:t>
            </a:r>
          </a:p>
        </p:txBody>
      </p:sp>
    </p:spTree>
    <p:extLst>
      <p:ext uri="{BB962C8B-B14F-4D97-AF65-F5344CB8AC3E}">
        <p14:creationId xmlns:p14="http://schemas.microsoft.com/office/powerpoint/2010/main" val="122140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510235"/>
            <a:ext cx="5387975" cy="383752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88" y="1509105"/>
            <a:ext cx="5391150" cy="38397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image library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619" y="5546785"/>
            <a:ext cx="46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Y-cut. D0 grounded sample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9188" y="5545181"/>
            <a:ext cx="506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X-cut. D1 grounded sample</a:t>
            </a:r>
          </a:p>
        </p:txBody>
      </p:sp>
    </p:spTree>
    <p:extLst>
      <p:ext uri="{BB962C8B-B14F-4D97-AF65-F5344CB8AC3E}">
        <p14:creationId xmlns:p14="http://schemas.microsoft.com/office/powerpoint/2010/main" val="14722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1510235"/>
            <a:ext cx="5387975" cy="383752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88" y="1509105"/>
            <a:ext cx="5391150" cy="383979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4453" y="5589917"/>
            <a:ext cx="540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POR ungrounded preparation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9188" y="5589917"/>
            <a:ext cx="498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Bulk prepared sample</a:t>
            </a:r>
          </a:p>
        </p:txBody>
      </p:sp>
    </p:spTree>
    <p:extLst>
      <p:ext uri="{BB962C8B-B14F-4D97-AF65-F5344CB8AC3E}">
        <p14:creationId xmlns:p14="http://schemas.microsoft.com/office/powerpoint/2010/main" val="362701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CD thickness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29" y="1065812"/>
            <a:ext cx="5358555" cy="448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928" y="5658928"/>
            <a:ext cx="330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Deck 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84" y="1065811"/>
            <a:ext cx="6213446" cy="3325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069" y="5658928"/>
            <a:ext cx="244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Deck 1</a:t>
            </a:r>
          </a:p>
        </p:txBody>
      </p:sp>
    </p:spTree>
    <p:extLst>
      <p:ext uri="{BB962C8B-B14F-4D97-AF65-F5344CB8AC3E}">
        <p14:creationId xmlns:p14="http://schemas.microsoft.com/office/powerpoint/2010/main" val="2231911680"/>
      </p:ext>
    </p:extLst>
  </p:cSld>
  <p:clrMapOvr>
    <a:masterClrMapping/>
  </p:clrMapOvr>
</p:sld>
</file>

<file path=ppt/theme/theme1.xml><?xml version="1.0" encoding="utf-8"?>
<a:theme xmlns:a="http://schemas.openxmlformats.org/drawingml/2006/main" name="Folsom TEM Report">
  <a:themeElements>
    <a:clrScheme name="Analysis Report 2">
      <a:dk1>
        <a:srgbClr val="0860A8"/>
      </a:dk1>
      <a:lt1>
        <a:srgbClr val="FFFFFF"/>
      </a:lt1>
      <a:dk2>
        <a:srgbClr val="F5E647"/>
      </a:dk2>
      <a:lt2>
        <a:srgbClr val="FF5C47"/>
      </a:lt2>
      <a:accent1>
        <a:srgbClr val="A6CAE1"/>
      </a:accent1>
      <a:accent2>
        <a:srgbClr val="567EB9"/>
      </a:accent2>
      <a:accent3>
        <a:srgbClr val="FFFFFF"/>
      </a:accent3>
      <a:accent4>
        <a:srgbClr val="06518F"/>
      </a:accent4>
      <a:accent5>
        <a:srgbClr val="D0E1EE"/>
      </a:accent5>
      <a:accent6>
        <a:srgbClr val="4D72A7"/>
      </a:accent6>
      <a:hlink>
        <a:srgbClr val="0C2E86"/>
      </a:hlink>
      <a:folHlink>
        <a:srgbClr val="AA014C"/>
      </a:folHlink>
    </a:clrScheme>
    <a:fontScheme name="Analysis 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>
    <a:extraClrScheme>
      <a:clrScheme name="Analysis Report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ysis Report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10 Series Documents" ma:contentTypeID="0x0101006FF2AFC2669BE544ABDBC9272D7E8CD800D9C3B4A25F3C1046893EF16D0CFED9EC" ma:contentTypeVersion="3" ma:contentTypeDescription="" ma:contentTypeScope="" ma:versionID="c5a74ae75d76c2cc48590da5f4a9f2e7">
  <xsd:schema xmlns:xsd="http://www.w3.org/2001/XMLSchema" xmlns:xs="http://www.w3.org/2001/XMLSchema" xmlns:p="http://schemas.microsoft.com/office/2006/metadata/properties" xmlns:ns2="470f668d-8261-4ab2-9257-0fb5e77b4895" targetNamespace="http://schemas.microsoft.com/office/2006/metadata/properties" ma:root="true" ma:fieldsID="c4d176ad70db51291a0bc566f044250b" ns2:_="">
    <xsd:import namespace="470f668d-8261-4ab2-9257-0fb5e77b4895"/>
    <xsd:element name="properties">
      <xsd:complexType>
        <xsd:sequence>
          <xsd:element name="documentManagement">
            <xsd:complexType>
              <xsd:all>
                <xsd:element ref="ns2:Workweek" minOccurs="0"/>
                <xsd:element ref="ns2:Work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f668d-8261-4ab2-9257-0fb5e77b4895" elementFormDefault="qualified">
    <xsd:import namespace="http://schemas.microsoft.com/office/2006/documentManagement/types"/>
    <xsd:import namespace="http://schemas.microsoft.com/office/infopath/2007/PartnerControls"/>
    <xsd:element name="Workweek" ma:index="8" nillable="true" ma:displayName="Workweek" ma:format="Dropdown" ma:internalName="Workweek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  <xsd:enumeration value="32"/>
          <xsd:enumeration value="33"/>
          <xsd:enumeration value="34"/>
          <xsd:enumeration value="35"/>
          <xsd:enumeration value="36"/>
          <xsd:enumeration value="37"/>
          <xsd:enumeration value="38"/>
          <xsd:enumeration value="39"/>
          <xsd:enumeration value="40"/>
          <xsd:enumeration value="41"/>
          <xsd:enumeration value="42"/>
          <xsd:enumeration value="43"/>
          <xsd:enumeration value="44"/>
          <xsd:enumeration value="45"/>
          <xsd:enumeration value="46"/>
          <xsd:enumeration value="47"/>
          <xsd:enumeration value="48"/>
          <xsd:enumeration value="49"/>
          <xsd:enumeration value="50"/>
          <xsd:enumeration value="51"/>
          <xsd:enumeration value="52"/>
          <xsd:enumeration value="53"/>
        </xsd:restriction>
      </xsd:simpleType>
    </xsd:element>
    <xsd:element name="Workyear" ma:index="9" nillable="true" ma:displayName="Workyear" ma:default="2012" ma:format="Dropdown" ma:internalName="Work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year xmlns="470f668d-8261-4ab2-9257-0fb5e77b4895">2012</Workyear>
    <Workweek xmlns="470f668d-8261-4ab2-9257-0fb5e77b48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89046F-E6D9-4942-8084-E298BE410D98}"/>
</file>

<file path=customXml/itemProps2.xml><?xml version="1.0" encoding="utf-8"?>
<ds:datastoreItem xmlns:ds="http://schemas.openxmlformats.org/officeDocument/2006/customXml" ds:itemID="{2C0E31E8-D703-41B3-83F2-85EF3B79BD66}"/>
</file>

<file path=customXml/itemProps3.xml><?xml version="1.0" encoding="utf-8"?>
<ds:datastoreItem xmlns:ds="http://schemas.openxmlformats.org/officeDocument/2006/customXml" ds:itemID="{E32A131B-B2E3-4C96-9091-BD53FBCE062F}"/>
</file>

<file path=docProps/app.xml><?xml version="1.0" encoding="utf-8"?>
<Properties xmlns="http://schemas.openxmlformats.org/officeDocument/2006/extended-properties" xmlns:vt="http://schemas.openxmlformats.org/officeDocument/2006/docPropsVTypes">
  <Template>PFA-1358_TEM</Template>
  <TotalTime>17</TotalTime>
  <Words>112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</vt:lpstr>
      <vt:lpstr>Verdana</vt:lpstr>
      <vt:lpstr>Folsom TEM Report</vt:lpstr>
      <vt:lpstr>FIB induced SD CD shrink (TEM analysis)</vt:lpstr>
      <vt:lpstr>Summary</vt:lpstr>
      <vt:lpstr>Preparation image library</vt:lpstr>
      <vt:lpstr>PowerPoint Presentation</vt:lpstr>
      <vt:lpstr>SD CD thickness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 induced SD CD shrink (TEM analysis)</dc:title>
  <dc:creator>Nugent, John M</dc:creator>
  <cp:keywords>CTPClassification=CTP_NT</cp:keywords>
  <cp:lastModifiedBy>Dan Gealy (dgealy)</cp:lastModifiedBy>
  <cp:revision>2</cp:revision>
  <dcterms:created xsi:type="dcterms:W3CDTF">2018-03-07T18:38:30Z</dcterms:created>
  <dcterms:modified xsi:type="dcterms:W3CDTF">2018-03-28T14:55:01Z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05f39010-e641-4230-9046-db77cc85392e</vt:lpwstr>
  </property>
  <property fmtid="{D5CDD505-2E9C-101B-9397-08002B2CF9AE}" pid="3" name="CTP_TimeStamp">
    <vt:lpwstr>2018-03-07 18:54:46Z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0x0101006FF2AFC2669BE544ABDBC9272D7E8CD800D9C3B4A25F3C1046893EF16D0CFED9EC</vt:lpwstr>
  </property>
</Properties>
</file>